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3" r:id="rId2"/>
    <p:sldId id="274" r:id="rId3"/>
    <p:sldId id="276" r:id="rId4"/>
    <p:sldId id="261" r:id="rId5"/>
    <p:sldId id="277" r:id="rId6"/>
    <p:sldId id="257" r:id="rId7"/>
    <p:sldId id="262" r:id="rId8"/>
    <p:sldId id="264" r:id="rId9"/>
    <p:sldId id="272" r:id="rId10"/>
    <p:sldId id="266" r:id="rId11"/>
    <p:sldId id="267" r:id="rId12"/>
    <p:sldId id="268" r:id="rId13"/>
    <p:sldId id="269" r:id="rId14"/>
    <p:sldId id="279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347" userDrawn="1">
          <p15:clr>
            <a:srgbClr val="F26B43"/>
          </p15:clr>
        </p15:guide>
        <p15:guide id="3" pos="7333" userDrawn="1">
          <p15:clr>
            <a:srgbClr val="F26B43"/>
          </p15:clr>
        </p15:guide>
        <p15:guide id="4" pos="665" userDrawn="1">
          <p15:clr>
            <a:srgbClr val="9FCC3B"/>
          </p15:clr>
        </p15:guide>
        <p15:guide id="5" pos="7015" userDrawn="1">
          <p15:clr>
            <a:srgbClr val="9FCC3B"/>
          </p15:clr>
        </p15:guide>
        <p15:guide id="10" orient="horz" pos="3974" userDrawn="1">
          <p15:clr>
            <a:srgbClr val="F26B43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ER MELON" initials="WM" lastIdx="1" clrIdx="0">
    <p:extLst>
      <p:ext uri="{19B8F6BF-5375-455C-9EA6-DF929625EA0E}">
        <p15:presenceInfo xmlns:p15="http://schemas.microsoft.com/office/powerpoint/2012/main" userId="2e05fa9db8a362a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9ED"/>
    <a:srgbClr val="3E3F74"/>
    <a:srgbClr val="BBC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5" autoAdjust="0"/>
    <p:restoredTop sz="96229" autoAdjust="0"/>
  </p:normalViewPr>
  <p:slideViewPr>
    <p:cSldViewPr snapToGrid="0" showGuides="1">
      <p:cViewPr varScale="1">
        <p:scale>
          <a:sx n="80" d="100"/>
          <a:sy n="80" d="100"/>
        </p:scale>
        <p:origin x="494" y="58"/>
      </p:cViewPr>
      <p:guideLst>
        <p:guide orient="horz" pos="346"/>
        <p:guide pos="347"/>
        <p:guide pos="7333"/>
        <p:guide pos="665"/>
        <p:guide pos="7015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B1F5B-703C-4B06-9CFC-A49797C94020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1971-1257-4058-8070-A400FBE6B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592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9F68053-CFE5-4F6A-B573-068A1A01FE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3679973" cy="6858000"/>
          </a:xfrm>
          <a:custGeom>
            <a:avLst/>
            <a:gdLst>
              <a:gd name="connsiteX0" fmla="*/ 3606237 w 3679973"/>
              <a:gd name="connsiteY0" fmla="*/ 6633001 h 6858000"/>
              <a:gd name="connsiteX1" fmla="*/ 3614141 w 3679973"/>
              <a:gd name="connsiteY1" fmla="*/ 6652760 h 6858000"/>
              <a:gd name="connsiteX2" fmla="*/ 3622045 w 3679973"/>
              <a:gd name="connsiteY2" fmla="*/ 6692281 h 6858000"/>
              <a:gd name="connsiteX3" fmla="*/ 3625996 w 3679973"/>
              <a:gd name="connsiteY3" fmla="*/ 6700186 h 6858000"/>
              <a:gd name="connsiteX4" fmla="*/ 3637854 w 3679973"/>
              <a:gd name="connsiteY4" fmla="*/ 6692281 h 6858000"/>
              <a:gd name="connsiteX5" fmla="*/ 3629950 w 3679973"/>
              <a:gd name="connsiteY5" fmla="*/ 6656714 h 6858000"/>
              <a:gd name="connsiteX6" fmla="*/ 3555845 w 3679973"/>
              <a:gd name="connsiteY6" fmla="*/ 6458117 h 6858000"/>
              <a:gd name="connsiteX7" fmla="*/ 3554857 w 3679973"/>
              <a:gd name="connsiteY7" fmla="*/ 6467011 h 6858000"/>
              <a:gd name="connsiteX8" fmla="*/ 3562761 w 3679973"/>
              <a:gd name="connsiteY8" fmla="*/ 6482819 h 6858000"/>
              <a:gd name="connsiteX9" fmla="*/ 3562761 w 3679973"/>
              <a:gd name="connsiteY9" fmla="*/ 6467011 h 6858000"/>
              <a:gd name="connsiteX10" fmla="*/ 3555845 w 3679973"/>
              <a:gd name="connsiteY10" fmla="*/ 6458117 h 6858000"/>
              <a:gd name="connsiteX11" fmla="*/ 3545966 w 3679973"/>
              <a:gd name="connsiteY11" fmla="*/ 6424524 h 6858000"/>
              <a:gd name="connsiteX12" fmla="*/ 3543002 w 3679973"/>
              <a:gd name="connsiteY12" fmla="*/ 6431439 h 6858000"/>
              <a:gd name="connsiteX13" fmla="*/ 3550907 w 3679973"/>
              <a:gd name="connsiteY13" fmla="*/ 6443298 h 6858000"/>
              <a:gd name="connsiteX14" fmla="*/ 3554857 w 3679973"/>
              <a:gd name="connsiteY14" fmla="*/ 6435394 h 6858000"/>
              <a:gd name="connsiteX15" fmla="*/ 3545966 w 3679973"/>
              <a:gd name="connsiteY15" fmla="*/ 6424524 h 6858000"/>
              <a:gd name="connsiteX16" fmla="*/ 3595862 w 3679973"/>
              <a:gd name="connsiteY16" fmla="*/ 6180972 h 6858000"/>
              <a:gd name="connsiteX17" fmla="*/ 3582524 w 3679973"/>
              <a:gd name="connsiteY17" fmla="*/ 6186406 h 6858000"/>
              <a:gd name="connsiteX18" fmla="*/ 3590428 w 3679973"/>
              <a:gd name="connsiteY18" fmla="*/ 6214069 h 6858000"/>
              <a:gd name="connsiteX19" fmla="*/ 3606237 w 3679973"/>
              <a:gd name="connsiteY19" fmla="*/ 6190360 h 6858000"/>
              <a:gd name="connsiteX20" fmla="*/ 3595862 w 3679973"/>
              <a:gd name="connsiteY20" fmla="*/ 6180972 h 6858000"/>
              <a:gd name="connsiteX21" fmla="*/ 3539048 w 3679973"/>
              <a:gd name="connsiteY21" fmla="*/ 6150839 h 6858000"/>
              <a:gd name="connsiteX22" fmla="*/ 3543002 w 3679973"/>
              <a:gd name="connsiteY22" fmla="*/ 6158743 h 6858000"/>
              <a:gd name="connsiteX23" fmla="*/ 3562761 w 3679973"/>
              <a:gd name="connsiteY23" fmla="*/ 6166648 h 6858000"/>
              <a:gd name="connsiteX24" fmla="*/ 3558811 w 3679973"/>
              <a:gd name="connsiteY24" fmla="*/ 6158743 h 6858000"/>
              <a:gd name="connsiteX25" fmla="*/ 3539048 w 3679973"/>
              <a:gd name="connsiteY25" fmla="*/ 6150839 h 6858000"/>
              <a:gd name="connsiteX26" fmla="*/ 3554857 w 3679973"/>
              <a:gd name="connsiteY26" fmla="*/ 6012512 h 6858000"/>
              <a:gd name="connsiteX27" fmla="*/ 3539048 w 3679973"/>
              <a:gd name="connsiteY27" fmla="*/ 6028320 h 6858000"/>
              <a:gd name="connsiteX28" fmla="*/ 3527194 w 3679973"/>
              <a:gd name="connsiteY28" fmla="*/ 6059937 h 6858000"/>
              <a:gd name="connsiteX29" fmla="*/ 3527194 w 3679973"/>
              <a:gd name="connsiteY29" fmla="*/ 6075746 h 6858000"/>
              <a:gd name="connsiteX30" fmla="*/ 3527194 w 3679973"/>
              <a:gd name="connsiteY30" fmla="*/ 6099459 h 6858000"/>
              <a:gd name="connsiteX31" fmla="*/ 3539048 w 3679973"/>
              <a:gd name="connsiteY31" fmla="*/ 6119222 h 6858000"/>
              <a:gd name="connsiteX32" fmla="*/ 3558811 w 3679973"/>
              <a:gd name="connsiteY32" fmla="*/ 6123172 h 6858000"/>
              <a:gd name="connsiteX33" fmla="*/ 3562761 w 3679973"/>
              <a:gd name="connsiteY33" fmla="*/ 6115268 h 6858000"/>
              <a:gd name="connsiteX34" fmla="*/ 3546953 w 3679973"/>
              <a:gd name="connsiteY34" fmla="*/ 6099459 h 6858000"/>
              <a:gd name="connsiteX35" fmla="*/ 3558811 w 3679973"/>
              <a:gd name="connsiteY35" fmla="*/ 6095505 h 6858000"/>
              <a:gd name="connsiteX36" fmla="*/ 3582524 w 3679973"/>
              <a:gd name="connsiteY36" fmla="*/ 6091555 h 6858000"/>
              <a:gd name="connsiteX37" fmla="*/ 3558811 w 3679973"/>
              <a:gd name="connsiteY37" fmla="*/ 6083650 h 6858000"/>
              <a:gd name="connsiteX38" fmla="*/ 3539048 w 3679973"/>
              <a:gd name="connsiteY38" fmla="*/ 6063892 h 6858000"/>
              <a:gd name="connsiteX39" fmla="*/ 3570665 w 3679973"/>
              <a:gd name="connsiteY39" fmla="*/ 6063892 h 6858000"/>
              <a:gd name="connsiteX40" fmla="*/ 3570665 w 3679973"/>
              <a:gd name="connsiteY40" fmla="*/ 6044129 h 6858000"/>
              <a:gd name="connsiteX41" fmla="*/ 3558811 w 3679973"/>
              <a:gd name="connsiteY41" fmla="*/ 5953231 h 6858000"/>
              <a:gd name="connsiteX42" fmla="*/ 3550907 w 3679973"/>
              <a:gd name="connsiteY42" fmla="*/ 5961136 h 6858000"/>
              <a:gd name="connsiteX43" fmla="*/ 3562761 w 3679973"/>
              <a:gd name="connsiteY43" fmla="*/ 5969040 h 6858000"/>
              <a:gd name="connsiteX44" fmla="*/ 3570665 w 3679973"/>
              <a:gd name="connsiteY44" fmla="*/ 5961136 h 6858000"/>
              <a:gd name="connsiteX45" fmla="*/ 3558811 w 3679973"/>
              <a:gd name="connsiteY45" fmla="*/ 5953231 h 6858000"/>
              <a:gd name="connsiteX46" fmla="*/ 3539048 w 3679973"/>
              <a:gd name="connsiteY46" fmla="*/ 5901851 h 6858000"/>
              <a:gd name="connsiteX47" fmla="*/ 3539048 w 3679973"/>
              <a:gd name="connsiteY47" fmla="*/ 5913710 h 6858000"/>
              <a:gd name="connsiteX48" fmla="*/ 3558811 w 3679973"/>
              <a:gd name="connsiteY48" fmla="*/ 5921614 h 6858000"/>
              <a:gd name="connsiteX49" fmla="*/ 3539048 w 3679973"/>
              <a:gd name="connsiteY49" fmla="*/ 5901851 h 6858000"/>
              <a:gd name="connsiteX50" fmla="*/ 3570665 w 3679973"/>
              <a:gd name="connsiteY50" fmla="*/ 5862330 h 6858000"/>
              <a:gd name="connsiteX51" fmla="*/ 3558811 w 3679973"/>
              <a:gd name="connsiteY51" fmla="*/ 5878139 h 6858000"/>
              <a:gd name="connsiteX52" fmla="*/ 3562761 w 3679973"/>
              <a:gd name="connsiteY52" fmla="*/ 5889997 h 6858000"/>
              <a:gd name="connsiteX53" fmla="*/ 3574620 w 3679973"/>
              <a:gd name="connsiteY53" fmla="*/ 5874188 h 6858000"/>
              <a:gd name="connsiteX54" fmla="*/ 3570665 w 3679973"/>
              <a:gd name="connsiteY54" fmla="*/ 5862330 h 6858000"/>
              <a:gd name="connsiteX55" fmla="*/ 3528675 w 3679973"/>
              <a:gd name="connsiteY55" fmla="*/ 5837630 h 6858000"/>
              <a:gd name="connsiteX56" fmla="*/ 3523240 w 3679973"/>
              <a:gd name="connsiteY56" fmla="*/ 5838617 h 6858000"/>
              <a:gd name="connsiteX57" fmla="*/ 3515335 w 3679973"/>
              <a:gd name="connsiteY57" fmla="*/ 5850476 h 6858000"/>
              <a:gd name="connsiteX58" fmla="*/ 3523240 w 3679973"/>
              <a:gd name="connsiteY58" fmla="*/ 5854426 h 6858000"/>
              <a:gd name="connsiteX59" fmla="*/ 3531144 w 3679973"/>
              <a:gd name="connsiteY59" fmla="*/ 5842571 h 6858000"/>
              <a:gd name="connsiteX60" fmla="*/ 3528675 w 3679973"/>
              <a:gd name="connsiteY60" fmla="*/ 5837630 h 6858000"/>
              <a:gd name="connsiteX61" fmla="*/ 3443704 w 3679973"/>
              <a:gd name="connsiteY61" fmla="*/ 5278400 h 6858000"/>
              <a:gd name="connsiteX62" fmla="*/ 3436292 w 3679973"/>
              <a:gd name="connsiteY62" fmla="*/ 5281366 h 6858000"/>
              <a:gd name="connsiteX63" fmla="*/ 3440247 w 3679973"/>
              <a:gd name="connsiteY63" fmla="*/ 5289270 h 6858000"/>
              <a:gd name="connsiteX64" fmla="*/ 3448151 w 3679973"/>
              <a:gd name="connsiteY64" fmla="*/ 5281366 h 6858000"/>
              <a:gd name="connsiteX65" fmla="*/ 3443704 w 3679973"/>
              <a:gd name="connsiteY65" fmla="*/ 5278400 h 6858000"/>
              <a:gd name="connsiteX66" fmla="*/ 3467910 w 3679973"/>
              <a:gd name="connsiteY66" fmla="*/ 5273462 h 6858000"/>
              <a:gd name="connsiteX67" fmla="*/ 3460005 w 3679973"/>
              <a:gd name="connsiteY67" fmla="*/ 5281366 h 6858000"/>
              <a:gd name="connsiteX68" fmla="*/ 3467910 w 3679973"/>
              <a:gd name="connsiteY68" fmla="*/ 5293220 h 6858000"/>
              <a:gd name="connsiteX69" fmla="*/ 3475814 w 3679973"/>
              <a:gd name="connsiteY69" fmla="*/ 5285316 h 6858000"/>
              <a:gd name="connsiteX70" fmla="*/ 3467910 w 3679973"/>
              <a:gd name="connsiteY70" fmla="*/ 5273462 h 6858000"/>
              <a:gd name="connsiteX71" fmla="*/ 3460005 w 3679973"/>
              <a:gd name="connsiteY71" fmla="*/ 5103517 h 6858000"/>
              <a:gd name="connsiteX72" fmla="*/ 3444197 w 3679973"/>
              <a:gd name="connsiteY72" fmla="*/ 5131184 h 6858000"/>
              <a:gd name="connsiteX73" fmla="*/ 3460005 w 3679973"/>
              <a:gd name="connsiteY73" fmla="*/ 5146989 h 6858000"/>
              <a:gd name="connsiteX74" fmla="*/ 3475814 w 3679973"/>
              <a:gd name="connsiteY74" fmla="*/ 5143039 h 6858000"/>
              <a:gd name="connsiteX75" fmla="*/ 3463959 w 3679973"/>
              <a:gd name="connsiteY75" fmla="*/ 5135134 h 6858000"/>
              <a:gd name="connsiteX76" fmla="*/ 3460005 w 3679973"/>
              <a:gd name="connsiteY76" fmla="*/ 5123280 h 6858000"/>
              <a:gd name="connsiteX77" fmla="*/ 3460005 w 3679973"/>
              <a:gd name="connsiteY77" fmla="*/ 5103517 h 6858000"/>
              <a:gd name="connsiteX78" fmla="*/ 3487672 w 3679973"/>
              <a:gd name="connsiteY78" fmla="*/ 5024474 h 6858000"/>
              <a:gd name="connsiteX79" fmla="*/ 3475814 w 3679973"/>
              <a:gd name="connsiteY79" fmla="*/ 5032379 h 6858000"/>
              <a:gd name="connsiteX80" fmla="*/ 3483718 w 3679973"/>
              <a:gd name="connsiteY80" fmla="*/ 5040283 h 6858000"/>
              <a:gd name="connsiteX81" fmla="*/ 3495577 w 3679973"/>
              <a:gd name="connsiteY81" fmla="*/ 5032379 h 6858000"/>
              <a:gd name="connsiteX82" fmla="*/ 3487672 w 3679973"/>
              <a:gd name="connsiteY82" fmla="*/ 5024474 h 6858000"/>
              <a:gd name="connsiteX83" fmla="*/ 3515335 w 3679973"/>
              <a:gd name="connsiteY83" fmla="*/ 4992857 h 6858000"/>
              <a:gd name="connsiteX84" fmla="*/ 3503481 w 3679973"/>
              <a:gd name="connsiteY84" fmla="*/ 5008666 h 6858000"/>
              <a:gd name="connsiteX85" fmla="*/ 3515335 w 3679973"/>
              <a:gd name="connsiteY85" fmla="*/ 4992857 h 6858000"/>
              <a:gd name="connsiteX86" fmla="*/ 3400725 w 3679973"/>
              <a:gd name="connsiteY86" fmla="*/ 4344705 h 6858000"/>
              <a:gd name="connsiteX87" fmla="*/ 3392821 w 3679973"/>
              <a:gd name="connsiteY87" fmla="*/ 4352609 h 6858000"/>
              <a:gd name="connsiteX88" fmla="*/ 3396771 w 3679973"/>
              <a:gd name="connsiteY88" fmla="*/ 4360513 h 6858000"/>
              <a:gd name="connsiteX89" fmla="*/ 3404675 w 3679973"/>
              <a:gd name="connsiteY89" fmla="*/ 4352609 h 6858000"/>
              <a:gd name="connsiteX90" fmla="*/ 3400725 w 3679973"/>
              <a:gd name="connsiteY90" fmla="*/ 4344705 h 6858000"/>
              <a:gd name="connsiteX91" fmla="*/ 3383434 w 3679973"/>
              <a:gd name="connsiteY91" fmla="*/ 3201546 h 6858000"/>
              <a:gd name="connsiteX92" fmla="*/ 3380963 w 3679973"/>
              <a:gd name="connsiteY92" fmla="*/ 3206485 h 6858000"/>
              <a:gd name="connsiteX93" fmla="*/ 3388867 w 3679973"/>
              <a:gd name="connsiteY93" fmla="*/ 3214390 h 6858000"/>
              <a:gd name="connsiteX94" fmla="*/ 3396771 w 3679973"/>
              <a:gd name="connsiteY94" fmla="*/ 3210436 h 6858000"/>
              <a:gd name="connsiteX95" fmla="*/ 3388867 w 3679973"/>
              <a:gd name="connsiteY95" fmla="*/ 3202535 h 6858000"/>
              <a:gd name="connsiteX96" fmla="*/ 3383434 w 3679973"/>
              <a:gd name="connsiteY96" fmla="*/ 3201546 h 6858000"/>
              <a:gd name="connsiteX97" fmla="*/ 3292041 w 3679973"/>
              <a:gd name="connsiteY97" fmla="*/ 3159061 h 6858000"/>
              <a:gd name="connsiteX98" fmla="*/ 3297969 w 3679973"/>
              <a:gd name="connsiteY98" fmla="*/ 3166964 h 6858000"/>
              <a:gd name="connsiteX99" fmla="*/ 3321682 w 3679973"/>
              <a:gd name="connsiteY99" fmla="*/ 3174868 h 6858000"/>
              <a:gd name="connsiteX100" fmla="*/ 3333537 w 3679973"/>
              <a:gd name="connsiteY100" fmla="*/ 3166964 h 6858000"/>
              <a:gd name="connsiteX101" fmla="*/ 3321682 w 3679973"/>
              <a:gd name="connsiteY101" fmla="*/ 3166964 h 6858000"/>
              <a:gd name="connsiteX102" fmla="*/ 3297969 w 3679973"/>
              <a:gd name="connsiteY102" fmla="*/ 3163014 h 6858000"/>
              <a:gd name="connsiteX103" fmla="*/ 3292041 w 3679973"/>
              <a:gd name="connsiteY103" fmla="*/ 3159061 h 6858000"/>
              <a:gd name="connsiteX104" fmla="*/ 3359721 w 3679973"/>
              <a:gd name="connsiteY104" fmla="*/ 3019745 h 6858000"/>
              <a:gd name="connsiteX105" fmla="*/ 3357250 w 3679973"/>
              <a:gd name="connsiteY105" fmla="*/ 3024687 h 6858000"/>
              <a:gd name="connsiteX106" fmla="*/ 3365154 w 3679973"/>
              <a:gd name="connsiteY106" fmla="*/ 3032591 h 6858000"/>
              <a:gd name="connsiteX107" fmla="*/ 3373058 w 3679973"/>
              <a:gd name="connsiteY107" fmla="*/ 3028641 h 6858000"/>
              <a:gd name="connsiteX108" fmla="*/ 3365154 w 3679973"/>
              <a:gd name="connsiteY108" fmla="*/ 3020732 h 6858000"/>
              <a:gd name="connsiteX109" fmla="*/ 3359721 w 3679973"/>
              <a:gd name="connsiteY109" fmla="*/ 3019745 h 6858000"/>
              <a:gd name="connsiteX110" fmla="*/ 3329587 w 3679973"/>
              <a:gd name="connsiteY110" fmla="*/ 854959 h 6858000"/>
              <a:gd name="connsiteX111" fmla="*/ 3321682 w 3679973"/>
              <a:gd name="connsiteY111" fmla="*/ 858909 h 6858000"/>
              <a:gd name="connsiteX112" fmla="*/ 3329587 w 3679973"/>
              <a:gd name="connsiteY112" fmla="*/ 866813 h 6858000"/>
              <a:gd name="connsiteX113" fmla="*/ 3337491 w 3679973"/>
              <a:gd name="connsiteY113" fmla="*/ 862863 h 6858000"/>
              <a:gd name="connsiteX114" fmla="*/ 3329587 w 3679973"/>
              <a:gd name="connsiteY114" fmla="*/ 854959 h 6858000"/>
              <a:gd name="connsiteX115" fmla="*/ 2386504 w 3679973"/>
              <a:gd name="connsiteY115" fmla="*/ 842113 h 6858000"/>
              <a:gd name="connsiteX116" fmla="*/ 2381071 w 3679973"/>
              <a:gd name="connsiteY116" fmla="*/ 843100 h 6858000"/>
              <a:gd name="connsiteX117" fmla="*/ 2381071 w 3679973"/>
              <a:gd name="connsiteY117" fmla="*/ 858909 h 6858000"/>
              <a:gd name="connsiteX118" fmla="*/ 2385021 w 3679973"/>
              <a:gd name="connsiteY118" fmla="*/ 882622 h 6858000"/>
              <a:gd name="connsiteX119" fmla="*/ 2396879 w 3679973"/>
              <a:gd name="connsiteY119" fmla="*/ 890526 h 6858000"/>
              <a:gd name="connsiteX120" fmla="*/ 2396879 w 3679973"/>
              <a:gd name="connsiteY120" fmla="*/ 874717 h 6858000"/>
              <a:gd name="connsiteX121" fmla="*/ 2388975 w 3679973"/>
              <a:gd name="connsiteY121" fmla="*/ 847050 h 6858000"/>
              <a:gd name="connsiteX122" fmla="*/ 2386504 w 3679973"/>
              <a:gd name="connsiteY122" fmla="*/ 842113 h 6858000"/>
              <a:gd name="connsiteX123" fmla="*/ 637094 w 3679973"/>
              <a:gd name="connsiteY123" fmla="*/ 842112 h 6858000"/>
              <a:gd name="connsiteX124" fmla="*/ 631661 w 3679973"/>
              <a:gd name="connsiteY124" fmla="*/ 843099 h 6858000"/>
              <a:gd name="connsiteX125" fmla="*/ 631661 w 3679973"/>
              <a:gd name="connsiteY125" fmla="*/ 858908 h 6858000"/>
              <a:gd name="connsiteX126" fmla="*/ 635611 w 3679973"/>
              <a:gd name="connsiteY126" fmla="*/ 882621 h 6858000"/>
              <a:gd name="connsiteX127" fmla="*/ 647469 w 3679973"/>
              <a:gd name="connsiteY127" fmla="*/ 890525 h 6858000"/>
              <a:gd name="connsiteX128" fmla="*/ 647469 w 3679973"/>
              <a:gd name="connsiteY128" fmla="*/ 874716 h 6858000"/>
              <a:gd name="connsiteX129" fmla="*/ 639565 w 3679973"/>
              <a:gd name="connsiteY129" fmla="*/ 847049 h 6858000"/>
              <a:gd name="connsiteX130" fmla="*/ 637094 w 3679973"/>
              <a:gd name="connsiteY130" fmla="*/ 842112 h 6858000"/>
              <a:gd name="connsiteX131" fmla="*/ 3333537 w 3679973"/>
              <a:gd name="connsiteY131" fmla="*/ 791724 h 6858000"/>
              <a:gd name="connsiteX132" fmla="*/ 3317728 w 3679973"/>
              <a:gd name="connsiteY132" fmla="*/ 811483 h 6858000"/>
              <a:gd name="connsiteX133" fmla="*/ 3329587 w 3679973"/>
              <a:gd name="connsiteY133" fmla="*/ 807529 h 6858000"/>
              <a:gd name="connsiteX134" fmla="*/ 3333537 w 3679973"/>
              <a:gd name="connsiteY134" fmla="*/ 791724 h 6858000"/>
              <a:gd name="connsiteX135" fmla="*/ 2385021 w 3679973"/>
              <a:gd name="connsiteY135" fmla="*/ 775916 h 6858000"/>
              <a:gd name="connsiteX136" fmla="*/ 2381071 w 3679973"/>
              <a:gd name="connsiteY136" fmla="*/ 795674 h 6858000"/>
              <a:gd name="connsiteX137" fmla="*/ 2388975 w 3679973"/>
              <a:gd name="connsiteY137" fmla="*/ 807529 h 6858000"/>
              <a:gd name="connsiteX138" fmla="*/ 2385021 w 3679973"/>
              <a:gd name="connsiteY138" fmla="*/ 775916 h 6858000"/>
              <a:gd name="connsiteX139" fmla="*/ 635611 w 3679973"/>
              <a:gd name="connsiteY139" fmla="*/ 775915 h 6858000"/>
              <a:gd name="connsiteX140" fmla="*/ 631661 w 3679973"/>
              <a:gd name="connsiteY140" fmla="*/ 795673 h 6858000"/>
              <a:gd name="connsiteX141" fmla="*/ 639565 w 3679973"/>
              <a:gd name="connsiteY141" fmla="*/ 807528 h 6858000"/>
              <a:gd name="connsiteX142" fmla="*/ 635611 w 3679973"/>
              <a:gd name="connsiteY142" fmla="*/ 775915 h 6858000"/>
              <a:gd name="connsiteX143" fmla="*/ 2365262 w 3679973"/>
              <a:gd name="connsiteY143" fmla="*/ 724536 h 6858000"/>
              <a:gd name="connsiteX144" fmla="*/ 2373166 w 3679973"/>
              <a:gd name="connsiteY144" fmla="*/ 736394 h 6858000"/>
              <a:gd name="connsiteX145" fmla="*/ 2392925 w 3679973"/>
              <a:gd name="connsiteY145" fmla="*/ 736394 h 6858000"/>
              <a:gd name="connsiteX146" fmla="*/ 2365262 w 3679973"/>
              <a:gd name="connsiteY146" fmla="*/ 724536 h 6858000"/>
              <a:gd name="connsiteX147" fmla="*/ 615852 w 3679973"/>
              <a:gd name="connsiteY147" fmla="*/ 724535 h 6858000"/>
              <a:gd name="connsiteX148" fmla="*/ 623756 w 3679973"/>
              <a:gd name="connsiteY148" fmla="*/ 736393 h 6858000"/>
              <a:gd name="connsiteX149" fmla="*/ 643515 w 3679973"/>
              <a:gd name="connsiteY149" fmla="*/ 736393 h 6858000"/>
              <a:gd name="connsiteX150" fmla="*/ 615852 w 3679973"/>
              <a:gd name="connsiteY150" fmla="*/ 724535 h 6858000"/>
              <a:gd name="connsiteX151" fmla="*/ 2381071 w 3679973"/>
              <a:gd name="connsiteY151" fmla="*/ 704777 h 6858000"/>
              <a:gd name="connsiteX152" fmla="*/ 2369212 w 3679973"/>
              <a:gd name="connsiteY152" fmla="*/ 708727 h 6858000"/>
              <a:gd name="connsiteX153" fmla="*/ 2385021 w 3679973"/>
              <a:gd name="connsiteY153" fmla="*/ 708727 h 6858000"/>
              <a:gd name="connsiteX154" fmla="*/ 2381071 w 3679973"/>
              <a:gd name="connsiteY154" fmla="*/ 704777 h 6858000"/>
              <a:gd name="connsiteX155" fmla="*/ 631661 w 3679973"/>
              <a:gd name="connsiteY155" fmla="*/ 704776 h 6858000"/>
              <a:gd name="connsiteX156" fmla="*/ 619802 w 3679973"/>
              <a:gd name="connsiteY156" fmla="*/ 708726 h 6858000"/>
              <a:gd name="connsiteX157" fmla="*/ 635611 w 3679973"/>
              <a:gd name="connsiteY157" fmla="*/ 708726 h 6858000"/>
              <a:gd name="connsiteX158" fmla="*/ 631661 w 3679973"/>
              <a:gd name="connsiteY158" fmla="*/ 704776 h 6858000"/>
              <a:gd name="connsiteX159" fmla="*/ 2385517 w 3679973"/>
              <a:gd name="connsiteY159" fmla="*/ 628697 h 6858000"/>
              <a:gd name="connsiteX160" fmla="*/ 2381071 w 3679973"/>
              <a:gd name="connsiteY160" fmla="*/ 633638 h 6858000"/>
              <a:gd name="connsiteX161" fmla="*/ 2369212 w 3679973"/>
              <a:gd name="connsiteY161" fmla="*/ 653397 h 6858000"/>
              <a:gd name="connsiteX162" fmla="*/ 2365262 w 3679973"/>
              <a:gd name="connsiteY162" fmla="*/ 669205 h 6858000"/>
              <a:gd name="connsiteX163" fmla="*/ 2377117 w 3679973"/>
              <a:gd name="connsiteY163" fmla="*/ 681064 h 6858000"/>
              <a:gd name="connsiteX164" fmla="*/ 2381071 w 3679973"/>
              <a:gd name="connsiteY164" fmla="*/ 677110 h 6858000"/>
              <a:gd name="connsiteX165" fmla="*/ 2392925 w 3679973"/>
              <a:gd name="connsiteY165" fmla="*/ 645493 h 6858000"/>
              <a:gd name="connsiteX166" fmla="*/ 2392925 w 3679973"/>
              <a:gd name="connsiteY166" fmla="*/ 629684 h 6858000"/>
              <a:gd name="connsiteX167" fmla="*/ 2385517 w 3679973"/>
              <a:gd name="connsiteY167" fmla="*/ 628697 h 6858000"/>
              <a:gd name="connsiteX168" fmla="*/ 636107 w 3679973"/>
              <a:gd name="connsiteY168" fmla="*/ 628696 h 6858000"/>
              <a:gd name="connsiteX169" fmla="*/ 631661 w 3679973"/>
              <a:gd name="connsiteY169" fmla="*/ 633637 h 6858000"/>
              <a:gd name="connsiteX170" fmla="*/ 619802 w 3679973"/>
              <a:gd name="connsiteY170" fmla="*/ 653396 h 6858000"/>
              <a:gd name="connsiteX171" fmla="*/ 615852 w 3679973"/>
              <a:gd name="connsiteY171" fmla="*/ 669205 h 6858000"/>
              <a:gd name="connsiteX172" fmla="*/ 627706 w 3679973"/>
              <a:gd name="connsiteY172" fmla="*/ 681063 h 6858000"/>
              <a:gd name="connsiteX173" fmla="*/ 631661 w 3679973"/>
              <a:gd name="connsiteY173" fmla="*/ 677109 h 6858000"/>
              <a:gd name="connsiteX174" fmla="*/ 643515 w 3679973"/>
              <a:gd name="connsiteY174" fmla="*/ 645492 h 6858000"/>
              <a:gd name="connsiteX175" fmla="*/ 643515 w 3679973"/>
              <a:gd name="connsiteY175" fmla="*/ 629683 h 6858000"/>
              <a:gd name="connsiteX176" fmla="*/ 636107 w 3679973"/>
              <a:gd name="connsiteY176" fmla="*/ 628696 h 6858000"/>
              <a:gd name="connsiteX177" fmla="*/ 3388867 w 3679973"/>
              <a:gd name="connsiteY177" fmla="*/ 546691 h 6858000"/>
              <a:gd name="connsiteX178" fmla="*/ 3384917 w 3679973"/>
              <a:gd name="connsiteY178" fmla="*/ 574354 h 6858000"/>
              <a:gd name="connsiteX179" fmla="*/ 3392821 w 3679973"/>
              <a:gd name="connsiteY179" fmla="*/ 558545 h 6858000"/>
              <a:gd name="connsiteX180" fmla="*/ 3388867 w 3679973"/>
              <a:gd name="connsiteY180" fmla="*/ 546691 h 6858000"/>
              <a:gd name="connsiteX181" fmla="*/ 2392925 w 3679973"/>
              <a:gd name="connsiteY181" fmla="*/ 542737 h 6858000"/>
              <a:gd name="connsiteX182" fmla="*/ 2385021 w 3679973"/>
              <a:gd name="connsiteY182" fmla="*/ 554595 h 6858000"/>
              <a:gd name="connsiteX183" fmla="*/ 2365262 w 3679973"/>
              <a:gd name="connsiteY183" fmla="*/ 558545 h 6858000"/>
              <a:gd name="connsiteX184" fmla="*/ 2361308 w 3679973"/>
              <a:gd name="connsiteY184" fmla="*/ 558545 h 6858000"/>
              <a:gd name="connsiteX185" fmla="*/ 2373166 w 3679973"/>
              <a:gd name="connsiteY185" fmla="*/ 570400 h 6858000"/>
              <a:gd name="connsiteX186" fmla="*/ 2392925 w 3679973"/>
              <a:gd name="connsiteY186" fmla="*/ 590163 h 6858000"/>
              <a:gd name="connsiteX187" fmla="*/ 2404784 w 3679973"/>
              <a:gd name="connsiteY187" fmla="*/ 586212 h 6858000"/>
              <a:gd name="connsiteX188" fmla="*/ 2400829 w 3679973"/>
              <a:gd name="connsiteY188" fmla="*/ 558545 h 6858000"/>
              <a:gd name="connsiteX189" fmla="*/ 2396879 w 3679973"/>
              <a:gd name="connsiteY189" fmla="*/ 546691 h 6858000"/>
              <a:gd name="connsiteX190" fmla="*/ 2392925 w 3679973"/>
              <a:gd name="connsiteY190" fmla="*/ 542737 h 6858000"/>
              <a:gd name="connsiteX191" fmla="*/ 643515 w 3679973"/>
              <a:gd name="connsiteY191" fmla="*/ 542736 h 6858000"/>
              <a:gd name="connsiteX192" fmla="*/ 635611 w 3679973"/>
              <a:gd name="connsiteY192" fmla="*/ 554594 h 6858000"/>
              <a:gd name="connsiteX193" fmla="*/ 615852 w 3679973"/>
              <a:gd name="connsiteY193" fmla="*/ 558544 h 6858000"/>
              <a:gd name="connsiteX194" fmla="*/ 611898 w 3679973"/>
              <a:gd name="connsiteY194" fmla="*/ 558544 h 6858000"/>
              <a:gd name="connsiteX195" fmla="*/ 623756 w 3679973"/>
              <a:gd name="connsiteY195" fmla="*/ 570399 h 6858000"/>
              <a:gd name="connsiteX196" fmla="*/ 643515 w 3679973"/>
              <a:gd name="connsiteY196" fmla="*/ 590161 h 6858000"/>
              <a:gd name="connsiteX197" fmla="*/ 655374 w 3679973"/>
              <a:gd name="connsiteY197" fmla="*/ 586211 h 6858000"/>
              <a:gd name="connsiteX198" fmla="*/ 651419 w 3679973"/>
              <a:gd name="connsiteY198" fmla="*/ 558544 h 6858000"/>
              <a:gd name="connsiteX199" fmla="*/ 647469 w 3679973"/>
              <a:gd name="connsiteY199" fmla="*/ 546690 h 6858000"/>
              <a:gd name="connsiteX200" fmla="*/ 643515 w 3679973"/>
              <a:gd name="connsiteY200" fmla="*/ 542736 h 6858000"/>
              <a:gd name="connsiteX201" fmla="*/ 2418121 w 3679973"/>
              <a:gd name="connsiteY201" fmla="*/ 498276 h 6858000"/>
              <a:gd name="connsiteX202" fmla="*/ 2412688 w 3679973"/>
              <a:gd name="connsiteY202" fmla="*/ 499265 h 6858000"/>
              <a:gd name="connsiteX203" fmla="*/ 2404784 w 3679973"/>
              <a:gd name="connsiteY203" fmla="*/ 511120 h 6858000"/>
              <a:gd name="connsiteX204" fmla="*/ 2412688 w 3679973"/>
              <a:gd name="connsiteY204" fmla="*/ 515074 h 6858000"/>
              <a:gd name="connsiteX205" fmla="*/ 2420592 w 3679973"/>
              <a:gd name="connsiteY205" fmla="*/ 503215 h 6858000"/>
              <a:gd name="connsiteX206" fmla="*/ 2418121 w 3679973"/>
              <a:gd name="connsiteY206" fmla="*/ 498276 h 6858000"/>
              <a:gd name="connsiteX207" fmla="*/ 668711 w 3679973"/>
              <a:gd name="connsiteY207" fmla="*/ 498275 h 6858000"/>
              <a:gd name="connsiteX208" fmla="*/ 663278 w 3679973"/>
              <a:gd name="connsiteY208" fmla="*/ 499264 h 6858000"/>
              <a:gd name="connsiteX209" fmla="*/ 655374 w 3679973"/>
              <a:gd name="connsiteY209" fmla="*/ 511119 h 6858000"/>
              <a:gd name="connsiteX210" fmla="*/ 663278 w 3679973"/>
              <a:gd name="connsiteY210" fmla="*/ 515073 h 6858000"/>
              <a:gd name="connsiteX211" fmla="*/ 671182 w 3679973"/>
              <a:gd name="connsiteY211" fmla="*/ 503214 h 6858000"/>
              <a:gd name="connsiteX212" fmla="*/ 668711 w 3679973"/>
              <a:gd name="connsiteY212" fmla="*/ 498275 h 6858000"/>
              <a:gd name="connsiteX213" fmla="*/ 2385516 w 3679973"/>
              <a:gd name="connsiteY213" fmla="*/ 417257 h 6858000"/>
              <a:gd name="connsiteX214" fmla="*/ 2373166 w 3679973"/>
              <a:gd name="connsiteY214" fmla="*/ 420222 h 6858000"/>
              <a:gd name="connsiteX215" fmla="*/ 2385021 w 3679973"/>
              <a:gd name="connsiteY215" fmla="*/ 495311 h 6858000"/>
              <a:gd name="connsiteX216" fmla="*/ 2388975 w 3679973"/>
              <a:gd name="connsiteY216" fmla="*/ 443935 h 6858000"/>
              <a:gd name="connsiteX217" fmla="*/ 2385516 w 3679973"/>
              <a:gd name="connsiteY217" fmla="*/ 417257 h 6858000"/>
              <a:gd name="connsiteX218" fmla="*/ 636106 w 3679973"/>
              <a:gd name="connsiteY218" fmla="*/ 417256 h 6858000"/>
              <a:gd name="connsiteX219" fmla="*/ 623756 w 3679973"/>
              <a:gd name="connsiteY219" fmla="*/ 420221 h 6858000"/>
              <a:gd name="connsiteX220" fmla="*/ 635611 w 3679973"/>
              <a:gd name="connsiteY220" fmla="*/ 495310 h 6858000"/>
              <a:gd name="connsiteX221" fmla="*/ 639565 w 3679973"/>
              <a:gd name="connsiteY221" fmla="*/ 443934 h 6858000"/>
              <a:gd name="connsiteX222" fmla="*/ 636106 w 3679973"/>
              <a:gd name="connsiteY222" fmla="*/ 417256 h 6858000"/>
              <a:gd name="connsiteX223" fmla="*/ 2386010 w 3679973"/>
              <a:gd name="connsiteY223" fmla="*/ 380700 h 6858000"/>
              <a:gd name="connsiteX224" fmla="*/ 2377117 w 3679973"/>
              <a:gd name="connsiteY224" fmla="*/ 380701 h 6858000"/>
              <a:gd name="connsiteX225" fmla="*/ 2365262 w 3679973"/>
              <a:gd name="connsiteY225" fmla="*/ 388605 h 6858000"/>
              <a:gd name="connsiteX226" fmla="*/ 2377117 w 3679973"/>
              <a:gd name="connsiteY226" fmla="*/ 400459 h 6858000"/>
              <a:gd name="connsiteX227" fmla="*/ 2388975 w 3679973"/>
              <a:gd name="connsiteY227" fmla="*/ 392555 h 6858000"/>
              <a:gd name="connsiteX228" fmla="*/ 2386010 w 3679973"/>
              <a:gd name="connsiteY228" fmla="*/ 380700 h 6858000"/>
              <a:gd name="connsiteX229" fmla="*/ 636600 w 3679973"/>
              <a:gd name="connsiteY229" fmla="*/ 380699 h 6858000"/>
              <a:gd name="connsiteX230" fmla="*/ 627706 w 3679973"/>
              <a:gd name="connsiteY230" fmla="*/ 380700 h 6858000"/>
              <a:gd name="connsiteX231" fmla="*/ 615852 w 3679973"/>
              <a:gd name="connsiteY231" fmla="*/ 388604 h 6858000"/>
              <a:gd name="connsiteX232" fmla="*/ 627706 w 3679973"/>
              <a:gd name="connsiteY232" fmla="*/ 400458 h 6858000"/>
              <a:gd name="connsiteX233" fmla="*/ 639565 w 3679973"/>
              <a:gd name="connsiteY233" fmla="*/ 392554 h 6858000"/>
              <a:gd name="connsiteX234" fmla="*/ 636600 w 3679973"/>
              <a:gd name="connsiteY234" fmla="*/ 380699 h 6858000"/>
              <a:gd name="connsiteX235" fmla="*/ 2373166 w 3679973"/>
              <a:gd name="connsiteY235" fmla="*/ 285849 h 6858000"/>
              <a:gd name="connsiteX236" fmla="*/ 2357358 w 3679973"/>
              <a:gd name="connsiteY236" fmla="*/ 301658 h 6858000"/>
              <a:gd name="connsiteX237" fmla="*/ 2369212 w 3679973"/>
              <a:gd name="connsiteY237" fmla="*/ 309562 h 6858000"/>
              <a:gd name="connsiteX238" fmla="*/ 2381071 w 3679973"/>
              <a:gd name="connsiteY238" fmla="*/ 317466 h 6858000"/>
              <a:gd name="connsiteX239" fmla="*/ 2373166 w 3679973"/>
              <a:gd name="connsiteY239" fmla="*/ 341179 h 6858000"/>
              <a:gd name="connsiteX240" fmla="*/ 2365262 w 3679973"/>
              <a:gd name="connsiteY240" fmla="*/ 356988 h 6858000"/>
              <a:gd name="connsiteX241" fmla="*/ 2385021 w 3679973"/>
              <a:gd name="connsiteY241" fmla="*/ 360938 h 6858000"/>
              <a:gd name="connsiteX242" fmla="*/ 2392925 w 3679973"/>
              <a:gd name="connsiteY242" fmla="*/ 317466 h 6858000"/>
              <a:gd name="connsiteX243" fmla="*/ 2373166 w 3679973"/>
              <a:gd name="connsiteY243" fmla="*/ 285849 h 6858000"/>
              <a:gd name="connsiteX244" fmla="*/ 623756 w 3679973"/>
              <a:gd name="connsiteY244" fmla="*/ 285848 h 6858000"/>
              <a:gd name="connsiteX245" fmla="*/ 607948 w 3679973"/>
              <a:gd name="connsiteY245" fmla="*/ 301657 h 6858000"/>
              <a:gd name="connsiteX246" fmla="*/ 619802 w 3679973"/>
              <a:gd name="connsiteY246" fmla="*/ 309561 h 6858000"/>
              <a:gd name="connsiteX247" fmla="*/ 631661 w 3679973"/>
              <a:gd name="connsiteY247" fmla="*/ 317465 h 6858000"/>
              <a:gd name="connsiteX248" fmla="*/ 623756 w 3679973"/>
              <a:gd name="connsiteY248" fmla="*/ 341178 h 6858000"/>
              <a:gd name="connsiteX249" fmla="*/ 615852 w 3679973"/>
              <a:gd name="connsiteY249" fmla="*/ 356987 h 6858000"/>
              <a:gd name="connsiteX250" fmla="*/ 635611 w 3679973"/>
              <a:gd name="connsiteY250" fmla="*/ 360937 h 6858000"/>
              <a:gd name="connsiteX251" fmla="*/ 643515 w 3679973"/>
              <a:gd name="connsiteY251" fmla="*/ 317465 h 6858000"/>
              <a:gd name="connsiteX252" fmla="*/ 623756 w 3679973"/>
              <a:gd name="connsiteY252" fmla="*/ 285848 h 6858000"/>
              <a:gd name="connsiteX253" fmla="*/ 2357358 w 3679973"/>
              <a:gd name="connsiteY253" fmla="*/ 214706 h 6858000"/>
              <a:gd name="connsiteX254" fmla="*/ 2349454 w 3679973"/>
              <a:gd name="connsiteY254" fmla="*/ 234469 h 6858000"/>
              <a:gd name="connsiteX255" fmla="*/ 2357358 w 3679973"/>
              <a:gd name="connsiteY255" fmla="*/ 250278 h 6858000"/>
              <a:gd name="connsiteX256" fmla="*/ 2365262 w 3679973"/>
              <a:gd name="connsiteY256" fmla="*/ 230519 h 6858000"/>
              <a:gd name="connsiteX257" fmla="*/ 2357358 w 3679973"/>
              <a:gd name="connsiteY257" fmla="*/ 214706 h 6858000"/>
              <a:gd name="connsiteX258" fmla="*/ 607948 w 3679973"/>
              <a:gd name="connsiteY258" fmla="*/ 214705 h 6858000"/>
              <a:gd name="connsiteX259" fmla="*/ 600043 w 3679973"/>
              <a:gd name="connsiteY259" fmla="*/ 234468 h 6858000"/>
              <a:gd name="connsiteX260" fmla="*/ 607948 w 3679973"/>
              <a:gd name="connsiteY260" fmla="*/ 250277 h 6858000"/>
              <a:gd name="connsiteX261" fmla="*/ 615852 w 3679973"/>
              <a:gd name="connsiteY261" fmla="*/ 230518 h 6858000"/>
              <a:gd name="connsiteX262" fmla="*/ 607948 w 3679973"/>
              <a:gd name="connsiteY262" fmla="*/ 214705 h 6858000"/>
              <a:gd name="connsiteX263" fmla="*/ 2416638 w 3679973"/>
              <a:gd name="connsiteY263" fmla="*/ 183093 h 6858000"/>
              <a:gd name="connsiteX264" fmla="*/ 2412688 w 3679973"/>
              <a:gd name="connsiteY264" fmla="*/ 194948 h 6858000"/>
              <a:gd name="connsiteX265" fmla="*/ 2424542 w 3679973"/>
              <a:gd name="connsiteY265" fmla="*/ 206806 h 6858000"/>
              <a:gd name="connsiteX266" fmla="*/ 2428497 w 3679973"/>
              <a:gd name="connsiteY266" fmla="*/ 194948 h 6858000"/>
              <a:gd name="connsiteX267" fmla="*/ 2416638 w 3679973"/>
              <a:gd name="connsiteY267" fmla="*/ 183093 h 6858000"/>
              <a:gd name="connsiteX268" fmla="*/ 667228 w 3679973"/>
              <a:gd name="connsiteY268" fmla="*/ 183092 h 6858000"/>
              <a:gd name="connsiteX269" fmla="*/ 663278 w 3679973"/>
              <a:gd name="connsiteY269" fmla="*/ 194947 h 6858000"/>
              <a:gd name="connsiteX270" fmla="*/ 675132 w 3679973"/>
              <a:gd name="connsiteY270" fmla="*/ 206805 h 6858000"/>
              <a:gd name="connsiteX271" fmla="*/ 679086 w 3679973"/>
              <a:gd name="connsiteY271" fmla="*/ 194947 h 6858000"/>
              <a:gd name="connsiteX272" fmla="*/ 667228 w 3679973"/>
              <a:gd name="connsiteY272" fmla="*/ 183092 h 6858000"/>
              <a:gd name="connsiteX273" fmla="*/ 0 w 3679973"/>
              <a:gd name="connsiteY273" fmla="*/ 0 h 6858000"/>
              <a:gd name="connsiteX274" fmla="*/ 607948 w 3679973"/>
              <a:gd name="connsiteY274" fmla="*/ 0 h 6858000"/>
              <a:gd name="connsiteX275" fmla="*/ 607948 w 3679973"/>
              <a:gd name="connsiteY275" fmla="*/ 21052 h 6858000"/>
              <a:gd name="connsiteX276" fmla="*/ 615852 w 3679973"/>
              <a:gd name="connsiteY276" fmla="*/ 32910 h 6858000"/>
              <a:gd name="connsiteX277" fmla="*/ 627706 w 3679973"/>
              <a:gd name="connsiteY277" fmla="*/ 28956 h 6858000"/>
              <a:gd name="connsiteX278" fmla="*/ 635611 w 3679973"/>
              <a:gd name="connsiteY278" fmla="*/ 44765 h 6858000"/>
              <a:gd name="connsiteX279" fmla="*/ 643515 w 3679973"/>
              <a:gd name="connsiteY279" fmla="*/ 25006 h 6858000"/>
              <a:gd name="connsiteX280" fmla="*/ 647469 w 3679973"/>
              <a:gd name="connsiteY280" fmla="*/ 5243 h 6858000"/>
              <a:gd name="connsiteX281" fmla="*/ 649736 w 3679973"/>
              <a:gd name="connsiteY281" fmla="*/ 0 h 6858000"/>
              <a:gd name="connsiteX282" fmla="*/ 2357358 w 3679973"/>
              <a:gd name="connsiteY282" fmla="*/ 0 h 6858000"/>
              <a:gd name="connsiteX283" fmla="*/ 2357358 w 3679973"/>
              <a:gd name="connsiteY283" fmla="*/ 21053 h 6858000"/>
              <a:gd name="connsiteX284" fmla="*/ 2365262 w 3679973"/>
              <a:gd name="connsiteY284" fmla="*/ 32911 h 6858000"/>
              <a:gd name="connsiteX285" fmla="*/ 2377117 w 3679973"/>
              <a:gd name="connsiteY285" fmla="*/ 28957 h 6858000"/>
              <a:gd name="connsiteX286" fmla="*/ 2385021 w 3679973"/>
              <a:gd name="connsiteY286" fmla="*/ 44766 h 6858000"/>
              <a:gd name="connsiteX287" fmla="*/ 2392925 w 3679973"/>
              <a:gd name="connsiteY287" fmla="*/ 25007 h 6858000"/>
              <a:gd name="connsiteX288" fmla="*/ 2396879 w 3679973"/>
              <a:gd name="connsiteY288" fmla="*/ 5244 h 6858000"/>
              <a:gd name="connsiteX289" fmla="*/ 2399146 w 3679973"/>
              <a:gd name="connsiteY289" fmla="*/ 0 h 6858000"/>
              <a:gd name="connsiteX290" fmla="*/ 3510490 w 3679973"/>
              <a:gd name="connsiteY290" fmla="*/ 0 h 6858000"/>
              <a:gd name="connsiteX291" fmla="*/ 3507431 w 3679973"/>
              <a:gd name="connsiteY291" fmla="*/ 13149 h 6858000"/>
              <a:gd name="connsiteX292" fmla="*/ 3495577 w 3679973"/>
              <a:gd name="connsiteY292" fmla="*/ 92192 h 6858000"/>
              <a:gd name="connsiteX293" fmla="*/ 3487673 w 3679973"/>
              <a:gd name="connsiteY293" fmla="*/ 163330 h 6858000"/>
              <a:gd name="connsiteX294" fmla="*/ 3460006 w 3679973"/>
              <a:gd name="connsiteY294" fmla="*/ 321416 h 6858000"/>
              <a:gd name="connsiteX295" fmla="*/ 3448151 w 3679973"/>
              <a:gd name="connsiteY295" fmla="*/ 408364 h 6858000"/>
              <a:gd name="connsiteX296" fmla="*/ 3436293 w 3679973"/>
              <a:gd name="connsiteY296" fmla="*/ 487407 h 6858000"/>
              <a:gd name="connsiteX297" fmla="*/ 3416534 w 3679973"/>
              <a:gd name="connsiteY297" fmla="*/ 613875 h 6858000"/>
              <a:gd name="connsiteX298" fmla="*/ 3412580 w 3679973"/>
              <a:gd name="connsiteY298" fmla="*/ 665255 h 6858000"/>
              <a:gd name="connsiteX299" fmla="*/ 3408630 w 3679973"/>
              <a:gd name="connsiteY299" fmla="*/ 724536 h 6858000"/>
              <a:gd name="connsiteX300" fmla="*/ 3408630 w 3679973"/>
              <a:gd name="connsiteY300" fmla="*/ 764057 h 6858000"/>
              <a:gd name="connsiteX301" fmla="*/ 3404675 w 3679973"/>
              <a:gd name="connsiteY301" fmla="*/ 779866 h 6858000"/>
              <a:gd name="connsiteX302" fmla="*/ 3400725 w 3679973"/>
              <a:gd name="connsiteY302" fmla="*/ 799629 h 6858000"/>
              <a:gd name="connsiteX303" fmla="*/ 3392821 w 3679973"/>
              <a:gd name="connsiteY303" fmla="*/ 823341 h 6858000"/>
              <a:gd name="connsiteX304" fmla="*/ 3380963 w 3679973"/>
              <a:gd name="connsiteY304" fmla="*/ 886572 h 6858000"/>
              <a:gd name="connsiteX305" fmla="*/ 3377012 w 3679973"/>
              <a:gd name="connsiteY305" fmla="*/ 981427 h 6858000"/>
              <a:gd name="connsiteX306" fmla="*/ 3365154 w 3679973"/>
              <a:gd name="connsiteY306" fmla="*/ 1088133 h 6858000"/>
              <a:gd name="connsiteX307" fmla="*/ 3365154 w 3679973"/>
              <a:gd name="connsiteY307" fmla="*/ 1115801 h 6858000"/>
              <a:gd name="connsiteX308" fmla="*/ 3357250 w 3679973"/>
              <a:gd name="connsiteY308" fmla="*/ 1167176 h 6858000"/>
              <a:gd name="connsiteX309" fmla="*/ 3349345 w 3679973"/>
              <a:gd name="connsiteY309" fmla="*/ 1206698 h 6858000"/>
              <a:gd name="connsiteX310" fmla="*/ 3345395 w 3679973"/>
              <a:gd name="connsiteY310" fmla="*/ 1333167 h 6858000"/>
              <a:gd name="connsiteX311" fmla="*/ 3341441 w 3679973"/>
              <a:gd name="connsiteY311" fmla="*/ 1388497 h 6858000"/>
              <a:gd name="connsiteX312" fmla="*/ 3353300 w 3679973"/>
              <a:gd name="connsiteY312" fmla="*/ 1428018 h 6858000"/>
              <a:gd name="connsiteX313" fmla="*/ 3353300 w 3679973"/>
              <a:gd name="connsiteY313" fmla="*/ 1435923 h 6858000"/>
              <a:gd name="connsiteX314" fmla="*/ 3365154 w 3679973"/>
              <a:gd name="connsiteY314" fmla="*/ 1645388 h 6858000"/>
              <a:gd name="connsiteX315" fmla="*/ 3365154 w 3679973"/>
              <a:gd name="connsiteY315" fmla="*/ 1680956 h 6858000"/>
              <a:gd name="connsiteX316" fmla="*/ 3369108 w 3679973"/>
              <a:gd name="connsiteY316" fmla="*/ 1712573 h 6858000"/>
              <a:gd name="connsiteX317" fmla="*/ 3365154 w 3679973"/>
              <a:gd name="connsiteY317" fmla="*/ 1716523 h 6858000"/>
              <a:gd name="connsiteX318" fmla="*/ 3353300 w 3679973"/>
              <a:gd name="connsiteY318" fmla="*/ 1748144 h 6858000"/>
              <a:gd name="connsiteX319" fmla="*/ 3361204 w 3679973"/>
              <a:gd name="connsiteY319" fmla="*/ 1795566 h 6858000"/>
              <a:gd name="connsiteX320" fmla="*/ 3369108 w 3679973"/>
              <a:gd name="connsiteY320" fmla="*/ 1827187 h 6858000"/>
              <a:gd name="connsiteX321" fmla="*/ 3365154 w 3679973"/>
              <a:gd name="connsiteY321" fmla="*/ 1858805 h 6858000"/>
              <a:gd name="connsiteX322" fmla="*/ 3361204 w 3679973"/>
              <a:gd name="connsiteY322" fmla="*/ 1933893 h 6858000"/>
              <a:gd name="connsiteX323" fmla="*/ 3357250 w 3679973"/>
              <a:gd name="connsiteY323" fmla="*/ 1957606 h 6858000"/>
              <a:gd name="connsiteX324" fmla="*/ 3361204 w 3679973"/>
              <a:gd name="connsiteY324" fmla="*/ 2139405 h 6858000"/>
              <a:gd name="connsiteX325" fmla="*/ 3361204 w 3679973"/>
              <a:gd name="connsiteY325" fmla="*/ 2206594 h 6858000"/>
              <a:gd name="connsiteX326" fmla="*/ 3361204 w 3679973"/>
              <a:gd name="connsiteY326" fmla="*/ 2222398 h 6858000"/>
              <a:gd name="connsiteX327" fmla="*/ 3369108 w 3679973"/>
              <a:gd name="connsiteY327" fmla="*/ 2238211 h 6858000"/>
              <a:gd name="connsiteX328" fmla="*/ 3380963 w 3679973"/>
              <a:gd name="connsiteY328" fmla="*/ 2242161 h 6858000"/>
              <a:gd name="connsiteX329" fmla="*/ 3384917 w 3679973"/>
              <a:gd name="connsiteY329" fmla="*/ 2269824 h 6858000"/>
              <a:gd name="connsiteX330" fmla="*/ 3373058 w 3679973"/>
              <a:gd name="connsiteY330" fmla="*/ 2293541 h 6858000"/>
              <a:gd name="connsiteX331" fmla="*/ 3380963 w 3679973"/>
              <a:gd name="connsiteY331" fmla="*/ 2309345 h 6858000"/>
              <a:gd name="connsiteX332" fmla="*/ 3396771 w 3679973"/>
              <a:gd name="connsiteY332" fmla="*/ 2317254 h 6858000"/>
              <a:gd name="connsiteX333" fmla="*/ 3388867 w 3679973"/>
              <a:gd name="connsiteY333" fmla="*/ 2337013 h 6858000"/>
              <a:gd name="connsiteX334" fmla="*/ 3380963 w 3679973"/>
              <a:gd name="connsiteY334" fmla="*/ 2333062 h 6858000"/>
              <a:gd name="connsiteX335" fmla="*/ 3373058 w 3679973"/>
              <a:gd name="connsiteY335" fmla="*/ 2325158 h 6858000"/>
              <a:gd name="connsiteX336" fmla="*/ 3373058 w 3679973"/>
              <a:gd name="connsiteY336" fmla="*/ 2388388 h 6858000"/>
              <a:gd name="connsiteX337" fmla="*/ 3377012 w 3679973"/>
              <a:gd name="connsiteY337" fmla="*/ 2463482 h 6858000"/>
              <a:gd name="connsiteX338" fmla="*/ 3388867 w 3679973"/>
              <a:gd name="connsiteY338" fmla="*/ 2653184 h 6858000"/>
              <a:gd name="connsiteX339" fmla="*/ 3377012 w 3679973"/>
              <a:gd name="connsiteY339" fmla="*/ 2791512 h 6858000"/>
              <a:gd name="connsiteX340" fmla="*/ 3377012 w 3679973"/>
              <a:gd name="connsiteY340" fmla="*/ 2795462 h 6858000"/>
              <a:gd name="connsiteX341" fmla="*/ 3388867 w 3679973"/>
              <a:gd name="connsiteY341" fmla="*/ 2842888 h 6858000"/>
              <a:gd name="connsiteX342" fmla="*/ 3400725 w 3679973"/>
              <a:gd name="connsiteY342" fmla="*/ 2914026 h 6858000"/>
              <a:gd name="connsiteX343" fmla="*/ 3400725 w 3679973"/>
              <a:gd name="connsiteY343" fmla="*/ 2953548 h 6858000"/>
              <a:gd name="connsiteX344" fmla="*/ 3408630 w 3679973"/>
              <a:gd name="connsiteY344" fmla="*/ 2977261 h 6858000"/>
              <a:gd name="connsiteX345" fmla="*/ 3412580 w 3679973"/>
              <a:gd name="connsiteY345" fmla="*/ 2997024 h 6858000"/>
              <a:gd name="connsiteX346" fmla="*/ 3400725 w 3679973"/>
              <a:gd name="connsiteY346" fmla="*/ 3024687 h 6858000"/>
              <a:gd name="connsiteX347" fmla="*/ 3396771 w 3679973"/>
              <a:gd name="connsiteY347" fmla="*/ 3127442 h 6858000"/>
              <a:gd name="connsiteX348" fmla="*/ 3400725 w 3679973"/>
              <a:gd name="connsiteY348" fmla="*/ 3170914 h 6858000"/>
              <a:gd name="connsiteX349" fmla="*/ 3412580 w 3679973"/>
              <a:gd name="connsiteY349" fmla="*/ 3218340 h 6858000"/>
              <a:gd name="connsiteX350" fmla="*/ 3420484 w 3679973"/>
              <a:gd name="connsiteY350" fmla="*/ 3329000 h 6858000"/>
              <a:gd name="connsiteX351" fmla="*/ 3436293 w 3679973"/>
              <a:gd name="connsiteY351" fmla="*/ 3411997 h 6858000"/>
              <a:gd name="connsiteX352" fmla="*/ 3436293 w 3679973"/>
              <a:gd name="connsiteY352" fmla="*/ 3427806 h 6858000"/>
              <a:gd name="connsiteX353" fmla="*/ 3436293 w 3679973"/>
              <a:gd name="connsiteY353" fmla="*/ 3443614 h 6858000"/>
              <a:gd name="connsiteX354" fmla="*/ 3440247 w 3679973"/>
              <a:gd name="connsiteY354" fmla="*/ 3518707 h 6858000"/>
              <a:gd name="connsiteX355" fmla="*/ 3448151 w 3679973"/>
              <a:gd name="connsiteY355" fmla="*/ 3534512 h 6858000"/>
              <a:gd name="connsiteX356" fmla="*/ 3444197 w 3679973"/>
              <a:gd name="connsiteY356" fmla="*/ 3585892 h 6858000"/>
              <a:gd name="connsiteX357" fmla="*/ 3448151 w 3679973"/>
              <a:gd name="connsiteY357" fmla="*/ 3617509 h 6858000"/>
              <a:gd name="connsiteX358" fmla="*/ 3452105 w 3679973"/>
              <a:gd name="connsiteY358" fmla="*/ 3653076 h 6858000"/>
              <a:gd name="connsiteX359" fmla="*/ 3460006 w 3679973"/>
              <a:gd name="connsiteY359" fmla="*/ 3684693 h 6858000"/>
              <a:gd name="connsiteX360" fmla="*/ 3471864 w 3679973"/>
              <a:gd name="connsiteY360" fmla="*/ 3700506 h 6858000"/>
              <a:gd name="connsiteX361" fmla="*/ 3460006 w 3679973"/>
              <a:gd name="connsiteY361" fmla="*/ 3704456 h 6858000"/>
              <a:gd name="connsiteX362" fmla="*/ 3452105 w 3679973"/>
              <a:gd name="connsiteY362" fmla="*/ 3775595 h 6858000"/>
              <a:gd name="connsiteX363" fmla="*/ 3460005 w 3679973"/>
              <a:gd name="connsiteY363" fmla="*/ 3830925 h 6858000"/>
              <a:gd name="connsiteX364" fmla="*/ 3467910 w 3679973"/>
              <a:gd name="connsiteY364" fmla="*/ 3862542 h 6858000"/>
              <a:gd name="connsiteX365" fmla="*/ 3475814 w 3679973"/>
              <a:gd name="connsiteY365" fmla="*/ 3866497 h 6858000"/>
              <a:gd name="connsiteX366" fmla="*/ 3467910 w 3679973"/>
              <a:gd name="connsiteY366" fmla="*/ 3878351 h 6858000"/>
              <a:gd name="connsiteX367" fmla="*/ 3467910 w 3679973"/>
              <a:gd name="connsiteY367" fmla="*/ 3890205 h 6858000"/>
              <a:gd name="connsiteX368" fmla="*/ 3471864 w 3679973"/>
              <a:gd name="connsiteY368" fmla="*/ 3921823 h 6858000"/>
              <a:gd name="connsiteX369" fmla="*/ 3467910 w 3679973"/>
              <a:gd name="connsiteY369" fmla="*/ 4024583 h 6858000"/>
              <a:gd name="connsiteX370" fmla="*/ 3463959 w 3679973"/>
              <a:gd name="connsiteY370" fmla="*/ 4103626 h 6858000"/>
              <a:gd name="connsiteX371" fmla="*/ 3471864 w 3679973"/>
              <a:gd name="connsiteY371" fmla="*/ 4178714 h 6858000"/>
              <a:gd name="connsiteX372" fmla="*/ 3487672 w 3679973"/>
              <a:gd name="connsiteY372" fmla="*/ 4360513 h 6858000"/>
              <a:gd name="connsiteX373" fmla="*/ 3503481 w 3679973"/>
              <a:gd name="connsiteY373" fmla="*/ 4554166 h 6858000"/>
              <a:gd name="connsiteX374" fmla="*/ 3507431 w 3679973"/>
              <a:gd name="connsiteY374" fmla="*/ 4613451 h 6858000"/>
              <a:gd name="connsiteX375" fmla="*/ 3511385 w 3679973"/>
              <a:gd name="connsiteY375" fmla="*/ 4649022 h 6858000"/>
              <a:gd name="connsiteX376" fmla="*/ 3507431 w 3679973"/>
              <a:gd name="connsiteY376" fmla="*/ 4712252 h 6858000"/>
              <a:gd name="connsiteX377" fmla="*/ 3503481 w 3679973"/>
              <a:gd name="connsiteY377" fmla="*/ 4720161 h 6858000"/>
              <a:gd name="connsiteX378" fmla="*/ 3519290 w 3679973"/>
              <a:gd name="connsiteY378" fmla="*/ 4775491 h 6858000"/>
              <a:gd name="connsiteX379" fmla="*/ 3519290 w 3679973"/>
              <a:gd name="connsiteY379" fmla="*/ 4854534 h 6858000"/>
              <a:gd name="connsiteX380" fmla="*/ 3535098 w 3679973"/>
              <a:gd name="connsiteY380" fmla="*/ 5016570 h 6858000"/>
              <a:gd name="connsiteX381" fmla="*/ 3539048 w 3679973"/>
              <a:gd name="connsiteY381" fmla="*/ 5028424 h 6858000"/>
              <a:gd name="connsiteX382" fmla="*/ 3546953 w 3679973"/>
              <a:gd name="connsiteY382" fmla="*/ 5060046 h 6858000"/>
              <a:gd name="connsiteX383" fmla="*/ 3554857 w 3679973"/>
              <a:gd name="connsiteY383" fmla="*/ 5071900 h 6858000"/>
              <a:gd name="connsiteX384" fmla="*/ 3554857 w 3679973"/>
              <a:gd name="connsiteY384" fmla="*/ 5079804 h 6858000"/>
              <a:gd name="connsiteX385" fmla="*/ 3546953 w 3679973"/>
              <a:gd name="connsiteY385" fmla="*/ 5115376 h 6858000"/>
              <a:gd name="connsiteX386" fmla="*/ 3539048 w 3679973"/>
              <a:gd name="connsiteY386" fmla="*/ 5139089 h 6858000"/>
              <a:gd name="connsiteX387" fmla="*/ 3539048 w 3679973"/>
              <a:gd name="connsiteY387" fmla="*/ 5150943 h 6858000"/>
              <a:gd name="connsiteX388" fmla="*/ 3550907 w 3679973"/>
              <a:gd name="connsiteY388" fmla="*/ 5198369 h 6858000"/>
              <a:gd name="connsiteX389" fmla="*/ 3558811 w 3679973"/>
              <a:gd name="connsiteY389" fmla="*/ 5233940 h 6858000"/>
              <a:gd name="connsiteX390" fmla="*/ 3562761 w 3679973"/>
              <a:gd name="connsiteY390" fmla="*/ 5261603 h 6858000"/>
              <a:gd name="connsiteX391" fmla="*/ 3562761 w 3679973"/>
              <a:gd name="connsiteY391" fmla="*/ 5340646 h 6858000"/>
              <a:gd name="connsiteX392" fmla="*/ 3550907 w 3679973"/>
              <a:gd name="connsiteY392" fmla="*/ 5407835 h 6858000"/>
              <a:gd name="connsiteX393" fmla="*/ 3535098 w 3679973"/>
              <a:gd name="connsiteY393" fmla="*/ 5423639 h 6858000"/>
              <a:gd name="connsiteX394" fmla="*/ 3543002 w 3679973"/>
              <a:gd name="connsiteY394" fmla="*/ 5419689 h 6858000"/>
              <a:gd name="connsiteX395" fmla="*/ 3562761 w 3679973"/>
              <a:gd name="connsiteY395" fmla="*/ 5419689 h 6858000"/>
              <a:gd name="connsiteX396" fmla="*/ 3566715 w 3679973"/>
              <a:gd name="connsiteY396" fmla="*/ 5435498 h 6858000"/>
              <a:gd name="connsiteX397" fmla="*/ 3566715 w 3679973"/>
              <a:gd name="connsiteY397" fmla="*/ 5455261 h 6858000"/>
              <a:gd name="connsiteX398" fmla="*/ 3558811 w 3679973"/>
              <a:gd name="connsiteY398" fmla="*/ 5463161 h 6858000"/>
              <a:gd name="connsiteX399" fmla="*/ 3546953 w 3679973"/>
              <a:gd name="connsiteY399" fmla="*/ 5455261 h 6858000"/>
              <a:gd name="connsiteX400" fmla="*/ 3543002 w 3679973"/>
              <a:gd name="connsiteY400" fmla="*/ 5467115 h 6858000"/>
              <a:gd name="connsiteX401" fmla="*/ 3539048 w 3679973"/>
              <a:gd name="connsiteY401" fmla="*/ 5482924 h 6858000"/>
              <a:gd name="connsiteX402" fmla="*/ 3546953 w 3679973"/>
              <a:gd name="connsiteY402" fmla="*/ 5482924 h 6858000"/>
              <a:gd name="connsiteX403" fmla="*/ 3562761 w 3679973"/>
              <a:gd name="connsiteY403" fmla="*/ 5502682 h 6858000"/>
              <a:gd name="connsiteX404" fmla="*/ 3566715 w 3679973"/>
              <a:gd name="connsiteY404" fmla="*/ 5526399 h 6858000"/>
              <a:gd name="connsiteX405" fmla="*/ 3578574 w 3679973"/>
              <a:gd name="connsiteY405" fmla="*/ 5601488 h 6858000"/>
              <a:gd name="connsiteX406" fmla="*/ 3566715 w 3679973"/>
              <a:gd name="connsiteY406" fmla="*/ 5680531 h 6858000"/>
              <a:gd name="connsiteX407" fmla="*/ 3550907 w 3679973"/>
              <a:gd name="connsiteY407" fmla="*/ 5684485 h 6858000"/>
              <a:gd name="connsiteX408" fmla="*/ 3570665 w 3679973"/>
              <a:gd name="connsiteY408" fmla="*/ 5700290 h 6858000"/>
              <a:gd name="connsiteX409" fmla="*/ 3582524 w 3679973"/>
              <a:gd name="connsiteY409" fmla="*/ 5731911 h 6858000"/>
              <a:gd name="connsiteX410" fmla="*/ 3578574 w 3679973"/>
              <a:gd name="connsiteY410" fmla="*/ 5767478 h 6858000"/>
              <a:gd name="connsiteX411" fmla="*/ 3558811 w 3679973"/>
              <a:gd name="connsiteY411" fmla="*/ 5810954 h 6858000"/>
              <a:gd name="connsiteX412" fmla="*/ 3550907 w 3679973"/>
              <a:gd name="connsiteY412" fmla="*/ 5814904 h 6858000"/>
              <a:gd name="connsiteX413" fmla="*/ 3574620 w 3679973"/>
              <a:gd name="connsiteY413" fmla="*/ 5810954 h 6858000"/>
              <a:gd name="connsiteX414" fmla="*/ 3594378 w 3679973"/>
              <a:gd name="connsiteY414" fmla="*/ 5842571 h 6858000"/>
              <a:gd name="connsiteX415" fmla="*/ 3594378 w 3679973"/>
              <a:gd name="connsiteY415" fmla="*/ 5909756 h 6858000"/>
              <a:gd name="connsiteX416" fmla="*/ 3590428 w 3679973"/>
              <a:gd name="connsiteY416" fmla="*/ 5984849 h 6858000"/>
              <a:gd name="connsiteX417" fmla="*/ 3606237 w 3679973"/>
              <a:gd name="connsiteY417" fmla="*/ 6055983 h 6858000"/>
              <a:gd name="connsiteX418" fmla="*/ 3606237 w 3679973"/>
              <a:gd name="connsiteY418" fmla="*/ 6103413 h 6858000"/>
              <a:gd name="connsiteX419" fmla="*/ 3606237 w 3679973"/>
              <a:gd name="connsiteY419" fmla="*/ 6119222 h 6858000"/>
              <a:gd name="connsiteX420" fmla="*/ 3602283 w 3679973"/>
              <a:gd name="connsiteY420" fmla="*/ 6131076 h 6858000"/>
              <a:gd name="connsiteX421" fmla="*/ 3586474 w 3679973"/>
              <a:gd name="connsiteY421" fmla="*/ 6135026 h 6858000"/>
              <a:gd name="connsiteX422" fmla="*/ 3598333 w 3679973"/>
              <a:gd name="connsiteY422" fmla="*/ 6138980 h 6858000"/>
              <a:gd name="connsiteX423" fmla="*/ 3618095 w 3679973"/>
              <a:gd name="connsiteY423" fmla="*/ 6158743 h 6858000"/>
              <a:gd name="connsiteX424" fmla="*/ 3618095 w 3679973"/>
              <a:gd name="connsiteY424" fmla="*/ 6178502 h 6858000"/>
              <a:gd name="connsiteX425" fmla="*/ 3614141 w 3679973"/>
              <a:gd name="connsiteY425" fmla="*/ 6253591 h 6858000"/>
              <a:gd name="connsiteX426" fmla="*/ 3610187 w 3679973"/>
              <a:gd name="connsiteY426" fmla="*/ 6245691 h 6858000"/>
              <a:gd name="connsiteX427" fmla="*/ 3606237 w 3679973"/>
              <a:gd name="connsiteY427" fmla="*/ 6237786 h 6858000"/>
              <a:gd name="connsiteX428" fmla="*/ 3618095 w 3679973"/>
              <a:gd name="connsiteY428" fmla="*/ 6281258 h 6858000"/>
              <a:gd name="connsiteX429" fmla="*/ 3625996 w 3679973"/>
              <a:gd name="connsiteY429" fmla="*/ 6308925 h 6858000"/>
              <a:gd name="connsiteX430" fmla="*/ 3622045 w 3679973"/>
              <a:gd name="connsiteY430" fmla="*/ 6344492 h 6858000"/>
              <a:gd name="connsiteX431" fmla="*/ 3618095 w 3679973"/>
              <a:gd name="connsiteY431" fmla="*/ 6372155 h 6858000"/>
              <a:gd name="connsiteX432" fmla="*/ 3606237 w 3679973"/>
              <a:gd name="connsiteY432" fmla="*/ 6372155 h 6858000"/>
              <a:gd name="connsiteX433" fmla="*/ 3598333 w 3679973"/>
              <a:gd name="connsiteY433" fmla="*/ 6352396 h 6858000"/>
              <a:gd name="connsiteX434" fmla="*/ 3590428 w 3679973"/>
              <a:gd name="connsiteY434" fmla="*/ 6324734 h 6858000"/>
              <a:gd name="connsiteX435" fmla="*/ 3582524 w 3679973"/>
              <a:gd name="connsiteY435" fmla="*/ 6316829 h 6858000"/>
              <a:gd name="connsiteX436" fmla="*/ 3582524 w 3679973"/>
              <a:gd name="connsiteY436" fmla="*/ 6356351 h 6858000"/>
              <a:gd name="connsiteX437" fmla="*/ 3586474 w 3679973"/>
              <a:gd name="connsiteY437" fmla="*/ 6364255 h 6858000"/>
              <a:gd name="connsiteX438" fmla="*/ 3590428 w 3679973"/>
              <a:gd name="connsiteY438" fmla="*/ 6376109 h 6858000"/>
              <a:gd name="connsiteX439" fmla="*/ 3598333 w 3679973"/>
              <a:gd name="connsiteY439" fmla="*/ 6399822 h 6858000"/>
              <a:gd name="connsiteX440" fmla="*/ 3610187 w 3679973"/>
              <a:gd name="connsiteY440" fmla="*/ 6415631 h 6858000"/>
              <a:gd name="connsiteX441" fmla="*/ 3622045 w 3679973"/>
              <a:gd name="connsiteY441" fmla="*/ 6423535 h 6858000"/>
              <a:gd name="connsiteX442" fmla="*/ 3606237 w 3679973"/>
              <a:gd name="connsiteY442" fmla="*/ 6439344 h 6858000"/>
              <a:gd name="connsiteX443" fmla="*/ 3598333 w 3679973"/>
              <a:gd name="connsiteY443" fmla="*/ 6459107 h 6858000"/>
              <a:gd name="connsiteX444" fmla="*/ 3622045 w 3679973"/>
              <a:gd name="connsiteY444" fmla="*/ 6459107 h 6858000"/>
              <a:gd name="connsiteX445" fmla="*/ 3645758 w 3679973"/>
              <a:gd name="connsiteY445" fmla="*/ 6451198 h 6858000"/>
              <a:gd name="connsiteX446" fmla="*/ 3645758 w 3679973"/>
              <a:gd name="connsiteY446" fmla="*/ 6455152 h 6858000"/>
              <a:gd name="connsiteX447" fmla="*/ 3641808 w 3679973"/>
              <a:gd name="connsiteY447" fmla="*/ 6467011 h 6858000"/>
              <a:gd name="connsiteX448" fmla="*/ 3641808 w 3679973"/>
              <a:gd name="connsiteY448" fmla="*/ 6474915 h 6858000"/>
              <a:gd name="connsiteX449" fmla="*/ 3610187 w 3679973"/>
              <a:gd name="connsiteY449" fmla="*/ 6470961 h 6858000"/>
              <a:gd name="connsiteX450" fmla="*/ 3598333 w 3679973"/>
              <a:gd name="connsiteY450" fmla="*/ 6470961 h 6858000"/>
              <a:gd name="connsiteX451" fmla="*/ 3606237 w 3679973"/>
              <a:gd name="connsiteY451" fmla="*/ 6498628 h 6858000"/>
              <a:gd name="connsiteX452" fmla="*/ 3610187 w 3679973"/>
              <a:gd name="connsiteY452" fmla="*/ 6518387 h 6858000"/>
              <a:gd name="connsiteX453" fmla="*/ 3618095 w 3679973"/>
              <a:gd name="connsiteY453" fmla="*/ 6510482 h 6858000"/>
              <a:gd name="connsiteX454" fmla="*/ 3653663 w 3679973"/>
              <a:gd name="connsiteY454" fmla="*/ 6486770 h 6858000"/>
              <a:gd name="connsiteX455" fmla="*/ 3649708 w 3679973"/>
              <a:gd name="connsiteY455" fmla="*/ 6494674 h 6858000"/>
              <a:gd name="connsiteX456" fmla="*/ 3649708 w 3679973"/>
              <a:gd name="connsiteY456" fmla="*/ 6506532 h 6858000"/>
              <a:gd name="connsiteX457" fmla="*/ 3645758 w 3679973"/>
              <a:gd name="connsiteY457" fmla="*/ 6530241 h 6858000"/>
              <a:gd name="connsiteX458" fmla="*/ 3645758 w 3679973"/>
              <a:gd name="connsiteY458" fmla="*/ 6546054 h 6858000"/>
              <a:gd name="connsiteX459" fmla="*/ 3661567 w 3679973"/>
              <a:gd name="connsiteY459" fmla="*/ 6550004 h 6858000"/>
              <a:gd name="connsiteX460" fmla="*/ 3653663 w 3679973"/>
              <a:gd name="connsiteY460" fmla="*/ 6605334 h 6858000"/>
              <a:gd name="connsiteX461" fmla="*/ 3649708 w 3679973"/>
              <a:gd name="connsiteY461" fmla="*/ 6593480 h 6858000"/>
              <a:gd name="connsiteX462" fmla="*/ 3645758 w 3679973"/>
              <a:gd name="connsiteY462" fmla="*/ 6585575 h 6858000"/>
              <a:gd name="connsiteX463" fmla="*/ 3637854 w 3679973"/>
              <a:gd name="connsiteY463" fmla="*/ 6613238 h 6858000"/>
              <a:gd name="connsiteX464" fmla="*/ 3657617 w 3679973"/>
              <a:gd name="connsiteY464" fmla="*/ 6621143 h 6858000"/>
              <a:gd name="connsiteX465" fmla="*/ 3661567 w 3679973"/>
              <a:gd name="connsiteY465" fmla="*/ 6652760 h 6858000"/>
              <a:gd name="connsiteX466" fmla="*/ 3661567 w 3679973"/>
              <a:gd name="connsiteY466" fmla="*/ 6664618 h 6858000"/>
              <a:gd name="connsiteX467" fmla="*/ 3673421 w 3679973"/>
              <a:gd name="connsiteY467" fmla="*/ 6696236 h 6858000"/>
              <a:gd name="connsiteX468" fmla="*/ 3673421 w 3679973"/>
              <a:gd name="connsiteY468" fmla="*/ 6731803 h 6858000"/>
              <a:gd name="connsiteX469" fmla="*/ 3677376 w 3679973"/>
              <a:gd name="connsiteY469" fmla="*/ 6779229 h 6858000"/>
              <a:gd name="connsiteX470" fmla="*/ 3673421 w 3679973"/>
              <a:gd name="connsiteY470" fmla="*/ 6818750 h 6858000"/>
              <a:gd name="connsiteX471" fmla="*/ 3661567 w 3679973"/>
              <a:gd name="connsiteY471" fmla="*/ 6806892 h 6858000"/>
              <a:gd name="connsiteX472" fmla="*/ 3649708 w 3679973"/>
              <a:gd name="connsiteY472" fmla="*/ 6791087 h 6858000"/>
              <a:gd name="connsiteX473" fmla="*/ 3637854 w 3679973"/>
              <a:gd name="connsiteY473" fmla="*/ 6802942 h 6858000"/>
              <a:gd name="connsiteX474" fmla="*/ 3645758 w 3679973"/>
              <a:gd name="connsiteY474" fmla="*/ 6814800 h 6858000"/>
              <a:gd name="connsiteX475" fmla="*/ 3649708 w 3679973"/>
              <a:gd name="connsiteY475" fmla="*/ 6822704 h 6858000"/>
              <a:gd name="connsiteX476" fmla="*/ 3651192 w 3679973"/>
              <a:gd name="connsiteY476" fmla="*/ 6838510 h 6858000"/>
              <a:gd name="connsiteX477" fmla="*/ 3658501 w 3679973"/>
              <a:gd name="connsiteY477" fmla="*/ 6858000 h 6858000"/>
              <a:gd name="connsiteX478" fmla="*/ 3633628 w 3679973"/>
              <a:gd name="connsiteY478" fmla="*/ 6858000 h 6858000"/>
              <a:gd name="connsiteX479" fmla="*/ 3629950 w 3679973"/>
              <a:gd name="connsiteY479" fmla="*/ 6854322 h 6858000"/>
              <a:gd name="connsiteX480" fmla="*/ 3627497 w 3679973"/>
              <a:gd name="connsiteY480" fmla="*/ 6858000 h 6858000"/>
              <a:gd name="connsiteX481" fmla="*/ 3595880 w 3679973"/>
              <a:gd name="connsiteY481" fmla="*/ 6858000 h 6858000"/>
              <a:gd name="connsiteX482" fmla="*/ 3598333 w 3679973"/>
              <a:gd name="connsiteY482" fmla="*/ 6854322 h 6858000"/>
              <a:gd name="connsiteX483" fmla="*/ 3586474 w 3679973"/>
              <a:gd name="connsiteY483" fmla="*/ 6842463 h 6858000"/>
              <a:gd name="connsiteX484" fmla="*/ 3578574 w 3679973"/>
              <a:gd name="connsiteY484" fmla="*/ 6854322 h 6858000"/>
              <a:gd name="connsiteX485" fmla="*/ 3582252 w 3679973"/>
              <a:gd name="connsiteY485" fmla="*/ 6858000 h 6858000"/>
              <a:gd name="connsiteX486" fmla="*/ 0 w 3679973"/>
              <a:gd name="connsiteY48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</a:cxnLst>
            <a:rect l="l" t="t" r="r" b="b"/>
            <a:pathLst>
              <a:path w="3679973" h="6858000">
                <a:moveTo>
                  <a:pt x="3606237" y="6633001"/>
                </a:moveTo>
                <a:lnTo>
                  <a:pt x="3614141" y="6652760"/>
                </a:lnTo>
                <a:cubicBezTo>
                  <a:pt x="3618095" y="6668568"/>
                  <a:pt x="3622045" y="6684377"/>
                  <a:pt x="3622045" y="6692281"/>
                </a:cubicBezTo>
                <a:cubicBezTo>
                  <a:pt x="3622045" y="6700186"/>
                  <a:pt x="3625996" y="6704140"/>
                  <a:pt x="3625996" y="6700186"/>
                </a:cubicBezTo>
                <a:cubicBezTo>
                  <a:pt x="3629950" y="6692281"/>
                  <a:pt x="3633900" y="6688327"/>
                  <a:pt x="3637854" y="6692281"/>
                </a:cubicBezTo>
                <a:cubicBezTo>
                  <a:pt x="3653663" y="6700186"/>
                  <a:pt x="3649708" y="6680427"/>
                  <a:pt x="3629950" y="6656714"/>
                </a:cubicBezTo>
                <a:close/>
                <a:moveTo>
                  <a:pt x="3555845" y="6458117"/>
                </a:moveTo>
                <a:cubicBezTo>
                  <a:pt x="3554857" y="6458117"/>
                  <a:pt x="3554857" y="6461082"/>
                  <a:pt x="3554857" y="6467011"/>
                </a:cubicBezTo>
                <a:cubicBezTo>
                  <a:pt x="3554857" y="6470961"/>
                  <a:pt x="3558811" y="6478865"/>
                  <a:pt x="3562761" y="6482819"/>
                </a:cubicBezTo>
                <a:cubicBezTo>
                  <a:pt x="3570665" y="6486770"/>
                  <a:pt x="3570665" y="6478865"/>
                  <a:pt x="3562761" y="6467011"/>
                </a:cubicBezTo>
                <a:cubicBezTo>
                  <a:pt x="3558809" y="6461082"/>
                  <a:pt x="3556833" y="6458117"/>
                  <a:pt x="3555845" y="6458117"/>
                </a:cubicBezTo>
                <a:close/>
                <a:moveTo>
                  <a:pt x="3545966" y="6424524"/>
                </a:moveTo>
                <a:cubicBezTo>
                  <a:pt x="3543990" y="6423536"/>
                  <a:pt x="3543002" y="6425512"/>
                  <a:pt x="3543002" y="6431439"/>
                </a:cubicBezTo>
                <a:cubicBezTo>
                  <a:pt x="3543002" y="6435394"/>
                  <a:pt x="3546953" y="6443298"/>
                  <a:pt x="3550907" y="6443298"/>
                </a:cubicBezTo>
                <a:cubicBezTo>
                  <a:pt x="3558811" y="6447248"/>
                  <a:pt x="3558811" y="6443298"/>
                  <a:pt x="3554857" y="6435394"/>
                </a:cubicBezTo>
                <a:cubicBezTo>
                  <a:pt x="3550905" y="6429465"/>
                  <a:pt x="3547941" y="6425512"/>
                  <a:pt x="3545966" y="6424524"/>
                </a:cubicBezTo>
                <a:close/>
                <a:moveTo>
                  <a:pt x="3595862" y="6180972"/>
                </a:moveTo>
                <a:cubicBezTo>
                  <a:pt x="3592403" y="6180478"/>
                  <a:pt x="3588451" y="6182454"/>
                  <a:pt x="3582524" y="6186406"/>
                </a:cubicBezTo>
                <a:cubicBezTo>
                  <a:pt x="3558811" y="6206169"/>
                  <a:pt x="3566715" y="6221978"/>
                  <a:pt x="3590428" y="6214069"/>
                </a:cubicBezTo>
                <a:cubicBezTo>
                  <a:pt x="3622045" y="6206169"/>
                  <a:pt x="3618095" y="6206169"/>
                  <a:pt x="3606237" y="6190360"/>
                </a:cubicBezTo>
                <a:cubicBezTo>
                  <a:pt x="3602285" y="6184431"/>
                  <a:pt x="3599320" y="6181466"/>
                  <a:pt x="3595862" y="6180972"/>
                </a:cubicBezTo>
                <a:close/>
                <a:moveTo>
                  <a:pt x="3539048" y="6150839"/>
                </a:moveTo>
                <a:cubicBezTo>
                  <a:pt x="3535098" y="6150839"/>
                  <a:pt x="3535098" y="6154789"/>
                  <a:pt x="3543002" y="6158743"/>
                </a:cubicBezTo>
                <a:cubicBezTo>
                  <a:pt x="3550907" y="6162693"/>
                  <a:pt x="3558811" y="6166648"/>
                  <a:pt x="3562761" y="6166648"/>
                </a:cubicBezTo>
                <a:cubicBezTo>
                  <a:pt x="3566715" y="6166648"/>
                  <a:pt x="3566715" y="6162693"/>
                  <a:pt x="3558811" y="6158743"/>
                </a:cubicBezTo>
                <a:cubicBezTo>
                  <a:pt x="3550907" y="6154789"/>
                  <a:pt x="3543002" y="6150839"/>
                  <a:pt x="3539048" y="6150839"/>
                </a:cubicBezTo>
                <a:close/>
                <a:moveTo>
                  <a:pt x="3554857" y="6012512"/>
                </a:moveTo>
                <a:lnTo>
                  <a:pt x="3539048" y="6028320"/>
                </a:lnTo>
                <a:cubicBezTo>
                  <a:pt x="3527194" y="6040179"/>
                  <a:pt x="3523240" y="6052033"/>
                  <a:pt x="3527194" y="6059937"/>
                </a:cubicBezTo>
                <a:cubicBezTo>
                  <a:pt x="3531144" y="6067842"/>
                  <a:pt x="3531144" y="6075746"/>
                  <a:pt x="3527194" y="6075746"/>
                </a:cubicBezTo>
                <a:cubicBezTo>
                  <a:pt x="3527194" y="6075746"/>
                  <a:pt x="3523240" y="6087605"/>
                  <a:pt x="3527194" y="6099459"/>
                </a:cubicBezTo>
                <a:cubicBezTo>
                  <a:pt x="3531144" y="6115268"/>
                  <a:pt x="3535098" y="6123172"/>
                  <a:pt x="3539048" y="6119222"/>
                </a:cubicBezTo>
                <a:cubicBezTo>
                  <a:pt x="3543002" y="6115268"/>
                  <a:pt x="3550907" y="6119222"/>
                  <a:pt x="3558811" y="6123172"/>
                </a:cubicBezTo>
                <a:cubicBezTo>
                  <a:pt x="3570665" y="6127126"/>
                  <a:pt x="3570665" y="6127126"/>
                  <a:pt x="3562761" y="6115268"/>
                </a:cubicBezTo>
                <a:cubicBezTo>
                  <a:pt x="3562761" y="6107363"/>
                  <a:pt x="3554857" y="6099459"/>
                  <a:pt x="3546953" y="6099459"/>
                </a:cubicBezTo>
                <a:cubicBezTo>
                  <a:pt x="3539048" y="6099459"/>
                  <a:pt x="3543002" y="6095505"/>
                  <a:pt x="3558811" y="6095505"/>
                </a:cubicBezTo>
                <a:lnTo>
                  <a:pt x="3582524" y="6091555"/>
                </a:lnTo>
                <a:lnTo>
                  <a:pt x="3558811" y="6083650"/>
                </a:lnTo>
                <a:cubicBezTo>
                  <a:pt x="3546953" y="6079700"/>
                  <a:pt x="3539048" y="6071796"/>
                  <a:pt x="3539048" y="6063892"/>
                </a:cubicBezTo>
                <a:cubicBezTo>
                  <a:pt x="3543002" y="6044129"/>
                  <a:pt x="3550907" y="6044129"/>
                  <a:pt x="3570665" y="6063892"/>
                </a:cubicBezTo>
                <a:cubicBezTo>
                  <a:pt x="3594378" y="6083650"/>
                  <a:pt x="3594378" y="6083650"/>
                  <a:pt x="3570665" y="6044129"/>
                </a:cubicBezTo>
                <a:close/>
                <a:moveTo>
                  <a:pt x="3558811" y="5953231"/>
                </a:moveTo>
                <a:cubicBezTo>
                  <a:pt x="3550907" y="5953231"/>
                  <a:pt x="3546953" y="5957182"/>
                  <a:pt x="3550907" y="5961136"/>
                </a:cubicBezTo>
                <a:cubicBezTo>
                  <a:pt x="3554857" y="5965086"/>
                  <a:pt x="3558811" y="5969040"/>
                  <a:pt x="3562761" y="5969040"/>
                </a:cubicBezTo>
                <a:cubicBezTo>
                  <a:pt x="3566715" y="5969040"/>
                  <a:pt x="3570665" y="5965086"/>
                  <a:pt x="3570665" y="5961136"/>
                </a:cubicBezTo>
                <a:cubicBezTo>
                  <a:pt x="3570665" y="5957182"/>
                  <a:pt x="3566715" y="5953231"/>
                  <a:pt x="3558811" y="5953231"/>
                </a:cubicBezTo>
                <a:close/>
                <a:moveTo>
                  <a:pt x="3539048" y="5901851"/>
                </a:moveTo>
                <a:cubicBezTo>
                  <a:pt x="3527194" y="5901851"/>
                  <a:pt x="3527194" y="5901851"/>
                  <a:pt x="3539048" y="5913710"/>
                </a:cubicBezTo>
                <a:cubicBezTo>
                  <a:pt x="3546953" y="5921614"/>
                  <a:pt x="3554857" y="5925564"/>
                  <a:pt x="3558811" y="5921614"/>
                </a:cubicBezTo>
                <a:cubicBezTo>
                  <a:pt x="3566715" y="5913710"/>
                  <a:pt x="3550907" y="5901851"/>
                  <a:pt x="3539048" y="5901851"/>
                </a:cubicBezTo>
                <a:close/>
                <a:moveTo>
                  <a:pt x="3570665" y="5862330"/>
                </a:moveTo>
                <a:cubicBezTo>
                  <a:pt x="3562761" y="5862330"/>
                  <a:pt x="3558811" y="5870234"/>
                  <a:pt x="3558811" y="5878139"/>
                </a:cubicBezTo>
                <a:cubicBezTo>
                  <a:pt x="3558811" y="5886043"/>
                  <a:pt x="3558811" y="5893947"/>
                  <a:pt x="3562761" y="5889997"/>
                </a:cubicBezTo>
                <a:cubicBezTo>
                  <a:pt x="3566715" y="5889997"/>
                  <a:pt x="3570665" y="5882093"/>
                  <a:pt x="3574620" y="5874188"/>
                </a:cubicBezTo>
                <a:cubicBezTo>
                  <a:pt x="3582524" y="5866284"/>
                  <a:pt x="3578574" y="5862330"/>
                  <a:pt x="3570665" y="5862330"/>
                </a:cubicBezTo>
                <a:close/>
                <a:moveTo>
                  <a:pt x="3528675" y="5837630"/>
                </a:moveTo>
                <a:cubicBezTo>
                  <a:pt x="3527193" y="5836642"/>
                  <a:pt x="3525217" y="5836642"/>
                  <a:pt x="3523240" y="5838617"/>
                </a:cubicBezTo>
                <a:cubicBezTo>
                  <a:pt x="3519290" y="5842571"/>
                  <a:pt x="3515335" y="5846521"/>
                  <a:pt x="3515335" y="5850476"/>
                </a:cubicBezTo>
                <a:cubicBezTo>
                  <a:pt x="3515335" y="5854426"/>
                  <a:pt x="3519290" y="5854426"/>
                  <a:pt x="3523240" y="5854426"/>
                </a:cubicBezTo>
                <a:cubicBezTo>
                  <a:pt x="3527194" y="5850476"/>
                  <a:pt x="3531144" y="5846521"/>
                  <a:pt x="3531144" y="5842571"/>
                </a:cubicBezTo>
                <a:cubicBezTo>
                  <a:pt x="3531144" y="5840594"/>
                  <a:pt x="3530157" y="5838618"/>
                  <a:pt x="3528675" y="5837630"/>
                </a:cubicBezTo>
                <a:close/>
                <a:moveTo>
                  <a:pt x="3443704" y="5278400"/>
                </a:moveTo>
                <a:cubicBezTo>
                  <a:pt x="3441234" y="5278400"/>
                  <a:pt x="3438270" y="5279389"/>
                  <a:pt x="3436292" y="5281366"/>
                </a:cubicBezTo>
                <a:cubicBezTo>
                  <a:pt x="3424438" y="5289270"/>
                  <a:pt x="3428388" y="5293220"/>
                  <a:pt x="3440247" y="5289270"/>
                </a:cubicBezTo>
                <a:cubicBezTo>
                  <a:pt x="3448151" y="5285316"/>
                  <a:pt x="3452105" y="5281366"/>
                  <a:pt x="3448151" y="5281366"/>
                </a:cubicBezTo>
                <a:cubicBezTo>
                  <a:pt x="3448151" y="5279389"/>
                  <a:pt x="3446175" y="5278400"/>
                  <a:pt x="3443704" y="5278400"/>
                </a:cubicBezTo>
                <a:close/>
                <a:moveTo>
                  <a:pt x="3467910" y="5273462"/>
                </a:moveTo>
                <a:cubicBezTo>
                  <a:pt x="3463959" y="5273462"/>
                  <a:pt x="3460005" y="5277412"/>
                  <a:pt x="3460005" y="5281366"/>
                </a:cubicBezTo>
                <a:cubicBezTo>
                  <a:pt x="3460005" y="5285316"/>
                  <a:pt x="3463959" y="5289270"/>
                  <a:pt x="3467910" y="5293220"/>
                </a:cubicBezTo>
                <a:cubicBezTo>
                  <a:pt x="3471864" y="5293220"/>
                  <a:pt x="3475814" y="5293220"/>
                  <a:pt x="3475814" y="5285316"/>
                </a:cubicBezTo>
                <a:cubicBezTo>
                  <a:pt x="3475814" y="5277412"/>
                  <a:pt x="3471864" y="5273462"/>
                  <a:pt x="3467910" y="5273462"/>
                </a:cubicBezTo>
                <a:close/>
                <a:moveTo>
                  <a:pt x="3460005" y="5103517"/>
                </a:moveTo>
                <a:cubicBezTo>
                  <a:pt x="3452105" y="5099567"/>
                  <a:pt x="3448151" y="5107467"/>
                  <a:pt x="3444197" y="5131184"/>
                </a:cubicBezTo>
                <a:cubicBezTo>
                  <a:pt x="3444197" y="5135134"/>
                  <a:pt x="3452105" y="5139089"/>
                  <a:pt x="3460005" y="5146989"/>
                </a:cubicBezTo>
                <a:cubicBezTo>
                  <a:pt x="3471864" y="5158847"/>
                  <a:pt x="3475814" y="5158847"/>
                  <a:pt x="3475814" y="5143039"/>
                </a:cubicBezTo>
                <a:cubicBezTo>
                  <a:pt x="3475814" y="5135134"/>
                  <a:pt x="3471864" y="5131184"/>
                  <a:pt x="3463959" y="5135134"/>
                </a:cubicBezTo>
                <a:cubicBezTo>
                  <a:pt x="3452105" y="5139089"/>
                  <a:pt x="3452105" y="5135134"/>
                  <a:pt x="3460005" y="5123280"/>
                </a:cubicBezTo>
                <a:cubicBezTo>
                  <a:pt x="3463959" y="5115376"/>
                  <a:pt x="3463959" y="5107467"/>
                  <a:pt x="3460005" y="5103517"/>
                </a:cubicBezTo>
                <a:close/>
                <a:moveTo>
                  <a:pt x="3487672" y="5024474"/>
                </a:moveTo>
                <a:cubicBezTo>
                  <a:pt x="3479768" y="5024474"/>
                  <a:pt x="3475814" y="5028424"/>
                  <a:pt x="3475814" y="5032379"/>
                </a:cubicBezTo>
                <a:cubicBezTo>
                  <a:pt x="3479768" y="5036333"/>
                  <a:pt x="3479768" y="5040283"/>
                  <a:pt x="3483718" y="5040283"/>
                </a:cubicBezTo>
                <a:cubicBezTo>
                  <a:pt x="3487672" y="5040283"/>
                  <a:pt x="3491627" y="5036333"/>
                  <a:pt x="3495577" y="5032379"/>
                </a:cubicBezTo>
                <a:cubicBezTo>
                  <a:pt x="3499527" y="5028424"/>
                  <a:pt x="3495577" y="5024474"/>
                  <a:pt x="3487672" y="5024474"/>
                </a:cubicBezTo>
                <a:close/>
                <a:moveTo>
                  <a:pt x="3515335" y="4992857"/>
                </a:moveTo>
                <a:cubicBezTo>
                  <a:pt x="3499527" y="5000761"/>
                  <a:pt x="3495577" y="5008666"/>
                  <a:pt x="3503481" y="5008666"/>
                </a:cubicBezTo>
                <a:cubicBezTo>
                  <a:pt x="3507431" y="5008666"/>
                  <a:pt x="3511385" y="5004716"/>
                  <a:pt x="3515335" y="4992857"/>
                </a:cubicBezTo>
                <a:close/>
                <a:moveTo>
                  <a:pt x="3400725" y="4344705"/>
                </a:moveTo>
                <a:cubicBezTo>
                  <a:pt x="3396771" y="4344705"/>
                  <a:pt x="3392821" y="4348659"/>
                  <a:pt x="3392821" y="4352609"/>
                </a:cubicBezTo>
                <a:cubicBezTo>
                  <a:pt x="3392821" y="4356559"/>
                  <a:pt x="3396771" y="4360513"/>
                  <a:pt x="3396771" y="4360513"/>
                </a:cubicBezTo>
                <a:cubicBezTo>
                  <a:pt x="3396771" y="4360513"/>
                  <a:pt x="3400725" y="4356559"/>
                  <a:pt x="3404675" y="4352609"/>
                </a:cubicBezTo>
                <a:cubicBezTo>
                  <a:pt x="3408629" y="4348659"/>
                  <a:pt x="3404675" y="4344705"/>
                  <a:pt x="3400725" y="4344705"/>
                </a:cubicBezTo>
                <a:close/>
                <a:moveTo>
                  <a:pt x="3383434" y="3201546"/>
                </a:moveTo>
                <a:cubicBezTo>
                  <a:pt x="3381952" y="3202534"/>
                  <a:pt x="3380963" y="3204510"/>
                  <a:pt x="3380963" y="3206485"/>
                </a:cubicBezTo>
                <a:cubicBezTo>
                  <a:pt x="3380963" y="3210436"/>
                  <a:pt x="3384917" y="3214390"/>
                  <a:pt x="3388867" y="3214390"/>
                </a:cubicBezTo>
                <a:cubicBezTo>
                  <a:pt x="3392821" y="3214390"/>
                  <a:pt x="3396771" y="3210436"/>
                  <a:pt x="3396771" y="3210436"/>
                </a:cubicBezTo>
                <a:cubicBezTo>
                  <a:pt x="3396771" y="3206485"/>
                  <a:pt x="3392821" y="3206485"/>
                  <a:pt x="3388867" y="3202535"/>
                </a:cubicBezTo>
                <a:cubicBezTo>
                  <a:pt x="3386892" y="3200558"/>
                  <a:pt x="3384916" y="3200558"/>
                  <a:pt x="3383434" y="3201546"/>
                </a:cubicBezTo>
                <a:close/>
                <a:moveTo>
                  <a:pt x="3292041" y="3159061"/>
                </a:moveTo>
                <a:cubicBezTo>
                  <a:pt x="3292041" y="3160048"/>
                  <a:pt x="3294017" y="3163012"/>
                  <a:pt x="3297969" y="3166964"/>
                </a:cubicBezTo>
                <a:cubicBezTo>
                  <a:pt x="3305874" y="3170914"/>
                  <a:pt x="3313778" y="3174868"/>
                  <a:pt x="3321682" y="3174868"/>
                </a:cubicBezTo>
                <a:cubicBezTo>
                  <a:pt x="3329587" y="3174868"/>
                  <a:pt x="3333537" y="3170914"/>
                  <a:pt x="3333537" y="3166964"/>
                </a:cubicBezTo>
                <a:cubicBezTo>
                  <a:pt x="3333537" y="3163014"/>
                  <a:pt x="3329587" y="3163014"/>
                  <a:pt x="3321682" y="3166964"/>
                </a:cubicBezTo>
                <a:cubicBezTo>
                  <a:pt x="3313778" y="3170914"/>
                  <a:pt x="3305874" y="3166964"/>
                  <a:pt x="3297969" y="3163014"/>
                </a:cubicBezTo>
                <a:cubicBezTo>
                  <a:pt x="3294017" y="3159062"/>
                  <a:pt x="3292041" y="3158073"/>
                  <a:pt x="3292041" y="3159061"/>
                </a:cubicBezTo>
                <a:close/>
                <a:moveTo>
                  <a:pt x="3359721" y="3019745"/>
                </a:moveTo>
                <a:cubicBezTo>
                  <a:pt x="3358239" y="3020733"/>
                  <a:pt x="3357250" y="3022710"/>
                  <a:pt x="3357250" y="3024687"/>
                </a:cubicBezTo>
                <a:cubicBezTo>
                  <a:pt x="3357250" y="3028641"/>
                  <a:pt x="3361204" y="3032591"/>
                  <a:pt x="3365154" y="3032591"/>
                </a:cubicBezTo>
                <a:cubicBezTo>
                  <a:pt x="3369108" y="3032591"/>
                  <a:pt x="3373058" y="3028641"/>
                  <a:pt x="3373058" y="3028641"/>
                </a:cubicBezTo>
                <a:cubicBezTo>
                  <a:pt x="3373058" y="3024687"/>
                  <a:pt x="3369108" y="3024687"/>
                  <a:pt x="3365154" y="3020732"/>
                </a:cubicBezTo>
                <a:cubicBezTo>
                  <a:pt x="3363179" y="3018757"/>
                  <a:pt x="3361203" y="3018757"/>
                  <a:pt x="3359721" y="3019745"/>
                </a:cubicBezTo>
                <a:close/>
                <a:moveTo>
                  <a:pt x="3329587" y="854959"/>
                </a:moveTo>
                <a:cubicBezTo>
                  <a:pt x="3325632" y="854959"/>
                  <a:pt x="3321682" y="858909"/>
                  <a:pt x="3321682" y="858909"/>
                </a:cubicBezTo>
                <a:cubicBezTo>
                  <a:pt x="3321682" y="862863"/>
                  <a:pt x="3325632" y="862863"/>
                  <a:pt x="3329587" y="866813"/>
                </a:cubicBezTo>
                <a:cubicBezTo>
                  <a:pt x="3333537" y="870767"/>
                  <a:pt x="3337491" y="866813"/>
                  <a:pt x="3337491" y="862863"/>
                </a:cubicBezTo>
                <a:cubicBezTo>
                  <a:pt x="3337491" y="858909"/>
                  <a:pt x="3333537" y="854959"/>
                  <a:pt x="3329587" y="854959"/>
                </a:cubicBezTo>
                <a:close/>
                <a:moveTo>
                  <a:pt x="2386504" y="842113"/>
                </a:moveTo>
                <a:cubicBezTo>
                  <a:pt x="2385022" y="841125"/>
                  <a:pt x="2383046" y="841125"/>
                  <a:pt x="2381071" y="843100"/>
                </a:cubicBezTo>
                <a:cubicBezTo>
                  <a:pt x="2377117" y="847050"/>
                  <a:pt x="2377117" y="851004"/>
                  <a:pt x="2381071" y="858909"/>
                </a:cubicBezTo>
                <a:cubicBezTo>
                  <a:pt x="2381071" y="866813"/>
                  <a:pt x="2385021" y="874717"/>
                  <a:pt x="2385021" y="882622"/>
                </a:cubicBezTo>
                <a:cubicBezTo>
                  <a:pt x="2385021" y="886572"/>
                  <a:pt x="2388975" y="890526"/>
                  <a:pt x="2396879" y="890526"/>
                </a:cubicBezTo>
                <a:cubicBezTo>
                  <a:pt x="2400829" y="890526"/>
                  <a:pt x="2400829" y="886572"/>
                  <a:pt x="2396879" y="874717"/>
                </a:cubicBezTo>
                <a:cubicBezTo>
                  <a:pt x="2392925" y="862863"/>
                  <a:pt x="2388975" y="851004"/>
                  <a:pt x="2388975" y="847050"/>
                </a:cubicBezTo>
                <a:cubicBezTo>
                  <a:pt x="2388975" y="845075"/>
                  <a:pt x="2387987" y="843100"/>
                  <a:pt x="2386504" y="842113"/>
                </a:cubicBezTo>
                <a:close/>
                <a:moveTo>
                  <a:pt x="637094" y="842112"/>
                </a:moveTo>
                <a:cubicBezTo>
                  <a:pt x="635612" y="841124"/>
                  <a:pt x="633636" y="841124"/>
                  <a:pt x="631661" y="843099"/>
                </a:cubicBezTo>
                <a:cubicBezTo>
                  <a:pt x="627706" y="847049"/>
                  <a:pt x="627706" y="851003"/>
                  <a:pt x="631661" y="858908"/>
                </a:cubicBezTo>
                <a:cubicBezTo>
                  <a:pt x="631661" y="866812"/>
                  <a:pt x="635611" y="874716"/>
                  <a:pt x="635611" y="882621"/>
                </a:cubicBezTo>
                <a:cubicBezTo>
                  <a:pt x="635611" y="886571"/>
                  <a:pt x="639565" y="890525"/>
                  <a:pt x="647469" y="890525"/>
                </a:cubicBezTo>
                <a:cubicBezTo>
                  <a:pt x="651419" y="890525"/>
                  <a:pt x="651419" y="886571"/>
                  <a:pt x="647469" y="874716"/>
                </a:cubicBezTo>
                <a:cubicBezTo>
                  <a:pt x="643515" y="862862"/>
                  <a:pt x="639565" y="851003"/>
                  <a:pt x="639565" y="847049"/>
                </a:cubicBezTo>
                <a:cubicBezTo>
                  <a:pt x="639565" y="845074"/>
                  <a:pt x="638577" y="843099"/>
                  <a:pt x="637094" y="842112"/>
                </a:cubicBezTo>
                <a:close/>
                <a:moveTo>
                  <a:pt x="3333537" y="791724"/>
                </a:moveTo>
                <a:cubicBezTo>
                  <a:pt x="3325632" y="791724"/>
                  <a:pt x="3321682" y="795674"/>
                  <a:pt x="3317728" y="811483"/>
                </a:cubicBezTo>
                <a:cubicBezTo>
                  <a:pt x="3317728" y="811483"/>
                  <a:pt x="3321682" y="811483"/>
                  <a:pt x="3329587" y="807529"/>
                </a:cubicBezTo>
                <a:cubicBezTo>
                  <a:pt x="3341441" y="799629"/>
                  <a:pt x="3345395" y="787770"/>
                  <a:pt x="3333537" y="791724"/>
                </a:cubicBezTo>
                <a:close/>
                <a:moveTo>
                  <a:pt x="2385021" y="775916"/>
                </a:moveTo>
                <a:cubicBezTo>
                  <a:pt x="2381071" y="775916"/>
                  <a:pt x="2381071" y="783820"/>
                  <a:pt x="2381071" y="795674"/>
                </a:cubicBezTo>
                <a:cubicBezTo>
                  <a:pt x="2385021" y="807529"/>
                  <a:pt x="2388975" y="811483"/>
                  <a:pt x="2388975" y="807529"/>
                </a:cubicBezTo>
                <a:cubicBezTo>
                  <a:pt x="2396879" y="803579"/>
                  <a:pt x="2392925" y="775916"/>
                  <a:pt x="2385021" y="775916"/>
                </a:cubicBezTo>
                <a:close/>
                <a:moveTo>
                  <a:pt x="635611" y="775915"/>
                </a:moveTo>
                <a:cubicBezTo>
                  <a:pt x="631661" y="775915"/>
                  <a:pt x="631661" y="783819"/>
                  <a:pt x="631661" y="795673"/>
                </a:cubicBezTo>
                <a:cubicBezTo>
                  <a:pt x="635611" y="807528"/>
                  <a:pt x="639565" y="811482"/>
                  <a:pt x="639565" y="807528"/>
                </a:cubicBezTo>
                <a:cubicBezTo>
                  <a:pt x="647469" y="803578"/>
                  <a:pt x="643515" y="775915"/>
                  <a:pt x="635611" y="775915"/>
                </a:cubicBezTo>
                <a:close/>
                <a:moveTo>
                  <a:pt x="2365262" y="724536"/>
                </a:moveTo>
                <a:cubicBezTo>
                  <a:pt x="2361308" y="724536"/>
                  <a:pt x="2365262" y="732440"/>
                  <a:pt x="2373166" y="736394"/>
                </a:cubicBezTo>
                <a:cubicBezTo>
                  <a:pt x="2381071" y="740344"/>
                  <a:pt x="2388975" y="740344"/>
                  <a:pt x="2392925" y="736394"/>
                </a:cubicBezTo>
                <a:cubicBezTo>
                  <a:pt x="2396879" y="732440"/>
                  <a:pt x="2373166" y="720586"/>
                  <a:pt x="2365262" y="724536"/>
                </a:cubicBezTo>
                <a:close/>
                <a:moveTo>
                  <a:pt x="615852" y="724535"/>
                </a:moveTo>
                <a:cubicBezTo>
                  <a:pt x="611898" y="724535"/>
                  <a:pt x="615852" y="732439"/>
                  <a:pt x="623756" y="736393"/>
                </a:cubicBezTo>
                <a:cubicBezTo>
                  <a:pt x="631661" y="740343"/>
                  <a:pt x="639565" y="740343"/>
                  <a:pt x="643515" y="736393"/>
                </a:cubicBezTo>
                <a:cubicBezTo>
                  <a:pt x="647469" y="732439"/>
                  <a:pt x="623756" y="720585"/>
                  <a:pt x="615852" y="724535"/>
                </a:cubicBezTo>
                <a:close/>
                <a:moveTo>
                  <a:pt x="2381071" y="704777"/>
                </a:moveTo>
                <a:cubicBezTo>
                  <a:pt x="2369212" y="704777"/>
                  <a:pt x="2365262" y="704777"/>
                  <a:pt x="2369212" y="708727"/>
                </a:cubicBezTo>
                <a:cubicBezTo>
                  <a:pt x="2373166" y="708727"/>
                  <a:pt x="2381071" y="708727"/>
                  <a:pt x="2385021" y="708727"/>
                </a:cubicBezTo>
                <a:cubicBezTo>
                  <a:pt x="2392925" y="704777"/>
                  <a:pt x="2388975" y="704777"/>
                  <a:pt x="2381071" y="704777"/>
                </a:cubicBezTo>
                <a:close/>
                <a:moveTo>
                  <a:pt x="631661" y="704776"/>
                </a:moveTo>
                <a:cubicBezTo>
                  <a:pt x="619802" y="704776"/>
                  <a:pt x="615852" y="704776"/>
                  <a:pt x="619802" y="708726"/>
                </a:cubicBezTo>
                <a:cubicBezTo>
                  <a:pt x="623756" y="708726"/>
                  <a:pt x="631661" y="708726"/>
                  <a:pt x="635611" y="708726"/>
                </a:cubicBezTo>
                <a:cubicBezTo>
                  <a:pt x="643515" y="704776"/>
                  <a:pt x="639565" y="704776"/>
                  <a:pt x="631661" y="704776"/>
                </a:cubicBezTo>
                <a:close/>
                <a:moveTo>
                  <a:pt x="2385517" y="628697"/>
                </a:moveTo>
                <a:cubicBezTo>
                  <a:pt x="2383047" y="629685"/>
                  <a:pt x="2381071" y="631661"/>
                  <a:pt x="2381071" y="633638"/>
                </a:cubicBezTo>
                <a:cubicBezTo>
                  <a:pt x="2381071" y="641542"/>
                  <a:pt x="2373166" y="649443"/>
                  <a:pt x="2369212" y="653397"/>
                </a:cubicBezTo>
                <a:cubicBezTo>
                  <a:pt x="2357358" y="661301"/>
                  <a:pt x="2353404" y="677110"/>
                  <a:pt x="2365262" y="669205"/>
                </a:cubicBezTo>
                <a:cubicBezTo>
                  <a:pt x="2369212" y="665255"/>
                  <a:pt x="2373166" y="673160"/>
                  <a:pt x="2377117" y="681064"/>
                </a:cubicBezTo>
                <a:cubicBezTo>
                  <a:pt x="2381071" y="696873"/>
                  <a:pt x="2381071" y="696873"/>
                  <a:pt x="2381071" y="677110"/>
                </a:cubicBezTo>
                <a:cubicBezTo>
                  <a:pt x="2381071" y="665255"/>
                  <a:pt x="2385021" y="653397"/>
                  <a:pt x="2392925" y="645493"/>
                </a:cubicBezTo>
                <a:cubicBezTo>
                  <a:pt x="2400829" y="637588"/>
                  <a:pt x="2400829" y="633638"/>
                  <a:pt x="2392925" y="629684"/>
                </a:cubicBezTo>
                <a:cubicBezTo>
                  <a:pt x="2390950" y="627709"/>
                  <a:pt x="2387987" y="627709"/>
                  <a:pt x="2385517" y="628697"/>
                </a:cubicBezTo>
                <a:close/>
                <a:moveTo>
                  <a:pt x="636107" y="628696"/>
                </a:moveTo>
                <a:cubicBezTo>
                  <a:pt x="633637" y="629684"/>
                  <a:pt x="631661" y="631660"/>
                  <a:pt x="631661" y="633637"/>
                </a:cubicBezTo>
                <a:cubicBezTo>
                  <a:pt x="631661" y="641542"/>
                  <a:pt x="623756" y="649442"/>
                  <a:pt x="619802" y="653396"/>
                </a:cubicBezTo>
                <a:cubicBezTo>
                  <a:pt x="607948" y="661300"/>
                  <a:pt x="603994" y="677109"/>
                  <a:pt x="615852" y="669205"/>
                </a:cubicBezTo>
                <a:cubicBezTo>
                  <a:pt x="619802" y="665254"/>
                  <a:pt x="623756" y="673159"/>
                  <a:pt x="627706" y="681063"/>
                </a:cubicBezTo>
                <a:cubicBezTo>
                  <a:pt x="631661" y="696872"/>
                  <a:pt x="631661" y="696872"/>
                  <a:pt x="631661" y="677109"/>
                </a:cubicBezTo>
                <a:cubicBezTo>
                  <a:pt x="631661" y="665254"/>
                  <a:pt x="635611" y="653396"/>
                  <a:pt x="643515" y="645492"/>
                </a:cubicBezTo>
                <a:cubicBezTo>
                  <a:pt x="651419" y="637587"/>
                  <a:pt x="651419" y="633637"/>
                  <a:pt x="643515" y="629683"/>
                </a:cubicBezTo>
                <a:cubicBezTo>
                  <a:pt x="641540" y="627708"/>
                  <a:pt x="638576" y="627708"/>
                  <a:pt x="636107" y="628696"/>
                </a:cubicBezTo>
                <a:close/>
                <a:moveTo>
                  <a:pt x="3388867" y="546691"/>
                </a:moveTo>
                <a:cubicBezTo>
                  <a:pt x="3380963" y="554595"/>
                  <a:pt x="3377012" y="574354"/>
                  <a:pt x="3384917" y="574354"/>
                </a:cubicBezTo>
                <a:cubicBezTo>
                  <a:pt x="3388867" y="574354"/>
                  <a:pt x="3392821" y="566450"/>
                  <a:pt x="3392821" y="558545"/>
                </a:cubicBezTo>
                <a:cubicBezTo>
                  <a:pt x="3396771" y="550641"/>
                  <a:pt x="3396771" y="542737"/>
                  <a:pt x="3388867" y="546691"/>
                </a:cubicBezTo>
                <a:close/>
                <a:moveTo>
                  <a:pt x="2392925" y="542737"/>
                </a:moveTo>
                <a:cubicBezTo>
                  <a:pt x="2388975" y="542737"/>
                  <a:pt x="2385021" y="546691"/>
                  <a:pt x="2385021" y="554595"/>
                </a:cubicBezTo>
                <a:cubicBezTo>
                  <a:pt x="2385021" y="570400"/>
                  <a:pt x="2373166" y="570400"/>
                  <a:pt x="2365262" y="558545"/>
                </a:cubicBezTo>
                <a:cubicBezTo>
                  <a:pt x="2361308" y="550641"/>
                  <a:pt x="2361308" y="550641"/>
                  <a:pt x="2361308" y="558545"/>
                </a:cubicBezTo>
                <a:cubicBezTo>
                  <a:pt x="2361308" y="562500"/>
                  <a:pt x="2365262" y="566450"/>
                  <a:pt x="2373166" y="570400"/>
                </a:cubicBezTo>
                <a:cubicBezTo>
                  <a:pt x="2381071" y="570400"/>
                  <a:pt x="2388975" y="582258"/>
                  <a:pt x="2392925" y="590163"/>
                </a:cubicBezTo>
                <a:cubicBezTo>
                  <a:pt x="2400829" y="605971"/>
                  <a:pt x="2400829" y="605971"/>
                  <a:pt x="2404784" y="586212"/>
                </a:cubicBezTo>
                <a:cubicBezTo>
                  <a:pt x="2404784" y="574354"/>
                  <a:pt x="2404784" y="562500"/>
                  <a:pt x="2400829" y="558545"/>
                </a:cubicBezTo>
                <a:cubicBezTo>
                  <a:pt x="2396879" y="554595"/>
                  <a:pt x="2392925" y="550641"/>
                  <a:pt x="2396879" y="546691"/>
                </a:cubicBezTo>
                <a:cubicBezTo>
                  <a:pt x="2400829" y="542737"/>
                  <a:pt x="2396879" y="542737"/>
                  <a:pt x="2392925" y="542737"/>
                </a:cubicBezTo>
                <a:close/>
                <a:moveTo>
                  <a:pt x="643515" y="542736"/>
                </a:moveTo>
                <a:cubicBezTo>
                  <a:pt x="639565" y="542736"/>
                  <a:pt x="635611" y="546690"/>
                  <a:pt x="635611" y="554594"/>
                </a:cubicBezTo>
                <a:cubicBezTo>
                  <a:pt x="635611" y="570399"/>
                  <a:pt x="623756" y="570399"/>
                  <a:pt x="615852" y="558544"/>
                </a:cubicBezTo>
                <a:cubicBezTo>
                  <a:pt x="611898" y="550640"/>
                  <a:pt x="611898" y="550640"/>
                  <a:pt x="611898" y="558544"/>
                </a:cubicBezTo>
                <a:cubicBezTo>
                  <a:pt x="611898" y="562498"/>
                  <a:pt x="615852" y="566449"/>
                  <a:pt x="623756" y="570399"/>
                </a:cubicBezTo>
                <a:cubicBezTo>
                  <a:pt x="631661" y="570399"/>
                  <a:pt x="639565" y="582257"/>
                  <a:pt x="643515" y="590161"/>
                </a:cubicBezTo>
                <a:cubicBezTo>
                  <a:pt x="651419" y="605970"/>
                  <a:pt x="651419" y="605970"/>
                  <a:pt x="655374" y="586211"/>
                </a:cubicBezTo>
                <a:cubicBezTo>
                  <a:pt x="655374" y="574353"/>
                  <a:pt x="655374" y="562498"/>
                  <a:pt x="651419" y="558544"/>
                </a:cubicBezTo>
                <a:cubicBezTo>
                  <a:pt x="647469" y="554594"/>
                  <a:pt x="643515" y="550640"/>
                  <a:pt x="647469" y="546690"/>
                </a:cubicBezTo>
                <a:cubicBezTo>
                  <a:pt x="651419" y="542736"/>
                  <a:pt x="647469" y="542736"/>
                  <a:pt x="643515" y="542736"/>
                </a:cubicBezTo>
                <a:close/>
                <a:moveTo>
                  <a:pt x="2418121" y="498276"/>
                </a:moveTo>
                <a:cubicBezTo>
                  <a:pt x="2416639" y="497288"/>
                  <a:pt x="2414663" y="497288"/>
                  <a:pt x="2412688" y="499265"/>
                </a:cubicBezTo>
                <a:cubicBezTo>
                  <a:pt x="2408734" y="503215"/>
                  <a:pt x="2404784" y="507169"/>
                  <a:pt x="2404784" y="511120"/>
                </a:cubicBezTo>
                <a:cubicBezTo>
                  <a:pt x="2404784" y="515074"/>
                  <a:pt x="2408734" y="519024"/>
                  <a:pt x="2412688" y="515074"/>
                </a:cubicBezTo>
                <a:cubicBezTo>
                  <a:pt x="2416638" y="511120"/>
                  <a:pt x="2420592" y="507169"/>
                  <a:pt x="2420592" y="503215"/>
                </a:cubicBezTo>
                <a:cubicBezTo>
                  <a:pt x="2420592" y="501240"/>
                  <a:pt x="2419604" y="499264"/>
                  <a:pt x="2418121" y="498276"/>
                </a:cubicBezTo>
                <a:close/>
                <a:moveTo>
                  <a:pt x="668711" y="498275"/>
                </a:moveTo>
                <a:cubicBezTo>
                  <a:pt x="667229" y="497287"/>
                  <a:pt x="665253" y="497287"/>
                  <a:pt x="663278" y="499264"/>
                </a:cubicBezTo>
                <a:cubicBezTo>
                  <a:pt x="659324" y="503214"/>
                  <a:pt x="655374" y="507168"/>
                  <a:pt x="655374" y="511119"/>
                </a:cubicBezTo>
                <a:cubicBezTo>
                  <a:pt x="655374" y="515073"/>
                  <a:pt x="659324" y="519023"/>
                  <a:pt x="663278" y="515073"/>
                </a:cubicBezTo>
                <a:cubicBezTo>
                  <a:pt x="667228" y="511119"/>
                  <a:pt x="671182" y="507168"/>
                  <a:pt x="671182" y="503214"/>
                </a:cubicBezTo>
                <a:cubicBezTo>
                  <a:pt x="671182" y="501239"/>
                  <a:pt x="670194" y="499263"/>
                  <a:pt x="668711" y="498275"/>
                </a:cubicBezTo>
                <a:close/>
                <a:moveTo>
                  <a:pt x="2385516" y="417257"/>
                </a:moveTo>
                <a:cubicBezTo>
                  <a:pt x="2383046" y="413304"/>
                  <a:pt x="2379093" y="414293"/>
                  <a:pt x="2373166" y="420222"/>
                </a:cubicBezTo>
                <a:cubicBezTo>
                  <a:pt x="2369212" y="424172"/>
                  <a:pt x="2377117" y="487407"/>
                  <a:pt x="2385021" y="495311"/>
                </a:cubicBezTo>
                <a:cubicBezTo>
                  <a:pt x="2388975" y="499265"/>
                  <a:pt x="2388975" y="495311"/>
                  <a:pt x="2388975" y="443935"/>
                </a:cubicBezTo>
                <a:cubicBezTo>
                  <a:pt x="2388975" y="430102"/>
                  <a:pt x="2387987" y="421209"/>
                  <a:pt x="2385516" y="417257"/>
                </a:cubicBezTo>
                <a:close/>
                <a:moveTo>
                  <a:pt x="636106" y="417256"/>
                </a:moveTo>
                <a:cubicBezTo>
                  <a:pt x="633636" y="413303"/>
                  <a:pt x="629683" y="414292"/>
                  <a:pt x="623756" y="420221"/>
                </a:cubicBezTo>
                <a:cubicBezTo>
                  <a:pt x="619802" y="424171"/>
                  <a:pt x="627706" y="487406"/>
                  <a:pt x="635611" y="495310"/>
                </a:cubicBezTo>
                <a:cubicBezTo>
                  <a:pt x="639565" y="499264"/>
                  <a:pt x="639565" y="495310"/>
                  <a:pt x="639565" y="443934"/>
                </a:cubicBezTo>
                <a:cubicBezTo>
                  <a:pt x="639565" y="430100"/>
                  <a:pt x="638576" y="421208"/>
                  <a:pt x="636106" y="417256"/>
                </a:cubicBezTo>
                <a:close/>
                <a:moveTo>
                  <a:pt x="2386010" y="380700"/>
                </a:moveTo>
                <a:cubicBezTo>
                  <a:pt x="2384034" y="378724"/>
                  <a:pt x="2381069" y="378724"/>
                  <a:pt x="2377117" y="380701"/>
                </a:cubicBezTo>
                <a:cubicBezTo>
                  <a:pt x="2369212" y="384651"/>
                  <a:pt x="2365262" y="388605"/>
                  <a:pt x="2365262" y="388605"/>
                </a:cubicBezTo>
                <a:cubicBezTo>
                  <a:pt x="2365262" y="392555"/>
                  <a:pt x="2369212" y="396509"/>
                  <a:pt x="2377117" y="400459"/>
                </a:cubicBezTo>
                <a:cubicBezTo>
                  <a:pt x="2388975" y="404414"/>
                  <a:pt x="2388975" y="404414"/>
                  <a:pt x="2388975" y="392555"/>
                </a:cubicBezTo>
                <a:cubicBezTo>
                  <a:pt x="2388975" y="386628"/>
                  <a:pt x="2387987" y="382676"/>
                  <a:pt x="2386010" y="380700"/>
                </a:cubicBezTo>
                <a:close/>
                <a:moveTo>
                  <a:pt x="636600" y="380699"/>
                </a:moveTo>
                <a:cubicBezTo>
                  <a:pt x="634623" y="378723"/>
                  <a:pt x="631659" y="378723"/>
                  <a:pt x="627706" y="380700"/>
                </a:cubicBezTo>
                <a:cubicBezTo>
                  <a:pt x="619802" y="384650"/>
                  <a:pt x="615852" y="388604"/>
                  <a:pt x="615852" y="388604"/>
                </a:cubicBezTo>
                <a:cubicBezTo>
                  <a:pt x="615852" y="392554"/>
                  <a:pt x="619802" y="396508"/>
                  <a:pt x="627706" y="400458"/>
                </a:cubicBezTo>
                <a:cubicBezTo>
                  <a:pt x="639565" y="404413"/>
                  <a:pt x="639565" y="404413"/>
                  <a:pt x="639565" y="392554"/>
                </a:cubicBezTo>
                <a:cubicBezTo>
                  <a:pt x="639565" y="386627"/>
                  <a:pt x="638577" y="382675"/>
                  <a:pt x="636600" y="380699"/>
                </a:cubicBezTo>
                <a:close/>
                <a:moveTo>
                  <a:pt x="2373166" y="285849"/>
                </a:moveTo>
                <a:cubicBezTo>
                  <a:pt x="2361308" y="281895"/>
                  <a:pt x="2357358" y="285849"/>
                  <a:pt x="2357358" y="301658"/>
                </a:cubicBezTo>
                <a:cubicBezTo>
                  <a:pt x="2357358" y="317466"/>
                  <a:pt x="2361308" y="317466"/>
                  <a:pt x="2369212" y="309562"/>
                </a:cubicBezTo>
                <a:cubicBezTo>
                  <a:pt x="2377117" y="297703"/>
                  <a:pt x="2381071" y="301658"/>
                  <a:pt x="2381071" y="317466"/>
                </a:cubicBezTo>
                <a:cubicBezTo>
                  <a:pt x="2381071" y="329321"/>
                  <a:pt x="2377117" y="337225"/>
                  <a:pt x="2373166" y="341179"/>
                </a:cubicBezTo>
                <a:cubicBezTo>
                  <a:pt x="2369212" y="345129"/>
                  <a:pt x="2365262" y="349083"/>
                  <a:pt x="2365262" y="356988"/>
                </a:cubicBezTo>
                <a:cubicBezTo>
                  <a:pt x="2365262" y="368842"/>
                  <a:pt x="2365262" y="368842"/>
                  <a:pt x="2385021" y="360938"/>
                </a:cubicBezTo>
                <a:cubicBezTo>
                  <a:pt x="2388975" y="353034"/>
                  <a:pt x="2392925" y="333271"/>
                  <a:pt x="2392925" y="317466"/>
                </a:cubicBezTo>
                <a:cubicBezTo>
                  <a:pt x="2388975" y="293749"/>
                  <a:pt x="2385021" y="289799"/>
                  <a:pt x="2373166" y="285849"/>
                </a:cubicBezTo>
                <a:close/>
                <a:moveTo>
                  <a:pt x="623756" y="285848"/>
                </a:moveTo>
                <a:cubicBezTo>
                  <a:pt x="611898" y="281894"/>
                  <a:pt x="607948" y="285848"/>
                  <a:pt x="607948" y="301657"/>
                </a:cubicBezTo>
                <a:cubicBezTo>
                  <a:pt x="607948" y="317465"/>
                  <a:pt x="611898" y="317465"/>
                  <a:pt x="619802" y="309561"/>
                </a:cubicBezTo>
                <a:cubicBezTo>
                  <a:pt x="627706" y="297702"/>
                  <a:pt x="631661" y="301657"/>
                  <a:pt x="631661" y="317465"/>
                </a:cubicBezTo>
                <a:cubicBezTo>
                  <a:pt x="631661" y="329320"/>
                  <a:pt x="627706" y="337224"/>
                  <a:pt x="623756" y="341178"/>
                </a:cubicBezTo>
                <a:cubicBezTo>
                  <a:pt x="619802" y="345128"/>
                  <a:pt x="615852" y="349082"/>
                  <a:pt x="615852" y="356987"/>
                </a:cubicBezTo>
                <a:cubicBezTo>
                  <a:pt x="615852" y="368841"/>
                  <a:pt x="615852" y="368841"/>
                  <a:pt x="635611" y="360937"/>
                </a:cubicBezTo>
                <a:cubicBezTo>
                  <a:pt x="639565" y="353033"/>
                  <a:pt x="643515" y="333270"/>
                  <a:pt x="643515" y="317465"/>
                </a:cubicBezTo>
                <a:cubicBezTo>
                  <a:pt x="639565" y="293748"/>
                  <a:pt x="635611" y="289798"/>
                  <a:pt x="623756" y="285848"/>
                </a:cubicBezTo>
                <a:close/>
                <a:moveTo>
                  <a:pt x="2357358" y="214706"/>
                </a:moveTo>
                <a:cubicBezTo>
                  <a:pt x="2353404" y="214706"/>
                  <a:pt x="2349454" y="222615"/>
                  <a:pt x="2349454" y="234469"/>
                </a:cubicBezTo>
                <a:cubicBezTo>
                  <a:pt x="2349454" y="246328"/>
                  <a:pt x="2353404" y="254228"/>
                  <a:pt x="2357358" y="250278"/>
                </a:cubicBezTo>
                <a:cubicBezTo>
                  <a:pt x="2361308" y="246328"/>
                  <a:pt x="2365262" y="238423"/>
                  <a:pt x="2365262" y="230519"/>
                </a:cubicBezTo>
                <a:cubicBezTo>
                  <a:pt x="2365262" y="222615"/>
                  <a:pt x="2361308" y="218660"/>
                  <a:pt x="2357358" y="214706"/>
                </a:cubicBezTo>
                <a:close/>
                <a:moveTo>
                  <a:pt x="607948" y="214705"/>
                </a:moveTo>
                <a:cubicBezTo>
                  <a:pt x="603994" y="214705"/>
                  <a:pt x="600043" y="222614"/>
                  <a:pt x="600043" y="234468"/>
                </a:cubicBezTo>
                <a:cubicBezTo>
                  <a:pt x="600043" y="246327"/>
                  <a:pt x="603994" y="254227"/>
                  <a:pt x="607948" y="250277"/>
                </a:cubicBezTo>
                <a:cubicBezTo>
                  <a:pt x="611898" y="246327"/>
                  <a:pt x="615852" y="238422"/>
                  <a:pt x="615852" y="230518"/>
                </a:cubicBezTo>
                <a:cubicBezTo>
                  <a:pt x="615852" y="222614"/>
                  <a:pt x="611898" y="218659"/>
                  <a:pt x="607948" y="214705"/>
                </a:cubicBezTo>
                <a:close/>
                <a:moveTo>
                  <a:pt x="2416638" y="183093"/>
                </a:moveTo>
                <a:cubicBezTo>
                  <a:pt x="2412688" y="183093"/>
                  <a:pt x="2412688" y="187043"/>
                  <a:pt x="2412688" y="194948"/>
                </a:cubicBezTo>
                <a:cubicBezTo>
                  <a:pt x="2412688" y="202852"/>
                  <a:pt x="2416638" y="206806"/>
                  <a:pt x="2424542" y="206806"/>
                </a:cubicBezTo>
                <a:cubicBezTo>
                  <a:pt x="2436401" y="206806"/>
                  <a:pt x="2436401" y="202852"/>
                  <a:pt x="2428497" y="194948"/>
                </a:cubicBezTo>
                <a:cubicBezTo>
                  <a:pt x="2420592" y="190998"/>
                  <a:pt x="2416638" y="183093"/>
                  <a:pt x="2416638" y="183093"/>
                </a:cubicBezTo>
                <a:close/>
                <a:moveTo>
                  <a:pt x="667228" y="183092"/>
                </a:moveTo>
                <a:cubicBezTo>
                  <a:pt x="663278" y="183092"/>
                  <a:pt x="663278" y="187042"/>
                  <a:pt x="663278" y="194947"/>
                </a:cubicBezTo>
                <a:cubicBezTo>
                  <a:pt x="663278" y="202851"/>
                  <a:pt x="667228" y="206805"/>
                  <a:pt x="675132" y="206805"/>
                </a:cubicBezTo>
                <a:cubicBezTo>
                  <a:pt x="686991" y="206805"/>
                  <a:pt x="686991" y="202851"/>
                  <a:pt x="679086" y="194947"/>
                </a:cubicBezTo>
                <a:cubicBezTo>
                  <a:pt x="671182" y="190996"/>
                  <a:pt x="667228" y="183092"/>
                  <a:pt x="667228" y="183092"/>
                </a:cubicBezTo>
                <a:close/>
                <a:moveTo>
                  <a:pt x="0" y="0"/>
                </a:moveTo>
                <a:lnTo>
                  <a:pt x="607948" y="0"/>
                </a:lnTo>
                <a:lnTo>
                  <a:pt x="607948" y="21052"/>
                </a:lnTo>
                <a:cubicBezTo>
                  <a:pt x="611898" y="64528"/>
                  <a:pt x="611898" y="64528"/>
                  <a:pt x="615852" y="32910"/>
                </a:cubicBezTo>
                <a:cubicBezTo>
                  <a:pt x="619802" y="-2661"/>
                  <a:pt x="627706" y="-2661"/>
                  <a:pt x="627706" y="28956"/>
                </a:cubicBezTo>
                <a:cubicBezTo>
                  <a:pt x="627706" y="36861"/>
                  <a:pt x="631661" y="44765"/>
                  <a:pt x="635611" y="44765"/>
                </a:cubicBezTo>
                <a:cubicBezTo>
                  <a:pt x="643515" y="44765"/>
                  <a:pt x="643515" y="36861"/>
                  <a:pt x="643515" y="25006"/>
                </a:cubicBezTo>
                <a:cubicBezTo>
                  <a:pt x="643515" y="13148"/>
                  <a:pt x="643515" y="5243"/>
                  <a:pt x="647469" y="5243"/>
                </a:cubicBezTo>
                <a:lnTo>
                  <a:pt x="649736" y="0"/>
                </a:lnTo>
                <a:lnTo>
                  <a:pt x="2357358" y="0"/>
                </a:lnTo>
                <a:lnTo>
                  <a:pt x="2357358" y="21053"/>
                </a:lnTo>
                <a:cubicBezTo>
                  <a:pt x="2361308" y="64529"/>
                  <a:pt x="2361308" y="64529"/>
                  <a:pt x="2365262" y="32911"/>
                </a:cubicBezTo>
                <a:cubicBezTo>
                  <a:pt x="2369212" y="-2660"/>
                  <a:pt x="2377117" y="-2660"/>
                  <a:pt x="2377117" y="28957"/>
                </a:cubicBezTo>
                <a:cubicBezTo>
                  <a:pt x="2377117" y="36862"/>
                  <a:pt x="2381071" y="44766"/>
                  <a:pt x="2385021" y="44766"/>
                </a:cubicBezTo>
                <a:cubicBezTo>
                  <a:pt x="2392925" y="44766"/>
                  <a:pt x="2392925" y="36862"/>
                  <a:pt x="2392925" y="25007"/>
                </a:cubicBezTo>
                <a:cubicBezTo>
                  <a:pt x="2392925" y="13149"/>
                  <a:pt x="2392925" y="5244"/>
                  <a:pt x="2396879" y="5244"/>
                </a:cubicBezTo>
                <a:lnTo>
                  <a:pt x="2399146" y="0"/>
                </a:lnTo>
                <a:lnTo>
                  <a:pt x="3510490" y="0"/>
                </a:lnTo>
                <a:lnTo>
                  <a:pt x="3507431" y="13149"/>
                </a:lnTo>
                <a:cubicBezTo>
                  <a:pt x="3503481" y="25007"/>
                  <a:pt x="3495577" y="60574"/>
                  <a:pt x="3495577" y="92192"/>
                </a:cubicBezTo>
                <a:cubicBezTo>
                  <a:pt x="3495577" y="123809"/>
                  <a:pt x="3491627" y="155426"/>
                  <a:pt x="3487673" y="163330"/>
                </a:cubicBezTo>
                <a:cubicBezTo>
                  <a:pt x="3475814" y="179139"/>
                  <a:pt x="3471864" y="210756"/>
                  <a:pt x="3460006" y="321416"/>
                </a:cubicBezTo>
                <a:cubicBezTo>
                  <a:pt x="3460006" y="337225"/>
                  <a:pt x="3452105" y="376746"/>
                  <a:pt x="3448151" y="408364"/>
                </a:cubicBezTo>
                <a:cubicBezTo>
                  <a:pt x="3444197" y="439981"/>
                  <a:pt x="3436293" y="475552"/>
                  <a:pt x="3436293" y="487407"/>
                </a:cubicBezTo>
                <a:cubicBezTo>
                  <a:pt x="3432343" y="519024"/>
                  <a:pt x="3420484" y="590163"/>
                  <a:pt x="3416534" y="613875"/>
                </a:cubicBezTo>
                <a:cubicBezTo>
                  <a:pt x="3412580" y="629684"/>
                  <a:pt x="3412580" y="649443"/>
                  <a:pt x="3412580" y="665255"/>
                </a:cubicBezTo>
                <a:cubicBezTo>
                  <a:pt x="3412580" y="677110"/>
                  <a:pt x="3412580" y="704777"/>
                  <a:pt x="3408630" y="724536"/>
                </a:cubicBezTo>
                <a:cubicBezTo>
                  <a:pt x="3408630" y="744298"/>
                  <a:pt x="3404675" y="760107"/>
                  <a:pt x="3408630" y="764057"/>
                </a:cubicBezTo>
                <a:cubicBezTo>
                  <a:pt x="3412580" y="764057"/>
                  <a:pt x="3408630" y="771961"/>
                  <a:pt x="3404675" y="779866"/>
                </a:cubicBezTo>
                <a:cubicBezTo>
                  <a:pt x="3400725" y="787770"/>
                  <a:pt x="3396771" y="795674"/>
                  <a:pt x="3400725" y="799629"/>
                </a:cubicBezTo>
                <a:cubicBezTo>
                  <a:pt x="3400725" y="807529"/>
                  <a:pt x="3400725" y="815437"/>
                  <a:pt x="3392821" y="823341"/>
                </a:cubicBezTo>
                <a:cubicBezTo>
                  <a:pt x="3384917" y="831246"/>
                  <a:pt x="3380963" y="854959"/>
                  <a:pt x="3380963" y="886572"/>
                </a:cubicBezTo>
                <a:cubicBezTo>
                  <a:pt x="3377012" y="914239"/>
                  <a:pt x="3377012" y="957715"/>
                  <a:pt x="3377012" y="981427"/>
                </a:cubicBezTo>
                <a:cubicBezTo>
                  <a:pt x="3377012" y="1048612"/>
                  <a:pt x="3373058" y="1084179"/>
                  <a:pt x="3365154" y="1088133"/>
                </a:cubicBezTo>
                <a:cubicBezTo>
                  <a:pt x="3361204" y="1088133"/>
                  <a:pt x="3361204" y="1099992"/>
                  <a:pt x="3365154" y="1115801"/>
                </a:cubicBezTo>
                <a:cubicBezTo>
                  <a:pt x="3369108" y="1135559"/>
                  <a:pt x="3369108" y="1147418"/>
                  <a:pt x="3357250" y="1167176"/>
                </a:cubicBezTo>
                <a:cubicBezTo>
                  <a:pt x="3349345" y="1182985"/>
                  <a:pt x="3345395" y="1198794"/>
                  <a:pt x="3349345" y="1206698"/>
                </a:cubicBezTo>
                <a:cubicBezTo>
                  <a:pt x="3361204" y="1226461"/>
                  <a:pt x="3357250" y="1305504"/>
                  <a:pt x="3345395" y="1333167"/>
                </a:cubicBezTo>
                <a:cubicBezTo>
                  <a:pt x="3341441" y="1341071"/>
                  <a:pt x="3341441" y="1364784"/>
                  <a:pt x="3341441" y="1388497"/>
                </a:cubicBezTo>
                <a:cubicBezTo>
                  <a:pt x="3341441" y="1424068"/>
                  <a:pt x="3345395" y="1431972"/>
                  <a:pt x="3353300" y="1428018"/>
                </a:cubicBezTo>
                <a:cubicBezTo>
                  <a:pt x="3361204" y="1424068"/>
                  <a:pt x="3361204" y="1424068"/>
                  <a:pt x="3353300" y="1435923"/>
                </a:cubicBezTo>
                <a:cubicBezTo>
                  <a:pt x="3337491" y="1451731"/>
                  <a:pt x="3349345" y="1633530"/>
                  <a:pt x="3365154" y="1645388"/>
                </a:cubicBezTo>
                <a:cubicBezTo>
                  <a:pt x="3377012" y="1653293"/>
                  <a:pt x="3377012" y="1657243"/>
                  <a:pt x="3365154" y="1680956"/>
                </a:cubicBezTo>
                <a:cubicBezTo>
                  <a:pt x="3353300" y="1716523"/>
                  <a:pt x="3353300" y="1716523"/>
                  <a:pt x="3369108" y="1712573"/>
                </a:cubicBezTo>
                <a:cubicBezTo>
                  <a:pt x="3377012" y="1708623"/>
                  <a:pt x="3373058" y="1712573"/>
                  <a:pt x="3365154" y="1716523"/>
                </a:cubicBezTo>
                <a:cubicBezTo>
                  <a:pt x="3349345" y="1724432"/>
                  <a:pt x="3349345" y="1728382"/>
                  <a:pt x="3353300" y="1748144"/>
                </a:cubicBezTo>
                <a:cubicBezTo>
                  <a:pt x="3357250" y="1759999"/>
                  <a:pt x="3361204" y="1779762"/>
                  <a:pt x="3361204" y="1795566"/>
                </a:cubicBezTo>
                <a:cubicBezTo>
                  <a:pt x="3361204" y="1811379"/>
                  <a:pt x="3365154" y="1823233"/>
                  <a:pt x="3369108" y="1827187"/>
                </a:cubicBezTo>
                <a:cubicBezTo>
                  <a:pt x="3384917" y="1835087"/>
                  <a:pt x="3380963" y="1858805"/>
                  <a:pt x="3365154" y="1858805"/>
                </a:cubicBezTo>
                <a:cubicBezTo>
                  <a:pt x="3349345" y="1858805"/>
                  <a:pt x="3349345" y="1866709"/>
                  <a:pt x="3361204" y="1933893"/>
                </a:cubicBezTo>
                <a:cubicBezTo>
                  <a:pt x="3361204" y="1945752"/>
                  <a:pt x="3361204" y="1957606"/>
                  <a:pt x="3357250" y="1957606"/>
                </a:cubicBezTo>
                <a:cubicBezTo>
                  <a:pt x="3349345" y="1961560"/>
                  <a:pt x="3349345" y="2032695"/>
                  <a:pt x="3361204" y="2139405"/>
                </a:cubicBezTo>
                <a:cubicBezTo>
                  <a:pt x="3365154" y="2174977"/>
                  <a:pt x="3365154" y="2202640"/>
                  <a:pt x="3361204" y="2206594"/>
                </a:cubicBezTo>
                <a:cubicBezTo>
                  <a:pt x="3357250" y="2210544"/>
                  <a:pt x="3357250" y="2218448"/>
                  <a:pt x="3361204" y="2222398"/>
                </a:cubicBezTo>
                <a:cubicBezTo>
                  <a:pt x="3365154" y="2226353"/>
                  <a:pt x="3369108" y="2234257"/>
                  <a:pt x="3369108" y="2238211"/>
                </a:cubicBezTo>
                <a:cubicBezTo>
                  <a:pt x="3369108" y="2242161"/>
                  <a:pt x="3377012" y="2242161"/>
                  <a:pt x="3380963" y="2242161"/>
                </a:cubicBezTo>
                <a:cubicBezTo>
                  <a:pt x="3392821" y="2238211"/>
                  <a:pt x="3396771" y="2265874"/>
                  <a:pt x="3384917" y="2269824"/>
                </a:cubicBezTo>
                <a:cubicBezTo>
                  <a:pt x="3380963" y="2269824"/>
                  <a:pt x="3377012" y="2281682"/>
                  <a:pt x="3373058" y="2293541"/>
                </a:cubicBezTo>
                <a:cubicBezTo>
                  <a:pt x="3369108" y="2309345"/>
                  <a:pt x="3369108" y="2313300"/>
                  <a:pt x="3380963" y="2309345"/>
                </a:cubicBezTo>
                <a:cubicBezTo>
                  <a:pt x="3392821" y="2305395"/>
                  <a:pt x="3396771" y="2305395"/>
                  <a:pt x="3396771" y="2317254"/>
                </a:cubicBezTo>
                <a:cubicBezTo>
                  <a:pt x="3396771" y="2325158"/>
                  <a:pt x="3392821" y="2333062"/>
                  <a:pt x="3388867" y="2337013"/>
                </a:cubicBezTo>
                <a:cubicBezTo>
                  <a:pt x="3384917" y="2337013"/>
                  <a:pt x="3380963" y="2337013"/>
                  <a:pt x="3380963" y="2333062"/>
                </a:cubicBezTo>
                <a:cubicBezTo>
                  <a:pt x="3380963" y="2329108"/>
                  <a:pt x="3377012" y="2325158"/>
                  <a:pt x="3373058" y="2325158"/>
                </a:cubicBezTo>
                <a:cubicBezTo>
                  <a:pt x="3369108" y="2325158"/>
                  <a:pt x="3369108" y="2352821"/>
                  <a:pt x="3373058" y="2388388"/>
                </a:cubicBezTo>
                <a:cubicBezTo>
                  <a:pt x="3373058" y="2423960"/>
                  <a:pt x="3377012" y="2455577"/>
                  <a:pt x="3377012" y="2463482"/>
                </a:cubicBezTo>
                <a:cubicBezTo>
                  <a:pt x="3377012" y="2471386"/>
                  <a:pt x="3384917" y="2609713"/>
                  <a:pt x="3388867" y="2653184"/>
                </a:cubicBezTo>
                <a:cubicBezTo>
                  <a:pt x="3392821" y="2692706"/>
                  <a:pt x="3384917" y="2787558"/>
                  <a:pt x="3377012" y="2791512"/>
                </a:cubicBezTo>
                <a:cubicBezTo>
                  <a:pt x="3373058" y="2795462"/>
                  <a:pt x="3373058" y="2795462"/>
                  <a:pt x="3377012" y="2795462"/>
                </a:cubicBezTo>
                <a:cubicBezTo>
                  <a:pt x="3380963" y="2795462"/>
                  <a:pt x="3384917" y="2815221"/>
                  <a:pt x="3388867" y="2842888"/>
                </a:cubicBezTo>
                <a:cubicBezTo>
                  <a:pt x="3392821" y="2870555"/>
                  <a:pt x="3396771" y="2902168"/>
                  <a:pt x="3400725" y="2914026"/>
                </a:cubicBezTo>
                <a:cubicBezTo>
                  <a:pt x="3404675" y="2925885"/>
                  <a:pt x="3404675" y="2945644"/>
                  <a:pt x="3400725" y="2953548"/>
                </a:cubicBezTo>
                <a:cubicBezTo>
                  <a:pt x="3392821" y="2965406"/>
                  <a:pt x="3396771" y="2969356"/>
                  <a:pt x="3408630" y="2977261"/>
                </a:cubicBezTo>
                <a:cubicBezTo>
                  <a:pt x="3428388" y="2989119"/>
                  <a:pt x="3432343" y="3000974"/>
                  <a:pt x="3412580" y="2997024"/>
                </a:cubicBezTo>
                <a:cubicBezTo>
                  <a:pt x="3400725" y="2993069"/>
                  <a:pt x="3392821" y="3004928"/>
                  <a:pt x="3400725" y="3024687"/>
                </a:cubicBezTo>
                <a:cubicBezTo>
                  <a:pt x="3404675" y="3044450"/>
                  <a:pt x="3404675" y="3115588"/>
                  <a:pt x="3396771" y="3127442"/>
                </a:cubicBezTo>
                <a:cubicBezTo>
                  <a:pt x="3388867" y="3139297"/>
                  <a:pt x="3392821" y="3151155"/>
                  <a:pt x="3400725" y="3170914"/>
                </a:cubicBezTo>
                <a:cubicBezTo>
                  <a:pt x="3408630" y="3186727"/>
                  <a:pt x="3412580" y="3206485"/>
                  <a:pt x="3412580" y="3218340"/>
                </a:cubicBezTo>
                <a:cubicBezTo>
                  <a:pt x="3408630" y="3246007"/>
                  <a:pt x="3408630" y="3246007"/>
                  <a:pt x="3420484" y="3329000"/>
                </a:cubicBezTo>
                <a:cubicBezTo>
                  <a:pt x="3424438" y="3368521"/>
                  <a:pt x="3432343" y="3408043"/>
                  <a:pt x="3436293" y="3411997"/>
                </a:cubicBezTo>
                <a:cubicBezTo>
                  <a:pt x="3444197" y="3415947"/>
                  <a:pt x="3440247" y="3423856"/>
                  <a:pt x="3436293" y="3427806"/>
                </a:cubicBezTo>
                <a:cubicBezTo>
                  <a:pt x="3428388" y="3435710"/>
                  <a:pt x="3428388" y="3439664"/>
                  <a:pt x="3436293" y="3443614"/>
                </a:cubicBezTo>
                <a:cubicBezTo>
                  <a:pt x="3448151" y="3447564"/>
                  <a:pt x="3448151" y="3502899"/>
                  <a:pt x="3440247" y="3518707"/>
                </a:cubicBezTo>
                <a:cubicBezTo>
                  <a:pt x="3436293" y="3522657"/>
                  <a:pt x="3440247" y="3530562"/>
                  <a:pt x="3448151" y="3534512"/>
                </a:cubicBezTo>
                <a:cubicBezTo>
                  <a:pt x="3463960" y="3538466"/>
                  <a:pt x="3460006" y="3574033"/>
                  <a:pt x="3444197" y="3585892"/>
                </a:cubicBezTo>
                <a:cubicBezTo>
                  <a:pt x="3432343" y="3597750"/>
                  <a:pt x="3432343" y="3605650"/>
                  <a:pt x="3448151" y="3617509"/>
                </a:cubicBezTo>
                <a:cubicBezTo>
                  <a:pt x="3460006" y="3625413"/>
                  <a:pt x="3460006" y="3633318"/>
                  <a:pt x="3452105" y="3653076"/>
                </a:cubicBezTo>
                <a:cubicBezTo>
                  <a:pt x="3448151" y="3672839"/>
                  <a:pt x="3448151" y="3676793"/>
                  <a:pt x="3460006" y="3684693"/>
                </a:cubicBezTo>
                <a:cubicBezTo>
                  <a:pt x="3467910" y="3688648"/>
                  <a:pt x="3475814" y="3696552"/>
                  <a:pt x="3471864" y="3700506"/>
                </a:cubicBezTo>
                <a:cubicBezTo>
                  <a:pt x="3467910" y="3704456"/>
                  <a:pt x="3463960" y="3708410"/>
                  <a:pt x="3460006" y="3704456"/>
                </a:cubicBezTo>
                <a:cubicBezTo>
                  <a:pt x="3448151" y="3700506"/>
                  <a:pt x="3444197" y="3751882"/>
                  <a:pt x="3452105" y="3775595"/>
                </a:cubicBezTo>
                <a:cubicBezTo>
                  <a:pt x="3456055" y="3787453"/>
                  <a:pt x="3460005" y="3811162"/>
                  <a:pt x="3460005" y="3830925"/>
                </a:cubicBezTo>
                <a:cubicBezTo>
                  <a:pt x="3460005" y="3850684"/>
                  <a:pt x="3463959" y="3866497"/>
                  <a:pt x="3467910" y="3862542"/>
                </a:cubicBezTo>
                <a:cubicBezTo>
                  <a:pt x="3471864" y="3862542"/>
                  <a:pt x="3475814" y="3862542"/>
                  <a:pt x="3475814" y="3866497"/>
                </a:cubicBezTo>
                <a:cubicBezTo>
                  <a:pt x="3475814" y="3870447"/>
                  <a:pt x="3471864" y="3874401"/>
                  <a:pt x="3467910" y="3878351"/>
                </a:cubicBezTo>
                <a:cubicBezTo>
                  <a:pt x="3460005" y="3882301"/>
                  <a:pt x="3460005" y="3886255"/>
                  <a:pt x="3467910" y="3890205"/>
                </a:cubicBezTo>
                <a:cubicBezTo>
                  <a:pt x="3475814" y="3894160"/>
                  <a:pt x="3475814" y="3902064"/>
                  <a:pt x="3471864" y="3921823"/>
                </a:cubicBezTo>
                <a:cubicBezTo>
                  <a:pt x="3467910" y="3937635"/>
                  <a:pt x="3467910" y="3985061"/>
                  <a:pt x="3467910" y="4024583"/>
                </a:cubicBezTo>
                <a:cubicBezTo>
                  <a:pt x="3467910" y="4064104"/>
                  <a:pt x="3467910" y="4099671"/>
                  <a:pt x="3463959" y="4103626"/>
                </a:cubicBezTo>
                <a:cubicBezTo>
                  <a:pt x="3452105" y="4107576"/>
                  <a:pt x="3460005" y="4166860"/>
                  <a:pt x="3471864" y="4178714"/>
                </a:cubicBezTo>
                <a:cubicBezTo>
                  <a:pt x="3475814" y="4186619"/>
                  <a:pt x="3483718" y="4249853"/>
                  <a:pt x="3487672" y="4360513"/>
                </a:cubicBezTo>
                <a:cubicBezTo>
                  <a:pt x="3491627" y="4455365"/>
                  <a:pt x="3499527" y="4542312"/>
                  <a:pt x="3503481" y="4554166"/>
                </a:cubicBezTo>
                <a:cubicBezTo>
                  <a:pt x="3507431" y="4566025"/>
                  <a:pt x="3511385" y="4593688"/>
                  <a:pt x="3507431" y="4613451"/>
                </a:cubicBezTo>
                <a:cubicBezTo>
                  <a:pt x="3507431" y="4633209"/>
                  <a:pt x="3507431" y="4649022"/>
                  <a:pt x="3511385" y="4649022"/>
                </a:cubicBezTo>
                <a:cubicBezTo>
                  <a:pt x="3523240" y="4649022"/>
                  <a:pt x="3519290" y="4696448"/>
                  <a:pt x="3507431" y="4712252"/>
                </a:cubicBezTo>
                <a:cubicBezTo>
                  <a:pt x="3499527" y="4720161"/>
                  <a:pt x="3499527" y="4724111"/>
                  <a:pt x="3503481" y="4720161"/>
                </a:cubicBezTo>
                <a:cubicBezTo>
                  <a:pt x="3515335" y="4712252"/>
                  <a:pt x="3523240" y="4747824"/>
                  <a:pt x="3519290" y="4775491"/>
                </a:cubicBezTo>
                <a:cubicBezTo>
                  <a:pt x="3511385" y="4807108"/>
                  <a:pt x="3511385" y="4818962"/>
                  <a:pt x="3519290" y="4854534"/>
                </a:cubicBezTo>
                <a:cubicBezTo>
                  <a:pt x="3535098" y="4929623"/>
                  <a:pt x="3543002" y="5020524"/>
                  <a:pt x="3535098" y="5016570"/>
                </a:cubicBezTo>
                <a:cubicBezTo>
                  <a:pt x="3531144" y="5012620"/>
                  <a:pt x="3531144" y="5020524"/>
                  <a:pt x="3539048" y="5028424"/>
                </a:cubicBezTo>
                <a:cubicBezTo>
                  <a:pt x="3543002" y="5040283"/>
                  <a:pt x="3550907" y="5052141"/>
                  <a:pt x="3546953" y="5060046"/>
                </a:cubicBezTo>
                <a:cubicBezTo>
                  <a:pt x="3546953" y="5067946"/>
                  <a:pt x="3546953" y="5071900"/>
                  <a:pt x="3554857" y="5071900"/>
                </a:cubicBezTo>
                <a:cubicBezTo>
                  <a:pt x="3562761" y="5071900"/>
                  <a:pt x="3562761" y="5075854"/>
                  <a:pt x="3554857" y="5079804"/>
                </a:cubicBezTo>
                <a:cubicBezTo>
                  <a:pt x="3550907" y="5083759"/>
                  <a:pt x="3546953" y="5099567"/>
                  <a:pt x="3546953" y="5115376"/>
                </a:cubicBezTo>
                <a:cubicBezTo>
                  <a:pt x="3546953" y="5131184"/>
                  <a:pt x="3543002" y="5143039"/>
                  <a:pt x="3539048" y="5139089"/>
                </a:cubicBezTo>
                <a:cubicBezTo>
                  <a:pt x="3535098" y="5135134"/>
                  <a:pt x="3535098" y="5139089"/>
                  <a:pt x="3539048" y="5150943"/>
                </a:cubicBezTo>
                <a:cubicBezTo>
                  <a:pt x="3543002" y="5162802"/>
                  <a:pt x="3550907" y="5182560"/>
                  <a:pt x="3550907" y="5198369"/>
                </a:cubicBezTo>
                <a:cubicBezTo>
                  <a:pt x="3550907" y="5214177"/>
                  <a:pt x="3554857" y="5229986"/>
                  <a:pt x="3558811" y="5233940"/>
                </a:cubicBezTo>
                <a:cubicBezTo>
                  <a:pt x="3562761" y="5237890"/>
                  <a:pt x="3566715" y="5249749"/>
                  <a:pt x="3562761" y="5261603"/>
                </a:cubicBezTo>
                <a:cubicBezTo>
                  <a:pt x="3558811" y="5273462"/>
                  <a:pt x="3558811" y="5309029"/>
                  <a:pt x="3562761" y="5340646"/>
                </a:cubicBezTo>
                <a:cubicBezTo>
                  <a:pt x="3566715" y="5392026"/>
                  <a:pt x="3566715" y="5399931"/>
                  <a:pt x="3550907" y="5407835"/>
                </a:cubicBezTo>
                <a:cubicBezTo>
                  <a:pt x="3543002" y="5411785"/>
                  <a:pt x="3535098" y="5419689"/>
                  <a:pt x="3535098" y="5423639"/>
                </a:cubicBezTo>
                <a:cubicBezTo>
                  <a:pt x="3535098" y="5427594"/>
                  <a:pt x="3539048" y="5423639"/>
                  <a:pt x="3543002" y="5419689"/>
                </a:cubicBezTo>
                <a:cubicBezTo>
                  <a:pt x="3554857" y="5407835"/>
                  <a:pt x="3566715" y="5407835"/>
                  <a:pt x="3562761" y="5419689"/>
                </a:cubicBezTo>
                <a:cubicBezTo>
                  <a:pt x="3562761" y="5423639"/>
                  <a:pt x="3562761" y="5431548"/>
                  <a:pt x="3566715" y="5435498"/>
                </a:cubicBezTo>
                <a:cubicBezTo>
                  <a:pt x="3570665" y="5435498"/>
                  <a:pt x="3570665" y="5447356"/>
                  <a:pt x="3566715" y="5455261"/>
                </a:cubicBezTo>
                <a:cubicBezTo>
                  <a:pt x="3562761" y="5467115"/>
                  <a:pt x="3558811" y="5467115"/>
                  <a:pt x="3558811" y="5463161"/>
                </a:cubicBezTo>
                <a:cubicBezTo>
                  <a:pt x="3554857" y="5459211"/>
                  <a:pt x="3550907" y="5455261"/>
                  <a:pt x="3546953" y="5455261"/>
                </a:cubicBezTo>
                <a:cubicBezTo>
                  <a:pt x="3543002" y="5455261"/>
                  <a:pt x="3539048" y="5463161"/>
                  <a:pt x="3543002" y="5467115"/>
                </a:cubicBezTo>
                <a:cubicBezTo>
                  <a:pt x="3546953" y="5475019"/>
                  <a:pt x="3543002" y="5478974"/>
                  <a:pt x="3539048" y="5482924"/>
                </a:cubicBezTo>
                <a:cubicBezTo>
                  <a:pt x="3535098" y="5486878"/>
                  <a:pt x="3539048" y="5486878"/>
                  <a:pt x="3546953" y="5482924"/>
                </a:cubicBezTo>
                <a:cubicBezTo>
                  <a:pt x="3566715" y="5478974"/>
                  <a:pt x="3566715" y="5478974"/>
                  <a:pt x="3562761" y="5502682"/>
                </a:cubicBezTo>
                <a:cubicBezTo>
                  <a:pt x="3562761" y="5514541"/>
                  <a:pt x="3562761" y="5526399"/>
                  <a:pt x="3566715" y="5526399"/>
                </a:cubicBezTo>
                <a:cubicBezTo>
                  <a:pt x="3566715" y="5526399"/>
                  <a:pt x="3574620" y="5558017"/>
                  <a:pt x="3578574" y="5601488"/>
                </a:cubicBezTo>
                <a:cubicBezTo>
                  <a:pt x="3582524" y="5672627"/>
                  <a:pt x="3582524" y="5676581"/>
                  <a:pt x="3566715" y="5680531"/>
                </a:cubicBezTo>
                <a:lnTo>
                  <a:pt x="3550907" y="5684485"/>
                </a:lnTo>
                <a:lnTo>
                  <a:pt x="3570665" y="5700290"/>
                </a:lnTo>
                <a:cubicBezTo>
                  <a:pt x="3582524" y="5712148"/>
                  <a:pt x="3586474" y="5720053"/>
                  <a:pt x="3582524" y="5731911"/>
                </a:cubicBezTo>
                <a:cubicBezTo>
                  <a:pt x="3578574" y="5743765"/>
                  <a:pt x="3578574" y="5759574"/>
                  <a:pt x="3578574" y="5767478"/>
                </a:cubicBezTo>
                <a:cubicBezTo>
                  <a:pt x="3582524" y="5787241"/>
                  <a:pt x="3570665" y="5814904"/>
                  <a:pt x="3558811" y="5810954"/>
                </a:cubicBezTo>
                <a:cubicBezTo>
                  <a:pt x="3554857" y="5807000"/>
                  <a:pt x="3550907" y="5810954"/>
                  <a:pt x="3550907" y="5814904"/>
                </a:cubicBezTo>
                <a:cubicBezTo>
                  <a:pt x="3550907" y="5826763"/>
                  <a:pt x="3558811" y="5826763"/>
                  <a:pt x="3574620" y="5810954"/>
                </a:cubicBezTo>
                <a:cubicBezTo>
                  <a:pt x="3586474" y="5799096"/>
                  <a:pt x="3586474" y="5799096"/>
                  <a:pt x="3594378" y="5842571"/>
                </a:cubicBezTo>
                <a:cubicBezTo>
                  <a:pt x="3598333" y="5870234"/>
                  <a:pt x="3598333" y="5897897"/>
                  <a:pt x="3594378" y="5909756"/>
                </a:cubicBezTo>
                <a:cubicBezTo>
                  <a:pt x="3586474" y="5941373"/>
                  <a:pt x="3582524" y="5988799"/>
                  <a:pt x="3590428" y="5984849"/>
                </a:cubicBezTo>
                <a:cubicBezTo>
                  <a:pt x="3598333" y="5980894"/>
                  <a:pt x="3602283" y="5984849"/>
                  <a:pt x="3606237" y="6055983"/>
                </a:cubicBezTo>
                <a:cubicBezTo>
                  <a:pt x="3610187" y="6079700"/>
                  <a:pt x="3610187" y="6103413"/>
                  <a:pt x="3606237" y="6103413"/>
                </a:cubicBezTo>
                <a:cubicBezTo>
                  <a:pt x="3602283" y="6103413"/>
                  <a:pt x="3602283" y="6111317"/>
                  <a:pt x="3606237" y="6119222"/>
                </a:cubicBezTo>
                <a:cubicBezTo>
                  <a:pt x="3610187" y="6131076"/>
                  <a:pt x="3610187" y="6135026"/>
                  <a:pt x="3602283" y="6131076"/>
                </a:cubicBezTo>
                <a:cubicBezTo>
                  <a:pt x="3594378" y="6127126"/>
                  <a:pt x="3590428" y="6131076"/>
                  <a:pt x="3586474" y="6135026"/>
                </a:cubicBezTo>
                <a:cubicBezTo>
                  <a:pt x="3582524" y="6142935"/>
                  <a:pt x="3586474" y="6142935"/>
                  <a:pt x="3598333" y="6138980"/>
                </a:cubicBezTo>
                <a:cubicBezTo>
                  <a:pt x="3618095" y="6135026"/>
                  <a:pt x="3629950" y="6146885"/>
                  <a:pt x="3618095" y="6158743"/>
                </a:cubicBezTo>
                <a:cubicBezTo>
                  <a:pt x="3610187" y="6162693"/>
                  <a:pt x="3614141" y="6170598"/>
                  <a:pt x="3618095" y="6178502"/>
                </a:cubicBezTo>
                <a:cubicBezTo>
                  <a:pt x="3629950" y="6194310"/>
                  <a:pt x="3625996" y="6253591"/>
                  <a:pt x="3614141" y="6253591"/>
                </a:cubicBezTo>
                <a:cubicBezTo>
                  <a:pt x="3610187" y="6253591"/>
                  <a:pt x="3606237" y="6249641"/>
                  <a:pt x="3610187" y="6245691"/>
                </a:cubicBezTo>
                <a:cubicBezTo>
                  <a:pt x="3614141" y="6241736"/>
                  <a:pt x="3610187" y="6237786"/>
                  <a:pt x="3606237" y="6237786"/>
                </a:cubicBezTo>
                <a:cubicBezTo>
                  <a:pt x="3590428" y="6237786"/>
                  <a:pt x="3598333" y="6265449"/>
                  <a:pt x="3618095" y="6281258"/>
                </a:cubicBezTo>
                <a:cubicBezTo>
                  <a:pt x="3633900" y="6293112"/>
                  <a:pt x="3633900" y="6301021"/>
                  <a:pt x="3625996" y="6308925"/>
                </a:cubicBezTo>
                <a:cubicBezTo>
                  <a:pt x="3622045" y="6316829"/>
                  <a:pt x="3618095" y="6332634"/>
                  <a:pt x="3622045" y="6344492"/>
                </a:cubicBezTo>
                <a:cubicBezTo>
                  <a:pt x="3625996" y="6360301"/>
                  <a:pt x="3625996" y="6368205"/>
                  <a:pt x="3618095" y="6372155"/>
                </a:cubicBezTo>
                <a:cubicBezTo>
                  <a:pt x="3610187" y="6376109"/>
                  <a:pt x="3606237" y="6376109"/>
                  <a:pt x="3606237" y="6372155"/>
                </a:cubicBezTo>
                <a:cubicBezTo>
                  <a:pt x="3606237" y="6368205"/>
                  <a:pt x="3602283" y="6360301"/>
                  <a:pt x="3598333" y="6352396"/>
                </a:cubicBezTo>
                <a:cubicBezTo>
                  <a:pt x="3594378" y="6344492"/>
                  <a:pt x="3590428" y="6332634"/>
                  <a:pt x="3590428" y="6324734"/>
                </a:cubicBezTo>
                <a:cubicBezTo>
                  <a:pt x="3594378" y="6316829"/>
                  <a:pt x="3590428" y="6312875"/>
                  <a:pt x="3582524" y="6316829"/>
                </a:cubicBezTo>
                <a:cubicBezTo>
                  <a:pt x="3570665" y="6320779"/>
                  <a:pt x="3570665" y="6356351"/>
                  <a:pt x="3582524" y="6356351"/>
                </a:cubicBezTo>
                <a:cubicBezTo>
                  <a:pt x="3586474" y="6356351"/>
                  <a:pt x="3590428" y="6360301"/>
                  <a:pt x="3586474" y="6364255"/>
                </a:cubicBezTo>
                <a:cubicBezTo>
                  <a:pt x="3582524" y="6368205"/>
                  <a:pt x="3586474" y="6372155"/>
                  <a:pt x="3590428" y="6376109"/>
                </a:cubicBezTo>
                <a:cubicBezTo>
                  <a:pt x="3594378" y="6380064"/>
                  <a:pt x="3598333" y="6387968"/>
                  <a:pt x="3598333" y="6399822"/>
                </a:cubicBezTo>
                <a:cubicBezTo>
                  <a:pt x="3598333" y="6411677"/>
                  <a:pt x="3606237" y="6415631"/>
                  <a:pt x="3610187" y="6415631"/>
                </a:cubicBezTo>
                <a:cubicBezTo>
                  <a:pt x="3618095" y="6411677"/>
                  <a:pt x="3622045" y="6415631"/>
                  <a:pt x="3622045" y="6423535"/>
                </a:cubicBezTo>
                <a:cubicBezTo>
                  <a:pt x="3625996" y="6431439"/>
                  <a:pt x="3614141" y="6439344"/>
                  <a:pt x="3606237" y="6439344"/>
                </a:cubicBezTo>
                <a:cubicBezTo>
                  <a:pt x="3586474" y="6443298"/>
                  <a:pt x="3582524" y="6459107"/>
                  <a:pt x="3598333" y="6459107"/>
                </a:cubicBezTo>
                <a:cubicBezTo>
                  <a:pt x="3606237" y="6459107"/>
                  <a:pt x="3614141" y="6459107"/>
                  <a:pt x="3622045" y="6459107"/>
                </a:cubicBezTo>
                <a:cubicBezTo>
                  <a:pt x="3629950" y="6459107"/>
                  <a:pt x="3637854" y="6455152"/>
                  <a:pt x="3645758" y="6451198"/>
                </a:cubicBezTo>
                <a:cubicBezTo>
                  <a:pt x="3653663" y="6443298"/>
                  <a:pt x="3653663" y="6443298"/>
                  <a:pt x="3645758" y="6455152"/>
                </a:cubicBezTo>
                <a:cubicBezTo>
                  <a:pt x="3637854" y="6459107"/>
                  <a:pt x="3637854" y="6467011"/>
                  <a:pt x="3641808" y="6467011"/>
                </a:cubicBezTo>
                <a:cubicBezTo>
                  <a:pt x="3645758" y="6467011"/>
                  <a:pt x="3645758" y="6470961"/>
                  <a:pt x="3641808" y="6474915"/>
                </a:cubicBezTo>
                <a:cubicBezTo>
                  <a:pt x="3633900" y="6482819"/>
                  <a:pt x="3625996" y="6478865"/>
                  <a:pt x="3610187" y="6470961"/>
                </a:cubicBezTo>
                <a:cubicBezTo>
                  <a:pt x="3590428" y="6463057"/>
                  <a:pt x="3590428" y="6463057"/>
                  <a:pt x="3598333" y="6470961"/>
                </a:cubicBezTo>
                <a:cubicBezTo>
                  <a:pt x="3606237" y="6478865"/>
                  <a:pt x="3610187" y="6490720"/>
                  <a:pt x="3606237" y="6498628"/>
                </a:cubicBezTo>
                <a:cubicBezTo>
                  <a:pt x="3602283" y="6506532"/>
                  <a:pt x="3606237" y="6514437"/>
                  <a:pt x="3610187" y="6518387"/>
                </a:cubicBezTo>
                <a:cubicBezTo>
                  <a:pt x="3614141" y="6518387"/>
                  <a:pt x="3618095" y="6518387"/>
                  <a:pt x="3618095" y="6510482"/>
                </a:cubicBezTo>
                <a:cubicBezTo>
                  <a:pt x="3614141" y="6498628"/>
                  <a:pt x="3645758" y="6478865"/>
                  <a:pt x="3653663" y="6486770"/>
                </a:cubicBezTo>
                <a:cubicBezTo>
                  <a:pt x="3657617" y="6486770"/>
                  <a:pt x="3653663" y="6490720"/>
                  <a:pt x="3649708" y="6494674"/>
                </a:cubicBezTo>
                <a:cubicBezTo>
                  <a:pt x="3641808" y="6494674"/>
                  <a:pt x="3641808" y="6498628"/>
                  <a:pt x="3649708" y="6506532"/>
                </a:cubicBezTo>
                <a:cubicBezTo>
                  <a:pt x="3657617" y="6514437"/>
                  <a:pt x="3653663" y="6522341"/>
                  <a:pt x="3645758" y="6530241"/>
                </a:cubicBezTo>
                <a:cubicBezTo>
                  <a:pt x="3629950" y="6546054"/>
                  <a:pt x="3629950" y="6553958"/>
                  <a:pt x="3645758" y="6546054"/>
                </a:cubicBezTo>
                <a:cubicBezTo>
                  <a:pt x="3653663" y="6546054"/>
                  <a:pt x="3661567" y="6546054"/>
                  <a:pt x="3661567" y="6550004"/>
                </a:cubicBezTo>
                <a:cubicBezTo>
                  <a:pt x="3669471" y="6565813"/>
                  <a:pt x="3661567" y="6609284"/>
                  <a:pt x="3653663" y="6605334"/>
                </a:cubicBezTo>
                <a:cubicBezTo>
                  <a:pt x="3649708" y="6601384"/>
                  <a:pt x="3645758" y="6597430"/>
                  <a:pt x="3649708" y="6593480"/>
                </a:cubicBezTo>
                <a:cubicBezTo>
                  <a:pt x="3653663" y="6589525"/>
                  <a:pt x="3649708" y="6585575"/>
                  <a:pt x="3645758" y="6585575"/>
                </a:cubicBezTo>
                <a:cubicBezTo>
                  <a:pt x="3629950" y="6585575"/>
                  <a:pt x="3625996" y="6601384"/>
                  <a:pt x="3637854" y="6613238"/>
                </a:cubicBezTo>
                <a:cubicBezTo>
                  <a:pt x="3641808" y="6621143"/>
                  <a:pt x="3653663" y="6625097"/>
                  <a:pt x="3657617" y="6621143"/>
                </a:cubicBezTo>
                <a:cubicBezTo>
                  <a:pt x="3669471" y="6617193"/>
                  <a:pt x="3673421" y="6644856"/>
                  <a:pt x="3661567" y="6652760"/>
                </a:cubicBezTo>
                <a:cubicBezTo>
                  <a:pt x="3653663" y="6656714"/>
                  <a:pt x="3653663" y="6660664"/>
                  <a:pt x="3661567" y="6664618"/>
                </a:cubicBezTo>
                <a:cubicBezTo>
                  <a:pt x="3669471" y="6668568"/>
                  <a:pt x="3673421" y="6680427"/>
                  <a:pt x="3673421" y="6696236"/>
                </a:cubicBezTo>
                <a:cubicBezTo>
                  <a:pt x="3673421" y="6708090"/>
                  <a:pt x="3673421" y="6723899"/>
                  <a:pt x="3673421" y="6731803"/>
                </a:cubicBezTo>
                <a:cubicBezTo>
                  <a:pt x="3673421" y="6739707"/>
                  <a:pt x="3673421" y="6759470"/>
                  <a:pt x="3677376" y="6779229"/>
                </a:cubicBezTo>
                <a:cubicBezTo>
                  <a:pt x="3681330" y="6802942"/>
                  <a:pt x="3681330" y="6814800"/>
                  <a:pt x="3673421" y="6818750"/>
                </a:cubicBezTo>
                <a:cubicBezTo>
                  <a:pt x="3665517" y="6818750"/>
                  <a:pt x="3661567" y="6814800"/>
                  <a:pt x="3661567" y="6806892"/>
                </a:cubicBezTo>
                <a:cubicBezTo>
                  <a:pt x="3661567" y="6798991"/>
                  <a:pt x="3657617" y="6791087"/>
                  <a:pt x="3649708" y="6791087"/>
                </a:cubicBezTo>
                <a:cubicBezTo>
                  <a:pt x="3641808" y="6791087"/>
                  <a:pt x="3637854" y="6795037"/>
                  <a:pt x="3637854" y="6802942"/>
                </a:cubicBezTo>
                <a:cubicBezTo>
                  <a:pt x="3637854" y="6810846"/>
                  <a:pt x="3641808" y="6814800"/>
                  <a:pt x="3645758" y="6814800"/>
                </a:cubicBezTo>
                <a:cubicBezTo>
                  <a:pt x="3649708" y="6814800"/>
                  <a:pt x="3653663" y="6818750"/>
                  <a:pt x="3649708" y="6822704"/>
                </a:cubicBezTo>
                <a:cubicBezTo>
                  <a:pt x="3647733" y="6824679"/>
                  <a:pt x="3648722" y="6830607"/>
                  <a:pt x="3651192" y="6838510"/>
                </a:cubicBezTo>
                <a:lnTo>
                  <a:pt x="3658501" y="6858000"/>
                </a:lnTo>
                <a:lnTo>
                  <a:pt x="3633628" y="6858000"/>
                </a:lnTo>
                <a:lnTo>
                  <a:pt x="3629950" y="6854322"/>
                </a:lnTo>
                <a:lnTo>
                  <a:pt x="3627497" y="6858000"/>
                </a:lnTo>
                <a:lnTo>
                  <a:pt x="3595880" y="6858000"/>
                </a:lnTo>
                <a:lnTo>
                  <a:pt x="3598333" y="6854322"/>
                </a:lnTo>
                <a:cubicBezTo>
                  <a:pt x="3598333" y="6846413"/>
                  <a:pt x="3594378" y="6842463"/>
                  <a:pt x="3586474" y="6842463"/>
                </a:cubicBezTo>
                <a:cubicBezTo>
                  <a:pt x="3578574" y="6842463"/>
                  <a:pt x="3574620" y="6846413"/>
                  <a:pt x="3578574" y="6854322"/>
                </a:cubicBezTo>
                <a:lnTo>
                  <a:pt x="35822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8FA5284-A6C6-4415-A144-F57B8683F64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475165" y="0"/>
            <a:ext cx="3716835" cy="6858000"/>
          </a:xfrm>
          <a:custGeom>
            <a:avLst/>
            <a:gdLst>
              <a:gd name="connsiteX0" fmla="*/ 1109242 w 3716835"/>
              <a:gd name="connsiteY0" fmla="*/ 3816856 h 6858000"/>
              <a:gd name="connsiteX1" fmla="*/ 1105372 w 3716835"/>
              <a:gd name="connsiteY1" fmla="*/ 3828459 h 6858000"/>
              <a:gd name="connsiteX2" fmla="*/ 1116980 w 3716835"/>
              <a:gd name="connsiteY2" fmla="*/ 3840067 h 6858000"/>
              <a:gd name="connsiteX3" fmla="*/ 1120850 w 3716835"/>
              <a:gd name="connsiteY3" fmla="*/ 3828459 h 6858000"/>
              <a:gd name="connsiteX4" fmla="*/ 1109242 w 3716835"/>
              <a:gd name="connsiteY4" fmla="*/ 3816856 h 6858000"/>
              <a:gd name="connsiteX5" fmla="*/ 1245125 w 3716835"/>
              <a:gd name="connsiteY5" fmla="*/ 3762213 h 6858000"/>
              <a:gd name="connsiteX6" fmla="*/ 1236906 w 3716835"/>
              <a:gd name="connsiteY6" fmla="*/ 3766563 h 6858000"/>
              <a:gd name="connsiteX7" fmla="*/ 1252380 w 3716835"/>
              <a:gd name="connsiteY7" fmla="*/ 3774300 h 6858000"/>
              <a:gd name="connsiteX8" fmla="*/ 1256247 w 3716835"/>
              <a:gd name="connsiteY8" fmla="*/ 3766563 h 6858000"/>
              <a:gd name="connsiteX9" fmla="*/ 1245125 w 3716835"/>
              <a:gd name="connsiteY9" fmla="*/ 3762213 h 6858000"/>
              <a:gd name="connsiteX10" fmla="*/ 1151798 w 3716835"/>
              <a:gd name="connsiteY10" fmla="*/ 3743355 h 6858000"/>
              <a:gd name="connsiteX11" fmla="*/ 1167268 w 3716835"/>
              <a:gd name="connsiteY11" fmla="*/ 3754959 h 6858000"/>
              <a:gd name="connsiteX12" fmla="*/ 1171139 w 3716835"/>
              <a:gd name="connsiteY12" fmla="*/ 3751088 h 6858000"/>
              <a:gd name="connsiteX13" fmla="*/ 1151798 w 3716835"/>
              <a:gd name="connsiteY13" fmla="*/ 3743355 h 6858000"/>
              <a:gd name="connsiteX14" fmla="*/ 1163402 w 3716835"/>
              <a:gd name="connsiteY14" fmla="*/ 3615692 h 6858000"/>
              <a:gd name="connsiteX15" fmla="*/ 1182742 w 3716835"/>
              <a:gd name="connsiteY15" fmla="*/ 3635032 h 6858000"/>
              <a:gd name="connsiteX16" fmla="*/ 1178876 w 3716835"/>
              <a:gd name="connsiteY16" fmla="*/ 3623429 h 6858000"/>
              <a:gd name="connsiteX17" fmla="*/ 1163402 w 3716835"/>
              <a:gd name="connsiteY17" fmla="*/ 3615692 h 6858000"/>
              <a:gd name="connsiteX18" fmla="*/ 1105372 w 3716835"/>
              <a:gd name="connsiteY18" fmla="*/ 3433873 h 6858000"/>
              <a:gd name="connsiteX19" fmla="*/ 1089898 w 3716835"/>
              <a:gd name="connsiteY19" fmla="*/ 3437739 h 6858000"/>
              <a:gd name="connsiteX20" fmla="*/ 1097639 w 3716835"/>
              <a:gd name="connsiteY20" fmla="*/ 3445476 h 6858000"/>
              <a:gd name="connsiteX21" fmla="*/ 1105372 w 3716835"/>
              <a:gd name="connsiteY21" fmla="*/ 3433873 h 6858000"/>
              <a:gd name="connsiteX22" fmla="*/ 3000078 w 3716835"/>
              <a:gd name="connsiteY22" fmla="*/ 3176110 h 6858000"/>
              <a:gd name="connsiteX23" fmla="*/ 2983638 w 3716835"/>
              <a:gd name="connsiteY23" fmla="*/ 3178046 h 6858000"/>
              <a:gd name="connsiteX24" fmla="*/ 2968164 w 3716835"/>
              <a:gd name="connsiteY24" fmla="*/ 3185783 h 6858000"/>
              <a:gd name="connsiteX25" fmla="*/ 2987505 w 3716835"/>
              <a:gd name="connsiteY25" fmla="*/ 3185783 h 6858000"/>
              <a:gd name="connsiteX26" fmla="*/ 3000078 w 3716835"/>
              <a:gd name="connsiteY26" fmla="*/ 3176110 h 6858000"/>
              <a:gd name="connsiteX27" fmla="*/ 389695 w 3716835"/>
              <a:gd name="connsiteY27" fmla="*/ 764586 h 6858000"/>
              <a:gd name="connsiteX28" fmla="*/ 381958 w 3716835"/>
              <a:gd name="connsiteY28" fmla="*/ 772319 h 6858000"/>
              <a:gd name="connsiteX29" fmla="*/ 401303 w 3716835"/>
              <a:gd name="connsiteY29" fmla="*/ 780056 h 6858000"/>
              <a:gd name="connsiteX30" fmla="*/ 389695 w 3716835"/>
              <a:gd name="connsiteY30" fmla="*/ 764586 h 6858000"/>
              <a:gd name="connsiteX31" fmla="*/ 1078294 w 3716835"/>
              <a:gd name="connsiteY31" fmla="*/ 300362 h 6858000"/>
              <a:gd name="connsiteX32" fmla="*/ 1066686 w 3716835"/>
              <a:gd name="connsiteY32" fmla="*/ 304228 h 6858000"/>
              <a:gd name="connsiteX33" fmla="*/ 1078294 w 3716835"/>
              <a:gd name="connsiteY33" fmla="*/ 315832 h 6858000"/>
              <a:gd name="connsiteX34" fmla="*/ 1089898 w 3716835"/>
              <a:gd name="connsiteY34" fmla="*/ 311965 h 6858000"/>
              <a:gd name="connsiteX35" fmla="*/ 1078294 w 3716835"/>
              <a:gd name="connsiteY35" fmla="*/ 300362 h 6858000"/>
              <a:gd name="connsiteX36" fmla="*/ 0 w 3716835"/>
              <a:gd name="connsiteY36" fmla="*/ 0 h 6858000"/>
              <a:gd name="connsiteX37" fmla="*/ 131096 w 3716835"/>
              <a:gd name="connsiteY37" fmla="*/ 0 h 6858000"/>
              <a:gd name="connsiteX38" fmla="*/ 131471 w 3716835"/>
              <a:gd name="connsiteY38" fmla="*/ 10701 h 6858000"/>
              <a:gd name="connsiteX39" fmla="*/ 138238 w 3716835"/>
              <a:gd name="connsiteY39" fmla="*/ 17957 h 6858000"/>
              <a:gd name="connsiteX40" fmla="*/ 145975 w 3716835"/>
              <a:gd name="connsiteY40" fmla="*/ 37297 h 6858000"/>
              <a:gd name="connsiteX41" fmla="*/ 145975 w 3716835"/>
              <a:gd name="connsiteY41" fmla="*/ 48905 h 6858000"/>
              <a:gd name="connsiteX42" fmla="*/ 122764 w 3716835"/>
              <a:gd name="connsiteY42" fmla="*/ 45034 h 6858000"/>
              <a:gd name="connsiteX43" fmla="*/ 118898 w 3716835"/>
              <a:gd name="connsiteY43" fmla="*/ 60509 h 6858000"/>
              <a:gd name="connsiteX44" fmla="*/ 145975 w 3716835"/>
              <a:gd name="connsiteY44" fmla="*/ 48905 h 6858000"/>
              <a:gd name="connsiteX45" fmla="*/ 145975 w 3716835"/>
              <a:gd name="connsiteY45" fmla="*/ 79853 h 6858000"/>
              <a:gd name="connsiteX46" fmla="*/ 134372 w 3716835"/>
              <a:gd name="connsiteY46" fmla="*/ 122405 h 6858000"/>
              <a:gd name="connsiteX47" fmla="*/ 153716 w 3716835"/>
              <a:gd name="connsiteY47" fmla="*/ 184306 h 6858000"/>
              <a:gd name="connsiteX48" fmla="*/ 176924 w 3716835"/>
              <a:gd name="connsiteY48" fmla="*/ 246198 h 6858000"/>
              <a:gd name="connsiteX49" fmla="*/ 180794 w 3716835"/>
              <a:gd name="connsiteY49" fmla="*/ 261676 h 6858000"/>
              <a:gd name="connsiteX50" fmla="*/ 169191 w 3716835"/>
              <a:gd name="connsiteY50" fmla="*/ 300362 h 6858000"/>
              <a:gd name="connsiteX51" fmla="*/ 161449 w 3716835"/>
              <a:gd name="connsiteY51" fmla="*/ 311965 h 6858000"/>
              <a:gd name="connsiteX52" fmla="*/ 173057 w 3716835"/>
              <a:gd name="connsiteY52" fmla="*/ 323569 h 6858000"/>
              <a:gd name="connsiteX53" fmla="*/ 200135 w 3716835"/>
              <a:gd name="connsiteY53" fmla="*/ 358388 h 6858000"/>
              <a:gd name="connsiteX54" fmla="*/ 207876 w 3716835"/>
              <a:gd name="connsiteY54" fmla="*/ 389336 h 6858000"/>
              <a:gd name="connsiteX55" fmla="*/ 227217 w 3716835"/>
              <a:gd name="connsiteY55" fmla="*/ 431888 h 6858000"/>
              <a:gd name="connsiteX56" fmla="*/ 246561 w 3716835"/>
              <a:gd name="connsiteY56" fmla="*/ 493788 h 6858000"/>
              <a:gd name="connsiteX57" fmla="*/ 254294 w 3716835"/>
              <a:gd name="connsiteY57" fmla="*/ 540207 h 6858000"/>
              <a:gd name="connsiteX58" fmla="*/ 262031 w 3716835"/>
              <a:gd name="connsiteY58" fmla="*/ 567288 h 6858000"/>
              <a:gd name="connsiteX59" fmla="*/ 258165 w 3716835"/>
              <a:gd name="connsiteY59" fmla="*/ 644659 h 6858000"/>
              <a:gd name="connsiteX60" fmla="*/ 254294 w 3716835"/>
              <a:gd name="connsiteY60" fmla="*/ 652396 h 6858000"/>
              <a:gd name="connsiteX61" fmla="*/ 265902 w 3716835"/>
              <a:gd name="connsiteY61" fmla="*/ 671737 h 6858000"/>
              <a:gd name="connsiteX62" fmla="*/ 277505 w 3716835"/>
              <a:gd name="connsiteY62" fmla="*/ 687215 h 6858000"/>
              <a:gd name="connsiteX63" fmla="*/ 308458 w 3716835"/>
              <a:gd name="connsiteY63" fmla="*/ 714293 h 6858000"/>
              <a:gd name="connsiteX64" fmla="*/ 285247 w 3716835"/>
              <a:gd name="connsiteY64" fmla="*/ 741370 h 6858000"/>
              <a:gd name="connsiteX65" fmla="*/ 277505 w 3716835"/>
              <a:gd name="connsiteY65" fmla="*/ 764586 h 6858000"/>
              <a:gd name="connsiteX66" fmla="*/ 281376 w 3716835"/>
              <a:gd name="connsiteY66" fmla="*/ 783926 h 6858000"/>
              <a:gd name="connsiteX67" fmla="*/ 292980 w 3716835"/>
              <a:gd name="connsiteY67" fmla="*/ 822612 h 6858000"/>
              <a:gd name="connsiteX68" fmla="*/ 300717 w 3716835"/>
              <a:gd name="connsiteY68" fmla="*/ 845823 h 6858000"/>
              <a:gd name="connsiteX69" fmla="*/ 331665 w 3716835"/>
              <a:gd name="connsiteY69" fmla="*/ 857426 h 6858000"/>
              <a:gd name="connsiteX70" fmla="*/ 335535 w 3716835"/>
              <a:gd name="connsiteY70" fmla="*/ 845823 h 6858000"/>
              <a:gd name="connsiteX71" fmla="*/ 316191 w 3716835"/>
              <a:gd name="connsiteY71" fmla="*/ 834215 h 6858000"/>
              <a:gd name="connsiteX72" fmla="*/ 320061 w 3716835"/>
              <a:gd name="connsiteY72" fmla="*/ 818741 h 6858000"/>
              <a:gd name="connsiteX73" fmla="*/ 335535 w 3716835"/>
              <a:gd name="connsiteY73" fmla="*/ 811004 h 6858000"/>
              <a:gd name="connsiteX74" fmla="*/ 320061 w 3716835"/>
              <a:gd name="connsiteY74" fmla="*/ 803271 h 6858000"/>
              <a:gd name="connsiteX75" fmla="*/ 316191 w 3716835"/>
              <a:gd name="connsiteY75" fmla="*/ 795530 h 6858000"/>
              <a:gd name="connsiteX76" fmla="*/ 312324 w 3716835"/>
              <a:gd name="connsiteY76" fmla="*/ 768452 h 6858000"/>
              <a:gd name="connsiteX77" fmla="*/ 308458 w 3716835"/>
              <a:gd name="connsiteY77" fmla="*/ 745241 h 6858000"/>
              <a:gd name="connsiteX78" fmla="*/ 316191 w 3716835"/>
              <a:gd name="connsiteY78" fmla="*/ 694948 h 6858000"/>
              <a:gd name="connsiteX79" fmla="*/ 312324 w 3716835"/>
              <a:gd name="connsiteY79" fmla="*/ 664000 h 6858000"/>
              <a:gd name="connsiteX80" fmla="*/ 327798 w 3716835"/>
              <a:gd name="connsiteY80" fmla="*/ 648530 h 6858000"/>
              <a:gd name="connsiteX81" fmla="*/ 343273 w 3716835"/>
              <a:gd name="connsiteY81" fmla="*/ 660133 h 6858000"/>
              <a:gd name="connsiteX82" fmla="*/ 335535 w 3716835"/>
              <a:gd name="connsiteY82" fmla="*/ 640789 h 6858000"/>
              <a:gd name="connsiteX83" fmla="*/ 323932 w 3716835"/>
              <a:gd name="connsiteY83" fmla="*/ 575025 h 6858000"/>
              <a:gd name="connsiteX84" fmla="*/ 327798 w 3716835"/>
              <a:gd name="connsiteY84" fmla="*/ 563418 h 6858000"/>
              <a:gd name="connsiteX85" fmla="*/ 331665 w 3716835"/>
              <a:gd name="connsiteY85" fmla="*/ 551814 h 6858000"/>
              <a:gd name="connsiteX86" fmla="*/ 339402 w 3716835"/>
              <a:gd name="connsiteY86" fmla="*/ 540207 h 6858000"/>
              <a:gd name="connsiteX87" fmla="*/ 331665 w 3716835"/>
              <a:gd name="connsiteY87" fmla="*/ 536340 h 6858000"/>
              <a:gd name="connsiteX88" fmla="*/ 308458 w 3716835"/>
              <a:gd name="connsiteY88" fmla="*/ 528603 h 6858000"/>
              <a:gd name="connsiteX89" fmla="*/ 296850 w 3716835"/>
              <a:gd name="connsiteY89" fmla="*/ 451232 h 6858000"/>
              <a:gd name="connsiteX90" fmla="*/ 304587 w 3716835"/>
              <a:gd name="connsiteY90" fmla="*/ 385465 h 6858000"/>
              <a:gd name="connsiteX91" fmla="*/ 300717 w 3716835"/>
              <a:gd name="connsiteY91" fmla="*/ 284884 h 6858000"/>
              <a:gd name="connsiteX92" fmla="*/ 320061 w 3716835"/>
              <a:gd name="connsiteY92" fmla="*/ 253935 h 6858000"/>
              <a:gd name="connsiteX93" fmla="*/ 331665 w 3716835"/>
              <a:gd name="connsiteY93" fmla="*/ 246198 h 6858000"/>
              <a:gd name="connsiteX94" fmla="*/ 316191 w 3716835"/>
              <a:gd name="connsiteY94" fmla="*/ 238461 h 6858000"/>
              <a:gd name="connsiteX95" fmla="*/ 300717 w 3716835"/>
              <a:gd name="connsiteY95" fmla="*/ 219120 h 6858000"/>
              <a:gd name="connsiteX96" fmla="*/ 292980 w 3716835"/>
              <a:gd name="connsiteY96" fmla="*/ 192039 h 6858000"/>
              <a:gd name="connsiteX97" fmla="*/ 289113 w 3716835"/>
              <a:gd name="connsiteY97" fmla="*/ 75983 h 6858000"/>
              <a:gd name="connsiteX98" fmla="*/ 292980 w 3716835"/>
              <a:gd name="connsiteY98" fmla="*/ 45034 h 6858000"/>
              <a:gd name="connsiteX99" fmla="*/ 296850 w 3716835"/>
              <a:gd name="connsiteY99" fmla="*/ 6349 h 6858000"/>
              <a:gd name="connsiteX100" fmla="*/ 302651 w 3716835"/>
              <a:gd name="connsiteY100" fmla="*/ 0 h 6858000"/>
              <a:gd name="connsiteX101" fmla="*/ 3716835 w 3716835"/>
              <a:gd name="connsiteY101" fmla="*/ 0 h 6858000"/>
              <a:gd name="connsiteX102" fmla="*/ 3716835 w 3716835"/>
              <a:gd name="connsiteY102" fmla="*/ 6858000 h 6858000"/>
              <a:gd name="connsiteX103" fmla="*/ 248704 w 3716835"/>
              <a:gd name="connsiteY103" fmla="*/ 6858000 h 6858000"/>
              <a:gd name="connsiteX104" fmla="*/ 246561 w 3716835"/>
              <a:gd name="connsiteY104" fmla="*/ 6753070 h 6858000"/>
              <a:gd name="connsiteX105" fmla="*/ 227217 w 3716835"/>
              <a:gd name="connsiteY105" fmla="*/ 5611855 h 6858000"/>
              <a:gd name="connsiteX106" fmla="*/ 223346 w 3716835"/>
              <a:gd name="connsiteY106" fmla="*/ 5422299 h 6858000"/>
              <a:gd name="connsiteX107" fmla="*/ 207876 w 3716835"/>
              <a:gd name="connsiteY107" fmla="*/ 4486109 h 6858000"/>
              <a:gd name="connsiteX108" fmla="*/ 200135 w 3716835"/>
              <a:gd name="connsiteY108" fmla="*/ 4095390 h 6858000"/>
              <a:gd name="connsiteX109" fmla="*/ 192402 w 3716835"/>
              <a:gd name="connsiteY109" fmla="*/ 3716274 h 6858000"/>
              <a:gd name="connsiteX110" fmla="*/ 184661 w 3716835"/>
              <a:gd name="connsiteY110" fmla="*/ 3348761 h 6858000"/>
              <a:gd name="connsiteX111" fmla="*/ 173057 w 3716835"/>
              <a:gd name="connsiteY111" fmla="*/ 3097308 h 6858000"/>
              <a:gd name="connsiteX112" fmla="*/ 173057 w 3716835"/>
              <a:gd name="connsiteY112" fmla="*/ 3047020 h 6858000"/>
              <a:gd name="connsiteX113" fmla="*/ 176924 w 3716835"/>
              <a:gd name="connsiteY113" fmla="*/ 2996727 h 6858000"/>
              <a:gd name="connsiteX114" fmla="*/ 169191 w 3716835"/>
              <a:gd name="connsiteY114" fmla="*/ 2830382 h 6858000"/>
              <a:gd name="connsiteX115" fmla="*/ 149846 w 3716835"/>
              <a:gd name="connsiteY115" fmla="*/ 2300391 h 6858000"/>
              <a:gd name="connsiteX116" fmla="*/ 142109 w 3716835"/>
              <a:gd name="connsiteY116" fmla="*/ 2103094 h 6858000"/>
              <a:gd name="connsiteX117" fmla="*/ 130505 w 3716835"/>
              <a:gd name="connsiteY117" fmla="*/ 1878719 h 6858000"/>
              <a:gd name="connsiteX118" fmla="*/ 115031 w 3716835"/>
              <a:gd name="connsiteY118" fmla="*/ 1526685 h 6858000"/>
              <a:gd name="connsiteX119" fmla="*/ 103423 w 3716835"/>
              <a:gd name="connsiteY119" fmla="*/ 1348732 h 6858000"/>
              <a:gd name="connsiteX120" fmla="*/ 95686 w 3716835"/>
              <a:gd name="connsiteY120" fmla="*/ 1217202 h 6858000"/>
              <a:gd name="connsiteX121" fmla="*/ 68605 w 3716835"/>
              <a:gd name="connsiteY121" fmla="*/ 822612 h 6858000"/>
              <a:gd name="connsiteX122" fmla="*/ 53135 w 3716835"/>
              <a:gd name="connsiteY122" fmla="*/ 718159 h 6858000"/>
              <a:gd name="connsiteX123" fmla="*/ 53135 w 3716835"/>
              <a:gd name="connsiteY123" fmla="*/ 664000 h 6858000"/>
              <a:gd name="connsiteX124" fmla="*/ 60868 w 3716835"/>
              <a:gd name="connsiteY124" fmla="*/ 625314 h 6858000"/>
              <a:gd name="connsiteX125" fmla="*/ 53135 w 3716835"/>
              <a:gd name="connsiteY125" fmla="*/ 551814 h 6858000"/>
              <a:gd name="connsiteX126" fmla="*/ 14449 w 3716835"/>
              <a:gd name="connsiteY126" fmla="*/ 168828 h 6858000"/>
              <a:gd name="connsiteX127" fmla="*/ 2842 w 3716835"/>
              <a:gd name="connsiteY127" fmla="*/ 6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716835" h="6858000">
                <a:moveTo>
                  <a:pt x="1109242" y="3816856"/>
                </a:moveTo>
                <a:cubicBezTo>
                  <a:pt x="1105372" y="3816856"/>
                  <a:pt x="1105372" y="3820726"/>
                  <a:pt x="1105372" y="3828459"/>
                </a:cubicBezTo>
                <a:cubicBezTo>
                  <a:pt x="1109242" y="3836200"/>
                  <a:pt x="1113113" y="3840067"/>
                  <a:pt x="1116980" y="3840067"/>
                </a:cubicBezTo>
                <a:cubicBezTo>
                  <a:pt x="1120850" y="3840067"/>
                  <a:pt x="1120850" y="3836200"/>
                  <a:pt x="1120850" y="3828459"/>
                </a:cubicBezTo>
                <a:cubicBezTo>
                  <a:pt x="1116980" y="3820726"/>
                  <a:pt x="1113113" y="3816856"/>
                  <a:pt x="1109242" y="3816856"/>
                </a:cubicBezTo>
                <a:close/>
                <a:moveTo>
                  <a:pt x="1245125" y="3762213"/>
                </a:moveTo>
                <a:cubicBezTo>
                  <a:pt x="1241740" y="3761729"/>
                  <a:pt x="1238839" y="3762696"/>
                  <a:pt x="1236906" y="3766563"/>
                </a:cubicBezTo>
                <a:cubicBezTo>
                  <a:pt x="1236906" y="3766563"/>
                  <a:pt x="1240772" y="3770433"/>
                  <a:pt x="1252380" y="3774300"/>
                </a:cubicBezTo>
                <a:cubicBezTo>
                  <a:pt x="1271721" y="3778170"/>
                  <a:pt x="1275591" y="3778170"/>
                  <a:pt x="1256247" y="3766563"/>
                </a:cubicBezTo>
                <a:cubicBezTo>
                  <a:pt x="1252379" y="3764629"/>
                  <a:pt x="1248510" y="3762696"/>
                  <a:pt x="1245125" y="3762213"/>
                </a:cubicBezTo>
                <a:close/>
                <a:moveTo>
                  <a:pt x="1151798" y="3743355"/>
                </a:moveTo>
                <a:cubicBezTo>
                  <a:pt x="1147928" y="3747222"/>
                  <a:pt x="1155665" y="3751088"/>
                  <a:pt x="1167268" y="3754959"/>
                </a:cubicBezTo>
                <a:cubicBezTo>
                  <a:pt x="1186613" y="3762696"/>
                  <a:pt x="1186613" y="3762696"/>
                  <a:pt x="1171139" y="3751088"/>
                </a:cubicBezTo>
                <a:cubicBezTo>
                  <a:pt x="1163402" y="3747222"/>
                  <a:pt x="1151798" y="3743355"/>
                  <a:pt x="1151798" y="3743355"/>
                </a:cubicBezTo>
                <a:close/>
                <a:moveTo>
                  <a:pt x="1163402" y="3615692"/>
                </a:moveTo>
                <a:cubicBezTo>
                  <a:pt x="1159535" y="3619558"/>
                  <a:pt x="1171139" y="3635032"/>
                  <a:pt x="1182742" y="3635032"/>
                </a:cubicBezTo>
                <a:cubicBezTo>
                  <a:pt x="1190484" y="3635032"/>
                  <a:pt x="1186613" y="3631166"/>
                  <a:pt x="1178876" y="3623429"/>
                </a:cubicBezTo>
                <a:cubicBezTo>
                  <a:pt x="1171139" y="3615692"/>
                  <a:pt x="1167268" y="3615692"/>
                  <a:pt x="1163402" y="3615692"/>
                </a:cubicBezTo>
                <a:close/>
                <a:moveTo>
                  <a:pt x="1105372" y="3433873"/>
                </a:moveTo>
                <a:cubicBezTo>
                  <a:pt x="1097639" y="3433873"/>
                  <a:pt x="1089898" y="3433873"/>
                  <a:pt x="1089898" y="3437739"/>
                </a:cubicBezTo>
                <a:cubicBezTo>
                  <a:pt x="1086031" y="3441606"/>
                  <a:pt x="1089898" y="3445476"/>
                  <a:pt x="1097639" y="3445476"/>
                </a:cubicBezTo>
                <a:cubicBezTo>
                  <a:pt x="1113113" y="3445476"/>
                  <a:pt x="1116980" y="3441606"/>
                  <a:pt x="1105372" y="3433873"/>
                </a:cubicBezTo>
                <a:close/>
                <a:moveTo>
                  <a:pt x="3000078" y="3176110"/>
                </a:moveTo>
                <a:cubicBezTo>
                  <a:pt x="2999111" y="3175143"/>
                  <a:pt x="2993308" y="3176111"/>
                  <a:pt x="2983638" y="3178046"/>
                </a:cubicBezTo>
                <a:cubicBezTo>
                  <a:pt x="2972030" y="3181913"/>
                  <a:pt x="2968164" y="3185783"/>
                  <a:pt x="2968164" y="3185783"/>
                </a:cubicBezTo>
                <a:cubicBezTo>
                  <a:pt x="2972030" y="3193516"/>
                  <a:pt x="2979768" y="3189650"/>
                  <a:pt x="2987505" y="3185783"/>
                </a:cubicBezTo>
                <a:cubicBezTo>
                  <a:pt x="2997177" y="3179979"/>
                  <a:pt x="3001045" y="3177078"/>
                  <a:pt x="3000078" y="3176110"/>
                </a:cubicBezTo>
                <a:close/>
                <a:moveTo>
                  <a:pt x="389695" y="764586"/>
                </a:moveTo>
                <a:cubicBezTo>
                  <a:pt x="385828" y="760715"/>
                  <a:pt x="381958" y="768452"/>
                  <a:pt x="381958" y="772319"/>
                </a:cubicBezTo>
                <a:cubicBezTo>
                  <a:pt x="381958" y="783926"/>
                  <a:pt x="393561" y="787793"/>
                  <a:pt x="401303" y="780056"/>
                </a:cubicBezTo>
                <a:cubicBezTo>
                  <a:pt x="409036" y="776189"/>
                  <a:pt x="401303" y="764586"/>
                  <a:pt x="389695" y="764586"/>
                </a:cubicBezTo>
                <a:close/>
                <a:moveTo>
                  <a:pt x="1078294" y="300362"/>
                </a:moveTo>
                <a:cubicBezTo>
                  <a:pt x="1070557" y="300362"/>
                  <a:pt x="1066686" y="300362"/>
                  <a:pt x="1066686" y="304228"/>
                </a:cubicBezTo>
                <a:cubicBezTo>
                  <a:pt x="1066686" y="308095"/>
                  <a:pt x="1074428" y="311965"/>
                  <a:pt x="1078294" y="315832"/>
                </a:cubicBezTo>
                <a:cubicBezTo>
                  <a:pt x="1086031" y="319702"/>
                  <a:pt x="1089898" y="315832"/>
                  <a:pt x="1089898" y="311965"/>
                </a:cubicBezTo>
                <a:cubicBezTo>
                  <a:pt x="1089898" y="308095"/>
                  <a:pt x="1082165" y="304228"/>
                  <a:pt x="1078294" y="300362"/>
                </a:cubicBezTo>
                <a:close/>
                <a:moveTo>
                  <a:pt x="0" y="0"/>
                </a:moveTo>
                <a:lnTo>
                  <a:pt x="131096" y="0"/>
                </a:lnTo>
                <a:lnTo>
                  <a:pt x="131471" y="10701"/>
                </a:lnTo>
                <a:cubicBezTo>
                  <a:pt x="133405" y="16988"/>
                  <a:pt x="136305" y="19890"/>
                  <a:pt x="138238" y="17957"/>
                </a:cubicBezTo>
                <a:cubicBezTo>
                  <a:pt x="149846" y="10220"/>
                  <a:pt x="161449" y="29564"/>
                  <a:pt x="145975" y="37297"/>
                </a:cubicBezTo>
                <a:cubicBezTo>
                  <a:pt x="138238" y="41168"/>
                  <a:pt x="138238" y="45034"/>
                  <a:pt x="145975" y="48905"/>
                </a:cubicBezTo>
                <a:cubicBezTo>
                  <a:pt x="142109" y="41168"/>
                  <a:pt x="138238" y="41168"/>
                  <a:pt x="122764" y="45034"/>
                </a:cubicBezTo>
                <a:cubicBezTo>
                  <a:pt x="107290" y="52772"/>
                  <a:pt x="107290" y="52772"/>
                  <a:pt x="118898" y="60509"/>
                </a:cubicBezTo>
                <a:cubicBezTo>
                  <a:pt x="138238" y="68250"/>
                  <a:pt x="153716" y="60509"/>
                  <a:pt x="145975" y="48905"/>
                </a:cubicBezTo>
                <a:cubicBezTo>
                  <a:pt x="157583" y="56642"/>
                  <a:pt x="157583" y="79853"/>
                  <a:pt x="145975" y="79853"/>
                </a:cubicBezTo>
                <a:cubicBezTo>
                  <a:pt x="138238" y="79853"/>
                  <a:pt x="134372" y="95327"/>
                  <a:pt x="134372" y="122405"/>
                </a:cubicBezTo>
                <a:cubicBezTo>
                  <a:pt x="134372" y="153353"/>
                  <a:pt x="138238" y="168828"/>
                  <a:pt x="153716" y="184306"/>
                </a:cubicBezTo>
                <a:cubicBezTo>
                  <a:pt x="176924" y="207513"/>
                  <a:pt x="188531" y="238461"/>
                  <a:pt x="176924" y="246198"/>
                </a:cubicBezTo>
                <a:cubicBezTo>
                  <a:pt x="173057" y="250069"/>
                  <a:pt x="176924" y="253935"/>
                  <a:pt x="180794" y="261676"/>
                </a:cubicBezTo>
                <a:cubicBezTo>
                  <a:pt x="192402" y="273280"/>
                  <a:pt x="184661" y="300362"/>
                  <a:pt x="169191" y="300362"/>
                </a:cubicBezTo>
                <a:cubicBezTo>
                  <a:pt x="165320" y="300362"/>
                  <a:pt x="161449" y="304228"/>
                  <a:pt x="161449" y="311965"/>
                </a:cubicBezTo>
                <a:cubicBezTo>
                  <a:pt x="161449" y="319702"/>
                  <a:pt x="165320" y="323569"/>
                  <a:pt x="173057" y="323569"/>
                </a:cubicBezTo>
                <a:cubicBezTo>
                  <a:pt x="204005" y="319702"/>
                  <a:pt x="207876" y="323569"/>
                  <a:pt x="200135" y="358388"/>
                </a:cubicBezTo>
                <a:cubicBezTo>
                  <a:pt x="196268" y="381599"/>
                  <a:pt x="196268" y="389336"/>
                  <a:pt x="207876" y="389336"/>
                </a:cubicBezTo>
                <a:cubicBezTo>
                  <a:pt x="215609" y="389336"/>
                  <a:pt x="223346" y="400939"/>
                  <a:pt x="227217" y="431888"/>
                </a:cubicBezTo>
                <a:cubicBezTo>
                  <a:pt x="231087" y="455103"/>
                  <a:pt x="242691" y="482181"/>
                  <a:pt x="246561" y="493788"/>
                </a:cubicBezTo>
                <a:cubicBezTo>
                  <a:pt x="254294" y="505392"/>
                  <a:pt x="258165" y="520866"/>
                  <a:pt x="254294" y="540207"/>
                </a:cubicBezTo>
                <a:cubicBezTo>
                  <a:pt x="250428" y="563418"/>
                  <a:pt x="250428" y="567288"/>
                  <a:pt x="262031" y="567288"/>
                </a:cubicBezTo>
                <a:cubicBezTo>
                  <a:pt x="281376" y="567288"/>
                  <a:pt x="277505" y="633051"/>
                  <a:pt x="258165" y="644659"/>
                </a:cubicBezTo>
                <a:cubicBezTo>
                  <a:pt x="250428" y="652396"/>
                  <a:pt x="246561" y="652396"/>
                  <a:pt x="254294" y="652396"/>
                </a:cubicBezTo>
                <a:cubicBezTo>
                  <a:pt x="262031" y="652396"/>
                  <a:pt x="265902" y="660133"/>
                  <a:pt x="265902" y="671737"/>
                </a:cubicBezTo>
                <a:cubicBezTo>
                  <a:pt x="265902" y="683344"/>
                  <a:pt x="269772" y="691081"/>
                  <a:pt x="277505" y="687215"/>
                </a:cubicBezTo>
                <a:cubicBezTo>
                  <a:pt x="308458" y="683344"/>
                  <a:pt x="312324" y="687215"/>
                  <a:pt x="308458" y="714293"/>
                </a:cubicBezTo>
                <a:cubicBezTo>
                  <a:pt x="304587" y="737504"/>
                  <a:pt x="300717" y="741370"/>
                  <a:pt x="285247" y="741370"/>
                </a:cubicBezTo>
                <a:cubicBezTo>
                  <a:pt x="262031" y="741370"/>
                  <a:pt x="262031" y="741370"/>
                  <a:pt x="277505" y="764586"/>
                </a:cubicBezTo>
                <a:cubicBezTo>
                  <a:pt x="285247" y="776189"/>
                  <a:pt x="289113" y="783926"/>
                  <a:pt x="281376" y="783926"/>
                </a:cubicBezTo>
                <a:cubicBezTo>
                  <a:pt x="269772" y="783926"/>
                  <a:pt x="281376" y="814875"/>
                  <a:pt x="292980" y="822612"/>
                </a:cubicBezTo>
                <a:cubicBezTo>
                  <a:pt x="296850" y="826478"/>
                  <a:pt x="300717" y="834215"/>
                  <a:pt x="300717" y="845823"/>
                </a:cubicBezTo>
                <a:cubicBezTo>
                  <a:pt x="300717" y="872900"/>
                  <a:pt x="316191" y="876771"/>
                  <a:pt x="331665" y="857426"/>
                </a:cubicBezTo>
                <a:cubicBezTo>
                  <a:pt x="339402" y="849689"/>
                  <a:pt x="339402" y="845823"/>
                  <a:pt x="335535" y="845823"/>
                </a:cubicBezTo>
                <a:cubicBezTo>
                  <a:pt x="331665" y="849689"/>
                  <a:pt x="320061" y="841956"/>
                  <a:pt x="316191" y="834215"/>
                </a:cubicBezTo>
                <a:cubicBezTo>
                  <a:pt x="308458" y="822612"/>
                  <a:pt x="308458" y="818741"/>
                  <a:pt x="320061" y="818741"/>
                </a:cubicBezTo>
                <a:cubicBezTo>
                  <a:pt x="327798" y="818741"/>
                  <a:pt x="335535" y="814875"/>
                  <a:pt x="335535" y="811004"/>
                </a:cubicBezTo>
                <a:cubicBezTo>
                  <a:pt x="335535" y="807137"/>
                  <a:pt x="327798" y="803271"/>
                  <a:pt x="320061" y="803271"/>
                </a:cubicBezTo>
                <a:cubicBezTo>
                  <a:pt x="308458" y="803271"/>
                  <a:pt x="308458" y="799400"/>
                  <a:pt x="316191" y="795530"/>
                </a:cubicBezTo>
                <a:cubicBezTo>
                  <a:pt x="323932" y="791663"/>
                  <a:pt x="323932" y="783926"/>
                  <a:pt x="312324" y="768452"/>
                </a:cubicBezTo>
                <a:cubicBezTo>
                  <a:pt x="304587" y="756844"/>
                  <a:pt x="304587" y="749107"/>
                  <a:pt x="308458" y="745241"/>
                </a:cubicBezTo>
                <a:cubicBezTo>
                  <a:pt x="316191" y="741370"/>
                  <a:pt x="323932" y="702685"/>
                  <a:pt x="316191" y="694948"/>
                </a:cubicBezTo>
                <a:cubicBezTo>
                  <a:pt x="316191" y="694948"/>
                  <a:pt x="312324" y="679474"/>
                  <a:pt x="312324" y="664000"/>
                </a:cubicBezTo>
                <a:cubicBezTo>
                  <a:pt x="308458" y="636922"/>
                  <a:pt x="320061" y="625314"/>
                  <a:pt x="327798" y="648530"/>
                </a:cubicBezTo>
                <a:cubicBezTo>
                  <a:pt x="331665" y="656263"/>
                  <a:pt x="335535" y="660133"/>
                  <a:pt x="343273" y="660133"/>
                </a:cubicBezTo>
                <a:cubicBezTo>
                  <a:pt x="347143" y="660133"/>
                  <a:pt x="343273" y="652396"/>
                  <a:pt x="335535" y="640789"/>
                </a:cubicBezTo>
                <a:cubicBezTo>
                  <a:pt x="316191" y="621448"/>
                  <a:pt x="312324" y="582763"/>
                  <a:pt x="323932" y="575025"/>
                </a:cubicBezTo>
                <a:cubicBezTo>
                  <a:pt x="327798" y="571159"/>
                  <a:pt x="331665" y="567288"/>
                  <a:pt x="327798" y="563418"/>
                </a:cubicBezTo>
                <a:cubicBezTo>
                  <a:pt x="323932" y="559551"/>
                  <a:pt x="327798" y="555681"/>
                  <a:pt x="331665" y="551814"/>
                </a:cubicBezTo>
                <a:cubicBezTo>
                  <a:pt x="335535" y="547944"/>
                  <a:pt x="339402" y="544077"/>
                  <a:pt x="339402" y="540207"/>
                </a:cubicBezTo>
                <a:cubicBezTo>
                  <a:pt x="339402" y="536340"/>
                  <a:pt x="335535" y="536340"/>
                  <a:pt x="331665" y="536340"/>
                </a:cubicBezTo>
                <a:cubicBezTo>
                  <a:pt x="327798" y="540207"/>
                  <a:pt x="316191" y="536340"/>
                  <a:pt x="308458" y="528603"/>
                </a:cubicBezTo>
                <a:cubicBezTo>
                  <a:pt x="296850" y="520866"/>
                  <a:pt x="296850" y="501521"/>
                  <a:pt x="296850" y="451232"/>
                </a:cubicBezTo>
                <a:cubicBezTo>
                  <a:pt x="296850" y="416418"/>
                  <a:pt x="300717" y="385465"/>
                  <a:pt x="304587" y="385465"/>
                </a:cubicBezTo>
                <a:cubicBezTo>
                  <a:pt x="312324" y="385465"/>
                  <a:pt x="308458" y="296491"/>
                  <a:pt x="300717" y="284884"/>
                </a:cubicBezTo>
                <a:cubicBezTo>
                  <a:pt x="292980" y="273280"/>
                  <a:pt x="304587" y="253935"/>
                  <a:pt x="320061" y="253935"/>
                </a:cubicBezTo>
                <a:cubicBezTo>
                  <a:pt x="327798" y="253935"/>
                  <a:pt x="331665" y="250069"/>
                  <a:pt x="331665" y="246198"/>
                </a:cubicBezTo>
                <a:cubicBezTo>
                  <a:pt x="331665" y="242332"/>
                  <a:pt x="323932" y="238461"/>
                  <a:pt x="316191" y="238461"/>
                </a:cubicBezTo>
                <a:cubicBezTo>
                  <a:pt x="304587" y="238461"/>
                  <a:pt x="300717" y="234595"/>
                  <a:pt x="300717" y="219120"/>
                </a:cubicBezTo>
                <a:cubicBezTo>
                  <a:pt x="300717" y="207513"/>
                  <a:pt x="300717" y="195909"/>
                  <a:pt x="292980" y="192039"/>
                </a:cubicBezTo>
                <a:cubicBezTo>
                  <a:pt x="277505" y="180435"/>
                  <a:pt x="277505" y="91457"/>
                  <a:pt x="289113" y="75983"/>
                </a:cubicBezTo>
                <a:cubicBezTo>
                  <a:pt x="296850" y="68250"/>
                  <a:pt x="296850" y="56642"/>
                  <a:pt x="292980" y="45034"/>
                </a:cubicBezTo>
                <a:cubicBezTo>
                  <a:pt x="289113" y="33431"/>
                  <a:pt x="289113" y="17957"/>
                  <a:pt x="296850" y="6349"/>
                </a:cubicBezTo>
                <a:lnTo>
                  <a:pt x="302651" y="0"/>
                </a:lnTo>
                <a:lnTo>
                  <a:pt x="3716835" y="0"/>
                </a:lnTo>
                <a:lnTo>
                  <a:pt x="3716835" y="6858000"/>
                </a:lnTo>
                <a:lnTo>
                  <a:pt x="248704" y="6858000"/>
                </a:lnTo>
                <a:lnTo>
                  <a:pt x="246561" y="6753070"/>
                </a:lnTo>
                <a:cubicBezTo>
                  <a:pt x="242691" y="6292716"/>
                  <a:pt x="234954" y="5677622"/>
                  <a:pt x="227217" y="5611855"/>
                </a:cubicBezTo>
                <a:cubicBezTo>
                  <a:pt x="223346" y="5549958"/>
                  <a:pt x="223346" y="5476454"/>
                  <a:pt x="223346" y="5422299"/>
                </a:cubicBezTo>
                <a:cubicBezTo>
                  <a:pt x="223346" y="5391346"/>
                  <a:pt x="215609" y="4718221"/>
                  <a:pt x="207876" y="4486109"/>
                </a:cubicBezTo>
                <a:cubicBezTo>
                  <a:pt x="204006" y="4397135"/>
                  <a:pt x="200135" y="4219183"/>
                  <a:pt x="200135" y="4095390"/>
                </a:cubicBezTo>
                <a:cubicBezTo>
                  <a:pt x="196269" y="3971597"/>
                  <a:pt x="192402" y="3797515"/>
                  <a:pt x="192402" y="3716274"/>
                </a:cubicBezTo>
                <a:cubicBezTo>
                  <a:pt x="188531" y="3631166"/>
                  <a:pt x="188531" y="3468688"/>
                  <a:pt x="184661" y="3348761"/>
                </a:cubicBezTo>
                <a:cubicBezTo>
                  <a:pt x="180794" y="3228839"/>
                  <a:pt x="176924" y="3120520"/>
                  <a:pt x="173057" y="3097308"/>
                </a:cubicBezTo>
                <a:cubicBezTo>
                  <a:pt x="169191" y="3077964"/>
                  <a:pt x="169191" y="3054753"/>
                  <a:pt x="173057" y="3047020"/>
                </a:cubicBezTo>
                <a:cubicBezTo>
                  <a:pt x="176924" y="3039279"/>
                  <a:pt x="180794" y="3016067"/>
                  <a:pt x="176924" y="2996727"/>
                </a:cubicBezTo>
                <a:cubicBezTo>
                  <a:pt x="176924" y="2977382"/>
                  <a:pt x="173057" y="2900012"/>
                  <a:pt x="169191" y="2830382"/>
                </a:cubicBezTo>
                <a:cubicBezTo>
                  <a:pt x="161449" y="2683373"/>
                  <a:pt x="153716" y="2470606"/>
                  <a:pt x="149846" y="2300391"/>
                </a:cubicBezTo>
                <a:cubicBezTo>
                  <a:pt x="149846" y="2238495"/>
                  <a:pt x="145975" y="2149516"/>
                  <a:pt x="142109" y="2103094"/>
                </a:cubicBezTo>
                <a:cubicBezTo>
                  <a:pt x="138238" y="2060542"/>
                  <a:pt x="134372" y="1959960"/>
                  <a:pt x="130505" y="1878719"/>
                </a:cubicBezTo>
                <a:cubicBezTo>
                  <a:pt x="122764" y="1681426"/>
                  <a:pt x="118898" y="1607922"/>
                  <a:pt x="115031" y="1526685"/>
                </a:cubicBezTo>
                <a:cubicBezTo>
                  <a:pt x="111161" y="1487999"/>
                  <a:pt x="107290" y="1410629"/>
                  <a:pt x="103423" y="1348732"/>
                </a:cubicBezTo>
                <a:cubicBezTo>
                  <a:pt x="99553" y="1286836"/>
                  <a:pt x="95686" y="1228810"/>
                  <a:pt x="95686" y="1217202"/>
                </a:cubicBezTo>
                <a:cubicBezTo>
                  <a:pt x="87949" y="1182383"/>
                  <a:pt x="72475" y="911586"/>
                  <a:pt x="68605" y="822612"/>
                </a:cubicBezTo>
                <a:cubicBezTo>
                  <a:pt x="68605" y="764586"/>
                  <a:pt x="60868" y="733633"/>
                  <a:pt x="53135" y="718159"/>
                </a:cubicBezTo>
                <a:cubicBezTo>
                  <a:pt x="41527" y="698819"/>
                  <a:pt x="41527" y="691081"/>
                  <a:pt x="53135" y="664000"/>
                </a:cubicBezTo>
                <a:cubicBezTo>
                  <a:pt x="60868" y="644659"/>
                  <a:pt x="60868" y="629185"/>
                  <a:pt x="60868" y="625314"/>
                </a:cubicBezTo>
                <a:cubicBezTo>
                  <a:pt x="57001" y="621448"/>
                  <a:pt x="53135" y="586629"/>
                  <a:pt x="53135" y="551814"/>
                </a:cubicBezTo>
                <a:cubicBezTo>
                  <a:pt x="49264" y="424151"/>
                  <a:pt x="22182" y="176565"/>
                  <a:pt x="14449" y="168828"/>
                </a:cubicBezTo>
                <a:cubicBezTo>
                  <a:pt x="10579" y="164961"/>
                  <a:pt x="6708" y="118539"/>
                  <a:pt x="2842" y="6825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4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-0.10482 0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5" grpId="0" animBg="1"/>
      <p:bldP spid="15" grpId="1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4F60F3C-05CD-431B-9BB0-BCD7B6B46D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718898" y="4397828"/>
            <a:ext cx="3859601" cy="1487716"/>
          </a:xfrm>
          <a:custGeom>
            <a:avLst/>
            <a:gdLst>
              <a:gd name="connsiteX0" fmla="*/ 1750219 w 3859601"/>
              <a:gd name="connsiteY0" fmla="*/ 1461864 h 1487716"/>
              <a:gd name="connsiteX1" fmla="*/ 1756450 w 3859601"/>
              <a:gd name="connsiteY1" fmla="*/ 1472252 h 1487716"/>
              <a:gd name="connsiteX2" fmla="*/ 1758529 w 3859601"/>
              <a:gd name="connsiteY2" fmla="*/ 1470174 h 1487716"/>
              <a:gd name="connsiteX3" fmla="*/ 1750219 w 3859601"/>
              <a:gd name="connsiteY3" fmla="*/ 1461864 h 1487716"/>
              <a:gd name="connsiteX4" fmla="*/ 913301 w 3859601"/>
              <a:gd name="connsiteY4" fmla="*/ 1460827 h 1487716"/>
              <a:gd name="connsiteX5" fmla="*/ 900577 w 3859601"/>
              <a:gd name="connsiteY5" fmla="*/ 1463943 h 1487716"/>
              <a:gd name="connsiteX6" fmla="*/ 915120 w 3859601"/>
              <a:gd name="connsiteY6" fmla="*/ 1466019 h 1487716"/>
              <a:gd name="connsiteX7" fmla="*/ 927584 w 3859601"/>
              <a:gd name="connsiteY7" fmla="*/ 1463943 h 1487716"/>
              <a:gd name="connsiteX8" fmla="*/ 913301 w 3859601"/>
              <a:gd name="connsiteY8" fmla="*/ 1460827 h 1487716"/>
              <a:gd name="connsiteX9" fmla="*/ 1779302 w 3859601"/>
              <a:gd name="connsiteY9" fmla="*/ 1457710 h 1487716"/>
              <a:gd name="connsiteX10" fmla="*/ 1775147 w 3859601"/>
              <a:gd name="connsiteY10" fmla="*/ 1461864 h 1487716"/>
              <a:gd name="connsiteX11" fmla="*/ 1777224 w 3859601"/>
              <a:gd name="connsiteY11" fmla="*/ 1466019 h 1487716"/>
              <a:gd name="connsiteX12" fmla="*/ 1781381 w 3859601"/>
              <a:gd name="connsiteY12" fmla="*/ 1461864 h 1487716"/>
              <a:gd name="connsiteX13" fmla="*/ 1779302 w 3859601"/>
              <a:gd name="connsiteY13" fmla="*/ 1457710 h 1487716"/>
              <a:gd name="connsiteX14" fmla="*/ 1158172 w 3859601"/>
              <a:gd name="connsiteY14" fmla="*/ 1453555 h 1487716"/>
              <a:gd name="connsiteX15" fmla="*/ 1156094 w 3859601"/>
              <a:gd name="connsiteY15" fmla="*/ 1457710 h 1487716"/>
              <a:gd name="connsiteX16" fmla="*/ 1162325 w 3859601"/>
              <a:gd name="connsiteY16" fmla="*/ 1461864 h 1487716"/>
              <a:gd name="connsiteX17" fmla="*/ 1164403 w 3859601"/>
              <a:gd name="connsiteY17" fmla="*/ 1457710 h 1487716"/>
              <a:gd name="connsiteX18" fmla="*/ 1158172 w 3859601"/>
              <a:gd name="connsiteY18" fmla="*/ 1453555 h 1487716"/>
              <a:gd name="connsiteX19" fmla="*/ 1372139 w 3859601"/>
              <a:gd name="connsiteY19" fmla="*/ 1451479 h 1487716"/>
              <a:gd name="connsiteX20" fmla="*/ 1365908 w 3859601"/>
              <a:gd name="connsiteY20" fmla="*/ 1463943 h 1487716"/>
              <a:gd name="connsiteX21" fmla="*/ 1380449 w 3859601"/>
              <a:gd name="connsiteY21" fmla="*/ 1463943 h 1487716"/>
              <a:gd name="connsiteX22" fmla="*/ 1374215 w 3859601"/>
              <a:gd name="connsiteY22" fmla="*/ 1459788 h 1487716"/>
              <a:gd name="connsiteX23" fmla="*/ 1376294 w 3859601"/>
              <a:gd name="connsiteY23" fmla="*/ 1455631 h 1487716"/>
              <a:gd name="connsiteX24" fmla="*/ 1372139 w 3859601"/>
              <a:gd name="connsiteY24" fmla="*/ 1451479 h 1487716"/>
              <a:gd name="connsiteX25" fmla="*/ 1920563 w 3859601"/>
              <a:gd name="connsiteY25" fmla="*/ 1449400 h 1487716"/>
              <a:gd name="connsiteX26" fmla="*/ 1918484 w 3859601"/>
              <a:gd name="connsiteY26" fmla="*/ 1457710 h 1487716"/>
              <a:gd name="connsiteX27" fmla="*/ 1924717 w 3859601"/>
              <a:gd name="connsiteY27" fmla="*/ 1457710 h 1487716"/>
              <a:gd name="connsiteX28" fmla="*/ 1920563 w 3859601"/>
              <a:gd name="connsiteY28" fmla="*/ 1449400 h 1487716"/>
              <a:gd name="connsiteX29" fmla="*/ 1509245 w 3859601"/>
              <a:gd name="connsiteY29" fmla="*/ 1447324 h 1487716"/>
              <a:gd name="connsiteX30" fmla="*/ 1505090 w 3859601"/>
              <a:gd name="connsiteY30" fmla="*/ 1451479 h 1487716"/>
              <a:gd name="connsiteX31" fmla="*/ 1513400 w 3859601"/>
              <a:gd name="connsiteY31" fmla="*/ 1455631 h 1487716"/>
              <a:gd name="connsiteX32" fmla="*/ 1517555 w 3859601"/>
              <a:gd name="connsiteY32" fmla="*/ 1451479 h 1487716"/>
              <a:gd name="connsiteX33" fmla="*/ 1509245 w 3859601"/>
              <a:gd name="connsiteY33" fmla="*/ 1447324 h 1487716"/>
              <a:gd name="connsiteX34" fmla="*/ 1397068 w 3859601"/>
              <a:gd name="connsiteY34" fmla="*/ 1445245 h 1487716"/>
              <a:gd name="connsiteX35" fmla="*/ 1403299 w 3859601"/>
              <a:gd name="connsiteY35" fmla="*/ 1453555 h 1487716"/>
              <a:gd name="connsiteX36" fmla="*/ 1411608 w 3859601"/>
              <a:gd name="connsiteY36" fmla="*/ 1451479 h 1487716"/>
              <a:gd name="connsiteX37" fmla="*/ 1397068 w 3859601"/>
              <a:gd name="connsiteY37" fmla="*/ 1445245 h 1487716"/>
              <a:gd name="connsiteX38" fmla="*/ 1721136 w 3859601"/>
              <a:gd name="connsiteY38" fmla="*/ 1443169 h 1487716"/>
              <a:gd name="connsiteX39" fmla="*/ 1719060 w 3859601"/>
              <a:gd name="connsiteY39" fmla="*/ 1447324 h 1487716"/>
              <a:gd name="connsiteX40" fmla="*/ 1725291 w 3859601"/>
              <a:gd name="connsiteY40" fmla="*/ 1451479 h 1487716"/>
              <a:gd name="connsiteX41" fmla="*/ 1727367 w 3859601"/>
              <a:gd name="connsiteY41" fmla="*/ 1447324 h 1487716"/>
              <a:gd name="connsiteX42" fmla="*/ 1721136 w 3859601"/>
              <a:gd name="connsiteY42" fmla="*/ 1443169 h 1487716"/>
              <a:gd name="connsiteX43" fmla="*/ 2275012 w 3859601"/>
              <a:gd name="connsiteY43" fmla="*/ 1442389 h 1487716"/>
              <a:gd name="connsiteX44" fmla="*/ 2271636 w 3859601"/>
              <a:gd name="connsiteY44" fmla="*/ 1443169 h 1487716"/>
              <a:gd name="connsiteX45" fmla="*/ 2269560 w 3859601"/>
              <a:gd name="connsiteY45" fmla="*/ 1453555 h 1487716"/>
              <a:gd name="connsiteX46" fmla="*/ 2273714 w 3859601"/>
              <a:gd name="connsiteY46" fmla="*/ 1449400 h 1487716"/>
              <a:gd name="connsiteX47" fmla="*/ 2275012 w 3859601"/>
              <a:gd name="connsiteY47" fmla="*/ 1442389 h 1487716"/>
              <a:gd name="connsiteX48" fmla="*/ 1264376 w 3859601"/>
              <a:gd name="connsiteY48" fmla="*/ 1441351 h 1487716"/>
              <a:gd name="connsiteX49" fmla="*/ 1264116 w 3859601"/>
              <a:gd name="connsiteY49" fmla="*/ 1447324 h 1487716"/>
              <a:gd name="connsiteX50" fmla="*/ 1274502 w 3859601"/>
              <a:gd name="connsiteY50" fmla="*/ 1455631 h 1487716"/>
              <a:gd name="connsiteX51" fmla="*/ 1272426 w 3859601"/>
              <a:gd name="connsiteY51" fmla="*/ 1443169 h 1487716"/>
              <a:gd name="connsiteX52" fmla="*/ 1264376 w 3859601"/>
              <a:gd name="connsiteY52" fmla="*/ 1441351 h 1487716"/>
              <a:gd name="connsiteX53" fmla="*/ 838256 w 3859601"/>
              <a:gd name="connsiteY53" fmla="*/ 1434858 h 1487716"/>
              <a:gd name="connsiteX54" fmla="*/ 823716 w 3859601"/>
              <a:gd name="connsiteY54" fmla="*/ 1441091 h 1487716"/>
              <a:gd name="connsiteX55" fmla="*/ 819561 w 3859601"/>
              <a:gd name="connsiteY55" fmla="*/ 1447324 h 1487716"/>
              <a:gd name="connsiteX56" fmla="*/ 834101 w 3859601"/>
              <a:gd name="connsiteY56" fmla="*/ 1441091 h 1487716"/>
              <a:gd name="connsiteX57" fmla="*/ 838256 w 3859601"/>
              <a:gd name="connsiteY57" fmla="*/ 1434858 h 1487716"/>
              <a:gd name="connsiteX58" fmla="*/ 574432 w 3859601"/>
              <a:gd name="connsiteY58" fmla="*/ 1432781 h 1487716"/>
              <a:gd name="connsiteX59" fmla="*/ 570277 w 3859601"/>
              <a:gd name="connsiteY59" fmla="*/ 1436936 h 1487716"/>
              <a:gd name="connsiteX60" fmla="*/ 576511 w 3859601"/>
              <a:gd name="connsiteY60" fmla="*/ 1439014 h 1487716"/>
              <a:gd name="connsiteX61" fmla="*/ 574432 w 3859601"/>
              <a:gd name="connsiteY61" fmla="*/ 1432781 h 1487716"/>
              <a:gd name="connsiteX62" fmla="*/ 399154 w 3859601"/>
              <a:gd name="connsiteY62" fmla="*/ 1425512 h 1487716"/>
              <a:gd name="connsiteX63" fmla="*/ 387470 w 3859601"/>
              <a:gd name="connsiteY63" fmla="*/ 1426550 h 1487716"/>
              <a:gd name="connsiteX64" fmla="*/ 393701 w 3859601"/>
              <a:gd name="connsiteY64" fmla="*/ 1430705 h 1487716"/>
              <a:gd name="connsiteX65" fmla="*/ 406165 w 3859601"/>
              <a:gd name="connsiteY65" fmla="*/ 1430705 h 1487716"/>
              <a:gd name="connsiteX66" fmla="*/ 399154 w 3859601"/>
              <a:gd name="connsiteY66" fmla="*/ 1425512 h 1487716"/>
              <a:gd name="connsiteX67" fmla="*/ 1092215 w 3859601"/>
              <a:gd name="connsiteY67" fmla="*/ 1423953 h 1487716"/>
              <a:gd name="connsiteX68" fmla="*/ 1085463 w 3859601"/>
              <a:gd name="connsiteY68" fmla="*/ 1424472 h 1487716"/>
              <a:gd name="connsiteX69" fmla="*/ 1077154 w 3859601"/>
              <a:gd name="connsiteY69" fmla="*/ 1432781 h 1487716"/>
              <a:gd name="connsiteX70" fmla="*/ 1089618 w 3859601"/>
              <a:gd name="connsiteY70" fmla="*/ 1432781 h 1487716"/>
              <a:gd name="connsiteX71" fmla="*/ 1092215 w 3859601"/>
              <a:gd name="connsiteY71" fmla="*/ 1423953 h 1487716"/>
              <a:gd name="connsiteX72" fmla="*/ 3287467 w 3859601"/>
              <a:gd name="connsiteY72" fmla="*/ 1420317 h 1487716"/>
              <a:gd name="connsiteX73" fmla="*/ 3291622 w 3859601"/>
              <a:gd name="connsiteY73" fmla="*/ 1430705 h 1487716"/>
              <a:gd name="connsiteX74" fmla="*/ 3299931 w 3859601"/>
              <a:gd name="connsiteY74" fmla="*/ 1420317 h 1487716"/>
              <a:gd name="connsiteX75" fmla="*/ 3287467 w 3859601"/>
              <a:gd name="connsiteY75" fmla="*/ 1420317 h 1487716"/>
              <a:gd name="connsiteX76" fmla="*/ 2431594 w 3859601"/>
              <a:gd name="connsiteY76" fmla="*/ 1420317 h 1487716"/>
              <a:gd name="connsiteX77" fmla="*/ 2421206 w 3859601"/>
              <a:gd name="connsiteY77" fmla="*/ 1424472 h 1487716"/>
              <a:gd name="connsiteX78" fmla="*/ 2435748 w 3859601"/>
              <a:gd name="connsiteY78" fmla="*/ 1426550 h 1487716"/>
              <a:gd name="connsiteX79" fmla="*/ 2431594 w 3859601"/>
              <a:gd name="connsiteY79" fmla="*/ 1420317 h 1487716"/>
              <a:gd name="connsiteX80" fmla="*/ 2371349 w 3859601"/>
              <a:gd name="connsiteY80" fmla="*/ 1414084 h 1487716"/>
              <a:gd name="connsiteX81" fmla="*/ 2377582 w 3859601"/>
              <a:gd name="connsiteY81" fmla="*/ 1418241 h 1487716"/>
              <a:gd name="connsiteX82" fmla="*/ 2379659 w 3859601"/>
              <a:gd name="connsiteY82" fmla="*/ 1416162 h 1487716"/>
              <a:gd name="connsiteX83" fmla="*/ 2371349 w 3859601"/>
              <a:gd name="connsiteY83" fmla="*/ 1414084 h 1487716"/>
              <a:gd name="connsiteX84" fmla="*/ 557813 w 3859601"/>
              <a:gd name="connsiteY84" fmla="*/ 1414084 h 1487716"/>
              <a:gd name="connsiteX85" fmla="*/ 549504 w 3859601"/>
              <a:gd name="connsiteY85" fmla="*/ 1426550 h 1487716"/>
              <a:gd name="connsiteX86" fmla="*/ 553659 w 3859601"/>
              <a:gd name="connsiteY86" fmla="*/ 1439014 h 1487716"/>
              <a:gd name="connsiteX87" fmla="*/ 557813 w 3859601"/>
              <a:gd name="connsiteY87" fmla="*/ 1436936 h 1487716"/>
              <a:gd name="connsiteX88" fmla="*/ 555737 w 3859601"/>
              <a:gd name="connsiteY88" fmla="*/ 1420317 h 1487716"/>
              <a:gd name="connsiteX89" fmla="*/ 557813 w 3859601"/>
              <a:gd name="connsiteY89" fmla="*/ 1416162 h 1487716"/>
              <a:gd name="connsiteX90" fmla="*/ 557813 w 3859601"/>
              <a:gd name="connsiteY90" fmla="*/ 1414084 h 1487716"/>
              <a:gd name="connsiteX91" fmla="*/ 3385102 w 3859601"/>
              <a:gd name="connsiteY91" fmla="*/ 1405777 h 1487716"/>
              <a:gd name="connsiteX92" fmla="*/ 3378871 w 3859601"/>
              <a:gd name="connsiteY92" fmla="*/ 1409931 h 1487716"/>
              <a:gd name="connsiteX93" fmla="*/ 3374716 w 3859601"/>
              <a:gd name="connsiteY93" fmla="*/ 1412008 h 1487716"/>
              <a:gd name="connsiteX94" fmla="*/ 3370561 w 3859601"/>
              <a:gd name="connsiteY94" fmla="*/ 1414084 h 1487716"/>
              <a:gd name="connsiteX95" fmla="*/ 3385102 w 3859601"/>
              <a:gd name="connsiteY95" fmla="*/ 1412008 h 1487716"/>
              <a:gd name="connsiteX96" fmla="*/ 3385102 w 3859601"/>
              <a:gd name="connsiteY96" fmla="*/ 1405777 h 1487716"/>
              <a:gd name="connsiteX97" fmla="*/ 3340699 w 3859601"/>
              <a:gd name="connsiteY97" fmla="*/ 1401621 h 1487716"/>
              <a:gd name="connsiteX98" fmla="*/ 3335245 w 3859601"/>
              <a:gd name="connsiteY98" fmla="*/ 1405777 h 1487716"/>
              <a:gd name="connsiteX99" fmla="*/ 3343555 w 3859601"/>
              <a:gd name="connsiteY99" fmla="*/ 1407853 h 1487716"/>
              <a:gd name="connsiteX100" fmla="*/ 3347711 w 3859601"/>
              <a:gd name="connsiteY100" fmla="*/ 1403698 h 1487716"/>
              <a:gd name="connsiteX101" fmla="*/ 3340699 w 3859601"/>
              <a:gd name="connsiteY101" fmla="*/ 1401621 h 1487716"/>
              <a:gd name="connsiteX102" fmla="*/ 3112969 w 3859601"/>
              <a:gd name="connsiteY102" fmla="*/ 1395389 h 1487716"/>
              <a:gd name="connsiteX103" fmla="*/ 3110892 w 3859601"/>
              <a:gd name="connsiteY103" fmla="*/ 1399543 h 1487716"/>
              <a:gd name="connsiteX104" fmla="*/ 3115045 w 3859601"/>
              <a:gd name="connsiteY104" fmla="*/ 1403698 h 1487716"/>
              <a:gd name="connsiteX105" fmla="*/ 3117123 w 3859601"/>
              <a:gd name="connsiteY105" fmla="*/ 1399543 h 1487716"/>
              <a:gd name="connsiteX106" fmla="*/ 3112969 w 3859601"/>
              <a:gd name="connsiteY106" fmla="*/ 1395389 h 1487716"/>
              <a:gd name="connsiteX107" fmla="*/ 3498319 w 3859601"/>
              <a:gd name="connsiteY107" fmla="*/ 1389157 h 1487716"/>
              <a:gd name="connsiteX108" fmla="*/ 3497279 w 3859601"/>
              <a:gd name="connsiteY108" fmla="*/ 1391234 h 1487716"/>
              <a:gd name="connsiteX109" fmla="*/ 3497279 w 3859601"/>
              <a:gd name="connsiteY109" fmla="*/ 1399543 h 1487716"/>
              <a:gd name="connsiteX110" fmla="*/ 3499358 w 3859601"/>
              <a:gd name="connsiteY110" fmla="*/ 1393310 h 1487716"/>
              <a:gd name="connsiteX111" fmla="*/ 3498319 w 3859601"/>
              <a:gd name="connsiteY111" fmla="*/ 1389157 h 1487716"/>
              <a:gd name="connsiteX112" fmla="*/ 3665547 w 3859601"/>
              <a:gd name="connsiteY112" fmla="*/ 1380848 h 1487716"/>
              <a:gd name="connsiteX113" fmla="*/ 3663468 w 3859601"/>
              <a:gd name="connsiteY113" fmla="*/ 1389158 h 1487716"/>
              <a:gd name="connsiteX114" fmla="*/ 3671778 w 3859601"/>
              <a:gd name="connsiteY114" fmla="*/ 1395389 h 1487716"/>
              <a:gd name="connsiteX115" fmla="*/ 3669702 w 3859601"/>
              <a:gd name="connsiteY115" fmla="*/ 1389158 h 1487716"/>
              <a:gd name="connsiteX116" fmla="*/ 3667623 w 3859601"/>
              <a:gd name="connsiteY116" fmla="*/ 1380848 h 1487716"/>
              <a:gd name="connsiteX117" fmla="*/ 3665547 w 3859601"/>
              <a:gd name="connsiteY117" fmla="*/ 1380848 h 1487716"/>
              <a:gd name="connsiteX118" fmla="*/ 3837967 w 3859601"/>
              <a:gd name="connsiteY118" fmla="*/ 0 h 1487716"/>
              <a:gd name="connsiteX119" fmla="*/ 3848355 w 3859601"/>
              <a:gd name="connsiteY119" fmla="*/ 610745 h 1487716"/>
              <a:gd name="connsiteX120" fmla="*/ 3858740 w 3859601"/>
              <a:gd name="connsiteY120" fmla="*/ 1092693 h 1487716"/>
              <a:gd name="connsiteX121" fmla="*/ 3856664 w 3859601"/>
              <a:gd name="connsiteY121" fmla="*/ 1101002 h 1487716"/>
              <a:gd name="connsiteX122" fmla="*/ 3850431 w 3859601"/>
              <a:gd name="connsiteY122" fmla="*/ 1096847 h 1487716"/>
              <a:gd name="connsiteX123" fmla="*/ 3849730 w 3859601"/>
              <a:gd name="connsiteY123" fmla="*/ 1096730 h 1487716"/>
              <a:gd name="connsiteX124" fmla="*/ 3850269 w 3859601"/>
              <a:gd name="connsiteY124" fmla="*/ 1148215 h 1487716"/>
              <a:gd name="connsiteX125" fmla="*/ 3858740 w 3859601"/>
              <a:gd name="connsiteY125" fmla="*/ 1412008 h 1487716"/>
              <a:gd name="connsiteX126" fmla="*/ 3856664 w 3859601"/>
              <a:gd name="connsiteY126" fmla="*/ 1420317 h 1487716"/>
              <a:gd name="connsiteX127" fmla="*/ 3850431 w 3859601"/>
              <a:gd name="connsiteY127" fmla="*/ 1416162 h 1487716"/>
              <a:gd name="connsiteX128" fmla="*/ 3837967 w 3859601"/>
              <a:gd name="connsiteY128" fmla="*/ 1414084 h 1487716"/>
              <a:gd name="connsiteX129" fmla="*/ 3825505 w 3859601"/>
              <a:gd name="connsiteY129" fmla="*/ 1418241 h 1487716"/>
              <a:gd name="connsiteX130" fmla="*/ 3813038 w 3859601"/>
              <a:gd name="connsiteY130" fmla="*/ 1422396 h 1487716"/>
              <a:gd name="connsiteX131" fmla="*/ 3792265 w 3859601"/>
              <a:gd name="connsiteY131" fmla="*/ 1426550 h 1487716"/>
              <a:gd name="connsiteX132" fmla="*/ 3767337 w 3859601"/>
              <a:gd name="connsiteY132" fmla="*/ 1420317 h 1487716"/>
              <a:gd name="connsiteX133" fmla="*/ 3765260 w 3859601"/>
              <a:gd name="connsiteY133" fmla="*/ 1414084 h 1487716"/>
              <a:gd name="connsiteX134" fmla="*/ 3761106 w 3859601"/>
              <a:gd name="connsiteY134" fmla="*/ 1418241 h 1487716"/>
              <a:gd name="connsiteX135" fmla="*/ 3732022 w 3859601"/>
              <a:gd name="connsiteY135" fmla="*/ 1426550 h 1487716"/>
              <a:gd name="connsiteX136" fmla="*/ 3725789 w 3859601"/>
              <a:gd name="connsiteY136" fmla="*/ 1426550 h 1487716"/>
              <a:gd name="connsiteX137" fmla="*/ 3713325 w 3859601"/>
              <a:gd name="connsiteY137" fmla="*/ 1426550 h 1487716"/>
              <a:gd name="connsiteX138" fmla="*/ 3698785 w 3859601"/>
              <a:gd name="connsiteY138" fmla="*/ 1424472 h 1487716"/>
              <a:gd name="connsiteX139" fmla="*/ 3624000 w 3859601"/>
              <a:gd name="connsiteY139" fmla="*/ 1428627 h 1487716"/>
              <a:gd name="connsiteX140" fmla="*/ 3609457 w 3859601"/>
              <a:gd name="connsiteY140" fmla="*/ 1428627 h 1487716"/>
              <a:gd name="connsiteX141" fmla="*/ 3590762 w 3859601"/>
              <a:gd name="connsiteY141" fmla="*/ 1430705 h 1487716"/>
              <a:gd name="connsiteX142" fmla="*/ 3542981 w 3859601"/>
              <a:gd name="connsiteY142" fmla="*/ 1428627 h 1487716"/>
              <a:gd name="connsiteX143" fmla="*/ 3532596 w 3859601"/>
              <a:gd name="connsiteY143" fmla="*/ 1424472 h 1487716"/>
              <a:gd name="connsiteX144" fmla="*/ 3526363 w 3859601"/>
              <a:gd name="connsiteY144" fmla="*/ 1424472 h 1487716"/>
              <a:gd name="connsiteX145" fmla="*/ 3513900 w 3859601"/>
              <a:gd name="connsiteY145" fmla="*/ 1430705 h 1487716"/>
              <a:gd name="connsiteX146" fmla="*/ 3513900 w 3859601"/>
              <a:gd name="connsiteY146" fmla="*/ 1428627 h 1487716"/>
              <a:gd name="connsiteX147" fmla="*/ 3505589 w 3859601"/>
              <a:gd name="connsiteY147" fmla="*/ 1420317 h 1487716"/>
              <a:gd name="connsiteX148" fmla="*/ 3486894 w 3859601"/>
              <a:gd name="connsiteY148" fmla="*/ 1430705 h 1487716"/>
              <a:gd name="connsiteX149" fmla="*/ 3474430 w 3859601"/>
              <a:gd name="connsiteY149" fmla="*/ 1434858 h 1487716"/>
              <a:gd name="connsiteX150" fmla="*/ 3453656 w 3859601"/>
              <a:gd name="connsiteY150" fmla="*/ 1436936 h 1487716"/>
              <a:gd name="connsiteX151" fmla="*/ 3443268 w 3859601"/>
              <a:gd name="connsiteY151" fmla="*/ 1434858 h 1487716"/>
              <a:gd name="connsiteX152" fmla="*/ 3439113 w 3859601"/>
              <a:gd name="connsiteY152" fmla="*/ 1434858 h 1487716"/>
              <a:gd name="connsiteX153" fmla="*/ 3437037 w 3859601"/>
              <a:gd name="connsiteY153" fmla="*/ 1436936 h 1487716"/>
              <a:gd name="connsiteX154" fmla="*/ 3434959 w 3859601"/>
              <a:gd name="connsiteY154" fmla="*/ 1426550 h 1487716"/>
              <a:gd name="connsiteX155" fmla="*/ 3437037 w 3859601"/>
              <a:gd name="connsiteY155" fmla="*/ 1407853 h 1487716"/>
              <a:gd name="connsiteX156" fmla="*/ 3434959 w 3859601"/>
              <a:gd name="connsiteY156" fmla="*/ 1416162 h 1487716"/>
              <a:gd name="connsiteX157" fmla="*/ 3430806 w 3859601"/>
              <a:gd name="connsiteY157" fmla="*/ 1420317 h 1487716"/>
              <a:gd name="connsiteX158" fmla="*/ 3424573 w 3859601"/>
              <a:gd name="connsiteY158" fmla="*/ 1412008 h 1487716"/>
              <a:gd name="connsiteX159" fmla="*/ 3418340 w 3859601"/>
              <a:gd name="connsiteY159" fmla="*/ 1412008 h 1487716"/>
              <a:gd name="connsiteX160" fmla="*/ 3414185 w 3859601"/>
              <a:gd name="connsiteY160" fmla="*/ 1420317 h 1487716"/>
              <a:gd name="connsiteX161" fmla="*/ 3410032 w 3859601"/>
              <a:gd name="connsiteY161" fmla="*/ 1424472 h 1487716"/>
              <a:gd name="connsiteX162" fmla="*/ 3397566 w 3859601"/>
              <a:gd name="connsiteY162" fmla="*/ 1432781 h 1487716"/>
              <a:gd name="connsiteX163" fmla="*/ 3380947 w 3859601"/>
              <a:gd name="connsiteY163" fmla="*/ 1436936 h 1487716"/>
              <a:gd name="connsiteX164" fmla="*/ 3387180 w 3859601"/>
              <a:gd name="connsiteY164" fmla="*/ 1434858 h 1487716"/>
              <a:gd name="connsiteX165" fmla="*/ 3395490 w 3859601"/>
              <a:gd name="connsiteY165" fmla="*/ 1430705 h 1487716"/>
              <a:gd name="connsiteX166" fmla="*/ 3391335 w 3859601"/>
              <a:gd name="connsiteY166" fmla="*/ 1424472 h 1487716"/>
              <a:gd name="connsiteX167" fmla="*/ 3378871 w 3859601"/>
              <a:gd name="connsiteY167" fmla="*/ 1430705 h 1487716"/>
              <a:gd name="connsiteX168" fmla="*/ 3356019 w 3859601"/>
              <a:gd name="connsiteY168" fmla="*/ 1432781 h 1487716"/>
              <a:gd name="connsiteX169" fmla="*/ 3333169 w 3859601"/>
              <a:gd name="connsiteY169" fmla="*/ 1436936 h 1487716"/>
              <a:gd name="connsiteX170" fmla="*/ 3308241 w 3859601"/>
              <a:gd name="connsiteY170" fmla="*/ 1443169 h 1487716"/>
              <a:gd name="connsiteX171" fmla="*/ 3293698 w 3859601"/>
              <a:gd name="connsiteY171" fmla="*/ 1447324 h 1487716"/>
              <a:gd name="connsiteX172" fmla="*/ 3270848 w 3859601"/>
              <a:gd name="connsiteY172" fmla="*/ 1447324 h 1487716"/>
              <a:gd name="connsiteX173" fmla="*/ 3250074 w 3859601"/>
              <a:gd name="connsiteY173" fmla="*/ 1445245 h 1487716"/>
              <a:gd name="connsiteX174" fmla="*/ 3252151 w 3859601"/>
              <a:gd name="connsiteY174" fmla="*/ 1441091 h 1487716"/>
              <a:gd name="connsiteX175" fmla="*/ 3254229 w 3859601"/>
              <a:gd name="connsiteY175" fmla="*/ 1432781 h 1487716"/>
              <a:gd name="connsiteX176" fmla="*/ 3237610 w 3859601"/>
              <a:gd name="connsiteY176" fmla="*/ 1430705 h 1487716"/>
              <a:gd name="connsiteX177" fmla="*/ 3233455 w 3859601"/>
              <a:gd name="connsiteY177" fmla="*/ 1434858 h 1487716"/>
              <a:gd name="connsiteX178" fmla="*/ 3220991 w 3859601"/>
              <a:gd name="connsiteY178" fmla="*/ 1441091 h 1487716"/>
              <a:gd name="connsiteX179" fmla="*/ 3179444 w 3859601"/>
              <a:gd name="connsiteY179" fmla="*/ 1434858 h 1487716"/>
              <a:gd name="connsiteX180" fmla="*/ 3162825 w 3859601"/>
              <a:gd name="connsiteY180" fmla="*/ 1439014 h 1487716"/>
              <a:gd name="connsiteX181" fmla="*/ 3152439 w 3859601"/>
              <a:gd name="connsiteY181" fmla="*/ 1441091 h 1487716"/>
              <a:gd name="connsiteX182" fmla="*/ 3096350 w 3859601"/>
              <a:gd name="connsiteY182" fmla="*/ 1447324 h 1487716"/>
              <a:gd name="connsiteX183" fmla="*/ 3085962 w 3859601"/>
              <a:gd name="connsiteY183" fmla="*/ 1447324 h 1487716"/>
              <a:gd name="connsiteX184" fmla="*/ 3077654 w 3859601"/>
              <a:gd name="connsiteY184" fmla="*/ 1447324 h 1487716"/>
              <a:gd name="connsiteX185" fmla="*/ 3069345 w 3859601"/>
              <a:gd name="connsiteY185" fmla="*/ 1447324 h 1487716"/>
              <a:gd name="connsiteX186" fmla="*/ 3058957 w 3859601"/>
              <a:gd name="connsiteY186" fmla="*/ 1447324 h 1487716"/>
              <a:gd name="connsiteX187" fmla="*/ 3048571 w 3859601"/>
              <a:gd name="connsiteY187" fmla="*/ 1447324 h 1487716"/>
              <a:gd name="connsiteX188" fmla="*/ 3038183 w 3859601"/>
              <a:gd name="connsiteY188" fmla="*/ 1443169 h 1487716"/>
              <a:gd name="connsiteX189" fmla="*/ 3034029 w 3859601"/>
              <a:gd name="connsiteY189" fmla="*/ 1439014 h 1487716"/>
              <a:gd name="connsiteX190" fmla="*/ 3023641 w 3859601"/>
              <a:gd name="connsiteY190" fmla="*/ 1441091 h 1487716"/>
              <a:gd name="connsiteX191" fmla="*/ 3013255 w 3859601"/>
              <a:gd name="connsiteY191" fmla="*/ 1445245 h 1487716"/>
              <a:gd name="connsiteX192" fmla="*/ 2986251 w 3859601"/>
              <a:gd name="connsiteY192" fmla="*/ 1453555 h 1487716"/>
              <a:gd name="connsiteX193" fmla="*/ 2982094 w 3859601"/>
              <a:gd name="connsiteY193" fmla="*/ 1443169 h 1487716"/>
              <a:gd name="connsiteX194" fmla="*/ 2977939 w 3859601"/>
              <a:gd name="connsiteY194" fmla="*/ 1447324 h 1487716"/>
              <a:gd name="connsiteX195" fmla="*/ 2965477 w 3859601"/>
              <a:gd name="connsiteY195" fmla="*/ 1455631 h 1487716"/>
              <a:gd name="connsiteX196" fmla="*/ 2907309 w 3859601"/>
              <a:gd name="connsiteY196" fmla="*/ 1457710 h 1487716"/>
              <a:gd name="connsiteX197" fmla="*/ 2807597 w 3859601"/>
              <a:gd name="connsiteY197" fmla="*/ 1461864 h 1487716"/>
              <a:gd name="connsiteX198" fmla="*/ 2743198 w 3859601"/>
              <a:gd name="connsiteY198" fmla="*/ 1466019 h 1487716"/>
              <a:gd name="connsiteX199" fmla="*/ 2730734 w 3859601"/>
              <a:gd name="connsiteY199" fmla="*/ 1461864 h 1487716"/>
              <a:gd name="connsiteX200" fmla="*/ 2714115 w 3859601"/>
              <a:gd name="connsiteY200" fmla="*/ 1461864 h 1487716"/>
              <a:gd name="connsiteX201" fmla="*/ 2687108 w 3859601"/>
              <a:gd name="connsiteY201" fmla="*/ 1466019 h 1487716"/>
              <a:gd name="connsiteX202" fmla="*/ 2662180 w 3859601"/>
              <a:gd name="connsiteY202" fmla="*/ 1466019 h 1487716"/>
              <a:gd name="connsiteX203" fmla="*/ 2589473 w 3859601"/>
              <a:gd name="connsiteY203" fmla="*/ 1461864 h 1487716"/>
              <a:gd name="connsiteX204" fmla="*/ 2574931 w 3859601"/>
              <a:gd name="connsiteY204" fmla="*/ 1459788 h 1487716"/>
              <a:gd name="connsiteX205" fmla="*/ 2572854 w 3859601"/>
              <a:gd name="connsiteY205" fmla="*/ 1466019 h 1487716"/>
              <a:gd name="connsiteX206" fmla="*/ 2568700 w 3859601"/>
              <a:gd name="connsiteY206" fmla="*/ 1470174 h 1487716"/>
              <a:gd name="connsiteX207" fmla="*/ 2558312 w 3859601"/>
              <a:gd name="connsiteY207" fmla="*/ 1466019 h 1487716"/>
              <a:gd name="connsiteX208" fmla="*/ 2520919 w 3859601"/>
              <a:gd name="connsiteY208" fmla="*/ 1461864 h 1487716"/>
              <a:gd name="connsiteX209" fmla="*/ 2481450 w 3859601"/>
              <a:gd name="connsiteY209" fmla="*/ 1472252 h 1487716"/>
              <a:gd name="connsiteX210" fmla="*/ 2468986 w 3859601"/>
              <a:gd name="connsiteY210" fmla="*/ 1474328 h 1487716"/>
              <a:gd name="connsiteX211" fmla="*/ 2448213 w 3859601"/>
              <a:gd name="connsiteY211" fmla="*/ 1466019 h 1487716"/>
              <a:gd name="connsiteX212" fmla="*/ 2414975 w 3859601"/>
              <a:gd name="connsiteY212" fmla="*/ 1472252 h 1487716"/>
              <a:gd name="connsiteX213" fmla="*/ 2419130 w 3859601"/>
              <a:gd name="connsiteY213" fmla="*/ 1476407 h 1487716"/>
              <a:gd name="connsiteX214" fmla="*/ 2427439 w 3859601"/>
              <a:gd name="connsiteY214" fmla="*/ 1480562 h 1487716"/>
              <a:gd name="connsiteX215" fmla="*/ 2394201 w 3859601"/>
              <a:gd name="connsiteY215" fmla="*/ 1486793 h 1487716"/>
              <a:gd name="connsiteX216" fmla="*/ 2385892 w 3859601"/>
              <a:gd name="connsiteY216" fmla="*/ 1480562 h 1487716"/>
              <a:gd name="connsiteX217" fmla="*/ 2394201 w 3859601"/>
              <a:gd name="connsiteY217" fmla="*/ 1476407 h 1487716"/>
              <a:gd name="connsiteX218" fmla="*/ 2363042 w 3859601"/>
              <a:gd name="connsiteY218" fmla="*/ 1478483 h 1487716"/>
              <a:gd name="connsiteX219" fmla="*/ 2350576 w 3859601"/>
              <a:gd name="connsiteY219" fmla="*/ 1476407 h 1487716"/>
              <a:gd name="connsiteX220" fmla="*/ 2325647 w 3859601"/>
              <a:gd name="connsiteY220" fmla="*/ 1476407 h 1487716"/>
              <a:gd name="connsiteX221" fmla="*/ 2302797 w 3859601"/>
              <a:gd name="connsiteY221" fmla="*/ 1478483 h 1487716"/>
              <a:gd name="connsiteX222" fmla="*/ 2273714 w 3859601"/>
              <a:gd name="connsiteY222" fmla="*/ 1478483 h 1487716"/>
              <a:gd name="connsiteX223" fmla="*/ 2267481 w 3859601"/>
              <a:gd name="connsiteY223" fmla="*/ 1478483 h 1487716"/>
              <a:gd name="connsiteX224" fmla="*/ 2261250 w 3859601"/>
              <a:gd name="connsiteY224" fmla="*/ 1472252 h 1487716"/>
              <a:gd name="connsiteX225" fmla="*/ 2257095 w 3859601"/>
              <a:gd name="connsiteY225" fmla="*/ 1476407 h 1487716"/>
              <a:gd name="connsiteX226" fmla="*/ 2246707 w 3859601"/>
              <a:gd name="connsiteY226" fmla="*/ 1484716 h 1487716"/>
              <a:gd name="connsiteX227" fmla="*/ 2057669 w 3859601"/>
              <a:gd name="connsiteY227" fmla="*/ 1480562 h 1487716"/>
              <a:gd name="connsiteX228" fmla="*/ 2034817 w 3859601"/>
              <a:gd name="connsiteY228" fmla="*/ 1482638 h 1487716"/>
              <a:gd name="connsiteX229" fmla="*/ 2018198 w 3859601"/>
              <a:gd name="connsiteY229" fmla="*/ 1484716 h 1487716"/>
              <a:gd name="connsiteX230" fmla="*/ 2007812 w 3859601"/>
              <a:gd name="connsiteY230" fmla="*/ 1476407 h 1487716"/>
              <a:gd name="connsiteX231" fmla="*/ 1987038 w 3859601"/>
              <a:gd name="connsiteY231" fmla="*/ 1478483 h 1487716"/>
              <a:gd name="connsiteX232" fmla="*/ 1945491 w 3859601"/>
              <a:gd name="connsiteY232" fmla="*/ 1484716 h 1487716"/>
              <a:gd name="connsiteX233" fmla="*/ 1908099 w 3859601"/>
              <a:gd name="connsiteY233" fmla="*/ 1484716 h 1487716"/>
              <a:gd name="connsiteX234" fmla="*/ 1903944 w 3859601"/>
              <a:gd name="connsiteY234" fmla="*/ 1482638 h 1487716"/>
              <a:gd name="connsiteX235" fmla="*/ 1891480 w 3859601"/>
              <a:gd name="connsiteY235" fmla="*/ 1474328 h 1487716"/>
              <a:gd name="connsiteX236" fmla="*/ 1883170 w 3859601"/>
              <a:gd name="connsiteY236" fmla="*/ 1468097 h 1487716"/>
              <a:gd name="connsiteX237" fmla="*/ 1881092 w 3859601"/>
              <a:gd name="connsiteY237" fmla="*/ 1468097 h 1487716"/>
              <a:gd name="connsiteX238" fmla="*/ 1870706 w 3859601"/>
              <a:gd name="connsiteY238" fmla="*/ 1470174 h 1487716"/>
              <a:gd name="connsiteX239" fmla="*/ 1862397 w 3859601"/>
              <a:gd name="connsiteY239" fmla="*/ 1472252 h 1487716"/>
              <a:gd name="connsiteX240" fmla="*/ 1841623 w 3859601"/>
              <a:gd name="connsiteY240" fmla="*/ 1474328 h 1487716"/>
              <a:gd name="connsiteX241" fmla="*/ 1825004 w 3859601"/>
              <a:gd name="connsiteY241" fmla="*/ 1478483 h 1487716"/>
              <a:gd name="connsiteX242" fmla="*/ 1808385 w 3859601"/>
              <a:gd name="connsiteY242" fmla="*/ 1478483 h 1487716"/>
              <a:gd name="connsiteX243" fmla="*/ 1787612 w 3859601"/>
              <a:gd name="connsiteY243" fmla="*/ 1478483 h 1487716"/>
              <a:gd name="connsiteX244" fmla="*/ 1768914 w 3859601"/>
              <a:gd name="connsiteY244" fmla="*/ 1484716 h 1487716"/>
              <a:gd name="connsiteX245" fmla="*/ 1708672 w 3859601"/>
              <a:gd name="connsiteY245" fmla="*/ 1474328 h 1487716"/>
              <a:gd name="connsiteX246" fmla="*/ 1706593 w 3859601"/>
              <a:gd name="connsiteY246" fmla="*/ 1476407 h 1487716"/>
              <a:gd name="connsiteX247" fmla="*/ 1692053 w 3859601"/>
              <a:gd name="connsiteY247" fmla="*/ 1480562 h 1487716"/>
              <a:gd name="connsiteX248" fmla="*/ 1679589 w 3859601"/>
              <a:gd name="connsiteY248" fmla="*/ 1480562 h 1487716"/>
              <a:gd name="connsiteX249" fmla="*/ 1660891 w 3859601"/>
              <a:gd name="connsiteY249" fmla="*/ 1482638 h 1487716"/>
              <a:gd name="connsiteX250" fmla="*/ 1638042 w 3859601"/>
              <a:gd name="connsiteY250" fmla="*/ 1482638 h 1487716"/>
              <a:gd name="connsiteX251" fmla="*/ 1517555 w 3859601"/>
              <a:gd name="connsiteY251" fmla="*/ 1468097 h 1487716"/>
              <a:gd name="connsiteX252" fmla="*/ 1513400 w 3859601"/>
              <a:gd name="connsiteY252" fmla="*/ 1468097 h 1487716"/>
              <a:gd name="connsiteX253" fmla="*/ 1498857 w 3859601"/>
              <a:gd name="connsiteY253" fmla="*/ 1480562 h 1487716"/>
              <a:gd name="connsiteX254" fmla="*/ 1490550 w 3859601"/>
              <a:gd name="connsiteY254" fmla="*/ 1474328 h 1487716"/>
              <a:gd name="connsiteX255" fmla="*/ 1459388 w 3859601"/>
              <a:gd name="connsiteY255" fmla="*/ 1474328 h 1487716"/>
              <a:gd name="connsiteX256" fmla="*/ 1442769 w 3859601"/>
              <a:gd name="connsiteY256" fmla="*/ 1478483 h 1487716"/>
              <a:gd name="connsiteX257" fmla="*/ 1426151 w 3859601"/>
              <a:gd name="connsiteY257" fmla="*/ 1476407 h 1487716"/>
              <a:gd name="connsiteX258" fmla="*/ 1424072 w 3859601"/>
              <a:gd name="connsiteY258" fmla="*/ 1470174 h 1487716"/>
              <a:gd name="connsiteX259" fmla="*/ 1419917 w 3859601"/>
              <a:gd name="connsiteY259" fmla="*/ 1474328 h 1487716"/>
              <a:gd name="connsiteX260" fmla="*/ 1399144 w 3859601"/>
              <a:gd name="connsiteY260" fmla="*/ 1480562 h 1487716"/>
              <a:gd name="connsiteX261" fmla="*/ 1372139 w 3859601"/>
              <a:gd name="connsiteY261" fmla="*/ 1482638 h 1487716"/>
              <a:gd name="connsiteX262" fmla="*/ 1359675 w 3859601"/>
              <a:gd name="connsiteY262" fmla="*/ 1468097 h 1487716"/>
              <a:gd name="connsiteX263" fmla="*/ 1351366 w 3859601"/>
              <a:gd name="connsiteY263" fmla="*/ 1470174 h 1487716"/>
              <a:gd name="connsiteX264" fmla="*/ 1351366 w 3859601"/>
              <a:gd name="connsiteY264" fmla="*/ 1474328 h 1487716"/>
              <a:gd name="connsiteX265" fmla="*/ 1357597 w 3859601"/>
              <a:gd name="connsiteY265" fmla="*/ 1476407 h 1487716"/>
              <a:gd name="connsiteX266" fmla="*/ 1338901 w 3859601"/>
              <a:gd name="connsiteY266" fmla="*/ 1480562 h 1487716"/>
              <a:gd name="connsiteX267" fmla="*/ 1326437 w 3859601"/>
              <a:gd name="connsiteY267" fmla="*/ 1480562 h 1487716"/>
              <a:gd name="connsiteX268" fmla="*/ 1301509 w 3859601"/>
              <a:gd name="connsiteY268" fmla="*/ 1478483 h 1487716"/>
              <a:gd name="connsiteX269" fmla="*/ 1295276 w 3859601"/>
              <a:gd name="connsiteY269" fmla="*/ 1476407 h 1487716"/>
              <a:gd name="connsiteX270" fmla="*/ 1259962 w 3859601"/>
              <a:gd name="connsiteY270" fmla="*/ 1478483 h 1487716"/>
              <a:gd name="connsiteX271" fmla="*/ 1249574 w 3859601"/>
              <a:gd name="connsiteY271" fmla="*/ 1474328 h 1487716"/>
              <a:gd name="connsiteX272" fmla="*/ 1210105 w 3859601"/>
              <a:gd name="connsiteY272" fmla="*/ 1478483 h 1487716"/>
              <a:gd name="connsiteX273" fmla="*/ 1170634 w 3859601"/>
              <a:gd name="connsiteY273" fmla="*/ 1472252 h 1487716"/>
              <a:gd name="connsiteX274" fmla="*/ 1166479 w 3859601"/>
              <a:gd name="connsiteY274" fmla="*/ 1470174 h 1487716"/>
              <a:gd name="connsiteX275" fmla="*/ 1131165 w 3859601"/>
              <a:gd name="connsiteY275" fmla="*/ 1472252 h 1487716"/>
              <a:gd name="connsiteX276" fmla="*/ 1122856 w 3859601"/>
              <a:gd name="connsiteY276" fmla="*/ 1470174 h 1487716"/>
              <a:gd name="connsiteX277" fmla="*/ 1056380 w 3859601"/>
              <a:gd name="connsiteY277" fmla="*/ 1466019 h 1487716"/>
              <a:gd name="connsiteX278" fmla="*/ 1043916 w 3859601"/>
              <a:gd name="connsiteY278" fmla="*/ 1463943 h 1487716"/>
              <a:gd name="connsiteX279" fmla="*/ 1039761 w 3859601"/>
              <a:gd name="connsiteY279" fmla="*/ 1474328 h 1487716"/>
              <a:gd name="connsiteX280" fmla="*/ 979517 w 3859601"/>
              <a:gd name="connsiteY280" fmla="*/ 1476407 h 1487716"/>
              <a:gd name="connsiteX281" fmla="*/ 971209 w 3859601"/>
              <a:gd name="connsiteY281" fmla="*/ 1476407 h 1487716"/>
              <a:gd name="connsiteX282" fmla="*/ 960822 w 3859601"/>
              <a:gd name="connsiteY282" fmla="*/ 1472252 h 1487716"/>
              <a:gd name="connsiteX283" fmla="*/ 946279 w 3859601"/>
              <a:gd name="connsiteY283" fmla="*/ 1472252 h 1487716"/>
              <a:gd name="connsiteX284" fmla="*/ 933815 w 3859601"/>
              <a:gd name="connsiteY284" fmla="*/ 1476407 h 1487716"/>
              <a:gd name="connsiteX285" fmla="*/ 917196 w 3859601"/>
              <a:gd name="connsiteY285" fmla="*/ 1478483 h 1487716"/>
              <a:gd name="connsiteX286" fmla="*/ 892267 w 3859601"/>
              <a:gd name="connsiteY286" fmla="*/ 1476407 h 1487716"/>
              <a:gd name="connsiteX287" fmla="*/ 875649 w 3859601"/>
              <a:gd name="connsiteY287" fmla="*/ 1476407 h 1487716"/>
              <a:gd name="connsiteX288" fmla="*/ 859030 w 3859601"/>
              <a:gd name="connsiteY288" fmla="*/ 1480562 h 1487716"/>
              <a:gd name="connsiteX289" fmla="*/ 842411 w 3859601"/>
              <a:gd name="connsiteY289" fmla="*/ 1474328 h 1487716"/>
              <a:gd name="connsiteX290" fmla="*/ 829947 w 3859601"/>
              <a:gd name="connsiteY290" fmla="*/ 1474328 h 1487716"/>
              <a:gd name="connsiteX291" fmla="*/ 813328 w 3859601"/>
              <a:gd name="connsiteY291" fmla="*/ 1470174 h 1487716"/>
              <a:gd name="connsiteX292" fmla="*/ 809173 w 3859601"/>
              <a:gd name="connsiteY292" fmla="*/ 1468097 h 1487716"/>
              <a:gd name="connsiteX293" fmla="*/ 792554 w 3859601"/>
              <a:gd name="connsiteY293" fmla="*/ 1463943 h 1487716"/>
              <a:gd name="connsiteX294" fmla="*/ 784247 w 3859601"/>
              <a:gd name="connsiteY294" fmla="*/ 1461864 h 1487716"/>
              <a:gd name="connsiteX295" fmla="*/ 778014 w 3859601"/>
              <a:gd name="connsiteY295" fmla="*/ 1470174 h 1487716"/>
              <a:gd name="connsiteX296" fmla="*/ 734388 w 3859601"/>
              <a:gd name="connsiteY296" fmla="*/ 1463943 h 1487716"/>
              <a:gd name="connsiteX297" fmla="*/ 724002 w 3859601"/>
              <a:gd name="connsiteY297" fmla="*/ 1453555 h 1487716"/>
              <a:gd name="connsiteX298" fmla="*/ 721926 w 3859601"/>
              <a:gd name="connsiteY298" fmla="*/ 1455631 h 1487716"/>
              <a:gd name="connsiteX299" fmla="*/ 715693 w 3859601"/>
              <a:gd name="connsiteY299" fmla="*/ 1463943 h 1487716"/>
              <a:gd name="connsiteX300" fmla="*/ 570277 w 3859601"/>
              <a:gd name="connsiteY300" fmla="*/ 1463943 h 1487716"/>
              <a:gd name="connsiteX301" fmla="*/ 555737 w 3859601"/>
              <a:gd name="connsiteY301" fmla="*/ 1466019 h 1487716"/>
              <a:gd name="connsiteX302" fmla="*/ 534963 w 3859601"/>
              <a:gd name="connsiteY302" fmla="*/ 1466019 h 1487716"/>
              <a:gd name="connsiteX303" fmla="*/ 520421 w 3859601"/>
              <a:gd name="connsiteY303" fmla="*/ 1466019 h 1487716"/>
              <a:gd name="connsiteX304" fmla="*/ 510033 w 3859601"/>
              <a:gd name="connsiteY304" fmla="*/ 1463943 h 1487716"/>
              <a:gd name="connsiteX305" fmla="*/ 485105 w 3859601"/>
              <a:gd name="connsiteY305" fmla="*/ 1461864 h 1487716"/>
              <a:gd name="connsiteX306" fmla="*/ 458100 w 3859601"/>
              <a:gd name="connsiteY306" fmla="*/ 1461864 h 1487716"/>
              <a:gd name="connsiteX307" fmla="*/ 441481 w 3859601"/>
              <a:gd name="connsiteY307" fmla="*/ 1461864 h 1487716"/>
              <a:gd name="connsiteX308" fmla="*/ 429017 w 3859601"/>
              <a:gd name="connsiteY308" fmla="*/ 1463943 h 1487716"/>
              <a:gd name="connsiteX309" fmla="*/ 385391 w 3859601"/>
              <a:gd name="connsiteY309" fmla="*/ 1461864 h 1487716"/>
              <a:gd name="connsiteX310" fmla="*/ 352153 w 3859601"/>
              <a:gd name="connsiteY310" fmla="*/ 1459788 h 1487716"/>
              <a:gd name="connsiteX311" fmla="*/ 329303 w 3859601"/>
              <a:gd name="connsiteY311" fmla="*/ 1459788 h 1487716"/>
              <a:gd name="connsiteX312" fmla="*/ 300220 w 3859601"/>
              <a:gd name="connsiteY312" fmla="*/ 1457710 h 1487716"/>
              <a:gd name="connsiteX313" fmla="*/ 277368 w 3859601"/>
              <a:gd name="connsiteY313" fmla="*/ 1457710 h 1487716"/>
              <a:gd name="connsiteX314" fmla="*/ 256595 w 3859601"/>
              <a:gd name="connsiteY314" fmla="*/ 1457710 h 1487716"/>
              <a:gd name="connsiteX315" fmla="*/ 237900 w 3859601"/>
              <a:gd name="connsiteY315" fmla="*/ 1455631 h 1487716"/>
              <a:gd name="connsiteX316" fmla="*/ 217126 w 3859601"/>
              <a:gd name="connsiteY316" fmla="*/ 1451479 h 1487716"/>
              <a:gd name="connsiteX317" fmla="*/ 204662 w 3859601"/>
              <a:gd name="connsiteY317" fmla="*/ 1449400 h 1487716"/>
              <a:gd name="connsiteX318" fmla="*/ 192198 w 3859601"/>
              <a:gd name="connsiteY318" fmla="*/ 1432781 h 1487716"/>
              <a:gd name="connsiteX319" fmla="*/ 183888 w 3859601"/>
              <a:gd name="connsiteY319" fmla="*/ 1397467 h 1487716"/>
              <a:gd name="connsiteX320" fmla="*/ 144417 w 3859601"/>
              <a:gd name="connsiteY320" fmla="*/ 1214659 h 1487716"/>
              <a:gd name="connsiteX321" fmla="*/ 129877 w 3859601"/>
              <a:gd name="connsiteY321" fmla="*/ 1146105 h 1487716"/>
              <a:gd name="connsiteX322" fmla="*/ 113258 w 3859601"/>
              <a:gd name="connsiteY322" fmla="*/ 1065089 h 1487716"/>
              <a:gd name="connsiteX323" fmla="*/ 88329 w 3859601"/>
              <a:gd name="connsiteY323" fmla="*/ 950833 h 1487716"/>
              <a:gd name="connsiteX324" fmla="*/ 71711 w 3859601"/>
              <a:gd name="connsiteY324" fmla="*/ 865663 h 1487716"/>
              <a:gd name="connsiteX325" fmla="*/ 57170 w 3859601"/>
              <a:gd name="connsiteY325" fmla="*/ 792954 h 1487716"/>
              <a:gd name="connsiteX326" fmla="*/ 42628 w 3859601"/>
              <a:gd name="connsiteY326" fmla="*/ 724402 h 1487716"/>
              <a:gd name="connsiteX327" fmla="*/ 5235 w 3859601"/>
              <a:gd name="connsiteY327" fmla="*/ 535361 h 1487716"/>
              <a:gd name="connsiteX328" fmla="*/ 26009 w 3859601"/>
              <a:gd name="connsiteY328" fmla="*/ 520818 h 1487716"/>
              <a:gd name="connsiteX329" fmla="*/ 48081 w 3859601"/>
              <a:gd name="connsiteY329" fmla="*/ 520786 h 1487716"/>
              <a:gd name="connsiteX330" fmla="*/ 66810 w 3859601"/>
              <a:gd name="connsiteY330" fmla="*/ 520673 h 1487716"/>
              <a:gd name="connsiteX331" fmla="*/ 65218 w 3859601"/>
              <a:gd name="connsiteY331" fmla="*/ 512331 h 1487716"/>
              <a:gd name="connsiteX332" fmla="*/ 57170 w 3859601"/>
              <a:gd name="connsiteY332" fmla="*/ 473639 h 1487716"/>
              <a:gd name="connsiteX333" fmla="*/ 42628 w 3859601"/>
              <a:gd name="connsiteY333" fmla="*/ 405087 h 1487716"/>
              <a:gd name="connsiteX334" fmla="*/ 5235 w 3859601"/>
              <a:gd name="connsiteY334" fmla="*/ 216045 h 1487716"/>
              <a:gd name="connsiteX335" fmla="*/ 26009 w 3859601"/>
              <a:gd name="connsiteY335" fmla="*/ 201503 h 1487716"/>
              <a:gd name="connsiteX336" fmla="*/ 185964 w 3859601"/>
              <a:gd name="connsiteY336" fmla="*/ 199427 h 1487716"/>
              <a:gd name="connsiteX337" fmla="*/ 325149 w 3859601"/>
              <a:gd name="connsiteY337" fmla="*/ 195272 h 1487716"/>
              <a:gd name="connsiteX338" fmla="*/ 439403 w 3859601"/>
              <a:gd name="connsiteY338" fmla="*/ 191117 h 1487716"/>
              <a:gd name="connsiteX339" fmla="*/ 626365 w 3859601"/>
              <a:gd name="connsiteY339" fmla="*/ 184886 h 1487716"/>
              <a:gd name="connsiteX340" fmla="*/ 902655 w 3859601"/>
              <a:gd name="connsiteY340" fmla="*/ 176577 h 1487716"/>
              <a:gd name="connsiteX341" fmla="*/ 1135320 w 3859601"/>
              <a:gd name="connsiteY341" fmla="*/ 168267 h 1487716"/>
              <a:gd name="connsiteX342" fmla="*/ 1262040 w 3859601"/>
              <a:gd name="connsiteY342" fmla="*/ 164113 h 1487716"/>
              <a:gd name="connsiteX343" fmla="*/ 1361751 w 3859601"/>
              <a:gd name="connsiteY343" fmla="*/ 162034 h 1487716"/>
              <a:gd name="connsiteX344" fmla="*/ 1413686 w 3859601"/>
              <a:gd name="connsiteY344" fmla="*/ 157879 h 1487716"/>
              <a:gd name="connsiteX345" fmla="*/ 1525864 w 3859601"/>
              <a:gd name="connsiteY345" fmla="*/ 151648 h 1487716"/>
              <a:gd name="connsiteX346" fmla="*/ 1633887 w 3859601"/>
              <a:gd name="connsiteY346" fmla="*/ 147494 h 1487716"/>
              <a:gd name="connsiteX347" fmla="*/ 1739833 w 3859601"/>
              <a:gd name="connsiteY347" fmla="*/ 143339 h 1487716"/>
              <a:gd name="connsiteX348" fmla="*/ 1872782 w 3859601"/>
              <a:gd name="connsiteY348" fmla="*/ 137106 h 1487716"/>
              <a:gd name="connsiteX349" fmla="*/ 1989117 w 3859601"/>
              <a:gd name="connsiteY349" fmla="*/ 130875 h 1487716"/>
              <a:gd name="connsiteX350" fmla="*/ 2155306 w 3859601"/>
              <a:gd name="connsiteY350" fmla="*/ 122565 h 1487716"/>
              <a:gd name="connsiteX351" fmla="*/ 2223858 w 3859601"/>
              <a:gd name="connsiteY351" fmla="*/ 120487 h 1487716"/>
              <a:gd name="connsiteX352" fmla="*/ 2261250 w 3859601"/>
              <a:gd name="connsiteY352" fmla="*/ 116332 h 1487716"/>
              <a:gd name="connsiteX353" fmla="*/ 2346421 w 3859601"/>
              <a:gd name="connsiteY353" fmla="*/ 110101 h 1487716"/>
              <a:gd name="connsiteX354" fmla="*/ 2554157 w 3859601"/>
              <a:gd name="connsiteY354" fmla="*/ 97637 h 1487716"/>
              <a:gd name="connsiteX355" fmla="*/ 2601938 w 3859601"/>
              <a:gd name="connsiteY355" fmla="*/ 95559 h 1487716"/>
              <a:gd name="connsiteX356" fmla="*/ 2664258 w 3859601"/>
              <a:gd name="connsiteY356" fmla="*/ 89328 h 1487716"/>
              <a:gd name="connsiteX357" fmla="*/ 2697496 w 3859601"/>
              <a:gd name="connsiteY357" fmla="*/ 89328 h 1487716"/>
              <a:gd name="connsiteX358" fmla="*/ 2720346 w 3859601"/>
              <a:gd name="connsiteY358" fmla="*/ 89328 h 1487716"/>
              <a:gd name="connsiteX359" fmla="*/ 2799288 w 3859601"/>
              <a:gd name="connsiteY359" fmla="*/ 83094 h 1487716"/>
              <a:gd name="connsiteX360" fmla="*/ 2915618 w 3859601"/>
              <a:gd name="connsiteY360" fmla="*/ 76863 h 1487716"/>
              <a:gd name="connsiteX361" fmla="*/ 2992482 w 3859601"/>
              <a:gd name="connsiteY361" fmla="*/ 70630 h 1487716"/>
              <a:gd name="connsiteX362" fmla="*/ 3046493 w 3859601"/>
              <a:gd name="connsiteY362" fmla="*/ 66475 h 1487716"/>
              <a:gd name="connsiteX363" fmla="*/ 3100504 w 3859601"/>
              <a:gd name="connsiteY363" fmla="*/ 62321 h 1487716"/>
              <a:gd name="connsiteX364" fmla="*/ 3156592 w 3859601"/>
              <a:gd name="connsiteY364" fmla="*/ 58166 h 1487716"/>
              <a:gd name="connsiteX365" fmla="*/ 3270848 w 3859601"/>
              <a:gd name="connsiteY365" fmla="*/ 49857 h 1487716"/>
              <a:gd name="connsiteX366" fmla="*/ 3376792 w 3859601"/>
              <a:gd name="connsiteY366" fmla="*/ 41547 h 1487716"/>
              <a:gd name="connsiteX367" fmla="*/ 3480660 w 3859601"/>
              <a:gd name="connsiteY367" fmla="*/ 33238 h 1487716"/>
              <a:gd name="connsiteX368" fmla="*/ 3607381 w 3859601"/>
              <a:gd name="connsiteY368" fmla="*/ 22852 h 1487716"/>
              <a:gd name="connsiteX369" fmla="*/ 3700863 w 3859601"/>
              <a:gd name="connsiteY369" fmla="*/ 14542 h 1487716"/>
              <a:gd name="connsiteX370" fmla="*/ 3794343 w 3859601"/>
              <a:gd name="connsiteY370" fmla="*/ 4155 h 1487716"/>
              <a:gd name="connsiteX371" fmla="*/ 3837967 w 3859601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1" h="1487716">
                <a:moveTo>
                  <a:pt x="1750219" y="1461864"/>
                </a:moveTo>
                <a:cubicBezTo>
                  <a:pt x="1750219" y="1463943"/>
                  <a:pt x="1752295" y="1468097"/>
                  <a:pt x="1756450" y="1472252"/>
                </a:cubicBezTo>
                <a:cubicBezTo>
                  <a:pt x="1764759" y="1478483"/>
                  <a:pt x="1764759" y="1478483"/>
                  <a:pt x="1758529" y="1470174"/>
                </a:cubicBezTo>
                <a:cubicBezTo>
                  <a:pt x="1754374" y="1463943"/>
                  <a:pt x="1750219" y="1461864"/>
                  <a:pt x="1750219" y="1461864"/>
                </a:cubicBezTo>
                <a:close/>
                <a:moveTo>
                  <a:pt x="913301" y="1460827"/>
                </a:moveTo>
                <a:cubicBezTo>
                  <a:pt x="906809" y="1460827"/>
                  <a:pt x="900577" y="1461866"/>
                  <a:pt x="900577" y="1463943"/>
                </a:cubicBezTo>
                <a:cubicBezTo>
                  <a:pt x="900577" y="1463943"/>
                  <a:pt x="906810" y="1466019"/>
                  <a:pt x="915120" y="1466019"/>
                </a:cubicBezTo>
                <a:cubicBezTo>
                  <a:pt x="925505" y="1468097"/>
                  <a:pt x="929662" y="1466019"/>
                  <a:pt x="927584" y="1463943"/>
                </a:cubicBezTo>
                <a:cubicBezTo>
                  <a:pt x="926544" y="1461866"/>
                  <a:pt x="919793" y="1460827"/>
                  <a:pt x="913301" y="1460827"/>
                </a:cubicBezTo>
                <a:close/>
                <a:moveTo>
                  <a:pt x="1779302" y="1457710"/>
                </a:moveTo>
                <a:cubicBezTo>
                  <a:pt x="1777224" y="1457710"/>
                  <a:pt x="1775147" y="1459788"/>
                  <a:pt x="1775147" y="1461864"/>
                </a:cubicBezTo>
                <a:cubicBezTo>
                  <a:pt x="1775147" y="1463943"/>
                  <a:pt x="1775147" y="1466019"/>
                  <a:pt x="1777224" y="1466019"/>
                </a:cubicBezTo>
                <a:cubicBezTo>
                  <a:pt x="1779302" y="1466019"/>
                  <a:pt x="1781381" y="1463943"/>
                  <a:pt x="1781381" y="1461864"/>
                </a:cubicBezTo>
                <a:cubicBezTo>
                  <a:pt x="1783457" y="1459788"/>
                  <a:pt x="1781381" y="1457710"/>
                  <a:pt x="1779302" y="1457710"/>
                </a:cubicBezTo>
                <a:close/>
                <a:moveTo>
                  <a:pt x="1158172" y="1453555"/>
                </a:moveTo>
                <a:cubicBezTo>
                  <a:pt x="1156094" y="1453555"/>
                  <a:pt x="1156094" y="1455631"/>
                  <a:pt x="1156094" y="1457710"/>
                </a:cubicBezTo>
                <a:cubicBezTo>
                  <a:pt x="1156094" y="1459788"/>
                  <a:pt x="1160248" y="1461864"/>
                  <a:pt x="1162325" y="1461864"/>
                </a:cubicBezTo>
                <a:cubicBezTo>
                  <a:pt x="1164403" y="1461864"/>
                  <a:pt x="1166479" y="1459788"/>
                  <a:pt x="1164403" y="1457710"/>
                </a:cubicBezTo>
                <a:cubicBezTo>
                  <a:pt x="1162325" y="1455631"/>
                  <a:pt x="1160248" y="1453555"/>
                  <a:pt x="1158172" y="1453555"/>
                </a:cubicBezTo>
                <a:close/>
                <a:moveTo>
                  <a:pt x="1372139" y="1451479"/>
                </a:moveTo>
                <a:cubicBezTo>
                  <a:pt x="1357597" y="1453555"/>
                  <a:pt x="1357597" y="1455631"/>
                  <a:pt x="1365908" y="1463943"/>
                </a:cubicBezTo>
                <a:cubicBezTo>
                  <a:pt x="1372139" y="1470174"/>
                  <a:pt x="1380449" y="1470174"/>
                  <a:pt x="1380449" y="1463943"/>
                </a:cubicBezTo>
                <a:cubicBezTo>
                  <a:pt x="1380449" y="1461864"/>
                  <a:pt x="1378370" y="1459788"/>
                  <a:pt x="1374215" y="1459788"/>
                </a:cubicBezTo>
                <a:cubicBezTo>
                  <a:pt x="1370061" y="1459788"/>
                  <a:pt x="1370061" y="1457710"/>
                  <a:pt x="1376294" y="1455631"/>
                </a:cubicBezTo>
                <a:cubicBezTo>
                  <a:pt x="1382525" y="1451479"/>
                  <a:pt x="1380449" y="1451479"/>
                  <a:pt x="1372139" y="1451479"/>
                </a:cubicBezTo>
                <a:close/>
                <a:moveTo>
                  <a:pt x="1920563" y="1449400"/>
                </a:moveTo>
                <a:cubicBezTo>
                  <a:pt x="1918484" y="1449400"/>
                  <a:pt x="1918484" y="1453555"/>
                  <a:pt x="1918484" y="1457710"/>
                </a:cubicBezTo>
                <a:cubicBezTo>
                  <a:pt x="1920563" y="1461864"/>
                  <a:pt x="1920563" y="1461864"/>
                  <a:pt x="1924717" y="1457710"/>
                </a:cubicBezTo>
                <a:cubicBezTo>
                  <a:pt x="1928872" y="1451479"/>
                  <a:pt x="1924717" y="1445245"/>
                  <a:pt x="1920563" y="1449400"/>
                </a:cubicBezTo>
                <a:close/>
                <a:moveTo>
                  <a:pt x="1509245" y="1447324"/>
                </a:moveTo>
                <a:cubicBezTo>
                  <a:pt x="1505090" y="1447324"/>
                  <a:pt x="1503012" y="1449400"/>
                  <a:pt x="1505090" y="1451479"/>
                </a:cubicBezTo>
                <a:cubicBezTo>
                  <a:pt x="1507167" y="1453555"/>
                  <a:pt x="1509245" y="1455631"/>
                  <a:pt x="1513400" y="1455631"/>
                </a:cubicBezTo>
                <a:cubicBezTo>
                  <a:pt x="1515476" y="1455631"/>
                  <a:pt x="1517555" y="1453555"/>
                  <a:pt x="1517555" y="1451479"/>
                </a:cubicBezTo>
                <a:cubicBezTo>
                  <a:pt x="1517555" y="1449400"/>
                  <a:pt x="1513400" y="1447324"/>
                  <a:pt x="1509245" y="1447324"/>
                </a:cubicBezTo>
                <a:close/>
                <a:moveTo>
                  <a:pt x="1397068" y="1445245"/>
                </a:moveTo>
                <a:cubicBezTo>
                  <a:pt x="1394989" y="1447324"/>
                  <a:pt x="1397068" y="1451479"/>
                  <a:pt x="1403299" y="1453555"/>
                </a:cubicBezTo>
                <a:cubicBezTo>
                  <a:pt x="1417841" y="1463943"/>
                  <a:pt x="1424072" y="1461864"/>
                  <a:pt x="1411608" y="1451479"/>
                </a:cubicBezTo>
                <a:cubicBezTo>
                  <a:pt x="1405377" y="1447324"/>
                  <a:pt x="1399144" y="1443169"/>
                  <a:pt x="1397068" y="1445245"/>
                </a:cubicBezTo>
                <a:close/>
                <a:moveTo>
                  <a:pt x="1721136" y="1443169"/>
                </a:moveTo>
                <a:cubicBezTo>
                  <a:pt x="1719060" y="1443169"/>
                  <a:pt x="1719060" y="1445245"/>
                  <a:pt x="1719060" y="1447324"/>
                </a:cubicBezTo>
                <a:cubicBezTo>
                  <a:pt x="1721136" y="1449400"/>
                  <a:pt x="1723212" y="1451479"/>
                  <a:pt x="1725291" y="1451479"/>
                </a:cubicBezTo>
                <a:cubicBezTo>
                  <a:pt x="1727367" y="1451479"/>
                  <a:pt x="1729445" y="1449400"/>
                  <a:pt x="1727367" y="1447324"/>
                </a:cubicBezTo>
                <a:cubicBezTo>
                  <a:pt x="1725291" y="1445245"/>
                  <a:pt x="1723212" y="1443169"/>
                  <a:pt x="1721136" y="1443169"/>
                </a:cubicBezTo>
                <a:close/>
                <a:moveTo>
                  <a:pt x="2275012" y="1442389"/>
                </a:moveTo>
                <a:cubicBezTo>
                  <a:pt x="2274752" y="1441610"/>
                  <a:pt x="2273713" y="1442130"/>
                  <a:pt x="2271636" y="1443169"/>
                </a:cubicBezTo>
                <a:cubicBezTo>
                  <a:pt x="2269560" y="1445245"/>
                  <a:pt x="2269560" y="1449400"/>
                  <a:pt x="2269560" y="1453555"/>
                </a:cubicBezTo>
                <a:cubicBezTo>
                  <a:pt x="2271636" y="1457710"/>
                  <a:pt x="2273714" y="1455631"/>
                  <a:pt x="2273714" y="1449400"/>
                </a:cubicBezTo>
                <a:cubicBezTo>
                  <a:pt x="2274752" y="1445246"/>
                  <a:pt x="2275271" y="1443168"/>
                  <a:pt x="2275012" y="1442389"/>
                </a:cubicBezTo>
                <a:close/>
                <a:moveTo>
                  <a:pt x="1264376" y="1441351"/>
                </a:moveTo>
                <a:cubicBezTo>
                  <a:pt x="1263078" y="1442130"/>
                  <a:pt x="1263078" y="1444207"/>
                  <a:pt x="1264116" y="1447324"/>
                </a:cubicBezTo>
                <a:cubicBezTo>
                  <a:pt x="1266193" y="1451479"/>
                  <a:pt x="1270347" y="1455631"/>
                  <a:pt x="1274502" y="1455631"/>
                </a:cubicBezTo>
                <a:cubicBezTo>
                  <a:pt x="1284890" y="1455631"/>
                  <a:pt x="1282814" y="1447324"/>
                  <a:pt x="1272426" y="1443169"/>
                </a:cubicBezTo>
                <a:cubicBezTo>
                  <a:pt x="1268271" y="1441092"/>
                  <a:pt x="1265675" y="1440572"/>
                  <a:pt x="1264376" y="1441351"/>
                </a:cubicBezTo>
                <a:close/>
                <a:moveTo>
                  <a:pt x="838256" y="1434858"/>
                </a:moveTo>
                <a:cubicBezTo>
                  <a:pt x="836180" y="1434858"/>
                  <a:pt x="829947" y="1436936"/>
                  <a:pt x="823716" y="1441091"/>
                </a:cubicBezTo>
                <a:cubicBezTo>
                  <a:pt x="819561" y="1445245"/>
                  <a:pt x="817482" y="1447324"/>
                  <a:pt x="819561" y="1447324"/>
                </a:cubicBezTo>
                <a:cubicBezTo>
                  <a:pt x="821637" y="1447324"/>
                  <a:pt x="827870" y="1445245"/>
                  <a:pt x="834101" y="1441091"/>
                </a:cubicBezTo>
                <a:cubicBezTo>
                  <a:pt x="838256" y="1436936"/>
                  <a:pt x="842411" y="1434858"/>
                  <a:pt x="838256" y="1434858"/>
                </a:cubicBezTo>
                <a:close/>
                <a:moveTo>
                  <a:pt x="574432" y="1432781"/>
                </a:moveTo>
                <a:cubicBezTo>
                  <a:pt x="572354" y="1430705"/>
                  <a:pt x="570277" y="1432781"/>
                  <a:pt x="570277" y="1436936"/>
                </a:cubicBezTo>
                <a:cubicBezTo>
                  <a:pt x="568199" y="1443169"/>
                  <a:pt x="572354" y="1445245"/>
                  <a:pt x="576511" y="1439014"/>
                </a:cubicBezTo>
                <a:cubicBezTo>
                  <a:pt x="578587" y="1436936"/>
                  <a:pt x="576511" y="1432781"/>
                  <a:pt x="574432" y="1432781"/>
                </a:cubicBezTo>
                <a:close/>
                <a:moveTo>
                  <a:pt x="399154" y="1425512"/>
                </a:moveTo>
                <a:cubicBezTo>
                  <a:pt x="395259" y="1424473"/>
                  <a:pt x="390585" y="1424473"/>
                  <a:pt x="387470" y="1426550"/>
                </a:cubicBezTo>
                <a:cubicBezTo>
                  <a:pt x="383315" y="1428627"/>
                  <a:pt x="385391" y="1430705"/>
                  <a:pt x="393701" y="1430705"/>
                </a:cubicBezTo>
                <a:cubicBezTo>
                  <a:pt x="399934" y="1432781"/>
                  <a:pt x="406165" y="1430705"/>
                  <a:pt x="406165" y="1430705"/>
                </a:cubicBezTo>
                <a:cubicBezTo>
                  <a:pt x="406165" y="1428628"/>
                  <a:pt x="403049" y="1426550"/>
                  <a:pt x="399154" y="1425512"/>
                </a:cubicBezTo>
                <a:close/>
                <a:moveTo>
                  <a:pt x="1092215" y="1423953"/>
                </a:moveTo>
                <a:cubicBezTo>
                  <a:pt x="1091695" y="1422915"/>
                  <a:pt x="1089618" y="1423434"/>
                  <a:pt x="1085463" y="1424472"/>
                </a:cubicBezTo>
                <a:cubicBezTo>
                  <a:pt x="1081309" y="1426550"/>
                  <a:pt x="1077154" y="1430705"/>
                  <a:pt x="1077154" y="1432781"/>
                </a:cubicBezTo>
                <a:cubicBezTo>
                  <a:pt x="1077154" y="1441091"/>
                  <a:pt x="1085463" y="1441091"/>
                  <a:pt x="1089618" y="1432781"/>
                </a:cubicBezTo>
                <a:cubicBezTo>
                  <a:pt x="1091695" y="1427589"/>
                  <a:pt x="1092734" y="1424992"/>
                  <a:pt x="1092215" y="1423953"/>
                </a:cubicBezTo>
                <a:close/>
                <a:moveTo>
                  <a:pt x="3287467" y="1420317"/>
                </a:moveTo>
                <a:cubicBezTo>
                  <a:pt x="3283312" y="1426550"/>
                  <a:pt x="3285391" y="1428627"/>
                  <a:pt x="3291622" y="1430705"/>
                </a:cubicBezTo>
                <a:cubicBezTo>
                  <a:pt x="3310317" y="1436936"/>
                  <a:pt x="3314472" y="1430705"/>
                  <a:pt x="3299931" y="1420317"/>
                </a:cubicBezTo>
                <a:cubicBezTo>
                  <a:pt x="3293698" y="1416162"/>
                  <a:pt x="3291622" y="1416162"/>
                  <a:pt x="3287467" y="1420317"/>
                </a:cubicBezTo>
                <a:close/>
                <a:moveTo>
                  <a:pt x="2431594" y="1420317"/>
                </a:moveTo>
                <a:cubicBezTo>
                  <a:pt x="2425363" y="1418241"/>
                  <a:pt x="2421206" y="1420317"/>
                  <a:pt x="2421206" y="1424472"/>
                </a:cubicBezTo>
                <a:cubicBezTo>
                  <a:pt x="2423284" y="1430705"/>
                  <a:pt x="2427439" y="1432781"/>
                  <a:pt x="2435748" y="1426550"/>
                </a:cubicBezTo>
                <a:cubicBezTo>
                  <a:pt x="2439903" y="1424472"/>
                  <a:pt x="2439903" y="1422396"/>
                  <a:pt x="2431594" y="1420317"/>
                </a:cubicBezTo>
                <a:close/>
                <a:moveTo>
                  <a:pt x="2371349" y="1414084"/>
                </a:moveTo>
                <a:cubicBezTo>
                  <a:pt x="2369273" y="1416162"/>
                  <a:pt x="2371349" y="1418241"/>
                  <a:pt x="2377582" y="1418241"/>
                </a:cubicBezTo>
                <a:cubicBezTo>
                  <a:pt x="2383816" y="1420317"/>
                  <a:pt x="2385892" y="1420317"/>
                  <a:pt x="2379659" y="1416162"/>
                </a:cubicBezTo>
                <a:cubicBezTo>
                  <a:pt x="2375504" y="1414084"/>
                  <a:pt x="2371349" y="1412008"/>
                  <a:pt x="2371349" y="1414084"/>
                </a:cubicBezTo>
                <a:close/>
                <a:moveTo>
                  <a:pt x="557813" y="1414084"/>
                </a:moveTo>
                <a:cubicBezTo>
                  <a:pt x="553659" y="1414084"/>
                  <a:pt x="549504" y="1420317"/>
                  <a:pt x="549504" y="1426550"/>
                </a:cubicBezTo>
                <a:cubicBezTo>
                  <a:pt x="549504" y="1434858"/>
                  <a:pt x="551580" y="1439014"/>
                  <a:pt x="553659" y="1439014"/>
                </a:cubicBezTo>
                <a:cubicBezTo>
                  <a:pt x="555737" y="1439014"/>
                  <a:pt x="557813" y="1439014"/>
                  <a:pt x="557813" y="1436936"/>
                </a:cubicBezTo>
                <a:cubicBezTo>
                  <a:pt x="561968" y="1426550"/>
                  <a:pt x="559890" y="1420317"/>
                  <a:pt x="555737" y="1420317"/>
                </a:cubicBezTo>
                <a:cubicBezTo>
                  <a:pt x="551580" y="1420317"/>
                  <a:pt x="553659" y="1418241"/>
                  <a:pt x="557813" y="1416162"/>
                </a:cubicBezTo>
                <a:cubicBezTo>
                  <a:pt x="564044" y="1412008"/>
                  <a:pt x="564044" y="1412008"/>
                  <a:pt x="557813" y="1414084"/>
                </a:cubicBezTo>
                <a:close/>
                <a:moveTo>
                  <a:pt x="3385102" y="1405777"/>
                </a:moveTo>
                <a:cubicBezTo>
                  <a:pt x="3380947" y="1405777"/>
                  <a:pt x="3378871" y="1407853"/>
                  <a:pt x="3378871" y="1409931"/>
                </a:cubicBezTo>
                <a:cubicBezTo>
                  <a:pt x="3378871" y="1412008"/>
                  <a:pt x="3376792" y="1414084"/>
                  <a:pt x="3374716" y="1412008"/>
                </a:cubicBezTo>
                <a:cubicBezTo>
                  <a:pt x="3372638" y="1409931"/>
                  <a:pt x="3370561" y="1412008"/>
                  <a:pt x="3370561" y="1414084"/>
                </a:cubicBezTo>
                <a:cubicBezTo>
                  <a:pt x="3370561" y="1420317"/>
                  <a:pt x="3378871" y="1418241"/>
                  <a:pt x="3385102" y="1412008"/>
                </a:cubicBezTo>
                <a:cubicBezTo>
                  <a:pt x="3389259" y="1407853"/>
                  <a:pt x="3389259" y="1405777"/>
                  <a:pt x="3385102" y="1405777"/>
                </a:cubicBezTo>
                <a:close/>
                <a:moveTo>
                  <a:pt x="3340699" y="1401621"/>
                </a:moveTo>
                <a:cubicBezTo>
                  <a:pt x="3337842" y="1402141"/>
                  <a:pt x="3335245" y="1403700"/>
                  <a:pt x="3335245" y="1405777"/>
                </a:cubicBezTo>
                <a:cubicBezTo>
                  <a:pt x="3337324" y="1405777"/>
                  <a:pt x="3339402" y="1407853"/>
                  <a:pt x="3343555" y="1407853"/>
                </a:cubicBezTo>
                <a:cubicBezTo>
                  <a:pt x="3347711" y="1407853"/>
                  <a:pt x="3349788" y="1405777"/>
                  <a:pt x="3347711" y="1403698"/>
                </a:cubicBezTo>
                <a:cubicBezTo>
                  <a:pt x="3346672" y="1401621"/>
                  <a:pt x="3343556" y="1401102"/>
                  <a:pt x="3340699" y="1401621"/>
                </a:cubicBezTo>
                <a:close/>
                <a:moveTo>
                  <a:pt x="3112969" y="1395389"/>
                </a:moveTo>
                <a:cubicBezTo>
                  <a:pt x="3110892" y="1395389"/>
                  <a:pt x="3110892" y="1397467"/>
                  <a:pt x="3110892" y="1399543"/>
                </a:cubicBezTo>
                <a:cubicBezTo>
                  <a:pt x="3108814" y="1401622"/>
                  <a:pt x="3110892" y="1403698"/>
                  <a:pt x="3115045" y="1403698"/>
                </a:cubicBezTo>
                <a:cubicBezTo>
                  <a:pt x="3117123" y="1403698"/>
                  <a:pt x="3119202" y="1401622"/>
                  <a:pt x="3117123" y="1399543"/>
                </a:cubicBezTo>
                <a:cubicBezTo>
                  <a:pt x="3115045" y="1397467"/>
                  <a:pt x="3112969" y="1395389"/>
                  <a:pt x="3112969" y="1395389"/>
                </a:cubicBezTo>
                <a:close/>
                <a:moveTo>
                  <a:pt x="3498319" y="1389157"/>
                </a:moveTo>
                <a:cubicBezTo>
                  <a:pt x="3497799" y="1388638"/>
                  <a:pt x="3497279" y="1389157"/>
                  <a:pt x="3497279" y="1391234"/>
                </a:cubicBezTo>
                <a:cubicBezTo>
                  <a:pt x="3495203" y="1393310"/>
                  <a:pt x="3495203" y="1397467"/>
                  <a:pt x="3497279" y="1399543"/>
                </a:cubicBezTo>
                <a:cubicBezTo>
                  <a:pt x="3499358" y="1401622"/>
                  <a:pt x="3499358" y="1399543"/>
                  <a:pt x="3499358" y="1393310"/>
                </a:cubicBezTo>
                <a:cubicBezTo>
                  <a:pt x="3499358" y="1391234"/>
                  <a:pt x="3498838" y="1389676"/>
                  <a:pt x="3498319" y="1389157"/>
                </a:cubicBezTo>
                <a:close/>
                <a:moveTo>
                  <a:pt x="3665547" y="1380848"/>
                </a:moveTo>
                <a:cubicBezTo>
                  <a:pt x="3659316" y="1382925"/>
                  <a:pt x="3659316" y="1385003"/>
                  <a:pt x="3663468" y="1389158"/>
                </a:cubicBezTo>
                <a:cubicBezTo>
                  <a:pt x="3667623" y="1393310"/>
                  <a:pt x="3669702" y="1395389"/>
                  <a:pt x="3671778" y="1395389"/>
                </a:cubicBezTo>
                <a:cubicBezTo>
                  <a:pt x="3673856" y="1395389"/>
                  <a:pt x="3671778" y="1393310"/>
                  <a:pt x="3669702" y="1389158"/>
                </a:cubicBezTo>
                <a:cubicBezTo>
                  <a:pt x="3665547" y="1385003"/>
                  <a:pt x="3665547" y="1380848"/>
                  <a:pt x="3667623" y="1380848"/>
                </a:cubicBezTo>
                <a:cubicBezTo>
                  <a:pt x="3669702" y="1378770"/>
                  <a:pt x="3667623" y="1378770"/>
                  <a:pt x="3665547" y="1380848"/>
                </a:cubicBezTo>
                <a:close/>
                <a:moveTo>
                  <a:pt x="3837967" y="0"/>
                </a:moveTo>
                <a:cubicBezTo>
                  <a:pt x="3842122" y="2078"/>
                  <a:pt x="3844200" y="199427"/>
                  <a:pt x="3848355" y="610745"/>
                </a:cubicBezTo>
                <a:cubicBezTo>
                  <a:pt x="3850431" y="953510"/>
                  <a:pt x="3854586" y="1080228"/>
                  <a:pt x="3858740" y="1092693"/>
                </a:cubicBezTo>
                <a:cubicBezTo>
                  <a:pt x="3860819" y="1096847"/>
                  <a:pt x="3858740" y="1101002"/>
                  <a:pt x="3856664" y="1101002"/>
                </a:cubicBezTo>
                <a:cubicBezTo>
                  <a:pt x="3854586" y="1101002"/>
                  <a:pt x="3850431" y="1098926"/>
                  <a:pt x="3850431" y="1096847"/>
                </a:cubicBezTo>
                <a:lnTo>
                  <a:pt x="3849730" y="1096730"/>
                </a:lnTo>
                <a:lnTo>
                  <a:pt x="3850269" y="1148215"/>
                </a:lnTo>
                <a:cubicBezTo>
                  <a:pt x="3852508" y="1329043"/>
                  <a:pt x="3855624" y="1402659"/>
                  <a:pt x="3858740" y="1412008"/>
                </a:cubicBezTo>
                <a:cubicBezTo>
                  <a:pt x="3860819" y="1416162"/>
                  <a:pt x="3858740" y="1420317"/>
                  <a:pt x="3856664" y="1420317"/>
                </a:cubicBezTo>
                <a:cubicBezTo>
                  <a:pt x="3854586" y="1420317"/>
                  <a:pt x="3850431" y="1418241"/>
                  <a:pt x="3850431" y="1416162"/>
                </a:cubicBezTo>
                <a:cubicBezTo>
                  <a:pt x="3850431" y="1414084"/>
                  <a:pt x="3844200" y="1412008"/>
                  <a:pt x="3837967" y="1414084"/>
                </a:cubicBezTo>
                <a:cubicBezTo>
                  <a:pt x="3829657" y="1414084"/>
                  <a:pt x="3825505" y="1416162"/>
                  <a:pt x="3825505" y="1418241"/>
                </a:cubicBezTo>
                <a:cubicBezTo>
                  <a:pt x="3825505" y="1420317"/>
                  <a:pt x="3821348" y="1422396"/>
                  <a:pt x="3813038" y="1422396"/>
                </a:cubicBezTo>
                <a:cubicBezTo>
                  <a:pt x="3806807" y="1422396"/>
                  <a:pt x="3796420" y="1424472"/>
                  <a:pt x="3792265" y="1426550"/>
                </a:cubicBezTo>
                <a:cubicBezTo>
                  <a:pt x="3781879" y="1432781"/>
                  <a:pt x="3765260" y="1428627"/>
                  <a:pt x="3767337" y="1420317"/>
                </a:cubicBezTo>
                <a:cubicBezTo>
                  <a:pt x="3769415" y="1416162"/>
                  <a:pt x="3767337" y="1414084"/>
                  <a:pt x="3765260" y="1414084"/>
                </a:cubicBezTo>
                <a:cubicBezTo>
                  <a:pt x="3763184" y="1414084"/>
                  <a:pt x="3761106" y="1416162"/>
                  <a:pt x="3761106" y="1418241"/>
                </a:cubicBezTo>
                <a:cubicBezTo>
                  <a:pt x="3761106" y="1424472"/>
                  <a:pt x="3734099" y="1432781"/>
                  <a:pt x="3732022" y="1426550"/>
                </a:cubicBezTo>
                <a:cubicBezTo>
                  <a:pt x="3729944" y="1422396"/>
                  <a:pt x="3727868" y="1424472"/>
                  <a:pt x="3725789" y="1426550"/>
                </a:cubicBezTo>
                <a:cubicBezTo>
                  <a:pt x="3721637" y="1430705"/>
                  <a:pt x="3721637" y="1430705"/>
                  <a:pt x="3713325" y="1426550"/>
                </a:cubicBezTo>
                <a:cubicBezTo>
                  <a:pt x="3707094" y="1422396"/>
                  <a:pt x="3702939" y="1422396"/>
                  <a:pt x="3698785" y="1424472"/>
                </a:cubicBezTo>
                <a:cubicBezTo>
                  <a:pt x="3690475" y="1430705"/>
                  <a:pt x="3626076" y="1434858"/>
                  <a:pt x="3624000" y="1428627"/>
                </a:cubicBezTo>
                <a:cubicBezTo>
                  <a:pt x="3624000" y="1426550"/>
                  <a:pt x="3617769" y="1426550"/>
                  <a:pt x="3609457" y="1428627"/>
                </a:cubicBezTo>
                <a:cubicBezTo>
                  <a:pt x="3601148" y="1430705"/>
                  <a:pt x="3592838" y="1432781"/>
                  <a:pt x="3590762" y="1430705"/>
                </a:cubicBezTo>
                <a:cubicBezTo>
                  <a:pt x="3582452" y="1426550"/>
                  <a:pt x="3555448" y="1424472"/>
                  <a:pt x="3542981" y="1428627"/>
                </a:cubicBezTo>
                <a:cubicBezTo>
                  <a:pt x="3534674" y="1430705"/>
                  <a:pt x="3532596" y="1430705"/>
                  <a:pt x="3532596" y="1424472"/>
                </a:cubicBezTo>
                <a:cubicBezTo>
                  <a:pt x="3532596" y="1418241"/>
                  <a:pt x="3532596" y="1418241"/>
                  <a:pt x="3526363" y="1424472"/>
                </a:cubicBezTo>
                <a:cubicBezTo>
                  <a:pt x="3522208" y="1428627"/>
                  <a:pt x="3515977" y="1432781"/>
                  <a:pt x="3513900" y="1430705"/>
                </a:cubicBezTo>
                <a:cubicBezTo>
                  <a:pt x="3509744" y="1430705"/>
                  <a:pt x="3507667" y="1430705"/>
                  <a:pt x="3513900" y="1428627"/>
                </a:cubicBezTo>
                <a:cubicBezTo>
                  <a:pt x="3524286" y="1424472"/>
                  <a:pt x="3520132" y="1420317"/>
                  <a:pt x="3505589" y="1420317"/>
                </a:cubicBezTo>
                <a:cubicBezTo>
                  <a:pt x="3484815" y="1418241"/>
                  <a:pt x="3478584" y="1422396"/>
                  <a:pt x="3486894" y="1430705"/>
                </a:cubicBezTo>
                <a:cubicBezTo>
                  <a:pt x="3493127" y="1436936"/>
                  <a:pt x="3491048" y="1436936"/>
                  <a:pt x="3474430" y="1434858"/>
                </a:cubicBezTo>
                <a:cubicBezTo>
                  <a:pt x="3464042" y="1434858"/>
                  <a:pt x="3455732" y="1434858"/>
                  <a:pt x="3453656" y="1436936"/>
                </a:cubicBezTo>
                <a:cubicBezTo>
                  <a:pt x="3451580" y="1439014"/>
                  <a:pt x="3447423" y="1436936"/>
                  <a:pt x="3443268" y="1434858"/>
                </a:cubicBezTo>
                <a:cubicBezTo>
                  <a:pt x="3437037" y="1430705"/>
                  <a:pt x="3437037" y="1430705"/>
                  <a:pt x="3439113" y="1434858"/>
                </a:cubicBezTo>
                <a:cubicBezTo>
                  <a:pt x="3443268" y="1439014"/>
                  <a:pt x="3441192" y="1441091"/>
                  <a:pt x="3437037" y="1436936"/>
                </a:cubicBezTo>
                <a:cubicBezTo>
                  <a:pt x="3432882" y="1434858"/>
                  <a:pt x="3432882" y="1428627"/>
                  <a:pt x="3434959" y="1426550"/>
                </a:cubicBezTo>
                <a:cubicBezTo>
                  <a:pt x="3441192" y="1418241"/>
                  <a:pt x="3443268" y="1405777"/>
                  <a:pt x="3437037" y="1407853"/>
                </a:cubicBezTo>
                <a:cubicBezTo>
                  <a:pt x="3434959" y="1409931"/>
                  <a:pt x="3432882" y="1414084"/>
                  <a:pt x="3434959" y="1416162"/>
                </a:cubicBezTo>
                <a:cubicBezTo>
                  <a:pt x="3437037" y="1420317"/>
                  <a:pt x="3434959" y="1420317"/>
                  <a:pt x="3430806" y="1420317"/>
                </a:cubicBezTo>
                <a:cubicBezTo>
                  <a:pt x="3426649" y="1418241"/>
                  <a:pt x="3424573" y="1414084"/>
                  <a:pt x="3424573" y="1412008"/>
                </a:cubicBezTo>
                <a:cubicBezTo>
                  <a:pt x="3424573" y="1407853"/>
                  <a:pt x="3422494" y="1407853"/>
                  <a:pt x="3418340" y="1412008"/>
                </a:cubicBezTo>
                <a:cubicBezTo>
                  <a:pt x="3414185" y="1414084"/>
                  <a:pt x="3412109" y="1418241"/>
                  <a:pt x="3414185" y="1420317"/>
                </a:cubicBezTo>
                <a:cubicBezTo>
                  <a:pt x="3416263" y="1422396"/>
                  <a:pt x="3414185" y="1424472"/>
                  <a:pt x="3410032" y="1424472"/>
                </a:cubicBezTo>
                <a:cubicBezTo>
                  <a:pt x="3405876" y="1424472"/>
                  <a:pt x="3401721" y="1428627"/>
                  <a:pt x="3397566" y="1432781"/>
                </a:cubicBezTo>
                <a:cubicBezTo>
                  <a:pt x="3391335" y="1441091"/>
                  <a:pt x="3380947" y="1445245"/>
                  <a:pt x="3380947" y="1436936"/>
                </a:cubicBezTo>
                <a:cubicBezTo>
                  <a:pt x="3380947" y="1434858"/>
                  <a:pt x="3383026" y="1432781"/>
                  <a:pt x="3387180" y="1434858"/>
                </a:cubicBezTo>
                <a:cubicBezTo>
                  <a:pt x="3389259" y="1434858"/>
                  <a:pt x="3393411" y="1432781"/>
                  <a:pt x="3395490" y="1430705"/>
                </a:cubicBezTo>
                <a:cubicBezTo>
                  <a:pt x="3397566" y="1428627"/>
                  <a:pt x="3395490" y="1424472"/>
                  <a:pt x="3391335" y="1424472"/>
                </a:cubicBezTo>
                <a:cubicBezTo>
                  <a:pt x="3387180" y="1424472"/>
                  <a:pt x="3383026" y="1426550"/>
                  <a:pt x="3378871" y="1430705"/>
                </a:cubicBezTo>
                <a:cubicBezTo>
                  <a:pt x="3374716" y="1436936"/>
                  <a:pt x="3362252" y="1439014"/>
                  <a:pt x="3356019" y="1432781"/>
                </a:cubicBezTo>
                <a:cubicBezTo>
                  <a:pt x="3353943" y="1430705"/>
                  <a:pt x="3343555" y="1432781"/>
                  <a:pt x="3333169" y="1436936"/>
                </a:cubicBezTo>
                <a:cubicBezTo>
                  <a:pt x="3322781" y="1441091"/>
                  <a:pt x="3310317" y="1443169"/>
                  <a:pt x="3308241" y="1443169"/>
                </a:cubicBezTo>
                <a:cubicBezTo>
                  <a:pt x="3306164" y="1443169"/>
                  <a:pt x="3299931" y="1445245"/>
                  <a:pt x="3293698" y="1447324"/>
                </a:cubicBezTo>
                <a:cubicBezTo>
                  <a:pt x="3285391" y="1451479"/>
                  <a:pt x="3279158" y="1451479"/>
                  <a:pt x="3270848" y="1447324"/>
                </a:cubicBezTo>
                <a:cubicBezTo>
                  <a:pt x="3264617" y="1445245"/>
                  <a:pt x="3254229" y="1443169"/>
                  <a:pt x="3250074" y="1445245"/>
                </a:cubicBezTo>
                <a:cubicBezTo>
                  <a:pt x="3243843" y="1447324"/>
                  <a:pt x="3243843" y="1447324"/>
                  <a:pt x="3252151" y="1441091"/>
                </a:cubicBezTo>
                <a:cubicBezTo>
                  <a:pt x="3260460" y="1436936"/>
                  <a:pt x="3260460" y="1434858"/>
                  <a:pt x="3254229" y="1432781"/>
                </a:cubicBezTo>
                <a:cubicBezTo>
                  <a:pt x="3250074" y="1432781"/>
                  <a:pt x="3241765" y="1430705"/>
                  <a:pt x="3237610" y="1430705"/>
                </a:cubicBezTo>
                <a:cubicBezTo>
                  <a:pt x="3231377" y="1428627"/>
                  <a:pt x="3229301" y="1430705"/>
                  <a:pt x="3233455" y="1434858"/>
                </a:cubicBezTo>
                <a:cubicBezTo>
                  <a:pt x="3243843" y="1445245"/>
                  <a:pt x="3233455" y="1451479"/>
                  <a:pt x="3220991" y="1441091"/>
                </a:cubicBezTo>
                <a:cubicBezTo>
                  <a:pt x="3206449" y="1428627"/>
                  <a:pt x="3189830" y="1426550"/>
                  <a:pt x="3179444" y="1434858"/>
                </a:cubicBezTo>
                <a:cubicBezTo>
                  <a:pt x="3175289" y="1439014"/>
                  <a:pt x="3166980" y="1441091"/>
                  <a:pt x="3162825" y="1439014"/>
                </a:cubicBezTo>
                <a:cubicBezTo>
                  <a:pt x="3158671" y="1436936"/>
                  <a:pt x="3152439" y="1439014"/>
                  <a:pt x="3152439" y="1441091"/>
                </a:cubicBezTo>
                <a:cubicBezTo>
                  <a:pt x="3152439" y="1447324"/>
                  <a:pt x="3104659" y="1451479"/>
                  <a:pt x="3096350" y="1447324"/>
                </a:cubicBezTo>
                <a:cubicBezTo>
                  <a:pt x="3092195" y="1443169"/>
                  <a:pt x="3088040" y="1443169"/>
                  <a:pt x="3085962" y="1447324"/>
                </a:cubicBezTo>
                <a:cubicBezTo>
                  <a:pt x="3083885" y="1451479"/>
                  <a:pt x="3081807" y="1451479"/>
                  <a:pt x="3077654" y="1447324"/>
                </a:cubicBezTo>
                <a:cubicBezTo>
                  <a:pt x="3073498" y="1443169"/>
                  <a:pt x="3071421" y="1443169"/>
                  <a:pt x="3069345" y="1447324"/>
                </a:cubicBezTo>
                <a:cubicBezTo>
                  <a:pt x="3067267" y="1451479"/>
                  <a:pt x="3065188" y="1451479"/>
                  <a:pt x="3058957" y="1447324"/>
                </a:cubicBezTo>
                <a:cubicBezTo>
                  <a:pt x="3052724" y="1443169"/>
                  <a:pt x="3050648" y="1443169"/>
                  <a:pt x="3048571" y="1447324"/>
                </a:cubicBezTo>
                <a:cubicBezTo>
                  <a:pt x="3044415" y="1455631"/>
                  <a:pt x="3036107" y="1453555"/>
                  <a:pt x="3038183" y="1443169"/>
                </a:cubicBezTo>
                <a:cubicBezTo>
                  <a:pt x="3040260" y="1436936"/>
                  <a:pt x="3040260" y="1434858"/>
                  <a:pt x="3034029" y="1439014"/>
                </a:cubicBezTo>
                <a:cubicBezTo>
                  <a:pt x="3029874" y="1441091"/>
                  <a:pt x="3025719" y="1443169"/>
                  <a:pt x="3023641" y="1441091"/>
                </a:cubicBezTo>
                <a:cubicBezTo>
                  <a:pt x="3021565" y="1439014"/>
                  <a:pt x="3017410" y="1441091"/>
                  <a:pt x="3013255" y="1445245"/>
                </a:cubicBezTo>
                <a:cubicBezTo>
                  <a:pt x="3007024" y="1453555"/>
                  <a:pt x="2982094" y="1459788"/>
                  <a:pt x="2986251" y="1453555"/>
                </a:cubicBezTo>
                <a:cubicBezTo>
                  <a:pt x="2988327" y="1451479"/>
                  <a:pt x="2986251" y="1447324"/>
                  <a:pt x="2982094" y="1443169"/>
                </a:cubicBezTo>
                <a:cubicBezTo>
                  <a:pt x="2975863" y="1436936"/>
                  <a:pt x="2975863" y="1439014"/>
                  <a:pt x="2977939" y="1447324"/>
                </a:cubicBezTo>
                <a:cubicBezTo>
                  <a:pt x="2980017" y="1455631"/>
                  <a:pt x="2980017" y="1457710"/>
                  <a:pt x="2965477" y="1455631"/>
                </a:cubicBezTo>
                <a:cubicBezTo>
                  <a:pt x="2957165" y="1455631"/>
                  <a:pt x="2930161" y="1455631"/>
                  <a:pt x="2907309" y="1457710"/>
                </a:cubicBezTo>
                <a:cubicBezTo>
                  <a:pt x="2884459" y="1459788"/>
                  <a:pt x="2838757" y="1461864"/>
                  <a:pt x="2807597" y="1461864"/>
                </a:cubicBezTo>
                <a:cubicBezTo>
                  <a:pt x="2776436" y="1461864"/>
                  <a:pt x="2747353" y="1463943"/>
                  <a:pt x="2743198" y="1466019"/>
                </a:cubicBezTo>
                <a:cubicBezTo>
                  <a:pt x="2739043" y="1468097"/>
                  <a:pt x="2734889" y="1466019"/>
                  <a:pt x="2730734" y="1461864"/>
                </a:cubicBezTo>
                <a:cubicBezTo>
                  <a:pt x="2724503" y="1453555"/>
                  <a:pt x="2724503" y="1453555"/>
                  <a:pt x="2714115" y="1461864"/>
                </a:cubicBezTo>
                <a:cubicBezTo>
                  <a:pt x="2705806" y="1468097"/>
                  <a:pt x="2701651" y="1468097"/>
                  <a:pt x="2687108" y="1466019"/>
                </a:cubicBezTo>
                <a:cubicBezTo>
                  <a:pt x="2676723" y="1463943"/>
                  <a:pt x="2668413" y="1463943"/>
                  <a:pt x="2662180" y="1466019"/>
                </a:cubicBezTo>
                <a:cubicBezTo>
                  <a:pt x="2651794" y="1472252"/>
                  <a:pt x="2597783" y="1468097"/>
                  <a:pt x="2589473" y="1461864"/>
                </a:cubicBezTo>
                <a:cubicBezTo>
                  <a:pt x="2585319" y="1459788"/>
                  <a:pt x="2579085" y="1457710"/>
                  <a:pt x="2574931" y="1459788"/>
                </a:cubicBezTo>
                <a:cubicBezTo>
                  <a:pt x="2568700" y="1461864"/>
                  <a:pt x="2568700" y="1463943"/>
                  <a:pt x="2572854" y="1466019"/>
                </a:cubicBezTo>
                <a:cubicBezTo>
                  <a:pt x="2577009" y="1468097"/>
                  <a:pt x="2577009" y="1470174"/>
                  <a:pt x="2568700" y="1470174"/>
                </a:cubicBezTo>
                <a:cubicBezTo>
                  <a:pt x="2562467" y="1470174"/>
                  <a:pt x="2558312" y="1468097"/>
                  <a:pt x="2558312" y="1466019"/>
                </a:cubicBezTo>
                <a:cubicBezTo>
                  <a:pt x="2558312" y="1463943"/>
                  <a:pt x="2541693" y="1461864"/>
                  <a:pt x="2520919" y="1461864"/>
                </a:cubicBezTo>
                <a:cubicBezTo>
                  <a:pt x="2485605" y="1461864"/>
                  <a:pt x="2483527" y="1461864"/>
                  <a:pt x="2481450" y="1472252"/>
                </a:cubicBezTo>
                <a:cubicBezTo>
                  <a:pt x="2477296" y="1484716"/>
                  <a:pt x="2468986" y="1484716"/>
                  <a:pt x="2468986" y="1474328"/>
                </a:cubicBezTo>
                <a:cubicBezTo>
                  <a:pt x="2468986" y="1468097"/>
                  <a:pt x="2464832" y="1466019"/>
                  <a:pt x="2448213" y="1466019"/>
                </a:cubicBezTo>
                <a:cubicBezTo>
                  <a:pt x="2437825" y="1466019"/>
                  <a:pt x="2421206" y="1468097"/>
                  <a:pt x="2414975" y="1472252"/>
                </a:cubicBezTo>
                <a:cubicBezTo>
                  <a:pt x="2402511" y="1478483"/>
                  <a:pt x="2402511" y="1478483"/>
                  <a:pt x="2419130" y="1476407"/>
                </a:cubicBezTo>
                <a:cubicBezTo>
                  <a:pt x="2433670" y="1474328"/>
                  <a:pt x="2435748" y="1474328"/>
                  <a:pt x="2427439" y="1480562"/>
                </a:cubicBezTo>
                <a:cubicBezTo>
                  <a:pt x="2423284" y="1484716"/>
                  <a:pt x="2408742" y="1486793"/>
                  <a:pt x="2394201" y="1486793"/>
                </a:cubicBezTo>
                <a:cubicBezTo>
                  <a:pt x="2367194" y="1486793"/>
                  <a:pt x="2358885" y="1480562"/>
                  <a:pt x="2385892" y="1480562"/>
                </a:cubicBezTo>
                <a:cubicBezTo>
                  <a:pt x="2398356" y="1480562"/>
                  <a:pt x="2400432" y="1480562"/>
                  <a:pt x="2394201" y="1476407"/>
                </a:cubicBezTo>
                <a:cubicBezTo>
                  <a:pt x="2385892" y="1472252"/>
                  <a:pt x="2367194" y="1472252"/>
                  <a:pt x="2363042" y="1478483"/>
                </a:cubicBezTo>
                <a:cubicBezTo>
                  <a:pt x="2360963" y="1480562"/>
                  <a:pt x="2354730" y="1478483"/>
                  <a:pt x="2350576" y="1476407"/>
                </a:cubicBezTo>
                <a:cubicBezTo>
                  <a:pt x="2344345" y="1472252"/>
                  <a:pt x="2336035" y="1474328"/>
                  <a:pt x="2325647" y="1476407"/>
                </a:cubicBezTo>
                <a:cubicBezTo>
                  <a:pt x="2317338" y="1478483"/>
                  <a:pt x="2306952" y="1480562"/>
                  <a:pt x="2302797" y="1478483"/>
                </a:cubicBezTo>
                <a:cubicBezTo>
                  <a:pt x="2292409" y="1474328"/>
                  <a:pt x="2282024" y="1474328"/>
                  <a:pt x="2273714" y="1478483"/>
                </a:cubicBezTo>
                <a:cubicBezTo>
                  <a:pt x="2269560" y="1480562"/>
                  <a:pt x="2267481" y="1480562"/>
                  <a:pt x="2267481" y="1478483"/>
                </a:cubicBezTo>
                <a:cubicBezTo>
                  <a:pt x="2267481" y="1476407"/>
                  <a:pt x="2263326" y="1474328"/>
                  <a:pt x="2261250" y="1472252"/>
                </a:cubicBezTo>
                <a:cubicBezTo>
                  <a:pt x="2257095" y="1470174"/>
                  <a:pt x="2255017" y="1472252"/>
                  <a:pt x="2257095" y="1476407"/>
                </a:cubicBezTo>
                <a:cubicBezTo>
                  <a:pt x="2259174" y="1480562"/>
                  <a:pt x="2255017" y="1482638"/>
                  <a:pt x="2246707" y="1484716"/>
                </a:cubicBezTo>
                <a:cubicBezTo>
                  <a:pt x="2228012" y="1486793"/>
                  <a:pt x="2063900" y="1484716"/>
                  <a:pt x="2057669" y="1480562"/>
                </a:cubicBezTo>
                <a:cubicBezTo>
                  <a:pt x="2055590" y="1478483"/>
                  <a:pt x="2045204" y="1480562"/>
                  <a:pt x="2034817" y="1482638"/>
                </a:cubicBezTo>
                <a:cubicBezTo>
                  <a:pt x="2024431" y="1484716"/>
                  <a:pt x="2018198" y="1484716"/>
                  <a:pt x="2018198" y="1484716"/>
                </a:cubicBezTo>
                <a:cubicBezTo>
                  <a:pt x="2018198" y="1482638"/>
                  <a:pt x="2014043" y="1478483"/>
                  <a:pt x="2007812" y="1476407"/>
                </a:cubicBezTo>
                <a:cubicBezTo>
                  <a:pt x="1999502" y="1472252"/>
                  <a:pt x="1997424" y="1472252"/>
                  <a:pt x="1987038" y="1478483"/>
                </a:cubicBezTo>
                <a:cubicBezTo>
                  <a:pt x="1976650" y="1486793"/>
                  <a:pt x="1951722" y="1490947"/>
                  <a:pt x="1945491" y="1484716"/>
                </a:cubicBezTo>
                <a:cubicBezTo>
                  <a:pt x="1939258" y="1478483"/>
                  <a:pt x="1908099" y="1478483"/>
                  <a:pt x="1908099" y="1484716"/>
                </a:cubicBezTo>
                <a:cubicBezTo>
                  <a:pt x="1908099" y="1486793"/>
                  <a:pt x="1906022" y="1486793"/>
                  <a:pt x="1903944" y="1482638"/>
                </a:cubicBezTo>
                <a:cubicBezTo>
                  <a:pt x="1901865" y="1478483"/>
                  <a:pt x="1895634" y="1474328"/>
                  <a:pt x="1891480" y="1474328"/>
                </a:cubicBezTo>
                <a:cubicBezTo>
                  <a:pt x="1887325" y="1474328"/>
                  <a:pt x="1883170" y="1472252"/>
                  <a:pt x="1883170" y="1468097"/>
                </a:cubicBezTo>
                <a:cubicBezTo>
                  <a:pt x="1883170" y="1463943"/>
                  <a:pt x="1883170" y="1463943"/>
                  <a:pt x="1881092" y="1468097"/>
                </a:cubicBezTo>
                <a:cubicBezTo>
                  <a:pt x="1879015" y="1470174"/>
                  <a:pt x="1874861" y="1472252"/>
                  <a:pt x="1870706" y="1470174"/>
                </a:cubicBezTo>
                <a:cubicBezTo>
                  <a:pt x="1866551" y="1468097"/>
                  <a:pt x="1862397" y="1470174"/>
                  <a:pt x="1862397" y="1472252"/>
                </a:cubicBezTo>
                <a:cubicBezTo>
                  <a:pt x="1862397" y="1476407"/>
                  <a:pt x="1856163" y="1476407"/>
                  <a:pt x="1841623" y="1474328"/>
                </a:cubicBezTo>
                <a:cubicBezTo>
                  <a:pt x="1822928" y="1472252"/>
                  <a:pt x="1820849" y="1472252"/>
                  <a:pt x="1825004" y="1478483"/>
                </a:cubicBezTo>
                <a:cubicBezTo>
                  <a:pt x="1829159" y="1486793"/>
                  <a:pt x="1827080" y="1486793"/>
                  <a:pt x="1808385" y="1478483"/>
                </a:cubicBezTo>
                <a:cubicBezTo>
                  <a:pt x="1793843" y="1472252"/>
                  <a:pt x="1791766" y="1472252"/>
                  <a:pt x="1787612" y="1478483"/>
                </a:cubicBezTo>
                <a:cubicBezTo>
                  <a:pt x="1783457" y="1482638"/>
                  <a:pt x="1775147" y="1484716"/>
                  <a:pt x="1768914" y="1484716"/>
                </a:cubicBezTo>
                <a:cubicBezTo>
                  <a:pt x="1741910" y="1484716"/>
                  <a:pt x="1712827" y="1480562"/>
                  <a:pt x="1708672" y="1474328"/>
                </a:cubicBezTo>
                <a:cubicBezTo>
                  <a:pt x="1704517" y="1470174"/>
                  <a:pt x="1704517" y="1470174"/>
                  <a:pt x="1706593" y="1476407"/>
                </a:cubicBezTo>
                <a:cubicBezTo>
                  <a:pt x="1710748" y="1484716"/>
                  <a:pt x="1708672" y="1484716"/>
                  <a:pt x="1692053" y="1480562"/>
                </a:cubicBezTo>
                <a:cubicBezTo>
                  <a:pt x="1683743" y="1478483"/>
                  <a:pt x="1679589" y="1478483"/>
                  <a:pt x="1679589" y="1480562"/>
                </a:cubicBezTo>
                <a:cubicBezTo>
                  <a:pt x="1679589" y="1482638"/>
                  <a:pt x="1673356" y="1484716"/>
                  <a:pt x="1660891" y="1482638"/>
                </a:cubicBezTo>
                <a:cubicBezTo>
                  <a:pt x="1650506" y="1480562"/>
                  <a:pt x="1640118" y="1480562"/>
                  <a:pt x="1638042" y="1482638"/>
                </a:cubicBezTo>
                <a:cubicBezTo>
                  <a:pt x="1629732" y="1490947"/>
                  <a:pt x="1532097" y="1480562"/>
                  <a:pt x="1517555" y="1468097"/>
                </a:cubicBezTo>
                <a:cubicBezTo>
                  <a:pt x="1513400" y="1463943"/>
                  <a:pt x="1511324" y="1463943"/>
                  <a:pt x="1513400" y="1468097"/>
                </a:cubicBezTo>
                <a:cubicBezTo>
                  <a:pt x="1517555" y="1472252"/>
                  <a:pt x="1509245" y="1478483"/>
                  <a:pt x="1498857" y="1480562"/>
                </a:cubicBezTo>
                <a:cubicBezTo>
                  <a:pt x="1494702" y="1480562"/>
                  <a:pt x="1490550" y="1478483"/>
                  <a:pt x="1490550" y="1474328"/>
                </a:cubicBezTo>
                <a:cubicBezTo>
                  <a:pt x="1488471" y="1468097"/>
                  <a:pt x="1459388" y="1468097"/>
                  <a:pt x="1459388" y="1474328"/>
                </a:cubicBezTo>
                <a:cubicBezTo>
                  <a:pt x="1459388" y="1476407"/>
                  <a:pt x="1451079" y="1478483"/>
                  <a:pt x="1442769" y="1478483"/>
                </a:cubicBezTo>
                <a:cubicBezTo>
                  <a:pt x="1432382" y="1478483"/>
                  <a:pt x="1426151" y="1476407"/>
                  <a:pt x="1426151" y="1476407"/>
                </a:cubicBezTo>
                <a:cubicBezTo>
                  <a:pt x="1428229" y="1474328"/>
                  <a:pt x="1426151" y="1472252"/>
                  <a:pt x="1424072" y="1470174"/>
                </a:cubicBezTo>
                <a:cubicBezTo>
                  <a:pt x="1421996" y="1468097"/>
                  <a:pt x="1419917" y="1470174"/>
                  <a:pt x="1419917" y="1474328"/>
                </a:cubicBezTo>
                <a:cubicBezTo>
                  <a:pt x="1419917" y="1478483"/>
                  <a:pt x="1413686" y="1480562"/>
                  <a:pt x="1399144" y="1480562"/>
                </a:cubicBezTo>
                <a:cubicBezTo>
                  <a:pt x="1388758" y="1480562"/>
                  <a:pt x="1376294" y="1480562"/>
                  <a:pt x="1372139" y="1482638"/>
                </a:cubicBezTo>
                <a:cubicBezTo>
                  <a:pt x="1365908" y="1486793"/>
                  <a:pt x="1365908" y="1484716"/>
                  <a:pt x="1359675" y="1468097"/>
                </a:cubicBezTo>
                <a:cubicBezTo>
                  <a:pt x="1357597" y="1463943"/>
                  <a:pt x="1355520" y="1463943"/>
                  <a:pt x="1351366" y="1470174"/>
                </a:cubicBezTo>
                <a:cubicBezTo>
                  <a:pt x="1347211" y="1474328"/>
                  <a:pt x="1347211" y="1476407"/>
                  <a:pt x="1351366" y="1474328"/>
                </a:cubicBezTo>
                <a:cubicBezTo>
                  <a:pt x="1355520" y="1472252"/>
                  <a:pt x="1357597" y="1472252"/>
                  <a:pt x="1357597" y="1476407"/>
                </a:cubicBezTo>
                <a:cubicBezTo>
                  <a:pt x="1357597" y="1482638"/>
                  <a:pt x="1347211" y="1486793"/>
                  <a:pt x="1338901" y="1480562"/>
                </a:cubicBezTo>
                <a:cubicBezTo>
                  <a:pt x="1332668" y="1478483"/>
                  <a:pt x="1328513" y="1476407"/>
                  <a:pt x="1326437" y="1480562"/>
                </a:cubicBezTo>
                <a:cubicBezTo>
                  <a:pt x="1322282" y="1486793"/>
                  <a:pt x="1305664" y="1484716"/>
                  <a:pt x="1301509" y="1478483"/>
                </a:cubicBezTo>
                <a:cubicBezTo>
                  <a:pt x="1299430" y="1472252"/>
                  <a:pt x="1297354" y="1472252"/>
                  <a:pt x="1295276" y="1476407"/>
                </a:cubicBezTo>
                <a:cubicBezTo>
                  <a:pt x="1289045" y="1484716"/>
                  <a:pt x="1266193" y="1486793"/>
                  <a:pt x="1259962" y="1478483"/>
                </a:cubicBezTo>
                <a:cubicBezTo>
                  <a:pt x="1257883" y="1474328"/>
                  <a:pt x="1253728" y="1472252"/>
                  <a:pt x="1249574" y="1474328"/>
                </a:cubicBezTo>
                <a:cubicBezTo>
                  <a:pt x="1245419" y="1476407"/>
                  <a:pt x="1228800" y="1478483"/>
                  <a:pt x="1210105" y="1478483"/>
                </a:cubicBezTo>
                <a:cubicBezTo>
                  <a:pt x="1183098" y="1478483"/>
                  <a:pt x="1174789" y="1478483"/>
                  <a:pt x="1170634" y="1472252"/>
                </a:cubicBezTo>
                <a:cubicBezTo>
                  <a:pt x="1168558" y="1468097"/>
                  <a:pt x="1166479" y="1468097"/>
                  <a:pt x="1166479" y="1470174"/>
                </a:cubicBezTo>
                <a:cubicBezTo>
                  <a:pt x="1166479" y="1478483"/>
                  <a:pt x="1141551" y="1480562"/>
                  <a:pt x="1131165" y="1472252"/>
                </a:cubicBezTo>
                <a:cubicBezTo>
                  <a:pt x="1122856" y="1466019"/>
                  <a:pt x="1120777" y="1466019"/>
                  <a:pt x="1122856" y="1470174"/>
                </a:cubicBezTo>
                <a:cubicBezTo>
                  <a:pt x="1124932" y="1480562"/>
                  <a:pt x="1075078" y="1478483"/>
                  <a:pt x="1056380" y="1466019"/>
                </a:cubicBezTo>
                <a:cubicBezTo>
                  <a:pt x="1043916" y="1457710"/>
                  <a:pt x="1041838" y="1457710"/>
                  <a:pt x="1043916" y="1463943"/>
                </a:cubicBezTo>
                <a:cubicBezTo>
                  <a:pt x="1045992" y="1468097"/>
                  <a:pt x="1043916" y="1472252"/>
                  <a:pt x="1039761" y="1474328"/>
                </a:cubicBezTo>
                <a:cubicBezTo>
                  <a:pt x="1027297" y="1478483"/>
                  <a:pt x="981595" y="1478483"/>
                  <a:pt x="979517" y="1476407"/>
                </a:cubicBezTo>
                <a:cubicBezTo>
                  <a:pt x="977440" y="1474328"/>
                  <a:pt x="975362" y="1474328"/>
                  <a:pt x="971209" y="1476407"/>
                </a:cubicBezTo>
                <a:cubicBezTo>
                  <a:pt x="969131" y="1478483"/>
                  <a:pt x="962898" y="1476407"/>
                  <a:pt x="960822" y="1472252"/>
                </a:cubicBezTo>
                <a:cubicBezTo>
                  <a:pt x="954588" y="1466019"/>
                  <a:pt x="954588" y="1466019"/>
                  <a:pt x="946279" y="1472252"/>
                </a:cubicBezTo>
                <a:cubicBezTo>
                  <a:pt x="942124" y="1476407"/>
                  <a:pt x="935893" y="1478483"/>
                  <a:pt x="933815" y="1476407"/>
                </a:cubicBezTo>
                <a:cubicBezTo>
                  <a:pt x="931738" y="1474328"/>
                  <a:pt x="923429" y="1476407"/>
                  <a:pt x="917196" y="1478483"/>
                </a:cubicBezTo>
                <a:cubicBezTo>
                  <a:pt x="908889" y="1480562"/>
                  <a:pt x="900577" y="1480562"/>
                  <a:pt x="892267" y="1476407"/>
                </a:cubicBezTo>
                <a:cubicBezTo>
                  <a:pt x="881882" y="1472252"/>
                  <a:pt x="879803" y="1472252"/>
                  <a:pt x="875649" y="1476407"/>
                </a:cubicBezTo>
                <a:cubicBezTo>
                  <a:pt x="873572" y="1480562"/>
                  <a:pt x="869418" y="1482638"/>
                  <a:pt x="859030" y="1480562"/>
                </a:cubicBezTo>
                <a:cubicBezTo>
                  <a:pt x="850720" y="1478483"/>
                  <a:pt x="844489" y="1476407"/>
                  <a:pt x="842411" y="1474328"/>
                </a:cubicBezTo>
                <a:cubicBezTo>
                  <a:pt x="840335" y="1472252"/>
                  <a:pt x="836180" y="1472252"/>
                  <a:pt x="829947" y="1474328"/>
                </a:cubicBezTo>
                <a:cubicBezTo>
                  <a:pt x="823716" y="1476407"/>
                  <a:pt x="817482" y="1474328"/>
                  <a:pt x="813328" y="1470174"/>
                </a:cubicBezTo>
                <a:cubicBezTo>
                  <a:pt x="809173" y="1466019"/>
                  <a:pt x="809173" y="1466019"/>
                  <a:pt x="809173" y="1468097"/>
                </a:cubicBezTo>
                <a:cubicBezTo>
                  <a:pt x="813328" y="1476407"/>
                  <a:pt x="802942" y="1474328"/>
                  <a:pt x="792554" y="1463943"/>
                </a:cubicBezTo>
                <a:cubicBezTo>
                  <a:pt x="786323" y="1457710"/>
                  <a:pt x="782168" y="1457710"/>
                  <a:pt x="784247" y="1461864"/>
                </a:cubicBezTo>
                <a:cubicBezTo>
                  <a:pt x="786323" y="1466019"/>
                  <a:pt x="784247" y="1468097"/>
                  <a:pt x="778014" y="1470174"/>
                </a:cubicBezTo>
                <a:cubicBezTo>
                  <a:pt x="744776" y="1474328"/>
                  <a:pt x="740621" y="1472252"/>
                  <a:pt x="734388" y="1463943"/>
                </a:cubicBezTo>
                <a:cubicBezTo>
                  <a:pt x="732312" y="1457710"/>
                  <a:pt x="728157" y="1453555"/>
                  <a:pt x="724002" y="1453555"/>
                </a:cubicBezTo>
                <a:cubicBezTo>
                  <a:pt x="721926" y="1453555"/>
                  <a:pt x="719848" y="1455631"/>
                  <a:pt x="721926" y="1455631"/>
                </a:cubicBezTo>
                <a:cubicBezTo>
                  <a:pt x="724002" y="1457710"/>
                  <a:pt x="721926" y="1461864"/>
                  <a:pt x="715693" y="1463943"/>
                </a:cubicBezTo>
                <a:cubicBezTo>
                  <a:pt x="701152" y="1472252"/>
                  <a:pt x="578587" y="1472252"/>
                  <a:pt x="570277" y="1463943"/>
                </a:cubicBezTo>
                <a:cubicBezTo>
                  <a:pt x="568199" y="1461864"/>
                  <a:pt x="561968" y="1463943"/>
                  <a:pt x="555737" y="1466019"/>
                </a:cubicBezTo>
                <a:cubicBezTo>
                  <a:pt x="547425" y="1468097"/>
                  <a:pt x="541194" y="1468097"/>
                  <a:pt x="534963" y="1466019"/>
                </a:cubicBezTo>
                <a:cubicBezTo>
                  <a:pt x="528730" y="1463943"/>
                  <a:pt x="524575" y="1463943"/>
                  <a:pt x="520421" y="1466019"/>
                </a:cubicBezTo>
                <a:cubicBezTo>
                  <a:pt x="516266" y="1468097"/>
                  <a:pt x="514190" y="1468097"/>
                  <a:pt x="510033" y="1463943"/>
                </a:cubicBezTo>
                <a:cubicBezTo>
                  <a:pt x="505878" y="1459788"/>
                  <a:pt x="499647" y="1457710"/>
                  <a:pt x="485105" y="1461864"/>
                </a:cubicBezTo>
                <a:cubicBezTo>
                  <a:pt x="470564" y="1466019"/>
                  <a:pt x="464331" y="1463943"/>
                  <a:pt x="458100" y="1461864"/>
                </a:cubicBezTo>
                <a:cubicBezTo>
                  <a:pt x="453945" y="1457710"/>
                  <a:pt x="447712" y="1457710"/>
                  <a:pt x="441481" y="1461864"/>
                </a:cubicBezTo>
                <a:cubicBezTo>
                  <a:pt x="437326" y="1463943"/>
                  <a:pt x="431095" y="1466019"/>
                  <a:pt x="429017" y="1463943"/>
                </a:cubicBezTo>
                <a:cubicBezTo>
                  <a:pt x="424862" y="1459788"/>
                  <a:pt x="385391" y="1457710"/>
                  <a:pt x="385391" y="1461864"/>
                </a:cubicBezTo>
                <a:cubicBezTo>
                  <a:pt x="385391" y="1466019"/>
                  <a:pt x="356308" y="1463943"/>
                  <a:pt x="352153" y="1459788"/>
                </a:cubicBezTo>
                <a:cubicBezTo>
                  <a:pt x="350077" y="1457710"/>
                  <a:pt x="339689" y="1457710"/>
                  <a:pt x="329303" y="1459788"/>
                </a:cubicBezTo>
                <a:cubicBezTo>
                  <a:pt x="318916" y="1461864"/>
                  <a:pt x="304375" y="1459788"/>
                  <a:pt x="300220" y="1457710"/>
                </a:cubicBezTo>
                <a:cubicBezTo>
                  <a:pt x="293987" y="1455631"/>
                  <a:pt x="285680" y="1455631"/>
                  <a:pt x="277368" y="1457710"/>
                </a:cubicBezTo>
                <a:cubicBezTo>
                  <a:pt x="266983" y="1459788"/>
                  <a:pt x="260749" y="1459788"/>
                  <a:pt x="256595" y="1457710"/>
                </a:cubicBezTo>
                <a:cubicBezTo>
                  <a:pt x="252440" y="1455631"/>
                  <a:pt x="244133" y="1453555"/>
                  <a:pt x="237900" y="1455631"/>
                </a:cubicBezTo>
                <a:cubicBezTo>
                  <a:pt x="229590" y="1457710"/>
                  <a:pt x="223359" y="1455631"/>
                  <a:pt x="217126" y="1451479"/>
                </a:cubicBezTo>
                <a:cubicBezTo>
                  <a:pt x="210893" y="1445245"/>
                  <a:pt x="206738" y="1445245"/>
                  <a:pt x="204662" y="1449400"/>
                </a:cubicBezTo>
                <a:cubicBezTo>
                  <a:pt x="200507" y="1455631"/>
                  <a:pt x="196352" y="1451479"/>
                  <a:pt x="192198" y="1432781"/>
                </a:cubicBezTo>
                <a:cubicBezTo>
                  <a:pt x="190119" y="1424472"/>
                  <a:pt x="185964" y="1407853"/>
                  <a:pt x="183888" y="1397467"/>
                </a:cubicBezTo>
                <a:cubicBezTo>
                  <a:pt x="179733" y="1378770"/>
                  <a:pt x="165191" y="1314373"/>
                  <a:pt x="144417" y="1214659"/>
                </a:cubicBezTo>
                <a:cubicBezTo>
                  <a:pt x="138186" y="1187653"/>
                  <a:pt x="131953" y="1156493"/>
                  <a:pt x="129877" y="1146105"/>
                </a:cubicBezTo>
                <a:cubicBezTo>
                  <a:pt x="127798" y="1135720"/>
                  <a:pt x="119491" y="1098327"/>
                  <a:pt x="113258" y="1065089"/>
                </a:cubicBezTo>
                <a:cubicBezTo>
                  <a:pt x="107025" y="1031851"/>
                  <a:pt x="94560" y="979916"/>
                  <a:pt x="88329" y="950833"/>
                </a:cubicBezTo>
                <a:cubicBezTo>
                  <a:pt x="82096" y="921750"/>
                  <a:pt x="73787" y="882281"/>
                  <a:pt x="71711" y="865663"/>
                </a:cubicBezTo>
                <a:cubicBezTo>
                  <a:pt x="69632" y="849044"/>
                  <a:pt x="61323" y="815806"/>
                  <a:pt x="57170" y="792954"/>
                </a:cubicBezTo>
                <a:cubicBezTo>
                  <a:pt x="50937" y="768025"/>
                  <a:pt x="44704" y="738942"/>
                  <a:pt x="42628" y="724402"/>
                </a:cubicBezTo>
                <a:cubicBezTo>
                  <a:pt x="38473" y="691164"/>
                  <a:pt x="9390" y="543670"/>
                  <a:pt x="5235" y="535361"/>
                </a:cubicBezTo>
                <a:cubicBezTo>
                  <a:pt x="-5151" y="520818"/>
                  <a:pt x="-998" y="520818"/>
                  <a:pt x="26009" y="520818"/>
                </a:cubicBezTo>
                <a:cubicBezTo>
                  <a:pt x="30164" y="520818"/>
                  <a:pt x="37824" y="520818"/>
                  <a:pt x="48081" y="520786"/>
                </a:cubicBezTo>
                <a:lnTo>
                  <a:pt x="66810" y="520673"/>
                </a:lnTo>
                <a:lnTo>
                  <a:pt x="65218" y="512331"/>
                </a:lnTo>
                <a:cubicBezTo>
                  <a:pt x="62362" y="499087"/>
                  <a:pt x="59246" y="485065"/>
                  <a:pt x="57170" y="473639"/>
                </a:cubicBezTo>
                <a:cubicBezTo>
                  <a:pt x="50937" y="448710"/>
                  <a:pt x="44704" y="419627"/>
                  <a:pt x="42628" y="405087"/>
                </a:cubicBezTo>
                <a:cubicBezTo>
                  <a:pt x="38473" y="371849"/>
                  <a:pt x="9390" y="224355"/>
                  <a:pt x="5235" y="216045"/>
                </a:cubicBezTo>
                <a:cubicBezTo>
                  <a:pt x="-5151" y="201503"/>
                  <a:pt x="-998" y="201503"/>
                  <a:pt x="26009" y="201503"/>
                </a:cubicBezTo>
                <a:cubicBezTo>
                  <a:pt x="42628" y="201503"/>
                  <a:pt x="115334" y="201503"/>
                  <a:pt x="185964" y="199427"/>
                </a:cubicBezTo>
                <a:cubicBezTo>
                  <a:pt x="256595" y="197350"/>
                  <a:pt x="318916" y="195272"/>
                  <a:pt x="325149" y="195272"/>
                </a:cubicBezTo>
                <a:cubicBezTo>
                  <a:pt x="331380" y="195272"/>
                  <a:pt x="381236" y="193196"/>
                  <a:pt x="439403" y="191117"/>
                </a:cubicBezTo>
                <a:cubicBezTo>
                  <a:pt x="495492" y="189041"/>
                  <a:pt x="580663" y="186962"/>
                  <a:pt x="626365" y="184886"/>
                </a:cubicBezTo>
                <a:cubicBezTo>
                  <a:pt x="717769" y="182808"/>
                  <a:pt x="819561" y="178653"/>
                  <a:pt x="902655" y="176577"/>
                </a:cubicBezTo>
                <a:cubicBezTo>
                  <a:pt x="952512" y="174498"/>
                  <a:pt x="1033530" y="172422"/>
                  <a:pt x="1135320" y="168267"/>
                </a:cubicBezTo>
                <a:cubicBezTo>
                  <a:pt x="1156094" y="168267"/>
                  <a:pt x="1214260" y="166189"/>
                  <a:pt x="1262040" y="164113"/>
                </a:cubicBezTo>
                <a:cubicBezTo>
                  <a:pt x="1309818" y="162034"/>
                  <a:pt x="1353442" y="159956"/>
                  <a:pt x="1361751" y="162034"/>
                </a:cubicBezTo>
                <a:cubicBezTo>
                  <a:pt x="1367984" y="162034"/>
                  <a:pt x="1392913" y="159956"/>
                  <a:pt x="1413686" y="157879"/>
                </a:cubicBezTo>
                <a:cubicBezTo>
                  <a:pt x="1434460" y="155803"/>
                  <a:pt x="1486393" y="153725"/>
                  <a:pt x="1525864" y="151648"/>
                </a:cubicBezTo>
                <a:cubicBezTo>
                  <a:pt x="1565333" y="149570"/>
                  <a:pt x="1615192" y="149570"/>
                  <a:pt x="1633887" y="147494"/>
                </a:cubicBezTo>
                <a:cubicBezTo>
                  <a:pt x="1654660" y="145415"/>
                  <a:pt x="1702439" y="143339"/>
                  <a:pt x="1739833" y="143339"/>
                </a:cubicBezTo>
                <a:cubicBezTo>
                  <a:pt x="1777224" y="141260"/>
                  <a:pt x="1837468" y="139182"/>
                  <a:pt x="1872782" y="137106"/>
                </a:cubicBezTo>
                <a:cubicBezTo>
                  <a:pt x="1908099" y="135029"/>
                  <a:pt x="1960031" y="130875"/>
                  <a:pt x="1989117" y="130875"/>
                </a:cubicBezTo>
                <a:cubicBezTo>
                  <a:pt x="2043126" y="128796"/>
                  <a:pt x="2049359" y="128796"/>
                  <a:pt x="2155306" y="122565"/>
                </a:cubicBezTo>
                <a:cubicBezTo>
                  <a:pt x="2190620" y="120487"/>
                  <a:pt x="2221779" y="118411"/>
                  <a:pt x="2223858" y="120487"/>
                </a:cubicBezTo>
                <a:cubicBezTo>
                  <a:pt x="2225934" y="120487"/>
                  <a:pt x="2242553" y="118411"/>
                  <a:pt x="2261250" y="116332"/>
                </a:cubicBezTo>
                <a:cubicBezTo>
                  <a:pt x="2279947" y="114256"/>
                  <a:pt x="2317338" y="110101"/>
                  <a:pt x="2346421" y="110101"/>
                </a:cubicBezTo>
                <a:cubicBezTo>
                  <a:pt x="2421206" y="108023"/>
                  <a:pt x="2550005" y="99713"/>
                  <a:pt x="2554157" y="97637"/>
                </a:cubicBezTo>
                <a:cubicBezTo>
                  <a:pt x="2556235" y="97637"/>
                  <a:pt x="2577009" y="95559"/>
                  <a:pt x="2601938" y="95559"/>
                </a:cubicBezTo>
                <a:cubicBezTo>
                  <a:pt x="2626866" y="95559"/>
                  <a:pt x="2653873" y="91404"/>
                  <a:pt x="2664258" y="89328"/>
                </a:cubicBezTo>
                <a:cubicBezTo>
                  <a:pt x="2678799" y="85173"/>
                  <a:pt x="2685032" y="83094"/>
                  <a:pt x="2697496" y="89328"/>
                </a:cubicBezTo>
                <a:cubicBezTo>
                  <a:pt x="2707882" y="93482"/>
                  <a:pt x="2714115" y="93482"/>
                  <a:pt x="2720346" y="89328"/>
                </a:cubicBezTo>
                <a:cubicBezTo>
                  <a:pt x="2724503" y="87249"/>
                  <a:pt x="2759817" y="83094"/>
                  <a:pt x="2799288" y="83094"/>
                </a:cubicBezTo>
                <a:cubicBezTo>
                  <a:pt x="2836678" y="81018"/>
                  <a:pt x="2890692" y="78940"/>
                  <a:pt x="2915618" y="76863"/>
                </a:cubicBezTo>
                <a:cubicBezTo>
                  <a:pt x="2942625" y="74785"/>
                  <a:pt x="2975863" y="72709"/>
                  <a:pt x="2992482" y="70630"/>
                </a:cubicBezTo>
                <a:cubicBezTo>
                  <a:pt x="3009100" y="70630"/>
                  <a:pt x="3031950" y="68554"/>
                  <a:pt x="3046493" y="66475"/>
                </a:cubicBezTo>
                <a:cubicBezTo>
                  <a:pt x="3061033" y="64399"/>
                  <a:pt x="3083885" y="62321"/>
                  <a:pt x="3100504" y="62321"/>
                </a:cubicBezTo>
                <a:cubicBezTo>
                  <a:pt x="3117123" y="60244"/>
                  <a:pt x="3142052" y="58166"/>
                  <a:pt x="3156592" y="58166"/>
                </a:cubicBezTo>
                <a:cubicBezTo>
                  <a:pt x="3171135" y="56090"/>
                  <a:pt x="3223070" y="51935"/>
                  <a:pt x="3270848" y="49857"/>
                </a:cubicBezTo>
                <a:cubicBezTo>
                  <a:pt x="3318628" y="45702"/>
                  <a:pt x="3366407" y="43626"/>
                  <a:pt x="3376792" y="41547"/>
                </a:cubicBezTo>
                <a:cubicBezTo>
                  <a:pt x="3387180" y="41547"/>
                  <a:pt x="3434959" y="37392"/>
                  <a:pt x="3480660" y="33238"/>
                </a:cubicBezTo>
                <a:cubicBezTo>
                  <a:pt x="3526363" y="29083"/>
                  <a:pt x="3584529" y="24928"/>
                  <a:pt x="3607381" y="22852"/>
                </a:cubicBezTo>
                <a:cubicBezTo>
                  <a:pt x="3630231" y="20773"/>
                  <a:pt x="3671778" y="16619"/>
                  <a:pt x="3700863" y="14542"/>
                </a:cubicBezTo>
                <a:cubicBezTo>
                  <a:pt x="3729944" y="12464"/>
                  <a:pt x="3771491" y="8309"/>
                  <a:pt x="3794343" y="4155"/>
                </a:cubicBezTo>
                <a:cubicBezTo>
                  <a:pt x="3817193" y="2078"/>
                  <a:pt x="3835891" y="0"/>
                  <a:pt x="3837967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8673A7-0D99-4370-9B7F-4965518A342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18899" y="2685142"/>
            <a:ext cx="3859601" cy="1487716"/>
          </a:xfrm>
          <a:custGeom>
            <a:avLst/>
            <a:gdLst>
              <a:gd name="connsiteX0" fmla="*/ 2109383 w 3859601"/>
              <a:gd name="connsiteY0" fmla="*/ 1461864 h 1487716"/>
              <a:gd name="connsiteX1" fmla="*/ 2101073 w 3859601"/>
              <a:gd name="connsiteY1" fmla="*/ 1470174 h 1487716"/>
              <a:gd name="connsiteX2" fmla="*/ 2103152 w 3859601"/>
              <a:gd name="connsiteY2" fmla="*/ 1472252 h 1487716"/>
              <a:gd name="connsiteX3" fmla="*/ 2109383 w 3859601"/>
              <a:gd name="connsiteY3" fmla="*/ 1461864 h 1487716"/>
              <a:gd name="connsiteX4" fmla="*/ 2946301 w 3859601"/>
              <a:gd name="connsiteY4" fmla="*/ 1460827 h 1487716"/>
              <a:gd name="connsiteX5" fmla="*/ 2932018 w 3859601"/>
              <a:gd name="connsiteY5" fmla="*/ 1463943 h 1487716"/>
              <a:gd name="connsiteX6" fmla="*/ 2944482 w 3859601"/>
              <a:gd name="connsiteY6" fmla="*/ 1466019 h 1487716"/>
              <a:gd name="connsiteX7" fmla="*/ 2959025 w 3859601"/>
              <a:gd name="connsiteY7" fmla="*/ 1463943 h 1487716"/>
              <a:gd name="connsiteX8" fmla="*/ 2946301 w 3859601"/>
              <a:gd name="connsiteY8" fmla="*/ 1460827 h 1487716"/>
              <a:gd name="connsiteX9" fmla="*/ 2080300 w 3859601"/>
              <a:gd name="connsiteY9" fmla="*/ 1457710 h 1487716"/>
              <a:gd name="connsiteX10" fmla="*/ 2078221 w 3859601"/>
              <a:gd name="connsiteY10" fmla="*/ 1461864 h 1487716"/>
              <a:gd name="connsiteX11" fmla="*/ 2082378 w 3859601"/>
              <a:gd name="connsiteY11" fmla="*/ 1466019 h 1487716"/>
              <a:gd name="connsiteX12" fmla="*/ 2084455 w 3859601"/>
              <a:gd name="connsiteY12" fmla="*/ 1461864 h 1487716"/>
              <a:gd name="connsiteX13" fmla="*/ 2080300 w 3859601"/>
              <a:gd name="connsiteY13" fmla="*/ 1457710 h 1487716"/>
              <a:gd name="connsiteX14" fmla="*/ 2701430 w 3859601"/>
              <a:gd name="connsiteY14" fmla="*/ 1453555 h 1487716"/>
              <a:gd name="connsiteX15" fmla="*/ 2695199 w 3859601"/>
              <a:gd name="connsiteY15" fmla="*/ 1457710 h 1487716"/>
              <a:gd name="connsiteX16" fmla="*/ 2697277 w 3859601"/>
              <a:gd name="connsiteY16" fmla="*/ 1461864 h 1487716"/>
              <a:gd name="connsiteX17" fmla="*/ 2703508 w 3859601"/>
              <a:gd name="connsiteY17" fmla="*/ 1457710 h 1487716"/>
              <a:gd name="connsiteX18" fmla="*/ 2701430 w 3859601"/>
              <a:gd name="connsiteY18" fmla="*/ 1453555 h 1487716"/>
              <a:gd name="connsiteX19" fmla="*/ 2487463 w 3859601"/>
              <a:gd name="connsiteY19" fmla="*/ 1451479 h 1487716"/>
              <a:gd name="connsiteX20" fmla="*/ 2483308 w 3859601"/>
              <a:gd name="connsiteY20" fmla="*/ 1455631 h 1487716"/>
              <a:gd name="connsiteX21" fmla="*/ 2485387 w 3859601"/>
              <a:gd name="connsiteY21" fmla="*/ 1459788 h 1487716"/>
              <a:gd name="connsiteX22" fmla="*/ 2479153 w 3859601"/>
              <a:gd name="connsiteY22" fmla="*/ 1463943 h 1487716"/>
              <a:gd name="connsiteX23" fmla="*/ 2493694 w 3859601"/>
              <a:gd name="connsiteY23" fmla="*/ 1463943 h 1487716"/>
              <a:gd name="connsiteX24" fmla="*/ 2487463 w 3859601"/>
              <a:gd name="connsiteY24" fmla="*/ 1451479 h 1487716"/>
              <a:gd name="connsiteX25" fmla="*/ 1939039 w 3859601"/>
              <a:gd name="connsiteY25" fmla="*/ 1449400 h 1487716"/>
              <a:gd name="connsiteX26" fmla="*/ 1934885 w 3859601"/>
              <a:gd name="connsiteY26" fmla="*/ 1457710 h 1487716"/>
              <a:gd name="connsiteX27" fmla="*/ 1941118 w 3859601"/>
              <a:gd name="connsiteY27" fmla="*/ 1457710 h 1487716"/>
              <a:gd name="connsiteX28" fmla="*/ 1939039 w 3859601"/>
              <a:gd name="connsiteY28" fmla="*/ 1449400 h 1487716"/>
              <a:gd name="connsiteX29" fmla="*/ 2350357 w 3859601"/>
              <a:gd name="connsiteY29" fmla="*/ 1447324 h 1487716"/>
              <a:gd name="connsiteX30" fmla="*/ 2342047 w 3859601"/>
              <a:gd name="connsiteY30" fmla="*/ 1451479 h 1487716"/>
              <a:gd name="connsiteX31" fmla="*/ 2346202 w 3859601"/>
              <a:gd name="connsiteY31" fmla="*/ 1455631 h 1487716"/>
              <a:gd name="connsiteX32" fmla="*/ 2354512 w 3859601"/>
              <a:gd name="connsiteY32" fmla="*/ 1451479 h 1487716"/>
              <a:gd name="connsiteX33" fmla="*/ 2350357 w 3859601"/>
              <a:gd name="connsiteY33" fmla="*/ 1447324 h 1487716"/>
              <a:gd name="connsiteX34" fmla="*/ 2462534 w 3859601"/>
              <a:gd name="connsiteY34" fmla="*/ 1445245 h 1487716"/>
              <a:gd name="connsiteX35" fmla="*/ 2447994 w 3859601"/>
              <a:gd name="connsiteY35" fmla="*/ 1451479 h 1487716"/>
              <a:gd name="connsiteX36" fmla="*/ 2456303 w 3859601"/>
              <a:gd name="connsiteY36" fmla="*/ 1453555 h 1487716"/>
              <a:gd name="connsiteX37" fmla="*/ 2462534 w 3859601"/>
              <a:gd name="connsiteY37" fmla="*/ 1445245 h 1487716"/>
              <a:gd name="connsiteX38" fmla="*/ 2138466 w 3859601"/>
              <a:gd name="connsiteY38" fmla="*/ 1443169 h 1487716"/>
              <a:gd name="connsiteX39" fmla="*/ 2132235 w 3859601"/>
              <a:gd name="connsiteY39" fmla="*/ 1447324 h 1487716"/>
              <a:gd name="connsiteX40" fmla="*/ 2134311 w 3859601"/>
              <a:gd name="connsiteY40" fmla="*/ 1451479 h 1487716"/>
              <a:gd name="connsiteX41" fmla="*/ 2140542 w 3859601"/>
              <a:gd name="connsiteY41" fmla="*/ 1447324 h 1487716"/>
              <a:gd name="connsiteX42" fmla="*/ 2138466 w 3859601"/>
              <a:gd name="connsiteY42" fmla="*/ 1443169 h 1487716"/>
              <a:gd name="connsiteX43" fmla="*/ 1584591 w 3859601"/>
              <a:gd name="connsiteY43" fmla="*/ 1442389 h 1487716"/>
              <a:gd name="connsiteX44" fmla="*/ 1585888 w 3859601"/>
              <a:gd name="connsiteY44" fmla="*/ 1449400 h 1487716"/>
              <a:gd name="connsiteX45" fmla="*/ 1590042 w 3859601"/>
              <a:gd name="connsiteY45" fmla="*/ 1453555 h 1487716"/>
              <a:gd name="connsiteX46" fmla="*/ 1587966 w 3859601"/>
              <a:gd name="connsiteY46" fmla="*/ 1443169 h 1487716"/>
              <a:gd name="connsiteX47" fmla="*/ 1584591 w 3859601"/>
              <a:gd name="connsiteY47" fmla="*/ 1442389 h 1487716"/>
              <a:gd name="connsiteX48" fmla="*/ 2595226 w 3859601"/>
              <a:gd name="connsiteY48" fmla="*/ 1441351 h 1487716"/>
              <a:gd name="connsiteX49" fmla="*/ 2587176 w 3859601"/>
              <a:gd name="connsiteY49" fmla="*/ 1443169 h 1487716"/>
              <a:gd name="connsiteX50" fmla="*/ 2585100 w 3859601"/>
              <a:gd name="connsiteY50" fmla="*/ 1455631 h 1487716"/>
              <a:gd name="connsiteX51" fmla="*/ 2595486 w 3859601"/>
              <a:gd name="connsiteY51" fmla="*/ 1447324 h 1487716"/>
              <a:gd name="connsiteX52" fmla="*/ 2595226 w 3859601"/>
              <a:gd name="connsiteY52" fmla="*/ 1441351 h 1487716"/>
              <a:gd name="connsiteX53" fmla="*/ 3021346 w 3859601"/>
              <a:gd name="connsiteY53" fmla="*/ 1434858 h 1487716"/>
              <a:gd name="connsiteX54" fmla="*/ 3025501 w 3859601"/>
              <a:gd name="connsiteY54" fmla="*/ 1441091 h 1487716"/>
              <a:gd name="connsiteX55" fmla="*/ 3040041 w 3859601"/>
              <a:gd name="connsiteY55" fmla="*/ 1447324 h 1487716"/>
              <a:gd name="connsiteX56" fmla="*/ 3035886 w 3859601"/>
              <a:gd name="connsiteY56" fmla="*/ 1441091 h 1487716"/>
              <a:gd name="connsiteX57" fmla="*/ 3021346 w 3859601"/>
              <a:gd name="connsiteY57" fmla="*/ 1434858 h 1487716"/>
              <a:gd name="connsiteX58" fmla="*/ 3285170 w 3859601"/>
              <a:gd name="connsiteY58" fmla="*/ 1432781 h 1487716"/>
              <a:gd name="connsiteX59" fmla="*/ 3283091 w 3859601"/>
              <a:gd name="connsiteY59" fmla="*/ 1439014 h 1487716"/>
              <a:gd name="connsiteX60" fmla="*/ 3289325 w 3859601"/>
              <a:gd name="connsiteY60" fmla="*/ 1436936 h 1487716"/>
              <a:gd name="connsiteX61" fmla="*/ 3285170 w 3859601"/>
              <a:gd name="connsiteY61" fmla="*/ 1432781 h 1487716"/>
              <a:gd name="connsiteX62" fmla="*/ 3460448 w 3859601"/>
              <a:gd name="connsiteY62" fmla="*/ 1425512 h 1487716"/>
              <a:gd name="connsiteX63" fmla="*/ 3453437 w 3859601"/>
              <a:gd name="connsiteY63" fmla="*/ 1430705 h 1487716"/>
              <a:gd name="connsiteX64" fmla="*/ 3465901 w 3859601"/>
              <a:gd name="connsiteY64" fmla="*/ 1430705 h 1487716"/>
              <a:gd name="connsiteX65" fmla="*/ 3472132 w 3859601"/>
              <a:gd name="connsiteY65" fmla="*/ 1426550 h 1487716"/>
              <a:gd name="connsiteX66" fmla="*/ 3460448 w 3859601"/>
              <a:gd name="connsiteY66" fmla="*/ 1425512 h 1487716"/>
              <a:gd name="connsiteX67" fmla="*/ 2767387 w 3859601"/>
              <a:gd name="connsiteY67" fmla="*/ 1423953 h 1487716"/>
              <a:gd name="connsiteX68" fmla="*/ 2769984 w 3859601"/>
              <a:gd name="connsiteY68" fmla="*/ 1432781 h 1487716"/>
              <a:gd name="connsiteX69" fmla="*/ 2782448 w 3859601"/>
              <a:gd name="connsiteY69" fmla="*/ 1432781 h 1487716"/>
              <a:gd name="connsiteX70" fmla="*/ 2774139 w 3859601"/>
              <a:gd name="connsiteY70" fmla="*/ 1424472 h 1487716"/>
              <a:gd name="connsiteX71" fmla="*/ 2767387 w 3859601"/>
              <a:gd name="connsiteY71" fmla="*/ 1423953 h 1487716"/>
              <a:gd name="connsiteX72" fmla="*/ 1428008 w 3859601"/>
              <a:gd name="connsiteY72" fmla="*/ 1420317 h 1487716"/>
              <a:gd name="connsiteX73" fmla="*/ 1423854 w 3859601"/>
              <a:gd name="connsiteY73" fmla="*/ 1426550 h 1487716"/>
              <a:gd name="connsiteX74" fmla="*/ 1438396 w 3859601"/>
              <a:gd name="connsiteY74" fmla="*/ 1424472 h 1487716"/>
              <a:gd name="connsiteX75" fmla="*/ 1428008 w 3859601"/>
              <a:gd name="connsiteY75" fmla="*/ 1420317 h 1487716"/>
              <a:gd name="connsiteX76" fmla="*/ 559671 w 3859601"/>
              <a:gd name="connsiteY76" fmla="*/ 1420317 h 1487716"/>
              <a:gd name="connsiteX77" fmla="*/ 567980 w 3859601"/>
              <a:gd name="connsiteY77" fmla="*/ 1430705 h 1487716"/>
              <a:gd name="connsiteX78" fmla="*/ 572135 w 3859601"/>
              <a:gd name="connsiteY78" fmla="*/ 1420317 h 1487716"/>
              <a:gd name="connsiteX79" fmla="*/ 559671 w 3859601"/>
              <a:gd name="connsiteY79" fmla="*/ 1420317 h 1487716"/>
              <a:gd name="connsiteX80" fmla="*/ 3301789 w 3859601"/>
              <a:gd name="connsiteY80" fmla="*/ 1414084 h 1487716"/>
              <a:gd name="connsiteX81" fmla="*/ 3301789 w 3859601"/>
              <a:gd name="connsiteY81" fmla="*/ 1416162 h 1487716"/>
              <a:gd name="connsiteX82" fmla="*/ 3303865 w 3859601"/>
              <a:gd name="connsiteY82" fmla="*/ 1420317 h 1487716"/>
              <a:gd name="connsiteX83" fmla="*/ 3301789 w 3859601"/>
              <a:gd name="connsiteY83" fmla="*/ 1436936 h 1487716"/>
              <a:gd name="connsiteX84" fmla="*/ 3305943 w 3859601"/>
              <a:gd name="connsiteY84" fmla="*/ 1439014 h 1487716"/>
              <a:gd name="connsiteX85" fmla="*/ 3310098 w 3859601"/>
              <a:gd name="connsiteY85" fmla="*/ 1426550 h 1487716"/>
              <a:gd name="connsiteX86" fmla="*/ 3301789 w 3859601"/>
              <a:gd name="connsiteY86" fmla="*/ 1414084 h 1487716"/>
              <a:gd name="connsiteX87" fmla="*/ 1488253 w 3859601"/>
              <a:gd name="connsiteY87" fmla="*/ 1414084 h 1487716"/>
              <a:gd name="connsiteX88" fmla="*/ 1479943 w 3859601"/>
              <a:gd name="connsiteY88" fmla="*/ 1416162 h 1487716"/>
              <a:gd name="connsiteX89" fmla="*/ 1482020 w 3859601"/>
              <a:gd name="connsiteY89" fmla="*/ 1418241 h 1487716"/>
              <a:gd name="connsiteX90" fmla="*/ 1488253 w 3859601"/>
              <a:gd name="connsiteY90" fmla="*/ 1414084 h 1487716"/>
              <a:gd name="connsiteX91" fmla="*/ 474500 w 3859601"/>
              <a:gd name="connsiteY91" fmla="*/ 1405777 h 1487716"/>
              <a:gd name="connsiteX92" fmla="*/ 474500 w 3859601"/>
              <a:gd name="connsiteY92" fmla="*/ 1412008 h 1487716"/>
              <a:gd name="connsiteX93" fmla="*/ 489041 w 3859601"/>
              <a:gd name="connsiteY93" fmla="*/ 1414084 h 1487716"/>
              <a:gd name="connsiteX94" fmla="*/ 484886 w 3859601"/>
              <a:gd name="connsiteY94" fmla="*/ 1412008 h 1487716"/>
              <a:gd name="connsiteX95" fmla="*/ 480731 w 3859601"/>
              <a:gd name="connsiteY95" fmla="*/ 1409931 h 1487716"/>
              <a:gd name="connsiteX96" fmla="*/ 474500 w 3859601"/>
              <a:gd name="connsiteY96" fmla="*/ 1405777 h 1487716"/>
              <a:gd name="connsiteX97" fmla="*/ 518903 w 3859601"/>
              <a:gd name="connsiteY97" fmla="*/ 1401621 h 1487716"/>
              <a:gd name="connsiteX98" fmla="*/ 511891 w 3859601"/>
              <a:gd name="connsiteY98" fmla="*/ 1403698 h 1487716"/>
              <a:gd name="connsiteX99" fmla="*/ 516047 w 3859601"/>
              <a:gd name="connsiteY99" fmla="*/ 1407853 h 1487716"/>
              <a:gd name="connsiteX100" fmla="*/ 524357 w 3859601"/>
              <a:gd name="connsiteY100" fmla="*/ 1405777 h 1487716"/>
              <a:gd name="connsiteX101" fmla="*/ 518903 w 3859601"/>
              <a:gd name="connsiteY101" fmla="*/ 1401621 h 1487716"/>
              <a:gd name="connsiteX102" fmla="*/ 746634 w 3859601"/>
              <a:gd name="connsiteY102" fmla="*/ 1395389 h 1487716"/>
              <a:gd name="connsiteX103" fmla="*/ 742479 w 3859601"/>
              <a:gd name="connsiteY103" fmla="*/ 1399543 h 1487716"/>
              <a:gd name="connsiteX104" fmla="*/ 744557 w 3859601"/>
              <a:gd name="connsiteY104" fmla="*/ 1403698 h 1487716"/>
              <a:gd name="connsiteX105" fmla="*/ 748710 w 3859601"/>
              <a:gd name="connsiteY105" fmla="*/ 1399543 h 1487716"/>
              <a:gd name="connsiteX106" fmla="*/ 746634 w 3859601"/>
              <a:gd name="connsiteY106" fmla="*/ 1395389 h 1487716"/>
              <a:gd name="connsiteX107" fmla="*/ 361284 w 3859601"/>
              <a:gd name="connsiteY107" fmla="*/ 1389157 h 1487716"/>
              <a:gd name="connsiteX108" fmla="*/ 360244 w 3859601"/>
              <a:gd name="connsiteY108" fmla="*/ 1393310 h 1487716"/>
              <a:gd name="connsiteX109" fmla="*/ 362323 w 3859601"/>
              <a:gd name="connsiteY109" fmla="*/ 1399543 h 1487716"/>
              <a:gd name="connsiteX110" fmla="*/ 362323 w 3859601"/>
              <a:gd name="connsiteY110" fmla="*/ 1391234 h 1487716"/>
              <a:gd name="connsiteX111" fmla="*/ 361284 w 3859601"/>
              <a:gd name="connsiteY111" fmla="*/ 1389157 h 1487716"/>
              <a:gd name="connsiteX112" fmla="*/ 191979 w 3859601"/>
              <a:gd name="connsiteY112" fmla="*/ 1380848 h 1487716"/>
              <a:gd name="connsiteX113" fmla="*/ 189901 w 3859601"/>
              <a:gd name="connsiteY113" fmla="*/ 1389158 h 1487716"/>
              <a:gd name="connsiteX114" fmla="*/ 187824 w 3859601"/>
              <a:gd name="connsiteY114" fmla="*/ 1395389 h 1487716"/>
              <a:gd name="connsiteX115" fmla="*/ 196134 w 3859601"/>
              <a:gd name="connsiteY115" fmla="*/ 1389158 h 1487716"/>
              <a:gd name="connsiteX116" fmla="*/ 194055 w 3859601"/>
              <a:gd name="connsiteY116" fmla="*/ 1380848 h 1487716"/>
              <a:gd name="connsiteX117" fmla="*/ 191979 w 3859601"/>
              <a:gd name="connsiteY117" fmla="*/ 1380848 h 1487716"/>
              <a:gd name="connsiteX118" fmla="*/ 21635 w 3859601"/>
              <a:gd name="connsiteY118" fmla="*/ 0 h 1487716"/>
              <a:gd name="connsiteX119" fmla="*/ 65259 w 3859601"/>
              <a:gd name="connsiteY119" fmla="*/ 4155 h 1487716"/>
              <a:gd name="connsiteX120" fmla="*/ 158739 w 3859601"/>
              <a:gd name="connsiteY120" fmla="*/ 14542 h 1487716"/>
              <a:gd name="connsiteX121" fmla="*/ 252221 w 3859601"/>
              <a:gd name="connsiteY121" fmla="*/ 22852 h 1487716"/>
              <a:gd name="connsiteX122" fmla="*/ 378942 w 3859601"/>
              <a:gd name="connsiteY122" fmla="*/ 33238 h 1487716"/>
              <a:gd name="connsiteX123" fmla="*/ 482810 w 3859601"/>
              <a:gd name="connsiteY123" fmla="*/ 41547 h 1487716"/>
              <a:gd name="connsiteX124" fmla="*/ 588754 w 3859601"/>
              <a:gd name="connsiteY124" fmla="*/ 49857 h 1487716"/>
              <a:gd name="connsiteX125" fmla="*/ 703010 w 3859601"/>
              <a:gd name="connsiteY125" fmla="*/ 58166 h 1487716"/>
              <a:gd name="connsiteX126" fmla="*/ 759098 w 3859601"/>
              <a:gd name="connsiteY126" fmla="*/ 62321 h 1487716"/>
              <a:gd name="connsiteX127" fmla="*/ 813109 w 3859601"/>
              <a:gd name="connsiteY127" fmla="*/ 66475 h 1487716"/>
              <a:gd name="connsiteX128" fmla="*/ 867121 w 3859601"/>
              <a:gd name="connsiteY128" fmla="*/ 70630 h 1487716"/>
              <a:gd name="connsiteX129" fmla="*/ 943984 w 3859601"/>
              <a:gd name="connsiteY129" fmla="*/ 76863 h 1487716"/>
              <a:gd name="connsiteX130" fmla="*/ 1060314 w 3859601"/>
              <a:gd name="connsiteY130" fmla="*/ 83094 h 1487716"/>
              <a:gd name="connsiteX131" fmla="*/ 1139256 w 3859601"/>
              <a:gd name="connsiteY131" fmla="*/ 89328 h 1487716"/>
              <a:gd name="connsiteX132" fmla="*/ 1162106 w 3859601"/>
              <a:gd name="connsiteY132" fmla="*/ 89328 h 1487716"/>
              <a:gd name="connsiteX133" fmla="*/ 1195344 w 3859601"/>
              <a:gd name="connsiteY133" fmla="*/ 89328 h 1487716"/>
              <a:gd name="connsiteX134" fmla="*/ 1257665 w 3859601"/>
              <a:gd name="connsiteY134" fmla="*/ 95559 h 1487716"/>
              <a:gd name="connsiteX135" fmla="*/ 1305445 w 3859601"/>
              <a:gd name="connsiteY135" fmla="*/ 97637 h 1487716"/>
              <a:gd name="connsiteX136" fmla="*/ 1513181 w 3859601"/>
              <a:gd name="connsiteY136" fmla="*/ 110101 h 1487716"/>
              <a:gd name="connsiteX137" fmla="*/ 1598352 w 3859601"/>
              <a:gd name="connsiteY137" fmla="*/ 116332 h 1487716"/>
              <a:gd name="connsiteX138" fmla="*/ 1635744 w 3859601"/>
              <a:gd name="connsiteY138" fmla="*/ 120487 h 1487716"/>
              <a:gd name="connsiteX139" fmla="*/ 1704296 w 3859601"/>
              <a:gd name="connsiteY139" fmla="*/ 122565 h 1487716"/>
              <a:gd name="connsiteX140" fmla="*/ 1870485 w 3859601"/>
              <a:gd name="connsiteY140" fmla="*/ 130875 h 1487716"/>
              <a:gd name="connsiteX141" fmla="*/ 1986820 w 3859601"/>
              <a:gd name="connsiteY141" fmla="*/ 137106 h 1487716"/>
              <a:gd name="connsiteX142" fmla="*/ 2119769 w 3859601"/>
              <a:gd name="connsiteY142" fmla="*/ 143339 h 1487716"/>
              <a:gd name="connsiteX143" fmla="*/ 2225715 w 3859601"/>
              <a:gd name="connsiteY143" fmla="*/ 147494 h 1487716"/>
              <a:gd name="connsiteX144" fmla="*/ 2333738 w 3859601"/>
              <a:gd name="connsiteY144" fmla="*/ 151648 h 1487716"/>
              <a:gd name="connsiteX145" fmla="*/ 2445916 w 3859601"/>
              <a:gd name="connsiteY145" fmla="*/ 157879 h 1487716"/>
              <a:gd name="connsiteX146" fmla="*/ 2497851 w 3859601"/>
              <a:gd name="connsiteY146" fmla="*/ 162034 h 1487716"/>
              <a:gd name="connsiteX147" fmla="*/ 2597562 w 3859601"/>
              <a:gd name="connsiteY147" fmla="*/ 164113 h 1487716"/>
              <a:gd name="connsiteX148" fmla="*/ 2724282 w 3859601"/>
              <a:gd name="connsiteY148" fmla="*/ 168267 h 1487716"/>
              <a:gd name="connsiteX149" fmla="*/ 2956947 w 3859601"/>
              <a:gd name="connsiteY149" fmla="*/ 176577 h 1487716"/>
              <a:gd name="connsiteX150" fmla="*/ 3233237 w 3859601"/>
              <a:gd name="connsiteY150" fmla="*/ 184886 h 1487716"/>
              <a:gd name="connsiteX151" fmla="*/ 3420199 w 3859601"/>
              <a:gd name="connsiteY151" fmla="*/ 191117 h 1487716"/>
              <a:gd name="connsiteX152" fmla="*/ 3534453 w 3859601"/>
              <a:gd name="connsiteY152" fmla="*/ 195272 h 1487716"/>
              <a:gd name="connsiteX153" fmla="*/ 3673638 w 3859601"/>
              <a:gd name="connsiteY153" fmla="*/ 199427 h 1487716"/>
              <a:gd name="connsiteX154" fmla="*/ 3833593 w 3859601"/>
              <a:gd name="connsiteY154" fmla="*/ 201503 h 1487716"/>
              <a:gd name="connsiteX155" fmla="*/ 3854367 w 3859601"/>
              <a:gd name="connsiteY155" fmla="*/ 216046 h 1487716"/>
              <a:gd name="connsiteX156" fmla="*/ 3816974 w 3859601"/>
              <a:gd name="connsiteY156" fmla="*/ 405087 h 1487716"/>
              <a:gd name="connsiteX157" fmla="*/ 3802432 w 3859601"/>
              <a:gd name="connsiteY157" fmla="*/ 473639 h 1487716"/>
              <a:gd name="connsiteX158" fmla="*/ 3794384 w 3859601"/>
              <a:gd name="connsiteY158" fmla="*/ 512330 h 1487716"/>
              <a:gd name="connsiteX159" fmla="*/ 3792792 w 3859601"/>
              <a:gd name="connsiteY159" fmla="*/ 520673 h 1487716"/>
              <a:gd name="connsiteX160" fmla="*/ 3811521 w 3859601"/>
              <a:gd name="connsiteY160" fmla="*/ 520786 h 1487716"/>
              <a:gd name="connsiteX161" fmla="*/ 3833593 w 3859601"/>
              <a:gd name="connsiteY161" fmla="*/ 520818 h 1487716"/>
              <a:gd name="connsiteX162" fmla="*/ 3854367 w 3859601"/>
              <a:gd name="connsiteY162" fmla="*/ 535361 h 1487716"/>
              <a:gd name="connsiteX163" fmla="*/ 3816974 w 3859601"/>
              <a:gd name="connsiteY163" fmla="*/ 724402 h 1487716"/>
              <a:gd name="connsiteX164" fmla="*/ 3802432 w 3859601"/>
              <a:gd name="connsiteY164" fmla="*/ 792954 h 1487716"/>
              <a:gd name="connsiteX165" fmla="*/ 3787891 w 3859601"/>
              <a:gd name="connsiteY165" fmla="*/ 865662 h 1487716"/>
              <a:gd name="connsiteX166" fmla="*/ 3771273 w 3859601"/>
              <a:gd name="connsiteY166" fmla="*/ 950833 h 1487716"/>
              <a:gd name="connsiteX167" fmla="*/ 3746344 w 3859601"/>
              <a:gd name="connsiteY167" fmla="*/ 1065089 h 1487716"/>
              <a:gd name="connsiteX168" fmla="*/ 3729725 w 3859601"/>
              <a:gd name="connsiteY168" fmla="*/ 1146105 h 1487716"/>
              <a:gd name="connsiteX169" fmla="*/ 3715185 w 3859601"/>
              <a:gd name="connsiteY169" fmla="*/ 1214659 h 1487716"/>
              <a:gd name="connsiteX170" fmla="*/ 3675714 w 3859601"/>
              <a:gd name="connsiteY170" fmla="*/ 1397467 h 1487716"/>
              <a:gd name="connsiteX171" fmla="*/ 3667404 w 3859601"/>
              <a:gd name="connsiteY171" fmla="*/ 1432781 h 1487716"/>
              <a:gd name="connsiteX172" fmla="*/ 3654940 w 3859601"/>
              <a:gd name="connsiteY172" fmla="*/ 1449400 h 1487716"/>
              <a:gd name="connsiteX173" fmla="*/ 3642476 w 3859601"/>
              <a:gd name="connsiteY173" fmla="*/ 1451479 h 1487716"/>
              <a:gd name="connsiteX174" fmla="*/ 3621702 w 3859601"/>
              <a:gd name="connsiteY174" fmla="*/ 1455631 h 1487716"/>
              <a:gd name="connsiteX175" fmla="*/ 3603007 w 3859601"/>
              <a:gd name="connsiteY175" fmla="*/ 1457710 h 1487716"/>
              <a:gd name="connsiteX176" fmla="*/ 3582234 w 3859601"/>
              <a:gd name="connsiteY176" fmla="*/ 1457710 h 1487716"/>
              <a:gd name="connsiteX177" fmla="*/ 3559382 w 3859601"/>
              <a:gd name="connsiteY177" fmla="*/ 1457710 h 1487716"/>
              <a:gd name="connsiteX178" fmla="*/ 3530299 w 3859601"/>
              <a:gd name="connsiteY178" fmla="*/ 1459788 h 1487716"/>
              <a:gd name="connsiteX179" fmla="*/ 3507449 w 3859601"/>
              <a:gd name="connsiteY179" fmla="*/ 1459788 h 1487716"/>
              <a:gd name="connsiteX180" fmla="*/ 3474211 w 3859601"/>
              <a:gd name="connsiteY180" fmla="*/ 1461864 h 1487716"/>
              <a:gd name="connsiteX181" fmla="*/ 3430585 w 3859601"/>
              <a:gd name="connsiteY181" fmla="*/ 1463943 h 1487716"/>
              <a:gd name="connsiteX182" fmla="*/ 3418121 w 3859601"/>
              <a:gd name="connsiteY182" fmla="*/ 1461864 h 1487716"/>
              <a:gd name="connsiteX183" fmla="*/ 3401502 w 3859601"/>
              <a:gd name="connsiteY183" fmla="*/ 1461864 h 1487716"/>
              <a:gd name="connsiteX184" fmla="*/ 3374497 w 3859601"/>
              <a:gd name="connsiteY184" fmla="*/ 1461864 h 1487716"/>
              <a:gd name="connsiteX185" fmla="*/ 3349569 w 3859601"/>
              <a:gd name="connsiteY185" fmla="*/ 1463943 h 1487716"/>
              <a:gd name="connsiteX186" fmla="*/ 3339181 w 3859601"/>
              <a:gd name="connsiteY186" fmla="*/ 1466019 h 1487716"/>
              <a:gd name="connsiteX187" fmla="*/ 3324639 w 3859601"/>
              <a:gd name="connsiteY187" fmla="*/ 1466019 h 1487716"/>
              <a:gd name="connsiteX188" fmla="*/ 3303865 w 3859601"/>
              <a:gd name="connsiteY188" fmla="*/ 1466019 h 1487716"/>
              <a:gd name="connsiteX189" fmla="*/ 3289325 w 3859601"/>
              <a:gd name="connsiteY189" fmla="*/ 1463943 h 1487716"/>
              <a:gd name="connsiteX190" fmla="*/ 3143909 w 3859601"/>
              <a:gd name="connsiteY190" fmla="*/ 1463943 h 1487716"/>
              <a:gd name="connsiteX191" fmla="*/ 3137676 w 3859601"/>
              <a:gd name="connsiteY191" fmla="*/ 1455631 h 1487716"/>
              <a:gd name="connsiteX192" fmla="*/ 3135600 w 3859601"/>
              <a:gd name="connsiteY192" fmla="*/ 1453555 h 1487716"/>
              <a:gd name="connsiteX193" fmla="*/ 3125214 w 3859601"/>
              <a:gd name="connsiteY193" fmla="*/ 1463943 h 1487716"/>
              <a:gd name="connsiteX194" fmla="*/ 3081588 w 3859601"/>
              <a:gd name="connsiteY194" fmla="*/ 1470174 h 1487716"/>
              <a:gd name="connsiteX195" fmla="*/ 3075355 w 3859601"/>
              <a:gd name="connsiteY195" fmla="*/ 1461864 h 1487716"/>
              <a:gd name="connsiteX196" fmla="*/ 3067048 w 3859601"/>
              <a:gd name="connsiteY196" fmla="*/ 1463943 h 1487716"/>
              <a:gd name="connsiteX197" fmla="*/ 3050429 w 3859601"/>
              <a:gd name="connsiteY197" fmla="*/ 1468097 h 1487716"/>
              <a:gd name="connsiteX198" fmla="*/ 3046274 w 3859601"/>
              <a:gd name="connsiteY198" fmla="*/ 1470174 h 1487716"/>
              <a:gd name="connsiteX199" fmla="*/ 3029655 w 3859601"/>
              <a:gd name="connsiteY199" fmla="*/ 1474328 h 1487716"/>
              <a:gd name="connsiteX200" fmla="*/ 3017191 w 3859601"/>
              <a:gd name="connsiteY200" fmla="*/ 1474328 h 1487716"/>
              <a:gd name="connsiteX201" fmla="*/ 3000572 w 3859601"/>
              <a:gd name="connsiteY201" fmla="*/ 1480562 h 1487716"/>
              <a:gd name="connsiteX202" fmla="*/ 2983953 w 3859601"/>
              <a:gd name="connsiteY202" fmla="*/ 1476407 h 1487716"/>
              <a:gd name="connsiteX203" fmla="*/ 2967335 w 3859601"/>
              <a:gd name="connsiteY203" fmla="*/ 1476407 h 1487716"/>
              <a:gd name="connsiteX204" fmla="*/ 2942406 w 3859601"/>
              <a:gd name="connsiteY204" fmla="*/ 1478483 h 1487716"/>
              <a:gd name="connsiteX205" fmla="*/ 2925787 w 3859601"/>
              <a:gd name="connsiteY205" fmla="*/ 1476407 h 1487716"/>
              <a:gd name="connsiteX206" fmla="*/ 2913323 w 3859601"/>
              <a:gd name="connsiteY206" fmla="*/ 1472252 h 1487716"/>
              <a:gd name="connsiteX207" fmla="*/ 2898780 w 3859601"/>
              <a:gd name="connsiteY207" fmla="*/ 1472252 h 1487716"/>
              <a:gd name="connsiteX208" fmla="*/ 2888393 w 3859601"/>
              <a:gd name="connsiteY208" fmla="*/ 1476407 h 1487716"/>
              <a:gd name="connsiteX209" fmla="*/ 2880085 w 3859601"/>
              <a:gd name="connsiteY209" fmla="*/ 1476407 h 1487716"/>
              <a:gd name="connsiteX210" fmla="*/ 2819841 w 3859601"/>
              <a:gd name="connsiteY210" fmla="*/ 1474328 h 1487716"/>
              <a:gd name="connsiteX211" fmla="*/ 2815686 w 3859601"/>
              <a:gd name="connsiteY211" fmla="*/ 1463943 h 1487716"/>
              <a:gd name="connsiteX212" fmla="*/ 2803222 w 3859601"/>
              <a:gd name="connsiteY212" fmla="*/ 1466019 h 1487716"/>
              <a:gd name="connsiteX213" fmla="*/ 2736746 w 3859601"/>
              <a:gd name="connsiteY213" fmla="*/ 1470174 h 1487716"/>
              <a:gd name="connsiteX214" fmla="*/ 2728437 w 3859601"/>
              <a:gd name="connsiteY214" fmla="*/ 1472252 h 1487716"/>
              <a:gd name="connsiteX215" fmla="*/ 2693123 w 3859601"/>
              <a:gd name="connsiteY215" fmla="*/ 1470174 h 1487716"/>
              <a:gd name="connsiteX216" fmla="*/ 2688968 w 3859601"/>
              <a:gd name="connsiteY216" fmla="*/ 1472252 h 1487716"/>
              <a:gd name="connsiteX217" fmla="*/ 2649497 w 3859601"/>
              <a:gd name="connsiteY217" fmla="*/ 1478483 h 1487716"/>
              <a:gd name="connsiteX218" fmla="*/ 2610028 w 3859601"/>
              <a:gd name="connsiteY218" fmla="*/ 1474328 h 1487716"/>
              <a:gd name="connsiteX219" fmla="*/ 2599640 w 3859601"/>
              <a:gd name="connsiteY219" fmla="*/ 1478483 h 1487716"/>
              <a:gd name="connsiteX220" fmla="*/ 2564326 w 3859601"/>
              <a:gd name="connsiteY220" fmla="*/ 1476407 h 1487716"/>
              <a:gd name="connsiteX221" fmla="*/ 2558093 w 3859601"/>
              <a:gd name="connsiteY221" fmla="*/ 1478483 h 1487716"/>
              <a:gd name="connsiteX222" fmla="*/ 2533165 w 3859601"/>
              <a:gd name="connsiteY222" fmla="*/ 1480562 h 1487716"/>
              <a:gd name="connsiteX223" fmla="*/ 2520701 w 3859601"/>
              <a:gd name="connsiteY223" fmla="*/ 1480562 h 1487716"/>
              <a:gd name="connsiteX224" fmla="*/ 2502005 w 3859601"/>
              <a:gd name="connsiteY224" fmla="*/ 1476407 h 1487716"/>
              <a:gd name="connsiteX225" fmla="*/ 2508236 w 3859601"/>
              <a:gd name="connsiteY225" fmla="*/ 1474328 h 1487716"/>
              <a:gd name="connsiteX226" fmla="*/ 2508236 w 3859601"/>
              <a:gd name="connsiteY226" fmla="*/ 1470174 h 1487716"/>
              <a:gd name="connsiteX227" fmla="*/ 2499927 w 3859601"/>
              <a:gd name="connsiteY227" fmla="*/ 1468097 h 1487716"/>
              <a:gd name="connsiteX228" fmla="*/ 2487463 w 3859601"/>
              <a:gd name="connsiteY228" fmla="*/ 1482638 h 1487716"/>
              <a:gd name="connsiteX229" fmla="*/ 2460458 w 3859601"/>
              <a:gd name="connsiteY229" fmla="*/ 1480562 h 1487716"/>
              <a:gd name="connsiteX230" fmla="*/ 2439685 w 3859601"/>
              <a:gd name="connsiteY230" fmla="*/ 1474328 h 1487716"/>
              <a:gd name="connsiteX231" fmla="*/ 2435530 w 3859601"/>
              <a:gd name="connsiteY231" fmla="*/ 1470174 h 1487716"/>
              <a:gd name="connsiteX232" fmla="*/ 2433451 w 3859601"/>
              <a:gd name="connsiteY232" fmla="*/ 1476407 h 1487716"/>
              <a:gd name="connsiteX233" fmla="*/ 2416833 w 3859601"/>
              <a:gd name="connsiteY233" fmla="*/ 1478483 h 1487716"/>
              <a:gd name="connsiteX234" fmla="*/ 2400214 w 3859601"/>
              <a:gd name="connsiteY234" fmla="*/ 1474328 h 1487716"/>
              <a:gd name="connsiteX235" fmla="*/ 2369052 w 3859601"/>
              <a:gd name="connsiteY235" fmla="*/ 1474328 h 1487716"/>
              <a:gd name="connsiteX236" fmla="*/ 2360745 w 3859601"/>
              <a:gd name="connsiteY236" fmla="*/ 1480562 h 1487716"/>
              <a:gd name="connsiteX237" fmla="*/ 2346202 w 3859601"/>
              <a:gd name="connsiteY237" fmla="*/ 1468097 h 1487716"/>
              <a:gd name="connsiteX238" fmla="*/ 2342047 w 3859601"/>
              <a:gd name="connsiteY238" fmla="*/ 1468097 h 1487716"/>
              <a:gd name="connsiteX239" fmla="*/ 2221560 w 3859601"/>
              <a:gd name="connsiteY239" fmla="*/ 1482638 h 1487716"/>
              <a:gd name="connsiteX240" fmla="*/ 2198711 w 3859601"/>
              <a:gd name="connsiteY240" fmla="*/ 1482638 h 1487716"/>
              <a:gd name="connsiteX241" fmla="*/ 2180013 w 3859601"/>
              <a:gd name="connsiteY241" fmla="*/ 1480562 h 1487716"/>
              <a:gd name="connsiteX242" fmla="*/ 2167549 w 3859601"/>
              <a:gd name="connsiteY242" fmla="*/ 1480562 h 1487716"/>
              <a:gd name="connsiteX243" fmla="*/ 2153009 w 3859601"/>
              <a:gd name="connsiteY243" fmla="*/ 1476407 h 1487716"/>
              <a:gd name="connsiteX244" fmla="*/ 2150930 w 3859601"/>
              <a:gd name="connsiteY244" fmla="*/ 1474328 h 1487716"/>
              <a:gd name="connsiteX245" fmla="*/ 2090688 w 3859601"/>
              <a:gd name="connsiteY245" fmla="*/ 1484716 h 1487716"/>
              <a:gd name="connsiteX246" fmla="*/ 2071990 w 3859601"/>
              <a:gd name="connsiteY246" fmla="*/ 1478483 h 1487716"/>
              <a:gd name="connsiteX247" fmla="*/ 2051217 w 3859601"/>
              <a:gd name="connsiteY247" fmla="*/ 1478483 h 1487716"/>
              <a:gd name="connsiteX248" fmla="*/ 2034598 w 3859601"/>
              <a:gd name="connsiteY248" fmla="*/ 1478483 h 1487716"/>
              <a:gd name="connsiteX249" fmla="*/ 2017979 w 3859601"/>
              <a:gd name="connsiteY249" fmla="*/ 1474328 h 1487716"/>
              <a:gd name="connsiteX250" fmla="*/ 1997205 w 3859601"/>
              <a:gd name="connsiteY250" fmla="*/ 1472252 h 1487716"/>
              <a:gd name="connsiteX251" fmla="*/ 1988896 w 3859601"/>
              <a:gd name="connsiteY251" fmla="*/ 1470174 h 1487716"/>
              <a:gd name="connsiteX252" fmla="*/ 1978510 w 3859601"/>
              <a:gd name="connsiteY252" fmla="*/ 1468097 h 1487716"/>
              <a:gd name="connsiteX253" fmla="*/ 1976432 w 3859601"/>
              <a:gd name="connsiteY253" fmla="*/ 1468097 h 1487716"/>
              <a:gd name="connsiteX254" fmla="*/ 1968122 w 3859601"/>
              <a:gd name="connsiteY254" fmla="*/ 1474328 h 1487716"/>
              <a:gd name="connsiteX255" fmla="*/ 1955658 w 3859601"/>
              <a:gd name="connsiteY255" fmla="*/ 1482638 h 1487716"/>
              <a:gd name="connsiteX256" fmla="*/ 1951503 w 3859601"/>
              <a:gd name="connsiteY256" fmla="*/ 1484716 h 1487716"/>
              <a:gd name="connsiteX257" fmla="*/ 1914111 w 3859601"/>
              <a:gd name="connsiteY257" fmla="*/ 1484716 h 1487716"/>
              <a:gd name="connsiteX258" fmla="*/ 1872564 w 3859601"/>
              <a:gd name="connsiteY258" fmla="*/ 1478483 h 1487716"/>
              <a:gd name="connsiteX259" fmla="*/ 1851790 w 3859601"/>
              <a:gd name="connsiteY259" fmla="*/ 1476407 h 1487716"/>
              <a:gd name="connsiteX260" fmla="*/ 1841404 w 3859601"/>
              <a:gd name="connsiteY260" fmla="*/ 1484716 h 1487716"/>
              <a:gd name="connsiteX261" fmla="*/ 1824785 w 3859601"/>
              <a:gd name="connsiteY261" fmla="*/ 1482638 h 1487716"/>
              <a:gd name="connsiteX262" fmla="*/ 1801933 w 3859601"/>
              <a:gd name="connsiteY262" fmla="*/ 1480562 h 1487716"/>
              <a:gd name="connsiteX263" fmla="*/ 1612895 w 3859601"/>
              <a:gd name="connsiteY263" fmla="*/ 1484716 h 1487716"/>
              <a:gd name="connsiteX264" fmla="*/ 1602507 w 3859601"/>
              <a:gd name="connsiteY264" fmla="*/ 1476407 h 1487716"/>
              <a:gd name="connsiteX265" fmla="*/ 1598352 w 3859601"/>
              <a:gd name="connsiteY265" fmla="*/ 1472252 h 1487716"/>
              <a:gd name="connsiteX266" fmla="*/ 1592121 w 3859601"/>
              <a:gd name="connsiteY266" fmla="*/ 1478483 h 1487716"/>
              <a:gd name="connsiteX267" fmla="*/ 1585888 w 3859601"/>
              <a:gd name="connsiteY267" fmla="*/ 1478483 h 1487716"/>
              <a:gd name="connsiteX268" fmla="*/ 1556805 w 3859601"/>
              <a:gd name="connsiteY268" fmla="*/ 1478483 h 1487716"/>
              <a:gd name="connsiteX269" fmla="*/ 1533955 w 3859601"/>
              <a:gd name="connsiteY269" fmla="*/ 1476407 h 1487716"/>
              <a:gd name="connsiteX270" fmla="*/ 1509026 w 3859601"/>
              <a:gd name="connsiteY270" fmla="*/ 1476407 h 1487716"/>
              <a:gd name="connsiteX271" fmla="*/ 1496560 w 3859601"/>
              <a:gd name="connsiteY271" fmla="*/ 1478483 h 1487716"/>
              <a:gd name="connsiteX272" fmla="*/ 1465401 w 3859601"/>
              <a:gd name="connsiteY272" fmla="*/ 1476407 h 1487716"/>
              <a:gd name="connsiteX273" fmla="*/ 1473710 w 3859601"/>
              <a:gd name="connsiteY273" fmla="*/ 1480562 h 1487716"/>
              <a:gd name="connsiteX274" fmla="*/ 1465401 w 3859601"/>
              <a:gd name="connsiteY274" fmla="*/ 1486793 h 1487716"/>
              <a:gd name="connsiteX275" fmla="*/ 1432163 w 3859601"/>
              <a:gd name="connsiteY275" fmla="*/ 1480562 h 1487716"/>
              <a:gd name="connsiteX276" fmla="*/ 1440472 w 3859601"/>
              <a:gd name="connsiteY276" fmla="*/ 1476407 h 1487716"/>
              <a:gd name="connsiteX277" fmla="*/ 1444627 w 3859601"/>
              <a:gd name="connsiteY277" fmla="*/ 1472252 h 1487716"/>
              <a:gd name="connsiteX278" fmla="*/ 1411389 w 3859601"/>
              <a:gd name="connsiteY278" fmla="*/ 1466019 h 1487716"/>
              <a:gd name="connsiteX279" fmla="*/ 1390616 w 3859601"/>
              <a:gd name="connsiteY279" fmla="*/ 1474328 h 1487716"/>
              <a:gd name="connsiteX280" fmla="*/ 1378152 w 3859601"/>
              <a:gd name="connsiteY280" fmla="*/ 1472252 h 1487716"/>
              <a:gd name="connsiteX281" fmla="*/ 1338683 w 3859601"/>
              <a:gd name="connsiteY281" fmla="*/ 1461864 h 1487716"/>
              <a:gd name="connsiteX282" fmla="*/ 1301290 w 3859601"/>
              <a:gd name="connsiteY282" fmla="*/ 1466019 h 1487716"/>
              <a:gd name="connsiteX283" fmla="*/ 1290902 w 3859601"/>
              <a:gd name="connsiteY283" fmla="*/ 1470174 h 1487716"/>
              <a:gd name="connsiteX284" fmla="*/ 1286748 w 3859601"/>
              <a:gd name="connsiteY284" fmla="*/ 1466019 h 1487716"/>
              <a:gd name="connsiteX285" fmla="*/ 1284671 w 3859601"/>
              <a:gd name="connsiteY285" fmla="*/ 1459788 h 1487716"/>
              <a:gd name="connsiteX286" fmla="*/ 1270129 w 3859601"/>
              <a:gd name="connsiteY286" fmla="*/ 1461864 h 1487716"/>
              <a:gd name="connsiteX287" fmla="*/ 1197422 w 3859601"/>
              <a:gd name="connsiteY287" fmla="*/ 1466019 h 1487716"/>
              <a:gd name="connsiteX288" fmla="*/ 1172494 w 3859601"/>
              <a:gd name="connsiteY288" fmla="*/ 1466019 h 1487716"/>
              <a:gd name="connsiteX289" fmla="*/ 1145487 w 3859601"/>
              <a:gd name="connsiteY289" fmla="*/ 1461864 h 1487716"/>
              <a:gd name="connsiteX290" fmla="*/ 1128868 w 3859601"/>
              <a:gd name="connsiteY290" fmla="*/ 1461864 h 1487716"/>
              <a:gd name="connsiteX291" fmla="*/ 1116404 w 3859601"/>
              <a:gd name="connsiteY291" fmla="*/ 1466019 h 1487716"/>
              <a:gd name="connsiteX292" fmla="*/ 1052005 w 3859601"/>
              <a:gd name="connsiteY292" fmla="*/ 1461864 h 1487716"/>
              <a:gd name="connsiteX293" fmla="*/ 952293 w 3859601"/>
              <a:gd name="connsiteY293" fmla="*/ 1457710 h 1487716"/>
              <a:gd name="connsiteX294" fmla="*/ 894125 w 3859601"/>
              <a:gd name="connsiteY294" fmla="*/ 1455631 h 1487716"/>
              <a:gd name="connsiteX295" fmla="*/ 881663 w 3859601"/>
              <a:gd name="connsiteY295" fmla="*/ 1447324 h 1487716"/>
              <a:gd name="connsiteX296" fmla="*/ 877508 w 3859601"/>
              <a:gd name="connsiteY296" fmla="*/ 1443169 h 1487716"/>
              <a:gd name="connsiteX297" fmla="*/ 873352 w 3859601"/>
              <a:gd name="connsiteY297" fmla="*/ 1453555 h 1487716"/>
              <a:gd name="connsiteX298" fmla="*/ 846347 w 3859601"/>
              <a:gd name="connsiteY298" fmla="*/ 1445245 h 1487716"/>
              <a:gd name="connsiteX299" fmla="*/ 835961 w 3859601"/>
              <a:gd name="connsiteY299" fmla="*/ 1441091 h 1487716"/>
              <a:gd name="connsiteX300" fmla="*/ 825573 w 3859601"/>
              <a:gd name="connsiteY300" fmla="*/ 1439014 h 1487716"/>
              <a:gd name="connsiteX301" fmla="*/ 821419 w 3859601"/>
              <a:gd name="connsiteY301" fmla="*/ 1443169 h 1487716"/>
              <a:gd name="connsiteX302" fmla="*/ 811031 w 3859601"/>
              <a:gd name="connsiteY302" fmla="*/ 1447324 h 1487716"/>
              <a:gd name="connsiteX303" fmla="*/ 800645 w 3859601"/>
              <a:gd name="connsiteY303" fmla="*/ 1447324 h 1487716"/>
              <a:gd name="connsiteX304" fmla="*/ 790257 w 3859601"/>
              <a:gd name="connsiteY304" fmla="*/ 1447324 h 1487716"/>
              <a:gd name="connsiteX305" fmla="*/ 781948 w 3859601"/>
              <a:gd name="connsiteY305" fmla="*/ 1447324 h 1487716"/>
              <a:gd name="connsiteX306" fmla="*/ 773640 w 3859601"/>
              <a:gd name="connsiteY306" fmla="*/ 1447324 h 1487716"/>
              <a:gd name="connsiteX307" fmla="*/ 763252 w 3859601"/>
              <a:gd name="connsiteY307" fmla="*/ 1447324 h 1487716"/>
              <a:gd name="connsiteX308" fmla="*/ 707163 w 3859601"/>
              <a:gd name="connsiteY308" fmla="*/ 1441091 h 1487716"/>
              <a:gd name="connsiteX309" fmla="*/ 696777 w 3859601"/>
              <a:gd name="connsiteY309" fmla="*/ 1439014 h 1487716"/>
              <a:gd name="connsiteX310" fmla="*/ 680158 w 3859601"/>
              <a:gd name="connsiteY310" fmla="*/ 1434858 h 1487716"/>
              <a:gd name="connsiteX311" fmla="*/ 638611 w 3859601"/>
              <a:gd name="connsiteY311" fmla="*/ 1441091 h 1487716"/>
              <a:gd name="connsiteX312" fmla="*/ 626147 w 3859601"/>
              <a:gd name="connsiteY312" fmla="*/ 1434858 h 1487716"/>
              <a:gd name="connsiteX313" fmla="*/ 621992 w 3859601"/>
              <a:gd name="connsiteY313" fmla="*/ 1430705 h 1487716"/>
              <a:gd name="connsiteX314" fmla="*/ 605373 w 3859601"/>
              <a:gd name="connsiteY314" fmla="*/ 1432781 h 1487716"/>
              <a:gd name="connsiteX315" fmla="*/ 607451 w 3859601"/>
              <a:gd name="connsiteY315" fmla="*/ 1441091 h 1487716"/>
              <a:gd name="connsiteX316" fmla="*/ 609528 w 3859601"/>
              <a:gd name="connsiteY316" fmla="*/ 1445245 h 1487716"/>
              <a:gd name="connsiteX317" fmla="*/ 588754 w 3859601"/>
              <a:gd name="connsiteY317" fmla="*/ 1447324 h 1487716"/>
              <a:gd name="connsiteX318" fmla="*/ 565904 w 3859601"/>
              <a:gd name="connsiteY318" fmla="*/ 1447324 h 1487716"/>
              <a:gd name="connsiteX319" fmla="*/ 551362 w 3859601"/>
              <a:gd name="connsiteY319" fmla="*/ 1443169 h 1487716"/>
              <a:gd name="connsiteX320" fmla="*/ 526433 w 3859601"/>
              <a:gd name="connsiteY320" fmla="*/ 1436936 h 1487716"/>
              <a:gd name="connsiteX321" fmla="*/ 503583 w 3859601"/>
              <a:gd name="connsiteY321" fmla="*/ 1432781 h 1487716"/>
              <a:gd name="connsiteX322" fmla="*/ 480731 w 3859601"/>
              <a:gd name="connsiteY322" fmla="*/ 1430705 h 1487716"/>
              <a:gd name="connsiteX323" fmla="*/ 468267 w 3859601"/>
              <a:gd name="connsiteY323" fmla="*/ 1424472 h 1487716"/>
              <a:gd name="connsiteX324" fmla="*/ 464112 w 3859601"/>
              <a:gd name="connsiteY324" fmla="*/ 1430705 h 1487716"/>
              <a:gd name="connsiteX325" fmla="*/ 472422 w 3859601"/>
              <a:gd name="connsiteY325" fmla="*/ 1434858 h 1487716"/>
              <a:gd name="connsiteX326" fmla="*/ 478655 w 3859601"/>
              <a:gd name="connsiteY326" fmla="*/ 1436936 h 1487716"/>
              <a:gd name="connsiteX327" fmla="*/ 462036 w 3859601"/>
              <a:gd name="connsiteY327" fmla="*/ 1432781 h 1487716"/>
              <a:gd name="connsiteX328" fmla="*/ 449570 w 3859601"/>
              <a:gd name="connsiteY328" fmla="*/ 1424472 h 1487716"/>
              <a:gd name="connsiteX329" fmla="*/ 445417 w 3859601"/>
              <a:gd name="connsiteY329" fmla="*/ 1420317 h 1487716"/>
              <a:gd name="connsiteX330" fmla="*/ 441262 w 3859601"/>
              <a:gd name="connsiteY330" fmla="*/ 1412008 h 1487716"/>
              <a:gd name="connsiteX331" fmla="*/ 435029 w 3859601"/>
              <a:gd name="connsiteY331" fmla="*/ 1412008 h 1487716"/>
              <a:gd name="connsiteX332" fmla="*/ 428796 w 3859601"/>
              <a:gd name="connsiteY332" fmla="*/ 1420317 h 1487716"/>
              <a:gd name="connsiteX333" fmla="*/ 424644 w 3859601"/>
              <a:gd name="connsiteY333" fmla="*/ 1416162 h 1487716"/>
              <a:gd name="connsiteX334" fmla="*/ 422565 w 3859601"/>
              <a:gd name="connsiteY334" fmla="*/ 1407853 h 1487716"/>
              <a:gd name="connsiteX335" fmla="*/ 424644 w 3859601"/>
              <a:gd name="connsiteY335" fmla="*/ 1426550 h 1487716"/>
              <a:gd name="connsiteX336" fmla="*/ 422565 w 3859601"/>
              <a:gd name="connsiteY336" fmla="*/ 1436936 h 1487716"/>
              <a:gd name="connsiteX337" fmla="*/ 420489 w 3859601"/>
              <a:gd name="connsiteY337" fmla="*/ 1434858 h 1487716"/>
              <a:gd name="connsiteX338" fmla="*/ 416334 w 3859601"/>
              <a:gd name="connsiteY338" fmla="*/ 1434858 h 1487716"/>
              <a:gd name="connsiteX339" fmla="*/ 405946 w 3859601"/>
              <a:gd name="connsiteY339" fmla="*/ 1436936 h 1487716"/>
              <a:gd name="connsiteX340" fmla="*/ 385173 w 3859601"/>
              <a:gd name="connsiteY340" fmla="*/ 1434858 h 1487716"/>
              <a:gd name="connsiteX341" fmla="*/ 372708 w 3859601"/>
              <a:gd name="connsiteY341" fmla="*/ 1430705 h 1487716"/>
              <a:gd name="connsiteX342" fmla="*/ 354013 w 3859601"/>
              <a:gd name="connsiteY342" fmla="*/ 1420317 h 1487716"/>
              <a:gd name="connsiteX343" fmla="*/ 345702 w 3859601"/>
              <a:gd name="connsiteY343" fmla="*/ 1428627 h 1487716"/>
              <a:gd name="connsiteX344" fmla="*/ 345702 w 3859601"/>
              <a:gd name="connsiteY344" fmla="*/ 1430705 h 1487716"/>
              <a:gd name="connsiteX345" fmla="*/ 333240 w 3859601"/>
              <a:gd name="connsiteY345" fmla="*/ 1424472 h 1487716"/>
              <a:gd name="connsiteX346" fmla="*/ 327006 w 3859601"/>
              <a:gd name="connsiteY346" fmla="*/ 1424472 h 1487716"/>
              <a:gd name="connsiteX347" fmla="*/ 316621 w 3859601"/>
              <a:gd name="connsiteY347" fmla="*/ 1428627 h 1487716"/>
              <a:gd name="connsiteX348" fmla="*/ 268840 w 3859601"/>
              <a:gd name="connsiteY348" fmla="*/ 1430705 h 1487716"/>
              <a:gd name="connsiteX349" fmla="*/ 250145 w 3859601"/>
              <a:gd name="connsiteY349" fmla="*/ 1428627 h 1487716"/>
              <a:gd name="connsiteX350" fmla="*/ 235603 w 3859601"/>
              <a:gd name="connsiteY350" fmla="*/ 1428627 h 1487716"/>
              <a:gd name="connsiteX351" fmla="*/ 160818 w 3859601"/>
              <a:gd name="connsiteY351" fmla="*/ 1424472 h 1487716"/>
              <a:gd name="connsiteX352" fmla="*/ 146277 w 3859601"/>
              <a:gd name="connsiteY352" fmla="*/ 1426550 h 1487716"/>
              <a:gd name="connsiteX353" fmla="*/ 133813 w 3859601"/>
              <a:gd name="connsiteY353" fmla="*/ 1426550 h 1487716"/>
              <a:gd name="connsiteX354" fmla="*/ 127580 w 3859601"/>
              <a:gd name="connsiteY354" fmla="*/ 1426550 h 1487716"/>
              <a:gd name="connsiteX355" fmla="*/ 98497 w 3859601"/>
              <a:gd name="connsiteY355" fmla="*/ 1418241 h 1487716"/>
              <a:gd name="connsiteX356" fmla="*/ 94342 w 3859601"/>
              <a:gd name="connsiteY356" fmla="*/ 1414084 h 1487716"/>
              <a:gd name="connsiteX357" fmla="*/ 92266 w 3859601"/>
              <a:gd name="connsiteY357" fmla="*/ 1420317 h 1487716"/>
              <a:gd name="connsiteX358" fmla="*/ 67337 w 3859601"/>
              <a:gd name="connsiteY358" fmla="*/ 1426550 h 1487716"/>
              <a:gd name="connsiteX359" fmla="*/ 46564 w 3859601"/>
              <a:gd name="connsiteY359" fmla="*/ 1422396 h 1487716"/>
              <a:gd name="connsiteX360" fmla="*/ 34097 w 3859601"/>
              <a:gd name="connsiteY360" fmla="*/ 1418241 h 1487716"/>
              <a:gd name="connsiteX361" fmla="*/ 21635 w 3859601"/>
              <a:gd name="connsiteY361" fmla="*/ 1414084 h 1487716"/>
              <a:gd name="connsiteX362" fmla="*/ 9171 w 3859601"/>
              <a:gd name="connsiteY362" fmla="*/ 1416162 h 1487716"/>
              <a:gd name="connsiteX363" fmla="*/ 2938 w 3859601"/>
              <a:gd name="connsiteY363" fmla="*/ 1420317 h 1487716"/>
              <a:gd name="connsiteX364" fmla="*/ 862 w 3859601"/>
              <a:gd name="connsiteY364" fmla="*/ 1412008 h 1487716"/>
              <a:gd name="connsiteX365" fmla="*/ 9333 w 3859601"/>
              <a:gd name="connsiteY365" fmla="*/ 1148215 h 1487716"/>
              <a:gd name="connsiteX366" fmla="*/ 9872 w 3859601"/>
              <a:gd name="connsiteY366" fmla="*/ 1096730 h 1487716"/>
              <a:gd name="connsiteX367" fmla="*/ 9171 w 3859601"/>
              <a:gd name="connsiteY367" fmla="*/ 1096847 h 1487716"/>
              <a:gd name="connsiteX368" fmla="*/ 2938 w 3859601"/>
              <a:gd name="connsiteY368" fmla="*/ 1101002 h 1487716"/>
              <a:gd name="connsiteX369" fmla="*/ 862 w 3859601"/>
              <a:gd name="connsiteY369" fmla="*/ 1092693 h 1487716"/>
              <a:gd name="connsiteX370" fmla="*/ 11247 w 3859601"/>
              <a:gd name="connsiteY370" fmla="*/ 610745 h 1487716"/>
              <a:gd name="connsiteX371" fmla="*/ 21635 w 3859601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1" h="1487716">
                <a:moveTo>
                  <a:pt x="2109383" y="1461864"/>
                </a:moveTo>
                <a:cubicBezTo>
                  <a:pt x="2109383" y="1461864"/>
                  <a:pt x="2105228" y="1463943"/>
                  <a:pt x="2101073" y="1470174"/>
                </a:cubicBezTo>
                <a:cubicBezTo>
                  <a:pt x="2094843" y="1478483"/>
                  <a:pt x="2094843" y="1478483"/>
                  <a:pt x="2103152" y="1472252"/>
                </a:cubicBezTo>
                <a:cubicBezTo>
                  <a:pt x="2107307" y="1468097"/>
                  <a:pt x="2109383" y="1463943"/>
                  <a:pt x="2109383" y="1461864"/>
                </a:cubicBezTo>
                <a:close/>
                <a:moveTo>
                  <a:pt x="2946301" y="1460827"/>
                </a:moveTo>
                <a:cubicBezTo>
                  <a:pt x="2939809" y="1460827"/>
                  <a:pt x="2933058" y="1461866"/>
                  <a:pt x="2932018" y="1463943"/>
                </a:cubicBezTo>
                <a:cubicBezTo>
                  <a:pt x="2929940" y="1466019"/>
                  <a:pt x="2934097" y="1468097"/>
                  <a:pt x="2944482" y="1466019"/>
                </a:cubicBezTo>
                <a:cubicBezTo>
                  <a:pt x="2952792" y="1466019"/>
                  <a:pt x="2959025" y="1463943"/>
                  <a:pt x="2959025" y="1463943"/>
                </a:cubicBezTo>
                <a:cubicBezTo>
                  <a:pt x="2959025" y="1461866"/>
                  <a:pt x="2952793" y="1460827"/>
                  <a:pt x="2946301" y="1460827"/>
                </a:cubicBezTo>
                <a:close/>
                <a:moveTo>
                  <a:pt x="2080300" y="1457710"/>
                </a:moveTo>
                <a:cubicBezTo>
                  <a:pt x="2078221" y="1457710"/>
                  <a:pt x="2076145" y="1459788"/>
                  <a:pt x="2078221" y="1461864"/>
                </a:cubicBezTo>
                <a:cubicBezTo>
                  <a:pt x="2078221" y="1463943"/>
                  <a:pt x="2080300" y="1466019"/>
                  <a:pt x="2082378" y="1466019"/>
                </a:cubicBezTo>
                <a:cubicBezTo>
                  <a:pt x="2084455" y="1466019"/>
                  <a:pt x="2084455" y="1463943"/>
                  <a:pt x="2084455" y="1461864"/>
                </a:cubicBezTo>
                <a:cubicBezTo>
                  <a:pt x="2084455" y="1459788"/>
                  <a:pt x="2082378" y="1457710"/>
                  <a:pt x="2080300" y="1457710"/>
                </a:cubicBezTo>
                <a:close/>
                <a:moveTo>
                  <a:pt x="2701430" y="1453555"/>
                </a:moveTo>
                <a:cubicBezTo>
                  <a:pt x="2699354" y="1453555"/>
                  <a:pt x="2697277" y="1455631"/>
                  <a:pt x="2695199" y="1457710"/>
                </a:cubicBezTo>
                <a:cubicBezTo>
                  <a:pt x="2693123" y="1459788"/>
                  <a:pt x="2695199" y="1461864"/>
                  <a:pt x="2697277" y="1461864"/>
                </a:cubicBezTo>
                <a:cubicBezTo>
                  <a:pt x="2699354" y="1461864"/>
                  <a:pt x="2703508" y="1459788"/>
                  <a:pt x="2703508" y="1457710"/>
                </a:cubicBezTo>
                <a:cubicBezTo>
                  <a:pt x="2703508" y="1455631"/>
                  <a:pt x="2703508" y="1453555"/>
                  <a:pt x="2701430" y="1453555"/>
                </a:cubicBezTo>
                <a:close/>
                <a:moveTo>
                  <a:pt x="2487463" y="1451479"/>
                </a:moveTo>
                <a:cubicBezTo>
                  <a:pt x="2479153" y="1451479"/>
                  <a:pt x="2477077" y="1451479"/>
                  <a:pt x="2483308" y="1455631"/>
                </a:cubicBezTo>
                <a:cubicBezTo>
                  <a:pt x="2489541" y="1457710"/>
                  <a:pt x="2489541" y="1459788"/>
                  <a:pt x="2485387" y="1459788"/>
                </a:cubicBezTo>
                <a:cubicBezTo>
                  <a:pt x="2481232" y="1459788"/>
                  <a:pt x="2479153" y="1461864"/>
                  <a:pt x="2479153" y="1463943"/>
                </a:cubicBezTo>
                <a:cubicBezTo>
                  <a:pt x="2479153" y="1470174"/>
                  <a:pt x="2487463" y="1470174"/>
                  <a:pt x="2493694" y="1463943"/>
                </a:cubicBezTo>
                <a:cubicBezTo>
                  <a:pt x="2502005" y="1455631"/>
                  <a:pt x="2502005" y="1453555"/>
                  <a:pt x="2487463" y="1451479"/>
                </a:cubicBezTo>
                <a:close/>
                <a:moveTo>
                  <a:pt x="1939039" y="1449400"/>
                </a:moveTo>
                <a:cubicBezTo>
                  <a:pt x="1934885" y="1445245"/>
                  <a:pt x="1930730" y="1451479"/>
                  <a:pt x="1934885" y="1457710"/>
                </a:cubicBezTo>
                <a:cubicBezTo>
                  <a:pt x="1939039" y="1461864"/>
                  <a:pt x="1939039" y="1461864"/>
                  <a:pt x="1941118" y="1457710"/>
                </a:cubicBezTo>
                <a:cubicBezTo>
                  <a:pt x="1941118" y="1453555"/>
                  <a:pt x="1941118" y="1449400"/>
                  <a:pt x="1939039" y="1449400"/>
                </a:cubicBezTo>
                <a:close/>
                <a:moveTo>
                  <a:pt x="2350357" y="1447324"/>
                </a:moveTo>
                <a:cubicBezTo>
                  <a:pt x="2346202" y="1447324"/>
                  <a:pt x="2342047" y="1449400"/>
                  <a:pt x="2342047" y="1451479"/>
                </a:cubicBezTo>
                <a:cubicBezTo>
                  <a:pt x="2342047" y="1453555"/>
                  <a:pt x="2344126" y="1455631"/>
                  <a:pt x="2346202" y="1455631"/>
                </a:cubicBezTo>
                <a:cubicBezTo>
                  <a:pt x="2350357" y="1455631"/>
                  <a:pt x="2352435" y="1453555"/>
                  <a:pt x="2354512" y="1451479"/>
                </a:cubicBezTo>
                <a:cubicBezTo>
                  <a:pt x="2356590" y="1449400"/>
                  <a:pt x="2354512" y="1447324"/>
                  <a:pt x="2350357" y="1447324"/>
                </a:cubicBezTo>
                <a:close/>
                <a:moveTo>
                  <a:pt x="2462534" y="1445245"/>
                </a:moveTo>
                <a:cubicBezTo>
                  <a:pt x="2460458" y="1443169"/>
                  <a:pt x="2454225" y="1447324"/>
                  <a:pt x="2447994" y="1451479"/>
                </a:cubicBezTo>
                <a:cubicBezTo>
                  <a:pt x="2435530" y="1461864"/>
                  <a:pt x="2441761" y="1463943"/>
                  <a:pt x="2456303" y="1453555"/>
                </a:cubicBezTo>
                <a:cubicBezTo>
                  <a:pt x="2462534" y="1451479"/>
                  <a:pt x="2464613" y="1447324"/>
                  <a:pt x="2462534" y="1445245"/>
                </a:cubicBezTo>
                <a:close/>
                <a:moveTo>
                  <a:pt x="2138466" y="1443169"/>
                </a:moveTo>
                <a:cubicBezTo>
                  <a:pt x="2136390" y="1443169"/>
                  <a:pt x="2134311" y="1445245"/>
                  <a:pt x="2132235" y="1447324"/>
                </a:cubicBezTo>
                <a:cubicBezTo>
                  <a:pt x="2130157" y="1449400"/>
                  <a:pt x="2132235" y="1451479"/>
                  <a:pt x="2134311" y="1451479"/>
                </a:cubicBezTo>
                <a:cubicBezTo>
                  <a:pt x="2136390" y="1451479"/>
                  <a:pt x="2138466" y="1449400"/>
                  <a:pt x="2140542" y="1447324"/>
                </a:cubicBezTo>
                <a:cubicBezTo>
                  <a:pt x="2140542" y="1445245"/>
                  <a:pt x="2140542" y="1443169"/>
                  <a:pt x="2138466" y="1443169"/>
                </a:cubicBezTo>
                <a:close/>
                <a:moveTo>
                  <a:pt x="1584591" y="1442389"/>
                </a:moveTo>
                <a:cubicBezTo>
                  <a:pt x="1584331" y="1443168"/>
                  <a:pt x="1584850" y="1445246"/>
                  <a:pt x="1585888" y="1449400"/>
                </a:cubicBezTo>
                <a:cubicBezTo>
                  <a:pt x="1585888" y="1455631"/>
                  <a:pt x="1587966" y="1457710"/>
                  <a:pt x="1590042" y="1453555"/>
                </a:cubicBezTo>
                <a:cubicBezTo>
                  <a:pt x="1590042" y="1449400"/>
                  <a:pt x="1590042" y="1445245"/>
                  <a:pt x="1587966" y="1443169"/>
                </a:cubicBezTo>
                <a:cubicBezTo>
                  <a:pt x="1585889" y="1442130"/>
                  <a:pt x="1584850" y="1441610"/>
                  <a:pt x="1584591" y="1442389"/>
                </a:cubicBezTo>
                <a:close/>
                <a:moveTo>
                  <a:pt x="2595226" y="1441351"/>
                </a:moveTo>
                <a:cubicBezTo>
                  <a:pt x="2593927" y="1440572"/>
                  <a:pt x="2591331" y="1441092"/>
                  <a:pt x="2587176" y="1443169"/>
                </a:cubicBezTo>
                <a:cubicBezTo>
                  <a:pt x="2576788" y="1447324"/>
                  <a:pt x="2574712" y="1455631"/>
                  <a:pt x="2585100" y="1455631"/>
                </a:cubicBezTo>
                <a:cubicBezTo>
                  <a:pt x="2589255" y="1455631"/>
                  <a:pt x="2593409" y="1451479"/>
                  <a:pt x="2595486" y="1447324"/>
                </a:cubicBezTo>
                <a:cubicBezTo>
                  <a:pt x="2596524" y="1444207"/>
                  <a:pt x="2596524" y="1442130"/>
                  <a:pt x="2595226" y="1441351"/>
                </a:cubicBezTo>
                <a:close/>
                <a:moveTo>
                  <a:pt x="3021346" y="1434858"/>
                </a:moveTo>
                <a:cubicBezTo>
                  <a:pt x="3017191" y="1434858"/>
                  <a:pt x="3021346" y="1436936"/>
                  <a:pt x="3025501" y="1441091"/>
                </a:cubicBezTo>
                <a:cubicBezTo>
                  <a:pt x="3031732" y="1445245"/>
                  <a:pt x="3037965" y="1447324"/>
                  <a:pt x="3040041" y="1447324"/>
                </a:cubicBezTo>
                <a:cubicBezTo>
                  <a:pt x="3042120" y="1447324"/>
                  <a:pt x="3040041" y="1445245"/>
                  <a:pt x="3035886" y="1441091"/>
                </a:cubicBezTo>
                <a:cubicBezTo>
                  <a:pt x="3029655" y="1436936"/>
                  <a:pt x="3023422" y="1434858"/>
                  <a:pt x="3021346" y="1434858"/>
                </a:cubicBezTo>
                <a:close/>
                <a:moveTo>
                  <a:pt x="3285170" y="1432781"/>
                </a:moveTo>
                <a:cubicBezTo>
                  <a:pt x="3283091" y="1432781"/>
                  <a:pt x="3281015" y="1436936"/>
                  <a:pt x="3283091" y="1439014"/>
                </a:cubicBezTo>
                <a:cubicBezTo>
                  <a:pt x="3287248" y="1445245"/>
                  <a:pt x="3291403" y="1443169"/>
                  <a:pt x="3289325" y="1436936"/>
                </a:cubicBezTo>
                <a:cubicBezTo>
                  <a:pt x="3289325" y="1432781"/>
                  <a:pt x="3287248" y="1430705"/>
                  <a:pt x="3285170" y="1432781"/>
                </a:cubicBezTo>
                <a:close/>
                <a:moveTo>
                  <a:pt x="3460448" y="1425512"/>
                </a:moveTo>
                <a:cubicBezTo>
                  <a:pt x="3456553" y="1426550"/>
                  <a:pt x="3453437" y="1428628"/>
                  <a:pt x="3453437" y="1430705"/>
                </a:cubicBezTo>
                <a:cubicBezTo>
                  <a:pt x="3453437" y="1430705"/>
                  <a:pt x="3459668" y="1432781"/>
                  <a:pt x="3465901" y="1430705"/>
                </a:cubicBezTo>
                <a:cubicBezTo>
                  <a:pt x="3474211" y="1430705"/>
                  <a:pt x="3476287" y="1428627"/>
                  <a:pt x="3472132" y="1426550"/>
                </a:cubicBezTo>
                <a:cubicBezTo>
                  <a:pt x="3469017" y="1424473"/>
                  <a:pt x="3464343" y="1424473"/>
                  <a:pt x="3460448" y="1425512"/>
                </a:cubicBezTo>
                <a:close/>
                <a:moveTo>
                  <a:pt x="2767387" y="1423953"/>
                </a:moveTo>
                <a:cubicBezTo>
                  <a:pt x="2766868" y="1424992"/>
                  <a:pt x="2767907" y="1427588"/>
                  <a:pt x="2769984" y="1432781"/>
                </a:cubicBezTo>
                <a:cubicBezTo>
                  <a:pt x="2774139" y="1441091"/>
                  <a:pt x="2782448" y="1441091"/>
                  <a:pt x="2782448" y="1432781"/>
                </a:cubicBezTo>
                <a:cubicBezTo>
                  <a:pt x="2782448" y="1430705"/>
                  <a:pt x="2778293" y="1426550"/>
                  <a:pt x="2774139" y="1424472"/>
                </a:cubicBezTo>
                <a:cubicBezTo>
                  <a:pt x="2769984" y="1423434"/>
                  <a:pt x="2767907" y="1422915"/>
                  <a:pt x="2767387" y="1423953"/>
                </a:cubicBezTo>
                <a:close/>
                <a:moveTo>
                  <a:pt x="1428008" y="1420317"/>
                </a:moveTo>
                <a:cubicBezTo>
                  <a:pt x="1419699" y="1422396"/>
                  <a:pt x="1419699" y="1424472"/>
                  <a:pt x="1423854" y="1426550"/>
                </a:cubicBezTo>
                <a:cubicBezTo>
                  <a:pt x="1432163" y="1432781"/>
                  <a:pt x="1436318" y="1430705"/>
                  <a:pt x="1438396" y="1424472"/>
                </a:cubicBezTo>
                <a:cubicBezTo>
                  <a:pt x="1438396" y="1420317"/>
                  <a:pt x="1434239" y="1418241"/>
                  <a:pt x="1428008" y="1420317"/>
                </a:cubicBezTo>
                <a:close/>
                <a:moveTo>
                  <a:pt x="559671" y="1420317"/>
                </a:moveTo>
                <a:cubicBezTo>
                  <a:pt x="545131" y="1430705"/>
                  <a:pt x="549285" y="1436936"/>
                  <a:pt x="567980" y="1430705"/>
                </a:cubicBezTo>
                <a:cubicBezTo>
                  <a:pt x="574211" y="1428627"/>
                  <a:pt x="576290" y="1426550"/>
                  <a:pt x="572135" y="1420317"/>
                </a:cubicBezTo>
                <a:cubicBezTo>
                  <a:pt x="567980" y="1416162"/>
                  <a:pt x="565904" y="1416162"/>
                  <a:pt x="559671" y="1420317"/>
                </a:cubicBezTo>
                <a:close/>
                <a:moveTo>
                  <a:pt x="3301789" y="1414084"/>
                </a:moveTo>
                <a:cubicBezTo>
                  <a:pt x="3295558" y="1412008"/>
                  <a:pt x="3295558" y="1412008"/>
                  <a:pt x="3301789" y="1416162"/>
                </a:cubicBezTo>
                <a:cubicBezTo>
                  <a:pt x="3305943" y="1418241"/>
                  <a:pt x="3308022" y="1420317"/>
                  <a:pt x="3303865" y="1420317"/>
                </a:cubicBezTo>
                <a:cubicBezTo>
                  <a:pt x="3299712" y="1420317"/>
                  <a:pt x="3297634" y="1426550"/>
                  <a:pt x="3301789" y="1436936"/>
                </a:cubicBezTo>
                <a:cubicBezTo>
                  <a:pt x="3301789" y="1439014"/>
                  <a:pt x="3303865" y="1439014"/>
                  <a:pt x="3305943" y="1439014"/>
                </a:cubicBezTo>
                <a:cubicBezTo>
                  <a:pt x="3308022" y="1439014"/>
                  <a:pt x="3310098" y="1434858"/>
                  <a:pt x="3310098" y="1426550"/>
                </a:cubicBezTo>
                <a:cubicBezTo>
                  <a:pt x="3310098" y="1420317"/>
                  <a:pt x="3305943" y="1414084"/>
                  <a:pt x="3301789" y="1414084"/>
                </a:cubicBezTo>
                <a:close/>
                <a:moveTo>
                  <a:pt x="1488253" y="1414084"/>
                </a:moveTo>
                <a:cubicBezTo>
                  <a:pt x="1488253" y="1412008"/>
                  <a:pt x="1484098" y="1414084"/>
                  <a:pt x="1479943" y="1416162"/>
                </a:cubicBezTo>
                <a:cubicBezTo>
                  <a:pt x="1473710" y="1420317"/>
                  <a:pt x="1475786" y="1420317"/>
                  <a:pt x="1482020" y="1418241"/>
                </a:cubicBezTo>
                <a:cubicBezTo>
                  <a:pt x="1488253" y="1418241"/>
                  <a:pt x="1490329" y="1416162"/>
                  <a:pt x="1488253" y="1414084"/>
                </a:cubicBezTo>
                <a:close/>
                <a:moveTo>
                  <a:pt x="474500" y="1405777"/>
                </a:moveTo>
                <a:cubicBezTo>
                  <a:pt x="470343" y="1405777"/>
                  <a:pt x="470343" y="1407853"/>
                  <a:pt x="474500" y="1412008"/>
                </a:cubicBezTo>
                <a:cubicBezTo>
                  <a:pt x="480731" y="1418241"/>
                  <a:pt x="489041" y="1420317"/>
                  <a:pt x="489041" y="1414084"/>
                </a:cubicBezTo>
                <a:cubicBezTo>
                  <a:pt x="489041" y="1412008"/>
                  <a:pt x="486964" y="1409931"/>
                  <a:pt x="484886" y="1412008"/>
                </a:cubicBezTo>
                <a:cubicBezTo>
                  <a:pt x="482810" y="1414084"/>
                  <a:pt x="480731" y="1412008"/>
                  <a:pt x="480731" y="1409931"/>
                </a:cubicBezTo>
                <a:cubicBezTo>
                  <a:pt x="480731" y="1407853"/>
                  <a:pt x="478655" y="1405777"/>
                  <a:pt x="474500" y="1405777"/>
                </a:cubicBezTo>
                <a:close/>
                <a:moveTo>
                  <a:pt x="518903" y="1401621"/>
                </a:moveTo>
                <a:cubicBezTo>
                  <a:pt x="516047" y="1401102"/>
                  <a:pt x="512930" y="1401621"/>
                  <a:pt x="511891" y="1403698"/>
                </a:cubicBezTo>
                <a:cubicBezTo>
                  <a:pt x="509814" y="1405777"/>
                  <a:pt x="511891" y="1407853"/>
                  <a:pt x="516047" y="1407853"/>
                </a:cubicBezTo>
                <a:cubicBezTo>
                  <a:pt x="520200" y="1407853"/>
                  <a:pt x="522278" y="1405777"/>
                  <a:pt x="524357" y="1405777"/>
                </a:cubicBezTo>
                <a:cubicBezTo>
                  <a:pt x="524357" y="1403700"/>
                  <a:pt x="521760" y="1402141"/>
                  <a:pt x="518903" y="1401621"/>
                </a:cubicBezTo>
                <a:close/>
                <a:moveTo>
                  <a:pt x="746634" y="1395389"/>
                </a:moveTo>
                <a:cubicBezTo>
                  <a:pt x="746634" y="1395389"/>
                  <a:pt x="744557" y="1397467"/>
                  <a:pt x="742479" y="1399543"/>
                </a:cubicBezTo>
                <a:cubicBezTo>
                  <a:pt x="740400" y="1401622"/>
                  <a:pt x="742479" y="1403698"/>
                  <a:pt x="744557" y="1403698"/>
                </a:cubicBezTo>
                <a:cubicBezTo>
                  <a:pt x="748710" y="1403698"/>
                  <a:pt x="750788" y="1401622"/>
                  <a:pt x="748710" y="1399543"/>
                </a:cubicBezTo>
                <a:cubicBezTo>
                  <a:pt x="748710" y="1397467"/>
                  <a:pt x="748710" y="1395389"/>
                  <a:pt x="746634" y="1395389"/>
                </a:cubicBezTo>
                <a:close/>
                <a:moveTo>
                  <a:pt x="361284" y="1389157"/>
                </a:moveTo>
                <a:cubicBezTo>
                  <a:pt x="360764" y="1389676"/>
                  <a:pt x="360244" y="1391234"/>
                  <a:pt x="360244" y="1393310"/>
                </a:cubicBezTo>
                <a:cubicBezTo>
                  <a:pt x="360244" y="1399543"/>
                  <a:pt x="360244" y="1401622"/>
                  <a:pt x="362323" y="1399543"/>
                </a:cubicBezTo>
                <a:cubicBezTo>
                  <a:pt x="364399" y="1397467"/>
                  <a:pt x="364399" y="1393310"/>
                  <a:pt x="362323" y="1391234"/>
                </a:cubicBezTo>
                <a:cubicBezTo>
                  <a:pt x="362323" y="1389157"/>
                  <a:pt x="361803" y="1388638"/>
                  <a:pt x="361284" y="1389157"/>
                </a:cubicBezTo>
                <a:close/>
                <a:moveTo>
                  <a:pt x="191979" y="1380848"/>
                </a:moveTo>
                <a:cubicBezTo>
                  <a:pt x="194055" y="1380848"/>
                  <a:pt x="194055" y="1385003"/>
                  <a:pt x="189901" y="1389158"/>
                </a:cubicBezTo>
                <a:cubicBezTo>
                  <a:pt x="187824" y="1393310"/>
                  <a:pt x="185746" y="1395389"/>
                  <a:pt x="187824" y="1395389"/>
                </a:cubicBezTo>
                <a:cubicBezTo>
                  <a:pt x="189901" y="1395389"/>
                  <a:pt x="191979" y="1393310"/>
                  <a:pt x="196134" y="1389158"/>
                </a:cubicBezTo>
                <a:cubicBezTo>
                  <a:pt x="200286" y="1385003"/>
                  <a:pt x="200286" y="1382925"/>
                  <a:pt x="194055" y="1380848"/>
                </a:cubicBezTo>
                <a:cubicBezTo>
                  <a:pt x="191979" y="1378770"/>
                  <a:pt x="189901" y="1378770"/>
                  <a:pt x="191979" y="1380848"/>
                </a:cubicBezTo>
                <a:close/>
                <a:moveTo>
                  <a:pt x="21635" y="0"/>
                </a:moveTo>
                <a:cubicBezTo>
                  <a:pt x="23711" y="0"/>
                  <a:pt x="42409" y="2078"/>
                  <a:pt x="65259" y="4155"/>
                </a:cubicBezTo>
                <a:cubicBezTo>
                  <a:pt x="88111" y="8309"/>
                  <a:pt x="129658" y="12464"/>
                  <a:pt x="158739" y="14542"/>
                </a:cubicBezTo>
                <a:cubicBezTo>
                  <a:pt x="187824" y="16619"/>
                  <a:pt x="229372" y="20773"/>
                  <a:pt x="252221" y="22852"/>
                </a:cubicBezTo>
                <a:cubicBezTo>
                  <a:pt x="275073" y="24928"/>
                  <a:pt x="333240" y="29083"/>
                  <a:pt x="378942" y="33238"/>
                </a:cubicBezTo>
                <a:cubicBezTo>
                  <a:pt x="424644" y="37392"/>
                  <a:pt x="472422" y="41547"/>
                  <a:pt x="482810" y="41547"/>
                </a:cubicBezTo>
                <a:cubicBezTo>
                  <a:pt x="493195" y="43626"/>
                  <a:pt x="540974" y="45702"/>
                  <a:pt x="588754" y="49857"/>
                </a:cubicBezTo>
                <a:cubicBezTo>
                  <a:pt x="636532" y="51935"/>
                  <a:pt x="688467" y="56090"/>
                  <a:pt x="703010" y="58166"/>
                </a:cubicBezTo>
                <a:cubicBezTo>
                  <a:pt x="717550" y="58166"/>
                  <a:pt x="742479" y="60244"/>
                  <a:pt x="759098" y="62321"/>
                </a:cubicBezTo>
                <a:cubicBezTo>
                  <a:pt x="775717" y="62321"/>
                  <a:pt x="798569" y="64399"/>
                  <a:pt x="813109" y="66475"/>
                </a:cubicBezTo>
                <a:cubicBezTo>
                  <a:pt x="827652" y="68554"/>
                  <a:pt x="850502" y="70630"/>
                  <a:pt x="867121" y="70630"/>
                </a:cubicBezTo>
                <a:cubicBezTo>
                  <a:pt x="883739" y="72709"/>
                  <a:pt x="916977" y="74785"/>
                  <a:pt x="943984" y="76863"/>
                </a:cubicBezTo>
                <a:cubicBezTo>
                  <a:pt x="968910" y="78940"/>
                  <a:pt x="1022924" y="81018"/>
                  <a:pt x="1060314" y="83094"/>
                </a:cubicBezTo>
                <a:cubicBezTo>
                  <a:pt x="1099785" y="83094"/>
                  <a:pt x="1135099" y="87249"/>
                  <a:pt x="1139256" y="89328"/>
                </a:cubicBezTo>
                <a:cubicBezTo>
                  <a:pt x="1145487" y="93482"/>
                  <a:pt x="1151720" y="93482"/>
                  <a:pt x="1162106" y="89328"/>
                </a:cubicBezTo>
                <a:cubicBezTo>
                  <a:pt x="1174570" y="83094"/>
                  <a:pt x="1180803" y="85173"/>
                  <a:pt x="1195344" y="89328"/>
                </a:cubicBezTo>
                <a:cubicBezTo>
                  <a:pt x="1205729" y="91404"/>
                  <a:pt x="1232736" y="95559"/>
                  <a:pt x="1257665" y="95559"/>
                </a:cubicBezTo>
                <a:cubicBezTo>
                  <a:pt x="1282593" y="95559"/>
                  <a:pt x="1303367" y="97637"/>
                  <a:pt x="1305445" y="97637"/>
                </a:cubicBezTo>
                <a:cubicBezTo>
                  <a:pt x="1309598" y="99713"/>
                  <a:pt x="1438396" y="108023"/>
                  <a:pt x="1513181" y="110101"/>
                </a:cubicBezTo>
                <a:cubicBezTo>
                  <a:pt x="1542264" y="110101"/>
                  <a:pt x="1579655" y="114256"/>
                  <a:pt x="1598352" y="116332"/>
                </a:cubicBezTo>
                <a:cubicBezTo>
                  <a:pt x="1617049" y="118411"/>
                  <a:pt x="1633668" y="120487"/>
                  <a:pt x="1635744" y="120487"/>
                </a:cubicBezTo>
                <a:cubicBezTo>
                  <a:pt x="1637823" y="118411"/>
                  <a:pt x="1668982" y="120487"/>
                  <a:pt x="1704296" y="122565"/>
                </a:cubicBezTo>
                <a:cubicBezTo>
                  <a:pt x="1810243" y="128796"/>
                  <a:pt x="1816476" y="128796"/>
                  <a:pt x="1870485" y="130875"/>
                </a:cubicBezTo>
                <a:cubicBezTo>
                  <a:pt x="1899571" y="130875"/>
                  <a:pt x="1951503" y="135029"/>
                  <a:pt x="1986820" y="137106"/>
                </a:cubicBezTo>
                <a:cubicBezTo>
                  <a:pt x="2022134" y="139182"/>
                  <a:pt x="2082378" y="141260"/>
                  <a:pt x="2119769" y="143339"/>
                </a:cubicBezTo>
                <a:cubicBezTo>
                  <a:pt x="2157163" y="143339"/>
                  <a:pt x="2204942" y="145415"/>
                  <a:pt x="2225715" y="147494"/>
                </a:cubicBezTo>
                <a:cubicBezTo>
                  <a:pt x="2244410" y="149570"/>
                  <a:pt x="2294269" y="149570"/>
                  <a:pt x="2333738" y="151648"/>
                </a:cubicBezTo>
                <a:cubicBezTo>
                  <a:pt x="2373209" y="153725"/>
                  <a:pt x="2425142" y="155803"/>
                  <a:pt x="2445916" y="157879"/>
                </a:cubicBezTo>
                <a:cubicBezTo>
                  <a:pt x="2466689" y="159956"/>
                  <a:pt x="2491618" y="162034"/>
                  <a:pt x="2497851" y="162034"/>
                </a:cubicBezTo>
                <a:cubicBezTo>
                  <a:pt x="2506160" y="159956"/>
                  <a:pt x="2549784" y="162034"/>
                  <a:pt x="2597562" y="164113"/>
                </a:cubicBezTo>
                <a:cubicBezTo>
                  <a:pt x="2645342" y="166189"/>
                  <a:pt x="2703508" y="168267"/>
                  <a:pt x="2724282" y="168267"/>
                </a:cubicBezTo>
                <a:cubicBezTo>
                  <a:pt x="2826072" y="172422"/>
                  <a:pt x="2907090" y="174498"/>
                  <a:pt x="2956947" y="176577"/>
                </a:cubicBezTo>
                <a:cubicBezTo>
                  <a:pt x="3040041" y="178653"/>
                  <a:pt x="3141833" y="182808"/>
                  <a:pt x="3233237" y="184886"/>
                </a:cubicBezTo>
                <a:cubicBezTo>
                  <a:pt x="3278939" y="186962"/>
                  <a:pt x="3364110" y="189041"/>
                  <a:pt x="3420199" y="191117"/>
                </a:cubicBezTo>
                <a:cubicBezTo>
                  <a:pt x="3478366" y="193196"/>
                  <a:pt x="3528222" y="195272"/>
                  <a:pt x="3534453" y="195272"/>
                </a:cubicBezTo>
                <a:cubicBezTo>
                  <a:pt x="3540686" y="195272"/>
                  <a:pt x="3603007" y="197350"/>
                  <a:pt x="3673638" y="199427"/>
                </a:cubicBezTo>
                <a:cubicBezTo>
                  <a:pt x="3744268" y="201503"/>
                  <a:pt x="3816974" y="201503"/>
                  <a:pt x="3833593" y="201503"/>
                </a:cubicBezTo>
                <a:cubicBezTo>
                  <a:pt x="3860600" y="201503"/>
                  <a:pt x="3864753" y="201503"/>
                  <a:pt x="3854367" y="216046"/>
                </a:cubicBezTo>
                <a:cubicBezTo>
                  <a:pt x="3850212" y="224355"/>
                  <a:pt x="3821129" y="371849"/>
                  <a:pt x="3816974" y="405087"/>
                </a:cubicBezTo>
                <a:cubicBezTo>
                  <a:pt x="3814898" y="419627"/>
                  <a:pt x="3808665" y="448710"/>
                  <a:pt x="3802432" y="473639"/>
                </a:cubicBezTo>
                <a:cubicBezTo>
                  <a:pt x="3800356" y="485065"/>
                  <a:pt x="3797240" y="499087"/>
                  <a:pt x="3794384" y="512330"/>
                </a:cubicBezTo>
                <a:lnTo>
                  <a:pt x="3792792" y="520673"/>
                </a:lnTo>
                <a:lnTo>
                  <a:pt x="3811521" y="520786"/>
                </a:lnTo>
                <a:cubicBezTo>
                  <a:pt x="3821778" y="520818"/>
                  <a:pt x="3829438" y="520818"/>
                  <a:pt x="3833593" y="520818"/>
                </a:cubicBezTo>
                <a:cubicBezTo>
                  <a:pt x="3860600" y="520818"/>
                  <a:pt x="3864753" y="520818"/>
                  <a:pt x="3854367" y="535361"/>
                </a:cubicBezTo>
                <a:cubicBezTo>
                  <a:pt x="3850212" y="543670"/>
                  <a:pt x="3821129" y="691164"/>
                  <a:pt x="3816974" y="724402"/>
                </a:cubicBezTo>
                <a:cubicBezTo>
                  <a:pt x="3814898" y="738942"/>
                  <a:pt x="3808665" y="768025"/>
                  <a:pt x="3802432" y="792954"/>
                </a:cubicBezTo>
                <a:cubicBezTo>
                  <a:pt x="3798279" y="815806"/>
                  <a:pt x="3789970" y="849044"/>
                  <a:pt x="3787891" y="865662"/>
                </a:cubicBezTo>
                <a:cubicBezTo>
                  <a:pt x="3785815" y="882281"/>
                  <a:pt x="3777506" y="921750"/>
                  <a:pt x="3771273" y="950833"/>
                </a:cubicBezTo>
                <a:cubicBezTo>
                  <a:pt x="3765042" y="979916"/>
                  <a:pt x="3752577" y="1031851"/>
                  <a:pt x="3746344" y="1065089"/>
                </a:cubicBezTo>
                <a:cubicBezTo>
                  <a:pt x="3740111" y="1098327"/>
                  <a:pt x="3731804" y="1135720"/>
                  <a:pt x="3729725" y="1146105"/>
                </a:cubicBezTo>
                <a:cubicBezTo>
                  <a:pt x="3727649" y="1156493"/>
                  <a:pt x="3721416" y="1187652"/>
                  <a:pt x="3715185" y="1214659"/>
                </a:cubicBezTo>
                <a:cubicBezTo>
                  <a:pt x="3694411" y="1314373"/>
                  <a:pt x="3679869" y="1378770"/>
                  <a:pt x="3675714" y="1397467"/>
                </a:cubicBezTo>
                <a:cubicBezTo>
                  <a:pt x="3673638" y="1407853"/>
                  <a:pt x="3669483" y="1424472"/>
                  <a:pt x="3667404" y="1432781"/>
                </a:cubicBezTo>
                <a:cubicBezTo>
                  <a:pt x="3663250" y="1451479"/>
                  <a:pt x="3659095" y="1455631"/>
                  <a:pt x="3654940" y="1449400"/>
                </a:cubicBezTo>
                <a:cubicBezTo>
                  <a:pt x="3652864" y="1445245"/>
                  <a:pt x="3648709" y="1445245"/>
                  <a:pt x="3642476" y="1451479"/>
                </a:cubicBezTo>
                <a:cubicBezTo>
                  <a:pt x="3636243" y="1455631"/>
                  <a:pt x="3630012" y="1457710"/>
                  <a:pt x="3621702" y="1455631"/>
                </a:cubicBezTo>
                <a:cubicBezTo>
                  <a:pt x="3615469" y="1453555"/>
                  <a:pt x="3607162" y="1455631"/>
                  <a:pt x="3603007" y="1457710"/>
                </a:cubicBezTo>
                <a:cubicBezTo>
                  <a:pt x="3598853" y="1459788"/>
                  <a:pt x="3592619" y="1459788"/>
                  <a:pt x="3582234" y="1457710"/>
                </a:cubicBezTo>
                <a:cubicBezTo>
                  <a:pt x="3573922" y="1455631"/>
                  <a:pt x="3565615" y="1455631"/>
                  <a:pt x="3559382" y="1457710"/>
                </a:cubicBezTo>
                <a:cubicBezTo>
                  <a:pt x="3555227" y="1459788"/>
                  <a:pt x="3540686" y="1461864"/>
                  <a:pt x="3530299" y="1459788"/>
                </a:cubicBezTo>
                <a:cubicBezTo>
                  <a:pt x="3519913" y="1457710"/>
                  <a:pt x="3509525" y="1457710"/>
                  <a:pt x="3507449" y="1459788"/>
                </a:cubicBezTo>
                <a:cubicBezTo>
                  <a:pt x="3503294" y="1463943"/>
                  <a:pt x="3474211" y="1466019"/>
                  <a:pt x="3474211" y="1461864"/>
                </a:cubicBezTo>
                <a:cubicBezTo>
                  <a:pt x="3474211" y="1457710"/>
                  <a:pt x="3434740" y="1459788"/>
                  <a:pt x="3430585" y="1463943"/>
                </a:cubicBezTo>
                <a:cubicBezTo>
                  <a:pt x="3428507" y="1466019"/>
                  <a:pt x="3422276" y="1463943"/>
                  <a:pt x="3418121" y="1461864"/>
                </a:cubicBezTo>
                <a:cubicBezTo>
                  <a:pt x="3411890" y="1457710"/>
                  <a:pt x="3405657" y="1457710"/>
                  <a:pt x="3401502" y="1461864"/>
                </a:cubicBezTo>
                <a:cubicBezTo>
                  <a:pt x="3395271" y="1463943"/>
                  <a:pt x="3389038" y="1466019"/>
                  <a:pt x="3374497" y="1461864"/>
                </a:cubicBezTo>
                <a:cubicBezTo>
                  <a:pt x="3359955" y="1457710"/>
                  <a:pt x="3353724" y="1459788"/>
                  <a:pt x="3349569" y="1463943"/>
                </a:cubicBezTo>
                <a:cubicBezTo>
                  <a:pt x="3345412" y="1468097"/>
                  <a:pt x="3343336" y="1468097"/>
                  <a:pt x="3339181" y="1466019"/>
                </a:cubicBezTo>
                <a:cubicBezTo>
                  <a:pt x="3335027" y="1463943"/>
                  <a:pt x="3330872" y="1463943"/>
                  <a:pt x="3324639" y="1466019"/>
                </a:cubicBezTo>
                <a:cubicBezTo>
                  <a:pt x="3318408" y="1468097"/>
                  <a:pt x="3312177" y="1468097"/>
                  <a:pt x="3303865" y="1466019"/>
                </a:cubicBezTo>
                <a:cubicBezTo>
                  <a:pt x="3297634" y="1463943"/>
                  <a:pt x="3291403" y="1461864"/>
                  <a:pt x="3289325" y="1463943"/>
                </a:cubicBezTo>
                <a:cubicBezTo>
                  <a:pt x="3281015" y="1472252"/>
                  <a:pt x="3158450" y="1472252"/>
                  <a:pt x="3143909" y="1463943"/>
                </a:cubicBezTo>
                <a:cubicBezTo>
                  <a:pt x="3137676" y="1461864"/>
                  <a:pt x="3135600" y="1457710"/>
                  <a:pt x="3137676" y="1455631"/>
                </a:cubicBezTo>
                <a:cubicBezTo>
                  <a:pt x="3139754" y="1455631"/>
                  <a:pt x="3137676" y="1453555"/>
                  <a:pt x="3135600" y="1453555"/>
                </a:cubicBezTo>
                <a:cubicBezTo>
                  <a:pt x="3131445" y="1453555"/>
                  <a:pt x="3127290" y="1457710"/>
                  <a:pt x="3125214" y="1463943"/>
                </a:cubicBezTo>
                <a:cubicBezTo>
                  <a:pt x="3118981" y="1472252"/>
                  <a:pt x="3114826" y="1474328"/>
                  <a:pt x="3081588" y="1470174"/>
                </a:cubicBezTo>
                <a:cubicBezTo>
                  <a:pt x="3075355" y="1468097"/>
                  <a:pt x="3073279" y="1466019"/>
                  <a:pt x="3075355" y="1461864"/>
                </a:cubicBezTo>
                <a:cubicBezTo>
                  <a:pt x="3077434" y="1457710"/>
                  <a:pt x="3073279" y="1457710"/>
                  <a:pt x="3067048" y="1463943"/>
                </a:cubicBezTo>
                <a:cubicBezTo>
                  <a:pt x="3056660" y="1474328"/>
                  <a:pt x="3046274" y="1476407"/>
                  <a:pt x="3050429" y="1468097"/>
                </a:cubicBezTo>
                <a:cubicBezTo>
                  <a:pt x="3050429" y="1466019"/>
                  <a:pt x="3050429" y="1466019"/>
                  <a:pt x="3046274" y="1470174"/>
                </a:cubicBezTo>
                <a:cubicBezTo>
                  <a:pt x="3042120" y="1474328"/>
                  <a:pt x="3035886" y="1476407"/>
                  <a:pt x="3029655" y="1474328"/>
                </a:cubicBezTo>
                <a:cubicBezTo>
                  <a:pt x="3023422" y="1472252"/>
                  <a:pt x="3019267" y="1472252"/>
                  <a:pt x="3017191" y="1474328"/>
                </a:cubicBezTo>
                <a:cubicBezTo>
                  <a:pt x="3015113" y="1476407"/>
                  <a:pt x="3008882" y="1478483"/>
                  <a:pt x="3000572" y="1480562"/>
                </a:cubicBezTo>
                <a:cubicBezTo>
                  <a:pt x="2990184" y="1482638"/>
                  <a:pt x="2986030" y="1480562"/>
                  <a:pt x="2983953" y="1476407"/>
                </a:cubicBezTo>
                <a:cubicBezTo>
                  <a:pt x="2979799" y="1472252"/>
                  <a:pt x="2977720" y="1472252"/>
                  <a:pt x="2967335" y="1476407"/>
                </a:cubicBezTo>
                <a:cubicBezTo>
                  <a:pt x="2959025" y="1480562"/>
                  <a:pt x="2950713" y="1480562"/>
                  <a:pt x="2942406" y="1478483"/>
                </a:cubicBezTo>
                <a:cubicBezTo>
                  <a:pt x="2936173" y="1476407"/>
                  <a:pt x="2927864" y="1474328"/>
                  <a:pt x="2925787" y="1476407"/>
                </a:cubicBezTo>
                <a:cubicBezTo>
                  <a:pt x="2923709" y="1478483"/>
                  <a:pt x="2917478" y="1476407"/>
                  <a:pt x="2913323" y="1472252"/>
                </a:cubicBezTo>
                <a:cubicBezTo>
                  <a:pt x="2905014" y="1466019"/>
                  <a:pt x="2905014" y="1466019"/>
                  <a:pt x="2898780" y="1472252"/>
                </a:cubicBezTo>
                <a:cubicBezTo>
                  <a:pt x="2896704" y="1476407"/>
                  <a:pt x="2890471" y="1478483"/>
                  <a:pt x="2888393" y="1476407"/>
                </a:cubicBezTo>
                <a:cubicBezTo>
                  <a:pt x="2884240" y="1474328"/>
                  <a:pt x="2882162" y="1474328"/>
                  <a:pt x="2880085" y="1476407"/>
                </a:cubicBezTo>
                <a:cubicBezTo>
                  <a:pt x="2878007" y="1478483"/>
                  <a:pt x="2832305" y="1478483"/>
                  <a:pt x="2819841" y="1474328"/>
                </a:cubicBezTo>
                <a:cubicBezTo>
                  <a:pt x="2815686" y="1472252"/>
                  <a:pt x="2813610" y="1468097"/>
                  <a:pt x="2815686" y="1463943"/>
                </a:cubicBezTo>
                <a:cubicBezTo>
                  <a:pt x="2817764" y="1457710"/>
                  <a:pt x="2815686" y="1457710"/>
                  <a:pt x="2803222" y="1466019"/>
                </a:cubicBezTo>
                <a:cubicBezTo>
                  <a:pt x="2784524" y="1478483"/>
                  <a:pt x="2734670" y="1480562"/>
                  <a:pt x="2736746" y="1470174"/>
                </a:cubicBezTo>
                <a:cubicBezTo>
                  <a:pt x="2738825" y="1466019"/>
                  <a:pt x="2736746" y="1466019"/>
                  <a:pt x="2728437" y="1472252"/>
                </a:cubicBezTo>
                <a:cubicBezTo>
                  <a:pt x="2718051" y="1480562"/>
                  <a:pt x="2693123" y="1478483"/>
                  <a:pt x="2693123" y="1470174"/>
                </a:cubicBezTo>
                <a:cubicBezTo>
                  <a:pt x="2693123" y="1468097"/>
                  <a:pt x="2691044" y="1468097"/>
                  <a:pt x="2688968" y="1472252"/>
                </a:cubicBezTo>
                <a:cubicBezTo>
                  <a:pt x="2684813" y="1478483"/>
                  <a:pt x="2676504" y="1478483"/>
                  <a:pt x="2649497" y="1478483"/>
                </a:cubicBezTo>
                <a:cubicBezTo>
                  <a:pt x="2630802" y="1478483"/>
                  <a:pt x="2614183" y="1476407"/>
                  <a:pt x="2610028" y="1474328"/>
                </a:cubicBezTo>
                <a:cubicBezTo>
                  <a:pt x="2605874" y="1472252"/>
                  <a:pt x="2601719" y="1474328"/>
                  <a:pt x="2599640" y="1478483"/>
                </a:cubicBezTo>
                <a:cubicBezTo>
                  <a:pt x="2593409" y="1486793"/>
                  <a:pt x="2570557" y="1484716"/>
                  <a:pt x="2564326" y="1476407"/>
                </a:cubicBezTo>
                <a:cubicBezTo>
                  <a:pt x="2562248" y="1472252"/>
                  <a:pt x="2560172" y="1472252"/>
                  <a:pt x="2558093" y="1478483"/>
                </a:cubicBezTo>
                <a:cubicBezTo>
                  <a:pt x="2553938" y="1484716"/>
                  <a:pt x="2537320" y="1486793"/>
                  <a:pt x="2533165" y="1480562"/>
                </a:cubicBezTo>
                <a:cubicBezTo>
                  <a:pt x="2531089" y="1476407"/>
                  <a:pt x="2526934" y="1478483"/>
                  <a:pt x="2520701" y="1480562"/>
                </a:cubicBezTo>
                <a:cubicBezTo>
                  <a:pt x="2512391" y="1486793"/>
                  <a:pt x="2502005" y="1482638"/>
                  <a:pt x="2502005" y="1476407"/>
                </a:cubicBezTo>
                <a:cubicBezTo>
                  <a:pt x="2502005" y="1472252"/>
                  <a:pt x="2504082" y="1472252"/>
                  <a:pt x="2508236" y="1474328"/>
                </a:cubicBezTo>
                <a:cubicBezTo>
                  <a:pt x="2512391" y="1476407"/>
                  <a:pt x="2512391" y="1474328"/>
                  <a:pt x="2508236" y="1470174"/>
                </a:cubicBezTo>
                <a:cubicBezTo>
                  <a:pt x="2504082" y="1463943"/>
                  <a:pt x="2502005" y="1463943"/>
                  <a:pt x="2499927" y="1468097"/>
                </a:cubicBezTo>
                <a:cubicBezTo>
                  <a:pt x="2493694" y="1484716"/>
                  <a:pt x="2493694" y="1486793"/>
                  <a:pt x="2487463" y="1482638"/>
                </a:cubicBezTo>
                <a:cubicBezTo>
                  <a:pt x="2483308" y="1480562"/>
                  <a:pt x="2470844" y="1480562"/>
                  <a:pt x="2460458" y="1480562"/>
                </a:cubicBezTo>
                <a:cubicBezTo>
                  <a:pt x="2445916" y="1480562"/>
                  <a:pt x="2439685" y="1478483"/>
                  <a:pt x="2439685" y="1474328"/>
                </a:cubicBezTo>
                <a:cubicBezTo>
                  <a:pt x="2439685" y="1470174"/>
                  <a:pt x="2437606" y="1468097"/>
                  <a:pt x="2435530" y="1470174"/>
                </a:cubicBezTo>
                <a:cubicBezTo>
                  <a:pt x="2433451" y="1472252"/>
                  <a:pt x="2431373" y="1474328"/>
                  <a:pt x="2433451" y="1476407"/>
                </a:cubicBezTo>
                <a:cubicBezTo>
                  <a:pt x="2433451" y="1476407"/>
                  <a:pt x="2427220" y="1478483"/>
                  <a:pt x="2416833" y="1478483"/>
                </a:cubicBezTo>
                <a:cubicBezTo>
                  <a:pt x="2408523" y="1478483"/>
                  <a:pt x="2400214" y="1476407"/>
                  <a:pt x="2400214" y="1474328"/>
                </a:cubicBezTo>
                <a:cubicBezTo>
                  <a:pt x="2400214" y="1468097"/>
                  <a:pt x="2371131" y="1468097"/>
                  <a:pt x="2369052" y="1474328"/>
                </a:cubicBezTo>
                <a:cubicBezTo>
                  <a:pt x="2369052" y="1478483"/>
                  <a:pt x="2364900" y="1480562"/>
                  <a:pt x="2360745" y="1480562"/>
                </a:cubicBezTo>
                <a:cubicBezTo>
                  <a:pt x="2350357" y="1478483"/>
                  <a:pt x="2342047" y="1472252"/>
                  <a:pt x="2346202" y="1468097"/>
                </a:cubicBezTo>
                <a:cubicBezTo>
                  <a:pt x="2348278" y="1463943"/>
                  <a:pt x="2346202" y="1463943"/>
                  <a:pt x="2342047" y="1468097"/>
                </a:cubicBezTo>
                <a:cubicBezTo>
                  <a:pt x="2327505" y="1480562"/>
                  <a:pt x="2229870" y="1490947"/>
                  <a:pt x="2221560" y="1482638"/>
                </a:cubicBezTo>
                <a:cubicBezTo>
                  <a:pt x="2219484" y="1480562"/>
                  <a:pt x="2209096" y="1480562"/>
                  <a:pt x="2198711" y="1482638"/>
                </a:cubicBezTo>
                <a:cubicBezTo>
                  <a:pt x="2186246" y="1484716"/>
                  <a:pt x="2180013" y="1482638"/>
                  <a:pt x="2180013" y="1480562"/>
                </a:cubicBezTo>
                <a:cubicBezTo>
                  <a:pt x="2180013" y="1478483"/>
                  <a:pt x="2175859" y="1478483"/>
                  <a:pt x="2167549" y="1480562"/>
                </a:cubicBezTo>
                <a:cubicBezTo>
                  <a:pt x="2150930" y="1484716"/>
                  <a:pt x="2148854" y="1484716"/>
                  <a:pt x="2153009" y="1476407"/>
                </a:cubicBezTo>
                <a:cubicBezTo>
                  <a:pt x="2155085" y="1470174"/>
                  <a:pt x="2155085" y="1470174"/>
                  <a:pt x="2150930" y="1474328"/>
                </a:cubicBezTo>
                <a:cubicBezTo>
                  <a:pt x="2146775" y="1480562"/>
                  <a:pt x="2117692" y="1484716"/>
                  <a:pt x="2090688" y="1484716"/>
                </a:cubicBezTo>
                <a:cubicBezTo>
                  <a:pt x="2084455" y="1484716"/>
                  <a:pt x="2076145" y="1482638"/>
                  <a:pt x="2071990" y="1478483"/>
                </a:cubicBezTo>
                <a:cubicBezTo>
                  <a:pt x="2067836" y="1472252"/>
                  <a:pt x="2065759" y="1472252"/>
                  <a:pt x="2051217" y="1478483"/>
                </a:cubicBezTo>
                <a:cubicBezTo>
                  <a:pt x="2032522" y="1486793"/>
                  <a:pt x="2030443" y="1486793"/>
                  <a:pt x="2034598" y="1478483"/>
                </a:cubicBezTo>
                <a:cubicBezTo>
                  <a:pt x="2038753" y="1472252"/>
                  <a:pt x="2036674" y="1472252"/>
                  <a:pt x="2017979" y="1474328"/>
                </a:cubicBezTo>
                <a:cubicBezTo>
                  <a:pt x="2003439" y="1476407"/>
                  <a:pt x="1997205" y="1476407"/>
                  <a:pt x="1997205" y="1472252"/>
                </a:cubicBezTo>
                <a:cubicBezTo>
                  <a:pt x="1997205" y="1470174"/>
                  <a:pt x="1993051" y="1468097"/>
                  <a:pt x="1988896" y="1470174"/>
                </a:cubicBezTo>
                <a:cubicBezTo>
                  <a:pt x="1984741" y="1472252"/>
                  <a:pt x="1980587" y="1470174"/>
                  <a:pt x="1978510" y="1468097"/>
                </a:cubicBezTo>
                <a:cubicBezTo>
                  <a:pt x="1976432" y="1463943"/>
                  <a:pt x="1976432" y="1463943"/>
                  <a:pt x="1976432" y="1468097"/>
                </a:cubicBezTo>
                <a:cubicBezTo>
                  <a:pt x="1976432" y="1472252"/>
                  <a:pt x="1972277" y="1474328"/>
                  <a:pt x="1968122" y="1474328"/>
                </a:cubicBezTo>
                <a:cubicBezTo>
                  <a:pt x="1963968" y="1474328"/>
                  <a:pt x="1957737" y="1478483"/>
                  <a:pt x="1955658" y="1482638"/>
                </a:cubicBezTo>
                <a:cubicBezTo>
                  <a:pt x="1953580" y="1486793"/>
                  <a:pt x="1951503" y="1486793"/>
                  <a:pt x="1951503" y="1484716"/>
                </a:cubicBezTo>
                <a:cubicBezTo>
                  <a:pt x="1951503" y="1478483"/>
                  <a:pt x="1920344" y="1478483"/>
                  <a:pt x="1914111" y="1484716"/>
                </a:cubicBezTo>
                <a:cubicBezTo>
                  <a:pt x="1907880" y="1490947"/>
                  <a:pt x="1882952" y="1486793"/>
                  <a:pt x="1872564" y="1478483"/>
                </a:cubicBezTo>
                <a:cubicBezTo>
                  <a:pt x="1862178" y="1472252"/>
                  <a:pt x="1860100" y="1472252"/>
                  <a:pt x="1851790" y="1476407"/>
                </a:cubicBezTo>
                <a:cubicBezTo>
                  <a:pt x="1845559" y="1478483"/>
                  <a:pt x="1841404" y="1482638"/>
                  <a:pt x="1841404" y="1484716"/>
                </a:cubicBezTo>
                <a:cubicBezTo>
                  <a:pt x="1841404" y="1484716"/>
                  <a:pt x="1835171" y="1484716"/>
                  <a:pt x="1824785" y="1482638"/>
                </a:cubicBezTo>
                <a:cubicBezTo>
                  <a:pt x="1814398" y="1480562"/>
                  <a:pt x="1804012" y="1478483"/>
                  <a:pt x="1801933" y="1480562"/>
                </a:cubicBezTo>
                <a:cubicBezTo>
                  <a:pt x="1795702" y="1484716"/>
                  <a:pt x="1631590" y="1486793"/>
                  <a:pt x="1612895" y="1484716"/>
                </a:cubicBezTo>
                <a:cubicBezTo>
                  <a:pt x="1604585" y="1482638"/>
                  <a:pt x="1600428" y="1480562"/>
                  <a:pt x="1602507" y="1476407"/>
                </a:cubicBezTo>
                <a:cubicBezTo>
                  <a:pt x="1604585" y="1472252"/>
                  <a:pt x="1602507" y="1470174"/>
                  <a:pt x="1598352" y="1472252"/>
                </a:cubicBezTo>
                <a:cubicBezTo>
                  <a:pt x="1596276" y="1474328"/>
                  <a:pt x="1592121" y="1476407"/>
                  <a:pt x="1592121" y="1478483"/>
                </a:cubicBezTo>
                <a:cubicBezTo>
                  <a:pt x="1592121" y="1480562"/>
                  <a:pt x="1590042" y="1480562"/>
                  <a:pt x="1585888" y="1478483"/>
                </a:cubicBezTo>
                <a:cubicBezTo>
                  <a:pt x="1577578" y="1474328"/>
                  <a:pt x="1567193" y="1474328"/>
                  <a:pt x="1556805" y="1478483"/>
                </a:cubicBezTo>
                <a:cubicBezTo>
                  <a:pt x="1552650" y="1480562"/>
                  <a:pt x="1542264" y="1478483"/>
                  <a:pt x="1533955" y="1476407"/>
                </a:cubicBezTo>
                <a:cubicBezTo>
                  <a:pt x="1523567" y="1474328"/>
                  <a:pt x="1515257" y="1472252"/>
                  <a:pt x="1509026" y="1476407"/>
                </a:cubicBezTo>
                <a:cubicBezTo>
                  <a:pt x="1504872" y="1478483"/>
                  <a:pt x="1498639" y="1480562"/>
                  <a:pt x="1496560" y="1478483"/>
                </a:cubicBezTo>
                <a:cubicBezTo>
                  <a:pt x="1492408" y="1472252"/>
                  <a:pt x="1473710" y="1472252"/>
                  <a:pt x="1465401" y="1476407"/>
                </a:cubicBezTo>
                <a:cubicBezTo>
                  <a:pt x="1459170" y="1480562"/>
                  <a:pt x="1461246" y="1480562"/>
                  <a:pt x="1473710" y="1480562"/>
                </a:cubicBezTo>
                <a:cubicBezTo>
                  <a:pt x="1500717" y="1480562"/>
                  <a:pt x="1492408" y="1486793"/>
                  <a:pt x="1465401" y="1486793"/>
                </a:cubicBezTo>
                <a:cubicBezTo>
                  <a:pt x="1450860" y="1486793"/>
                  <a:pt x="1436318" y="1484716"/>
                  <a:pt x="1432163" y="1480562"/>
                </a:cubicBezTo>
                <a:cubicBezTo>
                  <a:pt x="1423854" y="1474328"/>
                  <a:pt x="1425932" y="1474328"/>
                  <a:pt x="1440472" y="1476407"/>
                </a:cubicBezTo>
                <a:cubicBezTo>
                  <a:pt x="1457091" y="1478483"/>
                  <a:pt x="1457091" y="1478483"/>
                  <a:pt x="1444627" y="1472252"/>
                </a:cubicBezTo>
                <a:cubicBezTo>
                  <a:pt x="1438396" y="1468097"/>
                  <a:pt x="1421777" y="1466019"/>
                  <a:pt x="1411389" y="1466019"/>
                </a:cubicBezTo>
                <a:cubicBezTo>
                  <a:pt x="1394770" y="1466019"/>
                  <a:pt x="1390616" y="1468097"/>
                  <a:pt x="1390616" y="1474328"/>
                </a:cubicBezTo>
                <a:cubicBezTo>
                  <a:pt x="1390616" y="1484716"/>
                  <a:pt x="1382306" y="1484716"/>
                  <a:pt x="1378152" y="1472252"/>
                </a:cubicBezTo>
                <a:cubicBezTo>
                  <a:pt x="1376075" y="1461864"/>
                  <a:pt x="1373997" y="1461864"/>
                  <a:pt x="1338683" y="1461864"/>
                </a:cubicBezTo>
                <a:cubicBezTo>
                  <a:pt x="1317909" y="1461864"/>
                  <a:pt x="1301290" y="1463943"/>
                  <a:pt x="1301290" y="1466019"/>
                </a:cubicBezTo>
                <a:cubicBezTo>
                  <a:pt x="1301290" y="1468097"/>
                  <a:pt x="1297136" y="1470174"/>
                  <a:pt x="1290902" y="1470174"/>
                </a:cubicBezTo>
                <a:cubicBezTo>
                  <a:pt x="1282593" y="1470174"/>
                  <a:pt x="1282593" y="1468097"/>
                  <a:pt x="1286748" y="1466019"/>
                </a:cubicBezTo>
                <a:cubicBezTo>
                  <a:pt x="1290902" y="1463943"/>
                  <a:pt x="1290902" y="1461864"/>
                  <a:pt x="1284671" y="1459788"/>
                </a:cubicBezTo>
                <a:cubicBezTo>
                  <a:pt x="1280517" y="1457710"/>
                  <a:pt x="1274283" y="1459788"/>
                  <a:pt x="1270129" y="1461864"/>
                </a:cubicBezTo>
                <a:cubicBezTo>
                  <a:pt x="1261819" y="1468097"/>
                  <a:pt x="1207808" y="1472252"/>
                  <a:pt x="1197422" y="1466019"/>
                </a:cubicBezTo>
                <a:cubicBezTo>
                  <a:pt x="1191189" y="1463943"/>
                  <a:pt x="1182880" y="1463943"/>
                  <a:pt x="1172494" y="1466019"/>
                </a:cubicBezTo>
                <a:cubicBezTo>
                  <a:pt x="1157951" y="1468097"/>
                  <a:pt x="1153796" y="1468097"/>
                  <a:pt x="1145487" y="1461864"/>
                </a:cubicBezTo>
                <a:cubicBezTo>
                  <a:pt x="1135099" y="1453555"/>
                  <a:pt x="1135099" y="1453555"/>
                  <a:pt x="1128868" y="1461864"/>
                </a:cubicBezTo>
                <a:cubicBezTo>
                  <a:pt x="1124713" y="1466019"/>
                  <a:pt x="1120559" y="1468097"/>
                  <a:pt x="1116404" y="1466019"/>
                </a:cubicBezTo>
                <a:cubicBezTo>
                  <a:pt x="1112249" y="1463943"/>
                  <a:pt x="1083166" y="1461864"/>
                  <a:pt x="1052005" y="1461864"/>
                </a:cubicBezTo>
                <a:cubicBezTo>
                  <a:pt x="1020845" y="1461864"/>
                  <a:pt x="975143" y="1459788"/>
                  <a:pt x="952293" y="1457710"/>
                </a:cubicBezTo>
                <a:cubicBezTo>
                  <a:pt x="929441" y="1455631"/>
                  <a:pt x="902437" y="1455631"/>
                  <a:pt x="894125" y="1455631"/>
                </a:cubicBezTo>
                <a:cubicBezTo>
                  <a:pt x="879585" y="1457710"/>
                  <a:pt x="879585" y="1455631"/>
                  <a:pt x="881663" y="1447324"/>
                </a:cubicBezTo>
                <a:cubicBezTo>
                  <a:pt x="883739" y="1439014"/>
                  <a:pt x="883739" y="1436936"/>
                  <a:pt x="877508" y="1443169"/>
                </a:cubicBezTo>
                <a:cubicBezTo>
                  <a:pt x="873352" y="1447324"/>
                  <a:pt x="871275" y="1451479"/>
                  <a:pt x="873352" y="1453555"/>
                </a:cubicBezTo>
                <a:cubicBezTo>
                  <a:pt x="877508" y="1459788"/>
                  <a:pt x="852578" y="1453555"/>
                  <a:pt x="846347" y="1445245"/>
                </a:cubicBezTo>
                <a:cubicBezTo>
                  <a:pt x="842192" y="1441091"/>
                  <a:pt x="838037" y="1439014"/>
                  <a:pt x="835961" y="1441091"/>
                </a:cubicBezTo>
                <a:cubicBezTo>
                  <a:pt x="833883" y="1443169"/>
                  <a:pt x="829728" y="1441091"/>
                  <a:pt x="825573" y="1439014"/>
                </a:cubicBezTo>
                <a:cubicBezTo>
                  <a:pt x="819342" y="1434858"/>
                  <a:pt x="819342" y="1436936"/>
                  <a:pt x="821419" y="1443169"/>
                </a:cubicBezTo>
                <a:cubicBezTo>
                  <a:pt x="823495" y="1453555"/>
                  <a:pt x="815188" y="1455631"/>
                  <a:pt x="811031" y="1447324"/>
                </a:cubicBezTo>
                <a:cubicBezTo>
                  <a:pt x="808954" y="1443169"/>
                  <a:pt x="806878" y="1443169"/>
                  <a:pt x="800645" y="1447324"/>
                </a:cubicBezTo>
                <a:cubicBezTo>
                  <a:pt x="794414" y="1451479"/>
                  <a:pt x="792336" y="1451479"/>
                  <a:pt x="790257" y="1447324"/>
                </a:cubicBezTo>
                <a:cubicBezTo>
                  <a:pt x="788181" y="1443169"/>
                  <a:pt x="786105" y="1443169"/>
                  <a:pt x="781948" y="1447324"/>
                </a:cubicBezTo>
                <a:cubicBezTo>
                  <a:pt x="777795" y="1451479"/>
                  <a:pt x="775717" y="1451479"/>
                  <a:pt x="773640" y="1447324"/>
                </a:cubicBezTo>
                <a:cubicBezTo>
                  <a:pt x="771562" y="1443169"/>
                  <a:pt x="767407" y="1443169"/>
                  <a:pt x="763252" y="1447324"/>
                </a:cubicBezTo>
                <a:cubicBezTo>
                  <a:pt x="754943" y="1451479"/>
                  <a:pt x="707163" y="1447324"/>
                  <a:pt x="707163" y="1441091"/>
                </a:cubicBezTo>
                <a:cubicBezTo>
                  <a:pt x="707163" y="1439014"/>
                  <a:pt x="700932" y="1436936"/>
                  <a:pt x="696777" y="1439014"/>
                </a:cubicBezTo>
                <a:cubicBezTo>
                  <a:pt x="692622" y="1441091"/>
                  <a:pt x="684313" y="1439014"/>
                  <a:pt x="680158" y="1434858"/>
                </a:cubicBezTo>
                <a:cubicBezTo>
                  <a:pt x="669772" y="1426550"/>
                  <a:pt x="653153" y="1428627"/>
                  <a:pt x="638611" y="1441091"/>
                </a:cubicBezTo>
                <a:cubicBezTo>
                  <a:pt x="626147" y="1451479"/>
                  <a:pt x="615759" y="1445245"/>
                  <a:pt x="626147" y="1434858"/>
                </a:cubicBezTo>
                <a:cubicBezTo>
                  <a:pt x="630301" y="1430705"/>
                  <a:pt x="628225" y="1428627"/>
                  <a:pt x="621992" y="1430705"/>
                </a:cubicBezTo>
                <a:cubicBezTo>
                  <a:pt x="617837" y="1430705"/>
                  <a:pt x="609528" y="1432781"/>
                  <a:pt x="605373" y="1432781"/>
                </a:cubicBezTo>
                <a:cubicBezTo>
                  <a:pt x="599142" y="1434858"/>
                  <a:pt x="599142" y="1436936"/>
                  <a:pt x="607451" y="1441091"/>
                </a:cubicBezTo>
                <a:cubicBezTo>
                  <a:pt x="615759" y="1447324"/>
                  <a:pt x="615759" y="1447324"/>
                  <a:pt x="609528" y="1445245"/>
                </a:cubicBezTo>
                <a:cubicBezTo>
                  <a:pt x="605373" y="1443169"/>
                  <a:pt x="594985" y="1445245"/>
                  <a:pt x="588754" y="1447324"/>
                </a:cubicBezTo>
                <a:cubicBezTo>
                  <a:pt x="580445" y="1451479"/>
                  <a:pt x="574211" y="1451479"/>
                  <a:pt x="565904" y="1447324"/>
                </a:cubicBezTo>
                <a:cubicBezTo>
                  <a:pt x="559671" y="1445245"/>
                  <a:pt x="553438" y="1443169"/>
                  <a:pt x="551362" y="1443169"/>
                </a:cubicBezTo>
                <a:cubicBezTo>
                  <a:pt x="549285" y="1443169"/>
                  <a:pt x="536821" y="1441091"/>
                  <a:pt x="526433" y="1436936"/>
                </a:cubicBezTo>
                <a:cubicBezTo>
                  <a:pt x="516047" y="1432781"/>
                  <a:pt x="505660" y="1430705"/>
                  <a:pt x="503583" y="1432781"/>
                </a:cubicBezTo>
                <a:cubicBezTo>
                  <a:pt x="497350" y="1439014"/>
                  <a:pt x="484886" y="1436936"/>
                  <a:pt x="480731" y="1430705"/>
                </a:cubicBezTo>
                <a:cubicBezTo>
                  <a:pt x="476577" y="1426550"/>
                  <a:pt x="472422" y="1424472"/>
                  <a:pt x="468267" y="1424472"/>
                </a:cubicBezTo>
                <a:cubicBezTo>
                  <a:pt x="464112" y="1424472"/>
                  <a:pt x="462036" y="1428627"/>
                  <a:pt x="464112" y="1430705"/>
                </a:cubicBezTo>
                <a:cubicBezTo>
                  <a:pt x="466191" y="1432781"/>
                  <a:pt x="470343" y="1434858"/>
                  <a:pt x="472422" y="1434858"/>
                </a:cubicBezTo>
                <a:cubicBezTo>
                  <a:pt x="476577" y="1432781"/>
                  <a:pt x="478655" y="1434858"/>
                  <a:pt x="478655" y="1436936"/>
                </a:cubicBezTo>
                <a:cubicBezTo>
                  <a:pt x="478655" y="1445245"/>
                  <a:pt x="468267" y="1441091"/>
                  <a:pt x="462036" y="1432781"/>
                </a:cubicBezTo>
                <a:cubicBezTo>
                  <a:pt x="457881" y="1428627"/>
                  <a:pt x="453727" y="1424472"/>
                  <a:pt x="449570" y="1424472"/>
                </a:cubicBezTo>
                <a:cubicBezTo>
                  <a:pt x="445417" y="1424472"/>
                  <a:pt x="443339" y="1422396"/>
                  <a:pt x="445417" y="1420317"/>
                </a:cubicBezTo>
                <a:cubicBezTo>
                  <a:pt x="447493" y="1418241"/>
                  <a:pt x="445417" y="1414084"/>
                  <a:pt x="441262" y="1412008"/>
                </a:cubicBezTo>
                <a:cubicBezTo>
                  <a:pt x="437108" y="1407853"/>
                  <a:pt x="435029" y="1407853"/>
                  <a:pt x="435029" y="1412008"/>
                </a:cubicBezTo>
                <a:cubicBezTo>
                  <a:pt x="435029" y="1414084"/>
                  <a:pt x="432953" y="1418241"/>
                  <a:pt x="428796" y="1420317"/>
                </a:cubicBezTo>
                <a:cubicBezTo>
                  <a:pt x="424644" y="1420317"/>
                  <a:pt x="422565" y="1420317"/>
                  <a:pt x="424644" y="1416162"/>
                </a:cubicBezTo>
                <a:cubicBezTo>
                  <a:pt x="426720" y="1414084"/>
                  <a:pt x="424644" y="1409931"/>
                  <a:pt x="422565" y="1407853"/>
                </a:cubicBezTo>
                <a:cubicBezTo>
                  <a:pt x="416334" y="1405777"/>
                  <a:pt x="418410" y="1418241"/>
                  <a:pt x="424644" y="1426550"/>
                </a:cubicBezTo>
                <a:cubicBezTo>
                  <a:pt x="426720" y="1428627"/>
                  <a:pt x="426720" y="1434858"/>
                  <a:pt x="422565" y="1436936"/>
                </a:cubicBezTo>
                <a:cubicBezTo>
                  <a:pt x="418410" y="1441091"/>
                  <a:pt x="416334" y="1439014"/>
                  <a:pt x="420489" y="1434858"/>
                </a:cubicBezTo>
                <a:cubicBezTo>
                  <a:pt x="422565" y="1430705"/>
                  <a:pt x="422565" y="1430705"/>
                  <a:pt x="416334" y="1434858"/>
                </a:cubicBezTo>
                <a:cubicBezTo>
                  <a:pt x="412179" y="1436936"/>
                  <a:pt x="408022" y="1439014"/>
                  <a:pt x="405946" y="1436936"/>
                </a:cubicBezTo>
                <a:cubicBezTo>
                  <a:pt x="403870" y="1434858"/>
                  <a:pt x="395560" y="1434858"/>
                  <a:pt x="385173" y="1434858"/>
                </a:cubicBezTo>
                <a:cubicBezTo>
                  <a:pt x="368554" y="1436936"/>
                  <a:pt x="366475" y="1436936"/>
                  <a:pt x="372708" y="1430705"/>
                </a:cubicBezTo>
                <a:cubicBezTo>
                  <a:pt x="381018" y="1422396"/>
                  <a:pt x="374787" y="1418241"/>
                  <a:pt x="354013" y="1420317"/>
                </a:cubicBezTo>
                <a:cubicBezTo>
                  <a:pt x="339471" y="1420317"/>
                  <a:pt x="335316" y="1424472"/>
                  <a:pt x="345702" y="1428627"/>
                </a:cubicBezTo>
                <a:cubicBezTo>
                  <a:pt x="351935" y="1430705"/>
                  <a:pt x="349859" y="1430705"/>
                  <a:pt x="345702" y="1430705"/>
                </a:cubicBezTo>
                <a:cubicBezTo>
                  <a:pt x="343625" y="1432781"/>
                  <a:pt x="337394" y="1428627"/>
                  <a:pt x="333240" y="1424472"/>
                </a:cubicBezTo>
                <a:cubicBezTo>
                  <a:pt x="327006" y="1418241"/>
                  <a:pt x="327006" y="1418241"/>
                  <a:pt x="327006" y="1424472"/>
                </a:cubicBezTo>
                <a:cubicBezTo>
                  <a:pt x="327006" y="1430705"/>
                  <a:pt x="324928" y="1430705"/>
                  <a:pt x="316621" y="1428627"/>
                </a:cubicBezTo>
                <a:cubicBezTo>
                  <a:pt x="304154" y="1424472"/>
                  <a:pt x="277150" y="1426550"/>
                  <a:pt x="268840" y="1430705"/>
                </a:cubicBezTo>
                <a:cubicBezTo>
                  <a:pt x="266764" y="1432781"/>
                  <a:pt x="258455" y="1430705"/>
                  <a:pt x="250145" y="1428627"/>
                </a:cubicBezTo>
                <a:cubicBezTo>
                  <a:pt x="241834" y="1426550"/>
                  <a:pt x="235603" y="1426550"/>
                  <a:pt x="235603" y="1428627"/>
                </a:cubicBezTo>
                <a:cubicBezTo>
                  <a:pt x="233526" y="1434858"/>
                  <a:pt x="169127" y="1430705"/>
                  <a:pt x="160818" y="1424472"/>
                </a:cubicBezTo>
                <a:cubicBezTo>
                  <a:pt x="156663" y="1422396"/>
                  <a:pt x="152508" y="1422396"/>
                  <a:pt x="146277" y="1426550"/>
                </a:cubicBezTo>
                <a:cubicBezTo>
                  <a:pt x="137965" y="1430705"/>
                  <a:pt x="137965" y="1430705"/>
                  <a:pt x="133813" y="1426550"/>
                </a:cubicBezTo>
                <a:cubicBezTo>
                  <a:pt x="131734" y="1424472"/>
                  <a:pt x="129658" y="1422396"/>
                  <a:pt x="127580" y="1426550"/>
                </a:cubicBezTo>
                <a:cubicBezTo>
                  <a:pt x="125503" y="1432781"/>
                  <a:pt x="98497" y="1424472"/>
                  <a:pt x="98497" y="1418241"/>
                </a:cubicBezTo>
                <a:cubicBezTo>
                  <a:pt x="98497" y="1416162"/>
                  <a:pt x="96418" y="1414084"/>
                  <a:pt x="94342" y="1414084"/>
                </a:cubicBezTo>
                <a:cubicBezTo>
                  <a:pt x="92266" y="1414084"/>
                  <a:pt x="90187" y="1416162"/>
                  <a:pt x="92266" y="1420317"/>
                </a:cubicBezTo>
                <a:cubicBezTo>
                  <a:pt x="94342" y="1428627"/>
                  <a:pt x="77723" y="1432781"/>
                  <a:pt x="67337" y="1426550"/>
                </a:cubicBezTo>
                <a:cubicBezTo>
                  <a:pt x="63183" y="1424472"/>
                  <a:pt x="52795" y="1422396"/>
                  <a:pt x="46564" y="1422396"/>
                </a:cubicBezTo>
                <a:cubicBezTo>
                  <a:pt x="38254" y="1422396"/>
                  <a:pt x="34097" y="1420317"/>
                  <a:pt x="34097" y="1418241"/>
                </a:cubicBezTo>
                <a:cubicBezTo>
                  <a:pt x="34097" y="1416162"/>
                  <a:pt x="29945" y="1414084"/>
                  <a:pt x="21635" y="1414084"/>
                </a:cubicBezTo>
                <a:cubicBezTo>
                  <a:pt x="15402" y="1412008"/>
                  <a:pt x="9171" y="1414084"/>
                  <a:pt x="9171" y="1416162"/>
                </a:cubicBezTo>
                <a:cubicBezTo>
                  <a:pt x="9171" y="1418241"/>
                  <a:pt x="5016" y="1420317"/>
                  <a:pt x="2938" y="1420317"/>
                </a:cubicBezTo>
                <a:cubicBezTo>
                  <a:pt x="862" y="1420317"/>
                  <a:pt x="-1217" y="1416162"/>
                  <a:pt x="862" y="1412008"/>
                </a:cubicBezTo>
                <a:cubicBezTo>
                  <a:pt x="3978" y="1402659"/>
                  <a:pt x="7094" y="1329043"/>
                  <a:pt x="9333" y="1148215"/>
                </a:cubicBezTo>
                <a:lnTo>
                  <a:pt x="9872" y="1096730"/>
                </a:lnTo>
                <a:lnTo>
                  <a:pt x="9171" y="1096847"/>
                </a:lnTo>
                <a:cubicBezTo>
                  <a:pt x="9171" y="1098926"/>
                  <a:pt x="5016" y="1101002"/>
                  <a:pt x="2938" y="1101002"/>
                </a:cubicBezTo>
                <a:cubicBezTo>
                  <a:pt x="862" y="1101002"/>
                  <a:pt x="-1217" y="1096847"/>
                  <a:pt x="862" y="1092693"/>
                </a:cubicBezTo>
                <a:cubicBezTo>
                  <a:pt x="5016" y="1080228"/>
                  <a:pt x="9171" y="953510"/>
                  <a:pt x="11247" y="610745"/>
                </a:cubicBezTo>
                <a:cubicBezTo>
                  <a:pt x="15402" y="199427"/>
                  <a:pt x="17481" y="2078"/>
                  <a:pt x="21635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C5FE23-9570-4F54-B189-B0B087418C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18898" y="972456"/>
            <a:ext cx="3859600" cy="1487716"/>
          </a:xfrm>
          <a:custGeom>
            <a:avLst/>
            <a:gdLst>
              <a:gd name="connsiteX0" fmla="*/ 1750218 w 3859600"/>
              <a:gd name="connsiteY0" fmla="*/ 1461864 h 1487716"/>
              <a:gd name="connsiteX1" fmla="*/ 1756449 w 3859600"/>
              <a:gd name="connsiteY1" fmla="*/ 1472252 h 1487716"/>
              <a:gd name="connsiteX2" fmla="*/ 1758528 w 3859600"/>
              <a:gd name="connsiteY2" fmla="*/ 1470174 h 1487716"/>
              <a:gd name="connsiteX3" fmla="*/ 1750218 w 3859600"/>
              <a:gd name="connsiteY3" fmla="*/ 1461864 h 1487716"/>
              <a:gd name="connsiteX4" fmla="*/ 913300 w 3859600"/>
              <a:gd name="connsiteY4" fmla="*/ 1460827 h 1487716"/>
              <a:gd name="connsiteX5" fmla="*/ 900576 w 3859600"/>
              <a:gd name="connsiteY5" fmla="*/ 1463943 h 1487716"/>
              <a:gd name="connsiteX6" fmla="*/ 915119 w 3859600"/>
              <a:gd name="connsiteY6" fmla="*/ 1466019 h 1487716"/>
              <a:gd name="connsiteX7" fmla="*/ 927583 w 3859600"/>
              <a:gd name="connsiteY7" fmla="*/ 1463943 h 1487716"/>
              <a:gd name="connsiteX8" fmla="*/ 913300 w 3859600"/>
              <a:gd name="connsiteY8" fmla="*/ 1460827 h 1487716"/>
              <a:gd name="connsiteX9" fmla="*/ 1779301 w 3859600"/>
              <a:gd name="connsiteY9" fmla="*/ 1457710 h 1487716"/>
              <a:gd name="connsiteX10" fmla="*/ 1775147 w 3859600"/>
              <a:gd name="connsiteY10" fmla="*/ 1461864 h 1487716"/>
              <a:gd name="connsiteX11" fmla="*/ 1777223 w 3859600"/>
              <a:gd name="connsiteY11" fmla="*/ 1466019 h 1487716"/>
              <a:gd name="connsiteX12" fmla="*/ 1781380 w 3859600"/>
              <a:gd name="connsiteY12" fmla="*/ 1461864 h 1487716"/>
              <a:gd name="connsiteX13" fmla="*/ 1779301 w 3859600"/>
              <a:gd name="connsiteY13" fmla="*/ 1457710 h 1487716"/>
              <a:gd name="connsiteX14" fmla="*/ 1158171 w 3859600"/>
              <a:gd name="connsiteY14" fmla="*/ 1453555 h 1487716"/>
              <a:gd name="connsiteX15" fmla="*/ 1156093 w 3859600"/>
              <a:gd name="connsiteY15" fmla="*/ 1457710 h 1487716"/>
              <a:gd name="connsiteX16" fmla="*/ 1162324 w 3859600"/>
              <a:gd name="connsiteY16" fmla="*/ 1461864 h 1487716"/>
              <a:gd name="connsiteX17" fmla="*/ 1164402 w 3859600"/>
              <a:gd name="connsiteY17" fmla="*/ 1457710 h 1487716"/>
              <a:gd name="connsiteX18" fmla="*/ 1158171 w 3859600"/>
              <a:gd name="connsiteY18" fmla="*/ 1453555 h 1487716"/>
              <a:gd name="connsiteX19" fmla="*/ 1372138 w 3859600"/>
              <a:gd name="connsiteY19" fmla="*/ 1451479 h 1487716"/>
              <a:gd name="connsiteX20" fmla="*/ 1365907 w 3859600"/>
              <a:gd name="connsiteY20" fmla="*/ 1463943 h 1487716"/>
              <a:gd name="connsiteX21" fmla="*/ 1380448 w 3859600"/>
              <a:gd name="connsiteY21" fmla="*/ 1463943 h 1487716"/>
              <a:gd name="connsiteX22" fmla="*/ 1374215 w 3859600"/>
              <a:gd name="connsiteY22" fmla="*/ 1459788 h 1487716"/>
              <a:gd name="connsiteX23" fmla="*/ 1376293 w 3859600"/>
              <a:gd name="connsiteY23" fmla="*/ 1455631 h 1487716"/>
              <a:gd name="connsiteX24" fmla="*/ 1372138 w 3859600"/>
              <a:gd name="connsiteY24" fmla="*/ 1451479 h 1487716"/>
              <a:gd name="connsiteX25" fmla="*/ 1920562 w 3859600"/>
              <a:gd name="connsiteY25" fmla="*/ 1449400 h 1487716"/>
              <a:gd name="connsiteX26" fmla="*/ 1918483 w 3859600"/>
              <a:gd name="connsiteY26" fmla="*/ 1457710 h 1487716"/>
              <a:gd name="connsiteX27" fmla="*/ 1924717 w 3859600"/>
              <a:gd name="connsiteY27" fmla="*/ 1457710 h 1487716"/>
              <a:gd name="connsiteX28" fmla="*/ 1920562 w 3859600"/>
              <a:gd name="connsiteY28" fmla="*/ 1449400 h 1487716"/>
              <a:gd name="connsiteX29" fmla="*/ 1509244 w 3859600"/>
              <a:gd name="connsiteY29" fmla="*/ 1447324 h 1487716"/>
              <a:gd name="connsiteX30" fmla="*/ 1505089 w 3859600"/>
              <a:gd name="connsiteY30" fmla="*/ 1451479 h 1487716"/>
              <a:gd name="connsiteX31" fmla="*/ 1513399 w 3859600"/>
              <a:gd name="connsiteY31" fmla="*/ 1455631 h 1487716"/>
              <a:gd name="connsiteX32" fmla="*/ 1517554 w 3859600"/>
              <a:gd name="connsiteY32" fmla="*/ 1451479 h 1487716"/>
              <a:gd name="connsiteX33" fmla="*/ 1509244 w 3859600"/>
              <a:gd name="connsiteY33" fmla="*/ 1447324 h 1487716"/>
              <a:gd name="connsiteX34" fmla="*/ 1397067 w 3859600"/>
              <a:gd name="connsiteY34" fmla="*/ 1445245 h 1487716"/>
              <a:gd name="connsiteX35" fmla="*/ 1403298 w 3859600"/>
              <a:gd name="connsiteY35" fmla="*/ 1453555 h 1487716"/>
              <a:gd name="connsiteX36" fmla="*/ 1411607 w 3859600"/>
              <a:gd name="connsiteY36" fmla="*/ 1451479 h 1487716"/>
              <a:gd name="connsiteX37" fmla="*/ 1397067 w 3859600"/>
              <a:gd name="connsiteY37" fmla="*/ 1445245 h 1487716"/>
              <a:gd name="connsiteX38" fmla="*/ 1721135 w 3859600"/>
              <a:gd name="connsiteY38" fmla="*/ 1443169 h 1487716"/>
              <a:gd name="connsiteX39" fmla="*/ 1719059 w 3859600"/>
              <a:gd name="connsiteY39" fmla="*/ 1447324 h 1487716"/>
              <a:gd name="connsiteX40" fmla="*/ 1725290 w 3859600"/>
              <a:gd name="connsiteY40" fmla="*/ 1451479 h 1487716"/>
              <a:gd name="connsiteX41" fmla="*/ 1727366 w 3859600"/>
              <a:gd name="connsiteY41" fmla="*/ 1447324 h 1487716"/>
              <a:gd name="connsiteX42" fmla="*/ 1721135 w 3859600"/>
              <a:gd name="connsiteY42" fmla="*/ 1443169 h 1487716"/>
              <a:gd name="connsiteX43" fmla="*/ 2275011 w 3859600"/>
              <a:gd name="connsiteY43" fmla="*/ 1442389 h 1487716"/>
              <a:gd name="connsiteX44" fmla="*/ 2271635 w 3859600"/>
              <a:gd name="connsiteY44" fmla="*/ 1443169 h 1487716"/>
              <a:gd name="connsiteX45" fmla="*/ 2269559 w 3859600"/>
              <a:gd name="connsiteY45" fmla="*/ 1453555 h 1487716"/>
              <a:gd name="connsiteX46" fmla="*/ 2273713 w 3859600"/>
              <a:gd name="connsiteY46" fmla="*/ 1449400 h 1487716"/>
              <a:gd name="connsiteX47" fmla="*/ 2275011 w 3859600"/>
              <a:gd name="connsiteY47" fmla="*/ 1442389 h 1487716"/>
              <a:gd name="connsiteX48" fmla="*/ 1264375 w 3859600"/>
              <a:gd name="connsiteY48" fmla="*/ 1441351 h 1487716"/>
              <a:gd name="connsiteX49" fmla="*/ 1264115 w 3859600"/>
              <a:gd name="connsiteY49" fmla="*/ 1447324 h 1487716"/>
              <a:gd name="connsiteX50" fmla="*/ 1274501 w 3859600"/>
              <a:gd name="connsiteY50" fmla="*/ 1455631 h 1487716"/>
              <a:gd name="connsiteX51" fmla="*/ 1272425 w 3859600"/>
              <a:gd name="connsiteY51" fmla="*/ 1443169 h 1487716"/>
              <a:gd name="connsiteX52" fmla="*/ 1264375 w 3859600"/>
              <a:gd name="connsiteY52" fmla="*/ 1441351 h 1487716"/>
              <a:gd name="connsiteX53" fmla="*/ 838255 w 3859600"/>
              <a:gd name="connsiteY53" fmla="*/ 1434858 h 1487716"/>
              <a:gd name="connsiteX54" fmla="*/ 823715 w 3859600"/>
              <a:gd name="connsiteY54" fmla="*/ 1441091 h 1487716"/>
              <a:gd name="connsiteX55" fmla="*/ 819560 w 3859600"/>
              <a:gd name="connsiteY55" fmla="*/ 1447324 h 1487716"/>
              <a:gd name="connsiteX56" fmla="*/ 834101 w 3859600"/>
              <a:gd name="connsiteY56" fmla="*/ 1441091 h 1487716"/>
              <a:gd name="connsiteX57" fmla="*/ 838255 w 3859600"/>
              <a:gd name="connsiteY57" fmla="*/ 1434858 h 1487716"/>
              <a:gd name="connsiteX58" fmla="*/ 574431 w 3859600"/>
              <a:gd name="connsiteY58" fmla="*/ 1432781 h 1487716"/>
              <a:gd name="connsiteX59" fmla="*/ 570277 w 3859600"/>
              <a:gd name="connsiteY59" fmla="*/ 1436936 h 1487716"/>
              <a:gd name="connsiteX60" fmla="*/ 576510 w 3859600"/>
              <a:gd name="connsiteY60" fmla="*/ 1439014 h 1487716"/>
              <a:gd name="connsiteX61" fmla="*/ 574431 w 3859600"/>
              <a:gd name="connsiteY61" fmla="*/ 1432781 h 1487716"/>
              <a:gd name="connsiteX62" fmla="*/ 399153 w 3859600"/>
              <a:gd name="connsiteY62" fmla="*/ 1425512 h 1487716"/>
              <a:gd name="connsiteX63" fmla="*/ 387469 w 3859600"/>
              <a:gd name="connsiteY63" fmla="*/ 1426550 h 1487716"/>
              <a:gd name="connsiteX64" fmla="*/ 393700 w 3859600"/>
              <a:gd name="connsiteY64" fmla="*/ 1430705 h 1487716"/>
              <a:gd name="connsiteX65" fmla="*/ 406164 w 3859600"/>
              <a:gd name="connsiteY65" fmla="*/ 1430705 h 1487716"/>
              <a:gd name="connsiteX66" fmla="*/ 399153 w 3859600"/>
              <a:gd name="connsiteY66" fmla="*/ 1425512 h 1487716"/>
              <a:gd name="connsiteX67" fmla="*/ 1092214 w 3859600"/>
              <a:gd name="connsiteY67" fmla="*/ 1423953 h 1487716"/>
              <a:gd name="connsiteX68" fmla="*/ 1085462 w 3859600"/>
              <a:gd name="connsiteY68" fmla="*/ 1424472 h 1487716"/>
              <a:gd name="connsiteX69" fmla="*/ 1077153 w 3859600"/>
              <a:gd name="connsiteY69" fmla="*/ 1432781 h 1487716"/>
              <a:gd name="connsiteX70" fmla="*/ 1089617 w 3859600"/>
              <a:gd name="connsiteY70" fmla="*/ 1432781 h 1487716"/>
              <a:gd name="connsiteX71" fmla="*/ 1092214 w 3859600"/>
              <a:gd name="connsiteY71" fmla="*/ 1423953 h 1487716"/>
              <a:gd name="connsiteX72" fmla="*/ 3287466 w 3859600"/>
              <a:gd name="connsiteY72" fmla="*/ 1420317 h 1487716"/>
              <a:gd name="connsiteX73" fmla="*/ 3291621 w 3859600"/>
              <a:gd name="connsiteY73" fmla="*/ 1430705 h 1487716"/>
              <a:gd name="connsiteX74" fmla="*/ 3299930 w 3859600"/>
              <a:gd name="connsiteY74" fmla="*/ 1420317 h 1487716"/>
              <a:gd name="connsiteX75" fmla="*/ 3287466 w 3859600"/>
              <a:gd name="connsiteY75" fmla="*/ 1420317 h 1487716"/>
              <a:gd name="connsiteX76" fmla="*/ 2431593 w 3859600"/>
              <a:gd name="connsiteY76" fmla="*/ 1420317 h 1487716"/>
              <a:gd name="connsiteX77" fmla="*/ 2421205 w 3859600"/>
              <a:gd name="connsiteY77" fmla="*/ 1424472 h 1487716"/>
              <a:gd name="connsiteX78" fmla="*/ 2435748 w 3859600"/>
              <a:gd name="connsiteY78" fmla="*/ 1426550 h 1487716"/>
              <a:gd name="connsiteX79" fmla="*/ 2431593 w 3859600"/>
              <a:gd name="connsiteY79" fmla="*/ 1420317 h 1487716"/>
              <a:gd name="connsiteX80" fmla="*/ 2371348 w 3859600"/>
              <a:gd name="connsiteY80" fmla="*/ 1414084 h 1487716"/>
              <a:gd name="connsiteX81" fmla="*/ 2377581 w 3859600"/>
              <a:gd name="connsiteY81" fmla="*/ 1418241 h 1487716"/>
              <a:gd name="connsiteX82" fmla="*/ 2379658 w 3859600"/>
              <a:gd name="connsiteY82" fmla="*/ 1416162 h 1487716"/>
              <a:gd name="connsiteX83" fmla="*/ 2371348 w 3859600"/>
              <a:gd name="connsiteY83" fmla="*/ 1414084 h 1487716"/>
              <a:gd name="connsiteX84" fmla="*/ 557813 w 3859600"/>
              <a:gd name="connsiteY84" fmla="*/ 1414084 h 1487716"/>
              <a:gd name="connsiteX85" fmla="*/ 549503 w 3859600"/>
              <a:gd name="connsiteY85" fmla="*/ 1426550 h 1487716"/>
              <a:gd name="connsiteX86" fmla="*/ 553658 w 3859600"/>
              <a:gd name="connsiteY86" fmla="*/ 1439014 h 1487716"/>
              <a:gd name="connsiteX87" fmla="*/ 557813 w 3859600"/>
              <a:gd name="connsiteY87" fmla="*/ 1436936 h 1487716"/>
              <a:gd name="connsiteX88" fmla="*/ 555736 w 3859600"/>
              <a:gd name="connsiteY88" fmla="*/ 1420317 h 1487716"/>
              <a:gd name="connsiteX89" fmla="*/ 557813 w 3859600"/>
              <a:gd name="connsiteY89" fmla="*/ 1416162 h 1487716"/>
              <a:gd name="connsiteX90" fmla="*/ 557813 w 3859600"/>
              <a:gd name="connsiteY90" fmla="*/ 1414084 h 1487716"/>
              <a:gd name="connsiteX91" fmla="*/ 3385101 w 3859600"/>
              <a:gd name="connsiteY91" fmla="*/ 1405777 h 1487716"/>
              <a:gd name="connsiteX92" fmla="*/ 3378870 w 3859600"/>
              <a:gd name="connsiteY92" fmla="*/ 1409931 h 1487716"/>
              <a:gd name="connsiteX93" fmla="*/ 3374715 w 3859600"/>
              <a:gd name="connsiteY93" fmla="*/ 1412008 h 1487716"/>
              <a:gd name="connsiteX94" fmla="*/ 3370560 w 3859600"/>
              <a:gd name="connsiteY94" fmla="*/ 1414084 h 1487716"/>
              <a:gd name="connsiteX95" fmla="*/ 3385101 w 3859600"/>
              <a:gd name="connsiteY95" fmla="*/ 1412008 h 1487716"/>
              <a:gd name="connsiteX96" fmla="*/ 3385101 w 3859600"/>
              <a:gd name="connsiteY96" fmla="*/ 1405777 h 1487716"/>
              <a:gd name="connsiteX97" fmla="*/ 3340698 w 3859600"/>
              <a:gd name="connsiteY97" fmla="*/ 1401621 h 1487716"/>
              <a:gd name="connsiteX98" fmla="*/ 3335244 w 3859600"/>
              <a:gd name="connsiteY98" fmla="*/ 1405777 h 1487716"/>
              <a:gd name="connsiteX99" fmla="*/ 3343554 w 3859600"/>
              <a:gd name="connsiteY99" fmla="*/ 1407853 h 1487716"/>
              <a:gd name="connsiteX100" fmla="*/ 3347710 w 3859600"/>
              <a:gd name="connsiteY100" fmla="*/ 1403698 h 1487716"/>
              <a:gd name="connsiteX101" fmla="*/ 3340698 w 3859600"/>
              <a:gd name="connsiteY101" fmla="*/ 1401621 h 1487716"/>
              <a:gd name="connsiteX102" fmla="*/ 3112967 w 3859600"/>
              <a:gd name="connsiteY102" fmla="*/ 1395389 h 1487716"/>
              <a:gd name="connsiteX103" fmla="*/ 3110891 w 3859600"/>
              <a:gd name="connsiteY103" fmla="*/ 1399543 h 1487716"/>
              <a:gd name="connsiteX104" fmla="*/ 3115044 w 3859600"/>
              <a:gd name="connsiteY104" fmla="*/ 1403698 h 1487716"/>
              <a:gd name="connsiteX105" fmla="*/ 3117122 w 3859600"/>
              <a:gd name="connsiteY105" fmla="*/ 1399543 h 1487716"/>
              <a:gd name="connsiteX106" fmla="*/ 3112967 w 3859600"/>
              <a:gd name="connsiteY106" fmla="*/ 1395389 h 1487716"/>
              <a:gd name="connsiteX107" fmla="*/ 3498317 w 3859600"/>
              <a:gd name="connsiteY107" fmla="*/ 1389157 h 1487716"/>
              <a:gd name="connsiteX108" fmla="*/ 3497278 w 3859600"/>
              <a:gd name="connsiteY108" fmla="*/ 1391234 h 1487716"/>
              <a:gd name="connsiteX109" fmla="*/ 3497278 w 3859600"/>
              <a:gd name="connsiteY109" fmla="*/ 1399543 h 1487716"/>
              <a:gd name="connsiteX110" fmla="*/ 3499357 w 3859600"/>
              <a:gd name="connsiteY110" fmla="*/ 1393310 h 1487716"/>
              <a:gd name="connsiteX111" fmla="*/ 3498317 w 3859600"/>
              <a:gd name="connsiteY111" fmla="*/ 1389157 h 1487716"/>
              <a:gd name="connsiteX112" fmla="*/ 3665546 w 3859600"/>
              <a:gd name="connsiteY112" fmla="*/ 1380848 h 1487716"/>
              <a:gd name="connsiteX113" fmla="*/ 3663467 w 3859600"/>
              <a:gd name="connsiteY113" fmla="*/ 1389158 h 1487716"/>
              <a:gd name="connsiteX114" fmla="*/ 3671777 w 3859600"/>
              <a:gd name="connsiteY114" fmla="*/ 1395389 h 1487716"/>
              <a:gd name="connsiteX115" fmla="*/ 3669700 w 3859600"/>
              <a:gd name="connsiteY115" fmla="*/ 1389158 h 1487716"/>
              <a:gd name="connsiteX116" fmla="*/ 3667622 w 3859600"/>
              <a:gd name="connsiteY116" fmla="*/ 1380848 h 1487716"/>
              <a:gd name="connsiteX117" fmla="*/ 3665546 w 3859600"/>
              <a:gd name="connsiteY117" fmla="*/ 1380848 h 1487716"/>
              <a:gd name="connsiteX118" fmla="*/ 3837966 w 3859600"/>
              <a:gd name="connsiteY118" fmla="*/ 0 h 1487716"/>
              <a:gd name="connsiteX119" fmla="*/ 3848354 w 3859600"/>
              <a:gd name="connsiteY119" fmla="*/ 610745 h 1487716"/>
              <a:gd name="connsiteX120" fmla="*/ 3858739 w 3859600"/>
              <a:gd name="connsiteY120" fmla="*/ 1092693 h 1487716"/>
              <a:gd name="connsiteX121" fmla="*/ 3856663 w 3859600"/>
              <a:gd name="connsiteY121" fmla="*/ 1101002 h 1487716"/>
              <a:gd name="connsiteX122" fmla="*/ 3850430 w 3859600"/>
              <a:gd name="connsiteY122" fmla="*/ 1096847 h 1487716"/>
              <a:gd name="connsiteX123" fmla="*/ 3849729 w 3859600"/>
              <a:gd name="connsiteY123" fmla="*/ 1096730 h 1487716"/>
              <a:gd name="connsiteX124" fmla="*/ 3850268 w 3859600"/>
              <a:gd name="connsiteY124" fmla="*/ 1148216 h 1487716"/>
              <a:gd name="connsiteX125" fmla="*/ 3858739 w 3859600"/>
              <a:gd name="connsiteY125" fmla="*/ 1412008 h 1487716"/>
              <a:gd name="connsiteX126" fmla="*/ 3856663 w 3859600"/>
              <a:gd name="connsiteY126" fmla="*/ 1420317 h 1487716"/>
              <a:gd name="connsiteX127" fmla="*/ 3850430 w 3859600"/>
              <a:gd name="connsiteY127" fmla="*/ 1416162 h 1487716"/>
              <a:gd name="connsiteX128" fmla="*/ 3837966 w 3859600"/>
              <a:gd name="connsiteY128" fmla="*/ 1414084 h 1487716"/>
              <a:gd name="connsiteX129" fmla="*/ 3825504 w 3859600"/>
              <a:gd name="connsiteY129" fmla="*/ 1418241 h 1487716"/>
              <a:gd name="connsiteX130" fmla="*/ 3813037 w 3859600"/>
              <a:gd name="connsiteY130" fmla="*/ 1422396 h 1487716"/>
              <a:gd name="connsiteX131" fmla="*/ 3792264 w 3859600"/>
              <a:gd name="connsiteY131" fmla="*/ 1426550 h 1487716"/>
              <a:gd name="connsiteX132" fmla="*/ 3767335 w 3859600"/>
              <a:gd name="connsiteY132" fmla="*/ 1420317 h 1487716"/>
              <a:gd name="connsiteX133" fmla="*/ 3765259 w 3859600"/>
              <a:gd name="connsiteY133" fmla="*/ 1414084 h 1487716"/>
              <a:gd name="connsiteX134" fmla="*/ 3761104 w 3859600"/>
              <a:gd name="connsiteY134" fmla="*/ 1418241 h 1487716"/>
              <a:gd name="connsiteX135" fmla="*/ 3732021 w 3859600"/>
              <a:gd name="connsiteY135" fmla="*/ 1426550 h 1487716"/>
              <a:gd name="connsiteX136" fmla="*/ 3725788 w 3859600"/>
              <a:gd name="connsiteY136" fmla="*/ 1426550 h 1487716"/>
              <a:gd name="connsiteX137" fmla="*/ 3713324 w 3859600"/>
              <a:gd name="connsiteY137" fmla="*/ 1426550 h 1487716"/>
              <a:gd name="connsiteX138" fmla="*/ 3698783 w 3859600"/>
              <a:gd name="connsiteY138" fmla="*/ 1424472 h 1487716"/>
              <a:gd name="connsiteX139" fmla="*/ 3623998 w 3859600"/>
              <a:gd name="connsiteY139" fmla="*/ 1428627 h 1487716"/>
              <a:gd name="connsiteX140" fmla="*/ 3609456 w 3859600"/>
              <a:gd name="connsiteY140" fmla="*/ 1428627 h 1487716"/>
              <a:gd name="connsiteX141" fmla="*/ 3590761 w 3859600"/>
              <a:gd name="connsiteY141" fmla="*/ 1430705 h 1487716"/>
              <a:gd name="connsiteX142" fmla="*/ 3542980 w 3859600"/>
              <a:gd name="connsiteY142" fmla="*/ 1428627 h 1487716"/>
              <a:gd name="connsiteX143" fmla="*/ 3532595 w 3859600"/>
              <a:gd name="connsiteY143" fmla="*/ 1424472 h 1487716"/>
              <a:gd name="connsiteX144" fmla="*/ 3526361 w 3859600"/>
              <a:gd name="connsiteY144" fmla="*/ 1424472 h 1487716"/>
              <a:gd name="connsiteX145" fmla="*/ 3513899 w 3859600"/>
              <a:gd name="connsiteY145" fmla="*/ 1430705 h 1487716"/>
              <a:gd name="connsiteX146" fmla="*/ 3513899 w 3859600"/>
              <a:gd name="connsiteY146" fmla="*/ 1428627 h 1487716"/>
              <a:gd name="connsiteX147" fmla="*/ 3505588 w 3859600"/>
              <a:gd name="connsiteY147" fmla="*/ 1420317 h 1487716"/>
              <a:gd name="connsiteX148" fmla="*/ 3486893 w 3859600"/>
              <a:gd name="connsiteY148" fmla="*/ 1430705 h 1487716"/>
              <a:gd name="connsiteX149" fmla="*/ 3474428 w 3859600"/>
              <a:gd name="connsiteY149" fmla="*/ 1434858 h 1487716"/>
              <a:gd name="connsiteX150" fmla="*/ 3453655 w 3859600"/>
              <a:gd name="connsiteY150" fmla="*/ 1436936 h 1487716"/>
              <a:gd name="connsiteX151" fmla="*/ 3443267 w 3859600"/>
              <a:gd name="connsiteY151" fmla="*/ 1434858 h 1487716"/>
              <a:gd name="connsiteX152" fmla="*/ 3439112 w 3859600"/>
              <a:gd name="connsiteY152" fmla="*/ 1434858 h 1487716"/>
              <a:gd name="connsiteX153" fmla="*/ 3437036 w 3859600"/>
              <a:gd name="connsiteY153" fmla="*/ 1436936 h 1487716"/>
              <a:gd name="connsiteX154" fmla="*/ 3434957 w 3859600"/>
              <a:gd name="connsiteY154" fmla="*/ 1426550 h 1487716"/>
              <a:gd name="connsiteX155" fmla="*/ 3437036 w 3859600"/>
              <a:gd name="connsiteY155" fmla="*/ 1407853 h 1487716"/>
              <a:gd name="connsiteX156" fmla="*/ 3434957 w 3859600"/>
              <a:gd name="connsiteY156" fmla="*/ 1416162 h 1487716"/>
              <a:gd name="connsiteX157" fmla="*/ 3430805 w 3859600"/>
              <a:gd name="connsiteY157" fmla="*/ 1420317 h 1487716"/>
              <a:gd name="connsiteX158" fmla="*/ 3424572 w 3859600"/>
              <a:gd name="connsiteY158" fmla="*/ 1412008 h 1487716"/>
              <a:gd name="connsiteX159" fmla="*/ 3418339 w 3859600"/>
              <a:gd name="connsiteY159" fmla="*/ 1412008 h 1487716"/>
              <a:gd name="connsiteX160" fmla="*/ 3414184 w 3859600"/>
              <a:gd name="connsiteY160" fmla="*/ 1420317 h 1487716"/>
              <a:gd name="connsiteX161" fmla="*/ 3410031 w 3859600"/>
              <a:gd name="connsiteY161" fmla="*/ 1424472 h 1487716"/>
              <a:gd name="connsiteX162" fmla="*/ 3397565 w 3859600"/>
              <a:gd name="connsiteY162" fmla="*/ 1432781 h 1487716"/>
              <a:gd name="connsiteX163" fmla="*/ 3380946 w 3859600"/>
              <a:gd name="connsiteY163" fmla="*/ 1436936 h 1487716"/>
              <a:gd name="connsiteX164" fmla="*/ 3387179 w 3859600"/>
              <a:gd name="connsiteY164" fmla="*/ 1434858 h 1487716"/>
              <a:gd name="connsiteX165" fmla="*/ 3395489 w 3859600"/>
              <a:gd name="connsiteY165" fmla="*/ 1430705 h 1487716"/>
              <a:gd name="connsiteX166" fmla="*/ 3391334 w 3859600"/>
              <a:gd name="connsiteY166" fmla="*/ 1424472 h 1487716"/>
              <a:gd name="connsiteX167" fmla="*/ 3378870 w 3859600"/>
              <a:gd name="connsiteY167" fmla="*/ 1430705 h 1487716"/>
              <a:gd name="connsiteX168" fmla="*/ 3356018 w 3859600"/>
              <a:gd name="connsiteY168" fmla="*/ 1432781 h 1487716"/>
              <a:gd name="connsiteX169" fmla="*/ 3333168 w 3859600"/>
              <a:gd name="connsiteY169" fmla="*/ 1436936 h 1487716"/>
              <a:gd name="connsiteX170" fmla="*/ 3308239 w 3859600"/>
              <a:gd name="connsiteY170" fmla="*/ 1443169 h 1487716"/>
              <a:gd name="connsiteX171" fmla="*/ 3293697 w 3859600"/>
              <a:gd name="connsiteY171" fmla="*/ 1447324 h 1487716"/>
              <a:gd name="connsiteX172" fmla="*/ 3270847 w 3859600"/>
              <a:gd name="connsiteY172" fmla="*/ 1447324 h 1487716"/>
              <a:gd name="connsiteX173" fmla="*/ 3250073 w 3859600"/>
              <a:gd name="connsiteY173" fmla="*/ 1445245 h 1487716"/>
              <a:gd name="connsiteX174" fmla="*/ 3252150 w 3859600"/>
              <a:gd name="connsiteY174" fmla="*/ 1441091 h 1487716"/>
              <a:gd name="connsiteX175" fmla="*/ 3254228 w 3859600"/>
              <a:gd name="connsiteY175" fmla="*/ 1432781 h 1487716"/>
              <a:gd name="connsiteX176" fmla="*/ 3237609 w 3859600"/>
              <a:gd name="connsiteY176" fmla="*/ 1430705 h 1487716"/>
              <a:gd name="connsiteX177" fmla="*/ 3233454 w 3859600"/>
              <a:gd name="connsiteY177" fmla="*/ 1434858 h 1487716"/>
              <a:gd name="connsiteX178" fmla="*/ 3220990 w 3859600"/>
              <a:gd name="connsiteY178" fmla="*/ 1441091 h 1487716"/>
              <a:gd name="connsiteX179" fmla="*/ 3179443 w 3859600"/>
              <a:gd name="connsiteY179" fmla="*/ 1434858 h 1487716"/>
              <a:gd name="connsiteX180" fmla="*/ 3162824 w 3859600"/>
              <a:gd name="connsiteY180" fmla="*/ 1439014 h 1487716"/>
              <a:gd name="connsiteX181" fmla="*/ 3152438 w 3859600"/>
              <a:gd name="connsiteY181" fmla="*/ 1441091 h 1487716"/>
              <a:gd name="connsiteX182" fmla="*/ 3096349 w 3859600"/>
              <a:gd name="connsiteY182" fmla="*/ 1447324 h 1487716"/>
              <a:gd name="connsiteX183" fmla="*/ 3085961 w 3859600"/>
              <a:gd name="connsiteY183" fmla="*/ 1447324 h 1487716"/>
              <a:gd name="connsiteX184" fmla="*/ 3077653 w 3859600"/>
              <a:gd name="connsiteY184" fmla="*/ 1447324 h 1487716"/>
              <a:gd name="connsiteX185" fmla="*/ 3069344 w 3859600"/>
              <a:gd name="connsiteY185" fmla="*/ 1447324 h 1487716"/>
              <a:gd name="connsiteX186" fmla="*/ 3058956 w 3859600"/>
              <a:gd name="connsiteY186" fmla="*/ 1447324 h 1487716"/>
              <a:gd name="connsiteX187" fmla="*/ 3048570 w 3859600"/>
              <a:gd name="connsiteY187" fmla="*/ 1447324 h 1487716"/>
              <a:gd name="connsiteX188" fmla="*/ 3038182 w 3859600"/>
              <a:gd name="connsiteY188" fmla="*/ 1443169 h 1487716"/>
              <a:gd name="connsiteX189" fmla="*/ 3034028 w 3859600"/>
              <a:gd name="connsiteY189" fmla="*/ 1439014 h 1487716"/>
              <a:gd name="connsiteX190" fmla="*/ 3023640 w 3859600"/>
              <a:gd name="connsiteY190" fmla="*/ 1441091 h 1487716"/>
              <a:gd name="connsiteX191" fmla="*/ 3013254 w 3859600"/>
              <a:gd name="connsiteY191" fmla="*/ 1445245 h 1487716"/>
              <a:gd name="connsiteX192" fmla="*/ 2986250 w 3859600"/>
              <a:gd name="connsiteY192" fmla="*/ 1453555 h 1487716"/>
              <a:gd name="connsiteX193" fmla="*/ 2982093 w 3859600"/>
              <a:gd name="connsiteY193" fmla="*/ 1443169 h 1487716"/>
              <a:gd name="connsiteX194" fmla="*/ 2977938 w 3859600"/>
              <a:gd name="connsiteY194" fmla="*/ 1447324 h 1487716"/>
              <a:gd name="connsiteX195" fmla="*/ 2965476 w 3859600"/>
              <a:gd name="connsiteY195" fmla="*/ 1455631 h 1487716"/>
              <a:gd name="connsiteX196" fmla="*/ 2907308 w 3859600"/>
              <a:gd name="connsiteY196" fmla="*/ 1457710 h 1487716"/>
              <a:gd name="connsiteX197" fmla="*/ 2807597 w 3859600"/>
              <a:gd name="connsiteY197" fmla="*/ 1461864 h 1487716"/>
              <a:gd name="connsiteX198" fmla="*/ 2743197 w 3859600"/>
              <a:gd name="connsiteY198" fmla="*/ 1466019 h 1487716"/>
              <a:gd name="connsiteX199" fmla="*/ 2730733 w 3859600"/>
              <a:gd name="connsiteY199" fmla="*/ 1461864 h 1487716"/>
              <a:gd name="connsiteX200" fmla="*/ 2714114 w 3859600"/>
              <a:gd name="connsiteY200" fmla="*/ 1461864 h 1487716"/>
              <a:gd name="connsiteX201" fmla="*/ 2687107 w 3859600"/>
              <a:gd name="connsiteY201" fmla="*/ 1466019 h 1487716"/>
              <a:gd name="connsiteX202" fmla="*/ 2662179 w 3859600"/>
              <a:gd name="connsiteY202" fmla="*/ 1466019 h 1487716"/>
              <a:gd name="connsiteX203" fmla="*/ 2589472 w 3859600"/>
              <a:gd name="connsiteY203" fmla="*/ 1461864 h 1487716"/>
              <a:gd name="connsiteX204" fmla="*/ 2574930 w 3859600"/>
              <a:gd name="connsiteY204" fmla="*/ 1459788 h 1487716"/>
              <a:gd name="connsiteX205" fmla="*/ 2572853 w 3859600"/>
              <a:gd name="connsiteY205" fmla="*/ 1466019 h 1487716"/>
              <a:gd name="connsiteX206" fmla="*/ 2568699 w 3859600"/>
              <a:gd name="connsiteY206" fmla="*/ 1470174 h 1487716"/>
              <a:gd name="connsiteX207" fmla="*/ 2558311 w 3859600"/>
              <a:gd name="connsiteY207" fmla="*/ 1466019 h 1487716"/>
              <a:gd name="connsiteX208" fmla="*/ 2520918 w 3859600"/>
              <a:gd name="connsiteY208" fmla="*/ 1461864 h 1487716"/>
              <a:gd name="connsiteX209" fmla="*/ 2481450 w 3859600"/>
              <a:gd name="connsiteY209" fmla="*/ 1472252 h 1487716"/>
              <a:gd name="connsiteX210" fmla="*/ 2468985 w 3859600"/>
              <a:gd name="connsiteY210" fmla="*/ 1474328 h 1487716"/>
              <a:gd name="connsiteX211" fmla="*/ 2448212 w 3859600"/>
              <a:gd name="connsiteY211" fmla="*/ 1466019 h 1487716"/>
              <a:gd name="connsiteX212" fmla="*/ 2414974 w 3859600"/>
              <a:gd name="connsiteY212" fmla="*/ 1472252 h 1487716"/>
              <a:gd name="connsiteX213" fmla="*/ 2419129 w 3859600"/>
              <a:gd name="connsiteY213" fmla="*/ 1476407 h 1487716"/>
              <a:gd name="connsiteX214" fmla="*/ 2427438 w 3859600"/>
              <a:gd name="connsiteY214" fmla="*/ 1480562 h 1487716"/>
              <a:gd name="connsiteX215" fmla="*/ 2394200 w 3859600"/>
              <a:gd name="connsiteY215" fmla="*/ 1486793 h 1487716"/>
              <a:gd name="connsiteX216" fmla="*/ 2385891 w 3859600"/>
              <a:gd name="connsiteY216" fmla="*/ 1480562 h 1487716"/>
              <a:gd name="connsiteX217" fmla="*/ 2394200 w 3859600"/>
              <a:gd name="connsiteY217" fmla="*/ 1476407 h 1487716"/>
              <a:gd name="connsiteX218" fmla="*/ 2363041 w 3859600"/>
              <a:gd name="connsiteY218" fmla="*/ 1478483 h 1487716"/>
              <a:gd name="connsiteX219" fmla="*/ 2350575 w 3859600"/>
              <a:gd name="connsiteY219" fmla="*/ 1476407 h 1487716"/>
              <a:gd name="connsiteX220" fmla="*/ 2325646 w 3859600"/>
              <a:gd name="connsiteY220" fmla="*/ 1476407 h 1487716"/>
              <a:gd name="connsiteX221" fmla="*/ 2302797 w 3859600"/>
              <a:gd name="connsiteY221" fmla="*/ 1478483 h 1487716"/>
              <a:gd name="connsiteX222" fmla="*/ 2273713 w 3859600"/>
              <a:gd name="connsiteY222" fmla="*/ 1478483 h 1487716"/>
              <a:gd name="connsiteX223" fmla="*/ 2267480 w 3859600"/>
              <a:gd name="connsiteY223" fmla="*/ 1478483 h 1487716"/>
              <a:gd name="connsiteX224" fmla="*/ 2261249 w 3859600"/>
              <a:gd name="connsiteY224" fmla="*/ 1472252 h 1487716"/>
              <a:gd name="connsiteX225" fmla="*/ 2257095 w 3859600"/>
              <a:gd name="connsiteY225" fmla="*/ 1476407 h 1487716"/>
              <a:gd name="connsiteX226" fmla="*/ 2246707 w 3859600"/>
              <a:gd name="connsiteY226" fmla="*/ 1484716 h 1487716"/>
              <a:gd name="connsiteX227" fmla="*/ 2057668 w 3859600"/>
              <a:gd name="connsiteY227" fmla="*/ 1480562 h 1487716"/>
              <a:gd name="connsiteX228" fmla="*/ 2034816 w 3859600"/>
              <a:gd name="connsiteY228" fmla="*/ 1482638 h 1487716"/>
              <a:gd name="connsiteX229" fmla="*/ 2018197 w 3859600"/>
              <a:gd name="connsiteY229" fmla="*/ 1484716 h 1487716"/>
              <a:gd name="connsiteX230" fmla="*/ 2007811 w 3859600"/>
              <a:gd name="connsiteY230" fmla="*/ 1476407 h 1487716"/>
              <a:gd name="connsiteX231" fmla="*/ 1987037 w 3859600"/>
              <a:gd name="connsiteY231" fmla="*/ 1478483 h 1487716"/>
              <a:gd name="connsiteX232" fmla="*/ 1945490 w 3859600"/>
              <a:gd name="connsiteY232" fmla="*/ 1484716 h 1487716"/>
              <a:gd name="connsiteX233" fmla="*/ 1908098 w 3859600"/>
              <a:gd name="connsiteY233" fmla="*/ 1484716 h 1487716"/>
              <a:gd name="connsiteX234" fmla="*/ 1903943 w 3859600"/>
              <a:gd name="connsiteY234" fmla="*/ 1482638 h 1487716"/>
              <a:gd name="connsiteX235" fmla="*/ 1891479 w 3859600"/>
              <a:gd name="connsiteY235" fmla="*/ 1474328 h 1487716"/>
              <a:gd name="connsiteX236" fmla="*/ 1883169 w 3859600"/>
              <a:gd name="connsiteY236" fmla="*/ 1468097 h 1487716"/>
              <a:gd name="connsiteX237" fmla="*/ 1881091 w 3859600"/>
              <a:gd name="connsiteY237" fmla="*/ 1468097 h 1487716"/>
              <a:gd name="connsiteX238" fmla="*/ 1870705 w 3859600"/>
              <a:gd name="connsiteY238" fmla="*/ 1470174 h 1487716"/>
              <a:gd name="connsiteX239" fmla="*/ 1862396 w 3859600"/>
              <a:gd name="connsiteY239" fmla="*/ 1472252 h 1487716"/>
              <a:gd name="connsiteX240" fmla="*/ 1841622 w 3859600"/>
              <a:gd name="connsiteY240" fmla="*/ 1474328 h 1487716"/>
              <a:gd name="connsiteX241" fmla="*/ 1825003 w 3859600"/>
              <a:gd name="connsiteY241" fmla="*/ 1478483 h 1487716"/>
              <a:gd name="connsiteX242" fmla="*/ 1808384 w 3859600"/>
              <a:gd name="connsiteY242" fmla="*/ 1478483 h 1487716"/>
              <a:gd name="connsiteX243" fmla="*/ 1787611 w 3859600"/>
              <a:gd name="connsiteY243" fmla="*/ 1478483 h 1487716"/>
              <a:gd name="connsiteX244" fmla="*/ 1768913 w 3859600"/>
              <a:gd name="connsiteY244" fmla="*/ 1484716 h 1487716"/>
              <a:gd name="connsiteX245" fmla="*/ 1708671 w 3859600"/>
              <a:gd name="connsiteY245" fmla="*/ 1474328 h 1487716"/>
              <a:gd name="connsiteX246" fmla="*/ 1706593 w 3859600"/>
              <a:gd name="connsiteY246" fmla="*/ 1476407 h 1487716"/>
              <a:gd name="connsiteX247" fmla="*/ 1692052 w 3859600"/>
              <a:gd name="connsiteY247" fmla="*/ 1480562 h 1487716"/>
              <a:gd name="connsiteX248" fmla="*/ 1679588 w 3859600"/>
              <a:gd name="connsiteY248" fmla="*/ 1480562 h 1487716"/>
              <a:gd name="connsiteX249" fmla="*/ 1660891 w 3859600"/>
              <a:gd name="connsiteY249" fmla="*/ 1482638 h 1487716"/>
              <a:gd name="connsiteX250" fmla="*/ 1638041 w 3859600"/>
              <a:gd name="connsiteY250" fmla="*/ 1482638 h 1487716"/>
              <a:gd name="connsiteX251" fmla="*/ 1517554 w 3859600"/>
              <a:gd name="connsiteY251" fmla="*/ 1468097 h 1487716"/>
              <a:gd name="connsiteX252" fmla="*/ 1513399 w 3859600"/>
              <a:gd name="connsiteY252" fmla="*/ 1468097 h 1487716"/>
              <a:gd name="connsiteX253" fmla="*/ 1498856 w 3859600"/>
              <a:gd name="connsiteY253" fmla="*/ 1480562 h 1487716"/>
              <a:gd name="connsiteX254" fmla="*/ 1490549 w 3859600"/>
              <a:gd name="connsiteY254" fmla="*/ 1474328 h 1487716"/>
              <a:gd name="connsiteX255" fmla="*/ 1459387 w 3859600"/>
              <a:gd name="connsiteY255" fmla="*/ 1474328 h 1487716"/>
              <a:gd name="connsiteX256" fmla="*/ 1442769 w 3859600"/>
              <a:gd name="connsiteY256" fmla="*/ 1478483 h 1487716"/>
              <a:gd name="connsiteX257" fmla="*/ 1426150 w 3859600"/>
              <a:gd name="connsiteY257" fmla="*/ 1476407 h 1487716"/>
              <a:gd name="connsiteX258" fmla="*/ 1424071 w 3859600"/>
              <a:gd name="connsiteY258" fmla="*/ 1470174 h 1487716"/>
              <a:gd name="connsiteX259" fmla="*/ 1419917 w 3859600"/>
              <a:gd name="connsiteY259" fmla="*/ 1474328 h 1487716"/>
              <a:gd name="connsiteX260" fmla="*/ 1399143 w 3859600"/>
              <a:gd name="connsiteY260" fmla="*/ 1480562 h 1487716"/>
              <a:gd name="connsiteX261" fmla="*/ 1372138 w 3859600"/>
              <a:gd name="connsiteY261" fmla="*/ 1482638 h 1487716"/>
              <a:gd name="connsiteX262" fmla="*/ 1359674 w 3859600"/>
              <a:gd name="connsiteY262" fmla="*/ 1468097 h 1487716"/>
              <a:gd name="connsiteX263" fmla="*/ 1351365 w 3859600"/>
              <a:gd name="connsiteY263" fmla="*/ 1470174 h 1487716"/>
              <a:gd name="connsiteX264" fmla="*/ 1351365 w 3859600"/>
              <a:gd name="connsiteY264" fmla="*/ 1474328 h 1487716"/>
              <a:gd name="connsiteX265" fmla="*/ 1357596 w 3859600"/>
              <a:gd name="connsiteY265" fmla="*/ 1476407 h 1487716"/>
              <a:gd name="connsiteX266" fmla="*/ 1338901 w 3859600"/>
              <a:gd name="connsiteY266" fmla="*/ 1480562 h 1487716"/>
              <a:gd name="connsiteX267" fmla="*/ 1326436 w 3859600"/>
              <a:gd name="connsiteY267" fmla="*/ 1480562 h 1487716"/>
              <a:gd name="connsiteX268" fmla="*/ 1301508 w 3859600"/>
              <a:gd name="connsiteY268" fmla="*/ 1478483 h 1487716"/>
              <a:gd name="connsiteX269" fmla="*/ 1295275 w 3859600"/>
              <a:gd name="connsiteY269" fmla="*/ 1476407 h 1487716"/>
              <a:gd name="connsiteX270" fmla="*/ 1259961 w 3859600"/>
              <a:gd name="connsiteY270" fmla="*/ 1478483 h 1487716"/>
              <a:gd name="connsiteX271" fmla="*/ 1249573 w 3859600"/>
              <a:gd name="connsiteY271" fmla="*/ 1474328 h 1487716"/>
              <a:gd name="connsiteX272" fmla="*/ 1210104 w 3859600"/>
              <a:gd name="connsiteY272" fmla="*/ 1478483 h 1487716"/>
              <a:gd name="connsiteX273" fmla="*/ 1170633 w 3859600"/>
              <a:gd name="connsiteY273" fmla="*/ 1472252 h 1487716"/>
              <a:gd name="connsiteX274" fmla="*/ 1166479 w 3859600"/>
              <a:gd name="connsiteY274" fmla="*/ 1470174 h 1487716"/>
              <a:gd name="connsiteX275" fmla="*/ 1131164 w 3859600"/>
              <a:gd name="connsiteY275" fmla="*/ 1472252 h 1487716"/>
              <a:gd name="connsiteX276" fmla="*/ 1122855 w 3859600"/>
              <a:gd name="connsiteY276" fmla="*/ 1470174 h 1487716"/>
              <a:gd name="connsiteX277" fmla="*/ 1056379 w 3859600"/>
              <a:gd name="connsiteY277" fmla="*/ 1466019 h 1487716"/>
              <a:gd name="connsiteX278" fmla="*/ 1043915 w 3859600"/>
              <a:gd name="connsiteY278" fmla="*/ 1463943 h 1487716"/>
              <a:gd name="connsiteX279" fmla="*/ 1039761 w 3859600"/>
              <a:gd name="connsiteY279" fmla="*/ 1474328 h 1487716"/>
              <a:gd name="connsiteX280" fmla="*/ 979516 w 3859600"/>
              <a:gd name="connsiteY280" fmla="*/ 1476407 h 1487716"/>
              <a:gd name="connsiteX281" fmla="*/ 971209 w 3859600"/>
              <a:gd name="connsiteY281" fmla="*/ 1476407 h 1487716"/>
              <a:gd name="connsiteX282" fmla="*/ 960821 w 3859600"/>
              <a:gd name="connsiteY282" fmla="*/ 1472252 h 1487716"/>
              <a:gd name="connsiteX283" fmla="*/ 946278 w 3859600"/>
              <a:gd name="connsiteY283" fmla="*/ 1472252 h 1487716"/>
              <a:gd name="connsiteX284" fmla="*/ 933814 w 3859600"/>
              <a:gd name="connsiteY284" fmla="*/ 1476407 h 1487716"/>
              <a:gd name="connsiteX285" fmla="*/ 917195 w 3859600"/>
              <a:gd name="connsiteY285" fmla="*/ 1478483 h 1487716"/>
              <a:gd name="connsiteX286" fmla="*/ 892267 w 3859600"/>
              <a:gd name="connsiteY286" fmla="*/ 1476407 h 1487716"/>
              <a:gd name="connsiteX287" fmla="*/ 875648 w 3859600"/>
              <a:gd name="connsiteY287" fmla="*/ 1476407 h 1487716"/>
              <a:gd name="connsiteX288" fmla="*/ 859029 w 3859600"/>
              <a:gd name="connsiteY288" fmla="*/ 1480562 h 1487716"/>
              <a:gd name="connsiteX289" fmla="*/ 842410 w 3859600"/>
              <a:gd name="connsiteY289" fmla="*/ 1474328 h 1487716"/>
              <a:gd name="connsiteX290" fmla="*/ 829946 w 3859600"/>
              <a:gd name="connsiteY290" fmla="*/ 1474328 h 1487716"/>
              <a:gd name="connsiteX291" fmla="*/ 813327 w 3859600"/>
              <a:gd name="connsiteY291" fmla="*/ 1470174 h 1487716"/>
              <a:gd name="connsiteX292" fmla="*/ 809172 w 3859600"/>
              <a:gd name="connsiteY292" fmla="*/ 1468097 h 1487716"/>
              <a:gd name="connsiteX293" fmla="*/ 792553 w 3859600"/>
              <a:gd name="connsiteY293" fmla="*/ 1463943 h 1487716"/>
              <a:gd name="connsiteX294" fmla="*/ 784246 w 3859600"/>
              <a:gd name="connsiteY294" fmla="*/ 1461864 h 1487716"/>
              <a:gd name="connsiteX295" fmla="*/ 778013 w 3859600"/>
              <a:gd name="connsiteY295" fmla="*/ 1470174 h 1487716"/>
              <a:gd name="connsiteX296" fmla="*/ 734387 w 3859600"/>
              <a:gd name="connsiteY296" fmla="*/ 1463943 h 1487716"/>
              <a:gd name="connsiteX297" fmla="*/ 724001 w 3859600"/>
              <a:gd name="connsiteY297" fmla="*/ 1453555 h 1487716"/>
              <a:gd name="connsiteX298" fmla="*/ 721925 w 3859600"/>
              <a:gd name="connsiteY298" fmla="*/ 1455631 h 1487716"/>
              <a:gd name="connsiteX299" fmla="*/ 715692 w 3859600"/>
              <a:gd name="connsiteY299" fmla="*/ 1463943 h 1487716"/>
              <a:gd name="connsiteX300" fmla="*/ 570277 w 3859600"/>
              <a:gd name="connsiteY300" fmla="*/ 1463943 h 1487716"/>
              <a:gd name="connsiteX301" fmla="*/ 555736 w 3859600"/>
              <a:gd name="connsiteY301" fmla="*/ 1466019 h 1487716"/>
              <a:gd name="connsiteX302" fmla="*/ 534963 w 3859600"/>
              <a:gd name="connsiteY302" fmla="*/ 1466019 h 1487716"/>
              <a:gd name="connsiteX303" fmla="*/ 520420 w 3859600"/>
              <a:gd name="connsiteY303" fmla="*/ 1466019 h 1487716"/>
              <a:gd name="connsiteX304" fmla="*/ 510032 w 3859600"/>
              <a:gd name="connsiteY304" fmla="*/ 1463943 h 1487716"/>
              <a:gd name="connsiteX305" fmla="*/ 485104 w 3859600"/>
              <a:gd name="connsiteY305" fmla="*/ 1461864 h 1487716"/>
              <a:gd name="connsiteX306" fmla="*/ 458099 w 3859600"/>
              <a:gd name="connsiteY306" fmla="*/ 1461864 h 1487716"/>
              <a:gd name="connsiteX307" fmla="*/ 441480 w 3859600"/>
              <a:gd name="connsiteY307" fmla="*/ 1461864 h 1487716"/>
              <a:gd name="connsiteX308" fmla="*/ 429016 w 3859600"/>
              <a:gd name="connsiteY308" fmla="*/ 1463943 h 1487716"/>
              <a:gd name="connsiteX309" fmla="*/ 385390 w 3859600"/>
              <a:gd name="connsiteY309" fmla="*/ 1461864 h 1487716"/>
              <a:gd name="connsiteX310" fmla="*/ 352153 w 3859600"/>
              <a:gd name="connsiteY310" fmla="*/ 1459788 h 1487716"/>
              <a:gd name="connsiteX311" fmla="*/ 329303 w 3859600"/>
              <a:gd name="connsiteY311" fmla="*/ 1459788 h 1487716"/>
              <a:gd name="connsiteX312" fmla="*/ 300219 w 3859600"/>
              <a:gd name="connsiteY312" fmla="*/ 1457710 h 1487716"/>
              <a:gd name="connsiteX313" fmla="*/ 277367 w 3859600"/>
              <a:gd name="connsiteY313" fmla="*/ 1457710 h 1487716"/>
              <a:gd name="connsiteX314" fmla="*/ 256594 w 3859600"/>
              <a:gd name="connsiteY314" fmla="*/ 1457710 h 1487716"/>
              <a:gd name="connsiteX315" fmla="*/ 237899 w 3859600"/>
              <a:gd name="connsiteY315" fmla="*/ 1455631 h 1487716"/>
              <a:gd name="connsiteX316" fmla="*/ 217125 w 3859600"/>
              <a:gd name="connsiteY316" fmla="*/ 1451479 h 1487716"/>
              <a:gd name="connsiteX317" fmla="*/ 204661 w 3859600"/>
              <a:gd name="connsiteY317" fmla="*/ 1449400 h 1487716"/>
              <a:gd name="connsiteX318" fmla="*/ 192197 w 3859600"/>
              <a:gd name="connsiteY318" fmla="*/ 1432781 h 1487716"/>
              <a:gd name="connsiteX319" fmla="*/ 183887 w 3859600"/>
              <a:gd name="connsiteY319" fmla="*/ 1397467 h 1487716"/>
              <a:gd name="connsiteX320" fmla="*/ 144416 w 3859600"/>
              <a:gd name="connsiteY320" fmla="*/ 1214659 h 1487716"/>
              <a:gd name="connsiteX321" fmla="*/ 129876 w 3859600"/>
              <a:gd name="connsiteY321" fmla="*/ 1146105 h 1487716"/>
              <a:gd name="connsiteX322" fmla="*/ 113257 w 3859600"/>
              <a:gd name="connsiteY322" fmla="*/ 1065089 h 1487716"/>
              <a:gd name="connsiteX323" fmla="*/ 88329 w 3859600"/>
              <a:gd name="connsiteY323" fmla="*/ 950833 h 1487716"/>
              <a:gd name="connsiteX324" fmla="*/ 71710 w 3859600"/>
              <a:gd name="connsiteY324" fmla="*/ 865662 h 1487716"/>
              <a:gd name="connsiteX325" fmla="*/ 57169 w 3859600"/>
              <a:gd name="connsiteY325" fmla="*/ 792954 h 1487716"/>
              <a:gd name="connsiteX326" fmla="*/ 42627 w 3859600"/>
              <a:gd name="connsiteY326" fmla="*/ 724402 h 1487716"/>
              <a:gd name="connsiteX327" fmla="*/ 5234 w 3859600"/>
              <a:gd name="connsiteY327" fmla="*/ 535361 h 1487716"/>
              <a:gd name="connsiteX328" fmla="*/ 26008 w 3859600"/>
              <a:gd name="connsiteY328" fmla="*/ 520818 h 1487716"/>
              <a:gd name="connsiteX329" fmla="*/ 48080 w 3859600"/>
              <a:gd name="connsiteY329" fmla="*/ 520786 h 1487716"/>
              <a:gd name="connsiteX330" fmla="*/ 66810 w 3859600"/>
              <a:gd name="connsiteY330" fmla="*/ 520673 h 1487716"/>
              <a:gd name="connsiteX331" fmla="*/ 65217 w 3859600"/>
              <a:gd name="connsiteY331" fmla="*/ 512330 h 1487716"/>
              <a:gd name="connsiteX332" fmla="*/ 57169 w 3859600"/>
              <a:gd name="connsiteY332" fmla="*/ 473639 h 1487716"/>
              <a:gd name="connsiteX333" fmla="*/ 42627 w 3859600"/>
              <a:gd name="connsiteY333" fmla="*/ 405087 h 1487716"/>
              <a:gd name="connsiteX334" fmla="*/ 5234 w 3859600"/>
              <a:gd name="connsiteY334" fmla="*/ 216046 h 1487716"/>
              <a:gd name="connsiteX335" fmla="*/ 26008 w 3859600"/>
              <a:gd name="connsiteY335" fmla="*/ 201503 h 1487716"/>
              <a:gd name="connsiteX336" fmla="*/ 185963 w 3859600"/>
              <a:gd name="connsiteY336" fmla="*/ 199427 h 1487716"/>
              <a:gd name="connsiteX337" fmla="*/ 325148 w 3859600"/>
              <a:gd name="connsiteY337" fmla="*/ 195272 h 1487716"/>
              <a:gd name="connsiteX338" fmla="*/ 439402 w 3859600"/>
              <a:gd name="connsiteY338" fmla="*/ 191117 h 1487716"/>
              <a:gd name="connsiteX339" fmla="*/ 626364 w 3859600"/>
              <a:gd name="connsiteY339" fmla="*/ 184886 h 1487716"/>
              <a:gd name="connsiteX340" fmla="*/ 902655 w 3859600"/>
              <a:gd name="connsiteY340" fmla="*/ 176577 h 1487716"/>
              <a:gd name="connsiteX341" fmla="*/ 1135319 w 3859600"/>
              <a:gd name="connsiteY341" fmla="*/ 168267 h 1487716"/>
              <a:gd name="connsiteX342" fmla="*/ 1262039 w 3859600"/>
              <a:gd name="connsiteY342" fmla="*/ 164113 h 1487716"/>
              <a:gd name="connsiteX343" fmla="*/ 1361751 w 3859600"/>
              <a:gd name="connsiteY343" fmla="*/ 162034 h 1487716"/>
              <a:gd name="connsiteX344" fmla="*/ 1413685 w 3859600"/>
              <a:gd name="connsiteY344" fmla="*/ 157879 h 1487716"/>
              <a:gd name="connsiteX345" fmla="*/ 1525863 w 3859600"/>
              <a:gd name="connsiteY345" fmla="*/ 151648 h 1487716"/>
              <a:gd name="connsiteX346" fmla="*/ 1633886 w 3859600"/>
              <a:gd name="connsiteY346" fmla="*/ 147494 h 1487716"/>
              <a:gd name="connsiteX347" fmla="*/ 1739833 w 3859600"/>
              <a:gd name="connsiteY347" fmla="*/ 143339 h 1487716"/>
              <a:gd name="connsiteX348" fmla="*/ 1872781 w 3859600"/>
              <a:gd name="connsiteY348" fmla="*/ 137106 h 1487716"/>
              <a:gd name="connsiteX349" fmla="*/ 1989116 w 3859600"/>
              <a:gd name="connsiteY349" fmla="*/ 130875 h 1487716"/>
              <a:gd name="connsiteX350" fmla="*/ 2155305 w 3859600"/>
              <a:gd name="connsiteY350" fmla="*/ 122565 h 1487716"/>
              <a:gd name="connsiteX351" fmla="*/ 2223857 w 3859600"/>
              <a:gd name="connsiteY351" fmla="*/ 120487 h 1487716"/>
              <a:gd name="connsiteX352" fmla="*/ 2261249 w 3859600"/>
              <a:gd name="connsiteY352" fmla="*/ 116332 h 1487716"/>
              <a:gd name="connsiteX353" fmla="*/ 2346420 w 3859600"/>
              <a:gd name="connsiteY353" fmla="*/ 110101 h 1487716"/>
              <a:gd name="connsiteX354" fmla="*/ 2554156 w 3859600"/>
              <a:gd name="connsiteY354" fmla="*/ 97637 h 1487716"/>
              <a:gd name="connsiteX355" fmla="*/ 2601937 w 3859600"/>
              <a:gd name="connsiteY355" fmla="*/ 95559 h 1487716"/>
              <a:gd name="connsiteX356" fmla="*/ 2664257 w 3859600"/>
              <a:gd name="connsiteY356" fmla="*/ 89328 h 1487716"/>
              <a:gd name="connsiteX357" fmla="*/ 2697495 w 3859600"/>
              <a:gd name="connsiteY357" fmla="*/ 89328 h 1487716"/>
              <a:gd name="connsiteX358" fmla="*/ 2720345 w 3859600"/>
              <a:gd name="connsiteY358" fmla="*/ 89328 h 1487716"/>
              <a:gd name="connsiteX359" fmla="*/ 2799287 w 3859600"/>
              <a:gd name="connsiteY359" fmla="*/ 83094 h 1487716"/>
              <a:gd name="connsiteX360" fmla="*/ 2915617 w 3859600"/>
              <a:gd name="connsiteY360" fmla="*/ 76863 h 1487716"/>
              <a:gd name="connsiteX361" fmla="*/ 2992481 w 3859600"/>
              <a:gd name="connsiteY361" fmla="*/ 70630 h 1487716"/>
              <a:gd name="connsiteX362" fmla="*/ 3046492 w 3859600"/>
              <a:gd name="connsiteY362" fmla="*/ 66476 h 1487716"/>
              <a:gd name="connsiteX363" fmla="*/ 3100503 w 3859600"/>
              <a:gd name="connsiteY363" fmla="*/ 62321 h 1487716"/>
              <a:gd name="connsiteX364" fmla="*/ 3156591 w 3859600"/>
              <a:gd name="connsiteY364" fmla="*/ 58166 h 1487716"/>
              <a:gd name="connsiteX365" fmla="*/ 3270847 w 3859600"/>
              <a:gd name="connsiteY365" fmla="*/ 49857 h 1487716"/>
              <a:gd name="connsiteX366" fmla="*/ 3376791 w 3859600"/>
              <a:gd name="connsiteY366" fmla="*/ 41547 h 1487716"/>
              <a:gd name="connsiteX367" fmla="*/ 3480659 w 3859600"/>
              <a:gd name="connsiteY367" fmla="*/ 33238 h 1487716"/>
              <a:gd name="connsiteX368" fmla="*/ 3607380 w 3859600"/>
              <a:gd name="connsiteY368" fmla="*/ 22852 h 1487716"/>
              <a:gd name="connsiteX369" fmla="*/ 3700862 w 3859600"/>
              <a:gd name="connsiteY369" fmla="*/ 14543 h 1487716"/>
              <a:gd name="connsiteX370" fmla="*/ 3794342 w 3859600"/>
              <a:gd name="connsiteY370" fmla="*/ 4155 h 1487716"/>
              <a:gd name="connsiteX371" fmla="*/ 3837966 w 3859600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0" h="1487716">
                <a:moveTo>
                  <a:pt x="1750218" y="1461864"/>
                </a:moveTo>
                <a:cubicBezTo>
                  <a:pt x="1750218" y="1463943"/>
                  <a:pt x="1752295" y="1468097"/>
                  <a:pt x="1756449" y="1472252"/>
                </a:cubicBezTo>
                <a:cubicBezTo>
                  <a:pt x="1764759" y="1478483"/>
                  <a:pt x="1764759" y="1478483"/>
                  <a:pt x="1758528" y="1470174"/>
                </a:cubicBezTo>
                <a:cubicBezTo>
                  <a:pt x="1754373" y="1463943"/>
                  <a:pt x="1750218" y="1461864"/>
                  <a:pt x="1750218" y="1461864"/>
                </a:cubicBezTo>
                <a:close/>
                <a:moveTo>
                  <a:pt x="913300" y="1460827"/>
                </a:moveTo>
                <a:cubicBezTo>
                  <a:pt x="906808" y="1460827"/>
                  <a:pt x="900576" y="1461865"/>
                  <a:pt x="900576" y="1463943"/>
                </a:cubicBezTo>
                <a:cubicBezTo>
                  <a:pt x="900576" y="1463943"/>
                  <a:pt x="906809" y="1466019"/>
                  <a:pt x="915119" y="1466019"/>
                </a:cubicBezTo>
                <a:cubicBezTo>
                  <a:pt x="925505" y="1468097"/>
                  <a:pt x="929661" y="1466019"/>
                  <a:pt x="927583" y="1463943"/>
                </a:cubicBezTo>
                <a:cubicBezTo>
                  <a:pt x="926544" y="1461865"/>
                  <a:pt x="919792" y="1460827"/>
                  <a:pt x="913300" y="1460827"/>
                </a:cubicBezTo>
                <a:close/>
                <a:moveTo>
                  <a:pt x="1779301" y="1457710"/>
                </a:moveTo>
                <a:cubicBezTo>
                  <a:pt x="1777223" y="1457710"/>
                  <a:pt x="1775147" y="1459788"/>
                  <a:pt x="1775147" y="1461864"/>
                </a:cubicBezTo>
                <a:cubicBezTo>
                  <a:pt x="1775147" y="1463943"/>
                  <a:pt x="1775147" y="1466019"/>
                  <a:pt x="1777223" y="1466019"/>
                </a:cubicBezTo>
                <a:cubicBezTo>
                  <a:pt x="1779301" y="1466019"/>
                  <a:pt x="1781380" y="1463943"/>
                  <a:pt x="1781380" y="1461864"/>
                </a:cubicBezTo>
                <a:cubicBezTo>
                  <a:pt x="1783456" y="1459788"/>
                  <a:pt x="1781380" y="1457710"/>
                  <a:pt x="1779301" y="1457710"/>
                </a:cubicBezTo>
                <a:close/>
                <a:moveTo>
                  <a:pt x="1158171" y="1453555"/>
                </a:moveTo>
                <a:cubicBezTo>
                  <a:pt x="1156093" y="1453555"/>
                  <a:pt x="1156093" y="1455631"/>
                  <a:pt x="1156093" y="1457710"/>
                </a:cubicBezTo>
                <a:cubicBezTo>
                  <a:pt x="1156093" y="1459788"/>
                  <a:pt x="1160247" y="1461864"/>
                  <a:pt x="1162324" y="1461864"/>
                </a:cubicBezTo>
                <a:cubicBezTo>
                  <a:pt x="1164402" y="1461864"/>
                  <a:pt x="1166479" y="1459788"/>
                  <a:pt x="1164402" y="1457710"/>
                </a:cubicBezTo>
                <a:cubicBezTo>
                  <a:pt x="1162324" y="1455631"/>
                  <a:pt x="1160247" y="1453555"/>
                  <a:pt x="1158171" y="1453555"/>
                </a:cubicBezTo>
                <a:close/>
                <a:moveTo>
                  <a:pt x="1372138" y="1451479"/>
                </a:moveTo>
                <a:cubicBezTo>
                  <a:pt x="1357596" y="1453555"/>
                  <a:pt x="1357596" y="1455631"/>
                  <a:pt x="1365907" y="1463943"/>
                </a:cubicBezTo>
                <a:cubicBezTo>
                  <a:pt x="1372138" y="1470174"/>
                  <a:pt x="1380448" y="1470174"/>
                  <a:pt x="1380448" y="1463943"/>
                </a:cubicBezTo>
                <a:cubicBezTo>
                  <a:pt x="1380448" y="1461864"/>
                  <a:pt x="1378369" y="1459788"/>
                  <a:pt x="1374215" y="1459788"/>
                </a:cubicBezTo>
                <a:cubicBezTo>
                  <a:pt x="1370060" y="1459788"/>
                  <a:pt x="1370060" y="1457710"/>
                  <a:pt x="1376293" y="1455631"/>
                </a:cubicBezTo>
                <a:cubicBezTo>
                  <a:pt x="1382524" y="1451479"/>
                  <a:pt x="1380448" y="1451479"/>
                  <a:pt x="1372138" y="1451479"/>
                </a:cubicBezTo>
                <a:close/>
                <a:moveTo>
                  <a:pt x="1920562" y="1449400"/>
                </a:moveTo>
                <a:cubicBezTo>
                  <a:pt x="1918483" y="1449400"/>
                  <a:pt x="1918483" y="1453555"/>
                  <a:pt x="1918483" y="1457710"/>
                </a:cubicBezTo>
                <a:cubicBezTo>
                  <a:pt x="1920562" y="1461864"/>
                  <a:pt x="1920562" y="1461864"/>
                  <a:pt x="1924717" y="1457710"/>
                </a:cubicBezTo>
                <a:cubicBezTo>
                  <a:pt x="1928871" y="1451479"/>
                  <a:pt x="1924717" y="1445245"/>
                  <a:pt x="1920562" y="1449400"/>
                </a:cubicBezTo>
                <a:close/>
                <a:moveTo>
                  <a:pt x="1509244" y="1447324"/>
                </a:moveTo>
                <a:cubicBezTo>
                  <a:pt x="1505089" y="1447324"/>
                  <a:pt x="1503011" y="1449400"/>
                  <a:pt x="1505089" y="1451479"/>
                </a:cubicBezTo>
                <a:cubicBezTo>
                  <a:pt x="1507166" y="1453555"/>
                  <a:pt x="1509244" y="1455631"/>
                  <a:pt x="1513399" y="1455631"/>
                </a:cubicBezTo>
                <a:cubicBezTo>
                  <a:pt x="1515475" y="1455631"/>
                  <a:pt x="1517554" y="1453555"/>
                  <a:pt x="1517554" y="1451479"/>
                </a:cubicBezTo>
                <a:cubicBezTo>
                  <a:pt x="1517554" y="1449400"/>
                  <a:pt x="1513399" y="1447324"/>
                  <a:pt x="1509244" y="1447324"/>
                </a:cubicBezTo>
                <a:close/>
                <a:moveTo>
                  <a:pt x="1397067" y="1445245"/>
                </a:moveTo>
                <a:cubicBezTo>
                  <a:pt x="1394988" y="1447324"/>
                  <a:pt x="1397067" y="1451479"/>
                  <a:pt x="1403298" y="1453555"/>
                </a:cubicBezTo>
                <a:cubicBezTo>
                  <a:pt x="1417840" y="1463943"/>
                  <a:pt x="1424071" y="1461864"/>
                  <a:pt x="1411607" y="1451479"/>
                </a:cubicBezTo>
                <a:cubicBezTo>
                  <a:pt x="1405376" y="1447324"/>
                  <a:pt x="1399143" y="1443169"/>
                  <a:pt x="1397067" y="1445245"/>
                </a:cubicBezTo>
                <a:close/>
                <a:moveTo>
                  <a:pt x="1721135" y="1443169"/>
                </a:moveTo>
                <a:cubicBezTo>
                  <a:pt x="1719059" y="1443169"/>
                  <a:pt x="1719059" y="1445245"/>
                  <a:pt x="1719059" y="1447324"/>
                </a:cubicBezTo>
                <a:cubicBezTo>
                  <a:pt x="1721135" y="1449400"/>
                  <a:pt x="1723211" y="1451479"/>
                  <a:pt x="1725290" y="1451479"/>
                </a:cubicBezTo>
                <a:cubicBezTo>
                  <a:pt x="1727366" y="1451479"/>
                  <a:pt x="1729445" y="1449400"/>
                  <a:pt x="1727366" y="1447324"/>
                </a:cubicBezTo>
                <a:cubicBezTo>
                  <a:pt x="1725290" y="1445245"/>
                  <a:pt x="1723211" y="1443169"/>
                  <a:pt x="1721135" y="1443169"/>
                </a:cubicBezTo>
                <a:close/>
                <a:moveTo>
                  <a:pt x="2275011" y="1442389"/>
                </a:moveTo>
                <a:cubicBezTo>
                  <a:pt x="2274751" y="1441610"/>
                  <a:pt x="2273712" y="1442130"/>
                  <a:pt x="2271635" y="1443169"/>
                </a:cubicBezTo>
                <a:cubicBezTo>
                  <a:pt x="2269559" y="1445245"/>
                  <a:pt x="2269559" y="1449400"/>
                  <a:pt x="2269559" y="1453555"/>
                </a:cubicBezTo>
                <a:cubicBezTo>
                  <a:pt x="2271635" y="1457710"/>
                  <a:pt x="2273713" y="1455631"/>
                  <a:pt x="2273713" y="1449400"/>
                </a:cubicBezTo>
                <a:cubicBezTo>
                  <a:pt x="2274751" y="1445245"/>
                  <a:pt x="2275271" y="1443168"/>
                  <a:pt x="2275011" y="1442389"/>
                </a:cubicBezTo>
                <a:close/>
                <a:moveTo>
                  <a:pt x="1264375" y="1441351"/>
                </a:moveTo>
                <a:cubicBezTo>
                  <a:pt x="1263077" y="1442130"/>
                  <a:pt x="1263077" y="1444207"/>
                  <a:pt x="1264115" y="1447324"/>
                </a:cubicBezTo>
                <a:cubicBezTo>
                  <a:pt x="1266192" y="1451479"/>
                  <a:pt x="1270347" y="1455631"/>
                  <a:pt x="1274501" y="1455631"/>
                </a:cubicBezTo>
                <a:cubicBezTo>
                  <a:pt x="1284889" y="1455631"/>
                  <a:pt x="1282813" y="1447324"/>
                  <a:pt x="1272425" y="1443169"/>
                </a:cubicBezTo>
                <a:cubicBezTo>
                  <a:pt x="1268270" y="1441092"/>
                  <a:pt x="1265673" y="1440572"/>
                  <a:pt x="1264375" y="1441351"/>
                </a:cubicBezTo>
                <a:close/>
                <a:moveTo>
                  <a:pt x="838255" y="1434858"/>
                </a:moveTo>
                <a:cubicBezTo>
                  <a:pt x="836179" y="1434858"/>
                  <a:pt x="829946" y="1436936"/>
                  <a:pt x="823715" y="1441091"/>
                </a:cubicBezTo>
                <a:cubicBezTo>
                  <a:pt x="819560" y="1445245"/>
                  <a:pt x="817481" y="1447324"/>
                  <a:pt x="819560" y="1447324"/>
                </a:cubicBezTo>
                <a:cubicBezTo>
                  <a:pt x="821636" y="1447324"/>
                  <a:pt x="827869" y="1445245"/>
                  <a:pt x="834101" y="1441091"/>
                </a:cubicBezTo>
                <a:cubicBezTo>
                  <a:pt x="838255" y="1436936"/>
                  <a:pt x="842410" y="1434858"/>
                  <a:pt x="838255" y="1434858"/>
                </a:cubicBezTo>
                <a:close/>
                <a:moveTo>
                  <a:pt x="574431" y="1432781"/>
                </a:moveTo>
                <a:cubicBezTo>
                  <a:pt x="572353" y="1430705"/>
                  <a:pt x="570277" y="1432781"/>
                  <a:pt x="570277" y="1436936"/>
                </a:cubicBezTo>
                <a:cubicBezTo>
                  <a:pt x="568198" y="1443169"/>
                  <a:pt x="572353" y="1445245"/>
                  <a:pt x="576510" y="1439014"/>
                </a:cubicBezTo>
                <a:cubicBezTo>
                  <a:pt x="578586" y="1436936"/>
                  <a:pt x="576510" y="1432781"/>
                  <a:pt x="574431" y="1432781"/>
                </a:cubicBezTo>
                <a:close/>
                <a:moveTo>
                  <a:pt x="399153" y="1425512"/>
                </a:moveTo>
                <a:cubicBezTo>
                  <a:pt x="395258" y="1424473"/>
                  <a:pt x="390585" y="1424473"/>
                  <a:pt x="387469" y="1426550"/>
                </a:cubicBezTo>
                <a:cubicBezTo>
                  <a:pt x="383314" y="1428627"/>
                  <a:pt x="385390" y="1430705"/>
                  <a:pt x="393700" y="1430705"/>
                </a:cubicBezTo>
                <a:cubicBezTo>
                  <a:pt x="399933" y="1432781"/>
                  <a:pt x="406164" y="1430705"/>
                  <a:pt x="406164" y="1430705"/>
                </a:cubicBezTo>
                <a:cubicBezTo>
                  <a:pt x="406164" y="1428627"/>
                  <a:pt x="403048" y="1426550"/>
                  <a:pt x="399153" y="1425512"/>
                </a:cubicBezTo>
                <a:close/>
                <a:moveTo>
                  <a:pt x="1092214" y="1423953"/>
                </a:moveTo>
                <a:cubicBezTo>
                  <a:pt x="1091695" y="1422915"/>
                  <a:pt x="1089617" y="1423434"/>
                  <a:pt x="1085462" y="1424472"/>
                </a:cubicBezTo>
                <a:cubicBezTo>
                  <a:pt x="1081308" y="1426550"/>
                  <a:pt x="1077153" y="1430705"/>
                  <a:pt x="1077153" y="1432781"/>
                </a:cubicBezTo>
                <a:cubicBezTo>
                  <a:pt x="1077153" y="1441091"/>
                  <a:pt x="1085462" y="1441091"/>
                  <a:pt x="1089617" y="1432781"/>
                </a:cubicBezTo>
                <a:cubicBezTo>
                  <a:pt x="1091695" y="1427588"/>
                  <a:pt x="1092733" y="1424992"/>
                  <a:pt x="1092214" y="1423953"/>
                </a:cubicBezTo>
                <a:close/>
                <a:moveTo>
                  <a:pt x="3287466" y="1420317"/>
                </a:moveTo>
                <a:cubicBezTo>
                  <a:pt x="3283311" y="1426550"/>
                  <a:pt x="3285390" y="1428627"/>
                  <a:pt x="3291621" y="1430705"/>
                </a:cubicBezTo>
                <a:cubicBezTo>
                  <a:pt x="3310316" y="1436936"/>
                  <a:pt x="3314470" y="1430705"/>
                  <a:pt x="3299930" y="1420317"/>
                </a:cubicBezTo>
                <a:cubicBezTo>
                  <a:pt x="3293697" y="1416162"/>
                  <a:pt x="3291621" y="1416162"/>
                  <a:pt x="3287466" y="1420317"/>
                </a:cubicBezTo>
                <a:close/>
                <a:moveTo>
                  <a:pt x="2431593" y="1420317"/>
                </a:moveTo>
                <a:cubicBezTo>
                  <a:pt x="2425362" y="1418241"/>
                  <a:pt x="2421205" y="1420317"/>
                  <a:pt x="2421205" y="1424472"/>
                </a:cubicBezTo>
                <a:cubicBezTo>
                  <a:pt x="2423283" y="1430705"/>
                  <a:pt x="2427438" y="1432781"/>
                  <a:pt x="2435748" y="1426550"/>
                </a:cubicBezTo>
                <a:cubicBezTo>
                  <a:pt x="2439902" y="1424472"/>
                  <a:pt x="2439902" y="1422396"/>
                  <a:pt x="2431593" y="1420317"/>
                </a:cubicBezTo>
                <a:close/>
                <a:moveTo>
                  <a:pt x="2371348" y="1414084"/>
                </a:moveTo>
                <a:cubicBezTo>
                  <a:pt x="2369272" y="1416162"/>
                  <a:pt x="2371348" y="1418241"/>
                  <a:pt x="2377581" y="1418241"/>
                </a:cubicBezTo>
                <a:cubicBezTo>
                  <a:pt x="2383815" y="1420317"/>
                  <a:pt x="2385891" y="1420317"/>
                  <a:pt x="2379658" y="1416162"/>
                </a:cubicBezTo>
                <a:cubicBezTo>
                  <a:pt x="2375503" y="1414084"/>
                  <a:pt x="2371348" y="1412008"/>
                  <a:pt x="2371348" y="1414084"/>
                </a:cubicBezTo>
                <a:close/>
                <a:moveTo>
                  <a:pt x="557813" y="1414084"/>
                </a:moveTo>
                <a:cubicBezTo>
                  <a:pt x="553658" y="1414084"/>
                  <a:pt x="549503" y="1420317"/>
                  <a:pt x="549503" y="1426550"/>
                </a:cubicBezTo>
                <a:cubicBezTo>
                  <a:pt x="549503" y="1434858"/>
                  <a:pt x="551579" y="1439014"/>
                  <a:pt x="553658" y="1439014"/>
                </a:cubicBezTo>
                <a:cubicBezTo>
                  <a:pt x="555736" y="1439014"/>
                  <a:pt x="557813" y="1439014"/>
                  <a:pt x="557813" y="1436936"/>
                </a:cubicBezTo>
                <a:cubicBezTo>
                  <a:pt x="561967" y="1426550"/>
                  <a:pt x="559889" y="1420317"/>
                  <a:pt x="555736" y="1420317"/>
                </a:cubicBezTo>
                <a:cubicBezTo>
                  <a:pt x="551579" y="1420317"/>
                  <a:pt x="553658" y="1418241"/>
                  <a:pt x="557813" y="1416162"/>
                </a:cubicBezTo>
                <a:cubicBezTo>
                  <a:pt x="564043" y="1412008"/>
                  <a:pt x="564043" y="1412008"/>
                  <a:pt x="557813" y="1414084"/>
                </a:cubicBezTo>
                <a:close/>
                <a:moveTo>
                  <a:pt x="3385101" y="1405777"/>
                </a:moveTo>
                <a:cubicBezTo>
                  <a:pt x="3380946" y="1405777"/>
                  <a:pt x="3378870" y="1407853"/>
                  <a:pt x="3378870" y="1409931"/>
                </a:cubicBezTo>
                <a:cubicBezTo>
                  <a:pt x="3378870" y="1412008"/>
                  <a:pt x="3376791" y="1414084"/>
                  <a:pt x="3374715" y="1412008"/>
                </a:cubicBezTo>
                <a:cubicBezTo>
                  <a:pt x="3372637" y="1409931"/>
                  <a:pt x="3370560" y="1412008"/>
                  <a:pt x="3370560" y="1414084"/>
                </a:cubicBezTo>
                <a:cubicBezTo>
                  <a:pt x="3370560" y="1420317"/>
                  <a:pt x="3378870" y="1418241"/>
                  <a:pt x="3385101" y="1412008"/>
                </a:cubicBezTo>
                <a:cubicBezTo>
                  <a:pt x="3389258" y="1407853"/>
                  <a:pt x="3389258" y="1405777"/>
                  <a:pt x="3385101" y="1405777"/>
                </a:cubicBezTo>
                <a:close/>
                <a:moveTo>
                  <a:pt x="3340698" y="1401621"/>
                </a:moveTo>
                <a:cubicBezTo>
                  <a:pt x="3337841" y="1402141"/>
                  <a:pt x="3335244" y="1403699"/>
                  <a:pt x="3335244" y="1405777"/>
                </a:cubicBezTo>
                <a:cubicBezTo>
                  <a:pt x="3337323" y="1405777"/>
                  <a:pt x="3339401" y="1407853"/>
                  <a:pt x="3343554" y="1407853"/>
                </a:cubicBezTo>
                <a:cubicBezTo>
                  <a:pt x="3347710" y="1407853"/>
                  <a:pt x="3349787" y="1405777"/>
                  <a:pt x="3347710" y="1403698"/>
                </a:cubicBezTo>
                <a:cubicBezTo>
                  <a:pt x="3346671" y="1401621"/>
                  <a:pt x="3343554" y="1401102"/>
                  <a:pt x="3340698" y="1401621"/>
                </a:cubicBezTo>
                <a:close/>
                <a:moveTo>
                  <a:pt x="3112967" y="1395389"/>
                </a:moveTo>
                <a:cubicBezTo>
                  <a:pt x="3110891" y="1395389"/>
                  <a:pt x="3110891" y="1397467"/>
                  <a:pt x="3110891" y="1399543"/>
                </a:cubicBezTo>
                <a:cubicBezTo>
                  <a:pt x="3108813" y="1401622"/>
                  <a:pt x="3110891" y="1403698"/>
                  <a:pt x="3115044" y="1403698"/>
                </a:cubicBezTo>
                <a:cubicBezTo>
                  <a:pt x="3117122" y="1403698"/>
                  <a:pt x="3119201" y="1401622"/>
                  <a:pt x="3117122" y="1399543"/>
                </a:cubicBezTo>
                <a:cubicBezTo>
                  <a:pt x="3115044" y="1397467"/>
                  <a:pt x="3112967" y="1395389"/>
                  <a:pt x="3112967" y="1395389"/>
                </a:cubicBezTo>
                <a:close/>
                <a:moveTo>
                  <a:pt x="3498317" y="1389157"/>
                </a:moveTo>
                <a:cubicBezTo>
                  <a:pt x="3497798" y="1388637"/>
                  <a:pt x="3497278" y="1389157"/>
                  <a:pt x="3497278" y="1391234"/>
                </a:cubicBezTo>
                <a:cubicBezTo>
                  <a:pt x="3495202" y="1393310"/>
                  <a:pt x="3495202" y="1397467"/>
                  <a:pt x="3497278" y="1399543"/>
                </a:cubicBezTo>
                <a:cubicBezTo>
                  <a:pt x="3499357" y="1401622"/>
                  <a:pt x="3499357" y="1399543"/>
                  <a:pt x="3499357" y="1393310"/>
                </a:cubicBezTo>
                <a:cubicBezTo>
                  <a:pt x="3499357" y="1391234"/>
                  <a:pt x="3498837" y="1389676"/>
                  <a:pt x="3498317" y="1389157"/>
                </a:cubicBezTo>
                <a:close/>
                <a:moveTo>
                  <a:pt x="3665546" y="1380848"/>
                </a:moveTo>
                <a:cubicBezTo>
                  <a:pt x="3659315" y="1382925"/>
                  <a:pt x="3659315" y="1385003"/>
                  <a:pt x="3663467" y="1389158"/>
                </a:cubicBezTo>
                <a:cubicBezTo>
                  <a:pt x="3667622" y="1393310"/>
                  <a:pt x="3669700" y="1395389"/>
                  <a:pt x="3671777" y="1395389"/>
                </a:cubicBezTo>
                <a:cubicBezTo>
                  <a:pt x="3673855" y="1395389"/>
                  <a:pt x="3671777" y="1393310"/>
                  <a:pt x="3669700" y="1389158"/>
                </a:cubicBezTo>
                <a:cubicBezTo>
                  <a:pt x="3665546" y="1385003"/>
                  <a:pt x="3665546" y="1380848"/>
                  <a:pt x="3667622" y="1380848"/>
                </a:cubicBezTo>
                <a:cubicBezTo>
                  <a:pt x="3669700" y="1378770"/>
                  <a:pt x="3667622" y="1378770"/>
                  <a:pt x="3665546" y="1380848"/>
                </a:cubicBezTo>
                <a:close/>
                <a:moveTo>
                  <a:pt x="3837966" y="0"/>
                </a:moveTo>
                <a:cubicBezTo>
                  <a:pt x="3842120" y="2078"/>
                  <a:pt x="3844199" y="199427"/>
                  <a:pt x="3848354" y="610745"/>
                </a:cubicBezTo>
                <a:cubicBezTo>
                  <a:pt x="3850430" y="953510"/>
                  <a:pt x="3854585" y="1080228"/>
                  <a:pt x="3858739" y="1092693"/>
                </a:cubicBezTo>
                <a:cubicBezTo>
                  <a:pt x="3860818" y="1096847"/>
                  <a:pt x="3858739" y="1101002"/>
                  <a:pt x="3856663" y="1101002"/>
                </a:cubicBezTo>
                <a:cubicBezTo>
                  <a:pt x="3854585" y="1101002"/>
                  <a:pt x="3850430" y="1098926"/>
                  <a:pt x="3850430" y="1096847"/>
                </a:cubicBezTo>
                <a:lnTo>
                  <a:pt x="3849729" y="1096730"/>
                </a:lnTo>
                <a:lnTo>
                  <a:pt x="3850268" y="1148216"/>
                </a:lnTo>
                <a:cubicBezTo>
                  <a:pt x="3852507" y="1329044"/>
                  <a:pt x="3855623" y="1402659"/>
                  <a:pt x="3858739" y="1412008"/>
                </a:cubicBezTo>
                <a:cubicBezTo>
                  <a:pt x="3860818" y="1416162"/>
                  <a:pt x="3858739" y="1420317"/>
                  <a:pt x="3856663" y="1420317"/>
                </a:cubicBezTo>
                <a:cubicBezTo>
                  <a:pt x="3854585" y="1420317"/>
                  <a:pt x="3850430" y="1418241"/>
                  <a:pt x="3850430" y="1416162"/>
                </a:cubicBezTo>
                <a:cubicBezTo>
                  <a:pt x="3850430" y="1414084"/>
                  <a:pt x="3844199" y="1412008"/>
                  <a:pt x="3837966" y="1414084"/>
                </a:cubicBezTo>
                <a:cubicBezTo>
                  <a:pt x="3829656" y="1414084"/>
                  <a:pt x="3825504" y="1416162"/>
                  <a:pt x="3825504" y="1418241"/>
                </a:cubicBezTo>
                <a:cubicBezTo>
                  <a:pt x="3825504" y="1420317"/>
                  <a:pt x="3821347" y="1422396"/>
                  <a:pt x="3813037" y="1422396"/>
                </a:cubicBezTo>
                <a:cubicBezTo>
                  <a:pt x="3806806" y="1422396"/>
                  <a:pt x="3796418" y="1424472"/>
                  <a:pt x="3792264" y="1426550"/>
                </a:cubicBezTo>
                <a:cubicBezTo>
                  <a:pt x="3781878" y="1432781"/>
                  <a:pt x="3765259" y="1428627"/>
                  <a:pt x="3767335" y="1420317"/>
                </a:cubicBezTo>
                <a:cubicBezTo>
                  <a:pt x="3769414" y="1416162"/>
                  <a:pt x="3767335" y="1414084"/>
                  <a:pt x="3765259" y="1414084"/>
                </a:cubicBezTo>
                <a:cubicBezTo>
                  <a:pt x="3763183" y="1414084"/>
                  <a:pt x="3761104" y="1416162"/>
                  <a:pt x="3761104" y="1418241"/>
                </a:cubicBezTo>
                <a:cubicBezTo>
                  <a:pt x="3761104" y="1424472"/>
                  <a:pt x="3734098" y="1432781"/>
                  <a:pt x="3732021" y="1426550"/>
                </a:cubicBezTo>
                <a:cubicBezTo>
                  <a:pt x="3729943" y="1422396"/>
                  <a:pt x="3727867" y="1424472"/>
                  <a:pt x="3725788" y="1426550"/>
                </a:cubicBezTo>
                <a:cubicBezTo>
                  <a:pt x="3721636" y="1430705"/>
                  <a:pt x="3721636" y="1430705"/>
                  <a:pt x="3713324" y="1426550"/>
                </a:cubicBezTo>
                <a:cubicBezTo>
                  <a:pt x="3707093" y="1422396"/>
                  <a:pt x="3702938" y="1422396"/>
                  <a:pt x="3698783" y="1424472"/>
                </a:cubicBezTo>
                <a:cubicBezTo>
                  <a:pt x="3690474" y="1430705"/>
                  <a:pt x="3626075" y="1434858"/>
                  <a:pt x="3623998" y="1428627"/>
                </a:cubicBezTo>
                <a:cubicBezTo>
                  <a:pt x="3623998" y="1426550"/>
                  <a:pt x="3617767" y="1426550"/>
                  <a:pt x="3609456" y="1428627"/>
                </a:cubicBezTo>
                <a:cubicBezTo>
                  <a:pt x="3601146" y="1430705"/>
                  <a:pt x="3592837" y="1432781"/>
                  <a:pt x="3590761" y="1430705"/>
                </a:cubicBezTo>
                <a:cubicBezTo>
                  <a:pt x="3582451" y="1426550"/>
                  <a:pt x="3555447" y="1424472"/>
                  <a:pt x="3542980" y="1428627"/>
                </a:cubicBezTo>
                <a:cubicBezTo>
                  <a:pt x="3534673" y="1430705"/>
                  <a:pt x="3532595" y="1430705"/>
                  <a:pt x="3532595" y="1424472"/>
                </a:cubicBezTo>
                <a:cubicBezTo>
                  <a:pt x="3532595" y="1418241"/>
                  <a:pt x="3532595" y="1418241"/>
                  <a:pt x="3526361" y="1424472"/>
                </a:cubicBezTo>
                <a:cubicBezTo>
                  <a:pt x="3522207" y="1428627"/>
                  <a:pt x="3515976" y="1432781"/>
                  <a:pt x="3513899" y="1430705"/>
                </a:cubicBezTo>
                <a:cubicBezTo>
                  <a:pt x="3509742" y="1430705"/>
                  <a:pt x="3507666" y="1430705"/>
                  <a:pt x="3513899" y="1428627"/>
                </a:cubicBezTo>
                <a:cubicBezTo>
                  <a:pt x="3524285" y="1424472"/>
                  <a:pt x="3520130" y="1420317"/>
                  <a:pt x="3505588" y="1420317"/>
                </a:cubicBezTo>
                <a:cubicBezTo>
                  <a:pt x="3484814" y="1418241"/>
                  <a:pt x="3478583" y="1422396"/>
                  <a:pt x="3486893" y="1430705"/>
                </a:cubicBezTo>
                <a:cubicBezTo>
                  <a:pt x="3493126" y="1436936"/>
                  <a:pt x="3491047" y="1436936"/>
                  <a:pt x="3474428" y="1434858"/>
                </a:cubicBezTo>
                <a:cubicBezTo>
                  <a:pt x="3464041" y="1434858"/>
                  <a:pt x="3455731" y="1434858"/>
                  <a:pt x="3453655" y="1436936"/>
                </a:cubicBezTo>
                <a:cubicBezTo>
                  <a:pt x="3451579" y="1439014"/>
                  <a:pt x="3447422" y="1436936"/>
                  <a:pt x="3443267" y="1434858"/>
                </a:cubicBezTo>
                <a:cubicBezTo>
                  <a:pt x="3437036" y="1430705"/>
                  <a:pt x="3437036" y="1430705"/>
                  <a:pt x="3439112" y="1434858"/>
                </a:cubicBezTo>
                <a:cubicBezTo>
                  <a:pt x="3443267" y="1439014"/>
                  <a:pt x="3441191" y="1441091"/>
                  <a:pt x="3437036" y="1436936"/>
                </a:cubicBezTo>
                <a:cubicBezTo>
                  <a:pt x="3432881" y="1434858"/>
                  <a:pt x="3432881" y="1428627"/>
                  <a:pt x="3434957" y="1426550"/>
                </a:cubicBezTo>
                <a:cubicBezTo>
                  <a:pt x="3441191" y="1418241"/>
                  <a:pt x="3443267" y="1405777"/>
                  <a:pt x="3437036" y="1407853"/>
                </a:cubicBezTo>
                <a:cubicBezTo>
                  <a:pt x="3434957" y="1409931"/>
                  <a:pt x="3432881" y="1414084"/>
                  <a:pt x="3434957" y="1416162"/>
                </a:cubicBezTo>
                <a:cubicBezTo>
                  <a:pt x="3437036" y="1420317"/>
                  <a:pt x="3434957" y="1420317"/>
                  <a:pt x="3430805" y="1420317"/>
                </a:cubicBezTo>
                <a:cubicBezTo>
                  <a:pt x="3426648" y="1418241"/>
                  <a:pt x="3424572" y="1414084"/>
                  <a:pt x="3424572" y="1412008"/>
                </a:cubicBezTo>
                <a:cubicBezTo>
                  <a:pt x="3424572" y="1407853"/>
                  <a:pt x="3422493" y="1407853"/>
                  <a:pt x="3418339" y="1412008"/>
                </a:cubicBezTo>
                <a:cubicBezTo>
                  <a:pt x="3414184" y="1414084"/>
                  <a:pt x="3412108" y="1418241"/>
                  <a:pt x="3414184" y="1420317"/>
                </a:cubicBezTo>
                <a:cubicBezTo>
                  <a:pt x="3416262" y="1422396"/>
                  <a:pt x="3414184" y="1424472"/>
                  <a:pt x="3410031" y="1424472"/>
                </a:cubicBezTo>
                <a:cubicBezTo>
                  <a:pt x="3405874" y="1424472"/>
                  <a:pt x="3401720" y="1428627"/>
                  <a:pt x="3397565" y="1432781"/>
                </a:cubicBezTo>
                <a:cubicBezTo>
                  <a:pt x="3391334" y="1441091"/>
                  <a:pt x="3380946" y="1445245"/>
                  <a:pt x="3380946" y="1436936"/>
                </a:cubicBezTo>
                <a:cubicBezTo>
                  <a:pt x="3380946" y="1434858"/>
                  <a:pt x="3383024" y="1432781"/>
                  <a:pt x="3387179" y="1434858"/>
                </a:cubicBezTo>
                <a:cubicBezTo>
                  <a:pt x="3389258" y="1434858"/>
                  <a:pt x="3393410" y="1432781"/>
                  <a:pt x="3395489" y="1430705"/>
                </a:cubicBezTo>
                <a:cubicBezTo>
                  <a:pt x="3397565" y="1428627"/>
                  <a:pt x="3395489" y="1424472"/>
                  <a:pt x="3391334" y="1424472"/>
                </a:cubicBezTo>
                <a:cubicBezTo>
                  <a:pt x="3387179" y="1424472"/>
                  <a:pt x="3383024" y="1426550"/>
                  <a:pt x="3378870" y="1430705"/>
                </a:cubicBezTo>
                <a:cubicBezTo>
                  <a:pt x="3374715" y="1436936"/>
                  <a:pt x="3362251" y="1439014"/>
                  <a:pt x="3356018" y="1432781"/>
                </a:cubicBezTo>
                <a:cubicBezTo>
                  <a:pt x="3353941" y="1430705"/>
                  <a:pt x="3343554" y="1432781"/>
                  <a:pt x="3333168" y="1436936"/>
                </a:cubicBezTo>
                <a:cubicBezTo>
                  <a:pt x="3322780" y="1441091"/>
                  <a:pt x="3310316" y="1443169"/>
                  <a:pt x="3308239" y="1443169"/>
                </a:cubicBezTo>
                <a:cubicBezTo>
                  <a:pt x="3306163" y="1443169"/>
                  <a:pt x="3299930" y="1445245"/>
                  <a:pt x="3293697" y="1447324"/>
                </a:cubicBezTo>
                <a:cubicBezTo>
                  <a:pt x="3285390" y="1451479"/>
                  <a:pt x="3279156" y="1451479"/>
                  <a:pt x="3270847" y="1447324"/>
                </a:cubicBezTo>
                <a:cubicBezTo>
                  <a:pt x="3264616" y="1445245"/>
                  <a:pt x="3254228" y="1443169"/>
                  <a:pt x="3250073" y="1445245"/>
                </a:cubicBezTo>
                <a:cubicBezTo>
                  <a:pt x="3243842" y="1447324"/>
                  <a:pt x="3243842" y="1447324"/>
                  <a:pt x="3252150" y="1441091"/>
                </a:cubicBezTo>
                <a:cubicBezTo>
                  <a:pt x="3260459" y="1436936"/>
                  <a:pt x="3260459" y="1434858"/>
                  <a:pt x="3254228" y="1432781"/>
                </a:cubicBezTo>
                <a:cubicBezTo>
                  <a:pt x="3250073" y="1432781"/>
                  <a:pt x="3241764" y="1430705"/>
                  <a:pt x="3237609" y="1430705"/>
                </a:cubicBezTo>
                <a:cubicBezTo>
                  <a:pt x="3231376" y="1428627"/>
                  <a:pt x="3229300" y="1430705"/>
                  <a:pt x="3233454" y="1434858"/>
                </a:cubicBezTo>
                <a:cubicBezTo>
                  <a:pt x="3243842" y="1445245"/>
                  <a:pt x="3233454" y="1451479"/>
                  <a:pt x="3220990" y="1441091"/>
                </a:cubicBezTo>
                <a:cubicBezTo>
                  <a:pt x="3206448" y="1428627"/>
                  <a:pt x="3189829" y="1426550"/>
                  <a:pt x="3179443" y="1434858"/>
                </a:cubicBezTo>
                <a:cubicBezTo>
                  <a:pt x="3175288" y="1439014"/>
                  <a:pt x="3166979" y="1441091"/>
                  <a:pt x="3162824" y="1439014"/>
                </a:cubicBezTo>
                <a:cubicBezTo>
                  <a:pt x="3158669" y="1436936"/>
                  <a:pt x="3152438" y="1439014"/>
                  <a:pt x="3152438" y="1441091"/>
                </a:cubicBezTo>
                <a:cubicBezTo>
                  <a:pt x="3152438" y="1447324"/>
                  <a:pt x="3104658" y="1451479"/>
                  <a:pt x="3096349" y="1447324"/>
                </a:cubicBezTo>
                <a:cubicBezTo>
                  <a:pt x="3092194" y="1443169"/>
                  <a:pt x="3088039" y="1443169"/>
                  <a:pt x="3085961" y="1447324"/>
                </a:cubicBezTo>
                <a:cubicBezTo>
                  <a:pt x="3083884" y="1451479"/>
                  <a:pt x="3081806" y="1451479"/>
                  <a:pt x="3077653" y="1447324"/>
                </a:cubicBezTo>
                <a:cubicBezTo>
                  <a:pt x="3073496" y="1443169"/>
                  <a:pt x="3071420" y="1443169"/>
                  <a:pt x="3069344" y="1447324"/>
                </a:cubicBezTo>
                <a:cubicBezTo>
                  <a:pt x="3067265" y="1451479"/>
                  <a:pt x="3065187" y="1451479"/>
                  <a:pt x="3058956" y="1447324"/>
                </a:cubicBezTo>
                <a:cubicBezTo>
                  <a:pt x="3052723" y="1443169"/>
                  <a:pt x="3050647" y="1443169"/>
                  <a:pt x="3048570" y="1447324"/>
                </a:cubicBezTo>
                <a:cubicBezTo>
                  <a:pt x="3044413" y="1455631"/>
                  <a:pt x="3036106" y="1453555"/>
                  <a:pt x="3038182" y="1443169"/>
                </a:cubicBezTo>
                <a:cubicBezTo>
                  <a:pt x="3040259" y="1436936"/>
                  <a:pt x="3040259" y="1434858"/>
                  <a:pt x="3034028" y="1439014"/>
                </a:cubicBezTo>
                <a:cubicBezTo>
                  <a:pt x="3029873" y="1441091"/>
                  <a:pt x="3025718" y="1443169"/>
                  <a:pt x="3023640" y="1441091"/>
                </a:cubicBezTo>
                <a:cubicBezTo>
                  <a:pt x="3021564" y="1439014"/>
                  <a:pt x="3017409" y="1441091"/>
                  <a:pt x="3013254" y="1445245"/>
                </a:cubicBezTo>
                <a:cubicBezTo>
                  <a:pt x="3007023" y="1453555"/>
                  <a:pt x="2982093" y="1459788"/>
                  <a:pt x="2986250" y="1453555"/>
                </a:cubicBezTo>
                <a:cubicBezTo>
                  <a:pt x="2988326" y="1451479"/>
                  <a:pt x="2986250" y="1447324"/>
                  <a:pt x="2982093" y="1443169"/>
                </a:cubicBezTo>
                <a:cubicBezTo>
                  <a:pt x="2975862" y="1436936"/>
                  <a:pt x="2975862" y="1439014"/>
                  <a:pt x="2977938" y="1447324"/>
                </a:cubicBezTo>
                <a:cubicBezTo>
                  <a:pt x="2980017" y="1455631"/>
                  <a:pt x="2980017" y="1457710"/>
                  <a:pt x="2965476" y="1455631"/>
                </a:cubicBezTo>
                <a:cubicBezTo>
                  <a:pt x="2957164" y="1455631"/>
                  <a:pt x="2930160" y="1455631"/>
                  <a:pt x="2907308" y="1457710"/>
                </a:cubicBezTo>
                <a:cubicBezTo>
                  <a:pt x="2884458" y="1459788"/>
                  <a:pt x="2838756" y="1461864"/>
                  <a:pt x="2807597" y="1461864"/>
                </a:cubicBezTo>
                <a:cubicBezTo>
                  <a:pt x="2776435" y="1461864"/>
                  <a:pt x="2747352" y="1463943"/>
                  <a:pt x="2743197" y="1466019"/>
                </a:cubicBezTo>
                <a:cubicBezTo>
                  <a:pt x="2739043" y="1468097"/>
                  <a:pt x="2734888" y="1466019"/>
                  <a:pt x="2730733" y="1461864"/>
                </a:cubicBezTo>
                <a:cubicBezTo>
                  <a:pt x="2724502" y="1453555"/>
                  <a:pt x="2724502" y="1453555"/>
                  <a:pt x="2714114" y="1461864"/>
                </a:cubicBezTo>
                <a:cubicBezTo>
                  <a:pt x="2705805" y="1468097"/>
                  <a:pt x="2701650" y="1468097"/>
                  <a:pt x="2687107" y="1466019"/>
                </a:cubicBezTo>
                <a:cubicBezTo>
                  <a:pt x="2676722" y="1463943"/>
                  <a:pt x="2668412" y="1463943"/>
                  <a:pt x="2662179" y="1466019"/>
                </a:cubicBezTo>
                <a:cubicBezTo>
                  <a:pt x="2651793" y="1472252"/>
                  <a:pt x="2597782" y="1468097"/>
                  <a:pt x="2589472" y="1461864"/>
                </a:cubicBezTo>
                <a:cubicBezTo>
                  <a:pt x="2585318" y="1459788"/>
                  <a:pt x="2579085" y="1457710"/>
                  <a:pt x="2574930" y="1459788"/>
                </a:cubicBezTo>
                <a:cubicBezTo>
                  <a:pt x="2568699" y="1461864"/>
                  <a:pt x="2568699" y="1463943"/>
                  <a:pt x="2572853" y="1466019"/>
                </a:cubicBezTo>
                <a:cubicBezTo>
                  <a:pt x="2577008" y="1468097"/>
                  <a:pt x="2577008" y="1470174"/>
                  <a:pt x="2568699" y="1470174"/>
                </a:cubicBezTo>
                <a:cubicBezTo>
                  <a:pt x="2562466" y="1470174"/>
                  <a:pt x="2558311" y="1468097"/>
                  <a:pt x="2558311" y="1466019"/>
                </a:cubicBezTo>
                <a:cubicBezTo>
                  <a:pt x="2558311" y="1463943"/>
                  <a:pt x="2541692" y="1461864"/>
                  <a:pt x="2520918" y="1461864"/>
                </a:cubicBezTo>
                <a:cubicBezTo>
                  <a:pt x="2485604" y="1461864"/>
                  <a:pt x="2483526" y="1461864"/>
                  <a:pt x="2481450" y="1472252"/>
                </a:cubicBezTo>
                <a:cubicBezTo>
                  <a:pt x="2477295" y="1484716"/>
                  <a:pt x="2468985" y="1484716"/>
                  <a:pt x="2468985" y="1474328"/>
                </a:cubicBezTo>
                <a:cubicBezTo>
                  <a:pt x="2468985" y="1468097"/>
                  <a:pt x="2464831" y="1466019"/>
                  <a:pt x="2448212" y="1466019"/>
                </a:cubicBezTo>
                <a:cubicBezTo>
                  <a:pt x="2437824" y="1466019"/>
                  <a:pt x="2421205" y="1468097"/>
                  <a:pt x="2414974" y="1472252"/>
                </a:cubicBezTo>
                <a:cubicBezTo>
                  <a:pt x="2402510" y="1478483"/>
                  <a:pt x="2402510" y="1478483"/>
                  <a:pt x="2419129" y="1476407"/>
                </a:cubicBezTo>
                <a:cubicBezTo>
                  <a:pt x="2433669" y="1474328"/>
                  <a:pt x="2435748" y="1474328"/>
                  <a:pt x="2427438" y="1480562"/>
                </a:cubicBezTo>
                <a:cubicBezTo>
                  <a:pt x="2423283" y="1484716"/>
                  <a:pt x="2408741" y="1486793"/>
                  <a:pt x="2394200" y="1486793"/>
                </a:cubicBezTo>
                <a:cubicBezTo>
                  <a:pt x="2367194" y="1486793"/>
                  <a:pt x="2358884" y="1480562"/>
                  <a:pt x="2385891" y="1480562"/>
                </a:cubicBezTo>
                <a:cubicBezTo>
                  <a:pt x="2398355" y="1480562"/>
                  <a:pt x="2400431" y="1480562"/>
                  <a:pt x="2394200" y="1476407"/>
                </a:cubicBezTo>
                <a:cubicBezTo>
                  <a:pt x="2385891" y="1472252"/>
                  <a:pt x="2367194" y="1472252"/>
                  <a:pt x="2363041" y="1478483"/>
                </a:cubicBezTo>
                <a:cubicBezTo>
                  <a:pt x="2360963" y="1480562"/>
                  <a:pt x="2354729" y="1478483"/>
                  <a:pt x="2350575" y="1476407"/>
                </a:cubicBezTo>
                <a:cubicBezTo>
                  <a:pt x="2344344" y="1472252"/>
                  <a:pt x="2336034" y="1474328"/>
                  <a:pt x="2325646" y="1476407"/>
                </a:cubicBezTo>
                <a:cubicBezTo>
                  <a:pt x="2317337" y="1478483"/>
                  <a:pt x="2306951" y="1480562"/>
                  <a:pt x="2302797" y="1478483"/>
                </a:cubicBezTo>
                <a:cubicBezTo>
                  <a:pt x="2292409" y="1474328"/>
                  <a:pt x="2282023" y="1474328"/>
                  <a:pt x="2273713" y="1478483"/>
                </a:cubicBezTo>
                <a:cubicBezTo>
                  <a:pt x="2269559" y="1480562"/>
                  <a:pt x="2267480" y="1480562"/>
                  <a:pt x="2267480" y="1478483"/>
                </a:cubicBezTo>
                <a:cubicBezTo>
                  <a:pt x="2267480" y="1476407"/>
                  <a:pt x="2263325" y="1474328"/>
                  <a:pt x="2261249" y="1472252"/>
                </a:cubicBezTo>
                <a:cubicBezTo>
                  <a:pt x="2257095" y="1470174"/>
                  <a:pt x="2255016" y="1472252"/>
                  <a:pt x="2257095" y="1476407"/>
                </a:cubicBezTo>
                <a:cubicBezTo>
                  <a:pt x="2259173" y="1480562"/>
                  <a:pt x="2255016" y="1482638"/>
                  <a:pt x="2246707" y="1484716"/>
                </a:cubicBezTo>
                <a:cubicBezTo>
                  <a:pt x="2228011" y="1486793"/>
                  <a:pt x="2063899" y="1484716"/>
                  <a:pt x="2057668" y="1480562"/>
                </a:cubicBezTo>
                <a:cubicBezTo>
                  <a:pt x="2055589" y="1478483"/>
                  <a:pt x="2045204" y="1480562"/>
                  <a:pt x="2034816" y="1482638"/>
                </a:cubicBezTo>
                <a:cubicBezTo>
                  <a:pt x="2024430" y="1484716"/>
                  <a:pt x="2018197" y="1484716"/>
                  <a:pt x="2018197" y="1484716"/>
                </a:cubicBezTo>
                <a:cubicBezTo>
                  <a:pt x="2018197" y="1482638"/>
                  <a:pt x="2014042" y="1478483"/>
                  <a:pt x="2007811" y="1476407"/>
                </a:cubicBezTo>
                <a:cubicBezTo>
                  <a:pt x="1999502" y="1472252"/>
                  <a:pt x="1997423" y="1472252"/>
                  <a:pt x="1987037" y="1478483"/>
                </a:cubicBezTo>
                <a:cubicBezTo>
                  <a:pt x="1976649" y="1486793"/>
                  <a:pt x="1951721" y="1490947"/>
                  <a:pt x="1945490" y="1484716"/>
                </a:cubicBezTo>
                <a:cubicBezTo>
                  <a:pt x="1939257" y="1478483"/>
                  <a:pt x="1908098" y="1478483"/>
                  <a:pt x="1908098" y="1484716"/>
                </a:cubicBezTo>
                <a:cubicBezTo>
                  <a:pt x="1908098" y="1486793"/>
                  <a:pt x="1906021" y="1486793"/>
                  <a:pt x="1903943" y="1482638"/>
                </a:cubicBezTo>
                <a:cubicBezTo>
                  <a:pt x="1901865" y="1478483"/>
                  <a:pt x="1895633" y="1474328"/>
                  <a:pt x="1891479" y="1474328"/>
                </a:cubicBezTo>
                <a:cubicBezTo>
                  <a:pt x="1887324" y="1474328"/>
                  <a:pt x="1883169" y="1472252"/>
                  <a:pt x="1883169" y="1468097"/>
                </a:cubicBezTo>
                <a:cubicBezTo>
                  <a:pt x="1883169" y="1463943"/>
                  <a:pt x="1883169" y="1463943"/>
                  <a:pt x="1881091" y="1468097"/>
                </a:cubicBezTo>
                <a:cubicBezTo>
                  <a:pt x="1879015" y="1470174"/>
                  <a:pt x="1874860" y="1472252"/>
                  <a:pt x="1870705" y="1470174"/>
                </a:cubicBezTo>
                <a:cubicBezTo>
                  <a:pt x="1866551" y="1468097"/>
                  <a:pt x="1862396" y="1470174"/>
                  <a:pt x="1862396" y="1472252"/>
                </a:cubicBezTo>
                <a:cubicBezTo>
                  <a:pt x="1862396" y="1476407"/>
                  <a:pt x="1856163" y="1476407"/>
                  <a:pt x="1841622" y="1474328"/>
                </a:cubicBezTo>
                <a:cubicBezTo>
                  <a:pt x="1822927" y="1472252"/>
                  <a:pt x="1820849" y="1472252"/>
                  <a:pt x="1825003" y="1478483"/>
                </a:cubicBezTo>
                <a:cubicBezTo>
                  <a:pt x="1829158" y="1486793"/>
                  <a:pt x="1827079" y="1486793"/>
                  <a:pt x="1808384" y="1478483"/>
                </a:cubicBezTo>
                <a:cubicBezTo>
                  <a:pt x="1793842" y="1472252"/>
                  <a:pt x="1791765" y="1472252"/>
                  <a:pt x="1787611" y="1478483"/>
                </a:cubicBezTo>
                <a:cubicBezTo>
                  <a:pt x="1783456" y="1482638"/>
                  <a:pt x="1775147" y="1484716"/>
                  <a:pt x="1768913" y="1484716"/>
                </a:cubicBezTo>
                <a:cubicBezTo>
                  <a:pt x="1741909" y="1484716"/>
                  <a:pt x="1712826" y="1480562"/>
                  <a:pt x="1708671" y="1474328"/>
                </a:cubicBezTo>
                <a:cubicBezTo>
                  <a:pt x="1704516" y="1470174"/>
                  <a:pt x="1704516" y="1470174"/>
                  <a:pt x="1706593" y="1476407"/>
                </a:cubicBezTo>
                <a:cubicBezTo>
                  <a:pt x="1710747" y="1484716"/>
                  <a:pt x="1708671" y="1484716"/>
                  <a:pt x="1692052" y="1480562"/>
                </a:cubicBezTo>
                <a:cubicBezTo>
                  <a:pt x="1683743" y="1478483"/>
                  <a:pt x="1679588" y="1478483"/>
                  <a:pt x="1679588" y="1480562"/>
                </a:cubicBezTo>
                <a:cubicBezTo>
                  <a:pt x="1679588" y="1482638"/>
                  <a:pt x="1673355" y="1484716"/>
                  <a:pt x="1660891" y="1482638"/>
                </a:cubicBezTo>
                <a:cubicBezTo>
                  <a:pt x="1650505" y="1480562"/>
                  <a:pt x="1640117" y="1480562"/>
                  <a:pt x="1638041" y="1482638"/>
                </a:cubicBezTo>
                <a:cubicBezTo>
                  <a:pt x="1629731" y="1490947"/>
                  <a:pt x="1532096" y="1480562"/>
                  <a:pt x="1517554" y="1468097"/>
                </a:cubicBezTo>
                <a:cubicBezTo>
                  <a:pt x="1513399" y="1463943"/>
                  <a:pt x="1511323" y="1463943"/>
                  <a:pt x="1513399" y="1468097"/>
                </a:cubicBezTo>
                <a:cubicBezTo>
                  <a:pt x="1517554" y="1472252"/>
                  <a:pt x="1509244" y="1478483"/>
                  <a:pt x="1498856" y="1480562"/>
                </a:cubicBezTo>
                <a:cubicBezTo>
                  <a:pt x="1494701" y="1480562"/>
                  <a:pt x="1490549" y="1478483"/>
                  <a:pt x="1490549" y="1474328"/>
                </a:cubicBezTo>
                <a:cubicBezTo>
                  <a:pt x="1488471" y="1468097"/>
                  <a:pt x="1459387" y="1468097"/>
                  <a:pt x="1459387" y="1474328"/>
                </a:cubicBezTo>
                <a:cubicBezTo>
                  <a:pt x="1459387" y="1476407"/>
                  <a:pt x="1451078" y="1478483"/>
                  <a:pt x="1442769" y="1478483"/>
                </a:cubicBezTo>
                <a:cubicBezTo>
                  <a:pt x="1432381" y="1478483"/>
                  <a:pt x="1426150" y="1476407"/>
                  <a:pt x="1426150" y="1476407"/>
                </a:cubicBezTo>
                <a:cubicBezTo>
                  <a:pt x="1428228" y="1474328"/>
                  <a:pt x="1426150" y="1472252"/>
                  <a:pt x="1424071" y="1470174"/>
                </a:cubicBezTo>
                <a:cubicBezTo>
                  <a:pt x="1421995" y="1468097"/>
                  <a:pt x="1419917" y="1470174"/>
                  <a:pt x="1419917" y="1474328"/>
                </a:cubicBezTo>
                <a:cubicBezTo>
                  <a:pt x="1419917" y="1478483"/>
                  <a:pt x="1413685" y="1480562"/>
                  <a:pt x="1399143" y="1480562"/>
                </a:cubicBezTo>
                <a:cubicBezTo>
                  <a:pt x="1388757" y="1480562"/>
                  <a:pt x="1376293" y="1480562"/>
                  <a:pt x="1372138" y="1482638"/>
                </a:cubicBezTo>
                <a:cubicBezTo>
                  <a:pt x="1365907" y="1486793"/>
                  <a:pt x="1365907" y="1484716"/>
                  <a:pt x="1359674" y="1468097"/>
                </a:cubicBezTo>
                <a:cubicBezTo>
                  <a:pt x="1357596" y="1463943"/>
                  <a:pt x="1355519" y="1463943"/>
                  <a:pt x="1351365" y="1470174"/>
                </a:cubicBezTo>
                <a:cubicBezTo>
                  <a:pt x="1347210" y="1474328"/>
                  <a:pt x="1347210" y="1476407"/>
                  <a:pt x="1351365" y="1474328"/>
                </a:cubicBezTo>
                <a:cubicBezTo>
                  <a:pt x="1355519" y="1472252"/>
                  <a:pt x="1357596" y="1472252"/>
                  <a:pt x="1357596" y="1476407"/>
                </a:cubicBezTo>
                <a:cubicBezTo>
                  <a:pt x="1357596" y="1482638"/>
                  <a:pt x="1347210" y="1486793"/>
                  <a:pt x="1338901" y="1480562"/>
                </a:cubicBezTo>
                <a:cubicBezTo>
                  <a:pt x="1332667" y="1478483"/>
                  <a:pt x="1328513" y="1476407"/>
                  <a:pt x="1326436" y="1480562"/>
                </a:cubicBezTo>
                <a:cubicBezTo>
                  <a:pt x="1322281" y="1486793"/>
                  <a:pt x="1305663" y="1484716"/>
                  <a:pt x="1301508" y="1478483"/>
                </a:cubicBezTo>
                <a:cubicBezTo>
                  <a:pt x="1299429" y="1472252"/>
                  <a:pt x="1297353" y="1472252"/>
                  <a:pt x="1295275" y="1476407"/>
                </a:cubicBezTo>
                <a:cubicBezTo>
                  <a:pt x="1289044" y="1484716"/>
                  <a:pt x="1266192" y="1486793"/>
                  <a:pt x="1259961" y="1478483"/>
                </a:cubicBezTo>
                <a:cubicBezTo>
                  <a:pt x="1257882" y="1474328"/>
                  <a:pt x="1253727" y="1472252"/>
                  <a:pt x="1249573" y="1474328"/>
                </a:cubicBezTo>
                <a:cubicBezTo>
                  <a:pt x="1245418" y="1476407"/>
                  <a:pt x="1228799" y="1478483"/>
                  <a:pt x="1210104" y="1478483"/>
                </a:cubicBezTo>
                <a:cubicBezTo>
                  <a:pt x="1183097" y="1478483"/>
                  <a:pt x="1174788" y="1478483"/>
                  <a:pt x="1170633" y="1472252"/>
                </a:cubicBezTo>
                <a:cubicBezTo>
                  <a:pt x="1168557" y="1468097"/>
                  <a:pt x="1166479" y="1468097"/>
                  <a:pt x="1166479" y="1470174"/>
                </a:cubicBezTo>
                <a:cubicBezTo>
                  <a:pt x="1166479" y="1478483"/>
                  <a:pt x="1141550" y="1480562"/>
                  <a:pt x="1131164" y="1472252"/>
                </a:cubicBezTo>
                <a:cubicBezTo>
                  <a:pt x="1122855" y="1466019"/>
                  <a:pt x="1120777" y="1466019"/>
                  <a:pt x="1122855" y="1470174"/>
                </a:cubicBezTo>
                <a:cubicBezTo>
                  <a:pt x="1124931" y="1480562"/>
                  <a:pt x="1075077" y="1478483"/>
                  <a:pt x="1056379" y="1466019"/>
                </a:cubicBezTo>
                <a:cubicBezTo>
                  <a:pt x="1043915" y="1457710"/>
                  <a:pt x="1041837" y="1457710"/>
                  <a:pt x="1043915" y="1463943"/>
                </a:cubicBezTo>
                <a:cubicBezTo>
                  <a:pt x="1045991" y="1468097"/>
                  <a:pt x="1043915" y="1472252"/>
                  <a:pt x="1039761" y="1474328"/>
                </a:cubicBezTo>
                <a:cubicBezTo>
                  <a:pt x="1027296" y="1478483"/>
                  <a:pt x="981594" y="1478483"/>
                  <a:pt x="979516" y="1476407"/>
                </a:cubicBezTo>
                <a:cubicBezTo>
                  <a:pt x="977439" y="1474328"/>
                  <a:pt x="975361" y="1474328"/>
                  <a:pt x="971209" y="1476407"/>
                </a:cubicBezTo>
                <a:cubicBezTo>
                  <a:pt x="969130" y="1478483"/>
                  <a:pt x="962897" y="1476407"/>
                  <a:pt x="960821" y="1472252"/>
                </a:cubicBezTo>
                <a:cubicBezTo>
                  <a:pt x="954587" y="1466019"/>
                  <a:pt x="954587" y="1466019"/>
                  <a:pt x="946278" y="1472252"/>
                </a:cubicBezTo>
                <a:cubicBezTo>
                  <a:pt x="942123" y="1476407"/>
                  <a:pt x="935892" y="1478483"/>
                  <a:pt x="933814" y="1476407"/>
                </a:cubicBezTo>
                <a:cubicBezTo>
                  <a:pt x="931737" y="1474328"/>
                  <a:pt x="923428" y="1476407"/>
                  <a:pt x="917195" y="1478483"/>
                </a:cubicBezTo>
                <a:cubicBezTo>
                  <a:pt x="908888" y="1480562"/>
                  <a:pt x="900576" y="1480562"/>
                  <a:pt x="892267" y="1476407"/>
                </a:cubicBezTo>
                <a:cubicBezTo>
                  <a:pt x="881881" y="1472252"/>
                  <a:pt x="879803" y="1472252"/>
                  <a:pt x="875648" y="1476407"/>
                </a:cubicBezTo>
                <a:cubicBezTo>
                  <a:pt x="873571" y="1480562"/>
                  <a:pt x="869417" y="1482638"/>
                  <a:pt x="859029" y="1480562"/>
                </a:cubicBezTo>
                <a:cubicBezTo>
                  <a:pt x="850719" y="1478483"/>
                  <a:pt x="844488" y="1476407"/>
                  <a:pt x="842410" y="1474328"/>
                </a:cubicBezTo>
                <a:cubicBezTo>
                  <a:pt x="840334" y="1472252"/>
                  <a:pt x="836179" y="1472252"/>
                  <a:pt x="829946" y="1474328"/>
                </a:cubicBezTo>
                <a:cubicBezTo>
                  <a:pt x="823715" y="1476407"/>
                  <a:pt x="817481" y="1474328"/>
                  <a:pt x="813327" y="1470174"/>
                </a:cubicBezTo>
                <a:cubicBezTo>
                  <a:pt x="809172" y="1466019"/>
                  <a:pt x="809172" y="1466019"/>
                  <a:pt x="809172" y="1468097"/>
                </a:cubicBezTo>
                <a:cubicBezTo>
                  <a:pt x="813327" y="1476407"/>
                  <a:pt x="802941" y="1474328"/>
                  <a:pt x="792553" y="1463943"/>
                </a:cubicBezTo>
                <a:cubicBezTo>
                  <a:pt x="786322" y="1457710"/>
                  <a:pt x="782167" y="1457710"/>
                  <a:pt x="784246" y="1461864"/>
                </a:cubicBezTo>
                <a:cubicBezTo>
                  <a:pt x="786322" y="1466019"/>
                  <a:pt x="784246" y="1468097"/>
                  <a:pt x="778013" y="1470174"/>
                </a:cubicBezTo>
                <a:cubicBezTo>
                  <a:pt x="744775" y="1474328"/>
                  <a:pt x="740620" y="1472252"/>
                  <a:pt x="734387" y="1463943"/>
                </a:cubicBezTo>
                <a:cubicBezTo>
                  <a:pt x="732311" y="1457710"/>
                  <a:pt x="728156" y="1453555"/>
                  <a:pt x="724001" y="1453555"/>
                </a:cubicBezTo>
                <a:cubicBezTo>
                  <a:pt x="721925" y="1453555"/>
                  <a:pt x="719847" y="1455631"/>
                  <a:pt x="721925" y="1455631"/>
                </a:cubicBezTo>
                <a:cubicBezTo>
                  <a:pt x="724001" y="1457710"/>
                  <a:pt x="721925" y="1461864"/>
                  <a:pt x="715692" y="1463943"/>
                </a:cubicBezTo>
                <a:cubicBezTo>
                  <a:pt x="701151" y="1472252"/>
                  <a:pt x="578586" y="1472252"/>
                  <a:pt x="570277" y="1463943"/>
                </a:cubicBezTo>
                <a:cubicBezTo>
                  <a:pt x="568198" y="1461864"/>
                  <a:pt x="561967" y="1463943"/>
                  <a:pt x="555736" y="1466019"/>
                </a:cubicBezTo>
                <a:cubicBezTo>
                  <a:pt x="547425" y="1468097"/>
                  <a:pt x="541193" y="1468097"/>
                  <a:pt x="534963" y="1466019"/>
                </a:cubicBezTo>
                <a:cubicBezTo>
                  <a:pt x="528729" y="1463943"/>
                  <a:pt x="524575" y="1463943"/>
                  <a:pt x="520420" y="1466019"/>
                </a:cubicBezTo>
                <a:cubicBezTo>
                  <a:pt x="516265" y="1468097"/>
                  <a:pt x="514189" y="1468097"/>
                  <a:pt x="510032" y="1463943"/>
                </a:cubicBezTo>
                <a:cubicBezTo>
                  <a:pt x="505877" y="1459788"/>
                  <a:pt x="499646" y="1457710"/>
                  <a:pt x="485104" y="1461864"/>
                </a:cubicBezTo>
                <a:cubicBezTo>
                  <a:pt x="470563" y="1466019"/>
                  <a:pt x="464330" y="1463943"/>
                  <a:pt x="458099" y="1461864"/>
                </a:cubicBezTo>
                <a:cubicBezTo>
                  <a:pt x="453944" y="1457710"/>
                  <a:pt x="447711" y="1457710"/>
                  <a:pt x="441480" y="1461864"/>
                </a:cubicBezTo>
                <a:cubicBezTo>
                  <a:pt x="437325" y="1463943"/>
                  <a:pt x="431095" y="1466019"/>
                  <a:pt x="429016" y="1463943"/>
                </a:cubicBezTo>
                <a:cubicBezTo>
                  <a:pt x="424861" y="1459788"/>
                  <a:pt x="385390" y="1457710"/>
                  <a:pt x="385390" y="1461864"/>
                </a:cubicBezTo>
                <a:cubicBezTo>
                  <a:pt x="385390" y="1466019"/>
                  <a:pt x="356307" y="1463943"/>
                  <a:pt x="352153" y="1459788"/>
                </a:cubicBezTo>
                <a:cubicBezTo>
                  <a:pt x="350076" y="1457710"/>
                  <a:pt x="339688" y="1457710"/>
                  <a:pt x="329303" y="1459788"/>
                </a:cubicBezTo>
                <a:cubicBezTo>
                  <a:pt x="318915" y="1461864"/>
                  <a:pt x="304374" y="1459788"/>
                  <a:pt x="300219" y="1457710"/>
                </a:cubicBezTo>
                <a:cubicBezTo>
                  <a:pt x="293986" y="1455631"/>
                  <a:pt x="285679" y="1455631"/>
                  <a:pt x="277367" y="1457710"/>
                </a:cubicBezTo>
                <a:cubicBezTo>
                  <a:pt x="266982" y="1459788"/>
                  <a:pt x="260749" y="1459788"/>
                  <a:pt x="256594" y="1457710"/>
                </a:cubicBezTo>
                <a:cubicBezTo>
                  <a:pt x="252439" y="1455631"/>
                  <a:pt x="244132" y="1453555"/>
                  <a:pt x="237899" y="1455631"/>
                </a:cubicBezTo>
                <a:cubicBezTo>
                  <a:pt x="229589" y="1457710"/>
                  <a:pt x="223358" y="1455631"/>
                  <a:pt x="217125" y="1451479"/>
                </a:cubicBezTo>
                <a:cubicBezTo>
                  <a:pt x="210892" y="1445245"/>
                  <a:pt x="206737" y="1445245"/>
                  <a:pt x="204661" y="1449400"/>
                </a:cubicBezTo>
                <a:cubicBezTo>
                  <a:pt x="200506" y="1455631"/>
                  <a:pt x="196351" y="1451479"/>
                  <a:pt x="192197" y="1432781"/>
                </a:cubicBezTo>
                <a:cubicBezTo>
                  <a:pt x="190118" y="1424472"/>
                  <a:pt x="185963" y="1407853"/>
                  <a:pt x="183887" y="1397467"/>
                </a:cubicBezTo>
                <a:cubicBezTo>
                  <a:pt x="179733" y="1378770"/>
                  <a:pt x="165190" y="1314373"/>
                  <a:pt x="144416" y="1214659"/>
                </a:cubicBezTo>
                <a:cubicBezTo>
                  <a:pt x="138185" y="1187652"/>
                  <a:pt x="131952" y="1156493"/>
                  <a:pt x="129876" y="1146105"/>
                </a:cubicBezTo>
                <a:cubicBezTo>
                  <a:pt x="127797" y="1135720"/>
                  <a:pt x="119490" y="1098327"/>
                  <a:pt x="113257" y="1065089"/>
                </a:cubicBezTo>
                <a:cubicBezTo>
                  <a:pt x="107024" y="1031851"/>
                  <a:pt x="94559" y="979916"/>
                  <a:pt x="88329" y="950833"/>
                </a:cubicBezTo>
                <a:cubicBezTo>
                  <a:pt x="82095" y="921750"/>
                  <a:pt x="73786" y="882281"/>
                  <a:pt x="71710" y="865662"/>
                </a:cubicBezTo>
                <a:cubicBezTo>
                  <a:pt x="69631" y="849044"/>
                  <a:pt x="61322" y="815806"/>
                  <a:pt x="57169" y="792954"/>
                </a:cubicBezTo>
                <a:cubicBezTo>
                  <a:pt x="50936" y="768025"/>
                  <a:pt x="44703" y="738942"/>
                  <a:pt x="42627" y="724402"/>
                </a:cubicBezTo>
                <a:cubicBezTo>
                  <a:pt x="38472" y="691164"/>
                  <a:pt x="9389" y="543670"/>
                  <a:pt x="5234" y="535361"/>
                </a:cubicBezTo>
                <a:cubicBezTo>
                  <a:pt x="-5151" y="520818"/>
                  <a:pt x="-999" y="520818"/>
                  <a:pt x="26008" y="520818"/>
                </a:cubicBezTo>
                <a:cubicBezTo>
                  <a:pt x="30163" y="520818"/>
                  <a:pt x="37823" y="520818"/>
                  <a:pt x="48080" y="520786"/>
                </a:cubicBezTo>
                <a:lnTo>
                  <a:pt x="66810" y="520673"/>
                </a:lnTo>
                <a:lnTo>
                  <a:pt x="65217" y="512330"/>
                </a:lnTo>
                <a:cubicBezTo>
                  <a:pt x="62361" y="499087"/>
                  <a:pt x="59245" y="485065"/>
                  <a:pt x="57169" y="473639"/>
                </a:cubicBezTo>
                <a:cubicBezTo>
                  <a:pt x="50936" y="448710"/>
                  <a:pt x="44703" y="419627"/>
                  <a:pt x="42627" y="405087"/>
                </a:cubicBezTo>
                <a:cubicBezTo>
                  <a:pt x="38472" y="371849"/>
                  <a:pt x="9389" y="224355"/>
                  <a:pt x="5234" y="216046"/>
                </a:cubicBezTo>
                <a:cubicBezTo>
                  <a:pt x="-5151" y="201503"/>
                  <a:pt x="-999" y="201503"/>
                  <a:pt x="26008" y="201503"/>
                </a:cubicBezTo>
                <a:cubicBezTo>
                  <a:pt x="42627" y="201503"/>
                  <a:pt x="115333" y="201503"/>
                  <a:pt x="185963" y="199427"/>
                </a:cubicBezTo>
                <a:cubicBezTo>
                  <a:pt x="256594" y="197350"/>
                  <a:pt x="318915" y="195272"/>
                  <a:pt x="325148" y="195272"/>
                </a:cubicBezTo>
                <a:cubicBezTo>
                  <a:pt x="331379" y="195272"/>
                  <a:pt x="381235" y="193196"/>
                  <a:pt x="439402" y="191117"/>
                </a:cubicBezTo>
                <a:cubicBezTo>
                  <a:pt x="495491" y="189041"/>
                  <a:pt x="580662" y="186963"/>
                  <a:pt x="626364" y="184886"/>
                </a:cubicBezTo>
                <a:cubicBezTo>
                  <a:pt x="717768" y="182808"/>
                  <a:pt x="819560" y="178653"/>
                  <a:pt x="902655" y="176577"/>
                </a:cubicBezTo>
                <a:cubicBezTo>
                  <a:pt x="952511" y="174498"/>
                  <a:pt x="1033529" y="172422"/>
                  <a:pt x="1135319" y="168267"/>
                </a:cubicBezTo>
                <a:cubicBezTo>
                  <a:pt x="1156093" y="168267"/>
                  <a:pt x="1214259" y="166189"/>
                  <a:pt x="1262039" y="164113"/>
                </a:cubicBezTo>
                <a:cubicBezTo>
                  <a:pt x="1309817" y="162034"/>
                  <a:pt x="1353441" y="159956"/>
                  <a:pt x="1361751" y="162034"/>
                </a:cubicBezTo>
                <a:cubicBezTo>
                  <a:pt x="1367983" y="162034"/>
                  <a:pt x="1392912" y="159956"/>
                  <a:pt x="1413685" y="157879"/>
                </a:cubicBezTo>
                <a:cubicBezTo>
                  <a:pt x="1434459" y="155803"/>
                  <a:pt x="1486392" y="153725"/>
                  <a:pt x="1525863" y="151648"/>
                </a:cubicBezTo>
                <a:cubicBezTo>
                  <a:pt x="1565332" y="149570"/>
                  <a:pt x="1615191" y="149570"/>
                  <a:pt x="1633886" y="147494"/>
                </a:cubicBezTo>
                <a:cubicBezTo>
                  <a:pt x="1654659" y="145415"/>
                  <a:pt x="1702438" y="143339"/>
                  <a:pt x="1739833" y="143339"/>
                </a:cubicBezTo>
                <a:cubicBezTo>
                  <a:pt x="1777223" y="141261"/>
                  <a:pt x="1837467" y="139182"/>
                  <a:pt x="1872781" y="137106"/>
                </a:cubicBezTo>
                <a:cubicBezTo>
                  <a:pt x="1908098" y="135030"/>
                  <a:pt x="1960031" y="130875"/>
                  <a:pt x="1989116" y="130875"/>
                </a:cubicBezTo>
                <a:cubicBezTo>
                  <a:pt x="2043125" y="128796"/>
                  <a:pt x="2049358" y="128796"/>
                  <a:pt x="2155305" y="122565"/>
                </a:cubicBezTo>
                <a:cubicBezTo>
                  <a:pt x="2190619" y="120487"/>
                  <a:pt x="2221778" y="118411"/>
                  <a:pt x="2223857" y="120487"/>
                </a:cubicBezTo>
                <a:cubicBezTo>
                  <a:pt x="2225933" y="120487"/>
                  <a:pt x="2242552" y="118411"/>
                  <a:pt x="2261249" y="116332"/>
                </a:cubicBezTo>
                <a:cubicBezTo>
                  <a:pt x="2279947" y="114256"/>
                  <a:pt x="2317337" y="110101"/>
                  <a:pt x="2346420" y="110101"/>
                </a:cubicBezTo>
                <a:cubicBezTo>
                  <a:pt x="2421205" y="108023"/>
                  <a:pt x="2550004" y="99713"/>
                  <a:pt x="2554156" y="97637"/>
                </a:cubicBezTo>
                <a:cubicBezTo>
                  <a:pt x="2556235" y="97637"/>
                  <a:pt x="2577008" y="95559"/>
                  <a:pt x="2601937" y="95559"/>
                </a:cubicBezTo>
                <a:cubicBezTo>
                  <a:pt x="2626865" y="95559"/>
                  <a:pt x="2653872" y="91404"/>
                  <a:pt x="2664257" y="89328"/>
                </a:cubicBezTo>
                <a:cubicBezTo>
                  <a:pt x="2678798" y="85173"/>
                  <a:pt x="2685031" y="83094"/>
                  <a:pt x="2697495" y="89328"/>
                </a:cubicBezTo>
                <a:cubicBezTo>
                  <a:pt x="2707881" y="93482"/>
                  <a:pt x="2714114" y="93482"/>
                  <a:pt x="2720345" y="89328"/>
                </a:cubicBezTo>
                <a:cubicBezTo>
                  <a:pt x="2724502" y="87249"/>
                  <a:pt x="2759816" y="83094"/>
                  <a:pt x="2799287" y="83094"/>
                </a:cubicBezTo>
                <a:cubicBezTo>
                  <a:pt x="2836677" y="81018"/>
                  <a:pt x="2890691" y="78940"/>
                  <a:pt x="2915617" y="76863"/>
                </a:cubicBezTo>
                <a:cubicBezTo>
                  <a:pt x="2942624" y="74785"/>
                  <a:pt x="2975862" y="72709"/>
                  <a:pt x="2992481" y="70630"/>
                </a:cubicBezTo>
                <a:cubicBezTo>
                  <a:pt x="3009100" y="70630"/>
                  <a:pt x="3031949" y="68554"/>
                  <a:pt x="3046492" y="66476"/>
                </a:cubicBezTo>
                <a:cubicBezTo>
                  <a:pt x="3061032" y="64399"/>
                  <a:pt x="3083884" y="62321"/>
                  <a:pt x="3100503" y="62321"/>
                </a:cubicBezTo>
                <a:cubicBezTo>
                  <a:pt x="3117122" y="60245"/>
                  <a:pt x="3142051" y="58166"/>
                  <a:pt x="3156591" y="58166"/>
                </a:cubicBezTo>
                <a:cubicBezTo>
                  <a:pt x="3171134" y="56090"/>
                  <a:pt x="3223069" y="51935"/>
                  <a:pt x="3270847" y="49857"/>
                </a:cubicBezTo>
                <a:cubicBezTo>
                  <a:pt x="3318627" y="45702"/>
                  <a:pt x="3366406" y="43626"/>
                  <a:pt x="3376791" y="41547"/>
                </a:cubicBezTo>
                <a:cubicBezTo>
                  <a:pt x="3387179" y="41547"/>
                  <a:pt x="3434957" y="37392"/>
                  <a:pt x="3480659" y="33238"/>
                </a:cubicBezTo>
                <a:cubicBezTo>
                  <a:pt x="3526361" y="29083"/>
                  <a:pt x="3584528" y="24928"/>
                  <a:pt x="3607380" y="22852"/>
                </a:cubicBezTo>
                <a:cubicBezTo>
                  <a:pt x="3630229" y="20774"/>
                  <a:pt x="3671777" y="16619"/>
                  <a:pt x="3700862" y="14543"/>
                </a:cubicBezTo>
                <a:cubicBezTo>
                  <a:pt x="3729943" y="12464"/>
                  <a:pt x="3771490" y="8309"/>
                  <a:pt x="3794342" y="4155"/>
                </a:cubicBezTo>
                <a:cubicBezTo>
                  <a:pt x="3817192" y="2078"/>
                  <a:pt x="3835889" y="0"/>
                  <a:pt x="3837966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4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2" grpId="0" animBg="1"/>
      <p:bldP spid="12" grpId="1" animBg="1"/>
      <p:bldP spid="10" grpId="0" animBg="1"/>
      <p:bldP spid="10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E2587B8-367E-41A0-9FA2-E4FDE0F20B3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86225" y="1438604"/>
            <a:ext cx="4019550" cy="3980792"/>
          </a:xfrm>
          <a:custGeom>
            <a:avLst/>
            <a:gdLst>
              <a:gd name="connsiteX0" fmla="*/ 332441 w 4438650"/>
              <a:gd name="connsiteY0" fmla="*/ 4381561 h 4395850"/>
              <a:gd name="connsiteX1" fmla="*/ 330448 w 4438650"/>
              <a:gd name="connsiteY1" fmla="*/ 4383942 h 4395850"/>
              <a:gd name="connsiteX2" fmla="*/ 334431 w 4438650"/>
              <a:gd name="connsiteY2" fmla="*/ 4386324 h 4395850"/>
              <a:gd name="connsiteX3" fmla="*/ 336424 w 4438650"/>
              <a:gd name="connsiteY3" fmla="*/ 4383942 h 4395850"/>
              <a:gd name="connsiteX4" fmla="*/ 332441 w 4438650"/>
              <a:gd name="connsiteY4" fmla="*/ 4381561 h 4395850"/>
              <a:gd name="connsiteX5" fmla="*/ 1262707 w 4438650"/>
              <a:gd name="connsiteY5" fmla="*/ 4285260 h 4395850"/>
              <a:gd name="connsiteX6" fmla="*/ 1256483 w 4438650"/>
              <a:gd name="connsiteY6" fmla="*/ 4287493 h 4395850"/>
              <a:gd name="connsiteX7" fmla="*/ 1262456 w 4438650"/>
              <a:gd name="connsiteY7" fmla="*/ 4288684 h 4395850"/>
              <a:gd name="connsiteX8" fmla="*/ 1270422 w 4438650"/>
              <a:gd name="connsiteY8" fmla="*/ 4287493 h 4395850"/>
              <a:gd name="connsiteX9" fmla="*/ 1262707 w 4438650"/>
              <a:gd name="connsiteY9" fmla="*/ 4285260 h 4395850"/>
              <a:gd name="connsiteX10" fmla="*/ 1111104 w 4438650"/>
              <a:gd name="connsiteY10" fmla="*/ 4283920 h 4395850"/>
              <a:gd name="connsiteX11" fmla="*/ 1109114 w 4438650"/>
              <a:gd name="connsiteY11" fmla="*/ 4286302 h 4395850"/>
              <a:gd name="connsiteX12" fmla="*/ 1113097 w 4438650"/>
              <a:gd name="connsiteY12" fmla="*/ 4288684 h 4395850"/>
              <a:gd name="connsiteX13" fmla="*/ 1115087 w 4438650"/>
              <a:gd name="connsiteY13" fmla="*/ 4286302 h 4395850"/>
              <a:gd name="connsiteX14" fmla="*/ 1111104 w 4438650"/>
              <a:gd name="connsiteY14" fmla="*/ 4283920 h 4395850"/>
              <a:gd name="connsiteX15" fmla="*/ 1276397 w 4438650"/>
              <a:gd name="connsiteY15" fmla="*/ 4281539 h 4395850"/>
              <a:gd name="connsiteX16" fmla="*/ 1278388 w 4438650"/>
              <a:gd name="connsiteY16" fmla="*/ 4285112 h 4395850"/>
              <a:gd name="connsiteX17" fmla="*/ 1280380 w 4438650"/>
              <a:gd name="connsiteY17" fmla="*/ 4282730 h 4395850"/>
              <a:gd name="connsiteX18" fmla="*/ 1276397 w 4438650"/>
              <a:gd name="connsiteY18" fmla="*/ 4281539 h 4395850"/>
              <a:gd name="connsiteX19" fmla="*/ 1272415 w 4438650"/>
              <a:gd name="connsiteY19" fmla="*/ 4258915 h 4395850"/>
              <a:gd name="connsiteX20" fmla="*/ 1268432 w 4438650"/>
              <a:gd name="connsiteY20" fmla="*/ 4261297 h 4395850"/>
              <a:gd name="connsiteX21" fmla="*/ 1270422 w 4438650"/>
              <a:gd name="connsiteY21" fmla="*/ 4263679 h 4395850"/>
              <a:gd name="connsiteX22" fmla="*/ 1274405 w 4438650"/>
              <a:gd name="connsiteY22" fmla="*/ 4261297 h 4395850"/>
              <a:gd name="connsiteX23" fmla="*/ 1272415 w 4438650"/>
              <a:gd name="connsiteY23" fmla="*/ 4258915 h 4395850"/>
              <a:gd name="connsiteX24" fmla="*/ 1628887 w 4438650"/>
              <a:gd name="connsiteY24" fmla="*/ 4252960 h 4395850"/>
              <a:gd name="connsiteX25" fmla="*/ 1624904 w 4438650"/>
              <a:gd name="connsiteY25" fmla="*/ 4254152 h 4395850"/>
              <a:gd name="connsiteX26" fmla="*/ 1626896 w 4438650"/>
              <a:gd name="connsiteY26" fmla="*/ 4257724 h 4395850"/>
              <a:gd name="connsiteX27" fmla="*/ 1630879 w 4438650"/>
              <a:gd name="connsiteY27" fmla="*/ 4256534 h 4395850"/>
              <a:gd name="connsiteX28" fmla="*/ 1628887 w 4438650"/>
              <a:gd name="connsiteY28" fmla="*/ 4252960 h 4395850"/>
              <a:gd name="connsiteX29" fmla="*/ 1768289 w 4438650"/>
              <a:gd name="connsiteY29" fmla="*/ 4247008 h 4395850"/>
              <a:gd name="connsiteX30" fmla="*/ 1766300 w 4438650"/>
              <a:gd name="connsiteY30" fmla="*/ 4249390 h 4395850"/>
              <a:gd name="connsiteX31" fmla="*/ 1770281 w 4438650"/>
              <a:gd name="connsiteY31" fmla="*/ 4251771 h 4395850"/>
              <a:gd name="connsiteX32" fmla="*/ 1772272 w 4438650"/>
              <a:gd name="connsiteY32" fmla="*/ 4249390 h 4395850"/>
              <a:gd name="connsiteX33" fmla="*/ 1768289 w 4438650"/>
              <a:gd name="connsiteY33" fmla="*/ 4247008 h 4395850"/>
              <a:gd name="connsiteX34" fmla="*/ 2007266 w 4438650"/>
              <a:gd name="connsiteY34" fmla="*/ 4241054 h 4395850"/>
              <a:gd name="connsiteX35" fmla="*/ 2003283 w 4438650"/>
              <a:gd name="connsiteY35" fmla="*/ 4242245 h 4395850"/>
              <a:gd name="connsiteX36" fmla="*/ 2007266 w 4438650"/>
              <a:gd name="connsiteY36" fmla="*/ 4245816 h 4395850"/>
              <a:gd name="connsiteX37" fmla="*/ 2011249 w 4438650"/>
              <a:gd name="connsiteY37" fmla="*/ 4244627 h 4395850"/>
              <a:gd name="connsiteX38" fmla="*/ 2007266 w 4438650"/>
              <a:gd name="connsiteY38" fmla="*/ 4241054 h 4395850"/>
              <a:gd name="connsiteX39" fmla="*/ 1776255 w 4438650"/>
              <a:gd name="connsiteY39" fmla="*/ 4238672 h 4395850"/>
              <a:gd name="connsiteX40" fmla="*/ 1774264 w 4438650"/>
              <a:gd name="connsiteY40" fmla="*/ 4242245 h 4395850"/>
              <a:gd name="connsiteX41" fmla="*/ 1780238 w 4438650"/>
              <a:gd name="connsiteY41" fmla="*/ 4241054 h 4395850"/>
              <a:gd name="connsiteX42" fmla="*/ 1776255 w 4438650"/>
              <a:gd name="connsiteY42" fmla="*/ 4238672 h 4395850"/>
              <a:gd name="connsiteX43" fmla="*/ 1732443 w 4438650"/>
              <a:gd name="connsiteY43" fmla="*/ 4236290 h 4395850"/>
              <a:gd name="connsiteX44" fmla="*/ 1730453 w 4438650"/>
              <a:gd name="connsiteY44" fmla="*/ 4238672 h 4395850"/>
              <a:gd name="connsiteX45" fmla="*/ 1734436 w 4438650"/>
              <a:gd name="connsiteY45" fmla="*/ 4241054 h 4395850"/>
              <a:gd name="connsiteX46" fmla="*/ 1736425 w 4438650"/>
              <a:gd name="connsiteY46" fmla="*/ 4238672 h 4395850"/>
              <a:gd name="connsiteX47" fmla="*/ 1732443 w 4438650"/>
              <a:gd name="connsiteY47" fmla="*/ 4236290 h 4395850"/>
              <a:gd name="connsiteX48" fmla="*/ 3442845 w 4438650"/>
              <a:gd name="connsiteY48" fmla="*/ 4232635 h 4395850"/>
              <a:gd name="connsiteX49" fmla="*/ 3445324 w 4438650"/>
              <a:gd name="connsiteY49" fmla="*/ 4232944 h 4395850"/>
              <a:gd name="connsiteX50" fmla="*/ 3444361 w 4438650"/>
              <a:gd name="connsiteY50" fmla="*/ 4233612 h 4395850"/>
              <a:gd name="connsiteX51" fmla="*/ 3441125 w 4438650"/>
              <a:gd name="connsiteY51" fmla="*/ 4231528 h 4395850"/>
              <a:gd name="connsiteX52" fmla="*/ 3442845 w 4438650"/>
              <a:gd name="connsiteY52" fmla="*/ 4232635 h 4395850"/>
              <a:gd name="connsiteX53" fmla="*/ 3441125 w 4438650"/>
              <a:gd name="connsiteY53" fmla="*/ 4232421 h 4395850"/>
              <a:gd name="connsiteX54" fmla="*/ 3441124 w 4438650"/>
              <a:gd name="connsiteY54" fmla="*/ 4231527 h 4395850"/>
              <a:gd name="connsiteX55" fmla="*/ 3441125 w 4438650"/>
              <a:gd name="connsiteY55" fmla="*/ 4231527 h 4395850"/>
              <a:gd name="connsiteX56" fmla="*/ 3441125 w 4438650"/>
              <a:gd name="connsiteY56" fmla="*/ 4231528 h 4395850"/>
              <a:gd name="connsiteX57" fmla="*/ 1999300 w 4438650"/>
              <a:gd name="connsiteY57" fmla="*/ 4230338 h 4395850"/>
              <a:gd name="connsiteX58" fmla="*/ 1995317 w 4438650"/>
              <a:gd name="connsiteY58" fmla="*/ 4231527 h 4395850"/>
              <a:gd name="connsiteX59" fmla="*/ 1999300 w 4438650"/>
              <a:gd name="connsiteY59" fmla="*/ 4235101 h 4395850"/>
              <a:gd name="connsiteX60" fmla="*/ 2003283 w 4438650"/>
              <a:gd name="connsiteY60" fmla="*/ 4233909 h 4395850"/>
              <a:gd name="connsiteX61" fmla="*/ 1999300 w 4438650"/>
              <a:gd name="connsiteY61" fmla="*/ 4230338 h 4395850"/>
              <a:gd name="connsiteX62" fmla="*/ 2429956 w 4438650"/>
              <a:gd name="connsiteY62" fmla="*/ 4228700 h 4395850"/>
              <a:gd name="connsiteX63" fmla="*/ 2431450 w 4438650"/>
              <a:gd name="connsiteY63" fmla="*/ 4231527 h 4395850"/>
              <a:gd name="connsiteX64" fmla="*/ 2437424 w 4438650"/>
              <a:gd name="connsiteY64" fmla="*/ 4233909 h 4395850"/>
              <a:gd name="connsiteX65" fmla="*/ 2437424 w 4438650"/>
              <a:gd name="connsiteY65" fmla="*/ 4230338 h 4395850"/>
              <a:gd name="connsiteX66" fmla="*/ 2429956 w 4438650"/>
              <a:gd name="connsiteY66" fmla="*/ 4228700 h 4395850"/>
              <a:gd name="connsiteX67" fmla="*/ 1911675 w 4438650"/>
              <a:gd name="connsiteY67" fmla="*/ 4226765 h 4395850"/>
              <a:gd name="connsiteX68" fmla="*/ 1909684 w 4438650"/>
              <a:gd name="connsiteY68" fmla="*/ 4229146 h 4395850"/>
              <a:gd name="connsiteX69" fmla="*/ 1913667 w 4438650"/>
              <a:gd name="connsiteY69" fmla="*/ 4231527 h 4395850"/>
              <a:gd name="connsiteX70" fmla="*/ 1915658 w 4438650"/>
              <a:gd name="connsiteY70" fmla="*/ 4229146 h 4395850"/>
              <a:gd name="connsiteX71" fmla="*/ 1911675 w 4438650"/>
              <a:gd name="connsiteY71" fmla="*/ 4226765 h 4395850"/>
              <a:gd name="connsiteX72" fmla="*/ 3310681 w 4438650"/>
              <a:gd name="connsiteY72" fmla="*/ 4226170 h 4395850"/>
              <a:gd name="connsiteX73" fmla="*/ 3315663 w 4438650"/>
              <a:gd name="connsiteY73" fmla="*/ 4226765 h 4395850"/>
              <a:gd name="connsiteX74" fmla="*/ 3316513 w 4438650"/>
              <a:gd name="connsiteY74" fmla="*/ 4227106 h 4395850"/>
              <a:gd name="connsiteX75" fmla="*/ 3313670 w 4438650"/>
              <a:gd name="connsiteY75" fmla="*/ 4227956 h 4395850"/>
              <a:gd name="connsiteX76" fmla="*/ 3291765 w 4438650"/>
              <a:gd name="connsiteY76" fmla="*/ 4225574 h 4395850"/>
              <a:gd name="connsiteX77" fmla="*/ 3289772 w 4438650"/>
              <a:gd name="connsiteY77" fmla="*/ 4226765 h 4395850"/>
              <a:gd name="connsiteX78" fmla="*/ 3295748 w 4438650"/>
              <a:gd name="connsiteY78" fmla="*/ 4226765 h 4395850"/>
              <a:gd name="connsiteX79" fmla="*/ 3291765 w 4438650"/>
              <a:gd name="connsiteY79" fmla="*/ 4225574 h 4395850"/>
              <a:gd name="connsiteX80" fmla="*/ 3859332 w 4438650"/>
              <a:gd name="connsiteY80" fmla="*/ 4223193 h 4395850"/>
              <a:gd name="connsiteX81" fmla="*/ 3857343 w 4438650"/>
              <a:gd name="connsiteY81" fmla="*/ 4224383 h 4395850"/>
              <a:gd name="connsiteX82" fmla="*/ 3863315 w 4438650"/>
              <a:gd name="connsiteY82" fmla="*/ 4224383 h 4395850"/>
              <a:gd name="connsiteX83" fmla="*/ 3859332 w 4438650"/>
              <a:gd name="connsiteY83" fmla="*/ 4223193 h 4395850"/>
              <a:gd name="connsiteX84" fmla="*/ 2409543 w 4438650"/>
              <a:gd name="connsiteY84" fmla="*/ 4223193 h 4395850"/>
              <a:gd name="connsiteX85" fmla="*/ 2407552 w 4438650"/>
              <a:gd name="connsiteY85" fmla="*/ 4225574 h 4395850"/>
              <a:gd name="connsiteX86" fmla="*/ 2411535 w 4438650"/>
              <a:gd name="connsiteY86" fmla="*/ 4227956 h 4395850"/>
              <a:gd name="connsiteX87" fmla="*/ 2413526 w 4438650"/>
              <a:gd name="connsiteY87" fmla="*/ 4225574 h 4395850"/>
              <a:gd name="connsiteX88" fmla="*/ 2409543 w 4438650"/>
              <a:gd name="connsiteY88" fmla="*/ 4223193 h 4395850"/>
              <a:gd name="connsiteX89" fmla="*/ 2825760 w 4438650"/>
              <a:gd name="connsiteY89" fmla="*/ 4222002 h 4395850"/>
              <a:gd name="connsiteX90" fmla="*/ 2819785 w 4438650"/>
              <a:gd name="connsiteY90" fmla="*/ 4227956 h 4395850"/>
              <a:gd name="connsiteX91" fmla="*/ 2825760 w 4438650"/>
              <a:gd name="connsiteY91" fmla="*/ 4225574 h 4395850"/>
              <a:gd name="connsiteX92" fmla="*/ 2825760 w 4438650"/>
              <a:gd name="connsiteY92" fmla="*/ 4222002 h 4395850"/>
              <a:gd name="connsiteX93" fmla="*/ 2564878 w 4438650"/>
              <a:gd name="connsiteY93" fmla="*/ 4222002 h 4395850"/>
              <a:gd name="connsiteX94" fmla="*/ 2566870 w 4438650"/>
              <a:gd name="connsiteY94" fmla="*/ 4225574 h 4395850"/>
              <a:gd name="connsiteX95" fmla="*/ 2568861 w 4438650"/>
              <a:gd name="connsiteY95" fmla="*/ 4224383 h 4395850"/>
              <a:gd name="connsiteX96" fmla="*/ 2564878 w 4438650"/>
              <a:gd name="connsiteY96" fmla="*/ 4222002 h 4395850"/>
              <a:gd name="connsiteX97" fmla="*/ 3160328 w 4438650"/>
              <a:gd name="connsiteY97" fmla="*/ 4219621 h 4395850"/>
              <a:gd name="connsiteX98" fmla="*/ 3158335 w 4438650"/>
              <a:gd name="connsiteY98" fmla="*/ 4222002 h 4395850"/>
              <a:gd name="connsiteX99" fmla="*/ 3162318 w 4438650"/>
              <a:gd name="connsiteY99" fmla="*/ 4224383 h 4395850"/>
              <a:gd name="connsiteX100" fmla="*/ 3164311 w 4438650"/>
              <a:gd name="connsiteY100" fmla="*/ 4222002 h 4395850"/>
              <a:gd name="connsiteX101" fmla="*/ 3160328 w 4438650"/>
              <a:gd name="connsiteY101" fmla="*/ 4219621 h 4395850"/>
              <a:gd name="connsiteX102" fmla="*/ 3835187 w 4438650"/>
              <a:gd name="connsiteY102" fmla="*/ 4218876 h 4395850"/>
              <a:gd name="connsiteX103" fmla="*/ 3839418 w 4438650"/>
              <a:gd name="connsiteY103" fmla="*/ 4225574 h 4395850"/>
              <a:gd name="connsiteX104" fmla="*/ 3845394 w 4438650"/>
              <a:gd name="connsiteY104" fmla="*/ 4229146 h 4395850"/>
              <a:gd name="connsiteX105" fmla="*/ 3841411 w 4438650"/>
              <a:gd name="connsiteY105" fmla="*/ 4222002 h 4395850"/>
              <a:gd name="connsiteX106" fmla="*/ 3835187 w 4438650"/>
              <a:gd name="connsiteY106" fmla="*/ 4218876 h 4395850"/>
              <a:gd name="connsiteX107" fmla="*/ 3634298 w 4438650"/>
              <a:gd name="connsiteY107" fmla="*/ 4217238 h 4395850"/>
              <a:gd name="connsiteX108" fmla="*/ 3632306 w 4438650"/>
              <a:gd name="connsiteY108" fmla="*/ 4219621 h 4395850"/>
              <a:gd name="connsiteX109" fmla="*/ 3636288 w 4438650"/>
              <a:gd name="connsiteY109" fmla="*/ 4222002 h 4395850"/>
              <a:gd name="connsiteX110" fmla="*/ 3638281 w 4438650"/>
              <a:gd name="connsiteY110" fmla="*/ 4219621 h 4395850"/>
              <a:gd name="connsiteX111" fmla="*/ 3634298 w 4438650"/>
              <a:gd name="connsiteY111" fmla="*/ 4217238 h 4395850"/>
              <a:gd name="connsiteX112" fmla="*/ 3534724 w 4438650"/>
              <a:gd name="connsiteY112" fmla="*/ 4217238 h 4395850"/>
              <a:gd name="connsiteX113" fmla="*/ 3530741 w 4438650"/>
              <a:gd name="connsiteY113" fmla="*/ 4219621 h 4395850"/>
              <a:gd name="connsiteX114" fmla="*/ 3532732 w 4438650"/>
              <a:gd name="connsiteY114" fmla="*/ 4222002 h 4395850"/>
              <a:gd name="connsiteX115" fmla="*/ 3536715 w 4438650"/>
              <a:gd name="connsiteY115" fmla="*/ 4219621 h 4395850"/>
              <a:gd name="connsiteX116" fmla="*/ 3534724 w 4438650"/>
              <a:gd name="connsiteY116" fmla="*/ 4217238 h 4395850"/>
              <a:gd name="connsiteX117" fmla="*/ 3327611 w 4438650"/>
              <a:gd name="connsiteY117" fmla="*/ 4216049 h 4395850"/>
              <a:gd name="connsiteX118" fmla="*/ 3325619 w 4438650"/>
              <a:gd name="connsiteY118" fmla="*/ 4217238 h 4395850"/>
              <a:gd name="connsiteX119" fmla="*/ 3331594 w 4438650"/>
              <a:gd name="connsiteY119" fmla="*/ 4217238 h 4395850"/>
              <a:gd name="connsiteX120" fmla="*/ 3327611 w 4438650"/>
              <a:gd name="connsiteY120" fmla="*/ 4216049 h 4395850"/>
              <a:gd name="connsiteX121" fmla="*/ 3743828 w 4438650"/>
              <a:gd name="connsiteY121" fmla="*/ 4213667 h 4395850"/>
              <a:gd name="connsiteX122" fmla="*/ 3735862 w 4438650"/>
              <a:gd name="connsiteY122" fmla="*/ 4214857 h 4395850"/>
              <a:gd name="connsiteX123" fmla="*/ 3735862 w 4438650"/>
              <a:gd name="connsiteY123" fmla="*/ 4219621 h 4395850"/>
              <a:gd name="connsiteX124" fmla="*/ 3737854 w 4438650"/>
              <a:gd name="connsiteY124" fmla="*/ 4218430 h 4395850"/>
              <a:gd name="connsiteX125" fmla="*/ 3741837 w 4438650"/>
              <a:gd name="connsiteY125" fmla="*/ 4214857 h 4395850"/>
              <a:gd name="connsiteX126" fmla="*/ 3743828 w 4438650"/>
              <a:gd name="connsiteY126" fmla="*/ 4213667 h 4395850"/>
              <a:gd name="connsiteX127" fmla="*/ 3751047 w 4438650"/>
              <a:gd name="connsiteY127" fmla="*/ 4213220 h 4395850"/>
              <a:gd name="connsiteX128" fmla="*/ 3747811 w 4438650"/>
              <a:gd name="connsiteY128" fmla="*/ 4214857 h 4395850"/>
              <a:gd name="connsiteX129" fmla="*/ 3757769 w 4438650"/>
              <a:gd name="connsiteY129" fmla="*/ 4220811 h 4395850"/>
              <a:gd name="connsiteX130" fmla="*/ 3755777 w 4438650"/>
              <a:gd name="connsiteY130" fmla="*/ 4216049 h 4395850"/>
              <a:gd name="connsiteX131" fmla="*/ 3751047 w 4438650"/>
              <a:gd name="connsiteY131" fmla="*/ 4213220 h 4395850"/>
              <a:gd name="connsiteX132" fmla="*/ 3680101 w 4438650"/>
              <a:gd name="connsiteY132" fmla="*/ 4210094 h 4395850"/>
              <a:gd name="connsiteX133" fmla="*/ 3684084 w 4438650"/>
              <a:gd name="connsiteY133" fmla="*/ 4219621 h 4395850"/>
              <a:gd name="connsiteX134" fmla="*/ 3688067 w 4438650"/>
              <a:gd name="connsiteY134" fmla="*/ 4222002 h 4395850"/>
              <a:gd name="connsiteX135" fmla="*/ 3684084 w 4438650"/>
              <a:gd name="connsiteY135" fmla="*/ 4213667 h 4395850"/>
              <a:gd name="connsiteX136" fmla="*/ 3680101 w 4438650"/>
              <a:gd name="connsiteY136" fmla="*/ 4210094 h 4395850"/>
              <a:gd name="connsiteX137" fmla="*/ 3287284 w 4438650"/>
              <a:gd name="connsiteY137" fmla="*/ 4209202 h 4395850"/>
              <a:gd name="connsiteX138" fmla="*/ 3283799 w 4438650"/>
              <a:gd name="connsiteY138" fmla="*/ 4211286 h 4395850"/>
              <a:gd name="connsiteX139" fmla="*/ 3289772 w 4438650"/>
              <a:gd name="connsiteY139" fmla="*/ 4214857 h 4395850"/>
              <a:gd name="connsiteX140" fmla="*/ 3293755 w 4438650"/>
              <a:gd name="connsiteY140" fmla="*/ 4212476 h 4395850"/>
              <a:gd name="connsiteX141" fmla="*/ 3287284 w 4438650"/>
              <a:gd name="connsiteY141" fmla="*/ 4209202 h 4395850"/>
              <a:gd name="connsiteX142" fmla="*/ 3765983 w 4438650"/>
              <a:gd name="connsiteY142" fmla="*/ 4209201 h 4395850"/>
              <a:gd name="connsiteX143" fmla="*/ 3761752 w 4438650"/>
              <a:gd name="connsiteY143" fmla="*/ 4212476 h 4395850"/>
              <a:gd name="connsiteX144" fmla="*/ 3761752 w 4438650"/>
              <a:gd name="connsiteY144" fmla="*/ 4218430 h 4395850"/>
              <a:gd name="connsiteX145" fmla="*/ 3765735 w 4438650"/>
              <a:gd name="connsiteY145" fmla="*/ 4214857 h 4395850"/>
              <a:gd name="connsiteX146" fmla="*/ 3765983 w 4438650"/>
              <a:gd name="connsiteY146" fmla="*/ 4209201 h 4395850"/>
              <a:gd name="connsiteX147" fmla="*/ 3811537 w 4438650"/>
              <a:gd name="connsiteY147" fmla="*/ 4208904 h 4395850"/>
              <a:gd name="connsiteX148" fmla="*/ 3809547 w 4438650"/>
              <a:gd name="connsiteY148" fmla="*/ 4211286 h 4395850"/>
              <a:gd name="connsiteX149" fmla="*/ 3813530 w 4438650"/>
              <a:gd name="connsiteY149" fmla="*/ 4213667 h 4395850"/>
              <a:gd name="connsiteX150" fmla="*/ 3815520 w 4438650"/>
              <a:gd name="connsiteY150" fmla="*/ 4211286 h 4395850"/>
              <a:gd name="connsiteX151" fmla="*/ 3811537 w 4438650"/>
              <a:gd name="connsiteY151" fmla="*/ 4208904 h 4395850"/>
              <a:gd name="connsiteX152" fmla="*/ 3702505 w 4438650"/>
              <a:gd name="connsiteY152" fmla="*/ 4205183 h 4395850"/>
              <a:gd name="connsiteX153" fmla="*/ 3698025 w 4438650"/>
              <a:gd name="connsiteY153" fmla="*/ 4206522 h 4395850"/>
              <a:gd name="connsiteX154" fmla="*/ 3709974 w 4438650"/>
              <a:gd name="connsiteY154" fmla="*/ 4214857 h 4395850"/>
              <a:gd name="connsiteX155" fmla="*/ 3715947 w 4438650"/>
              <a:gd name="connsiteY155" fmla="*/ 4214857 h 4395850"/>
              <a:gd name="connsiteX156" fmla="*/ 3709974 w 4438650"/>
              <a:gd name="connsiteY156" fmla="*/ 4210094 h 4395850"/>
              <a:gd name="connsiteX157" fmla="*/ 3702505 w 4438650"/>
              <a:gd name="connsiteY157" fmla="*/ 4205183 h 4395850"/>
              <a:gd name="connsiteX158" fmla="*/ 3863315 w 4438650"/>
              <a:gd name="connsiteY158" fmla="*/ 4204141 h 4395850"/>
              <a:gd name="connsiteX159" fmla="*/ 3859332 w 4438650"/>
              <a:gd name="connsiteY159" fmla="*/ 4206522 h 4395850"/>
              <a:gd name="connsiteX160" fmla="*/ 3863315 w 4438650"/>
              <a:gd name="connsiteY160" fmla="*/ 4207713 h 4395850"/>
              <a:gd name="connsiteX161" fmla="*/ 3867298 w 4438650"/>
              <a:gd name="connsiteY161" fmla="*/ 4205332 h 4395850"/>
              <a:gd name="connsiteX162" fmla="*/ 3863315 w 4438650"/>
              <a:gd name="connsiteY162" fmla="*/ 4204141 h 4395850"/>
              <a:gd name="connsiteX163" fmla="*/ 3801582 w 4438650"/>
              <a:gd name="connsiteY163" fmla="*/ 4204141 h 4395850"/>
              <a:gd name="connsiteX164" fmla="*/ 3799588 w 4438650"/>
              <a:gd name="connsiteY164" fmla="*/ 4206522 h 4395850"/>
              <a:gd name="connsiteX165" fmla="*/ 3805565 w 4438650"/>
              <a:gd name="connsiteY165" fmla="*/ 4205332 h 4395850"/>
              <a:gd name="connsiteX166" fmla="*/ 3801582 w 4438650"/>
              <a:gd name="connsiteY166" fmla="*/ 4204141 h 4395850"/>
              <a:gd name="connsiteX167" fmla="*/ 3748309 w 4438650"/>
              <a:gd name="connsiteY167" fmla="*/ 4203099 h 4395850"/>
              <a:gd name="connsiteX168" fmla="*/ 3751794 w 4438650"/>
              <a:gd name="connsiteY168" fmla="*/ 4208904 h 4395850"/>
              <a:gd name="connsiteX169" fmla="*/ 3757769 w 4438650"/>
              <a:gd name="connsiteY169" fmla="*/ 4211286 h 4395850"/>
              <a:gd name="connsiteX170" fmla="*/ 3753786 w 4438650"/>
              <a:gd name="connsiteY170" fmla="*/ 4205332 h 4395850"/>
              <a:gd name="connsiteX171" fmla="*/ 3748309 w 4438650"/>
              <a:gd name="connsiteY171" fmla="*/ 4203099 h 4395850"/>
              <a:gd name="connsiteX172" fmla="*/ 3895429 w 4438650"/>
              <a:gd name="connsiteY172" fmla="*/ 4202504 h 4395850"/>
              <a:gd name="connsiteX173" fmla="*/ 3893188 w 4438650"/>
              <a:gd name="connsiteY173" fmla="*/ 4207713 h 4395850"/>
              <a:gd name="connsiteX174" fmla="*/ 3897171 w 4438650"/>
              <a:gd name="connsiteY174" fmla="*/ 4213667 h 4395850"/>
              <a:gd name="connsiteX175" fmla="*/ 3899162 w 4438650"/>
              <a:gd name="connsiteY175" fmla="*/ 4205332 h 4395850"/>
              <a:gd name="connsiteX176" fmla="*/ 3895429 w 4438650"/>
              <a:gd name="connsiteY176" fmla="*/ 4202504 h 4395850"/>
              <a:gd name="connsiteX177" fmla="*/ 3737107 w 4438650"/>
              <a:gd name="connsiteY177" fmla="*/ 4201908 h 4395850"/>
              <a:gd name="connsiteX178" fmla="*/ 3727896 w 4438650"/>
              <a:gd name="connsiteY178" fmla="*/ 4202949 h 4395850"/>
              <a:gd name="connsiteX179" fmla="*/ 3723913 w 4438650"/>
              <a:gd name="connsiteY179" fmla="*/ 4211286 h 4395850"/>
              <a:gd name="connsiteX180" fmla="*/ 3727896 w 4438650"/>
              <a:gd name="connsiteY180" fmla="*/ 4207713 h 4395850"/>
              <a:gd name="connsiteX181" fmla="*/ 3729889 w 4438650"/>
              <a:gd name="connsiteY181" fmla="*/ 4205332 h 4395850"/>
              <a:gd name="connsiteX182" fmla="*/ 3735862 w 4438650"/>
              <a:gd name="connsiteY182" fmla="*/ 4205332 h 4395850"/>
              <a:gd name="connsiteX183" fmla="*/ 3737107 w 4438650"/>
              <a:gd name="connsiteY183" fmla="*/ 4201908 h 4395850"/>
              <a:gd name="connsiteX184" fmla="*/ 3757769 w 4438650"/>
              <a:gd name="connsiteY184" fmla="*/ 4199378 h 4395850"/>
              <a:gd name="connsiteX185" fmla="*/ 3755777 w 4438650"/>
              <a:gd name="connsiteY185" fmla="*/ 4201760 h 4395850"/>
              <a:gd name="connsiteX186" fmla="*/ 3759760 w 4438650"/>
              <a:gd name="connsiteY186" fmla="*/ 4204141 h 4395850"/>
              <a:gd name="connsiteX187" fmla="*/ 3761752 w 4438650"/>
              <a:gd name="connsiteY187" fmla="*/ 4201760 h 4395850"/>
              <a:gd name="connsiteX188" fmla="*/ 3757769 w 4438650"/>
              <a:gd name="connsiteY188" fmla="*/ 4199378 h 4395850"/>
              <a:gd name="connsiteX189" fmla="*/ 3873275 w 4438650"/>
              <a:gd name="connsiteY189" fmla="*/ 4198187 h 4395850"/>
              <a:gd name="connsiteX190" fmla="*/ 3869292 w 4438650"/>
              <a:gd name="connsiteY190" fmla="*/ 4202949 h 4395850"/>
              <a:gd name="connsiteX191" fmla="*/ 3877258 w 4438650"/>
              <a:gd name="connsiteY191" fmla="*/ 4204141 h 4395850"/>
              <a:gd name="connsiteX192" fmla="*/ 3873275 w 4438650"/>
              <a:gd name="connsiteY192" fmla="*/ 4198187 h 4395850"/>
              <a:gd name="connsiteX193" fmla="*/ 3709974 w 4438650"/>
              <a:gd name="connsiteY193" fmla="*/ 4194616 h 4395850"/>
              <a:gd name="connsiteX194" fmla="*/ 3711964 w 4438650"/>
              <a:gd name="connsiteY194" fmla="*/ 4198187 h 4395850"/>
              <a:gd name="connsiteX195" fmla="*/ 3713957 w 4438650"/>
              <a:gd name="connsiteY195" fmla="*/ 4195805 h 4395850"/>
              <a:gd name="connsiteX196" fmla="*/ 3709974 w 4438650"/>
              <a:gd name="connsiteY196" fmla="*/ 4194616 h 4395850"/>
              <a:gd name="connsiteX197" fmla="*/ 3640271 w 4438650"/>
              <a:gd name="connsiteY197" fmla="*/ 4192233 h 4395850"/>
              <a:gd name="connsiteX198" fmla="*/ 3638281 w 4438650"/>
              <a:gd name="connsiteY198" fmla="*/ 4194616 h 4395850"/>
              <a:gd name="connsiteX199" fmla="*/ 3642264 w 4438650"/>
              <a:gd name="connsiteY199" fmla="*/ 4196997 h 4395850"/>
              <a:gd name="connsiteX200" fmla="*/ 3644254 w 4438650"/>
              <a:gd name="connsiteY200" fmla="*/ 4194616 h 4395850"/>
              <a:gd name="connsiteX201" fmla="*/ 3640271 w 4438650"/>
              <a:gd name="connsiteY201" fmla="*/ 4192233 h 4395850"/>
              <a:gd name="connsiteX202" fmla="*/ 3698025 w 4438650"/>
              <a:gd name="connsiteY202" fmla="*/ 4191043 h 4395850"/>
              <a:gd name="connsiteX203" fmla="*/ 3696033 w 4438650"/>
              <a:gd name="connsiteY203" fmla="*/ 4194616 h 4395850"/>
              <a:gd name="connsiteX204" fmla="*/ 3698025 w 4438650"/>
              <a:gd name="connsiteY204" fmla="*/ 4195805 h 4395850"/>
              <a:gd name="connsiteX205" fmla="*/ 3698025 w 4438650"/>
              <a:gd name="connsiteY205" fmla="*/ 4191043 h 4395850"/>
              <a:gd name="connsiteX206" fmla="*/ 3907128 w 4438650"/>
              <a:gd name="connsiteY206" fmla="*/ 4187471 h 4395850"/>
              <a:gd name="connsiteX207" fmla="*/ 3905137 w 4438650"/>
              <a:gd name="connsiteY207" fmla="*/ 4188662 h 4395850"/>
              <a:gd name="connsiteX208" fmla="*/ 3903145 w 4438650"/>
              <a:gd name="connsiteY208" fmla="*/ 4192234 h 4395850"/>
              <a:gd name="connsiteX209" fmla="*/ 3903145 w 4438650"/>
              <a:gd name="connsiteY209" fmla="*/ 4193424 h 4395850"/>
              <a:gd name="connsiteX210" fmla="*/ 3909120 w 4438650"/>
              <a:gd name="connsiteY210" fmla="*/ 4191043 h 4395850"/>
              <a:gd name="connsiteX211" fmla="*/ 3907128 w 4438650"/>
              <a:gd name="connsiteY211" fmla="*/ 4187471 h 4395850"/>
              <a:gd name="connsiteX212" fmla="*/ 3729889 w 4438650"/>
              <a:gd name="connsiteY212" fmla="*/ 4186279 h 4395850"/>
              <a:gd name="connsiteX213" fmla="*/ 3725906 w 4438650"/>
              <a:gd name="connsiteY213" fmla="*/ 4188660 h 4395850"/>
              <a:gd name="connsiteX214" fmla="*/ 3729889 w 4438650"/>
              <a:gd name="connsiteY214" fmla="*/ 4189852 h 4395850"/>
              <a:gd name="connsiteX215" fmla="*/ 3733872 w 4438650"/>
              <a:gd name="connsiteY215" fmla="*/ 4187471 h 4395850"/>
              <a:gd name="connsiteX216" fmla="*/ 3729889 w 4438650"/>
              <a:gd name="connsiteY216" fmla="*/ 4186279 h 4395850"/>
              <a:gd name="connsiteX217" fmla="*/ 3694787 w 4438650"/>
              <a:gd name="connsiteY217" fmla="*/ 4186131 h 4395850"/>
              <a:gd name="connsiteX218" fmla="*/ 3688067 w 4438650"/>
              <a:gd name="connsiteY218" fmla="*/ 4186279 h 4395850"/>
              <a:gd name="connsiteX219" fmla="*/ 3684084 w 4438650"/>
              <a:gd name="connsiteY219" fmla="*/ 4187471 h 4395850"/>
              <a:gd name="connsiteX220" fmla="*/ 3682093 w 4438650"/>
              <a:gd name="connsiteY220" fmla="*/ 4188660 h 4395850"/>
              <a:gd name="connsiteX221" fmla="*/ 3676118 w 4438650"/>
              <a:gd name="connsiteY221" fmla="*/ 4194616 h 4395850"/>
              <a:gd name="connsiteX222" fmla="*/ 3678110 w 4438650"/>
              <a:gd name="connsiteY222" fmla="*/ 4201760 h 4395850"/>
              <a:gd name="connsiteX223" fmla="*/ 3680101 w 4438650"/>
              <a:gd name="connsiteY223" fmla="*/ 4200568 h 4395850"/>
              <a:gd name="connsiteX224" fmla="*/ 3680101 w 4438650"/>
              <a:gd name="connsiteY224" fmla="*/ 4196997 h 4395850"/>
              <a:gd name="connsiteX225" fmla="*/ 3686076 w 4438650"/>
              <a:gd name="connsiteY225" fmla="*/ 4199378 h 4395850"/>
              <a:gd name="connsiteX226" fmla="*/ 3690059 w 4438650"/>
              <a:gd name="connsiteY226" fmla="*/ 4196997 h 4395850"/>
              <a:gd name="connsiteX227" fmla="*/ 3694042 w 4438650"/>
              <a:gd name="connsiteY227" fmla="*/ 4187471 h 4395850"/>
              <a:gd name="connsiteX228" fmla="*/ 3700016 w 4438650"/>
              <a:gd name="connsiteY228" fmla="*/ 4188660 h 4395850"/>
              <a:gd name="connsiteX229" fmla="*/ 3694787 w 4438650"/>
              <a:gd name="connsiteY229" fmla="*/ 4186131 h 4395850"/>
              <a:gd name="connsiteX230" fmla="*/ 3739845 w 4438650"/>
              <a:gd name="connsiteY230" fmla="*/ 4181516 h 4395850"/>
              <a:gd name="connsiteX231" fmla="*/ 3737854 w 4438650"/>
              <a:gd name="connsiteY231" fmla="*/ 4183898 h 4395850"/>
              <a:gd name="connsiteX232" fmla="*/ 3741837 w 4438650"/>
              <a:gd name="connsiteY232" fmla="*/ 4186279 h 4395850"/>
              <a:gd name="connsiteX233" fmla="*/ 3743828 w 4438650"/>
              <a:gd name="connsiteY233" fmla="*/ 4183898 h 4395850"/>
              <a:gd name="connsiteX234" fmla="*/ 3739845 w 4438650"/>
              <a:gd name="connsiteY234" fmla="*/ 4181516 h 4395850"/>
              <a:gd name="connsiteX235" fmla="*/ 3608408 w 4438650"/>
              <a:gd name="connsiteY235" fmla="*/ 4181516 h 4395850"/>
              <a:gd name="connsiteX236" fmla="*/ 3604425 w 4438650"/>
              <a:gd name="connsiteY236" fmla="*/ 4189852 h 4395850"/>
              <a:gd name="connsiteX237" fmla="*/ 3602434 w 4438650"/>
              <a:gd name="connsiteY237" fmla="*/ 4195805 h 4395850"/>
              <a:gd name="connsiteX238" fmla="*/ 3594469 w 4438650"/>
              <a:gd name="connsiteY238" fmla="*/ 4192233 h 4395850"/>
              <a:gd name="connsiteX239" fmla="*/ 3588493 w 4438650"/>
              <a:gd name="connsiteY239" fmla="*/ 4189852 h 4395850"/>
              <a:gd name="connsiteX240" fmla="*/ 3596459 w 4438650"/>
              <a:gd name="connsiteY240" fmla="*/ 4198187 h 4395850"/>
              <a:gd name="connsiteX241" fmla="*/ 3608408 w 4438650"/>
              <a:gd name="connsiteY241" fmla="*/ 4199378 h 4395850"/>
              <a:gd name="connsiteX242" fmla="*/ 3616374 w 4438650"/>
              <a:gd name="connsiteY242" fmla="*/ 4200568 h 4395850"/>
              <a:gd name="connsiteX243" fmla="*/ 3618366 w 4438650"/>
              <a:gd name="connsiteY243" fmla="*/ 4199378 h 4395850"/>
              <a:gd name="connsiteX244" fmla="*/ 3614383 w 4438650"/>
              <a:gd name="connsiteY244" fmla="*/ 4195805 h 4395850"/>
              <a:gd name="connsiteX245" fmla="*/ 3608408 w 4438650"/>
              <a:gd name="connsiteY245" fmla="*/ 4187471 h 4395850"/>
              <a:gd name="connsiteX246" fmla="*/ 3606417 w 4438650"/>
              <a:gd name="connsiteY246" fmla="*/ 4185089 h 4395850"/>
              <a:gd name="connsiteX247" fmla="*/ 3608408 w 4438650"/>
              <a:gd name="connsiteY247" fmla="*/ 4181516 h 4395850"/>
              <a:gd name="connsiteX248" fmla="*/ 3580527 w 4438650"/>
              <a:gd name="connsiteY248" fmla="*/ 4181516 h 4395850"/>
              <a:gd name="connsiteX249" fmla="*/ 3578537 w 4438650"/>
              <a:gd name="connsiteY249" fmla="*/ 4183898 h 4395850"/>
              <a:gd name="connsiteX250" fmla="*/ 3582520 w 4438650"/>
              <a:gd name="connsiteY250" fmla="*/ 4186279 h 4395850"/>
              <a:gd name="connsiteX251" fmla="*/ 3584510 w 4438650"/>
              <a:gd name="connsiteY251" fmla="*/ 4183898 h 4395850"/>
              <a:gd name="connsiteX252" fmla="*/ 3580527 w 4438650"/>
              <a:gd name="connsiteY252" fmla="*/ 4181516 h 4395850"/>
              <a:gd name="connsiteX253" fmla="*/ 3588493 w 4438650"/>
              <a:gd name="connsiteY253" fmla="*/ 4180327 h 4395850"/>
              <a:gd name="connsiteX254" fmla="*/ 3584510 w 4438650"/>
              <a:gd name="connsiteY254" fmla="*/ 4181516 h 4395850"/>
              <a:gd name="connsiteX255" fmla="*/ 3588493 w 4438650"/>
              <a:gd name="connsiteY255" fmla="*/ 4185089 h 4395850"/>
              <a:gd name="connsiteX256" fmla="*/ 3592476 w 4438650"/>
              <a:gd name="connsiteY256" fmla="*/ 4183898 h 4395850"/>
              <a:gd name="connsiteX257" fmla="*/ 3588493 w 4438650"/>
              <a:gd name="connsiteY257" fmla="*/ 4180327 h 4395850"/>
              <a:gd name="connsiteX258" fmla="*/ 3958906 w 4438650"/>
              <a:gd name="connsiteY258" fmla="*/ 4177945 h 4395850"/>
              <a:gd name="connsiteX259" fmla="*/ 3956915 w 4438650"/>
              <a:gd name="connsiteY259" fmla="*/ 4180327 h 4395850"/>
              <a:gd name="connsiteX260" fmla="*/ 3958906 w 4438650"/>
              <a:gd name="connsiteY260" fmla="*/ 4181517 h 4395850"/>
              <a:gd name="connsiteX261" fmla="*/ 3958906 w 4438650"/>
              <a:gd name="connsiteY261" fmla="*/ 4177945 h 4395850"/>
              <a:gd name="connsiteX262" fmla="*/ 3570571 w 4438650"/>
              <a:gd name="connsiteY262" fmla="*/ 4176754 h 4395850"/>
              <a:gd name="connsiteX263" fmla="*/ 3566588 w 4438650"/>
              <a:gd name="connsiteY263" fmla="*/ 4179135 h 4395850"/>
              <a:gd name="connsiteX264" fmla="*/ 3570571 w 4438650"/>
              <a:gd name="connsiteY264" fmla="*/ 4181516 h 4395850"/>
              <a:gd name="connsiteX265" fmla="*/ 3574554 w 4438650"/>
              <a:gd name="connsiteY265" fmla="*/ 4179135 h 4395850"/>
              <a:gd name="connsiteX266" fmla="*/ 3570571 w 4438650"/>
              <a:gd name="connsiteY266" fmla="*/ 4176754 h 4395850"/>
              <a:gd name="connsiteX267" fmla="*/ 3544681 w 4438650"/>
              <a:gd name="connsiteY267" fmla="*/ 4176754 h 4395850"/>
              <a:gd name="connsiteX268" fmla="*/ 3540698 w 4438650"/>
              <a:gd name="connsiteY268" fmla="*/ 4179135 h 4395850"/>
              <a:gd name="connsiteX269" fmla="*/ 3542690 w 4438650"/>
              <a:gd name="connsiteY269" fmla="*/ 4181516 h 4395850"/>
              <a:gd name="connsiteX270" fmla="*/ 3546673 w 4438650"/>
              <a:gd name="connsiteY270" fmla="*/ 4179135 h 4395850"/>
              <a:gd name="connsiteX271" fmla="*/ 3544681 w 4438650"/>
              <a:gd name="connsiteY271" fmla="*/ 4176754 h 4395850"/>
              <a:gd name="connsiteX272" fmla="*/ 3901154 w 4438650"/>
              <a:gd name="connsiteY272" fmla="*/ 4175563 h 4395850"/>
              <a:gd name="connsiteX273" fmla="*/ 3889205 w 4438650"/>
              <a:gd name="connsiteY273" fmla="*/ 4183898 h 4395850"/>
              <a:gd name="connsiteX274" fmla="*/ 3899162 w 4438650"/>
              <a:gd name="connsiteY274" fmla="*/ 4179135 h 4395850"/>
              <a:gd name="connsiteX275" fmla="*/ 3901154 w 4438650"/>
              <a:gd name="connsiteY275" fmla="*/ 4175563 h 4395850"/>
              <a:gd name="connsiteX276" fmla="*/ 3751794 w 4438650"/>
              <a:gd name="connsiteY276" fmla="*/ 4174372 h 4395850"/>
              <a:gd name="connsiteX277" fmla="*/ 3749803 w 4438650"/>
              <a:gd name="connsiteY277" fmla="*/ 4176754 h 4395850"/>
              <a:gd name="connsiteX278" fmla="*/ 3753786 w 4438650"/>
              <a:gd name="connsiteY278" fmla="*/ 4179135 h 4395850"/>
              <a:gd name="connsiteX279" fmla="*/ 3755777 w 4438650"/>
              <a:gd name="connsiteY279" fmla="*/ 4176754 h 4395850"/>
              <a:gd name="connsiteX280" fmla="*/ 3751794 w 4438650"/>
              <a:gd name="connsiteY280" fmla="*/ 4174372 h 4395850"/>
              <a:gd name="connsiteX281" fmla="*/ 3674127 w 4438650"/>
              <a:gd name="connsiteY281" fmla="*/ 4174372 h 4395850"/>
              <a:gd name="connsiteX282" fmla="*/ 3670144 w 4438650"/>
              <a:gd name="connsiteY282" fmla="*/ 4176754 h 4395850"/>
              <a:gd name="connsiteX283" fmla="*/ 3674127 w 4438650"/>
              <a:gd name="connsiteY283" fmla="*/ 4179135 h 4395850"/>
              <a:gd name="connsiteX284" fmla="*/ 3678110 w 4438650"/>
              <a:gd name="connsiteY284" fmla="*/ 4176754 h 4395850"/>
              <a:gd name="connsiteX285" fmla="*/ 3674127 w 4438650"/>
              <a:gd name="connsiteY285" fmla="*/ 4174372 h 4395850"/>
              <a:gd name="connsiteX286" fmla="*/ 3419219 w 4438650"/>
              <a:gd name="connsiteY286" fmla="*/ 4174372 h 4395850"/>
              <a:gd name="connsiteX287" fmla="*/ 3417227 w 4438650"/>
              <a:gd name="connsiteY287" fmla="*/ 4176754 h 4395850"/>
              <a:gd name="connsiteX288" fmla="*/ 3421210 w 4438650"/>
              <a:gd name="connsiteY288" fmla="*/ 4179135 h 4395850"/>
              <a:gd name="connsiteX289" fmla="*/ 3423202 w 4438650"/>
              <a:gd name="connsiteY289" fmla="*/ 4176754 h 4395850"/>
              <a:gd name="connsiteX290" fmla="*/ 3419219 w 4438650"/>
              <a:gd name="connsiteY290" fmla="*/ 4174372 h 4395850"/>
              <a:gd name="connsiteX291" fmla="*/ 3694042 w 4438650"/>
              <a:gd name="connsiteY291" fmla="*/ 4171990 h 4395850"/>
              <a:gd name="connsiteX292" fmla="*/ 3692050 w 4438650"/>
              <a:gd name="connsiteY292" fmla="*/ 4176754 h 4395850"/>
              <a:gd name="connsiteX293" fmla="*/ 3698025 w 4438650"/>
              <a:gd name="connsiteY293" fmla="*/ 4175563 h 4395850"/>
              <a:gd name="connsiteX294" fmla="*/ 3694042 w 4438650"/>
              <a:gd name="connsiteY294" fmla="*/ 4171990 h 4395850"/>
              <a:gd name="connsiteX295" fmla="*/ 3580527 w 4438650"/>
              <a:gd name="connsiteY295" fmla="*/ 4171990 h 4395850"/>
              <a:gd name="connsiteX296" fmla="*/ 3578537 w 4438650"/>
              <a:gd name="connsiteY296" fmla="*/ 4174372 h 4395850"/>
              <a:gd name="connsiteX297" fmla="*/ 3582520 w 4438650"/>
              <a:gd name="connsiteY297" fmla="*/ 4176754 h 4395850"/>
              <a:gd name="connsiteX298" fmla="*/ 3584510 w 4438650"/>
              <a:gd name="connsiteY298" fmla="*/ 4174372 h 4395850"/>
              <a:gd name="connsiteX299" fmla="*/ 3580527 w 4438650"/>
              <a:gd name="connsiteY299" fmla="*/ 4171990 h 4395850"/>
              <a:gd name="connsiteX300" fmla="*/ 3779673 w 4438650"/>
              <a:gd name="connsiteY300" fmla="*/ 4169609 h 4395850"/>
              <a:gd name="connsiteX301" fmla="*/ 3777684 w 4438650"/>
              <a:gd name="connsiteY301" fmla="*/ 4171990 h 4395850"/>
              <a:gd name="connsiteX302" fmla="*/ 3779673 w 4438650"/>
              <a:gd name="connsiteY302" fmla="*/ 4173182 h 4395850"/>
              <a:gd name="connsiteX303" fmla="*/ 3779673 w 4438650"/>
              <a:gd name="connsiteY303" fmla="*/ 4169609 h 4395850"/>
              <a:gd name="connsiteX304" fmla="*/ 3484937 w 4438650"/>
              <a:gd name="connsiteY304" fmla="*/ 4167227 h 4395850"/>
              <a:gd name="connsiteX305" fmla="*/ 3486929 w 4438650"/>
              <a:gd name="connsiteY305" fmla="*/ 4173182 h 4395850"/>
              <a:gd name="connsiteX306" fmla="*/ 3488920 w 4438650"/>
              <a:gd name="connsiteY306" fmla="*/ 4170800 h 4395850"/>
              <a:gd name="connsiteX307" fmla="*/ 3484937 w 4438650"/>
              <a:gd name="connsiteY307" fmla="*/ 4167227 h 4395850"/>
              <a:gd name="connsiteX308" fmla="*/ 3797599 w 4438650"/>
              <a:gd name="connsiteY308" fmla="*/ 4164846 h 4395850"/>
              <a:gd name="connsiteX309" fmla="*/ 3797599 w 4438650"/>
              <a:gd name="connsiteY309" fmla="*/ 4168419 h 4395850"/>
              <a:gd name="connsiteX310" fmla="*/ 3801582 w 4438650"/>
              <a:gd name="connsiteY310" fmla="*/ 4166038 h 4395850"/>
              <a:gd name="connsiteX311" fmla="*/ 3797599 w 4438650"/>
              <a:gd name="connsiteY311" fmla="*/ 4164846 h 4395850"/>
              <a:gd name="connsiteX312" fmla="*/ 3592476 w 4438650"/>
              <a:gd name="connsiteY312" fmla="*/ 4164846 h 4395850"/>
              <a:gd name="connsiteX313" fmla="*/ 3588493 w 4438650"/>
              <a:gd name="connsiteY313" fmla="*/ 4167227 h 4395850"/>
              <a:gd name="connsiteX314" fmla="*/ 3590486 w 4438650"/>
              <a:gd name="connsiteY314" fmla="*/ 4169609 h 4395850"/>
              <a:gd name="connsiteX315" fmla="*/ 3594469 w 4438650"/>
              <a:gd name="connsiteY315" fmla="*/ 4167227 h 4395850"/>
              <a:gd name="connsiteX316" fmla="*/ 3592476 w 4438650"/>
              <a:gd name="connsiteY316" fmla="*/ 4164846 h 4395850"/>
              <a:gd name="connsiteX317" fmla="*/ 3507838 w 4438650"/>
              <a:gd name="connsiteY317" fmla="*/ 4164251 h 4395850"/>
              <a:gd name="connsiteX318" fmla="*/ 3498878 w 4438650"/>
              <a:gd name="connsiteY318" fmla="*/ 4164846 h 4395850"/>
              <a:gd name="connsiteX319" fmla="*/ 3496885 w 4438650"/>
              <a:gd name="connsiteY319" fmla="*/ 4170800 h 4395850"/>
              <a:gd name="connsiteX320" fmla="*/ 3504851 w 4438650"/>
              <a:gd name="connsiteY320" fmla="*/ 4173182 h 4395850"/>
              <a:gd name="connsiteX321" fmla="*/ 3516800 w 4438650"/>
              <a:gd name="connsiteY321" fmla="*/ 4171990 h 4395850"/>
              <a:gd name="connsiteX322" fmla="*/ 3516800 w 4438650"/>
              <a:gd name="connsiteY322" fmla="*/ 4167227 h 4395850"/>
              <a:gd name="connsiteX323" fmla="*/ 3507838 w 4438650"/>
              <a:gd name="connsiteY323" fmla="*/ 4164251 h 4395850"/>
              <a:gd name="connsiteX324" fmla="*/ 3715947 w 4438650"/>
              <a:gd name="connsiteY324" fmla="*/ 4161274 h 4395850"/>
              <a:gd name="connsiteX325" fmla="*/ 3709974 w 4438650"/>
              <a:gd name="connsiteY325" fmla="*/ 4167227 h 4395850"/>
              <a:gd name="connsiteX326" fmla="*/ 3717940 w 4438650"/>
              <a:gd name="connsiteY326" fmla="*/ 4166038 h 4395850"/>
              <a:gd name="connsiteX327" fmla="*/ 3715947 w 4438650"/>
              <a:gd name="connsiteY327" fmla="*/ 4161274 h 4395850"/>
              <a:gd name="connsiteX328" fmla="*/ 3660186 w 4438650"/>
              <a:gd name="connsiteY328" fmla="*/ 4161274 h 4395850"/>
              <a:gd name="connsiteX329" fmla="*/ 3662179 w 4438650"/>
              <a:gd name="connsiteY329" fmla="*/ 4163655 h 4395850"/>
              <a:gd name="connsiteX330" fmla="*/ 3664169 w 4438650"/>
              <a:gd name="connsiteY330" fmla="*/ 4167227 h 4395850"/>
              <a:gd name="connsiteX331" fmla="*/ 3666162 w 4438650"/>
              <a:gd name="connsiteY331" fmla="*/ 4169609 h 4395850"/>
              <a:gd name="connsiteX332" fmla="*/ 3666162 w 4438650"/>
              <a:gd name="connsiteY332" fmla="*/ 4163655 h 4395850"/>
              <a:gd name="connsiteX333" fmla="*/ 3660186 w 4438650"/>
              <a:gd name="connsiteY333" fmla="*/ 4161274 h 4395850"/>
              <a:gd name="connsiteX334" fmla="*/ 3755777 w 4438650"/>
              <a:gd name="connsiteY334" fmla="*/ 4156511 h 4395850"/>
              <a:gd name="connsiteX335" fmla="*/ 3749803 w 4438650"/>
              <a:gd name="connsiteY335" fmla="*/ 4158893 h 4395850"/>
              <a:gd name="connsiteX336" fmla="*/ 3753786 w 4438650"/>
              <a:gd name="connsiteY336" fmla="*/ 4161274 h 4395850"/>
              <a:gd name="connsiteX337" fmla="*/ 3755777 w 4438650"/>
              <a:gd name="connsiteY337" fmla="*/ 4156511 h 4395850"/>
              <a:gd name="connsiteX338" fmla="*/ 3612391 w 4438650"/>
              <a:gd name="connsiteY338" fmla="*/ 4156511 h 4395850"/>
              <a:gd name="connsiteX339" fmla="*/ 3604425 w 4438650"/>
              <a:gd name="connsiteY339" fmla="*/ 4160083 h 4395850"/>
              <a:gd name="connsiteX340" fmla="*/ 3600442 w 4438650"/>
              <a:gd name="connsiteY340" fmla="*/ 4162465 h 4395850"/>
              <a:gd name="connsiteX341" fmla="*/ 3596459 w 4438650"/>
              <a:gd name="connsiteY341" fmla="*/ 4167227 h 4395850"/>
              <a:gd name="connsiteX342" fmla="*/ 3594469 w 4438650"/>
              <a:gd name="connsiteY342" fmla="*/ 4175563 h 4395850"/>
              <a:gd name="connsiteX343" fmla="*/ 3594469 w 4438650"/>
              <a:gd name="connsiteY343" fmla="*/ 4176754 h 4395850"/>
              <a:gd name="connsiteX344" fmla="*/ 3616374 w 4438650"/>
              <a:gd name="connsiteY344" fmla="*/ 4176754 h 4395850"/>
              <a:gd name="connsiteX345" fmla="*/ 3624340 w 4438650"/>
              <a:gd name="connsiteY345" fmla="*/ 4177944 h 4395850"/>
              <a:gd name="connsiteX346" fmla="*/ 3630315 w 4438650"/>
              <a:gd name="connsiteY346" fmla="*/ 4177944 h 4395850"/>
              <a:gd name="connsiteX347" fmla="*/ 3636288 w 4438650"/>
              <a:gd name="connsiteY347" fmla="*/ 4180327 h 4395850"/>
              <a:gd name="connsiteX348" fmla="*/ 3648237 w 4438650"/>
              <a:gd name="connsiteY348" fmla="*/ 4185089 h 4395850"/>
              <a:gd name="connsiteX349" fmla="*/ 3654213 w 4438650"/>
              <a:gd name="connsiteY349" fmla="*/ 4187471 h 4395850"/>
              <a:gd name="connsiteX350" fmla="*/ 3648237 w 4438650"/>
              <a:gd name="connsiteY350" fmla="*/ 4182708 h 4395850"/>
              <a:gd name="connsiteX351" fmla="*/ 3648237 w 4438650"/>
              <a:gd name="connsiteY351" fmla="*/ 4179135 h 4395850"/>
              <a:gd name="connsiteX352" fmla="*/ 3656203 w 4438650"/>
              <a:gd name="connsiteY352" fmla="*/ 4181516 h 4395850"/>
              <a:gd name="connsiteX353" fmla="*/ 3662179 w 4438650"/>
              <a:gd name="connsiteY353" fmla="*/ 4183898 h 4395850"/>
              <a:gd name="connsiteX354" fmla="*/ 3652220 w 4438650"/>
              <a:gd name="connsiteY354" fmla="*/ 4167227 h 4395850"/>
              <a:gd name="connsiteX355" fmla="*/ 3636288 w 4438650"/>
              <a:gd name="connsiteY355" fmla="*/ 4161274 h 4395850"/>
              <a:gd name="connsiteX356" fmla="*/ 3632306 w 4438650"/>
              <a:gd name="connsiteY356" fmla="*/ 4158893 h 4395850"/>
              <a:gd name="connsiteX357" fmla="*/ 3626332 w 4438650"/>
              <a:gd name="connsiteY357" fmla="*/ 4160083 h 4395850"/>
              <a:gd name="connsiteX358" fmla="*/ 3628323 w 4438650"/>
              <a:gd name="connsiteY358" fmla="*/ 4162465 h 4395850"/>
              <a:gd name="connsiteX359" fmla="*/ 3624340 w 4438650"/>
              <a:gd name="connsiteY359" fmla="*/ 4170800 h 4395850"/>
              <a:gd name="connsiteX360" fmla="*/ 3616374 w 4438650"/>
              <a:gd name="connsiteY360" fmla="*/ 4160083 h 4395850"/>
              <a:gd name="connsiteX361" fmla="*/ 3612391 w 4438650"/>
              <a:gd name="connsiteY361" fmla="*/ 4156511 h 4395850"/>
              <a:gd name="connsiteX362" fmla="*/ 3687818 w 4438650"/>
              <a:gd name="connsiteY362" fmla="*/ 4153236 h 4395850"/>
              <a:gd name="connsiteX363" fmla="*/ 3682093 w 4438650"/>
              <a:gd name="connsiteY363" fmla="*/ 4154130 h 4395850"/>
              <a:gd name="connsiteX364" fmla="*/ 3694042 w 4438650"/>
              <a:gd name="connsiteY364" fmla="*/ 4157702 h 4395850"/>
              <a:gd name="connsiteX365" fmla="*/ 3698025 w 4438650"/>
              <a:gd name="connsiteY365" fmla="*/ 4154130 h 4395850"/>
              <a:gd name="connsiteX366" fmla="*/ 3687818 w 4438650"/>
              <a:gd name="connsiteY366" fmla="*/ 4153236 h 4395850"/>
              <a:gd name="connsiteX367" fmla="*/ 3548664 w 4438650"/>
              <a:gd name="connsiteY367" fmla="*/ 4152938 h 4395850"/>
              <a:gd name="connsiteX368" fmla="*/ 3544681 w 4438650"/>
              <a:gd name="connsiteY368" fmla="*/ 4155320 h 4395850"/>
              <a:gd name="connsiteX369" fmla="*/ 3548664 w 4438650"/>
              <a:gd name="connsiteY369" fmla="*/ 4157702 h 4395850"/>
              <a:gd name="connsiteX370" fmla="*/ 3550656 w 4438650"/>
              <a:gd name="connsiteY370" fmla="*/ 4158893 h 4395850"/>
              <a:gd name="connsiteX371" fmla="*/ 3554639 w 4438650"/>
              <a:gd name="connsiteY371" fmla="*/ 4162465 h 4395850"/>
              <a:gd name="connsiteX372" fmla="*/ 3564596 w 4438650"/>
              <a:gd name="connsiteY372" fmla="*/ 4162465 h 4395850"/>
              <a:gd name="connsiteX373" fmla="*/ 3572561 w 4438650"/>
              <a:gd name="connsiteY373" fmla="*/ 4163655 h 4395850"/>
              <a:gd name="connsiteX374" fmla="*/ 3582520 w 4438650"/>
              <a:gd name="connsiteY374" fmla="*/ 4160083 h 4395850"/>
              <a:gd name="connsiteX375" fmla="*/ 3580527 w 4438650"/>
              <a:gd name="connsiteY375" fmla="*/ 4154130 h 4395850"/>
              <a:gd name="connsiteX376" fmla="*/ 3572561 w 4438650"/>
              <a:gd name="connsiteY376" fmla="*/ 4157702 h 4395850"/>
              <a:gd name="connsiteX377" fmla="*/ 3568578 w 4438650"/>
              <a:gd name="connsiteY377" fmla="*/ 4158893 h 4395850"/>
              <a:gd name="connsiteX378" fmla="*/ 3558622 w 4438650"/>
              <a:gd name="connsiteY378" fmla="*/ 4157702 h 4395850"/>
              <a:gd name="connsiteX379" fmla="*/ 3552647 w 4438650"/>
              <a:gd name="connsiteY379" fmla="*/ 4155320 h 4395850"/>
              <a:gd name="connsiteX380" fmla="*/ 3548664 w 4438650"/>
              <a:gd name="connsiteY380" fmla="*/ 4152938 h 4395850"/>
              <a:gd name="connsiteX381" fmla="*/ 3546673 w 4438650"/>
              <a:gd name="connsiteY381" fmla="*/ 4144604 h 4395850"/>
              <a:gd name="connsiteX382" fmla="*/ 3540698 w 4438650"/>
              <a:gd name="connsiteY382" fmla="*/ 4146985 h 4395850"/>
              <a:gd name="connsiteX383" fmla="*/ 3550656 w 4438650"/>
              <a:gd name="connsiteY383" fmla="*/ 4146985 h 4395850"/>
              <a:gd name="connsiteX384" fmla="*/ 3546673 w 4438650"/>
              <a:gd name="connsiteY384" fmla="*/ 4144604 h 4395850"/>
              <a:gd name="connsiteX385" fmla="*/ 3528749 w 4438650"/>
              <a:gd name="connsiteY385" fmla="*/ 4144604 h 4395850"/>
              <a:gd name="connsiteX386" fmla="*/ 3526758 w 4438650"/>
              <a:gd name="connsiteY386" fmla="*/ 4146985 h 4395850"/>
              <a:gd name="connsiteX387" fmla="*/ 3530741 w 4438650"/>
              <a:gd name="connsiteY387" fmla="*/ 4149367 h 4395850"/>
              <a:gd name="connsiteX388" fmla="*/ 3532732 w 4438650"/>
              <a:gd name="connsiteY388" fmla="*/ 4146985 h 4395850"/>
              <a:gd name="connsiteX389" fmla="*/ 3528749 w 4438650"/>
              <a:gd name="connsiteY389" fmla="*/ 4144604 h 4395850"/>
              <a:gd name="connsiteX390" fmla="*/ 3640272 w 4438650"/>
              <a:gd name="connsiteY390" fmla="*/ 4140734 h 4395850"/>
              <a:gd name="connsiteX391" fmla="*/ 3634298 w 4438650"/>
              <a:gd name="connsiteY391" fmla="*/ 4143413 h 4395850"/>
              <a:gd name="connsiteX392" fmla="*/ 3640271 w 4438650"/>
              <a:gd name="connsiteY392" fmla="*/ 4146985 h 4395850"/>
              <a:gd name="connsiteX393" fmla="*/ 3646247 w 4438650"/>
              <a:gd name="connsiteY393" fmla="*/ 4143413 h 4395850"/>
              <a:gd name="connsiteX394" fmla="*/ 3640272 w 4438650"/>
              <a:gd name="connsiteY394" fmla="*/ 4140734 h 4395850"/>
              <a:gd name="connsiteX395" fmla="*/ 3574554 w 4438650"/>
              <a:gd name="connsiteY395" fmla="*/ 4140436 h 4395850"/>
              <a:gd name="connsiteX396" fmla="*/ 3568578 w 4438650"/>
              <a:gd name="connsiteY396" fmla="*/ 4142222 h 4395850"/>
              <a:gd name="connsiteX397" fmla="*/ 3580527 w 4438650"/>
              <a:gd name="connsiteY397" fmla="*/ 4145794 h 4395850"/>
              <a:gd name="connsiteX398" fmla="*/ 3580527 w 4438650"/>
              <a:gd name="connsiteY398" fmla="*/ 4142222 h 4395850"/>
              <a:gd name="connsiteX399" fmla="*/ 3574554 w 4438650"/>
              <a:gd name="connsiteY399" fmla="*/ 4140436 h 4395850"/>
              <a:gd name="connsiteX400" fmla="*/ 3604425 w 4438650"/>
              <a:gd name="connsiteY400" fmla="*/ 4139841 h 4395850"/>
              <a:gd name="connsiteX401" fmla="*/ 3596459 w 4438650"/>
              <a:gd name="connsiteY401" fmla="*/ 4142222 h 4395850"/>
              <a:gd name="connsiteX402" fmla="*/ 3596459 w 4438650"/>
              <a:gd name="connsiteY402" fmla="*/ 4144604 h 4395850"/>
              <a:gd name="connsiteX403" fmla="*/ 3604425 w 4438650"/>
              <a:gd name="connsiteY403" fmla="*/ 4142222 h 4395850"/>
              <a:gd name="connsiteX404" fmla="*/ 3604425 w 4438650"/>
              <a:gd name="connsiteY404" fmla="*/ 4139841 h 4395850"/>
              <a:gd name="connsiteX405" fmla="*/ 3502861 w 4438650"/>
              <a:gd name="connsiteY405" fmla="*/ 4133887 h 4395850"/>
              <a:gd name="connsiteX406" fmla="*/ 3516800 w 4438650"/>
              <a:gd name="connsiteY406" fmla="*/ 4146985 h 4395850"/>
              <a:gd name="connsiteX407" fmla="*/ 3514810 w 4438650"/>
              <a:gd name="connsiteY407" fmla="*/ 4142222 h 4395850"/>
              <a:gd name="connsiteX408" fmla="*/ 3510827 w 4438650"/>
              <a:gd name="connsiteY408" fmla="*/ 4136268 h 4395850"/>
              <a:gd name="connsiteX409" fmla="*/ 3508834 w 4438650"/>
              <a:gd name="connsiteY409" fmla="*/ 4133887 h 4395850"/>
              <a:gd name="connsiteX410" fmla="*/ 3502861 w 4438650"/>
              <a:gd name="connsiteY410" fmla="*/ 4133887 h 4395850"/>
              <a:gd name="connsiteX411" fmla="*/ 3383373 w 4438650"/>
              <a:gd name="connsiteY411" fmla="*/ 4132697 h 4395850"/>
              <a:gd name="connsiteX412" fmla="*/ 3381380 w 4438650"/>
              <a:gd name="connsiteY412" fmla="*/ 4135078 h 4395850"/>
              <a:gd name="connsiteX413" fmla="*/ 3385363 w 4438650"/>
              <a:gd name="connsiteY413" fmla="*/ 4137460 h 4395850"/>
              <a:gd name="connsiteX414" fmla="*/ 3387355 w 4438650"/>
              <a:gd name="connsiteY414" fmla="*/ 4135078 h 4395850"/>
              <a:gd name="connsiteX415" fmla="*/ 3383373 w 4438650"/>
              <a:gd name="connsiteY415" fmla="*/ 4132697 h 4395850"/>
              <a:gd name="connsiteX416" fmla="*/ 3441124 w 4438650"/>
              <a:gd name="connsiteY416" fmla="*/ 4127933 h 4395850"/>
              <a:gd name="connsiteX417" fmla="*/ 3447100 w 4438650"/>
              <a:gd name="connsiteY417" fmla="*/ 4132697 h 4395850"/>
              <a:gd name="connsiteX418" fmla="*/ 3445107 w 4438650"/>
              <a:gd name="connsiteY418" fmla="*/ 4129124 h 4395850"/>
              <a:gd name="connsiteX419" fmla="*/ 3441124 w 4438650"/>
              <a:gd name="connsiteY419" fmla="*/ 4127933 h 4395850"/>
              <a:gd name="connsiteX420" fmla="*/ 3251935 w 4438650"/>
              <a:gd name="connsiteY420" fmla="*/ 4121979 h 4395850"/>
              <a:gd name="connsiteX421" fmla="*/ 3251935 w 4438650"/>
              <a:gd name="connsiteY421" fmla="*/ 4125552 h 4395850"/>
              <a:gd name="connsiteX422" fmla="*/ 3255918 w 4438650"/>
              <a:gd name="connsiteY422" fmla="*/ 4123171 h 4395850"/>
              <a:gd name="connsiteX423" fmla="*/ 3251935 w 4438650"/>
              <a:gd name="connsiteY423" fmla="*/ 4121979 h 4395850"/>
              <a:gd name="connsiteX424" fmla="*/ 3340307 w 4438650"/>
              <a:gd name="connsiteY424" fmla="*/ 4119003 h 4395850"/>
              <a:gd name="connsiteX425" fmla="*/ 3339560 w 4438650"/>
              <a:gd name="connsiteY425" fmla="*/ 4120789 h 4395850"/>
              <a:gd name="connsiteX426" fmla="*/ 3347526 w 4438650"/>
              <a:gd name="connsiteY426" fmla="*/ 4126743 h 4395850"/>
              <a:gd name="connsiteX427" fmla="*/ 3353500 w 4438650"/>
              <a:gd name="connsiteY427" fmla="*/ 4126743 h 4395850"/>
              <a:gd name="connsiteX428" fmla="*/ 3345534 w 4438650"/>
              <a:gd name="connsiteY428" fmla="*/ 4120789 h 4395850"/>
              <a:gd name="connsiteX429" fmla="*/ 3340307 w 4438650"/>
              <a:gd name="connsiteY429" fmla="*/ 4119003 h 4395850"/>
              <a:gd name="connsiteX430" fmla="*/ 3374161 w 4438650"/>
              <a:gd name="connsiteY430" fmla="*/ 4114388 h 4395850"/>
              <a:gd name="connsiteX431" fmla="*/ 3369431 w 4438650"/>
              <a:gd name="connsiteY431" fmla="*/ 4114835 h 4395850"/>
              <a:gd name="connsiteX432" fmla="*/ 3371424 w 4438650"/>
              <a:gd name="connsiteY432" fmla="*/ 4119598 h 4395850"/>
              <a:gd name="connsiteX433" fmla="*/ 3377397 w 4438650"/>
              <a:gd name="connsiteY433" fmla="*/ 4118408 h 4395850"/>
              <a:gd name="connsiteX434" fmla="*/ 3374161 w 4438650"/>
              <a:gd name="connsiteY434" fmla="*/ 4114388 h 4395850"/>
              <a:gd name="connsiteX435" fmla="*/ 3469006 w 4438650"/>
              <a:gd name="connsiteY435" fmla="*/ 4112007 h 4395850"/>
              <a:gd name="connsiteX436" fmla="*/ 3463031 w 4438650"/>
              <a:gd name="connsiteY436" fmla="*/ 4121979 h 4395850"/>
              <a:gd name="connsiteX437" fmla="*/ 3457056 w 4438650"/>
              <a:gd name="connsiteY437" fmla="*/ 4130316 h 4395850"/>
              <a:gd name="connsiteX438" fmla="*/ 3457056 w 4438650"/>
              <a:gd name="connsiteY438" fmla="*/ 4131505 h 4395850"/>
              <a:gd name="connsiteX439" fmla="*/ 3474980 w 4438650"/>
              <a:gd name="connsiteY439" fmla="*/ 4113644 h 4395850"/>
              <a:gd name="connsiteX440" fmla="*/ 3469006 w 4438650"/>
              <a:gd name="connsiteY440" fmla="*/ 4112007 h 4395850"/>
              <a:gd name="connsiteX441" fmla="*/ 541544 w 4438650"/>
              <a:gd name="connsiteY441" fmla="*/ 4107691 h 4395850"/>
              <a:gd name="connsiteX442" fmla="*/ 539554 w 4438650"/>
              <a:gd name="connsiteY442" fmla="*/ 4110072 h 4395850"/>
              <a:gd name="connsiteX443" fmla="*/ 543537 w 4438650"/>
              <a:gd name="connsiteY443" fmla="*/ 4112454 h 4395850"/>
              <a:gd name="connsiteX444" fmla="*/ 545527 w 4438650"/>
              <a:gd name="connsiteY444" fmla="*/ 4110072 h 4395850"/>
              <a:gd name="connsiteX445" fmla="*/ 541544 w 4438650"/>
              <a:gd name="connsiteY445" fmla="*/ 4107691 h 4395850"/>
              <a:gd name="connsiteX446" fmla="*/ 3453073 w 4438650"/>
              <a:gd name="connsiteY446" fmla="*/ 4106500 h 4395850"/>
              <a:gd name="connsiteX447" fmla="*/ 3451083 w 4438650"/>
              <a:gd name="connsiteY447" fmla="*/ 4107691 h 4395850"/>
              <a:gd name="connsiteX448" fmla="*/ 3457056 w 4438650"/>
              <a:gd name="connsiteY448" fmla="*/ 4107691 h 4395850"/>
              <a:gd name="connsiteX449" fmla="*/ 3453073 w 4438650"/>
              <a:gd name="connsiteY449" fmla="*/ 4106500 h 4395850"/>
              <a:gd name="connsiteX450" fmla="*/ 3369431 w 4438650"/>
              <a:gd name="connsiteY450" fmla="*/ 4105309 h 4395850"/>
              <a:gd name="connsiteX451" fmla="*/ 3359475 w 4438650"/>
              <a:gd name="connsiteY451" fmla="*/ 4114835 h 4395850"/>
              <a:gd name="connsiteX452" fmla="*/ 3355492 w 4438650"/>
              <a:gd name="connsiteY452" fmla="*/ 4117216 h 4395850"/>
              <a:gd name="connsiteX453" fmla="*/ 3353500 w 4438650"/>
              <a:gd name="connsiteY453" fmla="*/ 4118408 h 4395850"/>
              <a:gd name="connsiteX454" fmla="*/ 3359475 w 4438650"/>
              <a:gd name="connsiteY454" fmla="*/ 4124361 h 4395850"/>
              <a:gd name="connsiteX455" fmla="*/ 3361465 w 4438650"/>
              <a:gd name="connsiteY455" fmla="*/ 4123171 h 4395850"/>
              <a:gd name="connsiteX456" fmla="*/ 3361465 w 4438650"/>
              <a:gd name="connsiteY456" fmla="*/ 4116027 h 4395850"/>
              <a:gd name="connsiteX457" fmla="*/ 3367441 w 4438650"/>
              <a:gd name="connsiteY457" fmla="*/ 4110072 h 4395850"/>
              <a:gd name="connsiteX458" fmla="*/ 3369431 w 4438650"/>
              <a:gd name="connsiteY458" fmla="*/ 4105309 h 4395850"/>
              <a:gd name="connsiteX459" fmla="*/ 3349517 w 4438650"/>
              <a:gd name="connsiteY459" fmla="*/ 4104119 h 4395850"/>
              <a:gd name="connsiteX460" fmla="*/ 3347526 w 4438650"/>
              <a:gd name="connsiteY460" fmla="*/ 4105309 h 4395850"/>
              <a:gd name="connsiteX461" fmla="*/ 3349517 w 4438650"/>
              <a:gd name="connsiteY461" fmla="*/ 4110072 h 4395850"/>
              <a:gd name="connsiteX462" fmla="*/ 3351509 w 4438650"/>
              <a:gd name="connsiteY462" fmla="*/ 4110072 h 4395850"/>
              <a:gd name="connsiteX463" fmla="*/ 3355492 w 4438650"/>
              <a:gd name="connsiteY463" fmla="*/ 4105309 h 4395850"/>
              <a:gd name="connsiteX464" fmla="*/ 3349517 w 4438650"/>
              <a:gd name="connsiteY464" fmla="*/ 4104119 h 4395850"/>
              <a:gd name="connsiteX465" fmla="*/ 3419056 w 4438650"/>
              <a:gd name="connsiteY465" fmla="*/ 4103115 h 4395850"/>
              <a:gd name="connsiteX466" fmla="*/ 3415733 w 4438650"/>
              <a:gd name="connsiteY466" fmla="*/ 4106947 h 4395850"/>
              <a:gd name="connsiteX467" fmla="*/ 3421210 w 4438650"/>
              <a:gd name="connsiteY467" fmla="*/ 4106500 h 4395850"/>
              <a:gd name="connsiteX468" fmla="*/ 3424041 w 4438650"/>
              <a:gd name="connsiteY468" fmla="*/ 4103115 h 4395850"/>
              <a:gd name="connsiteX469" fmla="*/ 3398150 w 4438650"/>
              <a:gd name="connsiteY469" fmla="*/ 4103115 h 4395850"/>
              <a:gd name="connsiteX470" fmla="*/ 3399304 w 4438650"/>
              <a:gd name="connsiteY470" fmla="*/ 4106648 h 4395850"/>
              <a:gd name="connsiteX471" fmla="*/ 3407270 w 4438650"/>
              <a:gd name="connsiteY471" fmla="*/ 4110072 h 4395850"/>
              <a:gd name="connsiteX472" fmla="*/ 3405278 w 4438650"/>
              <a:gd name="connsiteY472" fmla="*/ 4104119 h 4395850"/>
              <a:gd name="connsiteX473" fmla="*/ 3404158 w 4438650"/>
              <a:gd name="connsiteY473" fmla="*/ 4103115 h 4395850"/>
              <a:gd name="connsiteX474" fmla="*/ 139318 w 4438650"/>
              <a:gd name="connsiteY474" fmla="*/ 3380695 h 4395850"/>
              <a:gd name="connsiteX475" fmla="*/ 136936 w 4438650"/>
              <a:gd name="connsiteY475" fmla="*/ 3386842 h 4395850"/>
              <a:gd name="connsiteX476" fmla="*/ 138127 w 4438650"/>
              <a:gd name="connsiteY476" fmla="*/ 3392992 h 4395850"/>
              <a:gd name="connsiteX477" fmla="*/ 140508 w 4438650"/>
              <a:gd name="connsiteY477" fmla="*/ 3386842 h 4395850"/>
              <a:gd name="connsiteX478" fmla="*/ 139318 w 4438650"/>
              <a:gd name="connsiteY478" fmla="*/ 3380695 h 4395850"/>
              <a:gd name="connsiteX479" fmla="*/ 85735 w 4438650"/>
              <a:gd name="connsiteY479" fmla="*/ 3321261 h 4395850"/>
              <a:gd name="connsiteX480" fmla="*/ 88116 w 4438650"/>
              <a:gd name="connsiteY480" fmla="*/ 3333558 h 4395850"/>
              <a:gd name="connsiteX481" fmla="*/ 94068 w 4438650"/>
              <a:gd name="connsiteY481" fmla="*/ 3343806 h 4395850"/>
              <a:gd name="connsiteX482" fmla="*/ 100022 w 4438650"/>
              <a:gd name="connsiteY482" fmla="*/ 3339707 h 4395850"/>
              <a:gd name="connsiteX483" fmla="*/ 96452 w 4438650"/>
              <a:gd name="connsiteY483" fmla="*/ 3337657 h 4395850"/>
              <a:gd name="connsiteX484" fmla="*/ 94068 w 4438650"/>
              <a:gd name="connsiteY484" fmla="*/ 3331509 h 4395850"/>
              <a:gd name="connsiteX485" fmla="*/ 92879 w 4438650"/>
              <a:gd name="connsiteY485" fmla="*/ 3329459 h 4395850"/>
              <a:gd name="connsiteX486" fmla="*/ 90497 w 4438650"/>
              <a:gd name="connsiteY486" fmla="*/ 3329459 h 4395850"/>
              <a:gd name="connsiteX487" fmla="*/ 88116 w 4438650"/>
              <a:gd name="connsiteY487" fmla="*/ 3321261 h 4395850"/>
              <a:gd name="connsiteX488" fmla="*/ 85735 w 4438650"/>
              <a:gd name="connsiteY488" fmla="*/ 3321261 h 4395850"/>
              <a:gd name="connsiteX489" fmla="*/ 21806 w 4438650"/>
              <a:gd name="connsiteY489" fmla="*/ 3279633 h 4395850"/>
              <a:gd name="connsiteX490" fmla="*/ 21821 w 4438650"/>
              <a:gd name="connsiteY490" fmla="*/ 3280717 h 4395850"/>
              <a:gd name="connsiteX491" fmla="*/ 21434 w 4438650"/>
              <a:gd name="connsiteY491" fmla="*/ 3280273 h 4395850"/>
              <a:gd name="connsiteX492" fmla="*/ 29770 w 4438650"/>
              <a:gd name="connsiteY492" fmla="*/ 3253631 h 4395850"/>
              <a:gd name="connsiteX493" fmla="*/ 26197 w 4438650"/>
              <a:gd name="connsiteY493" fmla="*/ 3257730 h 4395850"/>
              <a:gd name="connsiteX494" fmla="*/ 29770 w 4438650"/>
              <a:gd name="connsiteY494" fmla="*/ 3261829 h 4395850"/>
              <a:gd name="connsiteX495" fmla="*/ 33341 w 4438650"/>
              <a:gd name="connsiteY495" fmla="*/ 3257730 h 4395850"/>
              <a:gd name="connsiteX496" fmla="*/ 29770 w 4438650"/>
              <a:gd name="connsiteY496" fmla="*/ 3253631 h 4395850"/>
              <a:gd name="connsiteX497" fmla="*/ 136936 w 4438650"/>
              <a:gd name="connsiteY497" fmla="*/ 3104023 h 4395850"/>
              <a:gd name="connsiteX498" fmla="*/ 135746 w 4438650"/>
              <a:gd name="connsiteY498" fmla="*/ 3108122 h 4395850"/>
              <a:gd name="connsiteX499" fmla="*/ 138127 w 4438650"/>
              <a:gd name="connsiteY499" fmla="*/ 3112221 h 4395850"/>
              <a:gd name="connsiteX500" fmla="*/ 139318 w 4438650"/>
              <a:gd name="connsiteY500" fmla="*/ 3108122 h 4395850"/>
              <a:gd name="connsiteX501" fmla="*/ 136936 w 4438650"/>
              <a:gd name="connsiteY501" fmla="*/ 3104023 h 4395850"/>
              <a:gd name="connsiteX502" fmla="*/ 50011 w 4438650"/>
              <a:gd name="connsiteY502" fmla="*/ 2903181 h 4395850"/>
              <a:gd name="connsiteX503" fmla="*/ 53585 w 4438650"/>
              <a:gd name="connsiteY503" fmla="*/ 2907280 h 4395850"/>
              <a:gd name="connsiteX504" fmla="*/ 54775 w 4438650"/>
              <a:gd name="connsiteY504" fmla="*/ 2905231 h 4395850"/>
              <a:gd name="connsiteX505" fmla="*/ 50011 w 4438650"/>
              <a:gd name="connsiteY505" fmla="*/ 2903181 h 4395850"/>
              <a:gd name="connsiteX506" fmla="*/ 30960 w 4438650"/>
              <a:gd name="connsiteY506" fmla="*/ 1685828 h 4395850"/>
              <a:gd name="connsiteX507" fmla="*/ 27387 w 4438650"/>
              <a:gd name="connsiteY507" fmla="*/ 1691977 h 4395850"/>
              <a:gd name="connsiteX508" fmla="*/ 27387 w 4438650"/>
              <a:gd name="connsiteY508" fmla="*/ 1698124 h 4395850"/>
              <a:gd name="connsiteX509" fmla="*/ 30960 w 4438650"/>
              <a:gd name="connsiteY509" fmla="*/ 1691977 h 4395850"/>
              <a:gd name="connsiteX510" fmla="*/ 30960 w 4438650"/>
              <a:gd name="connsiteY510" fmla="*/ 1685828 h 4395850"/>
              <a:gd name="connsiteX511" fmla="*/ 222670 w 4438650"/>
              <a:gd name="connsiteY511" fmla="*/ 1155030 h 4395850"/>
              <a:gd name="connsiteX512" fmla="*/ 231004 w 4438650"/>
              <a:gd name="connsiteY512" fmla="*/ 1165275 h 4395850"/>
              <a:gd name="connsiteX513" fmla="*/ 238149 w 4438650"/>
              <a:gd name="connsiteY513" fmla="*/ 1171425 h 4395850"/>
              <a:gd name="connsiteX514" fmla="*/ 245293 w 4438650"/>
              <a:gd name="connsiteY514" fmla="*/ 1177572 h 4395850"/>
              <a:gd name="connsiteX515" fmla="*/ 226241 w 4438650"/>
              <a:gd name="connsiteY515" fmla="*/ 1155030 h 4395850"/>
              <a:gd name="connsiteX516" fmla="*/ 222670 w 4438650"/>
              <a:gd name="connsiteY516" fmla="*/ 1155030 h 4395850"/>
              <a:gd name="connsiteX517" fmla="*/ 215525 w 4438650"/>
              <a:gd name="connsiteY517" fmla="*/ 1122239 h 4395850"/>
              <a:gd name="connsiteX518" fmla="*/ 215525 w 4438650"/>
              <a:gd name="connsiteY518" fmla="*/ 1130437 h 4395850"/>
              <a:gd name="connsiteX519" fmla="*/ 219097 w 4438650"/>
              <a:gd name="connsiteY519" fmla="*/ 1130437 h 4395850"/>
              <a:gd name="connsiteX520" fmla="*/ 215525 w 4438650"/>
              <a:gd name="connsiteY520" fmla="*/ 1122239 h 4395850"/>
              <a:gd name="connsiteX521" fmla="*/ 215525 w 4438650"/>
              <a:gd name="connsiteY521" fmla="*/ 1118140 h 4395850"/>
              <a:gd name="connsiteX522" fmla="*/ 219097 w 4438650"/>
              <a:gd name="connsiteY522" fmla="*/ 1120188 h 4395850"/>
              <a:gd name="connsiteX523" fmla="*/ 220288 w 4438650"/>
              <a:gd name="connsiteY523" fmla="*/ 1118140 h 4395850"/>
              <a:gd name="connsiteX524" fmla="*/ 215525 w 4438650"/>
              <a:gd name="connsiteY524" fmla="*/ 1118140 h 4395850"/>
              <a:gd name="connsiteX525" fmla="*/ 140508 w 4438650"/>
              <a:gd name="connsiteY525" fmla="*/ 1089449 h 4395850"/>
              <a:gd name="connsiteX526" fmla="*/ 138127 w 4438650"/>
              <a:gd name="connsiteY526" fmla="*/ 1091497 h 4395850"/>
              <a:gd name="connsiteX527" fmla="*/ 140508 w 4438650"/>
              <a:gd name="connsiteY527" fmla="*/ 1095596 h 4395850"/>
              <a:gd name="connsiteX528" fmla="*/ 142890 w 4438650"/>
              <a:gd name="connsiteY528" fmla="*/ 1093548 h 4395850"/>
              <a:gd name="connsiteX529" fmla="*/ 140508 w 4438650"/>
              <a:gd name="connsiteY529" fmla="*/ 1089449 h 4395850"/>
              <a:gd name="connsiteX530" fmla="*/ 141698 w 4438650"/>
              <a:gd name="connsiteY530" fmla="*/ 1052558 h 4395850"/>
              <a:gd name="connsiteX531" fmla="*/ 141698 w 4438650"/>
              <a:gd name="connsiteY531" fmla="*/ 1062805 h 4395850"/>
              <a:gd name="connsiteX532" fmla="*/ 145271 w 4438650"/>
              <a:gd name="connsiteY532" fmla="*/ 1066904 h 4395850"/>
              <a:gd name="connsiteX533" fmla="*/ 141698 w 4438650"/>
              <a:gd name="connsiteY533" fmla="*/ 1052558 h 4395850"/>
              <a:gd name="connsiteX534" fmla="*/ 84544 w 4438650"/>
              <a:gd name="connsiteY534" fmla="*/ 1048461 h 4395850"/>
              <a:gd name="connsiteX535" fmla="*/ 83352 w 4438650"/>
              <a:gd name="connsiteY535" fmla="*/ 1052558 h 4395850"/>
              <a:gd name="connsiteX536" fmla="*/ 84544 w 4438650"/>
              <a:gd name="connsiteY536" fmla="*/ 1054607 h 4395850"/>
              <a:gd name="connsiteX537" fmla="*/ 84544 w 4438650"/>
              <a:gd name="connsiteY537" fmla="*/ 1048461 h 4395850"/>
              <a:gd name="connsiteX538" fmla="*/ 85585 w 4438650"/>
              <a:gd name="connsiteY538" fmla="*/ 989795 h 4395850"/>
              <a:gd name="connsiteX539" fmla="*/ 82162 w 4438650"/>
              <a:gd name="connsiteY539" fmla="*/ 993124 h 4395850"/>
              <a:gd name="connsiteX540" fmla="*/ 80971 w 4438650"/>
              <a:gd name="connsiteY540" fmla="*/ 1003373 h 4395850"/>
              <a:gd name="connsiteX541" fmla="*/ 84544 w 4438650"/>
              <a:gd name="connsiteY541" fmla="*/ 997223 h 4395850"/>
              <a:gd name="connsiteX542" fmla="*/ 85585 w 4438650"/>
              <a:gd name="connsiteY542" fmla="*/ 989795 h 4395850"/>
              <a:gd name="connsiteX543" fmla="*/ 27387 w 4438650"/>
              <a:gd name="connsiteY543" fmla="*/ 931643 h 4395850"/>
              <a:gd name="connsiteX544" fmla="*/ 26197 w 4438650"/>
              <a:gd name="connsiteY544" fmla="*/ 935741 h 4395850"/>
              <a:gd name="connsiteX545" fmla="*/ 28578 w 4438650"/>
              <a:gd name="connsiteY545" fmla="*/ 939840 h 4395850"/>
              <a:gd name="connsiteX546" fmla="*/ 29770 w 4438650"/>
              <a:gd name="connsiteY546" fmla="*/ 935741 h 4395850"/>
              <a:gd name="connsiteX547" fmla="*/ 27387 w 4438650"/>
              <a:gd name="connsiteY547" fmla="*/ 931643 h 4395850"/>
              <a:gd name="connsiteX548" fmla="*/ 14289 w 4438650"/>
              <a:gd name="connsiteY548" fmla="*/ 911148 h 4395850"/>
              <a:gd name="connsiteX549" fmla="*/ 11908 w 4438650"/>
              <a:gd name="connsiteY549" fmla="*/ 915247 h 4395850"/>
              <a:gd name="connsiteX550" fmla="*/ 14289 w 4438650"/>
              <a:gd name="connsiteY550" fmla="*/ 917298 h 4395850"/>
              <a:gd name="connsiteX551" fmla="*/ 16671 w 4438650"/>
              <a:gd name="connsiteY551" fmla="*/ 913199 h 4395850"/>
              <a:gd name="connsiteX552" fmla="*/ 14289 w 4438650"/>
              <a:gd name="connsiteY552" fmla="*/ 911148 h 4395850"/>
              <a:gd name="connsiteX553" fmla="*/ 141698 w 4438650"/>
              <a:gd name="connsiteY553" fmla="*/ 622181 h 4395850"/>
              <a:gd name="connsiteX554" fmla="*/ 140508 w 4438650"/>
              <a:gd name="connsiteY554" fmla="*/ 626280 h 4395850"/>
              <a:gd name="connsiteX555" fmla="*/ 141698 w 4438650"/>
              <a:gd name="connsiteY555" fmla="*/ 628328 h 4395850"/>
              <a:gd name="connsiteX556" fmla="*/ 141698 w 4438650"/>
              <a:gd name="connsiteY556" fmla="*/ 622181 h 4395850"/>
              <a:gd name="connsiteX557" fmla="*/ 51202 w 4438650"/>
              <a:gd name="connsiteY557" fmla="*/ 616032 h 4395850"/>
              <a:gd name="connsiteX558" fmla="*/ 48822 w 4438650"/>
              <a:gd name="connsiteY558" fmla="*/ 620131 h 4395850"/>
              <a:gd name="connsiteX559" fmla="*/ 51202 w 4438650"/>
              <a:gd name="connsiteY559" fmla="*/ 622181 h 4395850"/>
              <a:gd name="connsiteX560" fmla="*/ 53585 w 4438650"/>
              <a:gd name="connsiteY560" fmla="*/ 618082 h 4395850"/>
              <a:gd name="connsiteX561" fmla="*/ 51202 w 4438650"/>
              <a:gd name="connsiteY561" fmla="*/ 616032 h 4395850"/>
              <a:gd name="connsiteX562" fmla="*/ 15480 w 4438650"/>
              <a:gd name="connsiteY562" fmla="*/ 556601 h 4395850"/>
              <a:gd name="connsiteX563" fmla="*/ 14289 w 4438650"/>
              <a:gd name="connsiteY563" fmla="*/ 560698 h 4395850"/>
              <a:gd name="connsiteX564" fmla="*/ 15480 w 4438650"/>
              <a:gd name="connsiteY564" fmla="*/ 564797 h 4395850"/>
              <a:gd name="connsiteX565" fmla="*/ 15480 w 4438650"/>
              <a:gd name="connsiteY565" fmla="*/ 556601 h 4395850"/>
              <a:gd name="connsiteX566" fmla="*/ 48822 w 4438650"/>
              <a:gd name="connsiteY566" fmla="*/ 554549 h 4395850"/>
              <a:gd name="connsiteX567" fmla="*/ 44059 w 4438650"/>
              <a:gd name="connsiteY567" fmla="*/ 556601 h 4395850"/>
              <a:gd name="connsiteX568" fmla="*/ 47630 w 4438650"/>
              <a:gd name="connsiteY568" fmla="*/ 560698 h 4395850"/>
              <a:gd name="connsiteX569" fmla="*/ 48822 w 4438650"/>
              <a:gd name="connsiteY569" fmla="*/ 554549 h 4395850"/>
              <a:gd name="connsiteX570" fmla="*/ 38105 w 4438650"/>
              <a:gd name="connsiteY570" fmla="*/ 554549 h 4395850"/>
              <a:gd name="connsiteX571" fmla="*/ 32152 w 4438650"/>
              <a:gd name="connsiteY571" fmla="*/ 558648 h 4395850"/>
              <a:gd name="connsiteX572" fmla="*/ 36914 w 4438650"/>
              <a:gd name="connsiteY572" fmla="*/ 560698 h 4395850"/>
              <a:gd name="connsiteX573" fmla="*/ 38105 w 4438650"/>
              <a:gd name="connsiteY573" fmla="*/ 554549 h 4395850"/>
              <a:gd name="connsiteX574" fmla="*/ 46439 w 4438650"/>
              <a:gd name="connsiteY574" fmla="*/ 529957 h 4395850"/>
              <a:gd name="connsiteX575" fmla="*/ 41677 w 4438650"/>
              <a:gd name="connsiteY575" fmla="*/ 534056 h 4395850"/>
              <a:gd name="connsiteX576" fmla="*/ 45249 w 4438650"/>
              <a:gd name="connsiteY576" fmla="*/ 538155 h 4395850"/>
              <a:gd name="connsiteX577" fmla="*/ 50011 w 4438650"/>
              <a:gd name="connsiteY577" fmla="*/ 534056 h 4395850"/>
              <a:gd name="connsiteX578" fmla="*/ 46439 w 4438650"/>
              <a:gd name="connsiteY578" fmla="*/ 529957 h 4395850"/>
              <a:gd name="connsiteX579" fmla="*/ 16671 w 4438650"/>
              <a:gd name="connsiteY579" fmla="*/ 527908 h 4395850"/>
              <a:gd name="connsiteX580" fmla="*/ 16671 w 4438650"/>
              <a:gd name="connsiteY580" fmla="*/ 536106 h 4395850"/>
              <a:gd name="connsiteX581" fmla="*/ 19052 w 4438650"/>
              <a:gd name="connsiteY581" fmla="*/ 536106 h 4395850"/>
              <a:gd name="connsiteX582" fmla="*/ 16671 w 4438650"/>
              <a:gd name="connsiteY582" fmla="*/ 527908 h 4395850"/>
              <a:gd name="connsiteX583" fmla="*/ 3011214 w 4438650"/>
              <a:gd name="connsiteY583" fmla="*/ 108825 h 4395850"/>
              <a:gd name="connsiteX584" fmla="*/ 3013692 w 4438650"/>
              <a:gd name="connsiteY584" fmla="*/ 119628 h 4395850"/>
              <a:gd name="connsiteX585" fmla="*/ 3027560 w 4438650"/>
              <a:gd name="connsiteY585" fmla="*/ 124431 h 4395850"/>
              <a:gd name="connsiteX586" fmla="*/ 3023597 w 4438650"/>
              <a:gd name="connsiteY586" fmla="*/ 110026 h 4395850"/>
              <a:gd name="connsiteX587" fmla="*/ 3011214 w 4438650"/>
              <a:gd name="connsiteY587" fmla="*/ 108825 h 4395850"/>
              <a:gd name="connsiteX588" fmla="*/ 2988180 w 4438650"/>
              <a:gd name="connsiteY588" fmla="*/ 108825 h 4395850"/>
              <a:gd name="connsiteX589" fmla="*/ 2983968 w 4438650"/>
              <a:gd name="connsiteY589" fmla="*/ 113226 h 4395850"/>
              <a:gd name="connsiteX590" fmla="*/ 2980005 w 4438650"/>
              <a:gd name="connsiteY590" fmla="*/ 116428 h 4395850"/>
              <a:gd name="connsiteX591" fmla="*/ 2972079 w 4438650"/>
              <a:gd name="connsiteY591" fmla="*/ 119628 h 4395850"/>
              <a:gd name="connsiteX592" fmla="*/ 2983968 w 4438650"/>
              <a:gd name="connsiteY592" fmla="*/ 126030 h 4395850"/>
              <a:gd name="connsiteX593" fmla="*/ 2999820 w 4438650"/>
              <a:gd name="connsiteY593" fmla="*/ 116428 h 4395850"/>
              <a:gd name="connsiteX594" fmla="*/ 2988180 w 4438650"/>
              <a:gd name="connsiteY594" fmla="*/ 108825 h 4395850"/>
              <a:gd name="connsiteX595" fmla="*/ 2902729 w 4438650"/>
              <a:gd name="connsiteY595" fmla="*/ 106826 h 4395850"/>
              <a:gd name="connsiteX596" fmla="*/ 2898767 w 4438650"/>
              <a:gd name="connsiteY596" fmla="*/ 110026 h 4395850"/>
              <a:gd name="connsiteX597" fmla="*/ 2902729 w 4438650"/>
              <a:gd name="connsiteY597" fmla="*/ 111627 h 4395850"/>
              <a:gd name="connsiteX598" fmla="*/ 2906692 w 4438650"/>
              <a:gd name="connsiteY598" fmla="*/ 108426 h 4395850"/>
              <a:gd name="connsiteX599" fmla="*/ 2902729 w 4438650"/>
              <a:gd name="connsiteY599" fmla="*/ 106826 h 4395850"/>
              <a:gd name="connsiteX600" fmla="*/ 3215802 w 4438650"/>
              <a:gd name="connsiteY600" fmla="*/ 103624 h 4395850"/>
              <a:gd name="connsiteX601" fmla="*/ 3219764 w 4438650"/>
              <a:gd name="connsiteY601" fmla="*/ 105226 h 4395850"/>
              <a:gd name="connsiteX602" fmla="*/ 3223727 w 4438650"/>
              <a:gd name="connsiteY602" fmla="*/ 103624 h 4395850"/>
              <a:gd name="connsiteX603" fmla="*/ 3215802 w 4438650"/>
              <a:gd name="connsiteY603" fmla="*/ 103624 h 4395850"/>
              <a:gd name="connsiteX604" fmla="*/ 3546707 w 4438650"/>
              <a:gd name="connsiteY604" fmla="*/ 97223 h 4395850"/>
              <a:gd name="connsiteX605" fmla="*/ 3552652 w 4438650"/>
              <a:gd name="connsiteY605" fmla="*/ 100424 h 4395850"/>
              <a:gd name="connsiteX606" fmla="*/ 3556615 w 4438650"/>
              <a:gd name="connsiteY606" fmla="*/ 98824 h 4395850"/>
              <a:gd name="connsiteX607" fmla="*/ 3546707 w 4438650"/>
              <a:gd name="connsiteY607" fmla="*/ 97223 h 4395850"/>
              <a:gd name="connsiteX608" fmla="*/ 3520949 w 4438650"/>
              <a:gd name="connsiteY608" fmla="*/ 97223 h 4395850"/>
              <a:gd name="connsiteX609" fmla="*/ 3524912 w 4438650"/>
              <a:gd name="connsiteY609" fmla="*/ 98824 h 4395850"/>
              <a:gd name="connsiteX610" fmla="*/ 3528875 w 4438650"/>
              <a:gd name="connsiteY610" fmla="*/ 97223 h 4395850"/>
              <a:gd name="connsiteX611" fmla="*/ 3520949 w 4438650"/>
              <a:gd name="connsiteY611" fmla="*/ 97223 h 4395850"/>
              <a:gd name="connsiteX612" fmla="*/ 3409987 w 4438650"/>
              <a:gd name="connsiteY612" fmla="*/ 97223 h 4395850"/>
              <a:gd name="connsiteX613" fmla="*/ 3404041 w 4438650"/>
              <a:gd name="connsiteY613" fmla="*/ 100424 h 4395850"/>
              <a:gd name="connsiteX614" fmla="*/ 3408003 w 4438650"/>
              <a:gd name="connsiteY614" fmla="*/ 100424 h 4395850"/>
              <a:gd name="connsiteX615" fmla="*/ 3409987 w 4438650"/>
              <a:gd name="connsiteY615" fmla="*/ 97223 h 4395850"/>
              <a:gd name="connsiteX616" fmla="*/ 1883755 w 4438650"/>
              <a:gd name="connsiteY616" fmla="*/ 97023 h 4395850"/>
              <a:gd name="connsiteX617" fmla="*/ 1868400 w 4438650"/>
              <a:gd name="connsiteY617" fmla="*/ 97223 h 4395850"/>
              <a:gd name="connsiteX618" fmla="*/ 1880288 w 4438650"/>
              <a:gd name="connsiteY618" fmla="*/ 100424 h 4395850"/>
              <a:gd name="connsiteX619" fmla="*/ 1896140 w 4438650"/>
              <a:gd name="connsiteY619" fmla="*/ 100424 h 4395850"/>
              <a:gd name="connsiteX620" fmla="*/ 1883755 w 4438650"/>
              <a:gd name="connsiteY620" fmla="*/ 97023 h 4395850"/>
              <a:gd name="connsiteX621" fmla="*/ 3100876 w 4438650"/>
              <a:gd name="connsiteY621" fmla="*/ 95623 h 4395850"/>
              <a:gd name="connsiteX622" fmla="*/ 3094931 w 4438650"/>
              <a:gd name="connsiteY622" fmla="*/ 98824 h 4395850"/>
              <a:gd name="connsiteX623" fmla="*/ 3098894 w 4438650"/>
              <a:gd name="connsiteY623" fmla="*/ 98824 h 4395850"/>
              <a:gd name="connsiteX624" fmla="*/ 3100876 w 4438650"/>
              <a:gd name="connsiteY624" fmla="*/ 95623 h 4395850"/>
              <a:gd name="connsiteX625" fmla="*/ 1906046 w 4438650"/>
              <a:gd name="connsiteY625" fmla="*/ 95623 h 4395850"/>
              <a:gd name="connsiteX626" fmla="*/ 1904066 w 4438650"/>
              <a:gd name="connsiteY626" fmla="*/ 100424 h 4395850"/>
              <a:gd name="connsiteX627" fmla="*/ 1919918 w 4438650"/>
              <a:gd name="connsiteY627" fmla="*/ 102025 h 4395850"/>
              <a:gd name="connsiteX628" fmla="*/ 1906046 w 4438650"/>
              <a:gd name="connsiteY628" fmla="*/ 95623 h 4395850"/>
              <a:gd name="connsiteX629" fmla="*/ 1830750 w 4438650"/>
              <a:gd name="connsiteY629" fmla="*/ 95623 h 4395850"/>
              <a:gd name="connsiteX630" fmla="*/ 1824807 w 4438650"/>
              <a:gd name="connsiteY630" fmla="*/ 98824 h 4395850"/>
              <a:gd name="connsiteX631" fmla="*/ 1830750 w 4438650"/>
              <a:gd name="connsiteY631" fmla="*/ 100424 h 4395850"/>
              <a:gd name="connsiteX632" fmla="*/ 1836696 w 4438650"/>
              <a:gd name="connsiteY632" fmla="*/ 97223 h 4395850"/>
              <a:gd name="connsiteX633" fmla="*/ 1830750 w 4438650"/>
              <a:gd name="connsiteY633" fmla="*/ 95623 h 4395850"/>
              <a:gd name="connsiteX634" fmla="*/ 1958060 w 4438650"/>
              <a:gd name="connsiteY634" fmla="*/ 95024 h 4395850"/>
              <a:gd name="connsiteX635" fmla="*/ 1951621 w 4438650"/>
              <a:gd name="connsiteY635" fmla="*/ 95623 h 4395850"/>
              <a:gd name="connsiteX636" fmla="*/ 1937749 w 4438650"/>
              <a:gd name="connsiteY636" fmla="*/ 98824 h 4395850"/>
              <a:gd name="connsiteX637" fmla="*/ 1923881 w 4438650"/>
              <a:gd name="connsiteY637" fmla="*/ 98824 h 4395850"/>
              <a:gd name="connsiteX638" fmla="*/ 1941712 w 4438650"/>
              <a:gd name="connsiteY638" fmla="*/ 102025 h 4395850"/>
              <a:gd name="connsiteX639" fmla="*/ 1961528 w 4438650"/>
              <a:gd name="connsiteY639" fmla="*/ 100424 h 4395850"/>
              <a:gd name="connsiteX640" fmla="*/ 1958060 w 4438650"/>
              <a:gd name="connsiteY640" fmla="*/ 95024 h 4395850"/>
              <a:gd name="connsiteX641" fmla="*/ 2876969 w 4438650"/>
              <a:gd name="connsiteY641" fmla="*/ 94023 h 4395850"/>
              <a:gd name="connsiteX642" fmla="*/ 2884895 w 4438650"/>
              <a:gd name="connsiteY642" fmla="*/ 95623 h 4395850"/>
              <a:gd name="connsiteX643" fmla="*/ 2892820 w 4438650"/>
              <a:gd name="connsiteY643" fmla="*/ 95623 h 4395850"/>
              <a:gd name="connsiteX644" fmla="*/ 2876969 w 4438650"/>
              <a:gd name="connsiteY644" fmla="*/ 94023 h 4395850"/>
              <a:gd name="connsiteX645" fmla="*/ 2785821 w 4438650"/>
              <a:gd name="connsiteY645" fmla="*/ 94023 h 4395850"/>
              <a:gd name="connsiteX646" fmla="*/ 2777895 w 4438650"/>
              <a:gd name="connsiteY646" fmla="*/ 95623 h 4395850"/>
              <a:gd name="connsiteX647" fmla="*/ 2783840 w 4438650"/>
              <a:gd name="connsiteY647" fmla="*/ 97223 h 4395850"/>
              <a:gd name="connsiteX648" fmla="*/ 2791766 w 4438650"/>
              <a:gd name="connsiteY648" fmla="*/ 95623 h 4395850"/>
              <a:gd name="connsiteX649" fmla="*/ 2785821 w 4438650"/>
              <a:gd name="connsiteY649" fmla="*/ 94023 h 4395850"/>
              <a:gd name="connsiteX650" fmla="*/ 2848981 w 4438650"/>
              <a:gd name="connsiteY650" fmla="*/ 93222 h 4395850"/>
              <a:gd name="connsiteX651" fmla="*/ 2829413 w 4438650"/>
              <a:gd name="connsiteY651" fmla="*/ 94023 h 4395850"/>
              <a:gd name="connsiteX652" fmla="*/ 2839321 w 4438650"/>
              <a:gd name="connsiteY652" fmla="*/ 97223 h 4395850"/>
              <a:gd name="connsiteX653" fmla="*/ 2857154 w 4438650"/>
              <a:gd name="connsiteY653" fmla="*/ 97223 h 4395850"/>
              <a:gd name="connsiteX654" fmla="*/ 2865080 w 4438650"/>
              <a:gd name="connsiteY654" fmla="*/ 97223 h 4395850"/>
              <a:gd name="connsiteX655" fmla="*/ 2867062 w 4438650"/>
              <a:gd name="connsiteY655" fmla="*/ 97223 h 4395850"/>
              <a:gd name="connsiteX656" fmla="*/ 2848981 w 4438650"/>
              <a:gd name="connsiteY656" fmla="*/ 93222 h 4395850"/>
              <a:gd name="connsiteX657" fmla="*/ 2528229 w 4438650"/>
              <a:gd name="connsiteY657" fmla="*/ 92423 h 4395850"/>
              <a:gd name="connsiteX658" fmla="*/ 2524266 w 4438650"/>
              <a:gd name="connsiteY658" fmla="*/ 95623 h 4395850"/>
              <a:gd name="connsiteX659" fmla="*/ 2526248 w 4438650"/>
              <a:gd name="connsiteY659" fmla="*/ 98824 h 4395850"/>
              <a:gd name="connsiteX660" fmla="*/ 2530211 w 4438650"/>
              <a:gd name="connsiteY660" fmla="*/ 95623 h 4395850"/>
              <a:gd name="connsiteX661" fmla="*/ 2528229 w 4438650"/>
              <a:gd name="connsiteY661" fmla="*/ 92423 h 4395850"/>
              <a:gd name="connsiteX662" fmla="*/ 2472748 w 4438650"/>
              <a:gd name="connsiteY662" fmla="*/ 92423 h 4395850"/>
              <a:gd name="connsiteX663" fmla="*/ 2498508 w 4438650"/>
              <a:gd name="connsiteY663" fmla="*/ 95623 h 4395850"/>
              <a:gd name="connsiteX664" fmla="*/ 2492563 w 4438650"/>
              <a:gd name="connsiteY664" fmla="*/ 92423 h 4395850"/>
              <a:gd name="connsiteX665" fmla="*/ 2472748 w 4438650"/>
              <a:gd name="connsiteY665" fmla="*/ 92423 h 4395850"/>
              <a:gd name="connsiteX666" fmla="*/ 2443027 w 4438650"/>
              <a:gd name="connsiteY666" fmla="*/ 92423 h 4395850"/>
              <a:gd name="connsiteX667" fmla="*/ 2448970 w 4438650"/>
              <a:gd name="connsiteY667" fmla="*/ 95623 h 4395850"/>
              <a:gd name="connsiteX668" fmla="*/ 2454915 w 4438650"/>
              <a:gd name="connsiteY668" fmla="*/ 94023 h 4395850"/>
              <a:gd name="connsiteX669" fmla="*/ 2443027 w 4438650"/>
              <a:gd name="connsiteY669" fmla="*/ 92423 h 4395850"/>
              <a:gd name="connsiteX670" fmla="*/ 2658511 w 4438650"/>
              <a:gd name="connsiteY670" fmla="*/ 92422 h 4395850"/>
              <a:gd name="connsiteX671" fmla="*/ 2649100 w 4438650"/>
              <a:gd name="connsiteY671" fmla="*/ 92423 h 4395850"/>
              <a:gd name="connsiteX672" fmla="*/ 2647117 w 4438650"/>
              <a:gd name="connsiteY672" fmla="*/ 97223 h 4395850"/>
              <a:gd name="connsiteX673" fmla="*/ 2659006 w 4438650"/>
              <a:gd name="connsiteY673" fmla="*/ 97223 h 4395850"/>
              <a:gd name="connsiteX674" fmla="*/ 2658511 w 4438650"/>
              <a:gd name="connsiteY674" fmla="*/ 92422 h 4395850"/>
              <a:gd name="connsiteX675" fmla="*/ 1733411 w 4438650"/>
              <a:gd name="connsiteY675" fmla="*/ 90822 h 4395850"/>
              <a:gd name="connsiteX676" fmla="*/ 1725733 w 4438650"/>
              <a:gd name="connsiteY676" fmla="*/ 94023 h 4395850"/>
              <a:gd name="connsiteX677" fmla="*/ 1725733 w 4438650"/>
              <a:gd name="connsiteY677" fmla="*/ 97223 h 4395850"/>
              <a:gd name="connsiteX678" fmla="*/ 1737621 w 4438650"/>
              <a:gd name="connsiteY678" fmla="*/ 95623 h 4395850"/>
              <a:gd name="connsiteX679" fmla="*/ 1745547 w 4438650"/>
              <a:gd name="connsiteY679" fmla="*/ 92423 h 4395850"/>
              <a:gd name="connsiteX680" fmla="*/ 1733411 w 4438650"/>
              <a:gd name="connsiteY680" fmla="*/ 90822 h 4395850"/>
              <a:gd name="connsiteX681" fmla="*/ 3627948 w 4438650"/>
              <a:gd name="connsiteY681" fmla="*/ 90821 h 4395850"/>
              <a:gd name="connsiteX682" fmla="*/ 3606151 w 4438650"/>
              <a:gd name="connsiteY682" fmla="*/ 92423 h 4395850"/>
              <a:gd name="connsiteX683" fmla="*/ 3596245 w 4438650"/>
              <a:gd name="connsiteY683" fmla="*/ 92423 h 4395850"/>
              <a:gd name="connsiteX684" fmla="*/ 3586337 w 4438650"/>
              <a:gd name="connsiteY684" fmla="*/ 92423 h 4395850"/>
              <a:gd name="connsiteX685" fmla="*/ 3574448 w 4438650"/>
              <a:gd name="connsiteY685" fmla="*/ 95623 h 4395850"/>
              <a:gd name="connsiteX686" fmla="*/ 3566522 w 4438650"/>
              <a:gd name="connsiteY686" fmla="*/ 95623 h 4395850"/>
              <a:gd name="connsiteX687" fmla="*/ 3576430 w 4438650"/>
              <a:gd name="connsiteY687" fmla="*/ 98824 h 4395850"/>
              <a:gd name="connsiteX688" fmla="*/ 3592282 w 4438650"/>
              <a:gd name="connsiteY688" fmla="*/ 98824 h 4395850"/>
              <a:gd name="connsiteX689" fmla="*/ 3618040 w 4438650"/>
              <a:gd name="connsiteY689" fmla="*/ 97223 h 4395850"/>
              <a:gd name="connsiteX690" fmla="*/ 3649744 w 4438650"/>
              <a:gd name="connsiteY690" fmla="*/ 97223 h 4395850"/>
              <a:gd name="connsiteX691" fmla="*/ 3679467 w 4438650"/>
              <a:gd name="connsiteY691" fmla="*/ 97223 h 4395850"/>
              <a:gd name="connsiteX692" fmla="*/ 3744854 w 4438650"/>
              <a:gd name="connsiteY692" fmla="*/ 97223 h 4395850"/>
              <a:gd name="connsiteX693" fmla="*/ 3792409 w 4438650"/>
              <a:gd name="connsiteY693" fmla="*/ 95623 h 4395850"/>
              <a:gd name="connsiteX694" fmla="*/ 3713151 w 4438650"/>
              <a:gd name="connsiteY694" fmla="*/ 92423 h 4395850"/>
              <a:gd name="connsiteX695" fmla="*/ 3627948 w 4438650"/>
              <a:gd name="connsiteY695" fmla="*/ 90821 h 4395850"/>
              <a:gd name="connsiteX696" fmla="*/ 2556714 w 4438650"/>
              <a:gd name="connsiteY696" fmla="*/ 90221 h 4395850"/>
              <a:gd name="connsiteX697" fmla="*/ 2555970 w 4438650"/>
              <a:gd name="connsiteY697" fmla="*/ 95623 h 4395850"/>
              <a:gd name="connsiteX698" fmla="*/ 2557953 w 4438650"/>
              <a:gd name="connsiteY698" fmla="*/ 98824 h 4395850"/>
              <a:gd name="connsiteX699" fmla="*/ 2561916 w 4438650"/>
              <a:gd name="connsiteY699" fmla="*/ 90821 h 4395850"/>
              <a:gd name="connsiteX700" fmla="*/ 2556714 w 4438650"/>
              <a:gd name="connsiteY700" fmla="*/ 90221 h 4395850"/>
              <a:gd name="connsiteX701" fmla="*/ 1769325 w 4438650"/>
              <a:gd name="connsiteY701" fmla="*/ 89223 h 4395850"/>
              <a:gd name="connsiteX702" fmla="*/ 1773288 w 4438650"/>
              <a:gd name="connsiteY702" fmla="*/ 95623 h 4395850"/>
              <a:gd name="connsiteX703" fmla="*/ 1781214 w 4438650"/>
              <a:gd name="connsiteY703" fmla="*/ 94023 h 4395850"/>
              <a:gd name="connsiteX704" fmla="*/ 1779232 w 4438650"/>
              <a:gd name="connsiteY704" fmla="*/ 92423 h 4395850"/>
              <a:gd name="connsiteX705" fmla="*/ 1773288 w 4438650"/>
              <a:gd name="connsiteY705" fmla="*/ 90821 h 4395850"/>
              <a:gd name="connsiteX706" fmla="*/ 1769325 w 4438650"/>
              <a:gd name="connsiteY706" fmla="*/ 89223 h 4395850"/>
              <a:gd name="connsiteX707" fmla="*/ 1573159 w 4438650"/>
              <a:gd name="connsiteY707" fmla="*/ 87621 h 4395850"/>
              <a:gd name="connsiteX708" fmla="*/ 1569195 w 4438650"/>
              <a:gd name="connsiteY708" fmla="*/ 90821 h 4395850"/>
              <a:gd name="connsiteX709" fmla="*/ 1573159 w 4438650"/>
              <a:gd name="connsiteY709" fmla="*/ 94023 h 4395850"/>
              <a:gd name="connsiteX710" fmla="*/ 1577122 w 4438650"/>
              <a:gd name="connsiteY710" fmla="*/ 90821 h 4395850"/>
              <a:gd name="connsiteX711" fmla="*/ 1573159 w 4438650"/>
              <a:gd name="connsiteY711" fmla="*/ 87621 h 4395850"/>
              <a:gd name="connsiteX712" fmla="*/ 1535512 w 4438650"/>
              <a:gd name="connsiteY712" fmla="*/ 86021 h 4395850"/>
              <a:gd name="connsiteX713" fmla="*/ 1531549 w 4438650"/>
              <a:gd name="connsiteY713" fmla="*/ 89223 h 4395850"/>
              <a:gd name="connsiteX714" fmla="*/ 1535512 w 4438650"/>
              <a:gd name="connsiteY714" fmla="*/ 90821 h 4395850"/>
              <a:gd name="connsiteX715" fmla="*/ 1539475 w 4438650"/>
              <a:gd name="connsiteY715" fmla="*/ 87621 h 4395850"/>
              <a:gd name="connsiteX716" fmla="*/ 1535512 w 4438650"/>
              <a:gd name="connsiteY716" fmla="*/ 86021 h 4395850"/>
              <a:gd name="connsiteX717" fmla="*/ 846948 w 4438650"/>
              <a:gd name="connsiteY717" fmla="*/ 85621 h 4395850"/>
              <a:gd name="connsiteX718" fmla="*/ 841995 w 4438650"/>
              <a:gd name="connsiteY718" fmla="*/ 90821 h 4395850"/>
              <a:gd name="connsiteX719" fmla="*/ 845958 w 4438650"/>
              <a:gd name="connsiteY719" fmla="*/ 97223 h 4395850"/>
              <a:gd name="connsiteX720" fmla="*/ 851902 w 4438650"/>
              <a:gd name="connsiteY720" fmla="*/ 92423 h 4395850"/>
              <a:gd name="connsiteX721" fmla="*/ 846948 w 4438650"/>
              <a:gd name="connsiteY721" fmla="*/ 85621 h 4395850"/>
              <a:gd name="connsiteX722" fmla="*/ 3271283 w 4438650"/>
              <a:gd name="connsiteY722" fmla="*/ 84420 h 4395850"/>
              <a:gd name="connsiteX723" fmla="*/ 3271283 w 4438650"/>
              <a:gd name="connsiteY723" fmla="*/ 90821 h 4395850"/>
              <a:gd name="connsiteX724" fmla="*/ 3273264 w 4438650"/>
              <a:gd name="connsiteY724" fmla="*/ 86021 h 4395850"/>
              <a:gd name="connsiteX725" fmla="*/ 3271283 w 4438650"/>
              <a:gd name="connsiteY725" fmla="*/ 84420 h 4395850"/>
              <a:gd name="connsiteX726" fmla="*/ 976735 w 4438650"/>
              <a:gd name="connsiteY726" fmla="*/ 84420 h 4395850"/>
              <a:gd name="connsiteX727" fmla="*/ 966827 w 4438650"/>
              <a:gd name="connsiteY727" fmla="*/ 86021 h 4395850"/>
              <a:gd name="connsiteX728" fmla="*/ 982679 w 4438650"/>
              <a:gd name="connsiteY728" fmla="*/ 89223 h 4395850"/>
              <a:gd name="connsiteX729" fmla="*/ 976735 w 4438650"/>
              <a:gd name="connsiteY729" fmla="*/ 84420 h 4395850"/>
              <a:gd name="connsiteX730" fmla="*/ 1248197 w 4438650"/>
              <a:gd name="connsiteY730" fmla="*/ 82821 h 4395850"/>
              <a:gd name="connsiteX731" fmla="*/ 1252160 w 4438650"/>
              <a:gd name="connsiteY731" fmla="*/ 84420 h 4395850"/>
              <a:gd name="connsiteX732" fmla="*/ 1256123 w 4438650"/>
              <a:gd name="connsiteY732" fmla="*/ 82821 h 4395850"/>
              <a:gd name="connsiteX733" fmla="*/ 1248197 w 4438650"/>
              <a:gd name="connsiteY733" fmla="*/ 82821 h 4395850"/>
              <a:gd name="connsiteX734" fmla="*/ 1974655 w 4438650"/>
              <a:gd name="connsiteY734" fmla="*/ 81220 h 4395850"/>
              <a:gd name="connsiteX735" fmla="*/ 1971436 w 4438650"/>
              <a:gd name="connsiteY735" fmla="*/ 84420 h 4395850"/>
              <a:gd name="connsiteX736" fmla="*/ 1977380 w 4438650"/>
              <a:gd name="connsiteY736" fmla="*/ 86021 h 4395850"/>
              <a:gd name="connsiteX737" fmla="*/ 1979362 w 4438650"/>
              <a:gd name="connsiteY737" fmla="*/ 82821 h 4395850"/>
              <a:gd name="connsiteX738" fmla="*/ 1974655 w 4438650"/>
              <a:gd name="connsiteY738" fmla="*/ 81220 h 4395850"/>
              <a:gd name="connsiteX739" fmla="*/ 1224419 w 4438650"/>
              <a:gd name="connsiteY739" fmla="*/ 81220 h 4395850"/>
              <a:gd name="connsiteX740" fmla="*/ 1232345 w 4438650"/>
              <a:gd name="connsiteY740" fmla="*/ 84420 h 4395850"/>
              <a:gd name="connsiteX741" fmla="*/ 1238290 w 4438650"/>
              <a:gd name="connsiteY741" fmla="*/ 82821 h 4395850"/>
              <a:gd name="connsiteX742" fmla="*/ 1224419 w 4438650"/>
              <a:gd name="connsiteY742" fmla="*/ 81220 h 4395850"/>
              <a:gd name="connsiteX743" fmla="*/ 1208568 w 4438650"/>
              <a:gd name="connsiteY743" fmla="*/ 81220 h 4395850"/>
              <a:gd name="connsiteX744" fmla="*/ 1212531 w 4438650"/>
              <a:gd name="connsiteY744" fmla="*/ 82821 h 4395850"/>
              <a:gd name="connsiteX745" fmla="*/ 1214513 w 4438650"/>
              <a:gd name="connsiteY745" fmla="*/ 81220 h 4395850"/>
              <a:gd name="connsiteX746" fmla="*/ 1208568 w 4438650"/>
              <a:gd name="connsiteY746" fmla="*/ 81220 h 4395850"/>
              <a:gd name="connsiteX747" fmla="*/ 3360448 w 4438650"/>
              <a:gd name="connsiteY747" fmla="*/ 79620 h 4395850"/>
              <a:gd name="connsiteX748" fmla="*/ 3358468 w 4438650"/>
              <a:gd name="connsiteY748" fmla="*/ 82821 h 4395850"/>
              <a:gd name="connsiteX749" fmla="*/ 3362431 w 4438650"/>
              <a:gd name="connsiteY749" fmla="*/ 86021 h 4395850"/>
              <a:gd name="connsiteX750" fmla="*/ 3364411 w 4438650"/>
              <a:gd name="connsiteY750" fmla="*/ 82821 h 4395850"/>
              <a:gd name="connsiteX751" fmla="*/ 3360448 w 4438650"/>
              <a:gd name="connsiteY751" fmla="*/ 79620 h 4395850"/>
              <a:gd name="connsiteX752" fmla="*/ 1804993 w 4438650"/>
              <a:gd name="connsiteY752" fmla="*/ 79620 h 4395850"/>
              <a:gd name="connsiteX753" fmla="*/ 1808955 w 4438650"/>
              <a:gd name="connsiteY753" fmla="*/ 81220 h 4395850"/>
              <a:gd name="connsiteX754" fmla="*/ 1810935 w 4438650"/>
              <a:gd name="connsiteY754" fmla="*/ 79620 h 4395850"/>
              <a:gd name="connsiteX755" fmla="*/ 1804993 w 4438650"/>
              <a:gd name="connsiteY755" fmla="*/ 79620 h 4395850"/>
              <a:gd name="connsiteX756" fmla="*/ 1418603 w 4438650"/>
              <a:gd name="connsiteY756" fmla="*/ 79620 h 4395850"/>
              <a:gd name="connsiteX757" fmla="*/ 1414640 w 4438650"/>
              <a:gd name="connsiteY757" fmla="*/ 84420 h 4395850"/>
              <a:gd name="connsiteX758" fmla="*/ 1416624 w 4438650"/>
              <a:gd name="connsiteY758" fmla="*/ 87621 h 4395850"/>
              <a:gd name="connsiteX759" fmla="*/ 1420587 w 4438650"/>
              <a:gd name="connsiteY759" fmla="*/ 82821 h 4395850"/>
              <a:gd name="connsiteX760" fmla="*/ 1418603 w 4438650"/>
              <a:gd name="connsiteY760" fmla="*/ 79620 h 4395850"/>
              <a:gd name="connsiteX761" fmla="*/ 1321512 w 4438650"/>
              <a:gd name="connsiteY761" fmla="*/ 79620 h 4395850"/>
              <a:gd name="connsiteX762" fmla="*/ 1317549 w 4438650"/>
              <a:gd name="connsiteY762" fmla="*/ 82821 h 4395850"/>
              <a:gd name="connsiteX763" fmla="*/ 1321512 w 4438650"/>
              <a:gd name="connsiteY763" fmla="*/ 84420 h 4395850"/>
              <a:gd name="connsiteX764" fmla="*/ 1325475 w 4438650"/>
              <a:gd name="connsiteY764" fmla="*/ 81220 h 4395850"/>
              <a:gd name="connsiteX765" fmla="*/ 1321512 w 4438650"/>
              <a:gd name="connsiteY765" fmla="*/ 79620 h 4395850"/>
              <a:gd name="connsiteX766" fmla="*/ 1170920 w 4438650"/>
              <a:gd name="connsiteY766" fmla="*/ 79620 h 4395850"/>
              <a:gd name="connsiteX767" fmla="*/ 1176863 w 4438650"/>
              <a:gd name="connsiteY767" fmla="*/ 82821 h 4395850"/>
              <a:gd name="connsiteX768" fmla="*/ 1182809 w 4438650"/>
              <a:gd name="connsiteY768" fmla="*/ 81220 h 4395850"/>
              <a:gd name="connsiteX769" fmla="*/ 1170920 w 4438650"/>
              <a:gd name="connsiteY769" fmla="*/ 79620 h 4395850"/>
              <a:gd name="connsiteX770" fmla="*/ 3049358 w 4438650"/>
              <a:gd name="connsiteY770" fmla="*/ 76419 h 4395850"/>
              <a:gd name="connsiteX771" fmla="*/ 3031523 w 4438650"/>
              <a:gd name="connsiteY771" fmla="*/ 87621 h 4395850"/>
              <a:gd name="connsiteX772" fmla="*/ 3023597 w 4438650"/>
              <a:gd name="connsiteY772" fmla="*/ 95623 h 4395850"/>
              <a:gd name="connsiteX773" fmla="*/ 3021618 w 4438650"/>
              <a:gd name="connsiteY773" fmla="*/ 98824 h 4395850"/>
              <a:gd name="connsiteX774" fmla="*/ 3029543 w 4438650"/>
              <a:gd name="connsiteY774" fmla="*/ 100424 h 4395850"/>
              <a:gd name="connsiteX775" fmla="*/ 3037469 w 4438650"/>
              <a:gd name="connsiteY775" fmla="*/ 98824 h 4395850"/>
              <a:gd name="connsiteX776" fmla="*/ 3043412 w 4438650"/>
              <a:gd name="connsiteY776" fmla="*/ 97223 h 4395850"/>
              <a:gd name="connsiteX777" fmla="*/ 3047375 w 4438650"/>
              <a:gd name="connsiteY777" fmla="*/ 86021 h 4395850"/>
              <a:gd name="connsiteX778" fmla="*/ 3049358 w 4438650"/>
              <a:gd name="connsiteY778" fmla="*/ 76419 h 4395850"/>
              <a:gd name="connsiteX779" fmla="*/ 1457489 w 4438650"/>
              <a:gd name="connsiteY779" fmla="*/ 76018 h 4395850"/>
              <a:gd name="connsiteX780" fmla="*/ 1452290 w 4438650"/>
              <a:gd name="connsiteY780" fmla="*/ 79620 h 4395850"/>
              <a:gd name="connsiteX781" fmla="*/ 1448327 w 4438650"/>
              <a:gd name="connsiteY781" fmla="*/ 81220 h 4395850"/>
              <a:gd name="connsiteX782" fmla="*/ 1442381 w 4438650"/>
              <a:gd name="connsiteY782" fmla="*/ 76419 h 4395850"/>
              <a:gd name="connsiteX783" fmla="*/ 1434455 w 4438650"/>
              <a:gd name="connsiteY783" fmla="*/ 79620 h 4395850"/>
              <a:gd name="connsiteX784" fmla="*/ 1430492 w 4438650"/>
              <a:gd name="connsiteY784" fmla="*/ 84420 h 4395850"/>
              <a:gd name="connsiteX785" fmla="*/ 1428512 w 4438650"/>
              <a:gd name="connsiteY785" fmla="*/ 79620 h 4395850"/>
              <a:gd name="connsiteX786" fmla="*/ 1428512 w 4438650"/>
              <a:gd name="connsiteY786" fmla="*/ 76419 h 4395850"/>
              <a:gd name="connsiteX787" fmla="*/ 1424549 w 4438650"/>
              <a:gd name="connsiteY787" fmla="*/ 84420 h 4395850"/>
              <a:gd name="connsiteX788" fmla="*/ 1438418 w 4438650"/>
              <a:gd name="connsiteY788" fmla="*/ 89223 h 4395850"/>
              <a:gd name="connsiteX789" fmla="*/ 1454270 w 4438650"/>
              <a:gd name="connsiteY789" fmla="*/ 89223 h 4395850"/>
              <a:gd name="connsiteX790" fmla="*/ 1521640 w 4438650"/>
              <a:gd name="connsiteY790" fmla="*/ 90821 h 4395850"/>
              <a:gd name="connsiteX791" fmla="*/ 1527586 w 4438650"/>
              <a:gd name="connsiteY791" fmla="*/ 89223 h 4395850"/>
              <a:gd name="connsiteX792" fmla="*/ 1462196 w 4438650"/>
              <a:gd name="connsiteY792" fmla="*/ 84420 h 4395850"/>
              <a:gd name="connsiteX793" fmla="*/ 1458233 w 4438650"/>
              <a:gd name="connsiteY793" fmla="*/ 79620 h 4395850"/>
              <a:gd name="connsiteX794" fmla="*/ 1457489 w 4438650"/>
              <a:gd name="connsiteY794" fmla="*/ 76018 h 4395850"/>
              <a:gd name="connsiteX795" fmla="*/ 2818268 w 4438650"/>
              <a:gd name="connsiteY795" fmla="*/ 75618 h 4395850"/>
              <a:gd name="connsiteX796" fmla="*/ 2809599 w 4438650"/>
              <a:gd name="connsiteY796" fmla="*/ 79620 h 4395850"/>
              <a:gd name="connsiteX797" fmla="*/ 2817525 w 4438650"/>
              <a:gd name="connsiteY797" fmla="*/ 81220 h 4395850"/>
              <a:gd name="connsiteX798" fmla="*/ 2825451 w 4438650"/>
              <a:gd name="connsiteY798" fmla="*/ 76419 h 4395850"/>
              <a:gd name="connsiteX799" fmla="*/ 2818268 w 4438650"/>
              <a:gd name="connsiteY799" fmla="*/ 75618 h 4395850"/>
              <a:gd name="connsiteX800" fmla="*/ 1690066 w 4438650"/>
              <a:gd name="connsiteY800" fmla="*/ 74818 h 4395850"/>
              <a:gd name="connsiteX801" fmla="*/ 1686103 w 4438650"/>
              <a:gd name="connsiteY801" fmla="*/ 78018 h 4395850"/>
              <a:gd name="connsiteX802" fmla="*/ 1690066 w 4438650"/>
              <a:gd name="connsiteY802" fmla="*/ 81220 h 4395850"/>
              <a:gd name="connsiteX803" fmla="*/ 1694029 w 4438650"/>
              <a:gd name="connsiteY803" fmla="*/ 78018 h 4395850"/>
              <a:gd name="connsiteX804" fmla="*/ 1690066 w 4438650"/>
              <a:gd name="connsiteY804" fmla="*/ 74818 h 4395850"/>
              <a:gd name="connsiteX805" fmla="*/ 1125345 w 4438650"/>
              <a:gd name="connsiteY805" fmla="*/ 74818 h 4395850"/>
              <a:gd name="connsiteX806" fmla="*/ 1109493 w 4438650"/>
              <a:gd name="connsiteY806" fmla="*/ 78018 h 4395850"/>
              <a:gd name="connsiteX807" fmla="*/ 1115439 w 4438650"/>
              <a:gd name="connsiteY807" fmla="*/ 81220 h 4395850"/>
              <a:gd name="connsiteX808" fmla="*/ 1131291 w 4438650"/>
              <a:gd name="connsiteY808" fmla="*/ 74818 h 4395850"/>
              <a:gd name="connsiteX809" fmla="*/ 1125345 w 4438650"/>
              <a:gd name="connsiteY809" fmla="*/ 74818 h 4395850"/>
              <a:gd name="connsiteX810" fmla="*/ 1071847 w 4438650"/>
              <a:gd name="connsiteY810" fmla="*/ 74818 h 4395850"/>
              <a:gd name="connsiteX811" fmla="*/ 1067884 w 4438650"/>
              <a:gd name="connsiteY811" fmla="*/ 78018 h 4395850"/>
              <a:gd name="connsiteX812" fmla="*/ 1071847 w 4438650"/>
              <a:gd name="connsiteY812" fmla="*/ 79620 h 4395850"/>
              <a:gd name="connsiteX813" fmla="*/ 1075810 w 4438650"/>
              <a:gd name="connsiteY813" fmla="*/ 76419 h 4395850"/>
              <a:gd name="connsiteX814" fmla="*/ 1071847 w 4438650"/>
              <a:gd name="connsiteY814" fmla="*/ 74818 h 4395850"/>
              <a:gd name="connsiteX815" fmla="*/ 3230910 w 4438650"/>
              <a:gd name="connsiteY815" fmla="*/ 74018 h 4395850"/>
              <a:gd name="connsiteX816" fmla="*/ 3229671 w 4438650"/>
              <a:gd name="connsiteY816" fmla="*/ 78018 h 4395850"/>
              <a:gd name="connsiteX817" fmla="*/ 3237597 w 4438650"/>
              <a:gd name="connsiteY817" fmla="*/ 84420 h 4395850"/>
              <a:gd name="connsiteX818" fmla="*/ 3239579 w 4438650"/>
              <a:gd name="connsiteY818" fmla="*/ 79620 h 4395850"/>
              <a:gd name="connsiteX819" fmla="*/ 3230910 w 4438650"/>
              <a:gd name="connsiteY819" fmla="*/ 74018 h 4395850"/>
              <a:gd name="connsiteX820" fmla="*/ 2643154 w 4438650"/>
              <a:gd name="connsiteY820" fmla="*/ 73218 h 4395850"/>
              <a:gd name="connsiteX821" fmla="*/ 2647117 w 4438650"/>
              <a:gd name="connsiteY821" fmla="*/ 74818 h 4395850"/>
              <a:gd name="connsiteX822" fmla="*/ 2651080 w 4438650"/>
              <a:gd name="connsiteY822" fmla="*/ 73218 h 4395850"/>
              <a:gd name="connsiteX823" fmla="*/ 2643154 w 4438650"/>
              <a:gd name="connsiteY823" fmla="*/ 73218 h 4395850"/>
              <a:gd name="connsiteX824" fmla="*/ 3618040 w 4438650"/>
              <a:gd name="connsiteY824" fmla="*/ 71617 h 4395850"/>
              <a:gd name="connsiteX825" fmla="*/ 3614077 w 4438650"/>
              <a:gd name="connsiteY825" fmla="*/ 74818 h 4395850"/>
              <a:gd name="connsiteX826" fmla="*/ 3618040 w 4438650"/>
              <a:gd name="connsiteY826" fmla="*/ 78018 h 4395850"/>
              <a:gd name="connsiteX827" fmla="*/ 3622003 w 4438650"/>
              <a:gd name="connsiteY827" fmla="*/ 74818 h 4395850"/>
              <a:gd name="connsiteX828" fmla="*/ 3618040 w 4438650"/>
              <a:gd name="connsiteY828" fmla="*/ 71617 h 4395850"/>
              <a:gd name="connsiteX829" fmla="*/ 3578411 w 4438650"/>
              <a:gd name="connsiteY829" fmla="*/ 71617 h 4395850"/>
              <a:gd name="connsiteX830" fmla="*/ 3574448 w 4438650"/>
              <a:gd name="connsiteY830" fmla="*/ 74818 h 4395850"/>
              <a:gd name="connsiteX831" fmla="*/ 3576430 w 4438650"/>
              <a:gd name="connsiteY831" fmla="*/ 78018 h 4395850"/>
              <a:gd name="connsiteX832" fmla="*/ 3580393 w 4438650"/>
              <a:gd name="connsiteY832" fmla="*/ 74818 h 4395850"/>
              <a:gd name="connsiteX833" fmla="*/ 3578411 w 4438650"/>
              <a:gd name="connsiteY833" fmla="*/ 71617 h 4395850"/>
              <a:gd name="connsiteX834" fmla="*/ 3822628 w 4438650"/>
              <a:gd name="connsiteY834" fmla="*/ 71217 h 4395850"/>
              <a:gd name="connsiteX835" fmla="*/ 3794393 w 4438650"/>
              <a:gd name="connsiteY835" fmla="*/ 71617 h 4395850"/>
              <a:gd name="connsiteX836" fmla="*/ 3744854 w 4438650"/>
              <a:gd name="connsiteY836" fmla="*/ 71617 h 4395850"/>
              <a:gd name="connsiteX837" fmla="*/ 3705225 w 4438650"/>
              <a:gd name="connsiteY837" fmla="*/ 71617 h 4395850"/>
              <a:gd name="connsiteX838" fmla="*/ 3665595 w 4438650"/>
              <a:gd name="connsiteY838" fmla="*/ 71617 h 4395850"/>
              <a:gd name="connsiteX839" fmla="*/ 3625966 w 4438650"/>
              <a:gd name="connsiteY839" fmla="*/ 76419 h 4395850"/>
              <a:gd name="connsiteX840" fmla="*/ 3655690 w 4438650"/>
              <a:gd name="connsiteY840" fmla="*/ 81219 h 4395850"/>
              <a:gd name="connsiteX841" fmla="*/ 3756743 w 4438650"/>
              <a:gd name="connsiteY841" fmla="*/ 76419 h 4395850"/>
              <a:gd name="connsiteX842" fmla="*/ 3830059 w 4438650"/>
              <a:gd name="connsiteY842" fmla="*/ 73218 h 4395850"/>
              <a:gd name="connsiteX843" fmla="*/ 3822628 w 4438650"/>
              <a:gd name="connsiteY843" fmla="*/ 71217 h 4395850"/>
              <a:gd name="connsiteX844" fmla="*/ 3851855 w 4438650"/>
              <a:gd name="connsiteY844" fmla="*/ 70018 h 4395850"/>
              <a:gd name="connsiteX845" fmla="*/ 3836003 w 4438650"/>
              <a:gd name="connsiteY845" fmla="*/ 71617 h 4395850"/>
              <a:gd name="connsiteX846" fmla="*/ 3849874 w 4438650"/>
              <a:gd name="connsiteY846" fmla="*/ 73218 h 4395850"/>
              <a:gd name="connsiteX847" fmla="*/ 3851855 w 4438650"/>
              <a:gd name="connsiteY847" fmla="*/ 70018 h 4395850"/>
              <a:gd name="connsiteX848" fmla="*/ 3590300 w 4438650"/>
              <a:gd name="connsiteY848" fmla="*/ 70018 h 4395850"/>
              <a:gd name="connsiteX849" fmla="*/ 3582374 w 4438650"/>
              <a:gd name="connsiteY849" fmla="*/ 76419 h 4395850"/>
              <a:gd name="connsiteX850" fmla="*/ 3586337 w 4438650"/>
              <a:gd name="connsiteY850" fmla="*/ 76419 h 4395850"/>
              <a:gd name="connsiteX851" fmla="*/ 3594263 w 4438650"/>
              <a:gd name="connsiteY851" fmla="*/ 79620 h 4395850"/>
              <a:gd name="connsiteX852" fmla="*/ 3598226 w 4438650"/>
              <a:gd name="connsiteY852" fmla="*/ 79620 h 4395850"/>
              <a:gd name="connsiteX853" fmla="*/ 3604170 w 4438650"/>
              <a:gd name="connsiteY853" fmla="*/ 76419 h 4395850"/>
              <a:gd name="connsiteX854" fmla="*/ 3610114 w 4438650"/>
              <a:gd name="connsiteY854" fmla="*/ 74818 h 4395850"/>
              <a:gd name="connsiteX855" fmla="*/ 3590300 w 4438650"/>
              <a:gd name="connsiteY855" fmla="*/ 70018 h 4395850"/>
              <a:gd name="connsiteX856" fmla="*/ 2696904 w 4438650"/>
              <a:gd name="connsiteY856" fmla="*/ 68731 h 4395850"/>
              <a:gd name="connsiteX857" fmla="*/ 2699066 w 4438650"/>
              <a:gd name="connsiteY857" fmla="*/ 69480 h 4395850"/>
              <a:gd name="connsiteX858" fmla="*/ 2698079 w 4438650"/>
              <a:gd name="connsiteY858" fmla="*/ 70224 h 4395850"/>
              <a:gd name="connsiteX859" fmla="*/ 3873651 w 4438650"/>
              <a:gd name="connsiteY859" fmla="*/ 68416 h 4395850"/>
              <a:gd name="connsiteX860" fmla="*/ 3879595 w 4438650"/>
              <a:gd name="connsiteY860" fmla="*/ 70018 h 4395850"/>
              <a:gd name="connsiteX861" fmla="*/ 3883558 w 4438650"/>
              <a:gd name="connsiteY861" fmla="*/ 68416 h 4395850"/>
              <a:gd name="connsiteX862" fmla="*/ 3873651 w 4438650"/>
              <a:gd name="connsiteY862" fmla="*/ 68416 h 4395850"/>
              <a:gd name="connsiteX863" fmla="*/ 2695992 w 4438650"/>
              <a:gd name="connsiteY863" fmla="*/ 68416 h 4395850"/>
              <a:gd name="connsiteX864" fmla="*/ 2696656 w 4438650"/>
              <a:gd name="connsiteY864" fmla="*/ 68416 h 4395850"/>
              <a:gd name="connsiteX865" fmla="*/ 2696904 w 4438650"/>
              <a:gd name="connsiteY865" fmla="*/ 68731 h 4395850"/>
              <a:gd name="connsiteX866" fmla="*/ 3937058 w 4438650"/>
              <a:gd name="connsiteY866" fmla="*/ 66816 h 4395850"/>
              <a:gd name="connsiteX867" fmla="*/ 3931113 w 4438650"/>
              <a:gd name="connsiteY867" fmla="*/ 70018 h 4395850"/>
              <a:gd name="connsiteX868" fmla="*/ 3937058 w 4438650"/>
              <a:gd name="connsiteY868" fmla="*/ 70018 h 4395850"/>
              <a:gd name="connsiteX869" fmla="*/ 3937058 w 4438650"/>
              <a:gd name="connsiteY869" fmla="*/ 66816 h 4395850"/>
              <a:gd name="connsiteX870" fmla="*/ 1210550 w 4438650"/>
              <a:gd name="connsiteY870" fmla="*/ 65215 h 4395850"/>
              <a:gd name="connsiteX871" fmla="*/ 1206587 w 4438650"/>
              <a:gd name="connsiteY871" fmla="*/ 68416 h 4395850"/>
              <a:gd name="connsiteX872" fmla="*/ 1210550 w 4438650"/>
              <a:gd name="connsiteY872" fmla="*/ 71617 h 4395850"/>
              <a:gd name="connsiteX873" fmla="*/ 1214513 w 4438650"/>
              <a:gd name="connsiteY873" fmla="*/ 68416 h 4395850"/>
              <a:gd name="connsiteX874" fmla="*/ 1210550 w 4438650"/>
              <a:gd name="connsiteY874" fmla="*/ 65215 h 4395850"/>
              <a:gd name="connsiteX875" fmla="*/ 2896783 w 4438650"/>
              <a:gd name="connsiteY875" fmla="*/ 60415 h 4395850"/>
              <a:gd name="connsiteX876" fmla="*/ 2888858 w 4438650"/>
              <a:gd name="connsiteY876" fmla="*/ 62015 h 4395850"/>
              <a:gd name="connsiteX877" fmla="*/ 2900746 w 4438650"/>
              <a:gd name="connsiteY877" fmla="*/ 66816 h 4395850"/>
              <a:gd name="connsiteX878" fmla="*/ 2896783 w 4438650"/>
              <a:gd name="connsiteY878" fmla="*/ 60415 h 4395850"/>
              <a:gd name="connsiteX879" fmla="*/ 1856511 w 4438650"/>
              <a:gd name="connsiteY879" fmla="*/ 60415 h 4395850"/>
              <a:gd name="connsiteX880" fmla="*/ 1852548 w 4438650"/>
              <a:gd name="connsiteY880" fmla="*/ 65215 h 4395850"/>
              <a:gd name="connsiteX881" fmla="*/ 1856511 w 4438650"/>
              <a:gd name="connsiteY881" fmla="*/ 68416 h 4395850"/>
              <a:gd name="connsiteX882" fmla="*/ 1860474 w 4438650"/>
              <a:gd name="connsiteY882" fmla="*/ 63616 h 4395850"/>
              <a:gd name="connsiteX883" fmla="*/ 1856511 w 4438650"/>
              <a:gd name="connsiteY883" fmla="*/ 60415 h 4395850"/>
              <a:gd name="connsiteX884" fmla="*/ 1952611 w 4438650"/>
              <a:gd name="connsiteY884" fmla="*/ 59814 h 4395850"/>
              <a:gd name="connsiteX885" fmla="*/ 1945675 w 4438650"/>
              <a:gd name="connsiteY885" fmla="*/ 65215 h 4395850"/>
              <a:gd name="connsiteX886" fmla="*/ 1957564 w 4438650"/>
              <a:gd name="connsiteY886" fmla="*/ 65215 h 4395850"/>
              <a:gd name="connsiteX887" fmla="*/ 1959547 w 4438650"/>
              <a:gd name="connsiteY887" fmla="*/ 60415 h 4395850"/>
              <a:gd name="connsiteX888" fmla="*/ 1952611 w 4438650"/>
              <a:gd name="connsiteY888" fmla="*/ 59814 h 4395850"/>
              <a:gd name="connsiteX889" fmla="*/ 3009233 w 4438650"/>
              <a:gd name="connsiteY889" fmla="*/ 59214 h 4395850"/>
              <a:gd name="connsiteX890" fmla="*/ 3005766 w 4438650"/>
              <a:gd name="connsiteY890" fmla="*/ 65215 h 4395850"/>
              <a:gd name="connsiteX891" fmla="*/ 2991894 w 4438650"/>
              <a:gd name="connsiteY891" fmla="*/ 73218 h 4395850"/>
              <a:gd name="connsiteX892" fmla="*/ 2976042 w 4438650"/>
              <a:gd name="connsiteY892" fmla="*/ 76419 h 4395850"/>
              <a:gd name="connsiteX893" fmla="*/ 2962174 w 4438650"/>
              <a:gd name="connsiteY893" fmla="*/ 74818 h 4395850"/>
              <a:gd name="connsiteX894" fmla="*/ 2952265 w 4438650"/>
              <a:gd name="connsiteY894" fmla="*/ 73218 h 4395850"/>
              <a:gd name="connsiteX895" fmla="*/ 2928487 w 4438650"/>
              <a:gd name="connsiteY895" fmla="*/ 76419 h 4395850"/>
              <a:gd name="connsiteX896" fmla="*/ 2888858 w 4438650"/>
              <a:gd name="connsiteY896" fmla="*/ 76419 h 4395850"/>
              <a:gd name="connsiteX897" fmla="*/ 2837339 w 4438650"/>
              <a:gd name="connsiteY897" fmla="*/ 76419 h 4395850"/>
              <a:gd name="connsiteX898" fmla="*/ 2823470 w 4438650"/>
              <a:gd name="connsiteY898" fmla="*/ 74818 h 4395850"/>
              <a:gd name="connsiteX899" fmla="*/ 2894803 w 4438650"/>
              <a:gd name="connsiteY899" fmla="*/ 81220 h 4395850"/>
              <a:gd name="connsiteX900" fmla="*/ 2906692 w 4438650"/>
              <a:gd name="connsiteY900" fmla="*/ 86021 h 4395850"/>
              <a:gd name="connsiteX901" fmla="*/ 2900746 w 4438650"/>
              <a:gd name="connsiteY901" fmla="*/ 90821 h 4395850"/>
              <a:gd name="connsiteX902" fmla="*/ 2898767 w 4438650"/>
              <a:gd name="connsiteY902" fmla="*/ 92423 h 4395850"/>
              <a:gd name="connsiteX903" fmla="*/ 2910655 w 4438650"/>
              <a:gd name="connsiteY903" fmla="*/ 95623 h 4395850"/>
              <a:gd name="connsiteX904" fmla="*/ 2920561 w 4438650"/>
              <a:gd name="connsiteY904" fmla="*/ 100424 h 4395850"/>
              <a:gd name="connsiteX905" fmla="*/ 2924524 w 4438650"/>
              <a:gd name="connsiteY905" fmla="*/ 110026 h 4395850"/>
              <a:gd name="connsiteX906" fmla="*/ 2926507 w 4438650"/>
              <a:gd name="connsiteY906" fmla="*/ 119628 h 4395850"/>
              <a:gd name="connsiteX907" fmla="*/ 2932450 w 4438650"/>
              <a:gd name="connsiteY907" fmla="*/ 118029 h 4395850"/>
              <a:gd name="connsiteX908" fmla="*/ 2932450 w 4438650"/>
              <a:gd name="connsiteY908" fmla="*/ 106826 h 4395850"/>
              <a:gd name="connsiteX909" fmla="*/ 2932450 w 4438650"/>
              <a:gd name="connsiteY909" fmla="*/ 98824 h 4395850"/>
              <a:gd name="connsiteX910" fmla="*/ 2942359 w 4438650"/>
              <a:gd name="connsiteY910" fmla="*/ 100424 h 4395850"/>
              <a:gd name="connsiteX911" fmla="*/ 2952265 w 4438650"/>
              <a:gd name="connsiteY911" fmla="*/ 100424 h 4395850"/>
              <a:gd name="connsiteX912" fmla="*/ 2980005 w 4438650"/>
              <a:gd name="connsiteY912" fmla="*/ 100424 h 4395850"/>
              <a:gd name="connsiteX913" fmla="*/ 2983968 w 4438650"/>
              <a:gd name="connsiteY913" fmla="*/ 100424 h 4395850"/>
              <a:gd name="connsiteX914" fmla="*/ 2991894 w 4438650"/>
              <a:gd name="connsiteY914" fmla="*/ 98824 h 4395850"/>
              <a:gd name="connsiteX915" fmla="*/ 3005766 w 4438650"/>
              <a:gd name="connsiteY915" fmla="*/ 98824 h 4395850"/>
              <a:gd name="connsiteX916" fmla="*/ 2980005 w 4438650"/>
              <a:gd name="connsiteY916" fmla="*/ 95623 h 4395850"/>
              <a:gd name="connsiteX917" fmla="*/ 2948302 w 4438650"/>
              <a:gd name="connsiteY917" fmla="*/ 90821 h 4395850"/>
              <a:gd name="connsiteX918" fmla="*/ 2987931 w 4438650"/>
              <a:gd name="connsiteY918" fmla="*/ 86021 h 4395850"/>
              <a:gd name="connsiteX919" fmla="*/ 3019634 w 4438650"/>
              <a:gd name="connsiteY919" fmla="*/ 84420 h 4395850"/>
              <a:gd name="connsiteX920" fmla="*/ 3023597 w 4438650"/>
              <a:gd name="connsiteY920" fmla="*/ 82821 h 4395850"/>
              <a:gd name="connsiteX921" fmla="*/ 3025581 w 4438650"/>
              <a:gd name="connsiteY921" fmla="*/ 81220 h 4395850"/>
              <a:gd name="connsiteX922" fmla="*/ 3017655 w 4438650"/>
              <a:gd name="connsiteY922" fmla="*/ 74818 h 4395850"/>
              <a:gd name="connsiteX923" fmla="*/ 3009729 w 4438650"/>
              <a:gd name="connsiteY923" fmla="*/ 65215 h 4395850"/>
              <a:gd name="connsiteX924" fmla="*/ 3009233 w 4438650"/>
              <a:gd name="connsiteY924" fmla="*/ 59214 h 4395850"/>
              <a:gd name="connsiteX925" fmla="*/ 1900103 w 4438650"/>
              <a:gd name="connsiteY925" fmla="*/ 58813 h 4395850"/>
              <a:gd name="connsiteX926" fmla="*/ 1880288 w 4438650"/>
              <a:gd name="connsiteY926" fmla="*/ 66816 h 4395850"/>
              <a:gd name="connsiteX927" fmla="*/ 1884251 w 4438650"/>
              <a:gd name="connsiteY927" fmla="*/ 68416 h 4395850"/>
              <a:gd name="connsiteX928" fmla="*/ 1890194 w 4438650"/>
              <a:gd name="connsiteY928" fmla="*/ 70018 h 4395850"/>
              <a:gd name="connsiteX929" fmla="*/ 1898120 w 4438650"/>
              <a:gd name="connsiteY929" fmla="*/ 68416 h 4395850"/>
              <a:gd name="connsiteX930" fmla="*/ 1904066 w 4438650"/>
              <a:gd name="connsiteY930" fmla="*/ 63616 h 4395850"/>
              <a:gd name="connsiteX931" fmla="*/ 1911992 w 4438650"/>
              <a:gd name="connsiteY931" fmla="*/ 60415 h 4395850"/>
              <a:gd name="connsiteX932" fmla="*/ 1900103 w 4438650"/>
              <a:gd name="connsiteY932" fmla="*/ 58813 h 4395850"/>
              <a:gd name="connsiteX933" fmla="*/ 1147143 w 4438650"/>
              <a:gd name="connsiteY933" fmla="*/ 58813 h 4395850"/>
              <a:gd name="connsiteX934" fmla="*/ 1143180 w 4438650"/>
              <a:gd name="connsiteY934" fmla="*/ 60415 h 4395850"/>
              <a:gd name="connsiteX935" fmla="*/ 1145160 w 4438650"/>
              <a:gd name="connsiteY935" fmla="*/ 66816 h 4395850"/>
              <a:gd name="connsiteX936" fmla="*/ 1149123 w 4438650"/>
              <a:gd name="connsiteY936" fmla="*/ 65215 h 4395850"/>
              <a:gd name="connsiteX937" fmla="*/ 1147143 w 4438650"/>
              <a:gd name="connsiteY937" fmla="*/ 58813 h 4395850"/>
              <a:gd name="connsiteX938" fmla="*/ 1129308 w 4438650"/>
              <a:gd name="connsiteY938" fmla="*/ 58813 h 4395850"/>
              <a:gd name="connsiteX939" fmla="*/ 1127328 w 4438650"/>
              <a:gd name="connsiteY939" fmla="*/ 62015 h 4395850"/>
              <a:gd name="connsiteX940" fmla="*/ 1131291 w 4438650"/>
              <a:gd name="connsiteY940" fmla="*/ 65215 h 4395850"/>
              <a:gd name="connsiteX941" fmla="*/ 1133271 w 4438650"/>
              <a:gd name="connsiteY941" fmla="*/ 62015 h 4395850"/>
              <a:gd name="connsiteX942" fmla="*/ 1129308 w 4438650"/>
              <a:gd name="connsiteY942" fmla="*/ 58813 h 4395850"/>
              <a:gd name="connsiteX943" fmla="*/ 3083043 w 4438650"/>
              <a:gd name="connsiteY943" fmla="*/ 57215 h 4395850"/>
              <a:gd name="connsiteX944" fmla="*/ 3075117 w 4438650"/>
              <a:gd name="connsiteY944" fmla="*/ 62015 h 4395850"/>
              <a:gd name="connsiteX945" fmla="*/ 3087006 w 4438650"/>
              <a:gd name="connsiteY945" fmla="*/ 63616 h 4395850"/>
              <a:gd name="connsiteX946" fmla="*/ 3083043 w 4438650"/>
              <a:gd name="connsiteY946" fmla="*/ 57215 h 4395850"/>
              <a:gd name="connsiteX947" fmla="*/ 1777251 w 4438650"/>
              <a:gd name="connsiteY947" fmla="*/ 57215 h 4395850"/>
              <a:gd name="connsiteX948" fmla="*/ 1775269 w 4438650"/>
              <a:gd name="connsiteY948" fmla="*/ 65215 h 4395850"/>
              <a:gd name="connsiteX949" fmla="*/ 1779232 w 4438650"/>
              <a:gd name="connsiteY949" fmla="*/ 65215 h 4395850"/>
              <a:gd name="connsiteX950" fmla="*/ 1777251 w 4438650"/>
              <a:gd name="connsiteY950" fmla="*/ 57215 h 4395850"/>
              <a:gd name="connsiteX951" fmla="*/ 3149918 w 4438650"/>
              <a:gd name="connsiteY951" fmla="*/ 56214 h 4395850"/>
              <a:gd name="connsiteX952" fmla="*/ 3118709 w 4438650"/>
              <a:gd name="connsiteY952" fmla="*/ 57215 h 4395850"/>
              <a:gd name="connsiteX953" fmla="*/ 3104839 w 4438650"/>
              <a:gd name="connsiteY953" fmla="*/ 60415 h 4395850"/>
              <a:gd name="connsiteX954" fmla="*/ 3120691 w 4438650"/>
              <a:gd name="connsiteY954" fmla="*/ 60415 h 4395850"/>
              <a:gd name="connsiteX955" fmla="*/ 3166264 w 4438650"/>
              <a:gd name="connsiteY955" fmla="*/ 58813 h 4395850"/>
              <a:gd name="connsiteX956" fmla="*/ 3149918 w 4438650"/>
              <a:gd name="connsiteY956" fmla="*/ 56214 h 4395850"/>
              <a:gd name="connsiteX957" fmla="*/ 3346580 w 4438650"/>
              <a:gd name="connsiteY957" fmla="*/ 54013 h 4395850"/>
              <a:gd name="connsiteX958" fmla="*/ 3342617 w 4438650"/>
              <a:gd name="connsiteY958" fmla="*/ 57215 h 4395850"/>
              <a:gd name="connsiteX959" fmla="*/ 3346580 w 4438650"/>
              <a:gd name="connsiteY959" fmla="*/ 60415 h 4395850"/>
              <a:gd name="connsiteX960" fmla="*/ 3350542 w 4438650"/>
              <a:gd name="connsiteY960" fmla="*/ 57215 h 4395850"/>
              <a:gd name="connsiteX961" fmla="*/ 3346580 w 4438650"/>
              <a:gd name="connsiteY961" fmla="*/ 54013 h 4395850"/>
              <a:gd name="connsiteX962" fmla="*/ 2942359 w 4438650"/>
              <a:gd name="connsiteY962" fmla="*/ 54013 h 4395850"/>
              <a:gd name="connsiteX963" fmla="*/ 2940376 w 4438650"/>
              <a:gd name="connsiteY963" fmla="*/ 63616 h 4395850"/>
              <a:gd name="connsiteX964" fmla="*/ 2960190 w 4438650"/>
              <a:gd name="connsiteY964" fmla="*/ 68416 h 4395850"/>
              <a:gd name="connsiteX965" fmla="*/ 2956227 w 4438650"/>
              <a:gd name="connsiteY965" fmla="*/ 60415 h 4395850"/>
              <a:gd name="connsiteX966" fmla="*/ 2946322 w 4438650"/>
              <a:gd name="connsiteY966" fmla="*/ 54013 h 4395850"/>
              <a:gd name="connsiteX967" fmla="*/ 2942359 w 4438650"/>
              <a:gd name="connsiteY967" fmla="*/ 54013 h 4395850"/>
              <a:gd name="connsiteX968" fmla="*/ 2169584 w 4438650"/>
              <a:gd name="connsiteY968" fmla="*/ 54013 h 4395850"/>
              <a:gd name="connsiteX969" fmla="*/ 2157694 w 4438650"/>
              <a:gd name="connsiteY969" fmla="*/ 55613 h 4395850"/>
              <a:gd name="connsiteX970" fmla="*/ 2157694 w 4438650"/>
              <a:gd name="connsiteY970" fmla="*/ 58813 h 4395850"/>
              <a:gd name="connsiteX971" fmla="*/ 2169584 w 4438650"/>
              <a:gd name="connsiteY971" fmla="*/ 57215 h 4395850"/>
              <a:gd name="connsiteX972" fmla="*/ 2181473 w 4438650"/>
              <a:gd name="connsiteY972" fmla="*/ 55613 h 4395850"/>
              <a:gd name="connsiteX973" fmla="*/ 2139860 w 4438650"/>
              <a:gd name="connsiteY973" fmla="*/ 54013 h 4395850"/>
              <a:gd name="connsiteX974" fmla="*/ 2143823 w 4438650"/>
              <a:gd name="connsiteY974" fmla="*/ 58813 h 4395850"/>
              <a:gd name="connsiteX975" fmla="*/ 2149768 w 4438650"/>
              <a:gd name="connsiteY975" fmla="*/ 55613 h 4395850"/>
              <a:gd name="connsiteX976" fmla="*/ 2139860 w 4438650"/>
              <a:gd name="connsiteY976" fmla="*/ 54013 h 4395850"/>
              <a:gd name="connsiteX977" fmla="*/ 1749510 w 4438650"/>
              <a:gd name="connsiteY977" fmla="*/ 54013 h 4395850"/>
              <a:gd name="connsiteX978" fmla="*/ 1747528 w 4438650"/>
              <a:gd name="connsiteY978" fmla="*/ 57215 h 4395850"/>
              <a:gd name="connsiteX979" fmla="*/ 1751491 w 4438650"/>
              <a:gd name="connsiteY979" fmla="*/ 60415 h 4395850"/>
              <a:gd name="connsiteX980" fmla="*/ 1753473 w 4438650"/>
              <a:gd name="connsiteY980" fmla="*/ 57215 h 4395850"/>
              <a:gd name="connsiteX981" fmla="*/ 1749510 w 4438650"/>
              <a:gd name="connsiteY981" fmla="*/ 54013 h 4395850"/>
              <a:gd name="connsiteX982" fmla="*/ 2185436 w 4438650"/>
              <a:gd name="connsiteY982" fmla="*/ 52412 h 4395850"/>
              <a:gd name="connsiteX983" fmla="*/ 2183452 w 4438650"/>
              <a:gd name="connsiteY983" fmla="*/ 55613 h 4395850"/>
              <a:gd name="connsiteX984" fmla="*/ 2187415 w 4438650"/>
              <a:gd name="connsiteY984" fmla="*/ 58813 h 4395850"/>
              <a:gd name="connsiteX985" fmla="*/ 2189399 w 4438650"/>
              <a:gd name="connsiteY985" fmla="*/ 55613 h 4395850"/>
              <a:gd name="connsiteX986" fmla="*/ 2185436 w 4438650"/>
              <a:gd name="connsiteY986" fmla="*/ 52412 h 4395850"/>
              <a:gd name="connsiteX987" fmla="*/ 2042769 w 4438650"/>
              <a:gd name="connsiteY987" fmla="*/ 49212 h 4395850"/>
              <a:gd name="connsiteX988" fmla="*/ 2032861 w 4438650"/>
              <a:gd name="connsiteY988" fmla="*/ 50813 h 4395850"/>
              <a:gd name="connsiteX989" fmla="*/ 2005120 w 4438650"/>
              <a:gd name="connsiteY989" fmla="*/ 50813 h 4395850"/>
              <a:gd name="connsiteX990" fmla="*/ 2046732 w 4438650"/>
              <a:gd name="connsiteY990" fmla="*/ 57215 h 4395850"/>
              <a:gd name="connsiteX991" fmla="*/ 2050695 w 4438650"/>
              <a:gd name="connsiteY991" fmla="*/ 52412 h 4395850"/>
              <a:gd name="connsiteX992" fmla="*/ 2042769 w 4438650"/>
              <a:gd name="connsiteY992" fmla="*/ 49212 h 4395850"/>
              <a:gd name="connsiteX993" fmla="*/ 1650437 w 4438650"/>
              <a:gd name="connsiteY993" fmla="*/ 49212 h 4395850"/>
              <a:gd name="connsiteX994" fmla="*/ 1644492 w 4438650"/>
              <a:gd name="connsiteY994" fmla="*/ 52412 h 4395850"/>
              <a:gd name="connsiteX995" fmla="*/ 1648455 w 4438650"/>
              <a:gd name="connsiteY995" fmla="*/ 57215 h 4395850"/>
              <a:gd name="connsiteX996" fmla="*/ 1654400 w 4438650"/>
              <a:gd name="connsiteY996" fmla="*/ 54013 h 4395850"/>
              <a:gd name="connsiteX997" fmla="*/ 1650437 w 4438650"/>
              <a:gd name="connsiteY997" fmla="*/ 49212 h 4395850"/>
              <a:gd name="connsiteX998" fmla="*/ 1964996 w 4438650"/>
              <a:gd name="connsiteY998" fmla="*/ 47812 h 4395850"/>
              <a:gd name="connsiteX999" fmla="*/ 1957564 w 4438650"/>
              <a:gd name="connsiteY999" fmla="*/ 52412 h 4395850"/>
              <a:gd name="connsiteX1000" fmla="*/ 1961528 w 4438650"/>
              <a:gd name="connsiteY1000" fmla="*/ 52412 h 4395850"/>
              <a:gd name="connsiteX1001" fmla="*/ 1967473 w 4438650"/>
              <a:gd name="connsiteY1001" fmla="*/ 60415 h 4395850"/>
              <a:gd name="connsiteX1002" fmla="*/ 1967473 w 4438650"/>
              <a:gd name="connsiteY1002" fmla="*/ 70018 h 4395850"/>
              <a:gd name="connsiteX1003" fmla="*/ 1969454 w 4438650"/>
              <a:gd name="connsiteY1003" fmla="*/ 62015 h 4395850"/>
              <a:gd name="connsiteX1004" fmla="*/ 1975399 w 4438650"/>
              <a:gd name="connsiteY1004" fmla="*/ 55613 h 4395850"/>
              <a:gd name="connsiteX1005" fmla="*/ 1975399 w 4438650"/>
              <a:gd name="connsiteY1005" fmla="*/ 49212 h 4395850"/>
              <a:gd name="connsiteX1006" fmla="*/ 1964996 w 4438650"/>
              <a:gd name="connsiteY1006" fmla="*/ 47812 h 4395850"/>
              <a:gd name="connsiteX1007" fmla="*/ 1206587 w 4438650"/>
              <a:gd name="connsiteY1007" fmla="*/ 47612 h 4395850"/>
              <a:gd name="connsiteX1008" fmla="*/ 1202624 w 4438650"/>
              <a:gd name="connsiteY1008" fmla="*/ 49212 h 4395850"/>
              <a:gd name="connsiteX1009" fmla="*/ 1204604 w 4438650"/>
              <a:gd name="connsiteY1009" fmla="*/ 55613 h 4395850"/>
              <a:gd name="connsiteX1010" fmla="*/ 1208568 w 4438650"/>
              <a:gd name="connsiteY1010" fmla="*/ 54013 h 4395850"/>
              <a:gd name="connsiteX1011" fmla="*/ 1206587 w 4438650"/>
              <a:gd name="connsiteY1011" fmla="*/ 47612 h 4395850"/>
              <a:gd name="connsiteX1012" fmla="*/ 3623985 w 4438650"/>
              <a:gd name="connsiteY1012" fmla="*/ 46010 h 4395850"/>
              <a:gd name="connsiteX1013" fmla="*/ 3622003 w 4438650"/>
              <a:gd name="connsiteY1013" fmla="*/ 49212 h 4395850"/>
              <a:gd name="connsiteX1014" fmla="*/ 3625966 w 4438650"/>
              <a:gd name="connsiteY1014" fmla="*/ 52412 h 4395850"/>
              <a:gd name="connsiteX1015" fmla="*/ 3627948 w 4438650"/>
              <a:gd name="connsiteY1015" fmla="*/ 49212 h 4395850"/>
              <a:gd name="connsiteX1016" fmla="*/ 3623985 w 4438650"/>
              <a:gd name="connsiteY1016" fmla="*/ 46010 h 4395850"/>
              <a:gd name="connsiteX1017" fmla="*/ 3582374 w 4438650"/>
              <a:gd name="connsiteY1017" fmla="*/ 46010 h 4395850"/>
              <a:gd name="connsiteX1018" fmla="*/ 3604170 w 4438650"/>
              <a:gd name="connsiteY1018" fmla="*/ 49212 h 4395850"/>
              <a:gd name="connsiteX1019" fmla="*/ 3602188 w 4438650"/>
              <a:gd name="connsiteY1019" fmla="*/ 47612 h 4395850"/>
              <a:gd name="connsiteX1020" fmla="*/ 3590300 w 4438650"/>
              <a:gd name="connsiteY1020" fmla="*/ 46010 h 4395850"/>
              <a:gd name="connsiteX1021" fmla="*/ 3582374 w 4438650"/>
              <a:gd name="connsiteY1021" fmla="*/ 46010 h 4395850"/>
              <a:gd name="connsiteX1022" fmla="*/ 3806281 w 4438650"/>
              <a:gd name="connsiteY1022" fmla="*/ 44412 h 4395850"/>
              <a:gd name="connsiteX1023" fmla="*/ 3798356 w 4438650"/>
              <a:gd name="connsiteY1023" fmla="*/ 46010 h 4395850"/>
              <a:gd name="connsiteX1024" fmla="*/ 3810244 w 4438650"/>
              <a:gd name="connsiteY1024" fmla="*/ 46010 h 4395850"/>
              <a:gd name="connsiteX1025" fmla="*/ 3806281 w 4438650"/>
              <a:gd name="connsiteY1025" fmla="*/ 44412 h 4395850"/>
              <a:gd name="connsiteX1026" fmla="*/ 3770615 w 4438650"/>
              <a:gd name="connsiteY1026" fmla="*/ 44412 h 4395850"/>
              <a:gd name="connsiteX1027" fmla="*/ 3758726 w 4438650"/>
              <a:gd name="connsiteY1027" fmla="*/ 47612 h 4395850"/>
              <a:gd name="connsiteX1028" fmla="*/ 3758726 w 4438650"/>
              <a:gd name="connsiteY1028" fmla="*/ 50813 h 4395850"/>
              <a:gd name="connsiteX1029" fmla="*/ 3770615 w 4438650"/>
              <a:gd name="connsiteY1029" fmla="*/ 49212 h 4395850"/>
              <a:gd name="connsiteX1030" fmla="*/ 3782504 w 4438650"/>
              <a:gd name="connsiteY1030" fmla="*/ 46010 h 4395850"/>
              <a:gd name="connsiteX1031" fmla="*/ 3770615 w 4438650"/>
              <a:gd name="connsiteY1031" fmla="*/ 44412 h 4395850"/>
              <a:gd name="connsiteX1032" fmla="*/ 3643800 w 4438650"/>
              <a:gd name="connsiteY1032" fmla="*/ 44412 h 4395850"/>
              <a:gd name="connsiteX1033" fmla="*/ 3641818 w 4438650"/>
              <a:gd name="connsiteY1033" fmla="*/ 47612 h 4395850"/>
              <a:gd name="connsiteX1034" fmla="*/ 3645781 w 4438650"/>
              <a:gd name="connsiteY1034" fmla="*/ 50813 h 4395850"/>
              <a:gd name="connsiteX1035" fmla="*/ 3647764 w 4438650"/>
              <a:gd name="connsiteY1035" fmla="*/ 47612 h 4395850"/>
              <a:gd name="connsiteX1036" fmla="*/ 3643800 w 4438650"/>
              <a:gd name="connsiteY1036" fmla="*/ 44412 h 4395850"/>
              <a:gd name="connsiteX1037" fmla="*/ 3680210 w 4438650"/>
              <a:gd name="connsiteY1037" fmla="*/ 43410 h 4395850"/>
              <a:gd name="connsiteX1038" fmla="*/ 3669558 w 4438650"/>
              <a:gd name="connsiteY1038" fmla="*/ 46010 h 4395850"/>
              <a:gd name="connsiteX1039" fmla="*/ 3687393 w 4438650"/>
              <a:gd name="connsiteY1039" fmla="*/ 49212 h 4395850"/>
              <a:gd name="connsiteX1040" fmla="*/ 3713151 w 4438650"/>
              <a:gd name="connsiteY1040" fmla="*/ 49212 h 4395850"/>
              <a:gd name="connsiteX1041" fmla="*/ 3740891 w 4438650"/>
              <a:gd name="connsiteY1041" fmla="*/ 47612 h 4395850"/>
              <a:gd name="connsiteX1042" fmla="*/ 3707208 w 4438650"/>
              <a:gd name="connsiteY1042" fmla="*/ 44412 h 4395850"/>
              <a:gd name="connsiteX1043" fmla="*/ 3680210 w 4438650"/>
              <a:gd name="connsiteY1043" fmla="*/ 43410 h 4395850"/>
              <a:gd name="connsiteX1044" fmla="*/ 3659653 w 4438650"/>
              <a:gd name="connsiteY1044" fmla="*/ 42810 h 4395850"/>
              <a:gd name="connsiteX1045" fmla="*/ 3651727 w 4438650"/>
              <a:gd name="connsiteY1045" fmla="*/ 44412 h 4395850"/>
              <a:gd name="connsiteX1046" fmla="*/ 3661633 w 4438650"/>
              <a:gd name="connsiteY1046" fmla="*/ 49212 h 4395850"/>
              <a:gd name="connsiteX1047" fmla="*/ 3659653 w 4438650"/>
              <a:gd name="connsiteY1047" fmla="*/ 42810 h 4395850"/>
              <a:gd name="connsiteX1048" fmla="*/ 4010372 w 4438650"/>
              <a:gd name="connsiteY1048" fmla="*/ 38010 h 4395850"/>
              <a:gd name="connsiteX1049" fmla="*/ 4004428 w 4438650"/>
              <a:gd name="connsiteY1049" fmla="*/ 39609 h 4395850"/>
              <a:gd name="connsiteX1050" fmla="*/ 4004428 w 4438650"/>
              <a:gd name="connsiteY1050" fmla="*/ 44412 h 4395850"/>
              <a:gd name="connsiteX1051" fmla="*/ 4010372 w 4438650"/>
              <a:gd name="connsiteY1051" fmla="*/ 42810 h 4395850"/>
              <a:gd name="connsiteX1052" fmla="*/ 4010372 w 4438650"/>
              <a:gd name="connsiteY1052" fmla="*/ 38010 h 4395850"/>
              <a:gd name="connsiteX1053" fmla="*/ 3633892 w 4438650"/>
              <a:gd name="connsiteY1053" fmla="*/ 38010 h 4395850"/>
              <a:gd name="connsiteX1054" fmla="*/ 3629929 w 4438650"/>
              <a:gd name="connsiteY1054" fmla="*/ 44412 h 4395850"/>
              <a:gd name="connsiteX1055" fmla="*/ 3631911 w 4438650"/>
              <a:gd name="connsiteY1055" fmla="*/ 49212 h 4395850"/>
              <a:gd name="connsiteX1056" fmla="*/ 3635874 w 4438650"/>
              <a:gd name="connsiteY1056" fmla="*/ 42810 h 4395850"/>
              <a:gd name="connsiteX1057" fmla="*/ 3633892 w 4438650"/>
              <a:gd name="connsiteY1057" fmla="*/ 38010 h 4395850"/>
              <a:gd name="connsiteX1058" fmla="*/ 4103750 w 4438650"/>
              <a:gd name="connsiteY1058" fmla="*/ 0 h 4395850"/>
              <a:gd name="connsiteX1059" fmla="*/ 4107466 w 4438650"/>
              <a:gd name="connsiteY1059" fmla="*/ 1200 h 4395850"/>
              <a:gd name="connsiteX1060" fmla="*/ 4099540 w 4438650"/>
              <a:gd name="connsiteY1060" fmla="*/ 55613 h 4395850"/>
              <a:gd name="connsiteX1061" fmla="*/ 4083688 w 4438650"/>
              <a:gd name="connsiteY1061" fmla="*/ 182044 h 4395850"/>
              <a:gd name="connsiteX1062" fmla="*/ 4073779 w 4438650"/>
              <a:gd name="connsiteY1062" fmla="*/ 258863 h 4395850"/>
              <a:gd name="connsiteX1063" fmla="*/ 4070312 w 4438650"/>
              <a:gd name="connsiteY1063" fmla="*/ 280468 h 4395850"/>
              <a:gd name="connsiteX1064" fmla="*/ 4068745 w 4438650"/>
              <a:gd name="connsiteY1064" fmla="*/ 292739 h 4395850"/>
              <a:gd name="connsiteX1065" fmla="*/ 4107470 w 4438650"/>
              <a:gd name="connsiteY1065" fmla="*/ 292739 h 4395850"/>
              <a:gd name="connsiteX1066" fmla="*/ 4107470 w 4438650"/>
              <a:gd name="connsiteY1066" fmla="*/ 304177 h 4395850"/>
              <a:gd name="connsiteX1067" fmla="*/ 4171256 w 4438650"/>
              <a:gd name="connsiteY1067" fmla="*/ 305297 h 4395850"/>
              <a:gd name="connsiteX1068" fmla="*/ 4438650 w 4438650"/>
              <a:gd name="connsiteY1068" fmla="*/ 314102 h 4395850"/>
              <a:gd name="connsiteX1069" fmla="*/ 4436268 w 4438650"/>
              <a:gd name="connsiteY1069" fmla="*/ 357169 h 4395850"/>
              <a:gd name="connsiteX1070" fmla="*/ 4430314 w 4438650"/>
              <a:gd name="connsiteY1070" fmla="*/ 449457 h 4395850"/>
              <a:gd name="connsiteX1071" fmla="*/ 4425551 w 4438650"/>
              <a:gd name="connsiteY1071" fmla="*/ 541748 h 4395850"/>
              <a:gd name="connsiteX1072" fmla="*/ 4419598 w 4438650"/>
              <a:gd name="connsiteY1072" fmla="*/ 666851 h 4395850"/>
              <a:gd name="connsiteX1073" fmla="*/ 4414835 w 4438650"/>
              <a:gd name="connsiteY1073" fmla="*/ 769395 h 4395850"/>
              <a:gd name="connsiteX1074" fmla="*/ 4410073 w 4438650"/>
              <a:gd name="connsiteY1074" fmla="*/ 873988 h 4395850"/>
              <a:gd name="connsiteX1075" fmla="*/ 4405309 w 4438650"/>
              <a:gd name="connsiteY1075" fmla="*/ 986787 h 4395850"/>
              <a:gd name="connsiteX1076" fmla="*/ 4402928 w 4438650"/>
              <a:gd name="connsiteY1076" fmla="*/ 1042159 h 4395850"/>
              <a:gd name="connsiteX1077" fmla="*/ 4400546 w 4438650"/>
              <a:gd name="connsiteY1077" fmla="*/ 1095482 h 4395850"/>
              <a:gd name="connsiteX1078" fmla="*/ 4398165 w 4438650"/>
              <a:gd name="connsiteY1078" fmla="*/ 1148805 h 4395850"/>
              <a:gd name="connsiteX1079" fmla="*/ 4394592 w 4438650"/>
              <a:gd name="connsiteY1079" fmla="*/ 1224688 h 4395850"/>
              <a:gd name="connsiteX1080" fmla="*/ 4391020 w 4438650"/>
              <a:gd name="connsiteY1080" fmla="*/ 1339534 h 4395850"/>
              <a:gd name="connsiteX1081" fmla="*/ 4387448 w 4438650"/>
              <a:gd name="connsiteY1081" fmla="*/ 1417470 h 4395850"/>
              <a:gd name="connsiteX1082" fmla="*/ 4387448 w 4438650"/>
              <a:gd name="connsiteY1082" fmla="*/ 1440028 h 4395850"/>
              <a:gd name="connsiteX1083" fmla="*/ 4387448 w 4438650"/>
              <a:gd name="connsiteY1083" fmla="*/ 1472842 h 4395850"/>
              <a:gd name="connsiteX1084" fmla="*/ 4383876 w 4438650"/>
              <a:gd name="connsiteY1084" fmla="*/ 1534368 h 4395850"/>
              <a:gd name="connsiteX1085" fmla="*/ 4382684 w 4438650"/>
              <a:gd name="connsiteY1085" fmla="*/ 1581539 h 4395850"/>
              <a:gd name="connsiteX1086" fmla="*/ 4375540 w 4438650"/>
              <a:gd name="connsiteY1086" fmla="*/ 1786626 h 4395850"/>
              <a:gd name="connsiteX1087" fmla="*/ 4371968 w 4438650"/>
              <a:gd name="connsiteY1087" fmla="*/ 1870710 h 4395850"/>
              <a:gd name="connsiteX1088" fmla="*/ 4369587 w 4438650"/>
              <a:gd name="connsiteY1088" fmla="*/ 1907627 h 4395850"/>
              <a:gd name="connsiteX1089" fmla="*/ 4368395 w 4438650"/>
              <a:gd name="connsiteY1089" fmla="*/ 1975304 h 4395850"/>
              <a:gd name="connsiteX1090" fmla="*/ 4363632 w 4438650"/>
              <a:gd name="connsiteY1090" fmla="*/ 2139373 h 4395850"/>
              <a:gd name="connsiteX1091" fmla="*/ 4360061 w 4438650"/>
              <a:gd name="connsiteY1091" fmla="*/ 2254223 h 4395850"/>
              <a:gd name="connsiteX1092" fmla="*/ 4356488 w 4438650"/>
              <a:gd name="connsiteY1092" fmla="*/ 2385477 h 4395850"/>
              <a:gd name="connsiteX1093" fmla="*/ 4354106 w 4438650"/>
              <a:gd name="connsiteY1093" fmla="*/ 2490072 h 4395850"/>
              <a:gd name="connsiteX1094" fmla="*/ 4351725 w 4438650"/>
              <a:gd name="connsiteY1094" fmla="*/ 2596718 h 4395850"/>
              <a:gd name="connsiteX1095" fmla="*/ 4348154 w 4438650"/>
              <a:gd name="connsiteY1095" fmla="*/ 2707465 h 4395850"/>
              <a:gd name="connsiteX1096" fmla="*/ 4345771 w 4438650"/>
              <a:gd name="connsiteY1096" fmla="*/ 2758737 h 4395850"/>
              <a:gd name="connsiteX1097" fmla="*/ 4344581 w 4438650"/>
              <a:gd name="connsiteY1097" fmla="*/ 2857177 h 4395850"/>
              <a:gd name="connsiteX1098" fmla="*/ 4342199 w 4438650"/>
              <a:gd name="connsiteY1098" fmla="*/ 2982281 h 4395850"/>
              <a:gd name="connsiteX1099" fmla="*/ 4337436 w 4438650"/>
              <a:gd name="connsiteY1099" fmla="*/ 3211979 h 4395850"/>
              <a:gd name="connsiteX1100" fmla="*/ 4332673 w 4438650"/>
              <a:gd name="connsiteY1100" fmla="*/ 3484745 h 4395850"/>
              <a:gd name="connsiteX1101" fmla="*/ 4329102 w 4438650"/>
              <a:gd name="connsiteY1101" fmla="*/ 3669323 h 4395850"/>
              <a:gd name="connsiteX1102" fmla="*/ 4326720 w 4438650"/>
              <a:gd name="connsiteY1102" fmla="*/ 3782120 h 4395850"/>
              <a:gd name="connsiteX1103" fmla="*/ 4324338 w 4438650"/>
              <a:gd name="connsiteY1103" fmla="*/ 3919530 h 4395850"/>
              <a:gd name="connsiteX1104" fmla="*/ 4323149 w 4438650"/>
              <a:gd name="connsiteY1104" fmla="*/ 4077445 h 4395850"/>
              <a:gd name="connsiteX1105" fmla="*/ 4314813 w 4438650"/>
              <a:gd name="connsiteY1105" fmla="*/ 4097953 h 4395850"/>
              <a:gd name="connsiteX1106" fmla="*/ 4206454 w 4438650"/>
              <a:gd name="connsiteY1106" fmla="*/ 4061038 h 4395850"/>
              <a:gd name="connsiteX1107" fmla="*/ 4167161 w 4438650"/>
              <a:gd name="connsiteY1107" fmla="*/ 4046681 h 4395850"/>
              <a:gd name="connsiteX1108" fmla="*/ 4125483 w 4438650"/>
              <a:gd name="connsiteY1108" fmla="*/ 4032326 h 4395850"/>
              <a:gd name="connsiteX1109" fmla="*/ 4107470 w 4438650"/>
              <a:gd name="connsiteY1109" fmla="*/ 4026801 h 4395850"/>
              <a:gd name="connsiteX1110" fmla="*/ 4107470 w 4438650"/>
              <a:gd name="connsiteY1110" fmla="*/ 4103115 h 4395850"/>
              <a:gd name="connsiteX1111" fmla="*/ 3974935 w 4438650"/>
              <a:gd name="connsiteY1111" fmla="*/ 4103115 h 4395850"/>
              <a:gd name="connsiteX1112" fmla="*/ 3972598 w 4438650"/>
              <a:gd name="connsiteY1112" fmla="*/ 4103524 h 4395850"/>
              <a:gd name="connsiteX1113" fmla="*/ 3971287 w 4438650"/>
              <a:gd name="connsiteY1113" fmla="*/ 4103115 h 4395850"/>
              <a:gd name="connsiteX1114" fmla="*/ 3479533 w 4438650"/>
              <a:gd name="connsiteY1114" fmla="*/ 4103115 h 4395850"/>
              <a:gd name="connsiteX1115" fmla="*/ 3480954 w 4438650"/>
              <a:gd name="connsiteY1115" fmla="*/ 4104119 h 4395850"/>
              <a:gd name="connsiteX1116" fmla="*/ 3484937 w 4438650"/>
              <a:gd name="connsiteY1116" fmla="*/ 4111263 h 4395850"/>
              <a:gd name="connsiteX1117" fmla="*/ 3484937 w 4438650"/>
              <a:gd name="connsiteY1117" fmla="*/ 4117216 h 4395850"/>
              <a:gd name="connsiteX1118" fmla="*/ 3500868 w 4438650"/>
              <a:gd name="connsiteY1118" fmla="*/ 4118408 h 4395850"/>
              <a:gd name="connsiteX1119" fmla="*/ 3518793 w 4438650"/>
              <a:gd name="connsiteY1119" fmla="*/ 4123171 h 4395850"/>
              <a:gd name="connsiteX1120" fmla="*/ 3522776 w 4438650"/>
              <a:gd name="connsiteY1120" fmla="*/ 4124361 h 4395850"/>
              <a:gd name="connsiteX1121" fmla="*/ 3528749 w 4438650"/>
              <a:gd name="connsiteY1121" fmla="*/ 4121979 h 4395850"/>
              <a:gd name="connsiteX1122" fmla="*/ 3530741 w 4438650"/>
              <a:gd name="connsiteY1122" fmla="*/ 4119598 h 4395850"/>
              <a:gd name="connsiteX1123" fmla="*/ 3532732 w 4438650"/>
              <a:gd name="connsiteY1123" fmla="*/ 4112454 h 4395850"/>
              <a:gd name="connsiteX1124" fmla="*/ 3536715 w 4438650"/>
              <a:gd name="connsiteY1124" fmla="*/ 4111263 h 4395850"/>
              <a:gd name="connsiteX1125" fmla="*/ 3544681 w 4438650"/>
              <a:gd name="connsiteY1125" fmla="*/ 4111263 h 4395850"/>
              <a:gd name="connsiteX1126" fmla="*/ 3554639 w 4438650"/>
              <a:gd name="connsiteY1126" fmla="*/ 4113644 h 4395850"/>
              <a:gd name="connsiteX1127" fmla="*/ 3560613 w 4438650"/>
              <a:gd name="connsiteY1127" fmla="*/ 4124361 h 4395850"/>
              <a:gd name="connsiteX1128" fmla="*/ 3574554 w 4438650"/>
              <a:gd name="connsiteY1128" fmla="*/ 4127933 h 4395850"/>
              <a:gd name="connsiteX1129" fmla="*/ 3586503 w 4438650"/>
              <a:gd name="connsiteY1129" fmla="*/ 4129124 h 4395850"/>
              <a:gd name="connsiteX1130" fmla="*/ 3588493 w 4438650"/>
              <a:gd name="connsiteY1130" fmla="*/ 4130316 h 4395850"/>
              <a:gd name="connsiteX1131" fmla="*/ 3600442 w 4438650"/>
              <a:gd name="connsiteY1131" fmla="*/ 4126743 h 4395850"/>
              <a:gd name="connsiteX1132" fmla="*/ 3608408 w 4438650"/>
              <a:gd name="connsiteY1132" fmla="*/ 4126743 h 4395850"/>
              <a:gd name="connsiteX1133" fmla="*/ 3602434 w 4438650"/>
              <a:gd name="connsiteY1133" fmla="*/ 4120789 h 4395850"/>
              <a:gd name="connsiteX1134" fmla="*/ 3600442 w 4438650"/>
              <a:gd name="connsiteY1134" fmla="*/ 4113644 h 4395850"/>
              <a:gd name="connsiteX1135" fmla="*/ 3604425 w 4438650"/>
              <a:gd name="connsiteY1135" fmla="*/ 4116027 h 4395850"/>
              <a:gd name="connsiteX1136" fmla="*/ 3620357 w 4438650"/>
              <a:gd name="connsiteY1136" fmla="*/ 4124361 h 4395850"/>
              <a:gd name="connsiteX1137" fmla="*/ 3626332 w 4438650"/>
              <a:gd name="connsiteY1137" fmla="*/ 4125552 h 4395850"/>
              <a:gd name="connsiteX1138" fmla="*/ 3630315 w 4438650"/>
              <a:gd name="connsiteY1138" fmla="*/ 4127933 h 4395850"/>
              <a:gd name="connsiteX1139" fmla="*/ 3632306 w 4438650"/>
              <a:gd name="connsiteY1139" fmla="*/ 4130316 h 4395850"/>
              <a:gd name="connsiteX1140" fmla="*/ 3634298 w 4438650"/>
              <a:gd name="connsiteY1140" fmla="*/ 4131505 h 4395850"/>
              <a:gd name="connsiteX1141" fmla="*/ 3648237 w 4438650"/>
              <a:gd name="connsiteY1141" fmla="*/ 4129124 h 4395850"/>
              <a:gd name="connsiteX1142" fmla="*/ 3658196 w 4438650"/>
              <a:gd name="connsiteY1142" fmla="*/ 4133887 h 4395850"/>
              <a:gd name="connsiteX1143" fmla="*/ 3664169 w 4438650"/>
              <a:gd name="connsiteY1143" fmla="*/ 4138649 h 4395850"/>
              <a:gd name="connsiteX1144" fmla="*/ 3674127 w 4438650"/>
              <a:gd name="connsiteY1144" fmla="*/ 4143413 h 4395850"/>
              <a:gd name="connsiteX1145" fmla="*/ 3682093 w 4438650"/>
              <a:gd name="connsiteY1145" fmla="*/ 4143413 h 4395850"/>
              <a:gd name="connsiteX1146" fmla="*/ 3686076 w 4438650"/>
              <a:gd name="connsiteY1146" fmla="*/ 4137460 h 4395850"/>
              <a:gd name="connsiteX1147" fmla="*/ 3692050 w 4438650"/>
              <a:gd name="connsiteY1147" fmla="*/ 4141032 h 4395850"/>
              <a:gd name="connsiteX1148" fmla="*/ 3698025 w 4438650"/>
              <a:gd name="connsiteY1148" fmla="*/ 4145794 h 4395850"/>
              <a:gd name="connsiteX1149" fmla="*/ 3703999 w 4438650"/>
              <a:gd name="connsiteY1149" fmla="*/ 4143413 h 4395850"/>
              <a:gd name="connsiteX1150" fmla="*/ 3707980 w 4438650"/>
              <a:gd name="connsiteY1150" fmla="*/ 4139841 h 4395850"/>
              <a:gd name="connsiteX1151" fmla="*/ 3711964 w 4438650"/>
              <a:gd name="connsiteY1151" fmla="*/ 4136268 h 4395850"/>
              <a:gd name="connsiteX1152" fmla="*/ 3715947 w 4438650"/>
              <a:gd name="connsiteY1152" fmla="*/ 4133887 h 4395850"/>
              <a:gd name="connsiteX1153" fmla="*/ 3719930 w 4438650"/>
              <a:gd name="connsiteY1153" fmla="*/ 4138649 h 4395850"/>
              <a:gd name="connsiteX1154" fmla="*/ 3725906 w 4438650"/>
              <a:gd name="connsiteY1154" fmla="*/ 4145794 h 4395850"/>
              <a:gd name="connsiteX1155" fmla="*/ 3731879 w 4438650"/>
              <a:gd name="connsiteY1155" fmla="*/ 4151749 h 4395850"/>
              <a:gd name="connsiteX1156" fmla="*/ 3735862 w 4438650"/>
              <a:gd name="connsiteY1156" fmla="*/ 4156511 h 4395850"/>
              <a:gd name="connsiteX1157" fmla="*/ 3737854 w 4438650"/>
              <a:gd name="connsiteY1157" fmla="*/ 4161274 h 4395850"/>
              <a:gd name="connsiteX1158" fmla="*/ 3733872 w 4438650"/>
              <a:gd name="connsiteY1158" fmla="*/ 4161274 h 4395850"/>
              <a:gd name="connsiteX1159" fmla="*/ 3729889 w 4438650"/>
              <a:gd name="connsiteY1159" fmla="*/ 4160083 h 4395850"/>
              <a:gd name="connsiteX1160" fmla="*/ 3739845 w 4438650"/>
              <a:gd name="connsiteY1160" fmla="*/ 4163655 h 4395850"/>
              <a:gd name="connsiteX1161" fmla="*/ 3741837 w 4438650"/>
              <a:gd name="connsiteY1161" fmla="*/ 4151749 h 4395850"/>
              <a:gd name="connsiteX1162" fmla="*/ 3739845 w 4438650"/>
              <a:gd name="connsiteY1162" fmla="*/ 4149367 h 4395850"/>
              <a:gd name="connsiteX1163" fmla="*/ 3743828 w 4438650"/>
              <a:gd name="connsiteY1163" fmla="*/ 4148176 h 4395850"/>
              <a:gd name="connsiteX1164" fmla="*/ 3745820 w 4438650"/>
              <a:gd name="connsiteY1164" fmla="*/ 4145794 h 4395850"/>
              <a:gd name="connsiteX1165" fmla="*/ 3757769 w 4438650"/>
              <a:gd name="connsiteY1165" fmla="*/ 4138649 h 4395850"/>
              <a:gd name="connsiteX1166" fmla="*/ 3761752 w 4438650"/>
              <a:gd name="connsiteY1166" fmla="*/ 4143413 h 4395850"/>
              <a:gd name="connsiteX1167" fmla="*/ 3769718 w 4438650"/>
              <a:gd name="connsiteY1167" fmla="*/ 4154130 h 4395850"/>
              <a:gd name="connsiteX1168" fmla="*/ 3773701 w 4438650"/>
              <a:gd name="connsiteY1168" fmla="*/ 4156511 h 4395850"/>
              <a:gd name="connsiteX1169" fmla="*/ 3777684 w 4438650"/>
              <a:gd name="connsiteY1169" fmla="*/ 4149367 h 4395850"/>
              <a:gd name="connsiteX1170" fmla="*/ 3781667 w 4438650"/>
              <a:gd name="connsiteY1170" fmla="*/ 4144604 h 4395850"/>
              <a:gd name="connsiteX1171" fmla="*/ 3781667 w 4438650"/>
              <a:gd name="connsiteY1171" fmla="*/ 4142222 h 4395850"/>
              <a:gd name="connsiteX1172" fmla="*/ 3787639 w 4438650"/>
              <a:gd name="connsiteY1172" fmla="*/ 4144604 h 4395850"/>
              <a:gd name="connsiteX1173" fmla="*/ 3797599 w 4438650"/>
              <a:gd name="connsiteY1173" fmla="*/ 4148176 h 4395850"/>
              <a:gd name="connsiteX1174" fmla="*/ 3801582 w 4438650"/>
              <a:gd name="connsiteY1174" fmla="*/ 4150557 h 4395850"/>
              <a:gd name="connsiteX1175" fmla="*/ 3801582 w 4438650"/>
              <a:gd name="connsiteY1175" fmla="*/ 4154130 h 4395850"/>
              <a:gd name="connsiteX1176" fmla="*/ 3807554 w 4438650"/>
              <a:gd name="connsiteY1176" fmla="*/ 4155320 h 4395850"/>
              <a:gd name="connsiteX1177" fmla="*/ 3811537 w 4438650"/>
              <a:gd name="connsiteY1177" fmla="*/ 4151749 h 4395850"/>
              <a:gd name="connsiteX1178" fmla="*/ 3813530 w 4438650"/>
              <a:gd name="connsiteY1178" fmla="*/ 4146985 h 4395850"/>
              <a:gd name="connsiteX1179" fmla="*/ 3815520 w 4438650"/>
              <a:gd name="connsiteY1179" fmla="*/ 4150557 h 4395850"/>
              <a:gd name="connsiteX1180" fmla="*/ 3819503 w 4438650"/>
              <a:gd name="connsiteY1180" fmla="*/ 4154130 h 4395850"/>
              <a:gd name="connsiteX1181" fmla="*/ 3821496 w 4438650"/>
              <a:gd name="connsiteY1181" fmla="*/ 4156511 h 4395850"/>
              <a:gd name="connsiteX1182" fmla="*/ 3817513 w 4438650"/>
              <a:gd name="connsiteY1182" fmla="*/ 4157702 h 4395850"/>
              <a:gd name="connsiteX1183" fmla="*/ 3815520 w 4438650"/>
              <a:gd name="connsiteY1183" fmla="*/ 4167227 h 4395850"/>
              <a:gd name="connsiteX1184" fmla="*/ 3815520 w 4438650"/>
              <a:gd name="connsiteY1184" fmla="*/ 4174372 h 4395850"/>
              <a:gd name="connsiteX1185" fmla="*/ 3823486 w 4438650"/>
              <a:gd name="connsiteY1185" fmla="*/ 4186279 h 4395850"/>
              <a:gd name="connsiteX1186" fmla="*/ 3839418 w 4438650"/>
              <a:gd name="connsiteY1186" fmla="*/ 4193424 h 4395850"/>
              <a:gd name="connsiteX1187" fmla="*/ 3833445 w 4438650"/>
              <a:gd name="connsiteY1187" fmla="*/ 4183898 h 4395850"/>
              <a:gd name="connsiteX1188" fmla="*/ 3825479 w 4438650"/>
              <a:gd name="connsiteY1188" fmla="*/ 4180327 h 4395850"/>
              <a:gd name="connsiteX1189" fmla="*/ 3819503 w 4438650"/>
              <a:gd name="connsiteY1189" fmla="*/ 4177944 h 4395850"/>
              <a:gd name="connsiteX1190" fmla="*/ 3817513 w 4438650"/>
              <a:gd name="connsiteY1190" fmla="*/ 4176754 h 4395850"/>
              <a:gd name="connsiteX1191" fmla="*/ 3823486 w 4438650"/>
              <a:gd name="connsiteY1191" fmla="*/ 4174372 h 4395850"/>
              <a:gd name="connsiteX1192" fmla="*/ 3827469 w 4438650"/>
              <a:gd name="connsiteY1192" fmla="*/ 4170800 h 4395850"/>
              <a:gd name="connsiteX1193" fmla="*/ 3831452 w 4438650"/>
              <a:gd name="connsiteY1193" fmla="*/ 4163655 h 4395850"/>
              <a:gd name="connsiteX1194" fmla="*/ 3829462 w 4438650"/>
              <a:gd name="connsiteY1194" fmla="*/ 4156511 h 4395850"/>
              <a:gd name="connsiteX1195" fmla="*/ 3827469 w 4438650"/>
              <a:gd name="connsiteY1195" fmla="*/ 4150557 h 4395850"/>
              <a:gd name="connsiteX1196" fmla="*/ 3837428 w 4438650"/>
              <a:gd name="connsiteY1196" fmla="*/ 4155320 h 4395850"/>
              <a:gd name="connsiteX1197" fmla="*/ 3847383 w 4438650"/>
              <a:gd name="connsiteY1197" fmla="*/ 4161274 h 4395850"/>
              <a:gd name="connsiteX1198" fmla="*/ 3849377 w 4438650"/>
              <a:gd name="connsiteY1198" fmla="*/ 4163655 h 4395850"/>
              <a:gd name="connsiteX1199" fmla="*/ 3851366 w 4438650"/>
              <a:gd name="connsiteY1199" fmla="*/ 4168419 h 4395850"/>
              <a:gd name="connsiteX1200" fmla="*/ 3849377 w 4438650"/>
              <a:gd name="connsiteY1200" fmla="*/ 4142222 h 4395850"/>
              <a:gd name="connsiteX1201" fmla="*/ 3851366 w 4438650"/>
              <a:gd name="connsiteY1201" fmla="*/ 4142222 h 4395850"/>
              <a:gd name="connsiteX1202" fmla="*/ 3861326 w 4438650"/>
              <a:gd name="connsiteY1202" fmla="*/ 4144604 h 4395850"/>
              <a:gd name="connsiteX1203" fmla="*/ 3863315 w 4438650"/>
              <a:gd name="connsiteY1203" fmla="*/ 4144604 h 4395850"/>
              <a:gd name="connsiteX1204" fmla="*/ 3867298 w 4438650"/>
              <a:gd name="connsiteY1204" fmla="*/ 4149367 h 4395850"/>
              <a:gd name="connsiteX1205" fmla="*/ 3874796 w 4438650"/>
              <a:gd name="connsiteY1205" fmla="*/ 4152729 h 4395850"/>
              <a:gd name="connsiteX1206" fmla="*/ 3874845 w 4438650"/>
              <a:gd name="connsiteY1206" fmla="*/ 4152876 h 4395850"/>
              <a:gd name="connsiteX1207" fmla="*/ 3867298 w 4438650"/>
              <a:gd name="connsiteY1207" fmla="*/ 4151749 h 4395850"/>
              <a:gd name="connsiteX1208" fmla="*/ 3865309 w 4438650"/>
              <a:gd name="connsiteY1208" fmla="*/ 4154130 h 4395850"/>
              <a:gd name="connsiteX1209" fmla="*/ 3867298 w 4438650"/>
              <a:gd name="connsiteY1209" fmla="*/ 4162465 h 4395850"/>
              <a:gd name="connsiteX1210" fmla="*/ 3859332 w 4438650"/>
              <a:gd name="connsiteY1210" fmla="*/ 4161274 h 4395850"/>
              <a:gd name="connsiteX1211" fmla="*/ 3865309 w 4438650"/>
              <a:gd name="connsiteY1211" fmla="*/ 4166038 h 4395850"/>
              <a:gd name="connsiteX1212" fmla="*/ 3863315 w 4438650"/>
              <a:gd name="connsiteY1212" fmla="*/ 4171990 h 4395850"/>
              <a:gd name="connsiteX1213" fmla="*/ 3861326 w 4438650"/>
              <a:gd name="connsiteY1213" fmla="*/ 4173182 h 4395850"/>
              <a:gd name="connsiteX1214" fmla="*/ 3871281 w 4438650"/>
              <a:gd name="connsiteY1214" fmla="*/ 4175563 h 4395850"/>
              <a:gd name="connsiteX1215" fmla="*/ 3879247 w 4438650"/>
              <a:gd name="connsiteY1215" fmla="*/ 4176754 h 4395850"/>
              <a:gd name="connsiteX1216" fmla="*/ 3881239 w 4438650"/>
              <a:gd name="connsiteY1216" fmla="*/ 4181516 h 4395850"/>
              <a:gd name="connsiteX1217" fmla="*/ 3877258 w 4438650"/>
              <a:gd name="connsiteY1217" fmla="*/ 4182708 h 4395850"/>
              <a:gd name="connsiteX1218" fmla="*/ 3871281 w 4438650"/>
              <a:gd name="connsiteY1218" fmla="*/ 4182708 h 4395850"/>
              <a:gd name="connsiteX1219" fmla="*/ 3879247 w 4438650"/>
              <a:gd name="connsiteY1219" fmla="*/ 4188660 h 4395850"/>
              <a:gd name="connsiteX1220" fmla="*/ 3885222 w 4438650"/>
              <a:gd name="connsiteY1220" fmla="*/ 4185089 h 4395850"/>
              <a:gd name="connsiteX1221" fmla="*/ 3887213 w 4438650"/>
              <a:gd name="connsiteY1221" fmla="*/ 4171990 h 4395850"/>
              <a:gd name="connsiteX1222" fmla="*/ 3885222 w 4438650"/>
              <a:gd name="connsiteY1222" fmla="*/ 4161274 h 4395850"/>
              <a:gd name="connsiteX1223" fmla="*/ 3877258 w 4438650"/>
              <a:gd name="connsiteY1223" fmla="*/ 4156511 h 4395850"/>
              <a:gd name="connsiteX1224" fmla="*/ 3875264 w 4438650"/>
              <a:gd name="connsiteY1224" fmla="*/ 4154130 h 4395850"/>
              <a:gd name="connsiteX1225" fmla="*/ 3874845 w 4438650"/>
              <a:gd name="connsiteY1225" fmla="*/ 4152876 h 4395850"/>
              <a:gd name="connsiteX1226" fmla="*/ 3875264 w 4438650"/>
              <a:gd name="connsiteY1226" fmla="*/ 4152938 h 4395850"/>
              <a:gd name="connsiteX1227" fmla="*/ 3874796 w 4438650"/>
              <a:gd name="connsiteY1227" fmla="*/ 4152729 h 4395850"/>
              <a:gd name="connsiteX1228" fmla="*/ 3873275 w 4438650"/>
              <a:gd name="connsiteY1228" fmla="*/ 4148176 h 4395850"/>
              <a:gd name="connsiteX1229" fmla="*/ 3879247 w 4438650"/>
              <a:gd name="connsiteY1229" fmla="*/ 4142222 h 4395850"/>
              <a:gd name="connsiteX1230" fmla="*/ 3883230 w 4438650"/>
              <a:gd name="connsiteY1230" fmla="*/ 4142222 h 4395850"/>
              <a:gd name="connsiteX1231" fmla="*/ 3883230 w 4438650"/>
              <a:gd name="connsiteY1231" fmla="*/ 4151749 h 4395850"/>
              <a:gd name="connsiteX1232" fmla="*/ 3889205 w 4438650"/>
              <a:gd name="connsiteY1232" fmla="*/ 4157702 h 4395850"/>
              <a:gd name="connsiteX1233" fmla="*/ 3901154 w 4438650"/>
              <a:gd name="connsiteY1233" fmla="*/ 4151749 h 4395850"/>
              <a:gd name="connsiteX1234" fmla="*/ 3905137 w 4438650"/>
              <a:gd name="connsiteY1234" fmla="*/ 4150557 h 4395850"/>
              <a:gd name="connsiteX1235" fmla="*/ 3911111 w 4438650"/>
              <a:gd name="connsiteY1235" fmla="*/ 4152939 h 4395850"/>
              <a:gd name="connsiteX1236" fmla="*/ 3915094 w 4438650"/>
              <a:gd name="connsiteY1236" fmla="*/ 4156512 h 4395850"/>
              <a:gd name="connsiteX1237" fmla="*/ 3911111 w 4438650"/>
              <a:gd name="connsiteY1237" fmla="*/ 4157702 h 4395850"/>
              <a:gd name="connsiteX1238" fmla="*/ 3901154 w 4438650"/>
              <a:gd name="connsiteY1238" fmla="*/ 4157702 h 4395850"/>
              <a:gd name="connsiteX1239" fmla="*/ 3903145 w 4438650"/>
              <a:gd name="connsiteY1239" fmla="*/ 4168420 h 4395850"/>
              <a:gd name="connsiteX1240" fmla="*/ 3907128 w 4438650"/>
              <a:gd name="connsiteY1240" fmla="*/ 4164846 h 4395850"/>
              <a:gd name="connsiteX1241" fmla="*/ 3913103 w 4438650"/>
              <a:gd name="connsiteY1241" fmla="*/ 4162465 h 4395850"/>
              <a:gd name="connsiteX1242" fmla="*/ 3927042 w 4438650"/>
              <a:gd name="connsiteY1242" fmla="*/ 4164846 h 4395850"/>
              <a:gd name="connsiteX1243" fmla="*/ 3937001 w 4438650"/>
              <a:gd name="connsiteY1243" fmla="*/ 4168420 h 4395850"/>
              <a:gd name="connsiteX1244" fmla="*/ 3940984 w 4438650"/>
              <a:gd name="connsiteY1244" fmla="*/ 4176754 h 4395850"/>
              <a:gd name="connsiteX1245" fmla="*/ 3935008 w 4438650"/>
              <a:gd name="connsiteY1245" fmla="*/ 4179135 h 4395850"/>
              <a:gd name="connsiteX1246" fmla="*/ 3931025 w 4438650"/>
              <a:gd name="connsiteY1246" fmla="*/ 4179135 h 4395850"/>
              <a:gd name="connsiteX1247" fmla="*/ 3950940 w 4438650"/>
              <a:gd name="connsiteY1247" fmla="*/ 4185090 h 4395850"/>
              <a:gd name="connsiteX1248" fmla="*/ 3952932 w 4438650"/>
              <a:gd name="connsiteY1248" fmla="*/ 4181517 h 4395850"/>
              <a:gd name="connsiteX1249" fmla="*/ 3946957 w 4438650"/>
              <a:gd name="connsiteY1249" fmla="*/ 4177945 h 4395850"/>
              <a:gd name="connsiteX1250" fmla="*/ 3944967 w 4438650"/>
              <a:gd name="connsiteY1250" fmla="*/ 4175564 h 4395850"/>
              <a:gd name="connsiteX1251" fmla="*/ 3946957 w 4438650"/>
              <a:gd name="connsiteY1251" fmla="*/ 4173182 h 4395850"/>
              <a:gd name="connsiteX1252" fmla="*/ 3958906 w 4438650"/>
              <a:gd name="connsiteY1252" fmla="*/ 4162465 h 4395850"/>
              <a:gd name="connsiteX1253" fmla="*/ 3960898 w 4438650"/>
              <a:gd name="connsiteY1253" fmla="*/ 4160084 h 4395850"/>
              <a:gd name="connsiteX1254" fmla="*/ 3960898 w 4438650"/>
              <a:gd name="connsiteY1254" fmla="*/ 4152939 h 4395850"/>
              <a:gd name="connsiteX1255" fmla="*/ 3962889 w 4438650"/>
              <a:gd name="connsiteY1255" fmla="*/ 4149368 h 4395850"/>
              <a:gd name="connsiteX1256" fmla="*/ 3968864 w 4438650"/>
              <a:gd name="connsiteY1256" fmla="*/ 4150557 h 4395850"/>
              <a:gd name="connsiteX1257" fmla="*/ 3978821 w 4438650"/>
              <a:gd name="connsiteY1257" fmla="*/ 4152939 h 4395850"/>
              <a:gd name="connsiteX1258" fmla="*/ 3980813 w 4438650"/>
              <a:gd name="connsiteY1258" fmla="*/ 4154130 h 4395850"/>
              <a:gd name="connsiteX1259" fmla="*/ 3974838 w 4438650"/>
              <a:gd name="connsiteY1259" fmla="*/ 4157702 h 4395850"/>
              <a:gd name="connsiteX1260" fmla="*/ 3970855 w 4438650"/>
              <a:gd name="connsiteY1260" fmla="*/ 4157702 h 4395850"/>
              <a:gd name="connsiteX1261" fmla="*/ 3968864 w 4438650"/>
              <a:gd name="connsiteY1261" fmla="*/ 4162465 h 4395850"/>
              <a:gd name="connsiteX1262" fmla="*/ 3966872 w 4438650"/>
              <a:gd name="connsiteY1262" fmla="*/ 4169609 h 4395850"/>
              <a:gd name="connsiteX1263" fmla="*/ 3962889 w 4438650"/>
              <a:gd name="connsiteY1263" fmla="*/ 4171990 h 4395850"/>
              <a:gd name="connsiteX1264" fmla="*/ 3972847 w 4438650"/>
              <a:gd name="connsiteY1264" fmla="*/ 4174373 h 4395850"/>
              <a:gd name="connsiteX1265" fmla="*/ 3986787 w 4438650"/>
              <a:gd name="connsiteY1265" fmla="*/ 4176754 h 4395850"/>
              <a:gd name="connsiteX1266" fmla="*/ 3992762 w 4438650"/>
              <a:gd name="connsiteY1266" fmla="*/ 4176754 h 4395850"/>
              <a:gd name="connsiteX1267" fmla="*/ 3998735 w 4438650"/>
              <a:gd name="connsiteY1267" fmla="*/ 4177945 h 4395850"/>
              <a:gd name="connsiteX1268" fmla="*/ 3996745 w 4438650"/>
              <a:gd name="connsiteY1268" fmla="*/ 4183898 h 4395850"/>
              <a:gd name="connsiteX1269" fmla="*/ 3996745 w 4438650"/>
              <a:gd name="connsiteY1269" fmla="*/ 4187471 h 4395850"/>
              <a:gd name="connsiteX1270" fmla="*/ 4000728 w 4438650"/>
              <a:gd name="connsiteY1270" fmla="*/ 4186279 h 4395850"/>
              <a:gd name="connsiteX1271" fmla="*/ 4008694 w 4438650"/>
              <a:gd name="connsiteY1271" fmla="*/ 4182709 h 4395850"/>
              <a:gd name="connsiteX1272" fmla="*/ 4024625 w 4438650"/>
              <a:gd name="connsiteY1272" fmla="*/ 4188662 h 4395850"/>
              <a:gd name="connsiteX1273" fmla="*/ 4038565 w 4438650"/>
              <a:gd name="connsiteY1273" fmla="*/ 4194616 h 4395850"/>
              <a:gd name="connsiteX1274" fmla="*/ 4040557 w 4438650"/>
              <a:gd name="connsiteY1274" fmla="*/ 4196998 h 4395850"/>
              <a:gd name="connsiteX1275" fmla="*/ 4040557 w 4438650"/>
              <a:gd name="connsiteY1275" fmla="*/ 4200569 h 4395850"/>
              <a:gd name="connsiteX1276" fmla="*/ 4042548 w 4438650"/>
              <a:gd name="connsiteY1276" fmla="*/ 4204142 h 4395850"/>
              <a:gd name="connsiteX1277" fmla="*/ 4044540 w 4438650"/>
              <a:gd name="connsiteY1277" fmla="*/ 4206523 h 4395850"/>
              <a:gd name="connsiteX1278" fmla="*/ 4048523 w 4438650"/>
              <a:gd name="connsiteY1278" fmla="*/ 4202951 h 4395850"/>
              <a:gd name="connsiteX1279" fmla="*/ 4048523 w 4438650"/>
              <a:gd name="connsiteY1279" fmla="*/ 4200569 h 4395850"/>
              <a:gd name="connsiteX1280" fmla="*/ 4046531 w 4438650"/>
              <a:gd name="connsiteY1280" fmla="*/ 4195806 h 4395850"/>
              <a:gd name="connsiteX1281" fmla="*/ 4048523 w 4438650"/>
              <a:gd name="connsiteY1281" fmla="*/ 4189853 h 4395850"/>
              <a:gd name="connsiteX1282" fmla="*/ 4050514 w 4438650"/>
              <a:gd name="connsiteY1282" fmla="*/ 4187471 h 4395850"/>
              <a:gd name="connsiteX1283" fmla="*/ 4052506 w 4438650"/>
              <a:gd name="connsiteY1283" fmla="*/ 4189853 h 4395850"/>
              <a:gd name="connsiteX1284" fmla="*/ 4052506 w 4438650"/>
              <a:gd name="connsiteY1284" fmla="*/ 4201760 h 4395850"/>
              <a:gd name="connsiteX1285" fmla="*/ 4056489 w 4438650"/>
              <a:gd name="connsiteY1285" fmla="*/ 4212476 h 4395850"/>
              <a:gd name="connsiteX1286" fmla="*/ 4056489 w 4438650"/>
              <a:gd name="connsiteY1286" fmla="*/ 4222003 h 4395850"/>
              <a:gd name="connsiteX1287" fmla="*/ 4050514 w 4438650"/>
              <a:gd name="connsiteY1287" fmla="*/ 4224384 h 4395850"/>
              <a:gd name="connsiteX1288" fmla="*/ 4050514 w 4438650"/>
              <a:gd name="connsiteY1288" fmla="*/ 4214858 h 4395850"/>
              <a:gd name="connsiteX1289" fmla="*/ 4046531 w 4438650"/>
              <a:gd name="connsiteY1289" fmla="*/ 4214858 h 4395850"/>
              <a:gd name="connsiteX1290" fmla="*/ 4036574 w 4438650"/>
              <a:gd name="connsiteY1290" fmla="*/ 4212476 h 4395850"/>
              <a:gd name="connsiteX1291" fmla="*/ 4016660 w 4438650"/>
              <a:gd name="connsiteY1291" fmla="*/ 4193424 h 4395850"/>
              <a:gd name="connsiteX1292" fmla="*/ 4008694 w 4438650"/>
              <a:gd name="connsiteY1292" fmla="*/ 4189853 h 4395850"/>
              <a:gd name="connsiteX1293" fmla="*/ 4006701 w 4438650"/>
              <a:gd name="connsiteY1293" fmla="*/ 4192234 h 4395850"/>
              <a:gd name="connsiteX1294" fmla="*/ 4002718 w 4438650"/>
              <a:gd name="connsiteY1294" fmla="*/ 4199379 h 4395850"/>
              <a:gd name="connsiteX1295" fmla="*/ 3996745 w 4438650"/>
              <a:gd name="connsiteY1295" fmla="*/ 4196998 h 4395850"/>
              <a:gd name="connsiteX1296" fmla="*/ 3988779 w 4438650"/>
              <a:gd name="connsiteY1296" fmla="*/ 4185090 h 4395850"/>
              <a:gd name="connsiteX1297" fmla="*/ 3980813 w 4438650"/>
              <a:gd name="connsiteY1297" fmla="*/ 4180327 h 4395850"/>
              <a:gd name="connsiteX1298" fmla="*/ 3984796 w 4438650"/>
              <a:gd name="connsiteY1298" fmla="*/ 4185090 h 4395850"/>
              <a:gd name="connsiteX1299" fmla="*/ 3990769 w 4438650"/>
              <a:gd name="connsiteY1299" fmla="*/ 4194616 h 4395850"/>
              <a:gd name="connsiteX1300" fmla="*/ 3998735 w 4438650"/>
              <a:gd name="connsiteY1300" fmla="*/ 4205332 h 4395850"/>
              <a:gd name="connsiteX1301" fmla="*/ 4006701 w 4438650"/>
              <a:gd name="connsiteY1301" fmla="*/ 4213668 h 4395850"/>
              <a:gd name="connsiteX1302" fmla="*/ 4022633 w 4438650"/>
              <a:gd name="connsiteY1302" fmla="*/ 4216049 h 4395850"/>
              <a:gd name="connsiteX1303" fmla="*/ 4018650 w 4438650"/>
              <a:gd name="connsiteY1303" fmla="*/ 4213668 h 4395850"/>
              <a:gd name="connsiteX1304" fmla="*/ 4014667 w 4438650"/>
              <a:gd name="connsiteY1304" fmla="*/ 4211287 h 4395850"/>
              <a:gd name="connsiteX1305" fmla="*/ 4030599 w 4438650"/>
              <a:gd name="connsiteY1305" fmla="*/ 4218431 h 4395850"/>
              <a:gd name="connsiteX1306" fmla="*/ 4034582 w 4438650"/>
              <a:gd name="connsiteY1306" fmla="*/ 4223193 h 4395850"/>
              <a:gd name="connsiteX1307" fmla="*/ 4032591 w 4438650"/>
              <a:gd name="connsiteY1307" fmla="*/ 4229147 h 4395850"/>
              <a:gd name="connsiteX1308" fmla="*/ 4030599 w 4438650"/>
              <a:gd name="connsiteY1308" fmla="*/ 4226765 h 4395850"/>
              <a:gd name="connsiteX1309" fmla="*/ 4028608 w 4438650"/>
              <a:gd name="connsiteY1309" fmla="*/ 4223193 h 4395850"/>
              <a:gd name="connsiteX1310" fmla="*/ 4024625 w 4438650"/>
              <a:gd name="connsiteY1310" fmla="*/ 4225576 h 4395850"/>
              <a:gd name="connsiteX1311" fmla="*/ 4024625 w 4438650"/>
              <a:gd name="connsiteY1311" fmla="*/ 4230338 h 4395850"/>
              <a:gd name="connsiteX1312" fmla="*/ 4020642 w 4438650"/>
              <a:gd name="connsiteY1312" fmla="*/ 4232720 h 4395850"/>
              <a:gd name="connsiteX1313" fmla="*/ 4014667 w 4438650"/>
              <a:gd name="connsiteY1313" fmla="*/ 4237482 h 4395850"/>
              <a:gd name="connsiteX1314" fmla="*/ 4000728 w 4438650"/>
              <a:gd name="connsiteY1314" fmla="*/ 4241054 h 4395850"/>
              <a:gd name="connsiteX1315" fmla="*/ 3992762 w 4438650"/>
              <a:gd name="connsiteY1315" fmla="*/ 4233909 h 4395850"/>
              <a:gd name="connsiteX1316" fmla="*/ 3986787 w 4438650"/>
              <a:gd name="connsiteY1316" fmla="*/ 4227957 h 4395850"/>
              <a:gd name="connsiteX1317" fmla="*/ 4002718 w 4438650"/>
              <a:gd name="connsiteY1317" fmla="*/ 4233909 h 4395850"/>
              <a:gd name="connsiteX1318" fmla="*/ 4004711 w 4438650"/>
              <a:gd name="connsiteY1318" fmla="*/ 4236292 h 4395850"/>
              <a:gd name="connsiteX1319" fmla="*/ 4006701 w 4438650"/>
              <a:gd name="connsiteY1319" fmla="*/ 4229147 h 4395850"/>
              <a:gd name="connsiteX1320" fmla="*/ 3998735 w 4438650"/>
              <a:gd name="connsiteY1320" fmla="*/ 4217239 h 4395850"/>
              <a:gd name="connsiteX1321" fmla="*/ 3994752 w 4438650"/>
              <a:gd name="connsiteY1321" fmla="*/ 4212476 h 4395850"/>
              <a:gd name="connsiteX1322" fmla="*/ 3990769 w 4438650"/>
              <a:gd name="connsiteY1322" fmla="*/ 4214858 h 4395850"/>
              <a:gd name="connsiteX1323" fmla="*/ 3988779 w 4438650"/>
              <a:gd name="connsiteY1323" fmla="*/ 4218431 h 4395850"/>
              <a:gd name="connsiteX1324" fmla="*/ 3986787 w 4438650"/>
              <a:gd name="connsiteY1324" fmla="*/ 4219621 h 4395850"/>
              <a:gd name="connsiteX1325" fmla="*/ 3984796 w 4438650"/>
              <a:gd name="connsiteY1325" fmla="*/ 4213668 h 4395850"/>
              <a:gd name="connsiteX1326" fmla="*/ 3980813 w 4438650"/>
              <a:gd name="connsiteY1326" fmla="*/ 4212476 h 4395850"/>
              <a:gd name="connsiteX1327" fmla="*/ 3972847 w 4438650"/>
              <a:gd name="connsiteY1327" fmla="*/ 4211287 h 4395850"/>
              <a:gd name="connsiteX1328" fmla="*/ 3976830 w 4438650"/>
              <a:gd name="connsiteY1328" fmla="*/ 4208904 h 4395850"/>
              <a:gd name="connsiteX1329" fmla="*/ 3978821 w 4438650"/>
              <a:gd name="connsiteY1329" fmla="*/ 4201760 h 4395850"/>
              <a:gd name="connsiteX1330" fmla="*/ 3976830 w 4438650"/>
              <a:gd name="connsiteY1330" fmla="*/ 4195806 h 4395850"/>
              <a:gd name="connsiteX1331" fmla="*/ 3962889 w 4438650"/>
              <a:gd name="connsiteY1331" fmla="*/ 4196998 h 4395850"/>
              <a:gd name="connsiteX1332" fmla="*/ 3962889 w 4438650"/>
              <a:gd name="connsiteY1332" fmla="*/ 4201760 h 4395850"/>
              <a:gd name="connsiteX1333" fmla="*/ 3964881 w 4438650"/>
              <a:gd name="connsiteY1333" fmla="*/ 4202951 h 4395850"/>
              <a:gd name="connsiteX1334" fmla="*/ 3952932 w 4438650"/>
              <a:gd name="connsiteY1334" fmla="*/ 4198187 h 4395850"/>
              <a:gd name="connsiteX1335" fmla="*/ 3942974 w 4438650"/>
              <a:gd name="connsiteY1335" fmla="*/ 4199379 h 4395850"/>
              <a:gd name="connsiteX1336" fmla="*/ 3938991 w 4438650"/>
              <a:gd name="connsiteY1336" fmla="*/ 4201760 h 4395850"/>
              <a:gd name="connsiteX1337" fmla="*/ 3929035 w 4438650"/>
              <a:gd name="connsiteY1337" fmla="*/ 4200569 h 4395850"/>
              <a:gd name="connsiteX1338" fmla="*/ 3935008 w 4438650"/>
              <a:gd name="connsiteY1338" fmla="*/ 4206523 h 4395850"/>
              <a:gd name="connsiteX1339" fmla="*/ 3937001 w 4438650"/>
              <a:gd name="connsiteY1339" fmla="*/ 4208904 h 4395850"/>
              <a:gd name="connsiteX1340" fmla="*/ 3929035 w 4438650"/>
              <a:gd name="connsiteY1340" fmla="*/ 4210095 h 4395850"/>
              <a:gd name="connsiteX1341" fmla="*/ 3923059 w 4438650"/>
              <a:gd name="connsiteY1341" fmla="*/ 4210095 h 4395850"/>
              <a:gd name="connsiteX1342" fmla="*/ 3919076 w 4438650"/>
              <a:gd name="connsiteY1342" fmla="*/ 4208904 h 4395850"/>
              <a:gd name="connsiteX1343" fmla="*/ 3917086 w 4438650"/>
              <a:gd name="connsiteY1343" fmla="*/ 4206523 h 4395850"/>
              <a:gd name="connsiteX1344" fmla="*/ 3903145 w 4438650"/>
              <a:gd name="connsiteY1344" fmla="*/ 4200569 h 4395850"/>
              <a:gd name="connsiteX1345" fmla="*/ 3905137 w 4438650"/>
              <a:gd name="connsiteY1345" fmla="*/ 4206523 h 4395850"/>
              <a:gd name="connsiteX1346" fmla="*/ 3903145 w 4438650"/>
              <a:gd name="connsiteY1346" fmla="*/ 4213668 h 4395850"/>
              <a:gd name="connsiteX1347" fmla="*/ 3899162 w 4438650"/>
              <a:gd name="connsiteY1347" fmla="*/ 4214857 h 4395850"/>
              <a:gd name="connsiteX1348" fmla="*/ 3901154 w 4438650"/>
              <a:gd name="connsiteY1348" fmla="*/ 4218430 h 4395850"/>
              <a:gd name="connsiteX1349" fmla="*/ 3895179 w 4438650"/>
              <a:gd name="connsiteY1349" fmla="*/ 4222002 h 4395850"/>
              <a:gd name="connsiteX1350" fmla="*/ 3885222 w 4438650"/>
              <a:gd name="connsiteY1350" fmla="*/ 4220811 h 4395850"/>
              <a:gd name="connsiteX1351" fmla="*/ 3881239 w 4438650"/>
              <a:gd name="connsiteY1351" fmla="*/ 4210094 h 4395850"/>
              <a:gd name="connsiteX1352" fmla="*/ 3877258 w 4438650"/>
              <a:gd name="connsiteY1352" fmla="*/ 4210094 h 4395850"/>
              <a:gd name="connsiteX1353" fmla="*/ 3869292 w 4438650"/>
              <a:gd name="connsiteY1353" fmla="*/ 4214857 h 4395850"/>
              <a:gd name="connsiteX1354" fmla="*/ 3877258 w 4438650"/>
              <a:gd name="connsiteY1354" fmla="*/ 4225574 h 4395850"/>
              <a:gd name="connsiteX1355" fmla="*/ 3879247 w 4438650"/>
              <a:gd name="connsiteY1355" fmla="*/ 4225574 h 4395850"/>
              <a:gd name="connsiteX1356" fmla="*/ 3873275 w 4438650"/>
              <a:gd name="connsiteY1356" fmla="*/ 4231527 h 4395850"/>
              <a:gd name="connsiteX1357" fmla="*/ 3871281 w 4438650"/>
              <a:gd name="connsiteY1357" fmla="*/ 4239863 h 4395850"/>
              <a:gd name="connsiteX1358" fmla="*/ 3871281 w 4438650"/>
              <a:gd name="connsiteY1358" fmla="*/ 4243435 h 4395850"/>
              <a:gd name="connsiteX1359" fmla="*/ 3867298 w 4438650"/>
              <a:gd name="connsiteY1359" fmla="*/ 4241054 h 4395850"/>
              <a:gd name="connsiteX1360" fmla="*/ 3859332 w 4438650"/>
              <a:gd name="connsiteY1360" fmla="*/ 4236290 h 4395850"/>
              <a:gd name="connsiteX1361" fmla="*/ 3853360 w 4438650"/>
              <a:gd name="connsiteY1361" fmla="*/ 4236290 h 4395850"/>
              <a:gd name="connsiteX1362" fmla="*/ 3855349 w 4438650"/>
              <a:gd name="connsiteY1362" fmla="*/ 4241054 h 4395850"/>
              <a:gd name="connsiteX1363" fmla="*/ 3827469 w 4438650"/>
              <a:gd name="connsiteY1363" fmla="*/ 4220811 h 4395850"/>
              <a:gd name="connsiteX1364" fmla="*/ 3825479 w 4438650"/>
              <a:gd name="connsiteY1364" fmla="*/ 4220811 h 4395850"/>
              <a:gd name="connsiteX1365" fmla="*/ 3813530 w 4438650"/>
              <a:gd name="connsiteY1365" fmla="*/ 4219621 h 4395850"/>
              <a:gd name="connsiteX1366" fmla="*/ 3801582 w 4438650"/>
              <a:gd name="connsiteY1366" fmla="*/ 4220811 h 4395850"/>
              <a:gd name="connsiteX1367" fmla="*/ 3793616 w 4438650"/>
              <a:gd name="connsiteY1367" fmla="*/ 4217238 h 4395850"/>
              <a:gd name="connsiteX1368" fmla="*/ 3789633 w 4438650"/>
              <a:gd name="connsiteY1368" fmla="*/ 4212476 h 4395850"/>
              <a:gd name="connsiteX1369" fmla="*/ 3785650 w 4438650"/>
              <a:gd name="connsiteY1369" fmla="*/ 4216049 h 4395850"/>
              <a:gd name="connsiteX1370" fmla="*/ 3773701 w 4438650"/>
              <a:gd name="connsiteY1370" fmla="*/ 4220811 h 4395850"/>
              <a:gd name="connsiteX1371" fmla="*/ 3779673 w 4438650"/>
              <a:gd name="connsiteY1371" fmla="*/ 4226765 h 4395850"/>
              <a:gd name="connsiteX1372" fmla="*/ 3785650 w 4438650"/>
              <a:gd name="connsiteY1372" fmla="*/ 4229146 h 4395850"/>
              <a:gd name="connsiteX1373" fmla="*/ 3787639 w 4438650"/>
              <a:gd name="connsiteY1373" fmla="*/ 4225574 h 4395850"/>
              <a:gd name="connsiteX1374" fmla="*/ 3791622 w 4438650"/>
              <a:gd name="connsiteY1374" fmla="*/ 4227956 h 4395850"/>
              <a:gd name="connsiteX1375" fmla="*/ 3785650 w 4438650"/>
              <a:gd name="connsiteY1375" fmla="*/ 4232719 h 4395850"/>
              <a:gd name="connsiteX1376" fmla="*/ 3775692 w 4438650"/>
              <a:gd name="connsiteY1376" fmla="*/ 4237482 h 4395850"/>
              <a:gd name="connsiteX1377" fmla="*/ 3763743 w 4438650"/>
              <a:gd name="connsiteY1377" fmla="*/ 4237482 h 4395850"/>
              <a:gd name="connsiteX1378" fmla="*/ 3751794 w 4438650"/>
              <a:gd name="connsiteY1378" fmla="*/ 4233909 h 4395850"/>
              <a:gd name="connsiteX1379" fmla="*/ 3747811 w 4438650"/>
              <a:gd name="connsiteY1379" fmla="*/ 4231527 h 4395850"/>
              <a:gd name="connsiteX1380" fmla="*/ 3745820 w 4438650"/>
              <a:gd name="connsiteY1380" fmla="*/ 4230338 h 4395850"/>
              <a:gd name="connsiteX1381" fmla="*/ 3737854 w 4438650"/>
              <a:gd name="connsiteY1381" fmla="*/ 4227956 h 4395850"/>
              <a:gd name="connsiteX1382" fmla="*/ 3725906 w 4438650"/>
              <a:gd name="connsiteY1382" fmla="*/ 4226765 h 4395850"/>
              <a:gd name="connsiteX1383" fmla="*/ 3725205 w 4438650"/>
              <a:gd name="connsiteY1383" fmla="*/ 4228859 h 4395850"/>
              <a:gd name="connsiteX1384" fmla="*/ 3725158 w 4438650"/>
              <a:gd name="connsiteY1384" fmla="*/ 4228849 h 4395850"/>
              <a:gd name="connsiteX1385" fmla="*/ 3725181 w 4438650"/>
              <a:gd name="connsiteY1385" fmla="*/ 4228930 h 4395850"/>
              <a:gd name="connsiteX1386" fmla="*/ 3723913 w 4438650"/>
              <a:gd name="connsiteY1386" fmla="*/ 4232719 h 4395850"/>
              <a:gd name="connsiteX1387" fmla="*/ 3725906 w 4438650"/>
              <a:gd name="connsiteY1387" fmla="*/ 4231527 h 4395850"/>
              <a:gd name="connsiteX1388" fmla="*/ 3725181 w 4438650"/>
              <a:gd name="connsiteY1388" fmla="*/ 4228930 h 4395850"/>
              <a:gd name="connsiteX1389" fmla="*/ 3725205 w 4438650"/>
              <a:gd name="connsiteY1389" fmla="*/ 4228859 h 4395850"/>
              <a:gd name="connsiteX1390" fmla="*/ 3737854 w 4438650"/>
              <a:gd name="connsiteY1390" fmla="*/ 4231527 h 4395850"/>
              <a:gd name="connsiteX1391" fmla="*/ 3737854 w 4438650"/>
              <a:gd name="connsiteY1391" fmla="*/ 4238672 h 4395850"/>
              <a:gd name="connsiteX1392" fmla="*/ 3721923 w 4438650"/>
              <a:gd name="connsiteY1392" fmla="*/ 4239863 h 4395850"/>
              <a:gd name="connsiteX1393" fmla="*/ 3709974 w 4438650"/>
              <a:gd name="connsiteY1393" fmla="*/ 4237482 h 4395850"/>
              <a:gd name="connsiteX1394" fmla="*/ 3703999 w 4438650"/>
              <a:gd name="connsiteY1394" fmla="*/ 4236290 h 4395850"/>
              <a:gd name="connsiteX1395" fmla="*/ 3702008 w 4438650"/>
              <a:gd name="connsiteY1395" fmla="*/ 4236290 h 4395850"/>
              <a:gd name="connsiteX1396" fmla="*/ 3696033 w 4438650"/>
              <a:gd name="connsiteY1396" fmla="*/ 4230338 h 4395850"/>
              <a:gd name="connsiteX1397" fmla="*/ 3692050 w 4438650"/>
              <a:gd name="connsiteY1397" fmla="*/ 4226765 h 4395850"/>
              <a:gd name="connsiteX1398" fmla="*/ 3690059 w 4438650"/>
              <a:gd name="connsiteY1398" fmla="*/ 4233909 h 4395850"/>
              <a:gd name="connsiteX1399" fmla="*/ 3682093 w 4438650"/>
              <a:gd name="connsiteY1399" fmla="*/ 4241054 h 4395850"/>
              <a:gd name="connsiteX1400" fmla="*/ 3670144 w 4438650"/>
              <a:gd name="connsiteY1400" fmla="*/ 4239863 h 4395850"/>
              <a:gd name="connsiteX1401" fmla="*/ 3676118 w 4438650"/>
              <a:gd name="connsiteY1401" fmla="*/ 4230338 h 4395850"/>
              <a:gd name="connsiteX1402" fmla="*/ 3680101 w 4438650"/>
              <a:gd name="connsiteY1402" fmla="*/ 4224383 h 4395850"/>
              <a:gd name="connsiteX1403" fmla="*/ 3676118 w 4438650"/>
              <a:gd name="connsiteY1403" fmla="*/ 4218430 h 4395850"/>
              <a:gd name="connsiteX1404" fmla="*/ 3672135 w 4438650"/>
              <a:gd name="connsiteY1404" fmla="*/ 4220811 h 4395850"/>
              <a:gd name="connsiteX1405" fmla="*/ 3670144 w 4438650"/>
              <a:gd name="connsiteY1405" fmla="*/ 4223193 h 4395850"/>
              <a:gd name="connsiteX1406" fmla="*/ 3666162 w 4438650"/>
              <a:gd name="connsiteY1406" fmla="*/ 4217238 h 4395850"/>
              <a:gd name="connsiteX1407" fmla="*/ 3660186 w 4438650"/>
              <a:gd name="connsiteY1407" fmla="*/ 4198187 h 4395850"/>
              <a:gd name="connsiteX1408" fmla="*/ 3658196 w 4438650"/>
              <a:gd name="connsiteY1408" fmla="*/ 4192233 h 4395850"/>
              <a:gd name="connsiteX1409" fmla="*/ 3654213 w 4438650"/>
              <a:gd name="connsiteY1409" fmla="*/ 4199378 h 4395850"/>
              <a:gd name="connsiteX1410" fmla="*/ 3650230 w 4438650"/>
              <a:gd name="connsiteY1410" fmla="*/ 4201760 h 4395850"/>
              <a:gd name="connsiteX1411" fmla="*/ 3644254 w 4438650"/>
              <a:gd name="connsiteY1411" fmla="*/ 4199378 h 4395850"/>
              <a:gd name="connsiteX1412" fmla="*/ 3640271 w 4438650"/>
              <a:gd name="connsiteY1412" fmla="*/ 4201760 h 4395850"/>
              <a:gd name="connsiteX1413" fmla="*/ 3636288 w 4438650"/>
              <a:gd name="connsiteY1413" fmla="*/ 4199378 h 4395850"/>
              <a:gd name="connsiteX1414" fmla="*/ 3634298 w 4438650"/>
              <a:gd name="connsiteY1414" fmla="*/ 4198187 h 4395850"/>
              <a:gd name="connsiteX1415" fmla="*/ 3636288 w 4438650"/>
              <a:gd name="connsiteY1415" fmla="*/ 4204141 h 4395850"/>
              <a:gd name="connsiteX1416" fmla="*/ 3636288 w 4438650"/>
              <a:gd name="connsiteY1416" fmla="*/ 4210094 h 4395850"/>
              <a:gd name="connsiteX1417" fmla="*/ 3638281 w 4438650"/>
              <a:gd name="connsiteY1417" fmla="*/ 4214857 h 4395850"/>
              <a:gd name="connsiteX1418" fmla="*/ 3634298 w 4438650"/>
              <a:gd name="connsiteY1418" fmla="*/ 4224383 h 4395850"/>
              <a:gd name="connsiteX1419" fmla="*/ 3630315 w 4438650"/>
              <a:gd name="connsiteY1419" fmla="*/ 4227956 h 4395850"/>
              <a:gd name="connsiteX1420" fmla="*/ 3640271 w 4438650"/>
              <a:gd name="connsiteY1420" fmla="*/ 4227956 h 4395850"/>
              <a:gd name="connsiteX1421" fmla="*/ 3656203 w 4438650"/>
              <a:gd name="connsiteY1421" fmla="*/ 4219621 h 4395850"/>
              <a:gd name="connsiteX1422" fmla="*/ 3656203 w 4438650"/>
              <a:gd name="connsiteY1422" fmla="*/ 4218430 h 4395850"/>
              <a:gd name="connsiteX1423" fmla="*/ 3648237 w 4438650"/>
              <a:gd name="connsiteY1423" fmla="*/ 4216049 h 4395850"/>
              <a:gd name="connsiteX1424" fmla="*/ 3644254 w 4438650"/>
              <a:gd name="connsiteY1424" fmla="*/ 4214857 h 4395850"/>
              <a:gd name="connsiteX1425" fmla="*/ 3646247 w 4438650"/>
              <a:gd name="connsiteY1425" fmla="*/ 4210094 h 4395850"/>
              <a:gd name="connsiteX1426" fmla="*/ 3658196 w 4438650"/>
              <a:gd name="connsiteY1426" fmla="*/ 4213667 h 4395850"/>
              <a:gd name="connsiteX1427" fmla="*/ 3662179 w 4438650"/>
              <a:gd name="connsiteY1427" fmla="*/ 4230338 h 4395850"/>
              <a:gd name="connsiteX1428" fmla="*/ 3660186 w 4438650"/>
              <a:gd name="connsiteY1428" fmla="*/ 4232719 h 4395850"/>
              <a:gd name="connsiteX1429" fmla="*/ 3662179 w 4438650"/>
              <a:gd name="connsiteY1429" fmla="*/ 4237482 h 4395850"/>
              <a:gd name="connsiteX1430" fmla="*/ 3654213 w 4438650"/>
              <a:gd name="connsiteY1430" fmla="*/ 4233909 h 4395850"/>
              <a:gd name="connsiteX1431" fmla="*/ 3648237 w 4438650"/>
              <a:gd name="connsiteY1431" fmla="*/ 4237482 h 4395850"/>
              <a:gd name="connsiteX1432" fmla="*/ 3644254 w 4438650"/>
              <a:gd name="connsiteY1432" fmla="*/ 4237482 h 4395850"/>
              <a:gd name="connsiteX1433" fmla="*/ 3634298 w 4438650"/>
              <a:gd name="connsiteY1433" fmla="*/ 4236290 h 4395850"/>
              <a:gd name="connsiteX1434" fmla="*/ 3632306 w 4438650"/>
              <a:gd name="connsiteY1434" fmla="*/ 4235101 h 4395850"/>
              <a:gd name="connsiteX1435" fmla="*/ 3630315 w 4438650"/>
              <a:gd name="connsiteY1435" fmla="*/ 4232719 h 4395850"/>
              <a:gd name="connsiteX1436" fmla="*/ 3618366 w 4438650"/>
              <a:gd name="connsiteY1436" fmla="*/ 4227956 h 4395850"/>
              <a:gd name="connsiteX1437" fmla="*/ 3622349 w 4438650"/>
              <a:gd name="connsiteY1437" fmla="*/ 4225574 h 4395850"/>
              <a:gd name="connsiteX1438" fmla="*/ 3622349 w 4438650"/>
              <a:gd name="connsiteY1438" fmla="*/ 4223193 h 4395850"/>
              <a:gd name="connsiteX1439" fmla="*/ 3614383 w 4438650"/>
              <a:gd name="connsiteY1439" fmla="*/ 4219621 h 4395850"/>
              <a:gd name="connsiteX1440" fmla="*/ 3610400 w 4438650"/>
              <a:gd name="connsiteY1440" fmla="*/ 4216049 h 4395850"/>
              <a:gd name="connsiteX1441" fmla="*/ 3602434 w 4438650"/>
              <a:gd name="connsiteY1441" fmla="*/ 4206522 h 4395850"/>
              <a:gd name="connsiteX1442" fmla="*/ 3600442 w 4438650"/>
              <a:gd name="connsiteY1442" fmla="*/ 4210094 h 4395850"/>
              <a:gd name="connsiteX1443" fmla="*/ 3594469 w 4438650"/>
              <a:gd name="connsiteY1443" fmla="*/ 4207713 h 4395850"/>
              <a:gd name="connsiteX1444" fmla="*/ 3584510 w 4438650"/>
              <a:gd name="connsiteY1444" fmla="*/ 4208904 h 4395850"/>
              <a:gd name="connsiteX1445" fmla="*/ 3580527 w 4438650"/>
              <a:gd name="connsiteY1445" fmla="*/ 4217238 h 4395850"/>
              <a:gd name="connsiteX1446" fmla="*/ 3572561 w 4438650"/>
              <a:gd name="connsiteY1446" fmla="*/ 4220811 h 4395850"/>
              <a:gd name="connsiteX1447" fmla="*/ 3564596 w 4438650"/>
              <a:gd name="connsiteY1447" fmla="*/ 4219621 h 4395850"/>
              <a:gd name="connsiteX1448" fmla="*/ 3560613 w 4438650"/>
              <a:gd name="connsiteY1448" fmla="*/ 4218430 h 4395850"/>
              <a:gd name="connsiteX1449" fmla="*/ 3574554 w 4438650"/>
              <a:gd name="connsiteY1449" fmla="*/ 4212476 h 4395850"/>
              <a:gd name="connsiteX1450" fmla="*/ 3576544 w 4438650"/>
              <a:gd name="connsiteY1450" fmla="*/ 4205332 h 4395850"/>
              <a:gd name="connsiteX1451" fmla="*/ 3570571 w 4438650"/>
              <a:gd name="connsiteY1451" fmla="*/ 4188660 h 4395850"/>
              <a:gd name="connsiteX1452" fmla="*/ 3572561 w 4438650"/>
              <a:gd name="connsiteY1452" fmla="*/ 4202949 h 4395850"/>
              <a:gd name="connsiteX1453" fmla="*/ 3568578 w 4438650"/>
              <a:gd name="connsiteY1453" fmla="*/ 4205332 h 4395850"/>
              <a:gd name="connsiteX1454" fmla="*/ 3560613 w 4438650"/>
              <a:gd name="connsiteY1454" fmla="*/ 4207713 h 4395850"/>
              <a:gd name="connsiteX1455" fmla="*/ 3556630 w 4438650"/>
              <a:gd name="connsiteY1455" fmla="*/ 4207713 h 4395850"/>
              <a:gd name="connsiteX1456" fmla="*/ 3550656 w 4438650"/>
              <a:gd name="connsiteY1456" fmla="*/ 4207713 h 4395850"/>
              <a:gd name="connsiteX1457" fmla="*/ 3552647 w 4438650"/>
              <a:gd name="connsiteY1457" fmla="*/ 4222002 h 4395850"/>
              <a:gd name="connsiteX1458" fmla="*/ 3554639 w 4438650"/>
              <a:gd name="connsiteY1458" fmla="*/ 4223193 h 4395850"/>
              <a:gd name="connsiteX1459" fmla="*/ 3546673 w 4438650"/>
              <a:gd name="connsiteY1459" fmla="*/ 4224383 h 4395850"/>
              <a:gd name="connsiteX1460" fmla="*/ 3534724 w 4438650"/>
              <a:gd name="connsiteY1460" fmla="*/ 4225574 h 4395850"/>
              <a:gd name="connsiteX1461" fmla="*/ 3522776 w 4438650"/>
              <a:gd name="connsiteY1461" fmla="*/ 4223193 h 4395850"/>
              <a:gd name="connsiteX1462" fmla="*/ 3520783 w 4438650"/>
              <a:gd name="connsiteY1462" fmla="*/ 4223193 h 4395850"/>
              <a:gd name="connsiteX1463" fmla="*/ 3516800 w 4438650"/>
              <a:gd name="connsiteY1463" fmla="*/ 4231527 h 4395850"/>
              <a:gd name="connsiteX1464" fmla="*/ 3508834 w 4438650"/>
              <a:gd name="connsiteY1464" fmla="*/ 4229146 h 4395850"/>
              <a:gd name="connsiteX1465" fmla="*/ 3508834 w 4438650"/>
              <a:gd name="connsiteY1465" fmla="*/ 4217238 h 4395850"/>
              <a:gd name="connsiteX1466" fmla="*/ 3504851 w 4438650"/>
              <a:gd name="connsiteY1466" fmla="*/ 4212476 h 4395850"/>
              <a:gd name="connsiteX1467" fmla="*/ 3498878 w 4438650"/>
              <a:gd name="connsiteY1467" fmla="*/ 4223193 h 4395850"/>
              <a:gd name="connsiteX1468" fmla="*/ 3496885 w 4438650"/>
              <a:gd name="connsiteY1468" fmla="*/ 4235101 h 4395850"/>
              <a:gd name="connsiteX1469" fmla="*/ 3492903 w 4438650"/>
              <a:gd name="connsiteY1469" fmla="*/ 4232719 h 4395850"/>
              <a:gd name="connsiteX1470" fmla="*/ 3476971 w 4438650"/>
              <a:gd name="connsiteY1470" fmla="*/ 4224383 h 4395850"/>
              <a:gd name="connsiteX1471" fmla="*/ 3478963 w 4438650"/>
              <a:gd name="connsiteY1471" fmla="*/ 4227956 h 4395850"/>
              <a:gd name="connsiteX1472" fmla="*/ 3488920 w 4438650"/>
              <a:gd name="connsiteY1472" fmla="*/ 4230338 h 4395850"/>
              <a:gd name="connsiteX1473" fmla="*/ 3488920 w 4438650"/>
              <a:gd name="connsiteY1473" fmla="*/ 4231527 h 4395850"/>
              <a:gd name="connsiteX1474" fmla="*/ 3476971 w 4438650"/>
              <a:gd name="connsiteY1474" fmla="*/ 4231527 h 4395850"/>
              <a:gd name="connsiteX1475" fmla="*/ 3470997 w 4438650"/>
              <a:gd name="connsiteY1475" fmla="*/ 4231527 h 4395850"/>
              <a:gd name="connsiteX1476" fmla="*/ 3453073 w 4438650"/>
              <a:gd name="connsiteY1476" fmla="*/ 4233909 h 4395850"/>
              <a:gd name="connsiteX1477" fmla="*/ 3445324 w 4438650"/>
              <a:gd name="connsiteY1477" fmla="*/ 4232944 h 4395850"/>
              <a:gd name="connsiteX1478" fmla="*/ 3449090 w 4438650"/>
              <a:gd name="connsiteY1478" fmla="*/ 4230338 h 4395850"/>
              <a:gd name="connsiteX1479" fmla="*/ 3447100 w 4438650"/>
              <a:gd name="connsiteY1479" fmla="*/ 4226765 h 4395850"/>
              <a:gd name="connsiteX1480" fmla="*/ 3441125 w 4438650"/>
              <a:gd name="connsiteY1480" fmla="*/ 4231527 h 4395850"/>
              <a:gd name="connsiteX1481" fmla="*/ 3441124 w 4438650"/>
              <a:gd name="connsiteY1481" fmla="*/ 4229146 h 4395850"/>
              <a:gd name="connsiteX1482" fmla="*/ 3441124 w 4438650"/>
              <a:gd name="connsiteY1482" fmla="*/ 4225574 h 4395850"/>
              <a:gd name="connsiteX1483" fmla="*/ 3435151 w 4438650"/>
              <a:gd name="connsiteY1483" fmla="*/ 4230338 h 4395850"/>
              <a:gd name="connsiteX1484" fmla="*/ 3425193 w 4438650"/>
              <a:gd name="connsiteY1484" fmla="*/ 4235101 h 4395850"/>
              <a:gd name="connsiteX1485" fmla="*/ 3415236 w 4438650"/>
              <a:gd name="connsiteY1485" fmla="*/ 4232719 h 4395850"/>
              <a:gd name="connsiteX1486" fmla="*/ 3407270 w 4438650"/>
              <a:gd name="connsiteY1486" fmla="*/ 4227956 h 4395850"/>
              <a:gd name="connsiteX1487" fmla="*/ 3403287 w 4438650"/>
              <a:gd name="connsiteY1487" fmla="*/ 4230338 h 4395850"/>
              <a:gd name="connsiteX1488" fmla="*/ 3395321 w 4438650"/>
              <a:gd name="connsiteY1488" fmla="*/ 4231527 h 4395850"/>
              <a:gd name="connsiteX1489" fmla="*/ 3395321 w 4438650"/>
              <a:gd name="connsiteY1489" fmla="*/ 4226765 h 4395850"/>
              <a:gd name="connsiteX1490" fmla="*/ 3399304 w 4438650"/>
              <a:gd name="connsiteY1490" fmla="*/ 4223193 h 4395850"/>
              <a:gd name="connsiteX1491" fmla="*/ 3385363 w 4438650"/>
              <a:gd name="connsiteY1491" fmla="*/ 4224383 h 4395850"/>
              <a:gd name="connsiteX1492" fmla="*/ 3379390 w 4438650"/>
              <a:gd name="connsiteY1492" fmla="*/ 4223193 h 4395850"/>
              <a:gd name="connsiteX1493" fmla="*/ 3375407 w 4438650"/>
              <a:gd name="connsiteY1493" fmla="*/ 4225574 h 4395850"/>
              <a:gd name="connsiteX1494" fmla="*/ 3371424 w 4438650"/>
              <a:gd name="connsiteY1494" fmla="*/ 4231527 h 4395850"/>
              <a:gd name="connsiteX1495" fmla="*/ 3369431 w 4438650"/>
              <a:gd name="connsiteY1495" fmla="*/ 4229146 h 4395850"/>
              <a:gd name="connsiteX1496" fmla="*/ 3365448 w 4438650"/>
              <a:gd name="connsiteY1496" fmla="*/ 4226765 h 4395850"/>
              <a:gd name="connsiteX1497" fmla="*/ 3357482 w 4438650"/>
              <a:gd name="connsiteY1497" fmla="*/ 4230338 h 4395850"/>
              <a:gd name="connsiteX1498" fmla="*/ 3323317 w 4438650"/>
              <a:gd name="connsiteY1498" fmla="*/ 4229835 h 4395850"/>
              <a:gd name="connsiteX1499" fmla="*/ 3316513 w 4438650"/>
              <a:gd name="connsiteY1499" fmla="*/ 4227106 h 4395850"/>
              <a:gd name="connsiteX1500" fmla="*/ 3317653 w 4438650"/>
              <a:gd name="connsiteY1500" fmla="*/ 4226765 h 4395850"/>
              <a:gd name="connsiteX1501" fmla="*/ 3313670 w 4438650"/>
              <a:gd name="connsiteY1501" fmla="*/ 4224383 h 4395850"/>
              <a:gd name="connsiteX1502" fmla="*/ 3309687 w 4438650"/>
              <a:gd name="connsiteY1502" fmla="*/ 4225574 h 4395850"/>
              <a:gd name="connsiteX1503" fmla="*/ 3310681 w 4438650"/>
              <a:gd name="connsiteY1503" fmla="*/ 4226170 h 4395850"/>
              <a:gd name="connsiteX1504" fmla="*/ 3305704 w 4438650"/>
              <a:gd name="connsiteY1504" fmla="*/ 4225574 h 4395850"/>
              <a:gd name="connsiteX1505" fmla="*/ 3303714 w 4438650"/>
              <a:gd name="connsiteY1505" fmla="*/ 4229146 h 4395850"/>
              <a:gd name="connsiteX1506" fmla="*/ 3295748 w 4438650"/>
              <a:gd name="connsiteY1506" fmla="*/ 4230338 h 4395850"/>
              <a:gd name="connsiteX1507" fmla="*/ 3281807 w 4438650"/>
              <a:gd name="connsiteY1507" fmla="*/ 4227956 h 4395850"/>
              <a:gd name="connsiteX1508" fmla="*/ 3261892 w 4438650"/>
              <a:gd name="connsiteY1508" fmla="*/ 4226765 h 4395850"/>
              <a:gd name="connsiteX1509" fmla="*/ 3263884 w 4438650"/>
              <a:gd name="connsiteY1509" fmla="*/ 4227956 h 4395850"/>
              <a:gd name="connsiteX1510" fmla="*/ 3267867 w 4438650"/>
              <a:gd name="connsiteY1510" fmla="*/ 4229146 h 4395850"/>
              <a:gd name="connsiteX1511" fmla="*/ 3259901 w 4438650"/>
              <a:gd name="connsiteY1511" fmla="*/ 4230338 h 4395850"/>
              <a:gd name="connsiteX1512" fmla="*/ 3249943 w 4438650"/>
              <a:gd name="connsiteY1512" fmla="*/ 4224383 h 4395850"/>
              <a:gd name="connsiteX1513" fmla="*/ 3243970 w 4438650"/>
              <a:gd name="connsiteY1513" fmla="*/ 4216049 h 4395850"/>
              <a:gd name="connsiteX1514" fmla="*/ 3237994 w 4438650"/>
              <a:gd name="connsiteY1514" fmla="*/ 4217238 h 4395850"/>
              <a:gd name="connsiteX1515" fmla="*/ 3241977 w 4438650"/>
              <a:gd name="connsiteY1515" fmla="*/ 4222002 h 4395850"/>
              <a:gd name="connsiteX1516" fmla="*/ 3245960 w 4438650"/>
              <a:gd name="connsiteY1516" fmla="*/ 4224383 h 4395850"/>
              <a:gd name="connsiteX1517" fmla="*/ 3239987 w 4438650"/>
              <a:gd name="connsiteY1517" fmla="*/ 4225574 h 4395850"/>
              <a:gd name="connsiteX1518" fmla="*/ 3237994 w 4438650"/>
              <a:gd name="connsiteY1518" fmla="*/ 4227956 h 4395850"/>
              <a:gd name="connsiteX1519" fmla="*/ 3237994 w 4438650"/>
              <a:gd name="connsiteY1519" fmla="*/ 4231527 h 4395850"/>
              <a:gd name="connsiteX1520" fmla="*/ 3232021 w 4438650"/>
              <a:gd name="connsiteY1520" fmla="*/ 4229146 h 4395850"/>
              <a:gd name="connsiteX1521" fmla="*/ 3228038 w 4438650"/>
              <a:gd name="connsiteY1521" fmla="*/ 4229146 h 4395850"/>
              <a:gd name="connsiteX1522" fmla="*/ 3142404 w 4438650"/>
              <a:gd name="connsiteY1522" fmla="*/ 4227956 h 4395850"/>
              <a:gd name="connsiteX1523" fmla="*/ 3122489 w 4438650"/>
              <a:gd name="connsiteY1523" fmla="*/ 4224383 h 4395850"/>
              <a:gd name="connsiteX1524" fmla="*/ 3122489 w 4438650"/>
              <a:gd name="connsiteY1524" fmla="*/ 4229146 h 4395850"/>
              <a:gd name="connsiteX1525" fmla="*/ 3134438 w 4438650"/>
              <a:gd name="connsiteY1525" fmla="*/ 4230338 h 4395850"/>
              <a:gd name="connsiteX1526" fmla="*/ 3118506 w 4438650"/>
              <a:gd name="connsiteY1526" fmla="*/ 4232719 h 4395850"/>
              <a:gd name="connsiteX1527" fmla="*/ 3096601 w 4438650"/>
              <a:gd name="connsiteY1527" fmla="*/ 4230338 h 4395850"/>
              <a:gd name="connsiteX1528" fmla="*/ 3090625 w 4438650"/>
              <a:gd name="connsiteY1528" fmla="*/ 4230338 h 4395850"/>
              <a:gd name="connsiteX1529" fmla="*/ 3010966 w 4438650"/>
              <a:gd name="connsiteY1529" fmla="*/ 4230338 h 4395850"/>
              <a:gd name="connsiteX1530" fmla="*/ 3006983 w 4438650"/>
              <a:gd name="connsiteY1530" fmla="*/ 4230338 h 4395850"/>
              <a:gd name="connsiteX1531" fmla="*/ 2997027 w 4438650"/>
              <a:gd name="connsiteY1531" fmla="*/ 4229146 h 4395850"/>
              <a:gd name="connsiteX1532" fmla="*/ 2993044 w 4438650"/>
              <a:gd name="connsiteY1532" fmla="*/ 4229146 h 4395850"/>
              <a:gd name="connsiteX1533" fmla="*/ 2989061 w 4438650"/>
              <a:gd name="connsiteY1533" fmla="*/ 4232719 h 4395850"/>
              <a:gd name="connsiteX1534" fmla="*/ 2985078 w 4438650"/>
              <a:gd name="connsiteY1534" fmla="*/ 4230338 h 4395850"/>
              <a:gd name="connsiteX1535" fmla="*/ 2983086 w 4438650"/>
              <a:gd name="connsiteY1535" fmla="*/ 4226765 h 4395850"/>
              <a:gd name="connsiteX1536" fmla="*/ 2979103 w 4438650"/>
              <a:gd name="connsiteY1536" fmla="*/ 4229146 h 4395850"/>
              <a:gd name="connsiteX1537" fmla="*/ 2953215 w 4438650"/>
              <a:gd name="connsiteY1537" fmla="*/ 4232719 h 4395850"/>
              <a:gd name="connsiteX1538" fmla="*/ 2929317 w 4438650"/>
              <a:gd name="connsiteY1538" fmla="*/ 4230338 h 4395850"/>
              <a:gd name="connsiteX1539" fmla="*/ 2927325 w 4438650"/>
              <a:gd name="connsiteY1539" fmla="*/ 4229146 h 4395850"/>
              <a:gd name="connsiteX1540" fmla="*/ 2923342 w 4438650"/>
              <a:gd name="connsiteY1540" fmla="*/ 4227956 h 4395850"/>
              <a:gd name="connsiteX1541" fmla="*/ 2919359 w 4438650"/>
              <a:gd name="connsiteY1541" fmla="*/ 4226765 h 4395850"/>
              <a:gd name="connsiteX1542" fmla="*/ 2917368 w 4438650"/>
              <a:gd name="connsiteY1542" fmla="*/ 4230338 h 4395850"/>
              <a:gd name="connsiteX1543" fmla="*/ 2867580 w 4438650"/>
              <a:gd name="connsiteY1543" fmla="*/ 4231527 h 4395850"/>
              <a:gd name="connsiteX1544" fmla="*/ 2809830 w 4438650"/>
              <a:gd name="connsiteY1544" fmla="*/ 4225574 h 4395850"/>
              <a:gd name="connsiteX1545" fmla="*/ 2801864 w 4438650"/>
              <a:gd name="connsiteY1545" fmla="*/ 4226765 h 4395850"/>
              <a:gd name="connsiteX1546" fmla="*/ 2797881 w 4438650"/>
              <a:gd name="connsiteY1546" fmla="*/ 4230338 h 4395850"/>
              <a:gd name="connsiteX1547" fmla="*/ 2793898 w 4438650"/>
              <a:gd name="connsiteY1547" fmla="*/ 4230338 h 4395850"/>
              <a:gd name="connsiteX1548" fmla="*/ 2785932 w 4438650"/>
              <a:gd name="connsiteY1548" fmla="*/ 4232719 h 4395850"/>
              <a:gd name="connsiteX1549" fmla="*/ 2783939 w 4438650"/>
              <a:gd name="connsiteY1549" fmla="*/ 4230338 h 4395850"/>
              <a:gd name="connsiteX1550" fmla="*/ 2779956 w 4438650"/>
              <a:gd name="connsiteY1550" fmla="*/ 4227956 h 4395850"/>
              <a:gd name="connsiteX1551" fmla="*/ 2773983 w 4438650"/>
              <a:gd name="connsiteY1551" fmla="*/ 4225574 h 4395850"/>
              <a:gd name="connsiteX1552" fmla="*/ 2770000 w 4438650"/>
              <a:gd name="connsiteY1552" fmla="*/ 4226765 h 4395850"/>
              <a:gd name="connsiteX1553" fmla="*/ 2738137 w 4438650"/>
              <a:gd name="connsiteY1553" fmla="*/ 4231527 h 4395850"/>
              <a:gd name="connsiteX1554" fmla="*/ 2706273 w 4438650"/>
              <a:gd name="connsiteY1554" fmla="*/ 4229146 h 4395850"/>
              <a:gd name="connsiteX1555" fmla="*/ 2702290 w 4438650"/>
              <a:gd name="connsiteY1555" fmla="*/ 4230338 h 4395850"/>
              <a:gd name="connsiteX1556" fmla="*/ 2656485 w 4438650"/>
              <a:gd name="connsiteY1556" fmla="*/ 4233909 h 4395850"/>
              <a:gd name="connsiteX1557" fmla="*/ 2574836 w 4438650"/>
              <a:gd name="connsiteY1557" fmla="*/ 4235101 h 4395850"/>
              <a:gd name="connsiteX1558" fmla="*/ 2538989 w 4438650"/>
              <a:gd name="connsiteY1558" fmla="*/ 4233909 h 4395850"/>
              <a:gd name="connsiteX1559" fmla="*/ 2536997 w 4438650"/>
              <a:gd name="connsiteY1559" fmla="*/ 4232719 h 4395850"/>
              <a:gd name="connsiteX1560" fmla="*/ 2447382 w 4438650"/>
              <a:gd name="connsiteY1560" fmla="*/ 4237482 h 4395850"/>
              <a:gd name="connsiteX1561" fmla="*/ 2343825 w 4438650"/>
              <a:gd name="connsiteY1561" fmla="*/ 4239863 h 4395850"/>
              <a:gd name="connsiteX1562" fmla="*/ 2240269 w 4438650"/>
              <a:gd name="connsiteY1562" fmla="*/ 4242245 h 4395850"/>
              <a:gd name="connsiteX1563" fmla="*/ 2166583 w 4438650"/>
              <a:gd name="connsiteY1563" fmla="*/ 4244627 h 4395850"/>
              <a:gd name="connsiteX1564" fmla="*/ 2106839 w 4438650"/>
              <a:gd name="connsiteY1564" fmla="*/ 4247008 h 4395850"/>
              <a:gd name="connsiteX1565" fmla="*/ 2043112 w 4438650"/>
              <a:gd name="connsiteY1565" fmla="*/ 4250579 h 4395850"/>
              <a:gd name="connsiteX1566" fmla="*/ 2023197 w 4438650"/>
              <a:gd name="connsiteY1566" fmla="*/ 4245816 h 4395850"/>
              <a:gd name="connsiteX1567" fmla="*/ 2015232 w 4438650"/>
              <a:gd name="connsiteY1567" fmla="*/ 4243435 h 4395850"/>
              <a:gd name="connsiteX1568" fmla="*/ 2019214 w 4438650"/>
              <a:gd name="connsiteY1568" fmla="*/ 4245816 h 4395850"/>
              <a:gd name="connsiteX1569" fmla="*/ 2019214 w 4438650"/>
              <a:gd name="connsiteY1569" fmla="*/ 4248198 h 4395850"/>
              <a:gd name="connsiteX1570" fmla="*/ 1961463 w 4438650"/>
              <a:gd name="connsiteY1570" fmla="*/ 4250579 h 4395850"/>
              <a:gd name="connsiteX1571" fmla="*/ 1957480 w 4438650"/>
              <a:gd name="connsiteY1571" fmla="*/ 4248198 h 4395850"/>
              <a:gd name="connsiteX1572" fmla="*/ 1953497 w 4438650"/>
              <a:gd name="connsiteY1572" fmla="*/ 4250579 h 4395850"/>
              <a:gd name="connsiteX1573" fmla="*/ 1919641 w 4438650"/>
              <a:gd name="connsiteY1573" fmla="*/ 4250579 h 4395850"/>
              <a:gd name="connsiteX1574" fmla="*/ 1909684 w 4438650"/>
              <a:gd name="connsiteY1574" fmla="*/ 4250579 h 4395850"/>
              <a:gd name="connsiteX1575" fmla="*/ 1889770 w 4438650"/>
              <a:gd name="connsiteY1575" fmla="*/ 4252960 h 4395850"/>
              <a:gd name="connsiteX1576" fmla="*/ 1863880 w 4438650"/>
              <a:gd name="connsiteY1576" fmla="*/ 4255343 h 4395850"/>
              <a:gd name="connsiteX1577" fmla="*/ 1826043 w 4438650"/>
              <a:gd name="connsiteY1577" fmla="*/ 4257724 h 4395850"/>
              <a:gd name="connsiteX1578" fmla="*/ 1800153 w 4438650"/>
              <a:gd name="connsiteY1578" fmla="*/ 4258915 h 4395850"/>
              <a:gd name="connsiteX1579" fmla="*/ 1782230 w 4438650"/>
              <a:gd name="connsiteY1579" fmla="*/ 4260105 h 4395850"/>
              <a:gd name="connsiteX1580" fmla="*/ 1764306 w 4438650"/>
              <a:gd name="connsiteY1580" fmla="*/ 4257724 h 4395850"/>
              <a:gd name="connsiteX1581" fmla="*/ 1754351 w 4438650"/>
              <a:gd name="connsiteY1581" fmla="*/ 4258915 h 4395850"/>
              <a:gd name="connsiteX1582" fmla="*/ 1728460 w 4438650"/>
              <a:gd name="connsiteY1582" fmla="*/ 4260105 h 4395850"/>
              <a:gd name="connsiteX1583" fmla="*/ 1724477 w 4438650"/>
              <a:gd name="connsiteY1583" fmla="*/ 4260105 h 4395850"/>
              <a:gd name="connsiteX1584" fmla="*/ 1720494 w 4438650"/>
              <a:gd name="connsiteY1584" fmla="*/ 4263679 h 4395850"/>
              <a:gd name="connsiteX1585" fmla="*/ 1670709 w 4438650"/>
              <a:gd name="connsiteY1585" fmla="*/ 4267250 h 4395850"/>
              <a:gd name="connsiteX1586" fmla="*/ 1662743 w 4438650"/>
              <a:gd name="connsiteY1586" fmla="*/ 4264868 h 4395850"/>
              <a:gd name="connsiteX1587" fmla="*/ 1658760 w 4438650"/>
              <a:gd name="connsiteY1587" fmla="*/ 4263679 h 4395850"/>
              <a:gd name="connsiteX1588" fmla="*/ 1654777 w 4438650"/>
              <a:gd name="connsiteY1588" fmla="*/ 4263679 h 4395850"/>
              <a:gd name="connsiteX1589" fmla="*/ 1650794 w 4438650"/>
              <a:gd name="connsiteY1589" fmla="*/ 4263679 h 4395850"/>
              <a:gd name="connsiteX1590" fmla="*/ 1626896 w 4438650"/>
              <a:gd name="connsiteY1590" fmla="*/ 4266060 h 4395850"/>
              <a:gd name="connsiteX1591" fmla="*/ 1616938 w 4438650"/>
              <a:gd name="connsiteY1591" fmla="*/ 4266060 h 4395850"/>
              <a:gd name="connsiteX1592" fmla="*/ 1601006 w 4438650"/>
              <a:gd name="connsiteY1592" fmla="*/ 4260105 h 4395850"/>
              <a:gd name="connsiteX1593" fmla="*/ 1597023 w 4438650"/>
              <a:gd name="connsiteY1593" fmla="*/ 4258915 h 4395850"/>
              <a:gd name="connsiteX1594" fmla="*/ 1599016 w 4438650"/>
              <a:gd name="connsiteY1594" fmla="*/ 4263679 h 4395850"/>
              <a:gd name="connsiteX1595" fmla="*/ 1593041 w 4438650"/>
              <a:gd name="connsiteY1595" fmla="*/ 4269632 h 4395850"/>
              <a:gd name="connsiteX1596" fmla="*/ 1591050 w 4438650"/>
              <a:gd name="connsiteY1596" fmla="*/ 4267250 h 4395850"/>
              <a:gd name="connsiteX1597" fmla="*/ 1587067 w 4438650"/>
              <a:gd name="connsiteY1597" fmla="*/ 4267250 h 4395850"/>
              <a:gd name="connsiteX1598" fmla="*/ 1577109 w 4438650"/>
              <a:gd name="connsiteY1598" fmla="*/ 4268441 h 4395850"/>
              <a:gd name="connsiteX1599" fmla="*/ 1573126 w 4438650"/>
              <a:gd name="connsiteY1599" fmla="*/ 4269632 h 4395850"/>
              <a:gd name="connsiteX1600" fmla="*/ 1551221 w 4438650"/>
              <a:gd name="connsiteY1600" fmla="*/ 4273204 h 4395850"/>
              <a:gd name="connsiteX1601" fmla="*/ 1519357 w 4438650"/>
              <a:gd name="connsiteY1601" fmla="*/ 4275585 h 4395850"/>
              <a:gd name="connsiteX1602" fmla="*/ 1465586 w 4438650"/>
              <a:gd name="connsiteY1602" fmla="*/ 4277968 h 4395850"/>
              <a:gd name="connsiteX1603" fmla="*/ 1421774 w 4438650"/>
              <a:gd name="connsiteY1603" fmla="*/ 4280349 h 4395850"/>
              <a:gd name="connsiteX1604" fmla="*/ 1397876 w 4438650"/>
              <a:gd name="connsiteY1604" fmla="*/ 4282730 h 4395850"/>
              <a:gd name="connsiteX1605" fmla="*/ 1350081 w 4438650"/>
              <a:gd name="connsiteY1605" fmla="*/ 4286302 h 4395850"/>
              <a:gd name="connsiteX1606" fmla="*/ 1318217 w 4438650"/>
              <a:gd name="connsiteY1606" fmla="*/ 4288684 h 4395850"/>
              <a:gd name="connsiteX1607" fmla="*/ 1262456 w 4438650"/>
              <a:gd name="connsiteY1607" fmla="*/ 4292257 h 4395850"/>
              <a:gd name="connsiteX1608" fmla="*/ 1174831 w 4438650"/>
              <a:gd name="connsiteY1608" fmla="*/ 4297019 h 4395850"/>
              <a:gd name="connsiteX1609" fmla="*/ 1158900 w 4438650"/>
              <a:gd name="connsiteY1609" fmla="*/ 4299401 h 4395850"/>
              <a:gd name="connsiteX1610" fmla="*/ 1152926 w 4438650"/>
              <a:gd name="connsiteY1610" fmla="*/ 4298209 h 4395850"/>
              <a:gd name="connsiteX1611" fmla="*/ 1148943 w 4438650"/>
              <a:gd name="connsiteY1611" fmla="*/ 4298209 h 4395850"/>
              <a:gd name="connsiteX1612" fmla="*/ 1146951 w 4438650"/>
              <a:gd name="connsiteY1612" fmla="*/ 4300590 h 4395850"/>
              <a:gd name="connsiteX1613" fmla="*/ 1140977 w 4438650"/>
              <a:gd name="connsiteY1613" fmla="*/ 4298209 h 4395850"/>
              <a:gd name="connsiteX1614" fmla="*/ 1135002 w 4438650"/>
              <a:gd name="connsiteY1614" fmla="*/ 4298209 h 4395850"/>
              <a:gd name="connsiteX1615" fmla="*/ 1123053 w 4438650"/>
              <a:gd name="connsiteY1615" fmla="*/ 4301782 h 4395850"/>
              <a:gd name="connsiteX1616" fmla="*/ 1111104 w 4438650"/>
              <a:gd name="connsiteY1616" fmla="*/ 4302973 h 4395850"/>
              <a:gd name="connsiteX1617" fmla="*/ 1039411 w 4438650"/>
              <a:gd name="connsiteY1617" fmla="*/ 4305354 h 4395850"/>
              <a:gd name="connsiteX1618" fmla="*/ 1031445 w 4438650"/>
              <a:gd name="connsiteY1618" fmla="*/ 4306545 h 4395850"/>
              <a:gd name="connsiteX1619" fmla="*/ 965728 w 4438650"/>
              <a:gd name="connsiteY1619" fmla="*/ 4316071 h 4395850"/>
              <a:gd name="connsiteX1620" fmla="*/ 939838 w 4438650"/>
              <a:gd name="connsiteY1620" fmla="*/ 4318452 h 4395850"/>
              <a:gd name="connsiteX1621" fmla="*/ 915940 w 4438650"/>
              <a:gd name="connsiteY1621" fmla="*/ 4320834 h 4395850"/>
              <a:gd name="connsiteX1622" fmla="*/ 888060 w 4438650"/>
              <a:gd name="connsiteY1622" fmla="*/ 4323215 h 4395850"/>
              <a:gd name="connsiteX1623" fmla="*/ 856196 w 4438650"/>
              <a:gd name="connsiteY1623" fmla="*/ 4324406 h 4395850"/>
              <a:gd name="connsiteX1624" fmla="*/ 854205 w 4438650"/>
              <a:gd name="connsiteY1624" fmla="*/ 4323215 h 4395850"/>
              <a:gd name="connsiteX1625" fmla="*/ 850222 w 4438650"/>
              <a:gd name="connsiteY1625" fmla="*/ 4326787 h 4395850"/>
              <a:gd name="connsiteX1626" fmla="*/ 842257 w 4438650"/>
              <a:gd name="connsiteY1626" fmla="*/ 4329168 h 4395850"/>
              <a:gd name="connsiteX1627" fmla="*/ 806410 w 4438650"/>
              <a:gd name="connsiteY1627" fmla="*/ 4333931 h 4395850"/>
              <a:gd name="connsiteX1628" fmla="*/ 770565 w 4438650"/>
              <a:gd name="connsiteY1628" fmla="*/ 4337504 h 4395850"/>
              <a:gd name="connsiteX1629" fmla="*/ 740691 w 4438650"/>
              <a:gd name="connsiteY1629" fmla="*/ 4339885 h 4395850"/>
              <a:gd name="connsiteX1630" fmla="*/ 716793 w 4438650"/>
              <a:gd name="connsiteY1630" fmla="*/ 4342268 h 4395850"/>
              <a:gd name="connsiteX1631" fmla="*/ 676965 w 4438650"/>
              <a:gd name="connsiteY1631" fmla="*/ 4349412 h 4395850"/>
              <a:gd name="connsiteX1632" fmla="*/ 676965 w 4438650"/>
              <a:gd name="connsiteY1632" fmla="*/ 4354174 h 4395850"/>
              <a:gd name="connsiteX1633" fmla="*/ 668999 w 4438650"/>
              <a:gd name="connsiteY1633" fmla="*/ 4356556 h 4395850"/>
              <a:gd name="connsiteX1634" fmla="*/ 668999 w 4438650"/>
              <a:gd name="connsiteY1634" fmla="*/ 4352984 h 4395850"/>
              <a:gd name="connsiteX1635" fmla="*/ 670991 w 4438650"/>
              <a:gd name="connsiteY1635" fmla="*/ 4347030 h 4395850"/>
              <a:gd name="connsiteX1636" fmla="*/ 665016 w 4438650"/>
              <a:gd name="connsiteY1636" fmla="*/ 4347030 h 4395850"/>
              <a:gd name="connsiteX1637" fmla="*/ 657050 w 4438650"/>
              <a:gd name="connsiteY1637" fmla="*/ 4347030 h 4395850"/>
              <a:gd name="connsiteX1638" fmla="*/ 645101 w 4438650"/>
              <a:gd name="connsiteY1638" fmla="*/ 4348220 h 4395850"/>
              <a:gd name="connsiteX1639" fmla="*/ 639128 w 4438650"/>
              <a:gd name="connsiteY1639" fmla="*/ 4350601 h 4395850"/>
              <a:gd name="connsiteX1640" fmla="*/ 629168 w 4438650"/>
              <a:gd name="connsiteY1640" fmla="*/ 4351793 h 4395850"/>
              <a:gd name="connsiteX1641" fmla="*/ 611247 w 4438650"/>
              <a:gd name="connsiteY1641" fmla="*/ 4344649 h 4395850"/>
              <a:gd name="connsiteX1642" fmla="*/ 611247 w 4438650"/>
              <a:gd name="connsiteY1642" fmla="*/ 4338695 h 4395850"/>
              <a:gd name="connsiteX1643" fmla="*/ 607264 w 4438650"/>
              <a:gd name="connsiteY1643" fmla="*/ 4344649 h 4395850"/>
              <a:gd name="connsiteX1644" fmla="*/ 599298 w 4438650"/>
              <a:gd name="connsiteY1644" fmla="*/ 4350601 h 4395850"/>
              <a:gd name="connsiteX1645" fmla="*/ 587349 w 4438650"/>
              <a:gd name="connsiteY1645" fmla="*/ 4355365 h 4395850"/>
              <a:gd name="connsiteX1646" fmla="*/ 573408 w 4438650"/>
              <a:gd name="connsiteY1646" fmla="*/ 4358938 h 4395850"/>
              <a:gd name="connsiteX1647" fmla="*/ 555486 w 4438650"/>
              <a:gd name="connsiteY1647" fmla="*/ 4358938 h 4395850"/>
              <a:gd name="connsiteX1648" fmla="*/ 533579 w 4438650"/>
              <a:gd name="connsiteY1648" fmla="*/ 4361319 h 4395850"/>
              <a:gd name="connsiteX1649" fmla="*/ 521630 w 4438650"/>
              <a:gd name="connsiteY1649" fmla="*/ 4366082 h 4395850"/>
              <a:gd name="connsiteX1650" fmla="*/ 515656 w 4438650"/>
              <a:gd name="connsiteY1650" fmla="*/ 4368463 h 4395850"/>
              <a:gd name="connsiteX1651" fmla="*/ 503707 w 4438650"/>
              <a:gd name="connsiteY1651" fmla="*/ 4369654 h 4395850"/>
              <a:gd name="connsiteX1652" fmla="*/ 495742 w 4438650"/>
              <a:gd name="connsiteY1652" fmla="*/ 4370845 h 4395850"/>
              <a:gd name="connsiteX1653" fmla="*/ 493749 w 4438650"/>
              <a:gd name="connsiteY1653" fmla="*/ 4368463 h 4395850"/>
              <a:gd name="connsiteX1654" fmla="*/ 489766 w 4438650"/>
              <a:gd name="connsiteY1654" fmla="*/ 4370845 h 4395850"/>
              <a:gd name="connsiteX1655" fmla="*/ 467861 w 4438650"/>
              <a:gd name="connsiteY1655" fmla="*/ 4372035 h 4395850"/>
              <a:gd name="connsiteX1656" fmla="*/ 443963 w 4438650"/>
              <a:gd name="connsiteY1656" fmla="*/ 4375608 h 4395850"/>
              <a:gd name="connsiteX1657" fmla="*/ 445954 w 4438650"/>
              <a:gd name="connsiteY1657" fmla="*/ 4376798 h 4395850"/>
              <a:gd name="connsiteX1658" fmla="*/ 443963 w 4438650"/>
              <a:gd name="connsiteY1658" fmla="*/ 4377990 h 4395850"/>
              <a:gd name="connsiteX1659" fmla="*/ 432014 w 4438650"/>
              <a:gd name="connsiteY1659" fmla="*/ 4380371 h 4395850"/>
              <a:gd name="connsiteX1660" fmla="*/ 420066 w 4438650"/>
              <a:gd name="connsiteY1660" fmla="*/ 4381561 h 4395850"/>
              <a:gd name="connsiteX1661" fmla="*/ 412100 w 4438650"/>
              <a:gd name="connsiteY1661" fmla="*/ 4379179 h 4395850"/>
              <a:gd name="connsiteX1662" fmla="*/ 410107 w 4438650"/>
              <a:gd name="connsiteY1662" fmla="*/ 4374417 h 4395850"/>
              <a:gd name="connsiteX1663" fmla="*/ 402141 w 4438650"/>
              <a:gd name="connsiteY1663" fmla="*/ 4380371 h 4395850"/>
              <a:gd name="connsiteX1664" fmla="*/ 394176 w 4438650"/>
              <a:gd name="connsiteY1664" fmla="*/ 4383942 h 4395850"/>
              <a:gd name="connsiteX1665" fmla="*/ 382227 w 4438650"/>
              <a:gd name="connsiteY1665" fmla="*/ 4381561 h 4395850"/>
              <a:gd name="connsiteX1666" fmla="*/ 370278 w 4438650"/>
              <a:gd name="connsiteY1666" fmla="*/ 4382752 h 4395850"/>
              <a:gd name="connsiteX1667" fmla="*/ 354346 w 4438650"/>
              <a:gd name="connsiteY1667" fmla="*/ 4391087 h 4395850"/>
              <a:gd name="connsiteX1668" fmla="*/ 346380 w 4438650"/>
              <a:gd name="connsiteY1668" fmla="*/ 4392279 h 4395850"/>
              <a:gd name="connsiteX1669" fmla="*/ 326466 w 4438650"/>
              <a:gd name="connsiteY1669" fmla="*/ 4393468 h 4395850"/>
              <a:gd name="connsiteX1670" fmla="*/ 304560 w 4438650"/>
              <a:gd name="connsiteY1670" fmla="*/ 4394660 h 4395850"/>
              <a:gd name="connsiteX1671" fmla="*/ 298585 w 4438650"/>
              <a:gd name="connsiteY1671" fmla="*/ 4395850 h 4395850"/>
              <a:gd name="connsiteX1672" fmla="*/ 298585 w 4438650"/>
              <a:gd name="connsiteY1672" fmla="*/ 4318452 h 4395850"/>
              <a:gd name="connsiteX1673" fmla="*/ 300577 w 4438650"/>
              <a:gd name="connsiteY1673" fmla="*/ 4257724 h 4395850"/>
              <a:gd name="connsiteX1674" fmla="*/ 300577 w 4438650"/>
              <a:gd name="connsiteY1674" fmla="*/ 4131505 h 4395850"/>
              <a:gd name="connsiteX1675" fmla="*/ 301073 w 4438650"/>
              <a:gd name="connsiteY1675" fmla="*/ 4103115 h 4395850"/>
              <a:gd name="connsiteX1676" fmla="*/ 297095 w 4438650"/>
              <a:gd name="connsiteY1676" fmla="*/ 4103115 h 4395850"/>
              <a:gd name="connsiteX1677" fmla="*/ 297095 w 4438650"/>
              <a:gd name="connsiteY1677" fmla="*/ 4100458 h 4395850"/>
              <a:gd name="connsiteX1678" fmla="*/ 208622 w 4438650"/>
              <a:gd name="connsiteY1678" fmla="*/ 4102344 h 4395850"/>
              <a:gd name="connsiteX1679" fmla="*/ 41677 w 4438650"/>
              <a:gd name="connsiteY1679" fmla="*/ 4100039 h 4395850"/>
              <a:gd name="connsiteX1680" fmla="*/ 32152 w 4438650"/>
              <a:gd name="connsiteY1680" fmla="*/ 3733195 h 4395850"/>
              <a:gd name="connsiteX1681" fmla="*/ 26197 w 4438650"/>
              <a:gd name="connsiteY1681" fmla="*/ 3423732 h 4395850"/>
              <a:gd name="connsiteX1682" fmla="*/ 23816 w 4438650"/>
              <a:gd name="connsiteY1682" fmla="*/ 3364299 h 4395850"/>
              <a:gd name="connsiteX1683" fmla="*/ 25006 w 4438650"/>
              <a:gd name="connsiteY1683" fmla="*/ 3302818 h 4395850"/>
              <a:gd name="connsiteX1684" fmla="*/ 25006 w 4438650"/>
              <a:gd name="connsiteY1684" fmla="*/ 3294620 h 4395850"/>
              <a:gd name="connsiteX1685" fmla="*/ 21881 w 4438650"/>
              <a:gd name="connsiteY1685" fmla="*/ 3284885 h 4395850"/>
              <a:gd name="connsiteX1686" fmla="*/ 21821 w 4438650"/>
              <a:gd name="connsiteY1686" fmla="*/ 3280717 h 4395850"/>
              <a:gd name="connsiteX1687" fmla="*/ 25006 w 4438650"/>
              <a:gd name="connsiteY1687" fmla="*/ 3284372 h 4395850"/>
              <a:gd name="connsiteX1688" fmla="*/ 28578 w 4438650"/>
              <a:gd name="connsiteY1688" fmla="*/ 3278224 h 4395850"/>
              <a:gd name="connsiteX1689" fmla="*/ 25006 w 4438650"/>
              <a:gd name="connsiteY1689" fmla="*/ 3274125 h 4395850"/>
              <a:gd name="connsiteX1690" fmla="*/ 21806 w 4438650"/>
              <a:gd name="connsiteY1690" fmla="*/ 3279633 h 4395850"/>
              <a:gd name="connsiteX1691" fmla="*/ 21434 w 4438650"/>
              <a:gd name="connsiteY1691" fmla="*/ 3253631 h 4395850"/>
              <a:gd name="connsiteX1692" fmla="*/ 25006 w 4438650"/>
              <a:gd name="connsiteY1692" fmla="*/ 3235186 h 4395850"/>
              <a:gd name="connsiteX1693" fmla="*/ 28578 w 4438650"/>
              <a:gd name="connsiteY1693" fmla="*/ 3233137 h 4395850"/>
              <a:gd name="connsiteX1694" fmla="*/ 23816 w 4438650"/>
              <a:gd name="connsiteY1694" fmla="*/ 3226988 h 4395850"/>
              <a:gd name="connsiteX1695" fmla="*/ 19052 w 4438650"/>
              <a:gd name="connsiteY1695" fmla="*/ 3202395 h 4395850"/>
              <a:gd name="connsiteX1696" fmla="*/ 14289 w 4438650"/>
              <a:gd name="connsiteY1696" fmla="*/ 2872440 h 4395850"/>
              <a:gd name="connsiteX1697" fmla="*/ 10716 w 4438650"/>
              <a:gd name="connsiteY1697" fmla="*/ 2663400 h 4395850"/>
              <a:gd name="connsiteX1698" fmla="*/ 8336 w 4438650"/>
              <a:gd name="connsiteY1698" fmla="*/ 2495348 h 4395850"/>
              <a:gd name="connsiteX1699" fmla="*/ 2382 w 4438650"/>
              <a:gd name="connsiteY1699" fmla="*/ 2023982 h 4395850"/>
              <a:gd name="connsiteX1700" fmla="*/ 0 w 4438650"/>
              <a:gd name="connsiteY1700" fmla="*/ 1874373 h 4395850"/>
              <a:gd name="connsiteX1701" fmla="*/ 0 w 4438650"/>
              <a:gd name="connsiteY1701" fmla="*/ 1798546 h 4395850"/>
              <a:gd name="connsiteX1702" fmla="*/ 0 w 4438650"/>
              <a:gd name="connsiteY1702" fmla="*/ 1727073 h 4395850"/>
              <a:gd name="connsiteX1703" fmla="*/ 0 w 4438650"/>
              <a:gd name="connsiteY1703" fmla="*/ 1700175 h 4395850"/>
              <a:gd name="connsiteX1704" fmla="*/ 2382 w 4438650"/>
              <a:gd name="connsiteY1704" fmla="*/ 1704274 h 4395850"/>
              <a:gd name="connsiteX1705" fmla="*/ 4764 w 4438650"/>
              <a:gd name="connsiteY1705" fmla="*/ 1700175 h 4395850"/>
              <a:gd name="connsiteX1706" fmla="*/ 2382 w 4438650"/>
              <a:gd name="connsiteY1706" fmla="*/ 1696076 h 4395850"/>
              <a:gd name="connsiteX1707" fmla="*/ 0 w 4438650"/>
              <a:gd name="connsiteY1707" fmla="*/ 1700175 h 4395850"/>
              <a:gd name="connsiteX1708" fmla="*/ 0 w 4438650"/>
              <a:gd name="connsiteY1708" fmla="*/ 1692201 h 4395850"/>
              <a:gd name="connsiteX1709" fmla="*/ 0 w 4438650"/>
              <a:gd name="connsiteY1709" fmla="*/ 1663285 h 4395850"/>
              <a:gd name="connsiteX1710" fmla="*/ 0 w 4438650"/>
              <a:gd name="connsiteY1710" fmla="*/ 1327181 h 4395850"/>
              <a:gd name="connsiteX1711" fmla="*/ 2382 w 4438650"/>
              <a:gd name="connsiteY1711" fmla="*/ 978780 h 4395850"/>
              <a:gd name="connsiteX1712" fmla="*/ 5955 w 4438650"/>
              <a:gd name="connsiteY1712" fmla="*/ 972631 h 4395850"/>
              <a:gd name="connsiteX1713" fmla="*/ 9527 w 4438650"/>
              <a:gd name="connsiteY1713" fmla="*/ 984928 h 4395850"/>
              <a:gd name="connsiteX1714" fmla="*/ 20244 w 4438650"/>
              <a:gd name="connsiteY1714" fmla="*/ 999274 h 4395850"/>
              <a:gd name="connsiteX1715" fmla="*/ 29770 w 4438650"/>
              <a:gd name="connsiteY1715" fmla="*/ 1003373 h 4395850"/>
              <a:gd name="connsiteX1716" fmla="*/ 35722 w 4438650"/>
              <a:gd name="connsiteY1716" fmla="*/ 1005421 h 4395850"/>
              <a:gd name="connsiteX1717" fmla="*/ 41677 w 4438650"/>
              <a:gd name="connsiteY1717" fmla="*/ 1007471 h 4395850"/>
              <a:gd name="connsiteX1718" fmla="*/ 45249 w 4438650"/>
              <a:gd name="connsiteY1718" fmla="*/ 1009520 h 4395850"/>
              <a:gd name="connsiteX1719" fmla="*/ 55966 w 4438650"/>
              <a:gd name="connsiteY1719" fmla="*/ 1017718 h 4395850"/>
              <a:gd name="connsiteX1720" fmla="*/ 64301 w 4438650"/>
              <a:gd name="connsiteY1720" fmla="*/ 1025916 h 4395850"/>
              <a:gd name="connsiteX1721" fmla="*/ 71446 w 4438650"/>
              <a:gd name="connsiteY1721" fmla="*/ 1027966 h 4395850"/>
              <a:gd name="connsiteX1722" fmla="*/ 85735 w 4438650"/>
              <a:gd name="connsiteY1722" fmla="*/ 1046410 h 4395850"/>
              <a:gd name="connsiteX1723" fmla="*/ 88116 w 4438650"/>
              <a:gd name="connsiteY1723" fmla="*/ 1046410 h 4395850"/>
              <a:gd name="connsiteX1724" fmla="*/ 92879 w 4438650"/>
              <a:gd name="connsiteY1724" fmla="*/ 1048461 h 4395850"/>
              <a:gd name="connsiteX1725" fmla="*/ 96452 w 4438650"/>
              <a:gd name="connsiteY1725" fmla="*/ 1052558 h 4395850"/>
              <a:gd name="connsiteX1726" fmla="*/ 133363 w 4438650"/>
              <a:gd name="connsiteY1726" fmla="*/ 1085350 h 4395850"/>
              <a:gd name="connsiteX1727" fmla="*/ 133363 w 4438650"/>
              <a:gd name="connsiteY1727" fmla="*/ 1087398 h 4395850"/>
              <a:gd name="connsiteX1728" fmla="*/ 176230 w 4438650"/>
              <a:gd name="connsiteY1728" fmla="*/ 1120188 h 4395850"/>
              <a:gd name="connsiteX1729" fmla="*/ 183374 w 4438650"/>
              <a:gd name="connsiteY1729" fmla="*/ 1128386 h 4395850"/>
              <a:gd name="connsiteX1730" fmla="*/ 194091 w 4438650"/>
              <a:gd name="connsiteY1730" fmla="*/ 1134536 h 4395850"/>
              <a:gd name="connsiteX1731" fmla="*/ 203618 w 4438650"/>
              <a:gd name="connsiteY1731" fmla="*/ 1148881 h 4395850"/>
              <a:gd name="connsiteX1732" fmla="*/ 210763 w 4438650"/>
              <a:gd name="connsiteY1732" fmla="*/ 1155030 h 4395850"/>
              <a:gd name="connsiteX1733" fmla="*/ 217906 w 4438650"/>
              <a:gd name="connsiteY1733" fmla="*/ 1161177 h 4395850"/>
              <a:gd name="connsiteX1734" fmla="*/ 219097 w 4438650"/>
              <a:gd name="connsiteY1734" fmla="*/ 1161177 h 4395850"/>
              <a:gd name="connsiteX1735" fmla="*/ 215525 w 4438650"/>
              <a:gd name="connsiteY1735" fmla="*/ 1148881 h 4395850"/>
              <a:gd name="connsiteX1736" fmla="*/ 209571 w 4438650"/>
              <a:gd name="connsiteY1736" fmla="*/ 1142733 h 4395850"/>
              <a:gd name="connsiteX1737" fmla="*/ 207190 w 4438650"/>
              <a:gd name="connsiteY1737" fmla="*/ 1136584 h 4395850"/>
              <a:gd name="connsiteX1738" fmla="*/ 204808 w 4438650"/>
              <a:gd name="connsiteY1738" fmla="*/ 1130437 h 4395850"/>
              <a:gd name="connsiteX1739" fmla="*/ 202427 w 4438650"/>
              <a:gd name="connsiteY1739" fmla="*/ 1120188 h 4395850"/>
              <a:gd name="connsiteX1740" fmla="*/ 201235 w 4438650"/>
              <a:gd name="connsiteY1740" fmla="*/ 1122239 h 4395850"/>
              <a:gd name="connsiteX1741" fmla="*/ 201235 w 4438650"/>
              <a:gd name="connsiteY1741" fmla="*/ 1126338 h 4395850"/>
              <a:gd name="connsiteX1742" fmla="*/ 177421 w 4438650"/>
              <a:gd name="connsiteY1742" fmla="*/ 1105843 h 4395850"/>
              <a:gd name="connsiteX1743" fmla="*/ 176230 w 4438650"/>
              <a:gd name="connsiteY1743" fmla="*/ 1097646 h 4395850"/>
              <a:gd name="connsiteX1744" fmla="*/ 169086 w 4438650"/>
              <a:gd name="connsiteY1744" fmla="*/ 1093548 h 4395850"/>
              <a:gd name="connsiteX1745" fmla="*/ 161941 w 4438650"/>
              <a:gd name="connsiteY1745" fmla="*/ 1089449 h 4395850"/>
              <a:gd name="connsiteX1746" fmla="*/ 150034 w 4438650"/>
              <a:gd name="connsiteY1746" fmla="*/ 1077152 h 4395850"/>
              <a:gd name="connsiteX1747" fmla="*/ 129791 w 4438650"/>
              <a:gd name="connsiteY1747" fmla="*/ 1058706 h 4395850"/>
              <a:gd name="connsiteX1748" fmla="*/ 119075 w 4438650"/>
              <a:gd name="connsiteY1748" fmla="*/ 1048461 h 4395850"/>
              <a:gd name="connsiteX1749" fmla="*/ 104786 w 4438650"/>
              <a:gd name="connsiteY1749" fmla="*/ 1027966 h 4395850"/>
              <a:gd name="connsiteX1750" fmla="*/ 98832 w 4438650"/>
              <a:gd name="connsiteY1750" fmla="*/ 1023867 h 4395850"/>
              <a:gd name="connsiteX1751" fmla="*/ 92879 w 4438650"/>
              <a:gd name="connsiteY1751" fmla="*/ 1019768 h 4395850"/>
              <a:gd name="connsiteX1752" fmla="*/ 88116 w 4438650"/>
              <a:gd name="connsiteY1752" fmla="*/ 1015669 h 4395850"/>
              <a:gd name="connsiteX1753" fmla="*/ 76208 w 4438650"/>
              <a:gd name="connsiteY1753" fmla="*/ 999274 h 4395850"/>
              <a:gd name="connsiteX1754" fmla="*/ 72636 w 4438650"/>
              <a:gd name="connsiteY1754" fmla="*/ 999274 h 4395850"/>
              <a:gd name="connsiteX1755" fmla="*/ 66682 w 4438650"/>
              <a:gd name="connsiteY1755" fmla="*/ 999274 h 4395850"/>
              <a:gd name="connsiteX1756" fmla="*/ 57157 w 4438650"/>
              <a:gd name="connsiteY1756" fmla="*/ 989025 h 4395850"/>
              <a:gd name="connsiteX1757" fmla="*/ 47630 w 4438650"/>
              <a:gd name="connsiteY1757" fmla="*/ 974681 h 4395850"/>
              <a:gd name="connsiteX1758" fmla="*/ 44059 w 4438650"/>
              <a:gd name="connsiteY1758" fmla="*/ 968532 h 4395850"/>
              <a:gd name="connsiteX1759" fmla="*/ 36914 w 4438650"/>
              <a:gd name="connsiteY1759" fmla="*/ 962385 h 4395850"/>
              <a:gd name="connsiteX1760" fmla="*/ 29770 w 4438650"/>
              <a:gd name="connsiteY1760" fmla="*/ 956235 h 4395850"/>
              <a:gd name="connsiteX1761" fmla="*/ 27387 w 4438650"/>
              <a:gd name="connsiteY1761" fmla="*/ 952136 h 4395850"/>
              <a:gd name="connsiteX1762" fmla="*/ 22624 w 4438650"/>
              <a:gd name="connsiteY1762" fmla="*/ 948037 h 4395850"/>
              <a:gd name="connsiteX1763" fmla="*/ 11908 w 4438650"/>
              <a:gd name="connsiteY1763" fmla="*/ 939840 h 4395850"/>
              <a:gd name="connsiteX1764" fmla="*/ 3572 w 4438650"/>
              <a:gd name="connsiteY1764" fmla="*/ 931643 h 4395850"/>
              <a:gd name="connsiteX1765" fmla="*/ 2382 w 4438650"/>
              <a:gd name="connsiteY1765" fmla="*/ 814827 h 4395850"/>
              <a:gd name="connsiteX1766" fmla="*/ 4764 w 4438650"/>
              <a:gd name="connsiteY1766" fmla="*/ 657021 h 4395850"/>
              <a:gd name="connsiteX1767" fmla="*/ 8336 w 4438650"/>
              <a:gd name="connsiteY1767" fmla="*/ 609886 h 4395850"/>
              <a:gd name="connsiteX1768" fmla="*/ 9527 w 4438650"/>
              <a:gd name="connsiteY1768" fmla="*/ 597589 h 4395850"/>
              <a:gd name="connsiteX1769" fmla="*/ 8336 w 4438650"/>
              <a:gd name="connsiteY1769" fmla="*/ 556601 h 4395850"/>
              <a:gd name="connsiteX1770" fmla="*/ 8336 w 4438650"/>
              <a:gd name="connsiteY1770" fmla="*/ 509462 h 4395850"/>
              <a:gd name="connsiteX1771" fmla="*/ 8336 w 4438650"/>
              <a:gd name="connsiteY1771" fmla="*/ 480771 h 4395850"/>
              <a:gd name="connsiteX1772" fmla="*/ 9527 w 4438650"/>
              <a:gd name="connsiteY1772" fmla="*/ 417240 h 4395850"/>
              <a:gd name="connsiteX1773" fmla="*/ 11908 w 4438650"/>
              <a:gd name="connsiteY1773" fmla="*/ 329113 h 4395850"/>
              <a:gd name="connsiteX1774" fmla="*/ 13100 w 4438650"/>
              <a:gd name="connsiteY1774" fmla="*/ 294275 h 4395850"/>
              <a:gd name="connsiteX1775" fmla="*/ 39294 w 4438650"/>
              <a:gd name="connsiteY1775" fmla="*/ 294275 h 4395850"/>
              <a:gd name="connsiteX1776" fmla="*/ 291733 w 4438650"/>
              <a:gd name="connsiteY1776" fmla="*/ 294275 h 4395850"/>
              <a:gd name="connsiteX1777" fmla="*/ 297095 w 4438650"/>
              <a:gd name="connsiteY1777" fmla="*/ 294283 h 4395850"/>
              <a:gd name="connsiteX1778" fmla="*/ 297095 w 4438650"/>
              <a:gd name="connsiteY1778" fmla="*/ 292739 h 4395850"/>
              <a:gd name="connsiteX1779" fmla="*/ 299208 w 4438650"/>
              <a:gd name="connsiteY1779" fmla="*/ 292739 h 4395850"/>
              <a:gd name="connsiteX1780" fmla="*/ 299318 w 4438650"/>
              <a:gd name="connsiteY1780" fmla="*/ 283869 h 4395850"/>
              <a:gd name="connsiteX1781" fmla="*/ 301052 w 4438650"/>
              <a:gd name="connsiteY1781" fmla="*/ 260463 h 4395850"/>
              <a:gd name="connsiteX1782" fmla="*/ 303034 w 4438650"/>
              <a:gd name="connsiteY1782" fmla="*/ 202849 h 4395850"/>
              <a:gd name="connsiteX1783" fmla="*/ 305015 w 4438650"/>
              <a:gd name="connsiteY1783" fmla="*/ 135632 h 4395850"/>
              <a:gd name="connsiteX1784" fmla="*/ 305015 w 4438650"/>
              <a:gd name="connsiteY1784" fmla="*/ 94023 h 4395850"/>
              <a:gd name="connsiteX1785" fmla="*/ 314923 w 4438650"/>
              <a:gd name="connsiteY1785" fmla="*/ 68416 h 4395850"/>
              <a:gd name="connsiteX1786" fmla="*/ 322850 w 4438650"/>
              <a:gd name="connsiteY1786" fmla="*/ 71617 h 4395850"/>
              <a:gd name="connsiteX1787" fmla="*/ 328792 w 4438650"/>
              <a:gd name="connsiteY1787" fmla="*/ 73218 h 4395850"/>
              <a:gd name="connsiteX1788" fmla="*/ 396162 w 4438650"/>
              <a:gd name="connsiteY1788" fmla="*/ 74818 h 4395850"/>
              <a:gd name="connsiteX1789" fmla="*/ 528922 w 4438650"/>
              <a:gd name="connsiteY1789" fmla="*/ 78018 h 4395850"/>
              <a:gd name="connsiteX1790" fmla="*/ 586384 w 4438650"/>
              <a:gd name="connsiteY1790" fmla="*/ 79620 h 4395850"/>
              <a:gd name="connsiteX1791" fmla="*/ 647810 w 4438650"/>
              <a:gd name="connsiteY1791" fmla="*/ 81220 h 4395850"/>
              <a:gd name="connsiteX1792" fmla="*/ 764717 w 4438650"/>
              <a:gd name="connsiteY1792" fmla="*/ 89223 h 4395850"/>
              <a:gd name="connsiteX1793" fmla="*/ 768679 w 4438650"/>
              <a:gd name="connsiteY1793" fmla="*/ 89223 h 4395850"/>
              <a:gd name="connsiteX1794" fmla="*/ 796420 w 4438650"/>
              <a:gd name="connsiteY1794" fmla="*/ 86021 h 4395850"/>
              <a:gd name="connsiteX1795" fmla="*/ 790477 w 4438650"/>
              <a:gd name="connsiteY1795" fmla="*/ 78018 h 4395850"/>
              <a:gd name="connsiteX1796" fmla="*/ 780568 w 4438650"/>
              <a:gd name="connsiteY1796" fmla="*/ 73218 h 4395850"/>
              <a:gd name="connsiteX1797" fmla="*/ 768679 w 4438650"/>
              <a:gd name="connsiteY1797" fmla="*/ 68416 h 4395850"/>
              <a:gd name="connsiteX1798" fmla="*/ 758774 w 4438650"/>
              <a:gd name="connsiteY1798" fmla="*/ 62015 h 4395850"/>
              <a:gd name="connsiteX1799" fmla="*/ 792457 w 4438650"/>
              <a:gd name="connsiteY1799" fmla="*/ 63616 h 4395850"/>
              <a:gd name="connsiteX1800" fmla="*/ 794440 w 4438650"/>
              <a:gd name="connsiteY1800" fmla="*/ 65215 h 4395850"/>
              <a:gd name="connsiteX1801" fmla="*/ 800383 w 4438650"/>
              <a:gd name="connsiteY1801" fmla="*/ 70018 h 4395850"/>
              <a:gd name="connsiteX1802" fmla="*/ 806329 w 4438650"/>
              <a:gd name="connsiteY1802" fmla="*/ 73218 h 4395850"/>
              <a:gd name="connsiteX1803" fmla="*/ 806329 w 4438650"/>
              <a:gd name="connsiteY1803" fmla="*/ 68416 h 4395850"/>
              <a:gd name="connsiteX1804" fmla="*/ 840012 w 4438650"/>
              <a:gd name="connsiteY1804" fmla="*/ 63616 h 4395850"/>
              <a:gd name="connsiteX1805" fmla="*/ 984661 w 4438650"/>
              <a:gd name="connsiteY1805" fmla="*/ 71617 h 4395850"/>
              <a:gd name="connsiteX1806" fmla="*/ 1020328 w 4438650"/>
              <a:gd name="connsiteY1806" fmla="*/ 71617 h 4395850"/>
              <a:gd name="connsiteX1807" fmla="*/ 1042123 w 4438650"/>
              <a:gd name="connsiteY1807" fmla="*/ 71617 h 4395850"/>
              <a:gd name="connsiteX1808" fmla="*/ 1055995 w 4438650"/>
              <a:gd name="connsiteY1808" fmla="*/ 71617 h 4395850"/>
              <a:gd name="connsiteX1809" fmla="*/ 1004476 w 4438650"/>
              <a:gd name="connsiteY1809" fmla="*/ 65215 h 4395850"/>
              <a:gd name="connsiteX1810" fmla="*/ 954939 w 4438650"/>
              <a:gd name="connsiteY1810" fmla="*/ 57215 h 4395850"/>
              <a:gd name="connsiteX1811" fmla="*/ 962865 w 4438650"/>
              <a:gd name="connsiteY1811" fmla="*/ 55613 h 4395850"/>
              <a:gd name="connsiteX1812" fmla="*/ 1020328 w 4438650"/>
              <a:gd name="connsiteY1812" fmla="*/ 55613 h 4395850"/>
              <a:gd name="connsiteX1813" fmla="*/ 1044105 w 4438650"/>
              <a:gd name="connsiteY1813" fmla="*/ 55613 h 4395850"/>
              <a:gd name="connsiteX1814" fmla="*/ 1059958 w 4438650"/>
              <a:gd name="connsiteY1814" fmla="*/ 50813 h 4395850"/>
              <a:gd name="connsiteX1815" fmla="*/ 1063921 w 4438650"/>
              <a:gd name="connsiteY1815" fmla="*/ 52412 h 4395850"/>
              <a:gd name="connsiteX1816" fmla="*/ 1071847 w 4438650"/>
              <a:gd name="connsiteY1816" fmla="*/ 54013 h 4395850"/>
              <a:gd name="connsiteX1817" fmla="*/ 1069864 w 4438650"/>
              <a:gd name="connsiteY1817" fmla="*/ 52412 h 4395850"/>
              <a:gd name="connsiteX1818" fmla="*/ 1067884 w 4438650"/>
              <a:gd name="connsiteY1818" fmla="*/ 49212 h 4395850"/>
              <a:gd name="connsiteX1819" fmla="*/ 1071847 w 4438650"/>
              <a:gd name="connsiteY1819" fmla="*/ 41210 h 4395850"/>
              <a:gd name="connsiteX1820" fmla="*/ 1075810 w 4438650"/>
              <a:gd name="connsiteY1820" fmla="*/ 38010 h 4395850"/>
              <a:gd name="connsiteX1821" fmla="*/ 1077790 w 4438650"/>
              <a:gd name="connsiteY1821" fmla="*/ 42810 h 4395850"/>
              <a:gd name="connsiteX1822" fmla="*/ 1081753 w 4438650"/>
              <a:gd name="connsiteY1822" fmla="*/ 47612 h 4395850"/>
              <a:gd name="connsiteX1823" fmla="*/ 1089678 w 4438650"/>
              <a:gd name="connsiteY1823" fmla="*/ 42810 h 4395850"/>
              <a:gd name="connsiteX1824" fmla="*/ 1093641 w 4438650"/>
              <a:gd name="connsiteY1824" fmla="*/ 42810 h 4395850"/>
              <a:gd name="connsiteX1825" fmla="*/ 1089678 w 4438650"/>
              <a:gd name="connsiteY1825" fmla="*/ 50813 h 4395850"/>
              <a:gd name="connsiteX1826" fmla="*/ 1081753 w 4438650"/>
              <a:gd name="connsiteY1826" fmla="*/ 50813 h 4395850"/>
              <a:gd name="connsiteX1827" fmla="*/ 1097604 w 4438650"/>
              <a:gd name="connsiteY1827" fmla="*/ 55613 h 4395850"/>
              <a:gd name="connsiteX1828" fmla="*/ 1117419 w 4438650"/>
              <a:gd name="connsiteY1828" fmla="*/ 54013 h 4395850"/>
              <a:gd name="connsiteX1829" fmla="*/ 1111476 w 4438650"/>
              <a:gd name="connsiteY1829" fmla="*/ 52412 h 4395850"/>
              <a:gd name="connsiteX1830" fmla="*/ 1107513 w 4438650"/>
              <a:gd name="connsiteY1830" fmla="*/ 49212 h 4395850"/>
              <a:gd name="connsiteX1831" fmla="*/ 1121382 w 4438650"/>
              <a:gd name="connsiteY1831" fmla="*/ 46010 h 4395850"/>
              <a:gd name="connsiteX1832" fmla="*/ 1153085 w 4438650"/>
              <a:gd name="connsiteY1832" fmla="*/ 46010 h 4395850"/>
              <a:gd name="connsiteX1833" fmla="*/ 1180826 w 4438650"/>
              <a:gd name="connsiteY1833" fmla="*/ 46010 h 4395850"/>
              <a:gd name="connsiteX1834" fmla="*/ 1192715 w 4438650"/>
              <a:gd name="connsiteY1834" fmla="*/ 44412 h 4395850"/>
              <a:gd name="connsiteX1835" fmla="*/ 1186772 w 4438650"/>
              <a:gd name="connsiteY1835" fmla="*/ 42810 h 4395850"/>
              <a:gd name="connsiteX1836" fmla="*/ 1184789 w 4438650"/>
              <a:gd name="connsiteY1836" fmla="*/ 38010 h 4395850"/>
              <a:gd name="connsiteX1837" fmla="*/ 1184789 w 4438650"/>
              <a:gd name="connsiteY1837" fmla="*/ 30007 h 4395850"/>
              <a:gd name="connsiteX1838" fmla="*/ 1184789 w 4438650"/>
              <a:gd name="connsiteY1838" fmla="*/ 25207 h 4395850"/>
              <a:gd name="connsiteX1839" fmla="*/ 1188752 w 4438650"/>
              <a:gd name="connsiteY1839" fmla="*/ 26807 h 4395850"/>
              <a:gd name="connsiteX1840" fmla="*/ 1192715 w 4438650"/>
              <a:gd name="connsiteY1840" fmla="*/ 26807 h 4395850"/>
              <a:gd name="connsiteX1841" fmla="*/ 1194698 w 4438650"/>
              <a:gd name="connsiteY1841" fmla="*/ 30007 h 4395850"/>
              <a:gd name="connsiteX1842" fmla="*/ 1192715 w 4438650"/>
              <a:gd name="connsiteY1842" fmla="*/ 38010 h 4395850"/>
              <a:gd name="connsiteX1843" fmla="*/ 1200641 w 4438650"/>
              <a:gd name="connsiteY1843" fmla="*/ 30007 h 4395850"/>
              <a:gd name="connsiteX1844" fmla="*/ 1206587 w 4438650"/>
              <a:gd name="connsiteY1844" fmla="*/ 28407 h 4395850"/>
              <a:gd name="connsiteX1845" fmla="*/ 1214513 w 4438650"/>
              <a:gd name="connsiteY1845" fmla="*/ 36409 h 4395850"/>
              <a:gd name="connsiteX1846" fmla="*/ 1254142 w 4438650"/>
              <a:gd name="connsiteY1846" fmla="*/ 34808 h 4395850"/>
              <a:gd name="connsiteX1847" fmla="*/ 1293771 w 4438650"/>
              <a:gd name="connsiteY1847" fmla="*/ 34808 h 4395850"/>
              <a:gd name="connsiteX1848" fmla="*/ 1533529 w 4438650"/>
              <a:gd name="connsiteY1848" fmla="*/ 39609 h 4395850"/>
              <a:gd name="connsiteX1849" fmla="*/ 1579104 w 4438650"/>
              <a:gd name="connsiteY1849" fmla="*/ 39609 h 4395850"/>
              <a:gd name="connsiteX1850" fmla="*/ 1600900 w 4438650"/>
              <a:gd name="connsiteY1850" fmla="*/ 39609 h 4395850"/>
              <a:gd name="connsiteX1851" fmla="*/ 1612788 w 4438650"/>
              <a:gd name="connsiteY1851" fmla="*/ 38010 h 4395850"/>
              <a:gd name="connsiteX1852" fmla="*/ 1616751 w 4438650"/>
              <a:gd name="connsiteY1852" fmla="*/ 39609 h 4395850"/>
              <a:gd name="connsiteX1853" fmla="*/ 1620714 w 4438650"/>
              <a:gd name="connsiteY1853" fmla="*/ 41210 h 4395850"/>
              <a:gd name="connsiteX1854" fmla="*/ 1632603 w 4438650"/>
              <a:gd name="connsiteY1854" fmla="*/ 39609 h 4395850"/>
              <a:gd name="connsiteX1855" fmla="*/ 1640529 w 4438650"/>
              <a:gd name="connsiteY1855" fmla="*/ 39609 h 4395850"/>
              <a:gd name="connsiteX1856" fmla="*/ 1650437 w 4438650"/>
              <a:gd name="connsiteY1856" fmla="*/ 39609 h 4395850"/>
              <a:gd name="connsiteX1857" fmla="*/ 1666289 w 4438650"/>
              <a:gd name="connsiteY1857" fmla="*/ 38010 h 4395850"/>
              <a:gd name="connsiteX1858" fmla="*/ 1670252 w 4438650"/>
              <a:gd name="connsiteY1858" fmla="*/ 42810 h 4395850"/>
              <a:gd name="connsiteX1859" fmla="*/ 1684121 w 4438650"/>
              <a:gd name="connsiteY1859" fmla="*/ 44412 h 4395850"/>
              <a:gd name="connsiteX1860" fmla="*/ 1703936 w 4438650"/>
              <a:gd name="connsiteY1860" fmla="*/ 47612 h 4395850"/>
              <a:gd name="connsiteX1861" fmla="*/ 1717807 w 4438650"/>
              <a:gd name="connsiteY1861" fmla="*/ 54013 h 4395850"/>
              <a:gd name="connsiteX1862" fmla="*/ 1711862 w 4438650"/>
              <a:gd name="connsiteY1862" fmla="*/ 47612 h 4395850"/>
              <a:gd name="connsiteX1863" fmla="*/ 1711862 w 4438650"/>
              <a:gd name="connsiteY1863" fmla="*/ 41210 h 4395850"/>
              <a:gd name="connsiteX1864" fmla="*/ 1725733 w 4438650"/>
              <a:gd name="connsiteY1864" fmla="*/ 39609 h 4395850"/>
              <a:gd name="connsiteX1865" fmla="*/ 1735639 w 4438650"/>
              <a:gd name="connsiteY1865" fmla="*/ 39609 h 4395850"/>
              <a:gd name="connsiteX1866" fmla="*/ 1761399 w 4438650"/>
              <a:gd name="connsiteY1866" fmla="*/ 47612 h 4395850"/>
              <a:gd name="connsiteX1867" fmla="*/ 1763380 w 4438650"/>
              <a:gd name="connsiteY1867" fmla="*/ 54013 h 4395850"/>
              <a:gd name="connsiteX1868" fmla="*/ 1765362 w 4438650"/>
              <a:gd name="connsiteY1868" fmla="*/ 49212 h 4395850"/>
              <a:gd name="connsiteX1869" fmla="*/ 1806972 w 4438650"/>
              <a:gd name="connsiteY1869" fmla="*/ 38010 h 4395850"/>
              <a:gd name="connsiteX1870" fmla="*/ 1832733 w 4438650"/>
              <a:gd name="connsiteY1870" fmla="*/ 39609 h 4395850"/>
              <a:gd name="connsiteX1871" fmla="*/ 1864437 w 4438650"/>
              <a:gd name="connsiteY1871" fmla="*/ 41210 h 4395850"/>
              <a:gd name="connsiteX1872" fmla="*/ 1894157 w 4438650"/>
              <a:gd name="connsiteY1872" fmla="*/ 39609 h 4395850"/>
              <a:gd name="connsiteX1873" fmla="*/ 1917935 w 4438650"/>
              <a:gd name="connsiteY1873" fmla="*/ 38010 h 4395850"/>
              <a:gd name="connsiteX1874" fmla="*/ 1963510 w 4438650"/>
              <a:gd name="connsiteY1874" fmla="*/ 38010 h 4395850"/>
              <a:gd name="connsiteX1875" fmla="*/ 2024935 w 4438650"/>
              <a:gd name="connsiteY1875" fmla="*/ 38010 h 4395850"/>
              <a:gd name="connsiteX1876" fmla="*/ 2056638 w 4438650"/>
              <a:gd name="connsiteY1876" fmla="*/ 46010 h 4395850"/>
              <a:gd name="connsiteX1877" fmla="*/ 2064564 w 4438650"/>
              <a:gd name="connsiteY1877" fmla="*/ 50813 h 4395850"/>
              <a:gd name="connsiteX1878" fmla="*/ 2068527 w 4438650"/>
              <a:gd name="connsiteY1878" fmla="*/ 42810 h 4395850"/>
              <a:gd name="connsiteX1879" fmla="*/ 2082398 w 4438650"/>
              <a:gd name="connsiteY1879" fmla="*/ 38010 h 4395850"/>
              <a:gd name="connsiteX1880" fmla="*/ 2106176 w 4438650"/>
              <a:gd name="connsiteY1880" fmla="*/ 38010 h 4395850"/>
              <a:gd name="connsiteX1881" fmla="*/ 2207230 w 4438650"/>
              <a:gd name="connsiteY1881" fmla="*/ 41210 h 4395850"/>
              <a:gd name="connsiteX1882" fmla="*/ 2223082 w 4438650"/>
              <a:gd name="connsiteY1882" fmla="*/ 44412 h 4395850"/>
              <a:gd name="connsiteX1883" fmla="*/ 2201287 w 4438650"/>
              <a:gd name="connsiteY1883" fmla="*/ 49212 h 4395850"/>
              <a:gd name="connsiteX1884" fmla="*/ 2189399 w 4438650"/>
              <a:gd name="connsiteY1884" fmla="*/ 50813 h 4395850"/>
              <a:gd name="connsiteX1885" fmla="*/ 2199304 w 4438650"/>
              <a:gd name="connsiteY1885" fmla="*/ 54013 h 4395850"/>
              <a:gd name="connsiteX1886" fmla="*/ 2242897 w 4438650"/>
              <a:gd name="connsiteY1886" fmla="*/ 54013 h 4395850"/>
              <a:gd name="connsiteX1887" fmla="*/ 2304324 w 4438650"/>
              <a:gd name="connsiteY1887" fmla="*/ 55613 h 4395850"/>
              <a:gd name="connsiteX1888" fmla="*/ 2377638 w 4438650"/>
              <a:gd name="connsiteY1888" fmla="*/ 60415 h 4395850"/>
              <a:gd name="connsiteX1889" fmla="*/ 2427175 w 4438650"/>
              <a:gd name="connsiteY1889" fmla="*/ 60415 h 4395850"/>
              <a:gd name="connsiteX1890" fmla="*/ 2429156 w 4438650"/>
              <a:gd name="connsiteY1890" fmla="*/ 62015 h 4395850"/>
              <a:gd name="connsiteX1891" fmla="*/ 2441045 w 4438650"/>
              <a:gd name="connsiteY1891" fmla="*/ 65215 h 4395850"/>
              <a:gd name="connsiteX1892" fmla="*/ 2486619 w 4438650"/>
              <a:gd name="connsiteY1892" fmla="*/ 66816 h 4395850"/>
              <a:gd name="connsiteX1893" fmla="*/ 2571821 w 4438650"/>
              <a:gd name="connsiteY1893" fmla="*/ 63616 h 4395850"/>
              <a:gd name="connsiteX1894" fmla="*/ 2573805 w 4438650"/>
              <a:gd name="connsiteY1894" fmla="*/ 63616 h 4395850"/>
              <a:gd name="connsiteX1895" fmla="*/ 2573805 w 4438650"/>
              <a:gd name="connsiteY1895" fmla="*/ 70018 h 4395850"/>
              <a:gd name="connsiteX1896" fmla="*/ 2581730 w 4438650"/>
              <a:gd name="connsiteY1896" fmla="*/ 65215 h 4395850"/>
              <a:gd name="connsiteX1897" fmla="*/ 2583710 w 4438650"/>
              <a:gd name="connsiteY1897" fmla="*/ 65215 h 4395850"/>
              <a:gd name="connsiteX1898" fmla="*/ 2589656 w 4438650"/>
              <a:gd name="connsiteY1898" fmla="*/ 71617 h 4395850"/>
              <a:gd name="connsiteX1899" fmla="*/ 2599562 w 4438650"/>
              <a:gd name="connsiteY1899" fmla="*/ 66816 h 4395850"/>
              <a:gd name="connsiteX1900" fmla="*/ 2603525 w 4438650"/>
              <a:gd name="connsiteY1900" fmla="*/ 63616 h 4395850"/>
              <a:gd name="connsiteX1901" fmla="*/ 2607488 w 4438650"/>
              <a:gd name="connsiteY1901" fmla="*/ 68416 h 4395850"/>
              <a:gd name="connsiteX1902" fmla="*/ 2619377 w 4438650"/>
              <a:gd name="connsiteY1902" fmla="*/ 73218 h 4395850"/>
              <a:gd name="connsiteX1903" fmla="*/ 2631266 w 4438650"/>
              <a:gd name="connsiteY1903" fmla="*/ 71617 h 4395850"/>
              <a:gd name="connsiteX1904" fmla="*/ 2625323 w 4438650"/>
              <a:gd name="connsiteY1904" fmla="*/ 68416 h 4395850"/>
              <a:gd name="connsiteX1905" fmla="*/ 2629286 w 4438650"/>
              <a:gd name="connsiteY1905" fmla="*/ 65215 h 4395850"/>
              <a:gd name="connsiteX1906" fmla="*/ 2639191 w 4438650"/>
              <a:gd name="connsiteY1906" fmla="*/ 63616 h 4395850"/>
              <a:gd name="connsiteX1907" fmla="*/ 2655043 w 4438650"/>
              <a:gd name="connsiteY1907" fmla="*/ 65215 h 4395850"/>
              <a:gd name="connsiteX1908" fmla="*/ 2670895 w 4438650"/>
              <a:gd name="connsiteY1908" fmla="*/ 65215 h 4395850"/>
              <a:gd name="connsiteX1909" fmla="*/ 2686747 w 4438650"/>
              <a:gd name="connsiteY1909" fmla="*/ 65215 h 4395850"/>
              <a:gd name="connsiteX1910" fmla="*/ 2695992 w 4438650"/>
              <a:gd name="connsiteY1910" fmla="*/ 68416 h 4395850"/>
              <a:gd name="connsiteX1911" fmla="*/ 2690711 w 4438650"/>
              <a:gd name="connsiteY1911" fmla="*/ 68416 h 4395850"/>
              <a:gd name="connsiteX1912" fmla="*/ 2695170 w 4438650"/>
              <a:gd name="connsiteY1912" fmla="*/ 72418 h 4395850"/>
              <a:gd name="connsiteX1913" fmla="*/ 2698079 w 4438650"/>
              <a:gd name="connsiteY1913" fmla="*/ 70224 h 4395850"/>
              <a:gd name="connsiteX1914" fmla="*/ 2700123 w 4438650"/>
              <a:gd name="connsiteY1914" fmla="*/ 72818 h 4395850"/>
              <a:gd name="connsiteX1915" fmla="*/ 2700619 w 4438650"/>
              <a:gd name="connsiteY1915" fmla="*/ 70018 h 4395850"/>
              <a:gd name="connsiteX1916" fmla="*/ 2699066 w 4438650"/>
              <a:gd name="connsiteY1916" fmla="*/ 69480 h 4395850"/>
              <a:gd name="connsiteX1917" fmla="*/ 2702600 w 4438650"/>
              <a:gd name="connsiteY1917" fmla="*/ 66816 h 4395850"/>
              <a:gd name="connsiteX1918" fmla="*/ 2708544 w 4438650"/>
              <a:gd name="connsiteY1918" fmla="*/ 60415 h 4395850"/>
              <a:gd name="connsiteX1919" fmla="*/ 2720433 w 4438650"/>
              <a:gd name="connsiteY1919" fmla="*/ 60415 h 4395850"/>
              <a:gd name="connsiteX1920" fmla="*/ 2728359 w 4438650"/>
              <a:gd name="connsiteY1920" fmla="*/ 65215 h 4395850"/>
              <a:gd name="connsiteX1921" fmla="*/ 2724396 w 4438650"/>
              <a:gd name="connsiteY1921" fmla="*/ 70018 h 4395850"/>
              <a:gd name="connsiteX1922" fmla="*/ 2724396 w 4438650"/>
              <a:gd name="connsiteY1922" fmla="*/ 73218 h 4395850"/>
              <a:gd name="connsiteX1923" fmla="*/ 2736285 w 4438650"/>
              <a:gd name="connsiteY1923" fmla="*/ 76419 h 4395850"/>
              <a:gd name="connsiteX1924" fmla="*/ 2748174 w 4438650"/>
              <a:gd name="connsiteY1924" fmla="*/ 76419 h 4395850"/>
              <a:gd name="connsiteX1925" fmla="*/ 2742229 w 4438650"/>
              <a:gd name="connsiteY1925" fmla="*/ 70018 h 4395850"/>
              <a:gd name="connsiteX1926" fmla="*/ 2732322 w 4438650"/>
              <a:gd name="connsiteY1926" fmla="*/ 62015 h 4395850"/>
              <a:gd name="connsiteX1927" fmla="*/ 2758081 w 4438650"/>
              <a:gd name="connsiteY1927" fmla="*/ 60415 h 4395850"/>
              <a:gd name="connsiteX1928" fmla="*/ 2791766 w 4438650"/>
              <a:gd name="connsiteY1928" fmla="*/ 60415 h 4395850"/>
              <a:gd name="connsiteX1929" fmla="*/ 2817525 w 4438650"/>
              <a:gd name="connsiteY1929" fmla="*/ 62015 h 4395850"/>
              <a:gd name="connsiteX1930" fmla="*/ 2837339 w 4438650"/>
              <a:gd name="connsiteY1930" fmla="*/ 55613 h 4395850"/>
              <a:gd name="connsiteX1931" fmla="*/ 2845265 w 4438650"/>
              <a:gd name="connsiteY1931" fmla="*/ 50813 h 4395850"/>
              <a:gd name="connsiteX1932" fmla="*/ 2849228 w 4438650"/>
              <a:gd name="connsiteY1932" fmla="*/ 57215 h 4395850"/>
              <a:gd name="connsiteX1933" fmla="*/ 2843284 w 4438650"/>
              <a:gd name="connsiteY1933" fmla="*/ 58813 h 4395850"/>
              <a:gd name="connsiteX1934" fmla="*/ 2837339 w 4438650"/>
              <a:gd name="connsiteY1934" fmla="*/ 63616 h 4395850"/>
              <a:gd name="connsiteX1935" fmla="*/ 2849228 w 4438650"/>
              <a:gd name="connsiteY1935" fmla="*/ 68416 h 4395850"/>
              <a:gd name="connsiteX1936" fmla="*/ 2857154 w 4438650"/>
              <a:gd name="connsiteY1936" fmla="*/ 65215 h 4395850"/>
              <a:gd name="connsiteX1937" fmla="*/ 2863099 w 4438650"/>
              <a:gd name="connsiteY1937" fmla="*/ 57215 h 4395850"/>
              <a:gd name="connsiteX1938" fmla="*/ 2861117 w 4438650"/>
              <a:gd name="connsiteY1938" fmla="*/ 46010 h 4395850"/>
              <a:gd name="connsiteX1939" fmla="*/ 2867062 w 4438650"/>
              <a:gd name="connsiteY1939" fmla="*/ 39609 h 4395850"/>
              <a:gd name="connsiteX1940" fmla="*/ 2871025 w 4438650"/>
              <a:gd name="connsiteY1940" fmla="*/ 52412 h 4395850"/>
              <a:gd name="connsiteX1941" fmla="*/ 2873006 w 4438650"/>
              <a:gd name="connsiteY1941" fmla="*/ 58813 h 4395850"/>
              <a:gd name="connsiteX1942" fmla="*/ 2882914 w 4438650"/>
              <a:gd name="connsiteY1942" fmla="*/ 54013 h 4395850"/>
              <a:gd name="connsiteX1943" fmla="*/ 2888858 w 4438650"/>
              <a:gd name="connsiteY1943" fmla="*/ 50813 h 4395850"/>
              <a:gd name="connsiteX1944" fmla="*/ 2884895 w 4438650"/>
              <a:gd name="connsiteY1944" fmla="*/ 47612 h 4395850"/>
              <a:gd name="connsiteX1945" fmla="*/ 2886877 w 4438650"/>
              <a:gd name="connsiteY1945" fmla="*/ 42810 h 4395850"/>
              <a:gd name="connsiteX1946" fmla="*/ 2916598 w 4438650"/>
              <a:gd name="connsiteY1946" fmla="*/ 38010 h 4395850"/>
              <a:gd name="connsiteX1947" fmla="*/ 2952265 w 4438650"/>
              <a:gd name="connsiteY1947" fmla="*/ 36409 h 4395850"/>
              <a:gd name="connsiteX1948" fmla="*/ 2985951 w 4438650"/>
              <a:gd name="connsiteY1948" fmla="*/ 46010 h 4395850"/>
              <a:gd name="connsiteX1949" fmla="*/ 2993877 w 4438650"/>
              <a:gd name="connsiteY1949" fmla="*/ 54013 h 4395850"/>
              <a:gd name="connsiteX1950" fmla="*/ 3011709 w 4438650"/>
              <a:gd name="connsiteY1950" fmla="*/ 46010 h 4395850"/>
              <a:gd name="connsiteX1951" fmla="*/ 3015672 w 4438650"/>
              <a:gd name="connsiteY1951" fmla="*/ 42810 h 4395850"/>
              <a:gd name="connsiteX1952" fmla="*/ 3029543 w 4438650"/>
              <a:gd name="connsiteY1952" fmla="*/ 52412 h 4395850"/>
              <a:gd name="connsiteX1953" fmla="*/ 3035486 w 4438650"/>
              <a:gd name="connsiteY1953" fmla="*/ 63616 h 4395850"/>
              <a:gd name="connsiteX1954" fmla="*/ 3041432 w 4438650"/>
              <a:gd name="connsiteY1954" fmla="*/ 50813 h 4395850"/>
              <a:gd name="connsiteX1955" fmla="*/ 3053321 w 4438650"/>
              <a:gd name="connsiteY1955" fmla="*/ 36409 h 4395850"/>
              <a:gd name="connsiteX1956" fmla="*/ 3053321 w 4438650"/>
              <a:gd name="connsiteY1956" fmla="*/ 47612 h 4395850"/>
              <a:gd name="connsiteX1957" fmla="*/ 3049358 w 4438650"/>
              <a:gd name="connsiteY1957" fmla="*/ 50813 h 4395850"/>
              <a:gd name="connsiteX1958" fmla="*/ 3055301 w 4438650"/>
              <a:gd name="connsiteY1958" fmla="*/ 54013 h 4395850"/>
              <a:gd name="connsiteX1959" fmla="*/ 3055301 w 4438650"/>
              <a:gd name="connsiteY1959" fmla="*/ 58813 h 4395850"/>
              <a:gd name="connsiteX1960" fmla="*/ 3057284 w 4438650"/>
              <a:gd name="connsiteY1960" fmla="*/ 62015 h 4395850"/>
              <a:gd name="connsiteX1961" fmla="*/ 3067190 w 4438650"/>
              <a:gd name="connsiteY1961" fmla="*/ 60415 h 4395850"/>
              <a:gd name="connsiteX1962" fmla="*/ 3067190 w 4438650"/>
              <a:gd name="connsiteY1962" fmla="*/ 44412 h 4395850"/>
              <a:gd name="connsiteX1963" fmla="*/ 3069173 w 4438650"/>
              <a:gd name="connsiteY1963" fmla="*/ 39609 h 4395850"/>
              <a:gd name="connsiteX1964" fmla="*/ 3079080 w 4438650"/>
              <a:gd name="connsiteY1964" fmla="*/ 41210 h 4395850"/>
              <a:gd name="connsiteX1965" fmla="*/ 3090968 w 4438650"/>
              <a:gd name="connsiteY1965" fmla="*/ 42810 h 4395850"/>
              <a:gd name="connsiteX1966" fmla="*/ 3106820 w 4438650"/>
              <a:gd name="connsiteY1966" fmla="*/ 36409 h 4395850"/>
              <a:gd name="connsiteX1967" fmla="*/ 3138524 w 4438650"/>
              <a:gd name="connsiteY1967" fmla="*/ 36409 h 4395850"/>
              <a:gd name="connsiteX1968" fmla="*/ 3205894 w 4438650"/>
              <a:gd name="connsiteY1968" fmla="*/ 38010 h 4395850"/>
              <a:gd name="connsiteX1969" fmla="*/ 3247505 w 4438650"/>
              <a:gd name="connsiteY1969" fmla="*/ 47612 h 4395850"/>
              <a:gd name="connsiteX1970" fmla="*/ 3235616 w 4438650"/>
              <a:gd name="connsiteY1970" fmla="*/ 55613 h 4395850"/>
              <a:gd name="connsiteX1971" fmla="*/ 3188061 w 4438650"/>
              <a:gd name="connsiteY1971" fmla="*/ 55613 h 4395850"/>
              <a:gd name="connsiteX1972" fmla="*/ 3180135 w 4438650"/>
              <a:gd name="connsiteY1972" fmla="*/ 58813 h 4395850"/>
              <a:gd name="connsiteX1973" fmla="*/ 3184098 w 4438650"/>
              <a:gd name="connsiteY1973" fmla="*/ 60415 h 4395850"/>
              <a:gd name="connsiteX1974" fmla="*/ 3215802 w 4438650"/>
              <a:gd name="connsiteY1974" fmla="*/ 60415 h 4395850"/>
              <a:gd name="connsiteX1975" fmla="*/ 3244533 w 4438650"/>
              <a:gd name="connsiteY1975" fmla="*/ 60415 h 4395850"/>
              <a:gd name="connsiteX1976" fmla="*/ 3255431 w 4438650"/>
              <a:gd name="connsiteY1976" fmla="*/ 60415 h 4395850"/>
              <a:gd name="connsiteX1977" fmla="*/ 3273264 w 4438650"/>
              <a:gd name="connsiteY1977" fmla="*/ 60415 h 4395850"/>
              <a:gd name="connsiteX1978" fmla="*/ 3308930 w 4438650"/>
              <a:gd name="connsiteY1978" fmla="*/ 60415 h 4395850"/>
              <a:gd name="connsiteX1979" fmla="*/ 3316856 w 4438650"/>
              <a:gd name="connsiteY1979" fmla="*/ 58813 h 4395850"/>
              <a:gd name="connsiteX1980" fmla="*/ 3308930 w 4438650"/>
              <a:gd name="connsiteY1980" fmla="*/ 55613 h 4395850"/>
              <a:gd name="connsiteX1981" fmla="*/ 3301004 w 4438650"/>
              <a:gd name="connsiteY1981" fmla="*/ 50813 h 4395850"/>
              <a:gd name="connsiteX1982" fmla="*/ 3297041 w 4438650"/>
              <a:gd name="connsiteY1982" fmla="*/ 52412 h 4395850"/>
              <a:gd name="connsiteX1983" fmla="*/ 3275247 w 4438650"/>
              <a:gd name="connsiteY1983" fmla="*/ 58813 h 4395850"/>
              <a:gd name="connsiteX1984" fmla="*/ 3255431 w 4438650"/>
              <a:gd name="connsiteY1984" fmla="*/ 60415 h 4395850"/>
              <a:gd name="connsiteX1985" fmla="*/ 3255431 w 4438650"/>
              <a:gd name="connsiteY1985" fmla="*/ 46010 h 4395850"/>
              <a:gd name="connsiteX1986" fmla="*/ 3297041 w 4438650"/>
              <a:gd name="connsiteY1986" fmla="*/ 44412 h 4395850"/>
              <a:gd name="connsiteX1987" fmla="*/ 3338654 w 4438650"/>
              <a:gd name="connsiteY1987" fmla="*/ 39609 h 4395850"/>
              <a:gd name="connsiteX1988" fmla="*/ 3342617 w 4438650"/>
              <a:gd name="connsiteY1988" fmla="*/ 33207 h 4395850"/>
              <a:gd name="connsiteX1989" fmla="*/ 3346580 w 4438650"/>
              <a:gd name="connsiteY1989" fmla="*/ 41210 h 4395850"/>
              <a:gd name="connsiteX1990" fmla="*/ 3358468 w 4438650"/>
              <a:gd name="connsiteY1990" fmla="*/ 42810 h 4395850"/>
              <a:gd name="connsiteX1991" fmla="*/ 3366394 w 4438650"/>
              <a:gd name="connsiteY1991" fmla="*/ 42810 h 4395850"/>
              <a:gd name="connsiteX1992" fmla="*/ 3368374 w 4438650"/>
              <a:gd name="connsiteY1992" fmla="*/ 41210 h 4395850"/>
              <a:gd name="connsiteX1993" fmla="*/ 3380263 w 4438650"/>
              <a:gd name="connsiteY1993" fmla="*/ 36409 h 4395850"/>
              <a:gd name="connsiteX1994" fmla="*/ 3390172 w 4438650"/>
              <a:gd name="connsiteY1994" fmla="*/ 34808 h 4395850"/>
              <a:gd name="connsiteX1995" fmla="*/ 3394135 w 4438650"/>
              <a:gd name="connsiteY1995" fmla="*/ 34808 h 4395850"/>
              <a:gd name="connsiteX1996" fmla="*/ 3400078 w 4438650"/>
              <a:gd name="connsiteY1996" fmla="*/ 36409 h 4395850"/>
              <a:gd name="connsiteX1997" fmla="*/ 3406024 w 4438650"/>
              <a:gd name="connsiteY1997" fmla="*/ 34808 h 4395850"/>
              <a:gd name="connsiteX1998" fmla="*/ 3409987 w 4438650"/>
              <a:gd name="connsiteY1998" fmla="*/ 33207 h 4395850"/>
              <a:gd name="connsiteX1999" fmla="*/ 3443671 w 4438650"/>
              <a:gd name="connsiteY1999" fmla="*/ 31608 h 4395850"/>
              <a:gd name="connsiteX2000" fmla="*/ 3477357 w 4438650"/>
              <a:gd name="connsiteY2000" fmla="*/ 28407 h 4395850"/>
              <a:gd name="connsiteX2001" fmla="*/ 3481319 w 4438650"/>
              <a:gd name="connsiteY2001" fmla="*/ 30007 h 4395850"/>
              <a:gd name="connsiteX2002" fmla="*/ 3485282 w 4438650"/>
              <a:gd name="connsiteY2002" fmla="*/ 30007 h 4395850"/>
              <a:gd name="connsiteX2003" fmla="*/ 3493208 w 4438650"/>
              <a:gd name="connsiteY2003" fmla="*/ 30007 h 4395850"/>
              <a:gd name="connsiteX2004" fmla="*/ 3497171 w 4438650"/>
              <a:gd name="connsiteY2004" fmla="*/ 28407 h 4395850"/>
              <a:gd name="connsiteX2005" fmla="*/ 3507078 w 4438650"/>
              <a:gd name="connsiteY2005" fmla="*/ 28407 h 4395850"/>
              <a:gd name="connsiteX2006" fmla="*/ 3511041 w 4438650"/>
              <a:gd name="connsiteY2006" fmla="*/ 28407 h 4395850"/>
              <a:gd name="connsiteX2007" fmla="*/ 3515004 w 4438650"/>
              <a:gd name="connsiteY2007" fmla="*/ 25207 h 4395850"/>
              <a:gd name="connsiteX2008" fmla="*/ 3518967 w 4438650"/>
              <a:gd name="connsiteY2008" fmla="*/ 30007 h 4395850"/>
              <a:gd name="connsiteX2009" fmla="*/ 3532838 w 4438650"/>
              <a:gd name="connsiteY2009" fmla="*/ 34808 h 4395850"/>
              <a:gd name="connsiteX2010" fmla="*/ 3546707 w 4438650"/>
              <a:gd name="connsiteY2010" fmla="*/ 33207 h 4395850"/>
              <a:gd name="connsiteX2011" fmla="*/ 3558596 w 4438650"/>
              <a:gd name="connsiteY2011" fmla="*/ 31608 h 4395850"/>
              <a:gd name="connsiteX2012" fmla="*/ 3570485 w 4438650"/>
              <a:gd name="connsiteY2012" fmla="*/ 26807 h 4395850"/>
              <a:gd name="connsiteX2013" fmla="*/ 3576430 w 4438650"/>
              <a:gd name="connsiteY2013" fmla="*/ 22005 h 4395850"/>
              <a:gd name="connsiteX2014" fmla="*/ 3580393 w 4438650"/>
              <a:gd name="connsiteY2014" fmla="*/ 26807 h 4395850"/>
              <a:gd name="connsiteX2015" fmla="*/ 3584356 w 4438650"/>
              <a:gd name="connsiteY2015" fmla="*/ 26807 h 4395850"/>
              <a:gd name="connsiteX2016" fmla="*/ 3653707 w 4438650"/>
              <a:gd name="connsiteY2016" fmla="*/ 20405 h 4395850"/>
              <a:gd name="connsiteX2017" fmla="*/ 3701262 w 4438650"/>
              <a:gd name="connsiteY2017" fmla="*/ 18805 h 4395850"/>
              <a:gd name="connsiteX2018" fmla="*/ 3756743 w 4438650"/>
              <a:gd name="connsiteY2018" fmla="*/ 23605 h 4395850"/>
              <a:gd name="connsiteX2019" fmla="*/ 3760706 w 4438650"/>
              <a:gd name="connsiteY2019" fmla="*/ 30007 h 4395850"/>
              <a:gd name="connsiteX2020" fmla="*/ 3770615 w 4438650"/>
              <a:gd name="connsiteY2020" fmla="*/ 25207 h 4395850"/>
              <a:gd name="connsiteX2021" fmla="*/ 3818170 w 4438650"/>
              <a:gd name="connsiteY2021" fmla="*/ 17204 h 4395850"/>
              <a:gd name="connsiteX2022" fmla="*/ 3849874 w 4438650"/>
              <a:gd name="connsiteY2022" fmla="*/ 17204 h 4395850"/>
              <a:gd name="connsiteX2023" fmla="*/ 3929132 w 4438650"/>
              <a:gd name="connsiteY2023" fmla="*/ 14003 h 4395850"/>
              <a:gd name="connsiteX2024" fmla="*/ 3950928 w 4438650"/>
              <a:gd name="connsiteY2024" fmla="*/ 14003 h 4395850"/>
              <a:gd name="connsiteX2025" fmla="*/ 3970743 w 4438650"/>
              <a:gd name="connsiteY2025" fmla="*/ 14003 h 4395850"/>
              <a:gd name="connsiteX2026" fmla="*/ 3986594 w 4438650"/>
              <a:gd name="connsiteY2026" fmla="*/ 12404 h 4395850"/>
              <a:gd name="connsiteX2027" fmla="*/ 4034150 w 4438650"/>
              <a:gd name="connsiteY2027" fmla="*/ 14003 h 4395850"/>
              <a:gd name="connsiteX2028" fmla="*/ 4036133 w 4438650"/>
              <a:gd name="connsiteY2028" fmla="*/ 12404 h 4395850"/>
              <a:gd name="connsiteX2029" fmla="*/ 4042076 w 4438650"/>
              <a:gd name="connsiteY2029" fmla="*/ 7602 h 4395850"/>
              <a:gd name="connsiteX2030" fmla="*/ 4067836 w 4438650"/>
              <a:gd name="connsiteY2030" fmla="*/ 6002 h 4395850"/>
              <a:gd name="connsiteX2031" fmla="*/ 4075762 w 4438650"/>
              <a:gd name="connsiteY2031" fmla="*/ 4401 h 4395850"/>
              <a:gd name="connsiteX2032" fmla="*/ 4095577 w 4438650"/>
              <a:gd name="connsiteY2032" fmla="*/ 1200 h 4395850"/>
              <a:gd name="connsiteX2033" fmla="*/ 4103750 w 4438650"/>
              <a:gd name="connsiteY2033" fmla="*/ 0 h 43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</a:cxnLst>
            <a:rect l="l" t="t" r="r" b="b"/>
            <a:pathLst>
              <a:path w="4438650" h="4395850">
                <a:moveTo>
                  <a:pt x="332441" y="4381561"/>
                </a:moveTo>
                <a:cubicBezTo>
                  <a:pt x="330448" y="4381561"/>
                  <a:pt x="328458" y="4382752"/>
                  <a:pt x="330448" y="4383942"/>
                </a:cubicBezTo>
                <a:cubicBezTo>
                  <a:pt x="332441" y="4385134"/>
                  <a:pt x="334431" y="4386324"/>
                  <a:pt x="334431" y="4386324"/>
                </a:cubicBezTo>
                <a:cubicBezTo>
                  <a:pt x="336424" y="4386324"/>
                  <a:pt x="336424" y="4386324"/>
                  <a:pt x="336424" y="4383942"/>
                </a:cubicBezTo>
                <a:cubicBezTo>
                  <a:pt x="336424" y="4382752"/>
                  <a:pt x="334431" y="4381561"/>
                  <a:pt x="332441" y="4381561"/>
                </a:cubicBezTo>
                <a:close/>
                <a:moveTo>
                  <a:pt x="1262707" y="4285260"/>
                </a:moveTo>
                <a:cubicBezTo>
                  <a:pt x="1259471" y="4285409"/>
                  <a:pt x="1256483" y="4286303"/>
                  <a:pt x="1256483" y="4287493"/>
                </a:cubicBezTo>
                <a:cubicBezTo>
                  <a:pt x="1256483" y="4289874"/>
                  <a:pt x="1258473" y="4289874"/>
                  <a:pt x="1262456" y="4288684"/>
                </a:cubicBezTo>
                <a:cubicBezTo>
                  <a:pt x="1266439" y="4287493"/>
                  <a:pt x="1268432" y="4286302"/>
                  <a:pt x="1270422" y="4287493"/>
                </a:cubicBezTo>
                <a:cubicBezTo>
                  <a:pt x="1269428" y="4285706"/>
                  <a:pt x="1265942" y="4285111"/>
                  <a:pt x="1262707" y="4285260"/>
                </a:cubicBezTo>
                <a:close/>
                <a:moveTo>
                  <a:pt x="1111104" y="4283920"/>
                </a:moveTo>
                <a:cubicBezTo>
                  <a:pt x="1109114" y="4283920"/>
                  <a:pt x="1107121" y="4285112"/>
                  <a:pt x="1109114" y="4286302"/>
                </a:cubicBezTo>
                <a:cubicBezTo>
                  <a:pt x="1111104" y="4287493"/>
                  <a:pt x="1113097" y="4288684"/>
                  <a:pt x="1113097" y="4288684"/>
                </a:cubicBezTo>
                <a:cubicBezTo>
                  <a:pt x="1113097" y="4288684"/>
                  <a:pt x="1113097" y="4287493"/>
                  <a:pt x="1115087" y="4286302"/>
                </a:cubicBezTo>
                <a:cubicBezTo>
                  <a:pt x="1115087" y="4285112"/>
                  <a:pt x="1113097" y="4283920"/>
                  <a:pt x="1111104" y="4283920"/>
                </a:cubicBezTo>
                <a:close/>
                <a:moveTo>
                  <a:pt x="1276397" y="4281539"/>
                </a:moveTo>
                <a:cubicBezTo>
                  <a:pt x="1276397" y="4282730"/>
                  <a:pt x="1276397" y="4283920"/>
                  <a:pt x="1278388" y="4285112"/>
                </a:cubicBezTo>
                <a:cubicBezTo>
                  <a:pt x="1280380" y="4286302"/>
                  <a:pt x="1282371" y="4285112"/>
                  <a:pt x="1280380" y="4282730"/>
                </a:cubicBezTo>
                <a:cubicBezTo>
                  <a:pt x="1280380" y="4279157"/>
                  <a:pt x="1278388" y="4277968"/>
                  <a:pt x="1276397" y="4281539"/>
                </a:cubicBezTo>
                <a:close/>
                <a:moveTo>
                  <a:pt x="1272415" y="4258915"/>
                </a:moveTo>
                <a:cubicBezTo>
                  <a:pt x="1270422" y="4258915"/>
                  <a:pt x="1270422" y="4260105"/>
                  <a:pt x="1268432" y="4261297"/>
                </a:cubicBezTo>
                <a:cubicBezTo>
                  <a:pt x="1268432" y="4262487"/>
                  <a:pt x="1268432" y="4263679"/>
                  <a:pt x="1270422" y="4263679"/>
                </a:cubicBezTo>
                <a:cubicBezTo>
                  <a:pt x="1270422" y="4263679"/>
                  <a:pt x="1272415" y="4262487"/>
                  <a:pt x="1274405" y="4261297"/>
                </a:cubicBezTo>
                <a:cubicBezTo>
                  <a:pt x="1274405" y="4260105"/>
                  <a:pt x="1272415" y="4258915"/>
                  <a:pt x="1272415" y="4258915"/>
                </a:cubicBezTo>
                <a:close/>
                <a:moveTo>
                  <a:pt x="1628887" y="4252960"/>
                </a:moveTo>
                <a:cubicBezTo>
                  <a:pt x="1626896" y="4252960"/>
                  <a:pt x="1626896" y="4252960"/>
                  <a:pt x="1624904" y="4254152"/>
                </a:cubicBezTo>
                <a:cubicBezTo>
                  <a:pt x="1624904" y="4255343"/>
                  <a:pt x="1624904" y="4256534"/>
                  <a:pt x="1626896" y="4257724"/>
                </a:cubicBezTo>
                <a:cubicBezTo>
                  <a:pt x="1628887" y="4257724"/>
                  <a:pt x="1628887" y="4257724"/>
                  <a:pt x="1630879" y="4256534"/>
                </a:cubicBezTo>
                <a:cubicBezTo>
                  <a:pt x="1630879" y="4255343"/>
                  <a:pt x="1630879" y="4254152"/>
                  <a:pt x="1628887" y="4252960"/>
                </a:cubicBezTo>
                <a:close/>
                <a:moveTo>
                  <a:pt x="1768289" y="4247008"/>
                </a:moveTo>
                <a:cubicBezTo>
                  <a:pt x="1766300" y="4247008"/>
                  <a:pt x="1764306" y="4248198"/>
                  <a:pt x="1766300" y="4249390"/>
                </a:cubicBezTo>
                <a:cubicBezTo>
                  <a:pt x="1768289" y="4250579"/>
                  <a:pt x="1770281" y="4251771"/>
                  <a:pt x="1770281" y="4251771"/>
                </a:cubicBezTo>
                <a:cubicBezTo>
                  <a:pt x="1772272" y="4251771"/>
                  <a:pt x="1772272" y="4250579"/>
                  <a:pt x="1772272" y="4249390"/>
                </a:cubicBezTo>
                <a:cubicBezTo>
                  <a:pt x="1772272" y="4248198"/>
                  <a:pt x="1770281" y="4247008"/>
                  <a:pt x="1768289" y="4247008"/>
                </a:cubicBezTo>
                <a:close/>
                <a:moveTo>
                  <a:pt x="2007266" y="4241054"/>
                </a:moveTo>
                <a:cubicBezTo>
                  <a:pt x="2005275" y="4241054"/>
                  <a:pt x="2003283" y="4241054"/>
                  <a:pt x="2003283" y="4242245"/>
                </a:cubicBezTo>
                <a:cubicBezTo>
                  <a:pt x="2003283" y="4243435"/>
                  <a:pt x="2005275" y="4244627"/>
                  <a:pt x="2007266" y="4245816"/>
                </a:cubicBezTo>
                <a:cubicBezTo>
                  <a:pt x="2007266" y="4247008"/>
                  <a:pt x="2011249" y="4245816"/>
                  <a:pt x="2011249" y="4244627"/>
                </a:cubicBezTo>
                <a:cubicBezTo>
                  <a:pt x="2011249" y="4243435"/>
                  <a:pt x="2009258" y="4242245"/>
                  <a:pt x="2007266" y="4241054"/>
                </a:cubicBezTo>
                <a:close/>
                <a:moveTo>
                  <a:pt x="1776255" y="4238672"/>
                </a:moveTo>
                <a:cubicBezTo>
                  <a:pt x="1768289" y="4238672"/>
                  <a:pt x="1768289" y="4239863"/>
                  <a:pt x="1774264" y="4242245"/>
                </a:cubicBezTo>
                <a:cubicBezTo>
                  <a:pt x="1776255" y="4242245"/>
                  <a:pt x="1778247" y="4242245"/>
                  <a:pt x="1780238" y="4241054"/>
                </a:cubicBezTo>
                <a:cubicBezTo>
                  <a:pt x="1780238" y="4239863"/>
                  <a:pt x="1778247" y="4238672"/>
                  <a:pt x="1776255" y="4238672"/>
                </a:cubicBezTo>
                <a:close/>
                <a:moveTo>
                  <a:pt x="1732443" y="4236290"/>
                </a:moveTo>
                <a:cubicBezTo>
                  <a:pt x="1730453" y="4236290"/>
                  <a:pt x="1730453" y="4237482"/>
                  <a:pt x="1730453" y="4238672"/>
                </a:cubicBezTo>
                <a:cubicBezTo>
                  <a:pt x="1730453" y="4239863"/>
                  <a:pt x="1732443" y="4241054"/>
                  <a:pt x="1734436" y="4241054"/>
                </a:cubicBezTo>
                <a:cubicBezTo>
                  <a:pt x="1736425" y="4241054"/>
                  <a:pt x="1738419" y="4239863"/>
                  <a:pt x="1736425" y="4238672"/>
                </a:cubicBezTo>
                <a:cubicBezTo>
                  <a:pt x="1734436" y="4237482"/>
                  <a:pt x="1732443" y="4236290"/>
                  <a:pt x="1732443" y="4236290"/>
                </a:cubicBezTo>
                <a:close/>
                <a:moveTo>
                  <a:pt x="3442845" y="4232635"/>
                </a:moveTo>
                <a:lnTo>
                  <a:pt x="3445324" y="4232944"/>
                </a:lnTo>
                <a:lnTo>
                  <a:pt x="3444361" y="4233612"/>
                </a:lnTo>
                <a:close/>
                <a:moveTo>
                  <a:pt x="3441125" y="4231528"/>
                </a:moveTo>
                <a:lnTo>
                  <a:pt x="3442845" y="4232635"/>
                </a:lnTo>
                <a:lnTo>
                  <a:pt x="3441125" y="4232421"/>
                </a:lnTo>
                <a:close/>
                <a:moveTo>
                  <a:pt x="3441124" y="4231527"/>
                </a:moveTo>
                <a:lnTo>
                  <a:pt x="3441125" y="4231527"/>
                </a:lnTo>
                <a:lnTo>
                  <a:pt x="3441125" y="4231528"/>
                </a:lnTo>
                <a:close/>
                <a:moveTo>
                  <a:pt x="1999300" y="4230338"/>
                </a:moveTo>
                <a:cubicBezTo>
                  <a:pt x="1997309" y="4230338"/>
                  <a:pt x="1995317" y="4230338"/>
                  <a:pt x="1995317" y="4231527"/>
                </a:cubicBezTo>
                <a:cubicBezTo>
                  <a:pt x="1995317" y="4232719"/>
                  <a:pt x="1997309" y="4233909"/>
                  <a:pt x="1999300" y="4235101"/>
                </a:cubicBezTo>
                <a:cubicBezTo>
                  <a:pt x="2001292" y="4236290"/>
                  <a:pt x="2003283" y="4235101"/>
                  <a:pt x="2003283" y="4233909"/>
                </a:cubicBezTo>
                <a:cubicBezTo>
                  <a:pt x="2003283" y="4232719"/>
                  <a:pt x="2001292" y="4231527"/>
                  <a:pt x="1999300" y="4230338"/>
                </a:cubicBezTo>
                <a:close/>
                <a:moveTo>
                  <a:pt x="2429956" y="4228700"/>
                </a:moveTo>
                <a:cubicBezTo>
                  <a:pt x="2428961" y="4228848"/>
                  <a:pt x="2429458" y="4229741"/>
                  <a:pt x="2431450" y="4231527"/>
                </a:cubicBezTo>
                <a:cubicBezTo>
                  <a:pt x="2433441" y="4233909"/>
                  <a:pt x="2435433" y="4235101"/>
                  <a:pt x="2437424" y="4233909"/>
                </a:cubicBezTo>
                <a:cubicBezTo>
                  <a:pt x="2439416" y="4233909"/>
                  <a:pt x="2439416" y="4232719"/>
                  <a:pt x="2437424" y="4230338"/>
                </a:cubicBezTo>
                <a:cubicBezTo>
                  <a:pt x="2433441" y="4229146"/>
                  <a:pt x="2430952" y="4228551"/>
                  <a:pt x="2429956" y="4228700"/>
                </a:cubicBezTo>
                <a:close/>
                <a:moveTo>
                  <a:pt x="1911675" y="4226765"/>
                </a:moveTo>
                <a:cubicBezTo>
                  <a:pt x="1909684" y="4226765"/>
                  <a:pt x="1909684" y="4227956"/>
                  <a:pt x="1909684" y="4229146"/>
                </a:cubicBezTo>
                <a:cubicBezTo>
                  <a:pt x="1909684" y="4230338"/>
                  <a:pt x="1911675" y="4231527"/>
                  <a:pt x="1913667" y="4231527"/>
                </a:cubicBezTo>
                <a:cubicBezTo>
                  <a:pt x="1915658" y="4231527"/>
                  <a:pt x="1915658" y="4230338"/>
                  <a:pt x="1915658" y="4229146"/>
                </a:cubicBezTo>
                <a:cubicBezTo>
                  <a:pt x="1913667" y="4227956"/>
                  <a:pt x="1913667" y="4226765"/>
                  <a:pt x="1911675" y="4226765"/>
                </a:cubicBezTo>
                <a:close/>
                <a:moveTo>
                  <a:pt x="3310681" y="4226170"/>
                </a:moveTo>
                <a:lnTo>
                  <a:pt x="3315663" y="4226765"/>
                </a:lnTo>
                <a:lnTo>
                  <a:pt x="3316513" y="4227106"/>
                </a:lnTo>
                <a:lnTo>
                  <a:pt x="3313670" y="4227956"/>
                </a:lnTo>
                <a:close/>
                <a:moveTo>
                  <a:pt x="3291765" y="4225574"/>
                </a:moveTo>
                <a:cubicBezTo>
                  <a:pt x="3287782" y="4225574"/>
                  <a:pt x="3287782" y="4225574"/>
                  <a:pt x="3289772" y="4226765"/>
                </a:cubicBezTo>
                <a:cubicBezTo>
                  <a:pt x="3291765" y="4226765"/>
                  <a:pt x="3293755" y="4226765"/>
                  <a:pt x="3295748" y="4226765"/>
                </a:cubicBezTo>
                <a:cubicBezTo>
                  <a:pt x="3297738" y="4225574"/>
                  <a:pt x="3295748" y="4225574"/>
                  <a:pt x="3291765" y="4225574"/>
                </a:cubicBezTo>
                <a:close/>
                <a:moveTo>
                  <a:pt x="3859332" y="4223193"/>
                </a:moveTo>
                <a:cubicBezTo>
                  <a:pt x="3855349" y="4223193"/>
                  <a:pt x="3855349" y="4223193"/>
                  <a:pt x="3857343" y="4224383"/>
                </a:cubicBezTo>
                <a:cubicBezTo>
                  <a:pt x="3859332" y="4224383"/>
                  <a:pt x="3861326" y="4224383"/>
                  <a:pt x="3863315" y="4224383"/>
                </a:cubicBezTo>
                <a:cubicBezTo>
                  <a:pt x="3865309" y="4223193"/>
                  <a:pt x="3863315" y="4223193"/>
                  <a:pt x="3859332" y="4223193"/>
                </a:cubicBezTo>
                <a:close/>
                <a:moveTo>
                  <a:pt x="2409543" y="4223193"/>
                </a:moveTo>
                <a:cubicBezTo>
                  <a:pt x="2409543" y="4223193"/>
                  <a:pt x="2407552" y="4224383"/>
                  <a:pt x="2407552" y="4225574"/>
                </a:cubicBezTo>
                <a:cubicBezTo>
                  <a:pt x="2407552" y="4226765"/>
                  <a:pt x="2409543" y="4227956"/>
                  <a:pt x="2411535" y="4227956"/>
                </a:cubicBezTo>
                <a:cubicBezTo>
                  <a:pt x="2413526" y="4227956"/>
                  <a:pt x="2413526" y="4227956"/>
                  <a:pt x="2413526" y="4225574"/>
                </a:cubicBezTo>
                <a:cubicBezTo>
                  <a:pt x="2413526" y="4224383"/>
                  <a:pt x="2411535" y="4223193"/>
                  <a:pt x="2409543" y="4223193"/>
                </a:cubicBezTo>
                <a:close/>
                <a:moveTo>
                  <a:pt x="2825760" y="4222002"/>
                </a:moveTo>
                <a:cubicBezTo>
                  <a:pt x="2821779" y="4222002"/>
                  <a:pt x="2817796" y="4226765"/>
                  <a:pt x="2819785" y="4227956"/>
                </a:cubicBezTo>
                <a:cubicBezTo>
                  <a:pt x="2821779" y="4227956"/>
                  <a:pt x="2823768" y="4226765"/>
                  <a:pt x="2825760" y="4225574"/>
                </a:cubicBezTo>
                <a:cubicBezTo>
                  <a:pt x="2829743" y="4224383"/>
                  <a:pt x="2829743" y="4222002"/>
                  <a:pt x="2825760" y="4222002"/>
                </a:cubicBezTo>
                <a:close/>
                <a:moveTo>
                  <a:pt x="2564878" y="4222002"/>
                </a:moveTo>
                <a:cubicBezTo>
                  <a:pt x="2560895" y="4222002"/>
                  <a:pt x="2560895" y="4224383"/>
                  <a:pt x="2566870" y="4225574"/>
                </a:cubicBezTo>
                <a:cubicBezTo>
                  <a:pt x="2568861" y="4226765"/>
                  <a:pt x="2570853" y="4225574"/>
                  <a:pt x="2568861" y="4224383"/>
                </a:cubicBezTo>
                <a:cubicBezTo>
                  <a:pt x="2568861" y="4223193"/>
                  <a:pt x="2566870" y="4222002"/>
                  <a:pt x="2564878" y="4222002"/>
                </a:cubicBezTo>
                <a:close/>
                <a:moveTo>
                  <a:pt x="3160328" y="4219621"/>
                </a:moveTo>
                <a:cubicBezTo>
                  <a:pt x="3158335" y="4219621"/>
                  <a:pt x="3156345" y="4220811"/>
                  <a:pt x="3158335" y="4222002"/>
                </a:cubicBezTo>
                <a:cubicBezTo>
                  <a:pt x="3160328" y="4223193"/>
                  <a:pt x="3162318" y="4224383"/>
                  <a:pt x="3162318" y="4224383"/>
                </a:cubicBezTo>
                <a:cubicBezTo>
                  <a:pt x="3164311" y="4224383"/>
                  <a:pt x="3164311" y="4223193"/>
                  <a:pt x="3164311" y="4222002"/>
                </a:cubicBezTo>
                <a:cubicBezTo>
                  <a:pt x="3164311" y="4220811"/>
                  <a:pt x="3162318" y="4219621"/>
                  <a:pt x="3160328" y="4219621"/>
                </a:cubicBezTo>
                <a:close/>
                <a:moveTo>
                  <a:pt x="3835187" y="4218876"/>
                </a:moveTo>
                <a:cubicBezTo>
                  <a:pt x="3834937" y="4219323"/>
                  <a:pt x="3836431" y="4221406"/>
                  <a:pt x="3839418" y="4225574"/>
                </a:cubicBezTo>
                <a:cubicBezTo>
                  <a:pt x="3843401" y="4229146"/>
                  <a:pt x="3845394" y="4230338"/>
                  <a:pt x="3845394" y="4229146"/>
                </a:cubicBezTo>
                <a:cubicBezTo>
                  <a:pt x="3845394" y="4226765"/>
                  <a:pt x="3843401" y="4224383"/>
                  <a:pt x="3841411" y="4222002"/>
                </a:cubicBezTo>
                <a:cubicBezTo>
                  <a:pt x="3837428" y="4219621"/>
                  <a:pt x="3835435" y="4218430"/>
                  <a:pt x="3835187" y="4218876"/>
                </a:cubicBezTo>
                <a:close/>
                <a:moveTo>
                  <a:pt x="3634298" y="4217238"/>
                </a:moveTo>
                <a:cubicBezTo>
                  <a:pt x="3634298" y="4217238"/>
                  <a:pt x="3632306" y="4218430"/>
                  <a:pt x="3632306" y="4219621"/>
                </a:cubicBezTo>
                <a:cubicBezTo>
                  <a:pt x="3632306" y="4220811"/>
                  <a:pt x="3634298" y="4222002"/>
                  <a:pt x="3636288" y="4222002"/>
                </a:cubicBezTo>
                <a:cubicBezTo>
                  <a:pt x="3638281" y="4222002"/>
                  <a:pt x="3640271" y="4220811"/>
                  <a:pt x="3638281" y="4219621"/>
                </a:cubicBezTo>
                <a:cubicBezTo>
                  <a:pt x="3636288" y="4218430"/>
                  <a:pt x="3634298" y="4217238"/>
                  <a:pt x="3634298" y="4217238"/>
                </a:cubicBezTo>
                <a:close/>
                <a:moveTo>
                  <a:pt x="3534724" y="4217238"/>
                </a:moveTo>
                <a:cubicBezTo>
                  <a:pt x="3532732" y="4217238"/>
                  <a:pt x="3532732" y="4218430"/>
                  <a:pt x="3530741" y="4219621"/>
                </a:cubicBezTo>
                <a:cubicBezTo>
                  <a:pt x="3530741" y="4220811"/>
                  <a:pt x="3530741" y="4222002"/>
                  <a:pt x="3532732" y="4222002"/>
                </a:cubicBezTo>
                <a:cubicBezTo>
                  <a:pt x="3534724" y="4222002"/>
                  <a:pt x="3536715" y="4220811"/>
                  <a:pt x="3536715" y="4219621"/>
                </a:cubicBezTo>
                <a:cubicBezTo>
                  <a:pt x="3536715" y="4218430"/>
                  <a:pt x="3536715" y="4217238"/>
                  <a:pt x="3534724" y="4217238"/>
                </a:cubicBezTo>
                <a:close/>
                <a:moveTo>
                  <a:pt x="3327611" y="4216049"/>
                </a:moveTo>
                <a:cubicBezTo>
                  <a:pt x="3323628" y="4216049"/>
                  <a:pt x="3323628" y="4216049"/>
                  <a:pt x="3325619" y="4217238"/>
                </a:cubicBezTo>
                <a:cubicBezTo>
                  <a:pt x="3329602" y="4218430"/>
                  <a:pt x="3331594" y="4217238"/>
                  <a:pt x="3331594" y="4217238"/>
                </a:cubicBezTo>
                <a:cubicBezTo>
                  <a:pt x="3333585" y="4216049"/>
                  <a:pt x="3331594" y="4216049"/>
                  <a:pt x="3327611" y="4216049"/>
                </a:cubicBezTo>
                <a:close/>
                <a:moveTo>
                  <a:pt x="3743828" y="4213667"/>
                </a:moveTo>
                <a:cubicBezTo>
                  <a:pt x="3741837" y="4212476"/>
                  <a:pt x="3737854" y="4213667"/>
                  <a:pt x="3735862" y="4214857"/>
                </a:cubicBezTo>
                <a:cubicBezTo>
                  <a:pt x="3733872" y="4217238"/>
                  <a:pt x="3733872" y="4218430"/>
                  <a:pt x="3735862" y="4219621"/>
                </a:cubicBezTo>
                <a:cubicBezTo>
                  <a:pt x="3737854" y="4220811"/>
                  <a:pt x="3739845" y="4219621"/>
                  <a:pt x="3737854" y="4218430"/>
                </a:cubicBezTo>
                <a:cubicBezTo>
                  <a:pt x="3737854" y="4217238"/>
                  <a:pt x="3739845" y="4214857"/>
                  <a:pt x="3741837" y="4214857"/>
                </a:cubicBezTo>
                <a:cubicBezTo>
                  <a:pt x="3743828" y="4214857"/>
                  <a:pt x="3745820" y="4213667"/>
                  <a:pt x="3743828" y="4213667"/>
                </a:cubicBezTo>
                <a:close/>
                <a:moveTo>
                  <a:pt x="3751047" y="4213220"/>
                </a:moveTo>
                <a:cubicBezTo>
                  <a:pt x="3749304" y="4213071"/>
                  <a:pt x="3747811" y="4213667"/>
                  <a:pt x="3747811" y="4214857"/>
                </a:cubicBezTo>
                <a:cubicBezTo>
                  <a:pt x="3747811" y="4218430"/>
                  <a:pt x="3755777" y="4222002"/>
                  <a:pt x="3757769" y="4220811"/>
                </a:cubicBezTo>
                <a:cubicBezTo>
                  <a:pt x="3759760" y="4219621"/>
                  <a:pt x="3759760" y="4218430"/>
                  <a:pt x="3755777" y="4216049"/>
                </a:cubicBezTo>
                <a:cubicBezTo>
                  <a:pt x="3754781" y="4214262"/>
                  <a:pt x="3752790" y="4213369"/>
                  <a:pt x="3751047" y="4213220"/>
                </a:cubicBezTo>
                <a:close/>
                <a:moveTo>
                  <a:pt x="3680101" y="4210094"/>
                </a:moveTo>
                <a:cubicBezTo>
                  <a:pt x="3674127" y="4208904"/>
                  <a:pt x="3674127" y="4212476"/>
                  <a:pt x="3684084" y="4219621"/>
                </a:cubicBezTo>
                <a:lnTo>
                  <a:pt x="3688067" y="4222002"/>
                </a:lnTo>
                <a:lnTo>
                  <a:pt x="3684084" y="4213667"/>
                </a:lnTo>
                <a:cubicBezTo>
                  <a:pt x="3684084" y="4212476"/>
                  <a:pt x="3682093" y="4211286"/>
                  <a:pt x="3680101" y="4210094"/>
                </a:cubicBezTo>
                <a:close/>
                <a:moveTo>
                  <a:pt x="3287284" y="4209202"/>
                </a:moveTo>
                <a:cubicBezTo>
                  <a:pt x="3285292" y="4208904"/>
                  <a:pt x="3283799" y="4209500"/>
                  <a:pt x="3283799" y="4211286"/>
                </a:cubicBezTo>
                <a:cubicBezTo>
                  <a:pt x="3283799" y="4211286"/>
                  <a:pt x="3285789" y="4213667"/>
                  <a:pt x="3289772" y="4214857"/>
                </a:cubicBezTo>
                <a:cubicBezTo>
                  <a:pt x="3297738" y="4216049"/>
                  <a:pt x="3297738" y="4216049"/>
                  <a:pt x="3293755" y="4212476"/>
                </a:cubicBezTo>
                <a:cubicBezTo>
                  <a:pt x="3291764" y="4210690"/>
                  <a:pt x="3289275" y="4209500"/>
                  <a:pt x="3287284" y="4209202"/>
                </a:cubicBezTo>
                <a:close/>
                <a:moveTo>
                  <a:pt x="3765983" y="4209201"/>
                </a:moveTo>
                <a:cubicBezTo>
                  <a:pt x="3765236" y="4208903"/>
                  <a:pt x="3763743" y="4210095"/>
                  <a:pt x="3761752" y="4212476"/>
                </a:cubicBezTo>
                <a:cubicBezTo>
                  <a:pt x="3757769" y="4214857"/>
                  <a:pt x="3757769" y="4216049"/>
                  <a:pt x="3761752" y="4218430"/>
                </a:cubicBezTo>
                <a:cubicBezTo>
                  <a:pt x="3763743" y="4219621"/>
                  <a:pt x="3765735" y="4219621"/>
                  <a:pt x="3765735" y="4214857"/>
                </a:cubicBezTo>
                <a:cubicBezTo>
                  <a:pt x="3766730" y="4211286"/>
                  <a:pt x="3766730" y="4209500"/>
                  <a:pt x="3765983" y="4209201"/>
                </a:cubicBezTo>
                <a:close/>
                <a:moveTo>
                  <a:pt x="3811537" y="4208904"/>
                </a:moveTo>
                <a:cubicBezTo>
                  <a:pt x="3809547" y="4208904"/>
                  <a:pt x="3807554" y="4210094"/>
                  <a:pt x="3809547" y="4211286"/>
                </a:cubicBezTo>
                <a:cubicBezTo>
                  <a:pt x="3811537" y="4212476"/>
                  <a:pt x="3813530" y="4213667"/>
                  <a:pt x="3813530" y="4213667"/>
                </a:cubicBezTo>
                <a:cubicBezTo>
                  <a:pt x="3813530" y="4213667"/>
                  <a:pt x="3813530" y="4212476"/>
                  <a:pt x="3815520" y="4211286"/>
                </a:cubicBezTo>
                <a:cubicBezTo>
                  <a:pt x="3815520" y="4210094"/>
                  <a:pt x="3813530" y="4208904"/>
                  <a:pt x="3811537" y="4208904"/>
                </a:cubicBezTo>
                <a:close/>
                <a:moveTo>
                  <a:pt x="3702505" y="4205183"/>
                </a:moveTo>
                <a:cubicBezTo>
                  <a:pt x="3700514" y="4204736"/>
                  <a:pt x="3699020" y="4205332"/>
                  <a:pt x="3698025" y="4206522"/>
                </a:cubicBezTo>
                <a:cubicBezTo>
                  <a:pt x="3694042" y="4208904"/>
                  <a:pt x="3702008" y="4214857"/>
                  <a:pt x="3709974" y="4214857"/>
                </a:cubicBezTo>
                <a:lnTo>
                  <a:pt x="3715947" y="4214857"/>
                </a:lnTo>
                <a:lnTo>
                  <a:pt x="3709974" y="4210094"/>
                </a:lnTo>
                <a:cubicBezTo>
                  <a:pt x="3706986" y="4207117"/>
                  <a:pt x="3704497" y="4205629"/>
                  <a:pt x="3702505" y="4205183"/>
                </a:cubicBezTo>
                <a:close/>
                <a:moveTo>
                  <a:pt x="3863315" y="4204141"/>
                </a:moveTo>
                <a:cubicBezTo>
                  <a:pt x="3861326" y="4204141"/>
                  <a:pt x="3859332" y="4205332"/>
                  <a:pt x="3859332" y="4206522"/>
                </a:cubicBezTo>
                <a:cubicBezTo>
                  <a:pt x="3859332" y="4207713"/>
                  <a:pt x="3861326" y="4208904"/>
                  <a:pt x="3863315" y="4207713"/>
                </a:cubicBezTo>
                <a:cubicBezTo>
                  <a:pt x="3865309" y="4206522"/>
                  <a:pt x="3867298" y="4206522"/>
                  <a:pt x="3867298" y="4205332"/>
                </a:cubicBezTo>
                <a:cubicBezTo>
                  <a:pt x="3867298" y="4204141"/>
                  <a:pt x="3865309" y="4204141"/>
                  <a:pt x="3863315" y="4204141"/>
                </a:cubicBezTo>
                <a:close/>
                <a:moveTo>
                  <a:pt x="3801582" y="4204141"/>
                </a:moveTo>
                <a:cubicBezTo>
                  <a:pt x="3799588" y="4204141"/>
                  <a:pt x="3799588" y="4205332"/>
                  <a:pt x="3799588" y="4206522"/>
                </a:cubicBezTo>
                <a:cubicBezTo>
                  <a:pt x="3801582" y="4208904"/>
                  <a:pt x="3807554" y="4207713"/>
                  <a:pt x="3805565" y="4205332"/>
                </a:cubicBezTo>
                <a:cubicBezTo>
                  <a:pt x="3805565" y="4204141"/>
                  <a:pt x="3803571" y="4204141"/>
                  <a:pt x="3801582" y="4204141"/>
                </a:cubicBezTo>
                <a:close/>
                <a:moveTo>
                  <a:pt x="3748309" y="4203099"/>
                </a:moveTo>
                <a:cubicBezTo>
                  <a:pt x="3747811" y="4203843"/>
                  <a:pt x="3748807" y="4205927"/>
                  <a:pt x="3751794" y="4208904"/>
                </a:cubicBezTo>
                <a:cubicBezTo>
                  <a:pt x="3753786" y="4211286"/>
                  <a:pt x="3757769" y="4212476"/>
                  <a:pt x="3757769" y="4211286"/>
                </a:cubicBezTo>
                <a:cubicBezTo>
                  <a:pt x="3759760" y="4210094"/>
                  <a:pt x="3757769" y="4207713"/>
                  <a:pt x="3753786" y="4205332"/>
                </a:cubicBezTo>
                <a:cubicBezTo>
                  <a:pt x="3750798" y="4202949"/>
                  <a:pt x="3748807" y="4202354"/>
                  <a:pt x="3748309" y="4203099"/>
                </a:cubicBezTo>
                <a:close/>
                <a:moveTo>
                  <a:pt x="3895429" y="4202504"/>
                </a:moveTo>
                <a:cubicBezTo>
                  <a:pt x="3894184" y="4202951"/>
                  <a:pt x="3893188" y="4204736"/>
                  <a:pt x="3893188" y="4207713"/>
                </a:cubicBezTo>
                <a:cubicBezTo>
                  <a:pt x="3893188" y="4211286"/>
                  <a:pt x="3895179" y="4213667"/>
                  <a:pt x="3897171" y="4213667"/>
                </a:cubicBezTo>
                <a:cubicBezTo>
                  <a:pt x="3901154" y="4213667"/>
                  <a:pt x="3903145" y="4211287"/>
                  <a:pt x="3899162" y="4205332"/>
                </a:cubicBezTo>
                <a:cubicBezTo>
                  <a:pt x="3898167" y="4202949"/>
                  <a:pt x="3896673" y="4202058"/>
                  <a:pt x="3895429" y="4202504"/>
                </a:cubicBezTo>
                <a:close/>
                <a:moveTo>
                  <a:pt x="3737107" y="4201908"/>
                </a:moveTo>
                <a:cubicBezTo>
                  <a:pt x="3735363" y="4201461"/>
                  <a:pt x="3731879" y="4201759"/>
                  <a:pt x="3727896" y="4202949"/>
                </a:cubicBezTo>
                <a:cubicBezTo>
                  <a:pt x="3721923" y="4205332"/>
                  <a:pt x="3717940" y="4211286"/>
                  <a:pt x="3723913" y="4211286"/>
                </a:cubicBezTo>
                <a:cubicBezTo>
                  <a:pt x="3725906" y="4211286"/>
                  <a:pt x="3727896" y="4210094"/>
                  <a:pt x="3727896" y="4207713"/>
                </a:cubicBezTo>
                <a:cubicBezTo>
                  <a:pt x="3727896" y="4205332"/>
                  <a:pt x="3727896" y="4204141"/>
                  <a:pt x="3729889" y="4205332"/>
                </a:cubicBezTo>
                <a:cubicBezTo>
                  <a:pt x="3729889" y="4205332"/>
                  <a:pt x="3733872" y="4205332"/>
                  <a:pt x="3735862" y="4205332"/>
                </a:cubicBezTo>
                <a:cubicBezTo>
                  <a:pt x="3738849" y="4203546"/>
                  <a:pt x="3738849" y="4202355"/>
                  <a:pt x="3737107" y="4201908"/>
                </a:cubicBezTo>
                <a:close/>
                <a:moveTo>
                  <a:pt x="3757769" y="4199378"/>
                </a:moveTo>
                <a:cubicBezTo>
                  <a:pt x="3755777" y="4199378"/>
                  <a:pt x="3755777" y="4200568"/>
                  <a:pt x="3755777" y="4201760"/>
                </a:cubicBezTo>
                <a:cubicBezTo>
                  <a:pt x="3757769" y="4202949"/>
                  <a:pt x="3759760" y="4204141"/>
                  <a:pt x="3759760" y="4204141"/>
                </a:cubicBezTo>
                <a:cubicBezTo>
                  <a:pt x="3761752" y="4204141"/>
                  <a:pt x="3761752" y="4202949"/>
                  <a:pt x="3761752" y="4201760"/>
                </a:cubicBezTo>
                <a:cubicBezTo>
                  <a:pt x="3761752" y="4200568"/>
                  <a:pt x="3759760" y="4199378"/>
                  <a:pt x="3757769" y="4199378"/>
                </a:cubicBezTo>
                <a:close/>
                <a:moveTo>
                  <a:pt x="3873275" y="4198187"/>
                </a:moveTo>
                <a:cubicBezTo>
                  <a:pt x="3867298" y="4198187"/>
                  <a:pt x="3865309" y="4198187"/>
                  <a:pt x="3869292" y="4202949"/>
                </a:cubicBezTo>
                <a:cubicBezTo>
                  <a:pt x="3873275" y="4210094"/>
                  <a:pt x="3875264" y="4210094"/>
                  <a:pt x="3877258" y="4204141"/>
                </a:cubicBezTo>
                <a:cubicBezTo>
                  <a:pt x="3879247" y="4200568"/>
                  <a:pt x="3877258" y="4199378"/>
                  <a:pt x="3873275" y="4198187"/>
                </a:cubicBezTo>
                <a:close/>
                <a:moveTo>
                  <a:pt x="3709974" y="4194616"/>
                </a:moveTo>
                <a:cubicBezTo>
                  <a:pt x="3707980" y="4195805"/>
                  <a:pt x="3707980" y="4196997"/>
                  <a:pt x="3711964" y="4198187"/>
                </a:cubicBezTo>
                <a:cubicBezTo>
                  <a:pt x="3711964" y="4198187"/>
                  <a:pt x="3713957" y="4196997"/>
                  <a:pt x="3713957" y="4195805"/>
                </a:cubicBezTo>
                <a:cubicBezTo>
                  <a:pt x="3713957" y="4192233"/>
                  <a:pt x="3711964" y="4192233"/>
                  <a:pt x="3709974" y="4194616"/>
                </a:cubicBezTo>
                <a:close/>
                <a:moveTo>
                  <a:pt x="3640271" y="4192233"/>
                </a:moveTo>
                <a:cubicBezTo>
                  <a:pt x="3638281" y="4192233"/>
                  <a:pt x="3638281" y="4193424"/>
                  <a:pt x="3638281" y="4194616"/>
                </a:cubicBezTo>
                <a:cubicBezTo>
                  <a:pt x="3638281" y="4195805"/>
                  <a:pt x="3640271" y="4196997"/>
                  <a:pt x="3642264" y="4196997"/>
                </a:cubicBezTo>
                <a:cubicBezTo>
                  <a:pt x="3644254" y="4196997"/>
                  <a:pt x="3644254" y="4195805"/>
                  <a:pt x="3644254" y="4194616"/>
                </a:cubicBezTo>
                <a:cubicBezTo>
                  <a:pt x="3642264" y="4193424"/>
                  <a:pt x="3640271" y="4192233"/>
                  <a:pt x="3640271" y="4192233"/>
                </a:cubicBezTo>
                <a:close/>
                <a:moveTo>
                  <a:pt x="3698025" y="4191043"/>
                </a:moveTo>
                <a:cubicBezTo>
                  <a:pt x="3698025" y="4191043"/>
                  <a:pt x="3696033" y="4192233"/>
                  <a:pt x="3696033" y="4194616"/>
                </a:cubicBezTo>
                <a:cubicBezTo>
                  <a:pt x="3696033" y="4200568"/>
                  <a:pt x="3698025" y="4200568"/>
                  <a:pt x="3698025" y="4195805"/>
                </a:cubicBezTo>
                <a:cubicBezTo>
                  <a:pt x="3700016" y="4193424"/>
                  <a:pt x="3700016" y="4191043"/>
                  <a:pt x="3698025" y="4191043"/>
                </a:cubicBezTo>
                <a:close/>
                <a:moveTo>
                  <a:pt x="3907128" y="4187471"/>
                </a:moveTo>
                <a:cubicBezTo>
                  <a:pt x="3905137" y="4187471"/>
                  <a:pt x="3903145" y="4187471"/>
                  <a:pt x="3905137" y="4188662"/>
                </a:cubicBezTo>
                <a:cubicBezTo>
                  <a:pt x="3905137" y="4189853"/>
                  <a:pt x="3905137" y="4192234"/>
                  <a:pt x="3903145" y="4192234"/>
                </a:cubicBezTo>
                <a:cubicBezTo>
                  <a:pt x="3901154" y="4193424"/>
                  <a:pt x="3901154" y="4193424"/>
                  <a:pt x="3903145" y="4193424"/>
                </a:cubicBezTo>
                <a:cubicBezTo>
                  <a:pt x="3905137" y="4193424"/>
                  <a:pt x="3907128" y="4192234"/>
                  <a:pt x="3909120" y="4191043"/>
                </a:cubicBezTo>
                <a:cubicBezTo>
                  <a:pt x="3909120" y="4189853"/>
                  <a:pt x="3909120" y="4187471"/>
                  <a:pt x="3907128" y="4187471"/>
                </a:cubicBezTo>
                <a:close/>
                <a:moveTo>
                  <a:pt x="3729889" y="4186279"/>
                </a:moveTo>
                <a:cubicBezTo>
                  <a:pt x="3727896" y="4186279"/>
                  <a:pt x="3725906" y="4187471"/>
                  <a:pt x="3725906" y="4188660"/>
                </a:cubicBezTo>
                <a:cubicBezTo>
                  <a:pt x="3725906" y="4189852"/>
                  <a:pt x="3727896" y="4191043"/>
                  <a:pt x="3729889" y="4189852"/>
                </a:cubicBezTo>
                <a:cubicBezTo>
                  <a:pt x="3731879" y="4188660"/>
                  <a:pt x="3733872" y="4188660"/>
                  <a:pt x="3733872" y="4187471"/>
                </a:cubicBezTo>
                <a:cubicBezTo>
                  <a:pt x="3733872" y="4186279"/>
                  <a:pt x="3731879" y="4186279"/>
                  <a:pt x="3729889" y="4186279"/>
                </a:cubicBezTo>
                <a:close/>
                <a:moveTo>
                  <a:pt x="3694787" y="4186131"/>
                </a:moveTo>
                <a:cubicBezTo>
                  <a:pt x="3692050" y="4185684"/>
                  <a:pt x="3689062" y="4185684"/>
                  <a:pt x="3688067" y="4186279"/>
                </a:cubicBezTo>
                <a:cubicBezTo>
                  <a:pt x="3688067" y="4186279"/>
                  <a:pt x="3686076" y="4187471"/>
                  <a:pt x="3684084" y="4187471"/>
                </a:cubicBezTo>
                <a:cubicBezTo>
                  <a:pt x="3682093" y="4187471"/>
                  <a:pt x="3682093" y="4187471"/>
                  <a:pt x="3682093" y="4188660"/>
                </a:cubicBezTo>
                <a:cubicBezTo>
                  <a:pt x="3682093" y="4189852"/>
                  <a:pt x="3680101" y="4192233"/>
                  <a:pt x="3676118" y="4194616"/>
                </a:cubicBezTo>
                <a:cubicBezTo>
                  <a:pt x="3670144" y="4199378"/>
                  <a:pt x="3670144" y="4199378"/>
                  <a:pt x="3678110" y="4201760"/>
                </a:cubicBezTo>
                <a:cubicBezTo>
                  <a:pt x="3684084" y="4204141"/>
                  <a:pt x="3684084" y="4204141"/>
                  <a:pt x="3680101" y="4200568"/>
                </a:cubicBezTo>
                <a:cubicBezTo>
                  <a:pt x="3678110" y="4198187"/>
                  <a:pt x="3678110" y="4196997"/>
                  <a:pt x="3680101" y="4196997"/>
                </a:cubicBezTo>
                <a:cubicBezTo>
                  <a:pt x="3682093" y="4196997"/>
                  <a:pt x="3686076" y="4198187"/>
                  <a:pt x="3686076" y="4199378"/>
                </a:cubicBezTo>
                <a:cubicBezTo>
                  <a:pt x="3690059" y="4204141"/>
                  <a:pt x="3694042" y="4201760"/>
                  <a:pt x="3690059" y="4196997"/>
                </a:cubicBezTo>
                <a:cubicBezTo>
                  <a:pt x="3684084" y="4191043"/>
                  <a:pt x="3688067" y="4186279"/>
                  <a:pt x="3694042" y="4187471"/>
                </a:cubicBezTo>
                <a:cubicBezTo>
                  <a:pt x="3696033" y="4187471"/>
                  <a:pt x="3698025" y="4188660"/>
                  <a:pt x="3700016" y="4188660"/>
                </a:cubicBezTo>
                <a:cubicBezTo>
                  <a:pt x="3700016" y="4187470"/>
                  <a:pt x="3697526" y="4186577"/>
                  <a:pt x="3694787" y="4186131"/>
                </a:cubicBezTo>
                <a:close/>
                <a:moveTo>
                  <a:pt x="3739845" y="4181516"/>
                </a:moveTo>
                <a:cubicBezTo>
                  <a:pt x="3737854" y="4181516"/>
                  <a:pt x="3735862" y="4182708"/>
                  <a:pt x="3737854" y="4183898"/>
                </a:cubicBezTo>
                <a:cubicBezTo>
                  <a:pt x="3737854" y="4185089"/>
                  <a:pt x="3739845" y="4186279"/>
                  <a:pt x="3741837" y="4186279"/>
                </a:cubicBezTo>
                <a:cubicBezTo>
                  <a:pt x="3743828" y="4186279"/>
                  <a:pt x="3745820" y="4185089"/>
                  <a:pt x="3743828" y="4183898"/>
                </a:cubicBezTo>
                <a:cubicBezTo>
                  <a:pt x="3743828" y="4182708"/>
                  <a:pt x="3741837" y="4181516"/>
                  <a:pt x="3739845" y="4181516"/>
                </a:cubicBezTo>
                <a:close/>
                <a:moveTo>
                  <a:pt x="3608408" y="4181516"/>
                </a:moveTo>
                <a:cubicBezTo>
                  <a:pt x="3600442" y="4183898"/>
                  <a:pt x="3600442" y="4185089"/>
                  <a:pt x="3604425" y="4189852"/>
                </a:cubicBezTo>
                <a:cubicBezTo>
                  <a:pt x="3610400" y="4195805"/>
                  <a:pt x="3610400" y="4195805"/>
                  <a:pt x="3602434" y="4195805"/>
                </a:cubicBezTo>
                <a:cubicBezTo>
                  <a:pt x="3598451" y="4195805"/>
                  <a:pt x="3594469" y="4194616"/>
                  <a:pt x="3594469" y="4192233"/>
                </a:cubicBezTo>
                <a:cubicBezTo>
                  <a:pt x="3594469" y="4189852"/>
                  <a:pt x="3592476" y="4188660"/>
                  <a:pt x="3588493" y="4189852"/>
                </a:cubicBezTo>
                <a:cubicBezTo>
                  <a:pt x="3578537" y="4192233"/>
                  <a:pt x="3582520" y="4198187"/>
                  <a:pt x="3596459" y="4198187"/>
                </a:cubicBezTo>
                <a:cubicBezTo>
                  <a:pt x="3602434" y="4198187"/>
                  <a:pt x="3608408" y="4198187"/>
                  <a:pt x="3608408" y="4199378"/>
                </a:cubicBezTo>
                <a:cubicBezTo>
                  <a:pt x="3608408" y="4199378"/>
                  <a:pt x="3612391" y="4200568"/>
                  <a:pt x="3616374" y="4200568"/>
                </a:cubicBezTo>
                <a:cubicBezTo>
                  <a:pt x="3620357" y="4201760"/>
                  <a:pt x="3622349" y="4200568"/>
                  <a:pt x="3618366" y="4199378"/>
                </a:cubicBezTo>
                <a:cubicBezTo>
                  <a:pt x="3616374" y="4198187"/>
                  <a:pt x="3614383" y="4196997"/>
                  <a:pt x="3614383" y="4195805"/>
                </a:cubicBezTo>
                <a:cubicBezTo>
                  <a:pt x="3616374" y="4191043"/>
                  <a:pt x="3612391" y="4186279"/>
                  <a:pt x="3608408" y="4187471"/>
                </a:cubicBezTo>
                <a:cubicBezTo>
                  <a:pt x="3606417" y="4188660"/>
                  <a:pt x="3604425" y="4187471"/>
                  <a:pt x="3606417" y="4185089"/>
                </a:cubicBezTo>
                <a:cubicBezTo>
                  <a:pt x="3608408" y="4182708"/>
                  <a:pt x="3608408" y="4181516"/>
                  <a:pt x="3608408" y="4181516"/>
                </a:cubicBezTo>
                <a:close/>
                <a:moveTo>
                  <a:pt x="3580527" y="4181516"/>
                </a:moveTo>
                <a:cubicBezTo>
                  <a:pt x="3578537" y="4181516"/>
                  <a:pt x="3576544" y="4182708"/>
                  <a:pt x="3578537" y="4183898"/>
                </a:cubicBezTo>
                <a:cubicBezTo>
                  <a:pt x="3580527" y="4185089"/>
                  <a:pt x="3582520" y="4186279"/>
                  <a:pt x="3582520" y="4186279"/>
                </a:cubicBezTo>
                <a:cubicBezTo>
                  <a:pt x="3582520" y="4186279"/>
                  <a:pt x="3582520" y="4185089"/>
                  <a:pt x="3584510" y="4183898"/>
                </a:cubicBezTo>
                <a:cubicBezTo>
                  <a:pt x="3584510" y="4182708"/>
                  <a:pt x="3582520" y="4181516"/>
                  <a:pt x="3580527" y="4181516"/>
                </a:cubicBezTo>
                <a:close/>
                <a:moveTo>
                  <a:pt x="3588493" y="4180327"/>
                </a:moveTo>
                <a:cubicBezTo>
                  <a:pt x="3588493" y="4179135"/>
                  <a:pt x="3586503" y="4180327"/>
                  <a:pt x="3584510" y="4181516"/>
                </a:cubicBezTo>
                <a:cubicBezTo>
                  <a:pt x="3584510" y="4182708"/>
                  <a:pt x="3586503" y="4183898"/>
                  <a:pt x="3588493" y="4185089"/>
                </a:cubicBezTo>
                <a:cubicBezTo>
                  <a:pt x="3590486" y="4185089"/>
                  <a:pt x="3592476" y="4185089"/>
                  <a:pt x="3592476" y="4183898"/>
                </a:cubicBezTo>
                <a:cubicBezTo>
                  <a:pt x="3592476" y="4182708"/>
                  <a:pt x="3590486" y="4181516"/>
                  <a:pt x="3588493" y="4180327"/>
                </a:cubicBezTo>
                <a:close/>
                <a:moveTo>
                  <a:pt x="3958906" y="4177945"/>
                </a:moveTo>
                <a:cubicBezTo>
                  <a:pt x="3956915" y="4176754"/>
                  <a:pt x="3956915" y="4177945"/>
                  <a:pt x="3956915" y="4180327"/>
                </a:cubicBezTo>
                <a:cubicBezTo>
                  <a:pt x="3956915" y="4182709"/>
                  <a:pt x="3958906" y="4182709"/>
                  <a:pt x="3958906" y="4181517"/>
                </a:cubicBezTo>
                <a:cubicBezTo>
                  <a:pt x="3960898" y="4180327"/>
                  <a:pt x="3960898" y="4177945"/>
                  <a:pt x="3958906" y="4177945"/>
                </a:cubicBezTo>
                <a:close/>
                <a:moveTo>
                  <a:pt x="3570571" y="4176754"/>
                </a:moveTo>
                <a:cubicBezTo>
                  <a:pt x="3568578" y="4176754"/>
                  <a:pt x="3566588" y="4177944"/>
                  <a:pt x="3566588" y="4179135"/>
                </a:cubicBezTo>
                <a:cubicBezTo>
                  <a:pt x="3566588" y="4180327"/>
                  <a:pt x="3568578" y="4181516"/>
                  <a:pt x="3570571" y="4181516"/>
                </a:cubicBezTo>
                <a:cubicBezTo>
                  <a:pt x="3572561" y="4181516"/>
                  <a:pt x="3574554" y="4180327"/>
                  <a:pt x="3574554" y="4179135"/>
                </a:cubicBezTo>
                <a:cubicBezTo>
                  <a:pt x="3574554" y="4177944"/>
                  <a:pt x="3572561" y="4176754"/>
                  <a:pt x="3570571" y="4176754"/>
                </a:cubicBezTo>
                <a:close/>
                <a:moveTo>
                  <a:pt x="3544681" y="4176754"/>
                </a:moveTo>
                <a:cubicBezTo>
                  <a:pt x="3542690" y="4176754"/>
                  <a:pt x="3542690" y="4177944"/>
                  <a:pt x="3540698" y="4179135"/>
                </a:cubicBezTo>
                <a:cubicBezTo>
                  <a:pt x="3540698" y="4180327"/>
                  <a:pt x="3540698" y="4181516"/>
                  <a:pt x="3542690" y="4181516"/>
                </a:cubicBezTo>
                <a:cubicBezTo>
                  <a:pt x="3544681" y="4181516"/>
                  <a:pt x="3544681" y="4180327"/>
                  <a:pt x="3546673" y="4179135"/>
                </a:cubicBezTo>
                <a:cubicBezTo>
                  <a:pt x="3546673" y="4177944"/>
                  <a:pt x="3544681" y="4176754"/>
                  <a:pt x="3544681" y="4176754"/>
                </a:cubicBezTo>
                <a:close/>
                <a:moveTo>
                  <a:pt x="3901154" y="4175563"/>
                </a:moveTo>
                <a:cubicBezTo>
                  <a:pt x="3899162" y="4176754"/>
                  <a:pt x="3889205" y="4182708"/>
                  <a:pt x="3889205" y="4183898"/>
                </a:cubicBezTo>
                <a:cubicBezTo>
                  <a:pt x="3889205" y="4187471"/>
                  <a:pt x="3897171" y="4182708"/>
                  <a:pt x="3899162" y="4179135"/>
                </a:cubicBezTo>
                <a:cubicBezTo>
                  <a:pt x="3901154" y="4176754"/>
                  <a:pt x="3901154" y="4175563"/>
                  <a:pt x="3901154" y="4175563"/>
                </a:cubicBezTo>
                <a:close/>
                <a:moveTo>
                  <a:pt x="3751794" y="4174372"/>
                </a:moveTo>
                <a:cubicBezTo>
                  <a:pt x="3749803" y="4174372"/>
                  <a:pt x="3749803" y="4175563"/>
                  <a:pt x="3749803" y="4176754"/>
                </a:cubicBezTo>
                <a:cubicBezTo>
                  <a:pt x="3749803" y="4177944"/>
                  <a:pt x="3751794" y="4179135"/>
                  <a:pt x="3753786" y="4179135"/>
                </a:cubicBezTo>
                <a:cubicBezTo>
                  <a:pt x="3755777" y="4179135"/>
                  <a:pt x="3757769" y="4177944"/>
                  <a:pt x="3755777" y="4176754"/>
                </a:cubicBezTo>
                <a:cubicBezTo>
                  <a:pt x="3753786" y="4175563"/>
                  <a:pt x="3753786" y="4174372"/>
                  <a:pt x="3751794" y="4174372"/>
                </a:cubicBezTo>
                <a:close/>
                <a:moveTo>
                  <a:pt x="3674127" y="4174372"/>
                </a:moveTo>
                <a:cubicBezTo>
                  <a:pt x="3672135" y="4174372"/>
                  <a:pt x="3670144" y="4175563"/>
                  <a:pt x="3670144" y="4176754"/>
                </a:cubicBezTo>
                <a:cubicBezTo>
                  <a:pt x="3670144" y="4177944"/>
                  <a:pt x="3672135" y="4179135"/>
                  <a:pt x="3674127" y="4179135"/>
                </a:cubicBezTo>
                <a:cubicBezTo>
                  <a:pt x="3676118" y="4179135"/>
                  <a:pt x="3678110" y="4177944"/>
                  <a:pt x="3678110" y="4176754"/>
                </a:cubicBezTo>
                <a:cubicBezTo>
                  <a:pt x="3678110" y="4175563"/>
                  <a:pt x="3676118" y="4174372"/>
                  <a:pt x="3674127" y="4174372"/>
                </a:cubicBezTo>
                <a:close/>
                <a:moveTo>
                  <a:pt x="3419219" y="4174372"/>
                </a:moveTo>
                <a:cubicBezTo>
                  <a:pt x="3417227" y="4174372"/>
                  <a:pt x="3417227" y="4175563"/>
                  <a:pt x="3417227" y="4176754"/>
                </a:cubicBezTo>
                <a:cubicBezTo>
                  <a:pt x="3417227" y="4177944"/>
                  <a:pt x="3419219" y="4179135"/>
                  <a:pt x="3421210" y="4179135"/>
                </a:cubicBezTo>
                <a:cubicBezTo>
                  <a:pt x="3423202" y="4179135"/>
                  <a:pt x="3423202" y="4177944"/>
                  <a:pt x="3423202" y="4176754"/>
                </a:cubicBezTo>
                <a:cubicBezTo>
                  <a:pt x="3421210" y="4175563"/>
                  <a:pt x="3421210" y="4174372"/>
                  <a:pt x="3419219" y="4174372"/>
                </a:cubicBezTo>
                <a:close/>
                <a:moveTo>
                  <a:pt x="3694042" y="4171990"/>
                </a:moveTo>
                <a:cubicBezTo>
                  <a:pt x="3686076" y="4171990"/>
                  <a:pt x="3684084" y="4175563"/>
                  <a:pt x="3692050" y="4176754"/>
                </a:cubicBezTo>
                <a:cubicBezTo>
                  <a:pt x="3696033" y="4177944"/>
                  <a:pt x="3698025" y="4176754"/>
                  <a:pt x="3698025" y="4175563"/>
                </a:cubicBezTo>
                <a:cubicBezTo>
                  <a:pt x="3698025" y="4174372"/>
                  <a:pt x="3696033" y="4173182"/>
                  <a:pt x="3694042" y="4171990"/>
                </a:cubicBezTo>
                <a:close/>
                <a:moveTo>
                  <a:pt x="3580527" y="4171990"/>
                </a:moveTo>
                <a:cubicBezTo>
                  <a:pt x="3578537" y="4171990"/>
                  <a:pt x="3578537" y="4173182"/>
                  <a:pt x="3578537" y="4174372"/>
                </a:cubicBezTo>
                <a:cubicBezTo>
                  <a:pt x="3578537" y="4175563"/>
                  <a:pt x="3580527" y="4176754"/>
                  <a:pt x="3582520" y="4176754"/>
                </a:cubicBezTo>
                <a:cubicBezTo>
                  <a:pt x="3584510" y="4176754"/>
                  <a:pt x="3586503" y="4175563"/>
                  <a:pt x="3584510" y="4174372"/>
                </a:cubicBezTo>
                <a:cubicBezTo>
                  <a:pt x="3582520" y="4173182"/>
                  <a:pt x="3580527" y="4171990"/>
                  <a:pt x="3580527" y="4171990"/>
                </a:cubicBezTo>
                <a:close/>
                <a:moveTo>
                  <a:pt x="3779673" y="4169609"/>
                </a:moveTo>
                <a:cubicBezTo>
                  <a:pt x="3777684" y="4168419"/>
                  <a:pt x="3777684" y="4169609"/>
                  <a:pt x="3777684" y="4171990"/>
                </a:cubicBezTo>
                <a:cubicBezTo>
                  <a:pt x="3777684" y="4174372"/>
                  <a:pt x="3779673" y="4174372"/>
                  <a:pt x="3779673" y="4173182"/>
                </a:cubicBezTo>
                <a:cubicBezTo>
                  <a:pt x="3779673" y="4170800"/>
                  <a:pt x="3779673" y="4168419"/>
                  <a:pt x="3779673" y="4169609"/>
                </a:cubicBezTo>
                <a:close/>
                <a:moveTo>
                  <a:pt x="3484937" y="4167227"/>
                </a:moveTo>
                <a:cubicBezTo>
                  <a:pt x="3480954" y="4167227"/>
                  <a:pt x="3480954" y="4171990"/>
                  <a:pt x="3486929" y="4173182"/>
                </a:cubicBezTo>
                <a:cubicBezTo>
                  <a:pt x="3490912" y="4174372"/>
                  <a:pt x="3490912" y="4173182"/>
                  <a:pt x="3488920" y="4170800"/>
                </a:cubicBezTo>
                <a:cubicBezTo>
                  <a:pt x="3488920" y="4168419"/>
                  <a:pt x="3486929" y="4167227"/>
                  <a:pt x="3484937" y="4167227"/>
                </a:cubicBezTo>
                <a:close/>
                <a:moveTo>
                  <a:pt x="3797599" y="4164846"/>
                </a:moveTo>
                <a:cubicBezTo>
                  <a:pt x="3795605" y="4166038"/>
                  <a:pt x="3795605" y="4168419"/>
                  <a:pt x="3797599" y="4168419"/>
                </a:cubicBezTo>
                <a:cubicBezTo>
                  <a:pt x="3799588" y="4168419"/>
                  <a:pt x="3801582" y="4168419"/>
                  <a:pt x="3801582" y="4166038"/>
                </a:cubicBezTo>
                <a:cubicBezTo>
                  <a:pt x="3801582" y="4162465"/>
                  <a:pt x="3799588" y="4161274"/>
                  <a:pt x="3797599" y="4164846"/>
                </a:cubicBezTo>
                <a:close/>
                <a:moveTo>
                  <a:pt x="3592476" y="4164846"/>
                </a:moveTo>
                <a:cubicBezTo>
                  <a:pt x="3590486" y="4164846"/>
                  <a:pt x="3590486" y="4166038"/>
                  <a:pt x="3588493" y="4167227"/>
                </a:cubicBezTo>
                <a:cubicBezTo>
                  <a:pt x="3586503" y="4168419"/>
                  <a:pt x="3586503" y="4169609"/>
                  <a:pt x="3590486" y="4169609"/>
                </a:cubicBezTo>
                <a:cubicBezTo>
                  <a:pt x="3592476" y="4169609"/>
                  <a:pt x="3594469" y="4168419"/>
                  <a:pt x="3594469" y="4167227"/>
                </a:cubicBezTo>
                <a:cubicBezTo>
                  <a:pt x="3594469" y="4166038"/>
                  <a:pt x="3592476" y="4164846"/>
                  <a:pt x="3592476" y="4164846"/>
                </a:cubicBezTo>
                <a:close/>
                <a:moveTo>
                  <a:pt x="3507838" y="4164251"/>
                </a:moveTo>
                <a:cubicBezTo>
                  <a:pt x="3505350" y="4163953"/>
                  <a:pt x="3502861" y="4164251"/>
                  <a:pt x="3498878" y="4164846"/>
                </a:cubicBezTo>
                <a:cubicBezTo>
                  <a:pt x="3494895" y="4164846"/>
                  <a:pt x="3492903" y="4166038"/>
                  <a:pt x="3496885" y="4170800"/>
                </a:cubicBezTo>
                <a:cubicBezTo>
                  <a:pt x="3500868" y="4175563"/>
                  <a:pt x="3500868" y="4175563"/>
                  <a:pt x="3504851" y="4173182"/>
                </a:cubicBezTo>
                <a:cubicBezTo>
                  <a:pt x="3508834" y="4170800"/>
                  <a:pt x="3510827" y="4170800"/>
                  <a:pt x="3516800" y="4171990"/>
                </a:cubicBezTo>
                <a:cubicBezTo>
                  <a:pt x="3526758" y="4174372"/>
                  <a:pt x="3526758" y="4171990"/>
                  <a:pt x="3516800" y="4167227"/>
                </a:cubicBezTo>
                <a:cubicBezTo>
                  <a:pt x="3512817" y="4165441"/>
                  <a:pt x="3510327" y="4164548"/>
                  <a:pt x="3507838" y="4164251"/>
                </a:cubicBezTo>
                <a:close/>
                <a:moveTo>
                  <a:pt x="3715947" y="4161274"/>
                </a:moveTo>
                <a:cubicBezTo>
                  <a:pt x="3711964" y="4160083"/>
                  <a:pt x="3707980" y="4163655"/>
                  <a:pt x="3709974" y="4167227"/>
                </a:cubicBezTo>
                <a:cubicBezTo>
                  <a:pt x="3711964" y="4170800"/>
                  <a:pt x="3717940" y="4170800"/>
                  <a:pt x="3717940" y="4166038"/>
                </a:cubicBezTo>
                <a:cubicBezTo>
                  <a:pt x="3717940" y="4163655"/>
                  <a:pt x="3717940" y="4162465"/>
                  <a:pt x="3715947" y="4161274"/>
                </a:cubicBezTo>
                <a:close/>
                <a:moveTo>
                  <a:pt x="3660186" y="4161274"/>
                </a:moveTo>
                <a:cubicBezTo>
                  <a:pt x="3660186" y="4161274"/>
                  <a:pt x="3660186" y="4162465"/>
                  <a:pt x="3662179" y="4163655"/>
                </a:cubicBezTo>
                <a:cubicBezTo>
                  <a:pt x="3664169" y="4163655"/>
                  <a:pt x="3666162" y="4166038"/>
                  <a:pt x="3664169" y="4167227"/>
                </a:cubicBezTo>
                <a:cubicBezTo>
                  <a:pt x="3662179" y="4168419"/>
                  <a:pt x="3664169" y="4169609"/>
                  <a:pt x="3666162" y="4169609"/>
                </a:cubicBezTo>
                <a:cubicBezTo>
                  <a:pt x="3672135" y="4169609"/>
                  <a:pt x="3672135" y="4167227"/>
                  <a:pt x="3666162" y="4163655"/>
                </a:cubicBezTo>
                <a:cubicBezTo>
                  <a:pt x="3664169" y="4162465"/>
                  <a:pt x="3662179" y="4161274"/>
                  <a:pt x="3660186" y="4161274"/>
                </a:cubicBezTo>
                <a:close/>
                <a:moveTo>
                  <a:pt x="3755777" y="4156511"/>
                </a:moveTo>
                <a:cubicBezTo>
                  <a:pt x="3751794" y="4152938"/>
                  <a:pt x="3751794" y="4154130"/>
                  <a:pt x="3749803" y="4158893"/>
                </a:cubicBezTo>
                <a:cubicBezTo>
                  <a:pt x="3749803" y="4162465"/>
                  <a:pt x="3749803" y="4162465"/>
                  <a:pt x="3753786" y="4161274"/>
                </a:cubicBezTo>
                <a:cubicBezTo>
                  <a:pt x="3755777" y="4160083"/>
                  <a:pt x="3755777" y="4157702"/>
                  <a:pt x="3755777" y="4156511"/>
                </a:cubicBezTo>
                <a:close/>
                <a:moveTo>
                  <a:pt x="3612391" y="4156511"/>
                </a:moveTo>
                <a:cubicBezTo>
                  <a:pt x="3606417" y="4157702"/>
                  <a:pt x="3604425" y="4157702"/>
                  <a:pt x="3604425" y="4160083"/>
                </a:cubicBezTo>
                <a:cubicBezTo>
                  <a:pt x="3604425" y="4161274"/>
                  <a:pt x="3602434" y="4162465"/>
                  <a:pt x="3600442" y="4162465"/>
                </a:cubicBezTo>
                <a:cubicBezTo>
                  <a:pt x="3598451" y="4162465"/>
                  <a:pt x="3596459" y="4164846"/>
                  <a:pt x="3596459" y="4167227"/>
                </a:cubicBezTo>
                <a:cubicBezTo>
                  <a:pt x="3596459" y="4169609"/>
                  <a:pt x="3594469" y="4173182"/>
                  <a:pt x="3594469" y="4175563"/>
                </a:cubicBezTo>
                <a:cubicBezTo>
                  <a:pt x="3592476" y="4177944"/>
                  <a:pt x="3592476" y="4177944"/>
                  <a:pt x="3594469" y="4176754"/>
                </a:cubicBezTo>
                <a:cubicBezTo>
                  <a:pt x="3598451" y="4174372"/>
                  <a:pt x="3614383" y="4174372"/>
                  <a:pt x="3616374" y="4176754"/>
                </a:cubicBezTo>
                <a:cubicBezTo>
                  <a:pt x="3618366" y="4177944"/>
                  <a:pt x="3620357" y="4179135"/>
                  <a:pt x="3624340" y="4177944"/>
                </a:cubicBezTo>
                <a:cubicBezTo>
                  <a:pt x="3628323" y="4176754"/>
                  <a:pt x="3630315" y="4176754"/>
                  <a:pt x="3630315" y="4177944"/>
                </a:cubicBezTo>
                <a:cubicBezTo>
                  <a:pt x="3630315" y="4179135"/>
                  <a:pt x="3632306" y="4180327"/>
                  <a:pt x="3636288" y="4180327"/>
                </a:cubicBezTo>
                <a:cubicBezTo>
                  <a:pt x="3640271" y="4181516"/>
                  <a:pt x="3644254" y="4182708"/>
                  <a:pt x="3648237" y="4185089"/>
                </a:cubicBezTo>
                <a:cubicBezTo>
                  <a:pt x="3652220" y="4187471"/>
                  <a:pt x="3654213" y="4188660"/>
                  <a:pt x="3654213" y="4187471"/>
                </a:cubicBezTo>
                <a:cubicBezTo>
                  <a:pt x="3654213" y="4186279"/>
                  <a:pt x="3650230" y="4183898"/>
                  <a:pt x="3648237" y="4182708"/>
                </a:cubicBezTo>
                <a:cubicBezTo>
                  <a:pt x="3644254" y="4179135"/>
                  <a:pt x="3644254" y="4179135"/>
                  <a:pt x="3648237" y="4179135"/>
                </a:cubicBezTo>
                <a:cubicBezTo>
                  <a:pt x="3652220" y="4179135"/>
                  <a:pt x="3654213" y="4180327"/>
                  <a:pt x="3656203" y="4181516"/>
                </a:cubicBezTo>
                <a:cubicBezTo>
                  <a:pt x="3658196" y="4182708"/>
                  <a:pt x="3660186" y="4183898"/>
                  <a:pt x="3662179" y="4183898"/>
                </a:cubicBezTo>
                <a:cubicBezTo>
                  <a:pt x="3666162" y="4183898"/>
                  <a:pt x="3654213" y="4168419"/>
                  <a:pt x="3652220" y="4167227"/>
                </a:cubicBezTo>
                <a:cubicBezTo>
                  <a:pt x="3642264" y="4167227"/>
                  <a:pt x="3634298" y="4163655"/>
                  <a:pt x="3636288" y="4161274"/>
                </a:cubicBezTo>
                <a:cubicBezTo>
                  <a:pt x="3638281" y="4160083"/>
                  <a:pt x="3636288" y="4158893"/>
                  <a:pt x="3632306" y="4158893"/>
                </a:cubicBezTo>
                <a:cubicBezTo>
                  <a:pt x="3628323" y="4157702"/>
                  <a:pt x="3626332" y="4158893"/>
                  <a:pt x="3626332" y="4160083"/>
                </a:cubicBezTo>
                <a:cubicBezTo>
                  <a:pt x="3626332" y="4161274"/>
                  <a:pt x="3626332" y="4162465"/>
                  <a:pt x="3628323" y="4162465"/>
                </a:cubicBezTo>
                <a:cubicBezTo>
                  <a:pt x="3632306" y="4162465"/>
                  <a:pt x="3630315" y="4169609"/>
                  <a:pt x="3624340" y="4170800"/>
                </a:cubicBezTo>
                <a:cubicBezTo>
                  <a:pt x="3612391" y="4173182"/>
                  <a:pt x="3608408" y="4166038"/>
                  <a:pt x="3616374" y="4160083"/>
                </a:cubicBezTo>
                <a:cubicBezTo>
                  <a:pt x="3620357" y="4156511"/>
                  <a:pt x="3620357" y="4156511"/>
                  <a:pt x="3612391" y="4156511"/>
                </a:cubicBezTo>
                <a:close/>
                <a:moveTo>
                  <a:pt x="3687818" y="4153236"/>
                </a:moveTo>
                <a:cubicBezTo>
                  <a:pt x="3684582" y="4153236"/>
                  <a:pt x="3682093" y="4153535"/>
                  <a:pt x="3682093" y="4154130"/>
                </a:cubicBezTo>
                <a:cubicBezTo>
                  <a:pt x="3682093" y="4158893"/>
                  <a:pt x="3690059" y="4161274"/>
                  <a:pt x="3694042" y="4157702"/>
                </a:cubicBezTo>
                <a:cubicBezTo>
                  <a:pt x="3696033" y="4155320"/>
                  <a:pt x="3698025" y="4154130"/>
                  <a:pt x="3698025" y="4154130"/>
                </a:cubicBezTo>
                <a:cubicBezTo>
                  <a:pt x="3695037" y="4153535"/>
                  <a:pt x="3691054" y="4153236"/>
                  <a:pt x="3687818" y="4153236"/>
                </a:cubicBezTo>
                <a:close/>
                <a:moveTo>
                  <a:pt x="3548664" y="4152938"/>
                </a:moveTo>
                <a:cubicBezTo>
                  <a:pt x="3546673" y="4152938"/>
                  <a:pt x="3544681" y="4154130"/>
                  <a:pt x="3544681" y="4155320"/>
                </a:cubicBezTo>
                <a:cubicBezTo>
                  <a:pt x="3544681" y="4156511"/>
                  <a:pt x="3546673" y="4157702"/>
                  <a:pt x="3548664" y="4157702"/>
                </a:cubicBezTo>
                <a:cubicBezTo>
                  <a:pt x="3550656" y="4157702"/>
                  <a:pt x="3550656" y="4157702"/>
                  <a:pt x="3550656" y="4158893"/>
                </a:cubicBezTo>
                <a:cubicBezTo>
                  <a:pt x="3550656" y="4163655"/>
                  <a:pt x="3552647" y="4166038"/>
                  <a:pt x="3554639" y="4162465"/>
                </a:cubicBezTo>
                <a:cubicBezTo>
                  <a:pt x="3556630" y="4160083"/>
                  <a:pt x="3558622" y="4160083"/>
                  <a:pt x="3564596" y="4162465"/>
                </a:cubicBezTo>
                <a:cubicBezTo>
                  <a:pt x="3568578" y="4164846"/>
                  <a:pt x="3570571" y="4164846"/>
                  <a:pt x="3572561" y="4163655"/>
                </a:cubicBezTo>
                <a:cubicBezTo>
                  <a:pt x="3574554" y="4162465"/>
                  <a:pt x="3578537" y="4161274"/>
                  <a:pt x="3582520" y="4160083"/>
                </a:cubicBezTo>
                <a:cubicBezTo>
                  <a:pt x="3590486" y="4157702"/>
                  <a:pt x="3588493" y="4154130"/>
                  <a:pt x="3580527" y="4154130"/>
                </a:cubicBezTo>
                <a:cubicBezTo>
                  <a:pt x="3576544" y="4154130"/>
                  <a:pt x="3572561" y="4156511"/>
                  <a:pt x="3572561" y="4157702"/>
                </a:cubicBezTo>
                <a:cubicBezTo>
                  <a:pt x="3572561" y="4160083"/>
                  <a:pt x="3570571" y="4160083"/>
                  <a:pt x="3568578" y="4158893"/>
                </a:cubicBezTo>
                <a:cubicBezTo>
                  <a:pt x="3566588" y="4157702"/>
                  <a:pt x="3562605" y="4157702"/>
                  <a:pt x="3558622" y="4157702"/>
                </a:cubicBezTo>
                <a:cubicBezTo>
                  <a:pt x="3554639" y="4157702"/>
                  <a:pt x="3552647" y="4156511"/>
                  <a:pt x="3552647" y="4155320"/>
                </a:cubicBezTo>
                <a:cubicBezTo>
                  <a:pt x="3552647" y="4154130"/>
                  <a:pt x="3550656" y="4152938"/>
                  <a:pt x="3548664" y="4152938"/>
                </a:cubicBezTo>
                <a:close/>
                <a:moveTo>
                  <a:pt x="3546673" y="4144604"/>
                </a:moveTo>
                <a:cubicBezTo>
                  <a:pt x="3540698" y="4144604"/>
                  <a:pt x="3538707" y="4145794"/>
                  <a:pt x="3540698" y="4146985"/>
                </a:cubicBezTo>
                <a:cubicBezTo>
                  <a:pt x="3544681" y="4148176"/>
                  <a:pt x="3546673" y="4149367"/>
                  <a:pt x="3550656" y="4146985"/>
                </a:cubicBezTo>
                <a:cubicBezTo>
                  <a:pt x="3554639" y="4144604"/>
                  <a:pt x="3554639" y="4144604"/>
                  <a:pt x="3546673" y="4144604"/>
                </a:cubicBezTo>
                <a:close/>
                <a:moveTo>
                  <a:pt x="3528749" y="4144604"/>
                </a:moveTo>
                <a:cubicBezTo>
                  <a:pt x="3526758" y="4144604"/>
                  <a:pt x="3526758" y="4145794"/>
                  <a:pt x="3526758" y="4146985"/>
                </a:cubicBezTo>
                <a:cubicBezTo>
                  <a:pt x="3526758" y="4148176"/>
                  <a:pt x="3528749" y="4149367"/>
                  <a:pt x="3530741" y="4149367"/>
                </a:cubicBezTo>
                <a:cubicBezTo>
                  <a:pt x="3532732" y="4149367"/>
                  <a:pt x="3532732" y="4148176"/>
                  <a:pt x="3532732" y="4146985"/>
                </a:cubicBezTo>
                <a:cubicBezTo>
                  <a:pt x="3530741" y="4145794"/>
                  <a:pt x="3528749" y="4144604"/>
                  <a:pt x="3528749" y="4144604"/>
                </a:cubicBezTo>
                <a:close/>
                <a:moveTo>
                  <a:pt x="3640272" y="4140734"/>
                </a:moveTo>
                <a:cubicBezTo>
                  <a:pt x="3637781" y="4140734"/>
                  <a:pt x="3635293" y="4141627"/>
                  <a:pt x="3634298" y="4143413"/>
                </a:cubicBezTo>
                <a:cubicBezTo>
                  <a:pt x="3632306" y="4149367"/>
                  <a:pt x="3632306" y="4149367"/>
                  <a:pt x="3640271" y="4146985"/>
                </a:cubicBezTo>
                <a:cubicBezTo>
                  <a:pt x="3644254" y="4146985"/>
                  <a:pt x="3646247" y="4144604"/>
                  <a:pt x="3646247" y="4143413"/>
                </a:cubicBezTo>
                <a:cubicBezTo>
                  <a:pt x="3645250" y="4141627"/>
                  <a:pt x="3642761" y="4140734"/>
                  <a:pt x="3640272" y="4140734"/>
                </a:cubicBezTo>
                <a:close/>
                <a:moveTo>
                  <a:pt x="3574554" y="4140436"/>
                </a:moveTo>
                <a:cubicBezTo>
                  <a:pt x="3572063" y="4140436"/>
                  <a:pt x="3569574" y="4141032"/>
                  <a:pt x="3568578" y="4142222"/>
                </a:cubicBezTo>
                <a:cubicBezTo>
                  <a:pt x="3568578" y="4144604"/>
                  <a:pt x="3578537" y="4146985"/>
                  <a:pt x="3580527" y="4145794"/>
                </a:cubicBezTo>
                <a:cubicBezTo>
                  <a:pt x="3582520" y="4144604"/>
                  <a:pt x="3582520" y="4143413"/>
                  <a:pt x="3580527" y="4142222"/>
                </a:cubicBezTo>
                <a:cubicBezTo>
                  <a:pt x="3579532" y="4141032"/>
                  <a:pt x="3577043" y="4140436"/>
                  <a:pt x="3574554" y="4140436"/>
                </a:cubicBezTo>
                <a:close/>
                <a:moveTo>
                  <a:pt x="3604425" y="4139841"/>
                </a:moveTo>
                <a:cubicBezTo>
                  <a:pt x="3602434" y="4139841"/>
                  <a:pt x="3600442" y="4141032"/>
                  <a:pt x="3596459" y="4142222"/>
                </a:cubicBezTo>
                <a:cubicBezTo>
                  <a:pt x="3590486" y="4144604"/>
                  <a:pt x="3590486" y="4144604"/>
                  <a:pt x="3596459" y="4144604"/>
                </a:cubicBezTo>
                <a:cubicBezTo>
                  <a:pt x="3600442" y="4144604"/>
                  <a:pt x="3604425" y="4143413"/>
                  <a:pt x="3604425" y="4142222"/>
                </a:cubicBezTo>
                <a:cubicBezTo>
                  <a:pt x="3604425" y="4141032"/>
                  <a:pt x="3604425" y="4139841"/>
                  <a:pt x="3604425" y="4139841"/>
                </a:cubicBezTo>
                <a:close/>
                <a:moveTo>
                  <a:pt x="3502861" y="4133887"/>
                </a:moveTo>
                <a:cubicBezTo>
                  <a:pt x="3502861" y="4137460"/>
                  <a:pt x="3512817" y="4146985"/>
                  <a:pt x="3516800" y="4146985"/>
                </a:cubicBezTo>
                <a:cubicBezTo>
                  <a:pt x="3518793" y="4146985"/>
                  <a:pt x="3518793" y="4144604"/>
                  <a:pt x="3514810" y="4142222"/>
                </a:cubicBezTo>
                <a:cubicBezTo>
                  <a:pt x="3512817" y="4139841"/>
                  <a:pt x="3510827" y="4137460"/>
                  <a:pt x="3510827" y="4136268"/>
                </a:cubicBezTo>
                <a:cubicBezTo>
                  <a:pt x="3510827" y="4135078"/>
                  <a:pt x="3510827" y="4133887"/>
                  <a:pt x="3508834" y="4133887"/>
                </a:cubicBezTo>
                <a:cubicBezTo>
                  <a:pt x="3506844" y="4133887"/>
                  <a:pt x="3504851" y="4133887"/>
                  <a:pt x="3502861" y="4133887"/>
                </a:cubicBezTo>
                <a:close/>
                <a:moveTo>
                  <a:pt x="3383373" y="4132697"/>
                </a:moveTo>
                <a:cubicBezTo>
                  <a:pt x="3381380" y="4132697"/>
                  <a:pt x="3379390" y="4133887"/>
                  <a:pt x="3381380" y="4135078"/>
                </a:cubicBezTo>
                <a:cubicBezTo>
                  <a:pt x="3383373" y="4136268"/>
                  <a:pt x="3385363" y="4137460"/>
                  <a:pt x="3385363" y="4137460"/>
                </a:cubicBezTo>
                <a:cubicBezTo>
                  <a:pt x="3385363" y="4137460"/>
                  <a:pt x="3387355" y="4137460"/>
                  <a:pt x="3387355" y="4135078"/>
                </a:cubicBezTo>
                <a:cubicBezTo>
                  <a:pt x="3387355" y="4133887"/>
                  <a:pt x="3385363" y="4132697"/>
                  <a:pt x="3383373" y="4132697"/>
                </a:cubicBezTo>
                <a:close/>
                <a:moveTo>
                  <a:pt x="3441124" y="4127933"/>
                </a:moveTo>
                <a:cubicBezTo>
                  <a:pt x="3439134" y="4130316"/>
                  <a:pt x="3445107" y="4135078"/>
                  <a:pt x="3447100" y="4132697"/>
                </a:cubicBezTo>
                <a:cubicBezTo>
                  <a:pt x="3447100" y="4132697"/>
                  <a:pt x="3447100" y="4130316"/>
                  <a:pt x="3445107" y="4129124"/>
                </a:cubicBezTo>
                <a:cubicBezTo>
                  <a:pt x="3443117" y="4126743"/>
                  <a:pt x="3443117" y="4126743"/>
                  <a:pt x="3441124" y="4127933"/>
                </a:cubicBezTo>
                <a:close/>
                <a:moveTo>
                  <a:pt x="3251935" y="4121979"/>
                </a:moveTo>
                <a:cubicBezTo>
                  <a:pt x="3251935" y="4123171"/>
                  <a:pt x="3251935" y="4125552"/>
                  <a:pt x="3251935" y="4125552"/>
                </a:cubicBezTo>
                <a:cubicBezTo>
                  <a:pt x="3253926" y="4126743"/>
                  <a:pt x="3253926" y="4125552"/>
                  <a:pt x="3255918" y="4123171"/>
                </a:cubicBezTo>
                <a:cubicBezTo>
                  <a:pt x="3257909" y="4119598"/>
                  <a:pt x="3255918" y="4118408"/>
                  <a:pt x="3251935" y="4121979"/>
                </a:cubicBezTo>
                <a:close/>
                <a:moveTo>
                  <a:pt x="3340307" y="4119003"/>
                </a:moveTo>
                <a:cubicBezTo>
                  <a:pt x="3339560" y="4119003"/>
                  <a:pt x="3339560" y="4119598"/>
                  <a:pt x="3339560" y="4120789"/>
                </a:cubicBezTo>
                <a:cubicBezTo>
                  <a:pt x="3339560" y="4123171"/>
                  <a:pt x="3343543" y="4125552"/>
                  <a:pt x="3347526" y="4126743"/>
                </a:cubicBezTo>
                <a:cubicBezTo>
                  <a:pt x="3353500" y="4127933"/>
                  <a:pt x="3355492" y="4127933"/>
                  <a:pt x="3353500" y="4126743"/>
                </a:cubicBezTo>
                <a:cubicBezTo>
                  <a:pt x="3353500" y="4125552"/>
                  <a:pt x="3349517" y="4123171"/>
                  <a:pt x="3345534" y="4120789"/>
                </a:cubicBezTo>
                <a:cubicBezTo>
                  <a:pt x="3342546" y="4119598"/>
                  <a:pt x="3341054" y="4119003"/>
                  <a:pt x="3340307" y="4119003"/>
                </a:cubicBezTo>
                <a:close/>
                <a:moveTo>
                  <a:pt x="3374161" y="4114388"/>
                </a:moveTo>
                <a:cubicBezTo>
                  <a:pt x="3372418" y="4113644"/>
                  <a:pt x="3370427" y="4113644"/>
                  <a:pt x="3369431" y="4114835"/>
                </a:cubicBezTo>
                <a:cubicBezTo>
                  <a:pt x="3367441" y="4116027"/>
                  <a:pt x="3369431" y="4118408"/>
                  <a:pt x="3371424" y="4119598"/>
                </a:cubicBezTo>
                <a:cubicBezTo>
                  <a:pt x="3375407" y="4121979"/>
                  <a:pt x="3377397" y="4121979"/>
                  <a:pt x="3377397" y="4118408"/>
                </a:cubicBezTo>
                <a:cubicBezTo>
                  <a:pt x="3377397" y="4116621"/>
                  <a:pt x="3375903" y="4115133"/>
                  <a:pt x="3374161" y="4114388"/>
                </a:cubicBezTo>
                <a:close/>
                <a:moveTo>
                  <a:pt x="3469006" y="4112007"/>
                </a:moveTo>
                <a:cubicBezTo>
                  <a:pt x="3467014" y="4113347"/>
                  <a:pt x="3465023" y="4116621"/>
                  <a:pt x="3463031" y="4121979"/>
                </a:cubicBezTo>
                <a:cubicBezTo>
                  <a:pt x="3461039" y="4125552"/>
                  <a:pt x="3459048" y="4129124"/>
                  <a:pt x="3457056" y="4130316"/>
                </a:cubicBezTo>
                <a:cubicBezTo>
                  <a:pt x="3455066" y="4131505"/>
                  <a:pt x="3455066" y="4131505"/>
                  <a:pt x="3457056" y="4131505"/>
                </a:cubicBezTo>
                <a:cubicBezTo>
                  <a:pt x="3465022" y="4131505"/>
                  <a:pt x="3478963" y="4117216"/>
                  <a:pt x="3474980" y="4113644"/>
                </a:cubicBezTo>
                <a:cubicBezTo>
                  <a:pt x="3472989" y="4111263"/>
                  <a:pt x="3470997" y="4110668"/>
                  <a:pt x="3469006" y="4112007"/>
                </a:cubicBezTo>
                <a:close/>
                <a:moveTo>
                  <a:pt x="541544" y="4107691"/>
                </a:moveTo>
                <a:cubicBezTo>
                  <a:pt x="539554" y="4107691"/>
                  <a:pt x="537562" y="4108882"/>
                  <a:pt x="539554" y="4110072"/>
                </a:cubicBezTo>
                <a:cubicBezTo>
                  <a:pt x="541544" y="4111263"/>
                  <a:pt x="543537" y="4112454"/>
                  <a:pt x="543537" y="4112454"/>
                </a:cubicBezTo>
                <a:cubicBezTo>
                  <a:pt x="545527" y="4112454"/>
                  <a:pt x="545527" y="4111263"/>
                  <a:pt x="545527" y="4110072"/>
                </a:cubicBezTo>
                <a:cubicBezTo>
                  <a:pt x="545527" y="4108882"/>
                  <a:pt x="543537" y="4107691"/>
                  <a:pt x="541544" y="4107691"/>
                </a:cubicBezTo>
                <a:close/>
                <a:moveTo>
                  <a:pt x="3453073" y="4106500"/>
                </a:moveTo>
                <a:cubicBezTo>
                  <a:pt x="3449090" y="4106500"/>
                  <a:pt x="3449090" y="4106500"/>
                  <a:pt x="3451083" y="4107691"/>
                </a:cubicBezTo>
                <a:cubicBezTo>
                  <a:pt x="3453073" y="4107691"/>
                  <a:pt x="3457056" y="4107691"/>
                  <a:pt x="3457056" y="4107691"/>
                </a:cubicBezTo>
                <a:cubicBezTo>
                  <a:pt x="3459048" y="4106500"/>
                  <a:pt x="3457056" y="4106500"/>
                  <a:pt x="3453073" y="4106500"/>
                </a:cubicBezTo>
                <a:close/>
                <a:moveTo>
                  <a:pt x="3369431" y="4105309"/>
                </a:moveTo>
                <a:cubicBezTo>
                  <a:pt x="3363458" y="4105309"/>
                  <a:pt x="3357482" y="4111263"/>
                  <a:pt x="3359475" y="4114835"/>
                </a:cubicBezTo>
                <a:cubicBezTo>
                  <a:pt x="3361465" y="4116027"/>
                  <a:pt x="3357482" y="4117216"/>
                  <a:pt x="3355492" y="4117216"/>
                </a:cubicBezTo>
                <a:cubicBezTo>
                  <a:pt x="3351509" y="4117216"/>
                  <a:pt x="3351509" y="4117216"/>
                  <a:pt x="3353500" y="4118408"/>
                </a:cubicBezTo>
                <a:cubicBezTo>
                  <a:pt x="3355492" y="4119598"/>
                  <a:pt x="3359475" y="4121979"/>
                  <a:pt x="3359475" y="4124361"/>
                </a:cubicBezTo>
                <a:cubicBezTo>
                  <a:pt x="3361465" y="4127933"/>
                  <a:pt x="3361465" y="4127933"/>
                  <a:pt x="3361465" y="4123171"/>
                </a:cubicBezTo>
                <a:cubicBezTo>
                  <a:pt x="3361465" y="4119598"/>
                  <a:pt x="3361465" y="4117216"/>
                  <a:pt x="3361465" y="4116027"/>
                </a:cubicBezTo>
                <a:cubicBezTo>
                  <a:pt x="3361465" y="4114835"/>
                  <a:pt x="3363458" y="4112454"/>
                  <a:pt x="3367441" y="4110072"/>
                </a:cubicBezTo>
                <a:cubicBezTo>
                  <a:pt x="3373414" y="4106500"/>
                  <a:pt x="3373414" y="4106500"/>
                  <a:pt x="3369431" y="4105309"/>
                </a:cubicBezTo>
                <a:close/>
                <a:moveTo>
                  <a:pt x="3349517" y="4104119"/>
                </a:moveTo>
                <a:cubicBezTo>
                  <a:pt x="3345534" y="4104119"/>
                  <a:pt x="3345534" y="4104119"/>
                  <a:pt x="3347526" y="4105309"/>
                </a:cubicBezTo>
                <a:cubicBezTo>
                  <a:pt x="3349517" y="4105309"/>
                  <a:pt x="3351509" y="4107691"/>
                  <a:pt x="3349517" y="4110072"/>
                </a:cubicBezTo>
                <a:cubicBezTo>
                  <a:pt x="3347526" y="4112454"/>
                  <a:pt x="3347526" y="4112454"/>
                  <a:pt x="3351509" y="4110072"/>
                </a:cubicBezTo>
                <a:cubicBezTo>
                  <a:pt x="3355492" y="4108882"/>
                  <a:pt x="3355492" y="4106500"/>
                  <a:pt x="3355492" y="4105309"/>
                </a:cubicBezTo>
                <a:cubicBezTo>
                  <a:pt x="3355492" y="4104119"/>
                  <a:pt x="3351509" y="4104119"/>
                  <a:pt x="3349517" y="4104119"/>
                </a:cubicBezTo>
                <a:close/>
                <a:moveTo>
                  <a:pt x="3419056" y="4103115"/>
                </a:moveTo>
                <a:lnTo>
                  <a:pt x="3415733" y="4106947"/>
                </a:lnTo>
                <a:cubicBezTo>
                  <a:pt x="3416231" y="4107691"/>
                  <a:pt x="3418222" y="4107691"/>
                  <a:pt x="3421210" y="4106500"/>
                </a:cubicBezTo>
                <a:lnTo>
                  <a:pt x="3424041" y="4103115"/>
                </a:lnTo>
                <a:close/>
                <a:moveTo>
                  <a:pt x="3398150" y="4103115"/>
                </a:moveTo>
                <a:lnTo>
                  <a:pt x="3399304" y="4106648"/>
                </a:lnTo>
                <a:cubicBezTo>
                  <a:pt x="3401295" y="4108583"/>
                  <a:pt x="3404282" y="4110072"/>
                  <a:pt x="3407270" y="4110072"/>
                </a:cubicBezTo>
                <a:cubicBezTo>
                  <a:pt x="3413244" y="4110072"/>
                  <a:pt x="3411253" y="4106500"/>
                  <a:pt x="3405278" y="4104119"/>
                </a:cubicBezTo>
                <a:lnTo>
                  <a:pt x="3404158" y="4103115"/>
                </a:lnTo>
                <a:close/>
                <a:moveTo>
                  <a:pt x="139318" y="3380695"/>
                </a:moveTo>
                <a:cubicBezTo>
                  <a:pt x="139318" y="3380695"/>
                  <a:pt x="138127" y="3384794"/>
                  <a:pt x="136936" y="3386842"/>
                </a:cubicBezTo>
                <a:cubicBezTo>
                  <a:pt x="136936" y="3390941"/>
                  <a:pt x="136936" y="3392992"/>
                  <a:pt x="138127" y="3392992"/>
                </a:cubicBezTo>
                <a:cubicBezTo>
                  <a:pt x="139318" y="3392992"/>
                  <a:pt x="140508" y="3388893"/>
                  <a:pt x="140508" y="3386842"/>
                </a:cubicBezTo>
                <a:cubicBezTo>
                  <a:pt x="140508" y="3384794"/>
                  <a:pt x="139318" y="3380695"/>
                  <a:pt x="139318" y="3380695"/>
                </a:cubicBezTo>
                <a:close/>
                <a:moveTo>
                  <a:pt x="85735" y="3321261"/>
                </a:moveTo>
                <a:cubicBezTo>
                  <a:pt x="86924" y="3323311"/>
                  <a:pt x="88116" y="3327410"/>
                  <a:pt x="88116" y="3333558"/>
                </a:cubicBezTo>
                <a:cubicBezTo>
                  <a:pt x="88116" y="3341755"/>
                  <a:pt x="90497" y="3343806"/>
                  <a:pt x="94068" y="3343806"/>
                </a:cubicBezTo>
                <a:cubicBezTo>
                  <a:pt x="97641" y="3343806"/>
                  <a:pt x="100022" y="3341755"/>
                  <a:pt x="100022" y="3339707"/>
                </a:cubicBezTo>
                <a:cubicBezTo>
                  <a:pt x="100022" y="3337657"/>
                  <a:pt x="98832" y="3335608"/>
                  <a:pt x="96452" y="3337657"/>
                </a:cubicBezTo>
                <a:cubicBezTo>
                  <a:pt x="92879" y="3339707"/>
                  <a:pt x="92879" y="3337657"/>
                  <a:pt x="94068" y="3331509"/>
                </a:cubicBezTo>
                <a:cubicBezTo>
                  <a:pt x="95260" y="3325360"/>
                  <a:pt x="95260" y="3325360"/>
                  <a:pt x="92879" y="3329459"/>
                </a:cubicBezTo>
                <a:cubicBezTo>
                  <a:pt x="90497" y="3335608"/>
                  <a:pt x="90497" y="3335608"/>
                  <a:pt x="90497" y="3329459"/>
                </a:cubicBezTo>
                <a:cubicBezTo>
                  <a:pt x="90497" y="3325360"/>
                  <a:pt x="89307" y="3323311"/>
                  <a:pt x="88116" y="3321261"/>
                </a:cubicBezTo>
                <a:cubicBezTo>
                  <a:pt x="85735" y="3319212"/>
                  <a:pt x="84544" y="3321261"/>
                  <a:pt x="85735" y="3321261"/>
                </a:cubicBezTo>
                <a:close/>
                <a:moveTo>
                  <a:pt x="21806" y="3279633"/>
                </a:moveTo>
                <a:lnTo>
                  <a:pt x="21821" y="3280717"/>
                </a:lnTo>
                <a:lnTo>
                  <a:pt x="21434" y="3280273"/>
                </a:lnTo>
                <a:close/>
                <a:moveTo>
                  <a:pt x="29770" y="3253631"/>
                </a:moveTo>
                <a:cubicBezTo>
                  <a:pt x="27387" y="3253631"/>
                  <a:pt x="26197" y="3255679"/>
                  <a:pt x="26197" y="3257730"/>
                </a:cubicBezTo>
                <a:cubicBezTo>
                  <a:pt x="26197" y="3259778"/>
                  <a:pt x="27387" y="3261829"/>
                  <a:pt x="29770" y="3261829"/>
                </a:cubicBezTo>
                <a:cubicBezTo>
                  <a:pt x="32152" y="3261829"/>
                  <a:pt x="33341" y="3259778"/>
                  <a:pt x="33341" y="3257730"/>
                </a:cubicBezTo>
                <a:cubicBezTo>
                  <a:pt x="33341" y="3255679"/>
                  <a:pt x="32152" y="3253631"/>
                  <a:pt x="29770" y="3253631"/>
                </a:cubicBezTo>
                <a:close/>
                <a:moveTo>
                  <a:pt x="136936" y="3104023"/>
                </a:moveTo>
                <a:cubicBezTo>
                  <a:pt x="135746" y="3104023"/>
                  <a:pt x="135746" y="3106073"/>
                  <a:pt x="135746" y="3108122"/>
                </a:cubicBezTo>
                <a:cubicBezTo>
                  <a:pt x="135746" y="3110172"/>
                  <a:pt x="136936" y="3112221"/>
                  <a:pt x="138127" y="3112221"/>
                </a:cubicBezTo>
                <a:cubicBezTo>
                  <a:pt x="139318" y="3112221"/>
                  <a:pt x="140508" y="3110172"/>
                  <a:pt x="139318" y="3108122"/>
                </a:cubicBezTo>
                <a:cubicBezTo>
                  <a:pt x="138127" y="3106073"/>
                  <a:pt x="136936" y="3104023"/>
                  <a:pt x="136936" y="3104023"/>
                </a:cubicBezTo>
                <a:close/>
                <a:moveTo>
                  <a:pt x="50011" y="2903181"/>
                </a:moveTo>
                <a:cubicBezTo>
                  <a:pt x="50011" y="2903181"/>
                  <a:pt x="51202" y="2905231"/>
                  <a:pt x="53585" y="2907280"/>
                </a:cubicBezTo>
                <a:cubicBezTo>
                  <a:pt x="57157" y="2909330"/>
                  <a:pt x="57157" y="2909330"/>
                  <a:pt x="54775" y="2905231"/>
                </a:cubicBezTo>
                <a:cubicBezTo>
                  <a:pt x="52394" y="2903181"/>
                  <a:pt x="51202" y="2901132"/>
                  <a:pt x="50011" y="2903181"/>
                </a:cubicBezTo>
                <a:close/>
                <a:moveTo>
                  <a:pt x="30960" y="1685828"/>
                </a:moveTo>
                <a:cubicBezTo>
                  <a:pt x="29770" y="1685828"/>
                  <a:pt x="27387" y="1687878"/>
                  <a:pt x="27387" y="1691977"/>
                </a:cubicBezTo>
                <a:cubicBezTo>
                  <a:pt x="27387" y="1696076"/>
                  <a:pt x="27387" y="1698124"/>
                  <a:pt x="27387" y="1698124"/>
                </a:cubicBezTo>
                <a:cubicBezTo>
                  <a:pt x="27387" y="1698124"/>
                  <a:pt x="28578" y="1694025"/>
                  <a:pt x="30960" y="1691977"/>
                </a:cubicBezTo>
                <a:cubicBezTo>
                  <a:pt x="33341" y="1689926"/>
                  <a:pt x="33341" y="1685828"/>
                  <a:pt x="30960" y="1685828"/>
                </a:cubicBezTo>
                <a:close/>
                <a:moveTo>
                  <a:pt x="222670" y="1155030"/>
                </a:moveTo>
                <a:cubicBezTo>
                  <a:pt x="222670" y="1159129"/>
                  <a:pt x="228623" y="1165275"/>
                  <a:pt x="231004" y="1165275"/>
                </a:cubicBezTo>
                <a:cubicBezTo>
                  <a:pt x="232196" y="1165275"/>
                  <a:pt x="235768" y="1167327"/>
                  <a:pt x="238149" y="1171425"/>
                </a:cubicBezTo>
                <a:cubicBezTo>
                  <a:pt x="240530" y="1175524"/>
                  <a:pt x="244104" y="1177572"/>
                  <a:pt x="245293" y="1177572"/>
                </a:cubicBezTo>
                <a:cubicBezTo>
                  <a:pt x="248865" y="1177572"/>
                  <a:pt x="232196" y="1159129"/>
                  <a:pt x="226241" y="1155030"/>
                </a:cubicBezTo>
                <a:cubicBezTo>
                  <a:pt x="223860" y="1152980"/>
                  <a:pt x="221479" y="1152980"/>
                  <a:pt x="222670" y="1155030"/>
                </a:cubicBezTo>
                <a:close/>
                <a:moveTo>
                  <a:pt x="215525" y="1122239"/>
                </a:moveTo>
                <a:cubicBezTo>
                  <a:pt x="210763" y="1122239"/>
                  <a:pt x="210763" y="1122239"/>
                  <a:pt x="215525" y="1130437"/>
                </a:cubicBezTo>
                <a:cubicBezTo>
                  <a:pt x="219097" y="1138634"/>
                  <a:pt x="219097" y="1138634"/>
                  <a:pt x="219097" y="1130437"/>
                </a:cubicBezTo>
                <a:cubicBezTo>
                  <a:pt x="217906" y="1128386"/>
                  <a:pt x="216715" y="1124287"/>
                  <a:pt x="215525" y="1122239"/>
                </a:cubicBezTo>
                <a:close/>
                <a:moveTo>
                  <a:pt x="215525" y="1118140"/>
                </a:moveTo>
                <a:cubicBezTo>
                  <a:pt x="215525" y="1120188"/>
                  <a:pt x="216715" y="1120188"/>
                  <a:pt x="219097" y="1120188"/>
                </a:cubicBezTo>
                <a:cubicBezTo>
                  <a:pt x="221479" y="1120188"/>
                  <a:pt x="222670" y="1120188"/>
                  <a:pt x="220288" y="1118140"/>
                </a:cubicBezTo>
                <a:cubicBezTo>
                  <a:pt x="217906" y="1118140"/>
                  <a:pt x="215525" y="1118140"/>
                  <a:pt x="215525" y="1118140"/>
                </a:cubicBezTo>
                <a:close/>
                <a:moveTo>
                  <a:pt x="140508" y="1089449"/>
                </a:moveTo>
                <a:cubicBezTo>
                  <a:pt x="139318" y="1089449"/>
                  <a:pt x="138127" y="1089449"/>
                  <a:pt x="138127" y="1091497"/>
                </a:cubicBezTo>
                <a:cubicBezTo>
                  <a:pt x="138127" y="1093548"/>
                  <a:pt x="139318" y="1093548"/>
                  <a:pt x="140508" y="1095596"/>
                </a:cubicBezTo>
                <a:cubicBezTo>
                  <a:pt x="141698" y="1095596"/>
                  <a:pt x="142890" y="1095596"/>
                  <a:pt x="142890" y="1093548"/>
                </a:cubicBezTo>
                <a:cubicBezTo>
                  <a:pt x="142890" y="1091497"/>
                  <a:pt x="141698" y="1089449"/>
                  <a:pt x="140508" y="1089449"/>
                </a:cubicBezTo>
                <a:close/>
                <a:moveTo>
                  <a:pt x="141698" y="1052558"/>
                </a:moveTo>
                <a:cubicBezTo>
                  <a:pt x="139318" y="1052558"/>
                  <a:pt x="139318" y="1052558"/>
                  <a:pt x="141698" y="1062805"/>
                </a:cubicBezTo>
                <a:cubicBezTo>
                  <a:pt x="142890" y="1064855"/>
                  <a:pt x="144081" y="1066904"/>
                  <a:pt x="145271" y="1066904"/>
                </a:cubicBezTo>
                <a:cubicBezTo>
                  <a:pt x="147652" y="1064855"/>
                  <a:pt x="145271" y="1050508"/>
                  <a:pt x="141698" y="1052558"/>
                </a:cubicBezTo>
                <a:close/>
                <a:moveTo>
                  <a:pt x="84544" y="1048461"/>
                </a:moveTo>
                <a:cubicBezTo>
                  <a:pt x="83352" y="1046410"/>
                  <a:pt x="83352" y="1048461"/>
                  <a:pt x="83352" y="1052558"/>
                </a:cubicBezTo>
                <a:cubicBezTo>
                  <a:pt x="83352" y="1056657"/>
                  <a:pt x="84544" y="1058706"/>
                  <a:pt x="84544" y="1054607"/>
                </a:cubicBezTo>
                <a:cubicBezTo>
                  <a:pt x="85735" y="1052558"/>
                  <a:pt x="85735" y="1050508"/>
                  <a:pt x="84544" y="1048461"/>
                </a:cubicBezTo>
                <a:close/>
                <a:moveTo>
                  <a:pt x="85585" y="989795"/>
                </a:moveTo>
                <a:cubicBezTo>
                  <a:pt x="85138" y="989027"/>
                  <a:pt x="83948" y="990051"/>
                  <a:pt x="82162" y="993124"/>
                </a:cubicBezTo>
                <a:cubicBezTo>
                  <a:pt x="78590" y="999274"/>
                  <a:pt x="77400" y="1003373"/>
                  <a:pt x="80971" y="1003373"/>
                </a:cubicBezTo>
                <a:cubicBezTo>
                  <a:pt x="82162" y="1003373"/>
                  <a:pt x="83352" y="999274"/>
                  <a:pt x="84544" y="997223"/>
                </a:cubicBezTo>
                <a:cubicBezTo>
                  <a:pt x="85735" y="993124"/>
                  <a:pt x="86031" y="990563"/>
                  <a:pt x="85585" y="989795"/>
                </a:cubicBezTo>
                <a:close/>
                <a:moveTo>
                  <a:pt x="27387" y="931643"/>
                </a:moveTo>
                <a:cubicBezTo>
                  <a:pt x="26197" y="931643"/>
                  <a:pt x="26197" y="933693"/>
                  <a:pt x="26197" y="935741"/>
                </a:cubicBezTo>
                <a:cubicBezTo>
                  <a:pt x="26197" y="937792"/>
                  <a:pt x="27387" y="939840"/>
                  <a:pt x="28578" y="939840"/>
                </a:cubicBezTo>
                <a:cubicBezTo>
                  <a:pt x="29770" y="939840"/>
                  <a:pt x="30960" y="937792"/>
                  <a:pt x="29770" y="935741"/>
                </a:cubicBezTo>
                <a:cubicBezTo>
                  <a:pt x="29770" y="933693"/>
                  <a:pt x="28578" y="933693"/>
                  <a:pt x="27387" y="931643"/>
                </a:cubicBezTo>
                <a:close/>
                <a:moveTo>
                  <a:pt x="14289" y="911148"/>
                </a:moveTo>
                <a:cubicBezTo>
                  <a:pt x="13100" y="911148"/>
                  <a:pt x="11908" y="913199"/>
                  <a:pt x="11908" y="915247"/>
                </a:cubicBezTo>
                <a:cubicBezTo>
                  <a:pt x="11908" y="917298"/>
                  <a:pt x="13100" y="919346"/>
                  <a:pt x="14289" y="917298"/>
                </a:cubicBezTo>
                <a:cubicBezTo>
                  <a:pt x="15480" y="915247"/>
                  <a:pt x="16671" y="913199"/>
                  <a:pt x="16671" y="913199"/>
                </a:cubicBezTo>
                <a:cubicBezTo>
                  <a:pt x="16671" y="913199"/>
                  <a:pt x="15480" y="913199"/>
                  <a:pt x="14289" y="911148"/>
                </a:cubicBezTo>
                <a:close/>
                <a:moveTo>
                  <a:pt x="141698" y="622181"/>
                </a:moveTo>
                <a:cubicBezTo>
                  <a:pt x="140508" y="620131"/>
                  <a:pt x="140508" y="622181"/>
                  <a:pt x="140508" y="626280"/>
                </a:cubicBezTo>
                <a:cubicBezTo>
                  <a:pt x="140508" y="630379"/>
                  <a:pt x="140508" y="630379"/>
                  <a:pt x="141698" y="628328"/>
                </a:cubicBezTo>
                <a:cubicBezTo>
                  <a:pt x="142890" y="626280"/>
                  <a:pt x="142890" y="624229"/>
                  <a:pt x="141698" y="622181"/>
                </a:cubicBezTo>
                <a:close/>
                <a:moveTo>
                  <a:pt x="51202" y="616032"/>
                </a:moveTo>
                <a:cubicBezTo>
                  <a:pt x="50011" y="616032"/>
                  <a:pt x="48822" y="618082"/>
                  <a:pt x="48822" y="620131"/>
                </a:cubicBezTo>
                <a:cubicBezTo>
                  <a:pt x="48822" y="622181"/>
                  <a:pt x="50011" y="624229"/>
                  <a:pt x="51202" y="622181"/>
                </a:cubicBezTo>
                <a:cubicBezTo>
                  <a:pt x="52394" y="620131"/>
                  <a:pt x="53585" y="618082"/>
                  <a:pt x="53585" y="618082"/>
                </a:cubicBezTo>
                <a:cubicBezTo>
                  <a:pt x="53585" y="618082"/>
                  <a:pt x="52394" y="616032"/>
                  <a:pt x="51202" y="616032"/>
                </a:cubicBezTo>
                <a:close/>
                <a:moveTo>
                  <a:pt x="15480" y="556601"/>
                </a:moveTo>
                <a:cubicBezTo>
                  <a:pt x="14289" y="554549"/>
                  <a:pt x="14289" y="556601"/>
                  <a:pt x="14289" y="560698"/>
                </a:cubicBezTo>
                <a:cubicBezTo>
                  <a:pt x="14289" y="566846"/>
                  <a:pt x="15480" y="568896"/>
                  <a:pt x="15480" y="564797"/>
                </a:cubicBezTo>
                <a:cubicBezTo>
                  <a:pt x="16671" y="562747"/>
                  <a:pt x="16671" y="558648"/>
                  <a:pt x="15480" y="556601"/>
                </a:cubicBezTo>
                <a:close/>
                <a:moveTo>
                  <a:pt x="48822" y="554549"/>
                </a:moveTo>
                <a:cubicBezTo>
                  <a:pt x="47630" y="552501"/>
                  <a:pt x="45249" y="554549"/>
                  <a:pt x="44059" y="556601"/>
                </a:cubicBezTo>
                <a:cubicBezTo>
                  <a:pt x="39294" y="562747"/>
                  <a:pt x="44059" y="566846"/>
                  <a:pt x="47630" y="560698"/>
                </a:cubicBezTo>
                <a:cubicBezTo>
                  <a:pt x="50011" y="556601"/>
                  <a:pt x="50011" y="554549"/>
                  <a:pt x="48822" y="554549"/>
                </a:cubicBezTo>
                <a:close/>
                <a:moveTo>
                  <a:pt x="38105" y="554549"/>
                </a:moveTo>
                <a:cubicBezTo>
                  <a:pt x="36914" y="554549"/>
                  <a:pt x="34532" y="554549"/>
                  <a:pt x="32152" y="558648"/>
                </a:cubicBezTo>
                <a:cubicBezTo>
                  <a:pt x="27387" y="564797"/>
                  <a:pt x="29770" y="566846"/>
                  <a:pt x="36914" y="560698"/>
                </a:cubicBezTo>
                <a:cubicBezTo>
                  <a:pt x="38105" y="558648"/>
                  <a:pt x="39294" y="556601"/>
                  <a:pt x="38105" y="554549"/>
                </a:cubicBezTo>
                <a:close/>
                <a:moveTo>
                  <a:pt x="46439" y="529957"/>
                </a:moveTo>
                <a:cubicBezTo>
                  <a:pt x="44059" y="529957"/>
                  <a:pt x="42867" y="532007"/>
                  <a:pt x="41677" y="534056"/>
                </a:cubicBezTo>
                <a:cubicBezTo>
                  <a:pt x="41677" y="536106"/>
                  <a:pt x="42867" y="538155"/>
                  <a:pt x="45249" y="538155"/>
                </a:cubicBezTo>
                <a:cubicBezTo>
                  <a:pt x="47630" y="538155"/>
                  <a:pt x="50011" y="536106"/>
                  <a:pt x="50011" y="534056"/>
                </a:cubicBezTo>
                <a:cubicBezTo>
                  <a:pt x="50011" y="532007"/>
                  <a:pt x="48822" y="529957"/>
                  <a:pt x="46439" y="529957"/>
                </a:cubicBezTo>
                <a:close/>
                <a:moveTo>
                  <a:pt x="16671" y="527908"/>
                </a:moveTo>
                <a:cubicBezTo>
                  <a:pt x="13100" y="525858"/>
                  <a:pt x="13100" y="529957"/>
                  <a:pt x="16671" y="536106"/>
                </a:cubicBezTo>
                <a:cubicBezTo>
                  <a:pt x="19052" y="542254"/>
                  <a:pt x="19052" y="542254"/>
                  <a:pt x="19052" y="536106"/>
                </a:cubicBezTo>
                <a:cubicBezTo>
                  <a:pt x="19052" y="532007"/>
                  <a:pt x="17862" y="529957"/>
                  <a:pt x="16671" y="527908"/>
                </a:cubicBezTo>
                <a:close/>
                <a:moveTo>
                  <a:pt x="3011214" y="108825"/>
                </a:moveTo>
                <a:cubicBezTo>
                  <a:pt x="3009233" y="110826"/>
                  <a:pt x="3009729" y="114827"/>
                  <a:pt x="3013692" y="119628"/>
                </a:cubicBezTo>
                <a:cubicBezTo>
                  <a:pt x="3017655" y="126030"/>
                  <a:pt x="3023597" y="127631"/>
                  <a:pt x="3027560" y="124431"/>
                </a:cubicBezTo>
                <a:cubicBezTo>
                  <a:pt x="3033506" y="119628"/>
                  <a:pt x="3029543" y="114828"/>
                  <a:pt x="3023597" y="110026"/>
                </a:cubicBezTo>
                <a:cubicBezTo>
                  <a:pt x="3017654" y="106826"/>
                  <a:pt x="3013196" y="106826"/>
                  <a:pt x="3011214" y="108825"/>
                </a:cubicBezTo>
                <a:close/>
                <a:moveTo>
                  <a:pt x="2988180" y="108825"/>
                </a:moveTo>
                <a:cubicBezTo>
                  <a:pt x="2985455" y="108426"/>
                  <a:pt x="2983968" y="110026"/>
                  <a:pt x="2983968" y="113226"/>
                </a:cubicBezTo>
                <a:cubicBezTo>
                  <a:pt x="2983968" y="116428"/>
                  <a:pt x="2981988" y="118029"/>
                  <a:pt x="2980005" y="116428"/>
                </a:cubicBezTo>
                <a:cubicBezTo>
                  <a:pt x="2976042" y="114828"/>
                  <a:pt x="2974062" y="116428"/>
                  <a:pt x="2972079" y="119628"/>
                </a:cubicBezTo>
                <a:cubicBezTo>
                  <a:pt x="2968116" y="126030"/>
                  <a:pt x="2968116" y="126030"/>
                  <a:pt x="2983968" y="126030"/>
                </a:cubicBezTo>
                <a:cubicBezTo>
                  <a:pt x="3005766" y="127631"/>
                  <a:pt x="3007746" y="126030"/>
                  <a:pt x="2999820" y="116428"/>
                </a:cubicBezTo>
                <a:cubicBezTo>
                  <a:pt x="2994867" y="111627"/>
                  <a:pt x="2990904" y="109226"/>
                  <a:pt x="2988180" y="108825"/>
                </a:cubicBezTo>
                <a:close/>
                <a:moveTo>
                  <a:pt x="2902729" y="106826"/>
                </a:moveTo>
                <a:cubicBezTo>
                  <a:pt x="2900746" y="108426"/>
                  <a:pt x="2898767" y="108426"/>
                  <a:pt x="2898767" y="110026"/>
                </a:cubicBezTo>
                <a:cubicBezTo>
                  <a:pt x="2898767" y="110026"/>
                  <a:pt x="2900746" y="111627"/>
                  <a:pt x="2902729" y="111627"/>
                </a:cubicBezTo>
                <a:cubicBezTo>
                  <a:pt x="2904709" y="111627"/>
                  <a:pt x="2906692" y="110026"/>
                  <a:pt x="2906692" y="108426"/>
                </a:cubicBezTo>
                <a:cubicBezTo>
                  <a:pt x="2906692" y="106826"/>
                  <a:pt x="2904709" y="105226"/>
                  <a:pt x="2902729" y="106826"/>
                </a:cubicBezTo>
                <a:close/>
                <a:moveTo>
                  <a:pt x="3215802" y="103624"/>
                </a:moveTo>
                <a:cubicBezTo>
                  <a:pt x="3213819" y="105226"/>
                  <a:pt x="3215802" y="105226"/>
                  <a:pt x="3219764" y="105226"/>
                </a:cubicBezTo>
                <a:cubicBezTo>
                  <a:pt x="3223727" y="105226"/>
                  <a:pt x="3225708" y="105226"/>
                  <a:pt x="3223727" y="103624"/>
                </a:cubicBezTo>
                <a:cubicBezTo>
                  <a:pt x="3221745" y="103624"/>
                  <a:pt x="3217782" y="103624"/>
                  <a:pt x="3215802" y="103624"/>
                </a:cubicBezTo>
                <a:close/>
                <a:moveTo>
                  <a:pt x="3546707" y="97223"/>
                </a:moveTo>
                <a:cubicBezTo>
                  <a:pt x="3544726" y="97223"/>
                  <a:pt x="3546707" y="98824"/>
                  <a:pt x="3552652" y="100424"/>
                </a:cubicBezTo>
                <a:cubicBezTo>
                  <a:pt x="3558596" y="100424"/>
                  <a:pt x="3560578" y="100424"/>
                  <a:pt x="3556615" y="98824"/>
                </a:cubicBezTo>
                <a:cubicBezTo>
                  <a:pt x="3552652" y="97223"/>
                  <a:pt x="3548689" y="97223"/>
                  <a:pt x="3546707" y="97223"/>
                </a:cubicBezTo>
                <a:close/>
                <a:moveTo>
                  <a:pt x="3520949" y="97223"/>
                </a:moveTo>
                <a:cubicBezTo>
                  <a:pt x="3516986" y="98824"/>
                  <a:pt x="3518967" y="98824"/>
                  <a:pt x="3524912" y="98824"/>
                </a:cubicBezTo>
                <a:cubicBezTo>
                  <a:pt x="3528875" y="98824"/>
                  <a:pt x="3530856" y="98824"/>
                  <a:pt x="3528875" y="97223"/>
                </a:cubicBezTo>
                <a:cubicBezTo>
                  <a:pt x="3526893" y="97223"/>
                  <a:pt x="3522930" y="97223"/>
                  <a:pt x="3520949" y="97223"/>
                </a:cubicBezTo>
                <a:close/>
                <a:moveTo>
                  <a:pt x="3409987" y="97223"/>
                </a:moveTo>
                <a:cubicBezTo>
                  <a:pt x="3408003" y="97223"/>
                  <a:pt x="3406024" y="98824"/>
                  <a:pt x="3404041" y="100424"/>
                </a:cubicBezTo>
                <a:cubicBezTo>
                  <a:pt x="3402061" y="103624"/>
                  <a:pt x="3402061" y="103624"/>
                  <a:pt x="3408003" y="100424"/>
                </a:cubicBezTo>
                <a:cubicBezTo>
                  <a:pt x="3411966" y="98824"/>
                  <a:pt x="3411966" y="97223"/>
                  <a:pt x="3409987" y="97223"/>
                </a:cubicBezTo>
                <a:close/>
                <a:moveTo>
                  <a:pt x="1883755" y="97023"/>
                </a:moveTo>
                <a:cubicBezTo>
                  <a:pt x="1878306" y="96423"/>
                  <a:pt x="1872362" y="96423"/>
                  <a:pt x="1868400" y="97223"/>
                </a:cubicBezTo>
                <a:cubicBezTo>
                  <a:pt x="1862453" y="98824"/>
                  <a:pt x="1866416" y="100424"/>
                  <a:pt x="1880288" y="100424"/>
                </a:cubicBezTo>
                <a:cubicBezTo>
                  <a:pt x="1890194" y="102025"/>
                  <a:pt x="1896140" y="102025"/>
                  <a:pt x="1896140" y="100424"/>
                </a:cubicBezTo>
                <a:cubicBezTo>
                  <a:pt x="1894158" y="98824"/>
                  <a:pt x="1889205" y="97623"/>
                  <a:pt x="1883755" y="97023"/>
                </a:cubicBezTo>
                <a:close/>
                <a:moveTo>
                  <a:pt x="3100876" y="95623"/>
                </a:moveTo>
                <a:cubicBezTo>
                  <a:pt x="3098894" y="95623"/>
                  <a:pt x="3096913" y="97223"/>
                  <a:pt x="3094931" y="98824"/>
                </a:cubicBezTo>
                <a:cubicBezTo>
                  <a:pt x="3090968" y="103624"/>
                  <a:pt x="3092950" y="103624"/>
                  <a:pt x="3098894" y="98824"/>
                </a:cubicBezTo>
                <a:cubicBezTo>
                  <a:pt x="3102857" y="97223"/>
                  <a:pt x="3102857" y="95623"/>
                  <a:pt x="3100876" y="95623"/>
                </a:cubicBezTo>
                <a:close/>
                <a:moveTo>
                  <a:pt x="1906046" y="95623"/>
                </a:moveTo>
                <a:cubicBezTo>
                  <a:pt x="1904066" y="97223"/>
                  <a:pt x="1904066" y="98824"/>
                  <a:pt x="1904066" y="100424"/>
                </a:cubicBezTo>
                <a:cubicBezTo>
                  <a:pt x="1906046" y="105226"/>
                  <a:pt x="1917935" y="105226"/>
                  <a:pt x="1919918" y="102025"/>
                </a:cubicBezTo>
                <a:cubicBezTo>
                  <a:pt x="1923881" y="98824"/>
                  <a:pt x="1913972" y="94023"/>
                  <a:pt x="1906046" y="95623"/>
                </a:cubicBezTo>
                <a:close/>
                <a:moveTo>
                  <a:pt x="1830750" y="95623"/>
                </a:moveTo>
                <a:cubicBezTo>
                  <a:pt x="1826787" y="97223"/>
                  <a:pt x="1824807" y="97223"/>
                  <a:pt x="1824807" y="98824"/>
                </a:cubicBezTo>
                <a:cubicBezTo>
                  <a:pt x="1824807" y="98824"/>
                  <a:pt x="1828770" y="100424"/>
                  <a:pt x="1830750" y="100424"/>
                </a:cubicBezTo>
                <a:cubicBezTo>
                  <a:pt x="1834713" y="100424"/>
                  <a:pt x="1836696" y="98824"/>
                  <a:pt x="1836696" y="97223"/>
                </a:cubicBezTo>
                <a:cubicBezTo>
                  <a:pt x="1836696" y="95623"/>
                  <a:pt x="1832733" y="94023"/>
                  <a:pt x="1830750" y="95623"/>
                </a:cubicBezTo>
                <a:close/>
                <a:moveTo>
                  <a:pt x="1958060" y="95024"/>
                </a:moveTo>
                <a:cubicBezTo>
                  <a:pt x="1956079" y="94023"/>
                  <a:pt x="1953602" y="94023"/>
                  <a:pt x="1951621" y="95623"/>
                </a:cubicBezTo>
                <a:cubicBezTo>
                  <a:pt x="1949638" y="97223"/>
                  <a:pt x="1943695" y="98824"/>
                  <a:pt x="1937749" y="98824"/>
                </a:cubicBezTo>
                <a:cubicBezTo>
                  <a:pt x="1933786" y="98824"/>
                  <a:pt x="1927844" y="100424"/>
                  <a:pt x="1923881" y="98824"/>
                </a:cubicBezTo>
                <a:cubicBezTo>
                  <a:pt x="1923881" y="100424"/>
                  <a:pt x="1931807" y="100424"/>
                  <a:pt x="1941712" y="102025"/>
                </a:cubicBezTo>
                <a:cubicBezTo>
                  <a:pt x="1953601" y="102025"/>
                  <a:pt x="1961528" y="102025"/>
                  <a:pt x="1961528" y="100424"/>
                </a:cubicBezTo>
                <a:cubicBezTo>
                  <a:pt x="1961528" y="98024"/>
                  <a:pt x="1960042" y="96024"/>
                  <a:pt x="1958060" y="95024"/>
                </a:cubicBezTo>
                <a:close/>
                <a:moveTo>
                  <a:pt x="2876969" y="94023"/>
                </a:moveTo>
                <a:cubicBezTo>
                  <a:pt x="2873006" y="94023"/>
                  <a:pt x="2876969" y="95623"/>
                  <a:pt x="2884895" y="95623"/>
                </a:cubicBezTo>
                <a:cubicBezTo>
                  <a:pt x="2892820" y="97223"/>
                  <a:pt x="2896783" y="97223"/>
                  <a:pt x="2892820" y="95623"/>
                </a:cubicBezTo>
                <a:cubicBezTo>
                  <a:pt x="2888858" y="94023"/>
                  <a:pt x="2880932" y="94023"/>
                  <a:pt x="2876969" y="94023"/>
                </a:cubicBezTo>
                <a:close/>
                <a:moveTo>
                  <a:pt x="2785821" y="94023"/>
                </a:moveTo>
                <a:cubicBezTo>
                  <a:pt x="2781858" y="94023"/>
                  <a:pt x="2779877" y="95623"/>
                  <a:pt x="2777895" y="95623"/>
                </a:cubicBezTo>
                <a:cubicBezTo>
                  <a:pt x="2777895" y="95623"/>
                  <a:pt x="2779877" y="97223"/>
                  <a:pt x="2783840" y="97223"/>
                </a:cubicBezTo>
                <a:cubicBezTo>
                  <a:pt x="2787803" y="98824"/>
                  <a:pt x="2791766" y="97223"/>
                  <a:pt x="2791766" y="95623"/>
                </a:cubicBezTo>
                <a:cubicBezTo>
                  <a:pt x="2791766" y="94023"/>
                  <a:pt x="2789784" y="94023"/>
                  <a:pt x="2785821" y="94023"/>
                </a:cubicBezTo>
                <a:close/>
                <a:moveTo>
                  <a:pt x="2848981" y="93222"/>
                </a:moveTo>
                <a:cubicBezTo>
                  <a:pt x="2840807" y="92422"/>
                  <a:pt x="2832385" y="92422"/>
                  <a:pt x="2829413" y="94023"/>
                </a:cubicBezTo>
                <a:cubicBezTo>
                  <a:pt x="2825451" y="95623"/>
                  <a:pt x="2827433" y="97223"/>
                  <a:pt x="2839321" y="97223"/>
                </a:cubicBezTo>
                <a:cubicBezTo>
                  <a:pt x="2847247" y="98824"/>
                  <a:pt x="2855173" y="98824"/>
                  <a:pt x="2857154" y="97223"/>
                </a:cubicBezTo>
                <a:cubicBezTo>
                  <a:pt x="2859136" y="95623"/>
                  <a:pt x="2863099" y="95623"/>
                  <a:pt x="2865080" y="97223"/>
                </a:cubicBezTo>
                <a:cubicBezTo>
                  <a:pt x="2867062" y="98824"/>
                  <a:pt x="2869043" y="98824"/>
                  <a:pt x="2867062" y="97223"/>
                </a:cubicBezTo>
                <a:cubicBezTo>
                  <a:pt x="2865081" y="95622"/>
                  <a:pt x="2857155" y="94023"/>
                  <a:pt x="2848981" y="93222"/>
                </a:cubicBezTo>
                <a:close/>
                <a:moveTo>
                  <a:pt x="2528229" y="92423"/>
                </a:moveTo>
                <a:cubicBezTo>
                  <a:pt x="2526248" y="92423"/>
                  <a:pt x="2524266" y="94023"/>
                  <a:pt x="2524266" y="95623"/>
                </a:cubicBezTo>
                <a:cubicBezTo>
                  <a:pt x="2524266" y="97223"/>
                  <a:pt x="2526248" y="98824"/>
                  <a:pt x="2526248" y="98824"/>
                </a:cubicBezTo>
                <a:cubicBezTo>
                  <a:pt x="2526248" y="98824"/>
                  <a:pt x="2528229" y="97223"/>
                  <a:pt x="2530211" y="95623"/>
                </a:cubicBezTo>
                <a:cubicBezTo>
                  <a:pt x="2530211" y="94023"/>
                  <a:pt x="2530211" y="92423"/>
                  <a:pt x="2528229" y="92423"/>
                </a:cubicBezTo>
                <a:close/>
                <a:moveTo>
                  <a:pt x="2472748" y="92423"/>
                </a:moveTo>
                <a:cubicBezTo>
                  <a:pt x="2472748" y="95623"/>
                  <a:pt x="2480674" y="97223"/>
                  <a:pt x="2498508" y="95623"/>
                </a:cubicBezTo>
                <a:cubicBezTo>
                  <a:pt x="2510397" y="94023"/>
                  <a:pt x="2510397" y="94023"/>
                  <a:pt x="2492563" y="92423"/>
                </a:cubicBezTo>
                <a:cubicBezTo>
                  <a:pt x="2482656" y="92423"/>
                  <a:pt x="2472748" y="92423"/>
                  <a:pt x="2472748" y="92423"/>
                </a:cubicBezTo>
                <a:close/>
                <a:moveTo>
                  <a:pt x="2443027" y="92423"/>
                </a:moveTo>
                <a:cubicBezTo>
                  <a:pt x="2441045" y="92423"/>
                  <a:pt x="2443027" y="94023"/>
                  <a:pt x="2448970" y="95623"/>
                </a:cubicBezTo>
                <a:cubicBezTo>
                  <a:pt x="2454915" y="95623"/>
                  <a:pt x="2458878" y="95623"/>
                  <a:pt x="2454915" y="94023"/>
                </a:cubicBezTo>
                <a:cubicBezTo>
                  <a:pt x="2450952" y="92423"/>
                  <a:pt x="2446990" y="92423"/>
                  <a:pt x="2443027" y="92423"/>
                </a:cubicBezTo>
                <a:close/>
                <a:moveTo>
                  <a:pt x="2658511" y="92422"/>
                </a:moveTo>
                <a:cubicBezTo>
                  <a:pt x="2656530" y="91222"/>
                  <a:pt x="2653063" y="90822"/>
                  <a:pt x="2649100" y="92423"/>
                </a:cubicBezTo>
                <a:cubicBezTo>
                  <a:pt x="2645137" y="94023"/>
                  <a:pt x="2643154" y="94023"/>
                  <a:pt x="2647117" y="97223"/>
                </a:cubicBezTo>
                <a:cubicBezTo>
                  <a:pt x="2653063" y="100424"/>
                  <a:pt x="2657026" y="100424"/>
                  <a:pt x="2659006" y="97223"/>
                </a:cubicBezTo>
                <a:cubicBezTo>
                  <a:pt x="2660988" y="95622"/>
                  <a:pt x="2660493" y="93622"/>
                  <a:pt x="2658511" y="92422"/>
                </a:cubicBezTo>
                <a:close/>
                <a:moveTo>
                  <a:pt x="1733411" y="90822"/>
                </a:moveTo>
                <a:cubicBezTo>
                  <a:pt x="1728705" y="91221"/>
                  <a:pt x="1724742" y="92422"/>
                  <a:pt x="1725733" y="94023"/>
                </a:cubicBezTo>
                <a:cubicBezTo>
                  <a:pt x="1725733" y="97223"/>
                  <a:pt x="1725733" y="97223"/>
                  <a:pt x="1725733" y="97223"/>
                </a:cubicBezTo>
                <a:cubicBezTo>
                  <a:pt x="1725733" y="97223"/>
                  <a:pt x="1731677" y="95623"/>
                  <a:pt x="1737621" y="95623"/>
                </a:cubicBezTo>
                <a:cubicBezTo>
                  <a:pt x="1743565" y="95623"/>
                  <a:pt x="1747528" y="94023"/>
                  <a:pt x="1745547" y="92423"/>
                </a:cubicBezTo>
                <a:cubicBezTo>
                  <a:pt x="1743566" y="90822"/>
                  <a:pt x="1738116" y="90422"/>
                  <a:pt x="1733411" y="90822"/>
                </a:cubicBezTo>
                <a:close/>
                <a:moveTo>
                  <a:pt x="3627948" y="90821"/>
                </a:moveTo>
                <a:cubicBezTo>
                  <a:pt x="3616059" y="90821"/>
                  <a:pt x="3606151" y="90821"/>
                  <a:pt x="3606151" y="92423"/>
                </a:cubicBezTo>
                <a:cubicBezTo>
                  <a:pt x="3606151" y="94023"/>
                  <a:pt x="3602188" y="94023"/>
                  <a:pt x="3596245" y="92423"/>
                </a:cubicBezTo>
                <a:cubicBezTo>
                  <a:pt x="3590300" y="90821"/>
                  <a:pt x="3586337" y="90821"/>
                  <a:pt x="3586337" y="92423"/>
                </a:cubicBezTo>
                <a:cubicBezTo>
                  <a:pt x="3586337" y="94023"/>
                  <a:pt x="3580393" y="95623"/>
                  <a:pt x="3574448" y="95623"/>
                </a:cubicBezTo>
                <a:lnTo>
                  <a:pt x="3566522" y="95623"/>
                </a:lnTo>
                <a:lnTo>
                  <a:pt x="3576430" y="98824"/>
                </a:lnTo>
                <a:cubicBezTo>
                  <a:pt x="3582374" y="98824"/>
                  <a:pt x="3590300" y="100424"/>
                  <a:pt x="3592282" y="98824"/>
                </a:cubicBezTo>
                <a:cubicBezTo>
                  <a:pt x="3594263" y="98824"/>
                  <a:pt x="3606151" y="97223"/>
                  <a:pt x="3618040" y="97223"/>
                </a:cubicBezTo>
                <a:cubicBezTo>
                  <a:pt x="3629929" y="97223"/>
                  <a:pt x="3643800" y="97223"/>
                  <a:pt x="3649744" y="97223"/>
                </a:cubicBezTo>
                <a:cubicBezTo>
                  <a:pt x="3655690" y="97223"/>
                  <a:pt x="3667579" y="97223"/>
                  <a:pt x="3679467" y="97223"/>
                </a:cubicBezTo>
                <a:cubicBezTo>
                  <a:pt x="3689373" y="97223"/>
                  <a:pt x="3719097" y="97223"/>
                  <a:pt x="3744854" y="97223"/>
                </a:cubicBezTo>
                <a:cubicBezTo>
                  <a:pt x="3770615" y="97223"/>
                  <a:pt x="3792409" y="95623"/>
                  <a:pt x="3792409" y="95623"/>
                </a:cubicBezTo>
                <a:cubicBezTo>
                  <a:pt x="3794393" y="94023"/>
                  <a:pt x="3738911" y="92423"/>
                  <a:pt x="3713151" y="92423"/>
                </a:cubicBezTo>
                <a:cubicBezTo>
                  <a:pt x="3687393" y="92423"/>
                  <a:pt x="3649744" y="92423"/>
                  <a:pt x="3627948" y="90821"/>
                </a:cubicBezTo>
                <a:close/>
                <a:moveTo>
                  <a:pt x="2556714" y="90221"/>
                </a:moveTo>
                <a:cubicBezTo>
                  <a:pt x="2555476" y="91221"/>
                  <a:pt x="2554980" y="93222"/>
                  <a:pt x="2555970" y="95623"/>
                </a:cubicBezTo>
                <a:cubicBezTo>
                  <a:pt x="2553990" y="97223"/>
                  <a:pt x="2555970" y="98824"/>
                  <a:pt x="2557953" y="98824"/>
                </a:cubicBezTo>
                <a:cubicBezTo>
                  <a:pt x="2561916" y="98824"/>
                  <a:pt x="2565879" y="92423"/>
                  <a:pt x="2561916" y="90821"/>
                </a:cubicBezTo>
                <a:cubicBezTo>
                  <a:pt x="2559934" y="89221"/>
                  <a:pt x="2557953" y="89221"/>
                  <a:pt x="2556714" y="90221"/>
                </a:cubicBezTo>
                <a:close/>
                <a:moveTo>
                  <a:pt x="1769325" y="89223"/>
                </a:moveTo>
                <a:cubicBezTo>
                  <a:pt x="1767343" y="90821"/>
                  <a:pt x="1771306" y="94023"/>
                  <a:pt x="1773288" y="95623"/>
                </a:cubicBezTo>
                <a:cubicBezTo>
                  <a:pt x="1779232" y="98824"/>
                  <a:pt x="1781214" y="98824"/>
                  <a:pt x="1781214" y="94023"/>
                </a:cubicBezTo>
                <a:cubicBezTo>
                  <a:pt x="1781214" y="92423"/>
                  <a:pt x="1781214" y="90821"/>
                  <a:pt x="1779232" y="92423"/>
                </a:cubicBezTo>
                <a:cubicBezTo>
                  <a:pt x="1779232" y="94023"/>
                  <a:pt x="1775269" y="92423"/>
                  <a:pt x="1773288" y="90821"/>
                </a:cubicBezTo>
                <a:cubicBezTo>
                  <a:pt x="1771306" y="89223"/>
                  <a:pt x="1769325" y="89223"/>
                  <a:pt x="1769325" y="89223"/>
                </a:cubicBezTo>
                <a:close/>
                <a:moveTo>
                  <a:pt x="1573159" y="87621"/>
                </a:moveTo>
                <a:cubicBezTo>
                  <a:pt x="1571178" y="87621"/>
                  <a:pt x="1569195" y="89223"/>
                  <a:pt x="1569195" y="90821"/>
                </a:cubicBezTo>
                <a:cubicBezTo>
                  <a:pt x="1569195" y="92423"/>
                  <a:pt x="1571178" y="94023"/>
                  <a:pt x="1573159" y="94023"/>
                </a:cubicBezTo>
                <a:cubicBezTo>
                  <a:pt x="1575141" y="94023"/>
                  <a:pt x="1577122" y="92423"/>
                  <a:pt x="1577122" y="90821"/>
                </a:cubicBezTo>
                <a:cubicBezTo>
                  <a:pt x="1577122" y="89223"/>
                  <a:pt x="1575141" y="87621"/>
                  <a:pt x="1573159" y="87621"/>
                </a:cubicBezTo>
                <a:close/>
                <a:moveTo>
                  <a:pt x="1535512" y="86021"/>
                </a:moveTo>
                <a:cubicBezTo>
                  <a:pt x="1533529" y="87621"/>
                  <a:pt x="1533529" y="87621"/>
                  <a:pt x="1531549" y="89223"/>
                </a:cubicBezTo>
                <a:cubicBezTo>
                  <a:pt x="1531549" y="89223"/>
                  <a:pt x="1533529" y="90821"/>
                  <a:pt x="1535512" y="90821"/>
                </a:cubicBezTo>
                <a:cubicBezTo>
                  <a:pt x="1537491" y="90821"/>
                  <a:pt x="1539475" y="89223"/>
                  <a:pt x="1539475" y="87621"/>
                </a:cubicBezTo>
                <a:cubicBezTo>
                  <a:pt x="1539475" y="86021"/>
                  <a:pt x="1537491" y="84420"/>
                  <a:pt x="1535512" y="86021"/>
                </a:cubicBezTo>
                <a:close/>
                <a:moveTo>
                  <a:pt x="846948" y="85621"/>
                </a:moveTo>
                <a:cubicBezTo>
                  <a:pt x="844967" y="85221"/>
                  <a:pt x="842985" y="86821"/>
                  <a:pt x="841995" y="90821"/>
                </a:cubicBezTo>
                <a:cubicBezTo>
                  <a:pt x="841995" y="94023"/>
                  <a:pt x="841995" y="97223"/>
                  <a:pt x="845958" y="97223"/>
                </a:cubicBezTo>
                <a:cubicBezTo>
                  <a:pt x="849921" y="97223"/>
                  <a:pt x="851902" y="95623"/>
                  <a:pt x="851902" y="92423"/>
                </a:cubicBezTo>
                <a:cubicBezTo>
                  <a:pt x="850911" y="88421"/>
                  <a:pt x="848930" y="86021"/>
                  <a:pt x="846948" y="85621"/>
                </a:cubicBezTo>
                <a:close/>
                <a:moveTo>
                  <a:pt x="3271283" y="84420"/>
                </a:moveTo>
                <a:cubicBezTo>
                  <a:pt x="3269301" y="86021"/>
                  <a:pt x="3269301" y="89223"/>
                  <a:pt x="3271283" y="90821"/>
                </a:cubicBezTo>
                <a:cubicBezTo>
                  <a:pt x="3271283" y="90821"/>
                  <a:pt x="3273264" y="89223"/>
                  <a:pt x="3273264" y="86021"/>
                </a:cubicBezTo>
                <a:cubicBezTo>
                  <a:pt x="3273264" y="82821"/>
                  <a:pt x="3273264" y="81220"/>
                  <a:pt x="3271283" y="84420"/>
                </a:cubicBezTo>
                <a:close/>
                <a:moveTo>
                  <a:pt x="976735" y="84420"/>
                </a:moveTo>
                <a:cubicBezTo>
                  <a:pt x="970790" y="82821"/>
                  <a:pt x="966827" y="82821"/>
                  <a:pt x="966827" y="86021"/>
                </a:cubicBezTo>
                <a:cubicBezTo>
                  <a:pt x="966827" y="90821"/>
                  <a:pt x="974753" y="92423"/>
                  <a:pt x="982679" y="89223"/>
                </a:cubicBezTo>
                <a:cubicBezTo>
                  <a:pt x="984661" y="87621"/>
                  <a:pt x="984661" y="86021"/>
                  <a:pt x="976735" y="84420"/>
                </a:cubicBezTo>
                <a:close/>
                <a:moveTo>
                  <a:pt x="1248197" y="82821"/>
                </a:moveTo>
                <a:cubicBezTo>
                  <a:pt x="1246216" y="84420"/>
                  <a:pt x="1248197" y="84420"/>
                  <a:pt x="1252160" y="84420"/>
                </a:cubicBezTo>
                <a:cubicBezTo>
                  <a:pt x="1256123" y="84420"/>
                  <a:pt x="1258105" y="84420"/>
                  <a:pt x="1256123" y="82821"/>
                </a:cubicBezTo>
                <a:cubicBezTo>
                  <a:pt x="1254142" y="82821"/>
                  <a:pt x="1250179" y="82821"/>
                  <a:pt x="1248197" y="82821"/>
                </a:cubicBezTo>
                <a:close/>
                <a:moveTo>
                  <a:pt x="1974655" y="81220"/>
                </a:moveTo>
                <a:cubicBezTo>
                  <a:pt x="1972922" y="81620"/>
                  <a:pt x="1971436" y="82819"/>
                  <a:pt x="1971436" y="84420"/>
                </a:cubicBezTo>
                <a:cubicBezTo>
                  <a:pt x="1971436" y="84420"/>
                  <a:pt x="1975399" y="86021"/>
                  <a:pt x="1977380" y="86021"/>
                </a:cubicBezTo>
                <a:cubicBezTo>
                  <a:pt x="1979362" y="87621"/>
                  <a:pt x="1981343" y="86021"/>
                  <a:pt x="1979362" y="82821"/>
                </a:cubicBezTo>
                <a:cubicBezTo>
                  <a:pt x="1978371" y="81220"/>
                  <a:pt x="1976389" y="80820"/>
                  <a:pt x="1974655" y="81220"/>
                </a:cubicBezTo>
                <a:close/>
                <a:moveTo>
                  <a:pt x="1224419" y="81220"/>
                </a:moveTo>
                <a:cubicBezTo>
                  <a:pt x="1220457" y="81220"/>
                  <a:pt x="1224419" y="82821"/>
                  <a:pt x="1232345" y="84420"/>
                </a:cubicBezTo>
                <a:cubicBezTo>
                  <a:pt x="1240271" y="84420"/>
                  <a:pt x="1242253" y="84420"/>
                  <a:pt x="1238290" y="82821"/>
                </a:cubicBezTo>
                <a:cubicBezTo>
                  <a:pt x="1234327" y="81220"/>
                  <a:pt x="1228382" y="81220"/>
                  <a:pt x="1224419" y="81220"/>
                </a:cubicBezTo>
                <a:close/>
                <a:moveTo>
                  <a:pt x="1208568" y="81220"/>
                </a:moveTo>
                <a:cubicBezTo>
                  <a:pt x="1206587" y="81220"/>
                  <a:pt x="1208568" y="82821"/>
                  <a:pt x="1212531" y="82821"/>
                </a:cubicBezTo>
                <a:cubicBezTo>
                  <a:pt x="1216494" y="82821"/>
                  <a:pt x="1216494" y="81220"/>
                  <a:pt x="1214513" y="81220"/>
                </a:cubicBezTo>
                <a:cubicBezTo>
                  <a:pt x="1212531" y="79620"/>
                  <a:pt x="1210550" y="79620"/>
                  <a:pt x="1208568" y="81220"/>
                </a:cubicBezTo>
                <a:close/>
                <a:moveTo>
                  <a:pt x="3360448" y="79620"/>
                </a:moveTo>
                <a:cubicBezTo>
                  <a:pt x="3358468" y="79620"/>
                  <a:pt x="3358468" y="81219"/>
                  <a:pt x="3358468" y="82821"/>
                </a:cubicBezTo>
                <a:cubicBezTo>
                  <a:pt x="3360448" y="84420"/>
                  <a:pt x="3362431" y="86021"/>
                  <a:pt x="3362431" y="86021"/>
                </a:cubicBezTo>
                <a:cubicBezTo>
                  <a:pt x="3364411" y="86021"/>
                  <a:pt x="3364411" y="84420"/>
                  <a:pt x="3364411" y="82821"/>
                </a:cubicBezTo>
                <a:cubicBezTo>
                  <a:pt x="3364411" y="81219"/>
                  <a:pt x="3362431" y="79620"/>
                  <a:pt x="3360448" y="79620"/>
                </a:cubicBezTo>
                <a:close/>
                <a:moveTo>
                  <a:pt x="1804993" y="79620"/>
                </a:moveTo>
                <a:cubicBezTo>
                  <a:pt x="1803009" y="81220"/>
                  <a:pt x="1804993" y="81220"/>
                  <a:pt x="1808955" y="81220"/>
                </a:cubicBezTo>
                <a:cubicBezTo>
                  <a:pt x="1812918" y="81220"/>
                  <a:pt x="1812918" y="81220"/>
                  <a:pt x="1810935" y="79620"/>
                </a:cubicBezTo>
                <a:cubicBezTo>
                  <a:pt x="1808955" y="78018"/>
                  <a:pt x="1806972" y="78018"/>
                  <a:pt x="1804993" y="79620"/>
                </a:cubicBezTo>
                <a:close/>
                <a:moveTo>
                  <a:pt x="1418603" y="79620"/>
                </a:moveTo>
                <a:cubicBezTo>
                  <a:pt x="1416624" y="79620"/>
                  <a:pt x="1414640" y="82821"/>
                  <a:pt x="1414640" y="84420"/>
                </a:cubicBezTo>
                <a:cubicBezTo>
                  <a:pt x="1414640" y="86021"/>
                  <a:pt x="1414640" y="87621"/>
                  <a:pt x="1416624" y="87621"/>
                </a:cubicBezTo>
                <a:cubicBezTo>
                  <a:pt x="1418603" y="87621"/>
                  <a:pt x="1420587" y="86021"/>
                  <a:pt x="1420587" y="82821"/>
                </a:cubicBezTo>
                <a:cubicBezTo>
                  <a:pt x="1420587" y="79620"/>
                  <a:pt x="1420587" y="78018"/>
                  <a:pt x="1418603" y="79620"/>
                </a:cubicBezTo>
                <a:close/>
                <a:moveTo>
                  <a:pt x="1321512" y="79620"/>
                </a:moveTo>
                <a:cubicBezTo>
                  <a:pt x="1319530" y="81220"/>
                  <a:pt x="1317549" y="82821"/>
                  <a:pt x="1317549" y="82821"/>
                </a:cubicBezTo>
                <a:cubicBezTo>
                  <a:pt x="1317549" y="82821"/>
                  <a:pt x="1319530" y="84420"/>
                  <a:pt x="1321512" y="84420"/>
                </a:cubicBezTo>
                <a:cubicBezTo>
                  <a:pt x="1323493" y="84420"/>
                  <a:pt x="1325475" y="82821"/>
                  <a:pt x="1325475" y="81220"/>
                </a:cubicBezTo>
                <a:cubicBezTo>
                  <a:pt x="1325475" y="79620"/>
                  <a:pt x="1323493" y="78018"/>
                  <a:pt x="1321512" y="79620"/>
                </a:cubicBezTo>
                <a:close/>
                <a:moveTo>
                  <a:pt x="1170920" y="79620"/>
                </a:moveTo>
                <a:cubicBezTo>
                  <a:pt x="1166957" y="79620"/>
                  <a:pt x="1168937" y="81220"/>
                  <a:pt x="1176863" y="82821"/>
                </a:cubicBezTo>
                <a:cubicBezTo>
                  <a:pt x="1182809" y="82821"/>
                  <a:pt x="1186772" y="82821"/>
                  <a:pt x="1182809" y="81220"/>
                </a:cubicBezTo>
                <a:cubicBezTo>
                  <a:pt x="1178846" y="79620"/>
                  <a:pt x="1174883" y="79620"/>
                  <a:pt x="1170920" y="79620"/>
                </a:cubicBezTo>
                <a:close/>
                <a:moveTo>
                  <a:pt x="3049358" y="76419"/>
                </a:moveTo>
                <a:cubicBezTo>
                  <a:pt x="3047375" y="71617"/>
                  <a:pt x="3035486" y="78018"/>
                  <a:pt x="3031523" y="87621"/>
                </a:cubicBezTo>
                <a:cubicBezTo>
                  <a:pt x="3029543" y="92423"/>
                  <a:pt x="3025581" y="95623"/>
                  <a:pt x="3023597" y="95623"/>
                </a:cubicBezTo>
                <a:cubicBezTo>
                  <a:pt x="3021618" y="95623"/>
                  <a:pt x="3021618" y="97223"/>
                  <a:pt x="3021618" y="98824"/>
                </a:cubicBezTo>
                <a:cubicBezTo>
                  <a:pt x="3023597" y="103624"/>
                  <a:pt x="3029543" y="103624"/>
                  <a:pt x="3029543" y="100424"/>
                </a:cubicBezTo>
                <a:cubicBezTo>
                  <a:pt x="3029543" y="98824"/>
                  <a:pt x="3033506" y="97223"/>
                  <a:pt x="3037469" y="98824"/>
                </a:cubicBezTo>
                <a:cubicBezTo>
                  <a:pt x="3041432" y="100424"/>
                  <a:pt x="3043412" y="98824"/>
                  <a:pt x="3043412" y="97223"/>
                </a:cubicBezTo>
                <a:cubicBezTo>
                  <a:pt x="3043412" y="95623"/>
                  <a:pt x="3045395" y="90821"/>
                  <a:pt x="3047375" y="86021"/>
                </a:cubicBezTo>
                <a:cubicBezTo>
                  <a:pt x="3049358" y="82821"/>
                  <a:pt x="3051338" y="78018"/>
                  <a:pt x="3049358" y="76419"/>
                </a:cubicBezTo>
                <a:close/>
                <a:moveTo>
                  <a:pt x="1457489" y="76018"/>
                </a:moveTo>
                <a:cubicBezTo>
                  <a:pt x="1456747" y="76018"/>
                  <a:pt x="1455261" y="77219"/>
                  <a:pt x="1452290" y="79620"/>
                </a:cubicBezTo>
                <a:cubicBezTo>
                  <a:pt x="1448327" y="82821"/>
                  <a:pt x="1446344" y="82821"/>
                  <a:pt x="1448327" y="81220"/>
                </a:cubicBezTo>
                <a:cubicBezTo>
                  <a:pt x="1450307" y="78018"/>
                  <a:pt x="1448327" y="76419"/>
                  <a:pt x="1442381" y="76419"/>
                </a:cubicBezTo>
                <a:cubicBezTo>
                  <a:pt x="1438418" y="74818"/>
                  <a:pt x="1434455" y="76419"/>
                  <a:pt x="1434455" y="79620"/>
                </a:cubicBezTo>
                <a:cubicBezTo>
                  <a:pt x="1434455" y="82821"/>
                  <a:pt x="1432475" y="84420"/>
                  <a:pt x="1430492" y="84420"/>
                </a:cubicBezTo>
                <a:cubicBezTo>
                  <a:pt x="1428512" y="84420"/>
                  <a:pt x="1426529" y="82821"/>
                  <a:pt x="1428512" y="79620"/>
                </a:cubicBezTo>
                <a:cubicBezTo>
                  <a:pt x="1430492" y="76419"/>
                  <a:pt x="1430492" y="74818"/>
                  <a:pt x="1428512" y="76419"/>
                </a:cubicBezTo>
                <a:cubicBezTo>
                  <a:pt x="1426529" y="78018"/>
                  <a:pt x="1426529" y="79620"/>
                  <a:pt x="1424549" y="84420"/>
                </a:cubicBezTo>
                <a:cubicBezTo>
                  <a:pt x="1422566" y="87621"/>
                  <a:pt x="1426529" y="89223"/>
                  <a:pt x="1438418" y="89223"/>
                </a:cubicBezTo>
                <a:cubicBezTo>
                  <a:pt x="1446344" y="89223"/>
                  <a:pt x="1454270" y="89223"/>
                  <a:pt x="1454270" y="89223"/>
                </a:cubicBezTo>
                <a:cubicBezTo>
                  <a:pt x="1454270" y="89223"/>
                  <a:pt x="1511734" y="90821"/>
                  <a:pt x="1521640" y="90821"/>
                </a:cubicBezTo>
                <a:cubicBezTo>
                  <a:pt x="1525603" y="90821"/>
                  <a:pt x="1527586" y="90821"/>
                  <a:pt x="1527586" y="89223"/>
                </a:cubicBezTo>
                <a:cubicBezTo>
                  <a:pt x="1527586" y="87621"/>
                  <a:pt x="1470122" y="82821"/>
                  <a:pt x="1462196" y="84420"/>
                </a:cubicBezTo>
                <a:cubicBezTo>
                  <a:pt x="1460216" y="84420"/>
                  <a:pt x="1458233" y="82821"/>
                  <a:pt x="1458233" y="79620"/>
                </a:cubicBezTo>
                <a:cubicBezTo>
                  <a:pt x="1458233" y="77219"/>
                  <a:pt x="1458233" y="76018"/>
                  <a:pt x="1457489" y="76018"/>
                </a:cubicBezTo>
                <a:close/>
                <a:moveTo>
                  <a:pt x="2818268" y="75618"/>
                </a:moveTo>
                <a:cubicBezTo>
                  <a:pt x="2814553" y="76419"/>
                  <a:pt x="2810590" y="78019"/>
                  <a:pt x="2809599" y="79620"/>
                </a:cubicBezTo>
                <a:cubicBezTo>
                  <a:pt x="2807618" y="84420"/>
                  <a:pt x="2807618" y="84420"/>
                  <a:pt x="2817525" y="81220"/>
                </a:cubicBezTo>
                <a:cubicBezTo>
                  <a:pt x="2821488" y="79620"/>
                  <a:pt x="2825451" y="78018"/>
                  <a:pt x="2825451" y="76419"/>
                </a:cubicBezTo>
                <a:cubicBezTo>
                  <a:pt x="2825451" y="74819"/>
                  <a:pt x="2821983" y="74819"/>
                  <a:pt x="2818268" y="75618"/>
                </a:cubicBezTo>
                <a:close/>
                <a:moveTo>
                  <a:pt x="1690066" y="74818"/>
                </a:moveTo>
                <a:cubicBezTo>
                  <a:pt x="1688084" y="74818"/>
                  <a:pt x="1686103" y="76419"/>
                  <a:pt x="1686103" y="78018"/>
                </a:cubicBezTo>
                <a:cubicBezTo>
                  <a:pt x="1688084" y="79620"/>
                  <a:pt x="1690066" y="81220"/>
                  <a:pt x="1690066" y="81220"/>
                </a:cubicBezTo>
                <a:cubicBezTo>
                  <a:pt x="1692047" y="81220"/>
                  <a:pt x="1692047" y="79620"/>
                  <a:pt x="1694029" y="78018"/>
                </a:cubicBezTo>
                <a:cubicBezTo>
                  <a:pt x="1694029" y="76419"/>
                  <a:pt x="1692047" y="74818"/>
                  <a:pt x="1690066" y="74818"/>
                </a:cubicBezTo>
                <a:close/>
                <a:moveTo>
                  <a:pt x="1125345" y="74818"/>
                </a:moveTo>
                <a:cubicBezTo>
                  <a:pt x="1125345" y="76419"/>
                  <a:pt x="1117419" y="78018"/>
                  <a:pt x="1109493" y="78018"/>
                </a:cubicBezTo>
                <a:cubicBezTo>
                  <a:pt x="1095625" y="78018"/>
                  <a:pt x="1095625" y="78018"/>
                  <a:pt x="1115439" y="81220"/>
                </a:cubicBezTo>
                <a:cubicBezTo>
                  <a:pt x="1135254" y="82821"/>
                  <a:pt x="1143180" y="79620"/>
                  <a:pt x="1131291" y="74818"/>
                </a:cubicBezTo>
                <a:cubicBezTo>
                  <a:pt x="1127328" y="73218"/>
                  <a:pt x="1125345" y="73218"/>
                  <a:pt x="1125345" y="74818"/>
                </a:cubicBezTo>
                <a:close/>
                <a:moveTo>
                  <a:pt x="1071847" y="74818"/>
                </a:moveTo>
                <a:cubicBezTo>
                  <a:pt x="1069864" y="76419"/>
                  <a:pt x="1067884" y="78018"/>
                  <a:pt x="1067884" y="78018"/>
                </a:cubicBezTo>
                <a:cubicBezTo>
                  <a:pt x="1067884" y="78018"/>
                  <a:pt x="1069864" y="79620"/>
                  <a:pt x="1071847" y="79620"/>
                </a:cubicBezTo>
                <a:cubicBezTo>
                  <a:pt x="1073827" y="79620"/>
                  <a:pt x="1075810" y="78018"/>
                  <a:pt x="1075810" y="76419"/>
                </a:cubicBezTo>
                <a:cubicBezTo>
                  <a:pt x="1075810" y="74818"/>
                  <a:pt x="1073827" y="73218"/>
                  <a:pt x="1071847" y="74818"/>
                </a:cubicBezTo>
                <a:close/>
                <a:moveTo>
                  <a:pt x="3230910" y="74018"/>
                </a:moveTo>
                <a:cubicBezTo>
                  <a:pt x="3228680" y="73617"/>
                  <a:pt x="3227689" y="74818"/>
                  <a:pt x="3229671" y="78018"/>
                </a:cubicBezTo>
                <a:cubicBezTo>
                  <a:pt x="3229671" y="81220"/>
                  <a:pt x="3233634" y="82821"/>
                  <a:pt x="3237597" y="84420"/>
                </a:cubicBezTo>
                <a:cubicBezTo>
                  <a:pt x="3243542" y="86021"/>
                  <a:pt x="3243542" y="84420"/>
                  <a:pt x="3239579" y="79620"/>
                </a:cubicBezTo>
                <a:cubicBezTo>
                  <a:pt x="3236607" y="76419"/>
                  <a:pt x="3233139" y="74418"/>
                  <a:pt x="3230910" y="74018"/>
                </a:cubicBezTo>
                <a:close/>
                <a:moveTo>
                  <a:pt x="2643154" y="73218"/>
                </a:moveTo>
                <a:cubicBezTo>
                  <a:pt x="2641175" y="74818"/>
                  <a:pt x="2643154" y="74818"/>
                  <a:pt x="2647117" y="74818"/>
                </a:cubicBezTo>
                <a:cubicBezTo>
                  <a:pt x="2651080" y="74818"/>
                  <a:pt x="2653063" y="74818"/>
                  <a:pt x="2651080" y="73218"/>
                </a:cubicBezTo>
                <a:cubicBezTo>
                  <a:pt x="2649100" y="73218"/>
                  <a:pt x="2645137" y="73218"/>
                  <a:pt x="2643154" y="73218"/>
                </a:cubicBezTo>
                <a:close/>
                <a:moveTo>
                  <a:pt x="3618040" y="71617"/>
                </a:moveTo>
                <a:cubicBezTo>
                  <a:pt x="3616059" y="71617"/>
                  <a:pt x="3614077" y="73218"/>
                  <a:pt x="3614077" y="74818"/>
                </a:cubicBezTo>
                <a:cubicBezTo>
                  <a:pt x="3614077" y="76419"/>
                  <a:pt x="3616059" y="78018"/>
                  <a:pt x="3618040" y="78018"/>
                </a:cubicBezTo>
                <a:cubicBezTo>
                  <a:pt x="3620022" y="78018"/>
                  <a:pt x="3622003" y="76419"/>
                  <a:pt x="3622003" y="74818"/>
                </a:cubicBezTo>
                <a:cubicBezTo>
                  <a:pt x="3622003" y="73218"/>
                  <a:pt x="3620022" y="71617"/>
                  <a:pt x="3618040" y="71617"/>
                </a:cubicBezTo>
                <a:close/>
                <a:moveTo>
                  <a:pt x="3578411" y="71617"/>
                </a:moveTo>
                <a:cubicBezTo>
                  <a:pt x="3576430" y="71617"/>
                  <a:pt x="3574448" y="73218"/>
                  <a:pt x="3574448" y="74818"/>
                </a:cubicBezTo>
                <a:cubicBezTo>
                  <a:pt x="3574448" y="76419"/>
                  <a:pt x="3576430" y="78018"/>
                  <a:pt x="3576430" y="78018"/>
                </a:cubicBezTo>
                <a:cubicBezTo>
                  <a:pt x="3576430" y="78018"/>
                  <a:pt x="3578411" y="76419"/>
                  <a:pt x="3580393" y="74818"/>
                </a:cubicBezTo>
                <a:cubicBezTo>
                  <a:pt x="3580393" y="73218"/>
                  <a:pt x="3580393" y="71617"/>
                  <a:pt x="3578411" y="71617"/>
                </a:cubicBezTo>
                <a:close/>
                <a:moveTo>
                  <a:pt x="3822628" y="71217"/>
                </a:moveTo>
                <a:cubicBezTo>
                  <a:pt x="3816683" y="70817"/>
                  <a:pt x="3807271" y="70817"/>
                  <a:pt x="3794393" y="71617"/>
                </a:cubicBezTo>
                <a:cubicBezTo>
                  <a:pt x="3780521" y="71617"/>
                  <a:pt x="3758726" y="71617"/>
                  <a:pt x="3744854" y="71617"/>
                </a:cubicBezTo>
                <a:cubicBezTo>
                  <a:pt x="3730986" y="71617"/>
                  <a:pt x="3713151" y="71617"/>
                  <a:pt x="3705225" y="71617"/>
                </a:cubicBezTo>
                <a:cubicBezTo>
                  <a:pt x="3697299" y="71617"/>
                  <a:pt x="3679467" y="71617"/>
                  <a:pt x="3665595" y="71617"/>
                </a:cubicBezTo>
                <a:cubicBezTo>
                  <a:pt x="3631911" y="71617"/>
                  <a:pt x="3625966" y="71617"/>
                  <a:pt x="3625966" y="76419"/>
                </a:cubicBezTo>
                <a:cubicBezTo>
                  <a:pt x="3625966" y="78018"/>
                  <a:pt x="3653707" y="82821"/>
                  <a:pt x="3655690" y="81219"/>
                </a:cubicBezTo>
                <a:cubicBezTo>
                  <a:pt x="3657670" y="79620"/>
                  <a:pt x="3665595" y="79620"/>
                  <a:pt x="3756743" y="76419"/>
                </a:cubicBezTo>
                <a:cubicBezTo>
                  <a:pt x="3796372" y="74818"/>
                  <a:pt x="3830059" y="73218"/>
                  <a:pt x="3830059" y="73218"/>
                </a:cubicBezTo>
                <a:cubicBezTo>
                  <a:pt x="3831049" y="72418"/>
                  <a:pt x="3828572" y="71617"/>
                  <a:pt x="3822628" y="71217"/>
                </a:cubicBezTo>
                <a:close/>
                <a:moveTo>
                  <a:pt x="3851855" y="70018"/>
                </a:moveTo>
                <a:cubicBezTo>
                  <a:pt x="3845911" y="70018"/>
                  <a:pt x="3837985" y="70018"/>
                  <a:pt x="3836003" y="71617"/>
                </a:cubicBezTo>
                <a:cubicBezTo>
                  <a:pt x="3832040" y="74818"/>
                  <a:pt x="3834022" y="74818"/>
                  <a:pt x="3849874" y="73218"/>
                </a:cubicBezTo>
                <a:cubicBezTo>
                  <a:pt x="3861763" y="71617"/>
                  <a:pt x="3861763" y="71617"/>
                  <a:pt x="3851855" y="70018"/>
                </a:cubicBezTo>
                <a:close/>
                <a:moveTo>
                  <a:pt x="3590300" y="70018"/>
                </a:moveTo>
                <a:cubicBezTo>
                  <a:pt x="3586337" y="71617"/>
                  <a:pt x="3582374" y="74818"/>
                  <a:pt x="3582374" y="76419"/>
                </a:cubicBezTo>
                <a:cubicBezTo>
                  <a:pt x="3582374" y="79620"/>
                  <a:pt x="3582374" y="79620"/>
                  <a:pt x="3586337" y="76419"/>
                </a:cubicBezTo>
                <a:cubicBezTo>
                  <a:pt x="3590300" y="74818"/>
                  <a:pt x="3590300" y="74818"/>
                  <a:pt x="3594263" y="79620"/>
                </a:cubicBezTo>
                <a:cubicBezTo>
                  <a:pt x="3598226" y="84420"/>
                  <a:pt x="3598226" y="84420"/>
                  <a:pt x="3598226" y="79620"/>
                </a:cubicBezTo>
                <a:cubicBezTo>
                  <a:pt x="3598226" y="76419"/>
                  <a:pt x="3600208" y="74818"/>
                  <a:pt x="3604170" y="76419"/>
                </a:cubicBezTo>
                <a:cubicBezTo>
                  <a:pt x="3608133" y="76419"/>
                  <a:pt x="3610114" y="76419"/>
                  <a:pt x="3610114" y="74818"/>
                </a:cubicBezTo>
                <a:cubicBezTo>
                  <a:pt x="3612096" y="71617"/>
                  <a:pt x="3600208" y="68416"/>
                  <a:pt x="3590300" y="70018"/>
                </a:cubicBezTo>
                <a:close/>
                <a:moveTo>
                  <a:pt x="2696904" y="68731"/>
                </a:moveTo>
                <a:lnTo>
                  <a:pt x="2699066" y="69480"/>
                </a:lnTo>
                <a:lnTo>
                  <a:pt x="2698079" y="70224"/>
                </a:lnTo>
                <a:close/>
                <a:moveTo>
                  <a:pt x="3873651" y="68416"/>
                </a:moveTo>
                <a:cubicBezTo>
                  <a:pt x="3871669" y="70018"/>
                  <a:pt x="3873651" y="71617"/>
                  <a:pt x="3879595" y="70018"/>
                </a:cubicBezTo>
                <a:cubicBezTo>
                  <a:pt x="3885540" y="70018"/>
                  <a:pt x="3887521" y="70018"/>
                  <a:pt x="3883558" y="68416"/>
                </a:cubicBezTo>
                <a:cubicBezTo>
                  <a:pt x="3881577" y="68416"/>
                  <a:pt x="3875632" y="68416"/>
                  <a:pt x="3873651" y="68416"/>
                </a:cubicBezTo>
                <a:close/>
                <a:moveTo>
                  <a:pt x="2695992" y="68416"/>
                </a:moveTo>
                <a:lnTo>
                  <a:pt x="2696656" y="68416"/>
                </a:lnTo>
                <a:lnTo>
                  <a:pt x="2696904" y="68731"/>
                </a:lnTo>
                <a:close/>
                <a:moveTo>
                  <a:pt x="3937058" y="66816"/>
                </a:moveTo>
                <a:cubicBezTo>
                  <a:pt x="3935076" y="66816"/>
                  <a:pt x="3931113" y="68416"/>
                  <a:pt x="3931113" y="70018"/>
                </a:cubicBezTo>
                <a:cubicBezTo>
                  <a:pt x="3931113" y="73218"/>
                  <a:pt x="3931113" y="73218"/>
                  <a:pt x="3937058" y="70018"/>
                </a:cubicBezTo>
                <a:cubicBezTo>
                  <a:pt x="3943002" y="68416"/>
                  <a:pt x="3943002" y="66816"/>
                  <a:pt x="3937058" y="66816"/>
                </a:cubicBezTo>
                <a:close/>
                <a:moveTo>
                  <a:pt x="1210550" y="65215"/>
                </a:moveTo>
                <a:cubicBezTo>
                  <a:pt x="1206587" y="65215"/>
                  <a:pt x="1204604" y="66816"/>
                  <a:pt x="1206587" y="68416"/>
                </a:cubicBezTo>
                <a:cubicBezTo>
                  <a:pt x="1208568" y="70018"/>
                  <a:pt x="1210550" y="71617"/>
                  <a:pt x="1210550" y="71617"/>
                </a:cubicBezTo>
                <a:cubicBezTo>
                  <a:pt x="1212531" y="71617"/>
                  <a:pt x="1212531" y="70018"/>
                  <a:pt x="1214513" y="68416"/>
                </a:cubicBezTo>
                <a:cubicBezTo>
                  <a:pt x="1214513" y="66816"/>
                  <a:pt x="1212531" y="65215"/>
                  <a:pt x="1210550" y="65215"/>
                </a:cubicBezTo>
                <a:close/>
                <a:moveTo>
                  <a:pt x="2896783" y="60415"/>
                </a:moveTo>
                <a:cubicBezTo>
                  <a:pt x="2892820" y="58813"/>
                  <a:pt x="2890840" y="60415"/>
                  <a:pt x="2888858" y="62015"/>
                </a:cubicBezTo>
                <a:cubicBezTo>
                  <a:pt x="2888858" y="65215"/>
                  <a:pt x="2898767" y="68416"/>
                  <a:pt x="2900746" y="66816"/>
                </a:cubicBezTo>
                <a:cubicBezTo>
                  <a:pt x="2904709" y="63616"/>
                  <a:pt x="2902729" y="60415"/>
                  <a:pt x="2896783" y="60415"/>
                </a:cubicBezTo>
                <a:close/>
                <a:moveTo>
                  <a:pt x="1856511" y="60415"/>
                </a:moveTo>
                <a:cubicBezTo>
                  <a:pt x="1854528" y="62015"/>
                  <a:pt x="1852548" y="63616"/>
                  <a:pt x="1852548" y="65215"/>
                </a:cubicBezTo>
                <a:cubicBezTo>
                  <a:pt x="1852548" y="66816"/>
                  <a:pt x="1854528" y="68416"/>
                  <a:pt x="1856511" y="68416"/>
                </a:cubicBezTo>
                <a:cubicBezTo>
                  <a:pt x="1858491" y="68416"/>
                  <a:pt x="1860474" y="66816"/>
                  <a:pt x="1860474" y="63616"/>
                </a:cubicBezTo>
                <a:cubicBezTo>
                  <a:pt x="1860474" y="60415"/>
                  <a:pt x="1858491" y="58813"/>
                  <a:pt x="1856511" y="60415"/>
                </a:cubicBezTo>
                <a:close/>
                <a:moveTo>
                  <a:pt x="1952611" y="59814"/>
                </a:moveTo>
                <a:cubicBezTo>
                  <a:pt x="1949639" y="60815"/>
                  <a:pt x="1946667" y="62815"/>
                  <a:pt x="1945675" y="65215"/>
                </a:cubicBezTo>
                <a:cubicBezTo>
                  <a:pt x="1945675" y="68416"/>
                  <a:pt x="1953601" y="70018"/>
                  <a:pt x="1957564" y="65215"/>
                </a:cubicBezTo>
                <a:cubicBezTo>
                  <a:pt x="1959547" y="63616"/>
                  <a:pt x="1959547" y="62015"/>
                  <a:pt x="1959547" y="60415"/>
                </a:cubicBezTo>
                <a:cubicBezTo>
                  <a:pt x="1958556" y="58814"/>
                  <a:pt x="1955583" y="58814"/>
                  <a:pt x="1952611" y="59814"/>
                </a:cubicBezTo>
                <a:close/>
                <a:moveTo>
                  <a:pt x="3009233" y="59214"/>
                </a:moveTo>
                <a:cubicBezTo>
                  <a:pt x="3008738" y="59214"/>
                  <a:pt x="3007747" y="61214"/>
                  <a:pt x="3005766" y="65215"/>
                </a:cubicBezTo>
                <a:cubicBezTo>
                  <a:pt x="3003783" y="71617"/>
                  <a:pt x="3001803" y="73218"/>
                  <a:pt x="2991894" y="73218"/>
                </a:cubicBezTo>
                <a:cubicBezTo>
                  <a:pt x="2985951" y="73218"/>
                  <a:pt x="2978025" y="74818"/>
                  <a:pt x="2976042" y="76419"/>
                </a:cubicBezTo>
                <a:cubicBezTo>
                  <a:pt x="2974062" y="78018"/>
                  <a:pt x="2968116" y="76419"/>
                  <a:pt x="2962174" y="74818"/>
                </a:cubicBezTo>
                <a:cubicBezTo>
                  <a:pt x="2958211" y="71617"/>
                  <a:pt x="2952265" y="71617"/>
                  <a:pt x="2952265" y="73218"/>
                </a:cubicBezTo>
                <a:cubicBezTo>
                  <a:pt x="2952265" y="74818"/>
                  <a:pt x="2942359" y="76419"/>
                  <a:pt x="2928487" y="76419"/>
                </a:cubicBezTo>
                <a:cubicBezTo>
                  <a:pt x="2914618" y="76419"/>
                  <a:pt x="2896783" y="76419"/>
                  <a:pt x="2888858" y="76419"/>
                </a:cubicBezTo>
                <a:cubicBezTo>
                  <a:pt x="2855173" y="76419"/>
                  <a:pt x="2845265" y="76419"/>
                  <a:pt x="2837339" y="76419"/>
                </a:cubicBezTo>
                <a:cubicBezTo>
                  <a:pt x="2833376" y="76419"/>
                  <a:pt x="2829413" y="76419"/>
                  <a:pt x="2823470" y="74818"/>
                </a:cubicBezTo>
                <a:cubicBezTo>
                  <a:pt x="2823470" y="78018"/>
                  <a:pt x="2874988" y="82821"/>
                  <a:pt x="2894803" y="81220"/>
                </a:cubicBezTo>
                <a:cubicBezTo>
                  <a:pt x="2906692" y="81220"/>
                  <a:pt x="2908672" y="81220"/>
                  <a:pt x="2906692" y="86021"/>
                </a:cubicBezTo>
                <a:cubicBezTo>
                  <a:pt x="2906692" y="89223"/>
                  <a:pt x="2902729" y="92423"/>
                  <a:pt x="2900746" y="90821"/>
                </a:cubicBezTo>
                <a:cubicBezTo>
                  <a:pt x="2898767" y="90821"/>
                  <a:pt x="2896783" y="90821"/>
                  <a:pt x="2898767" y="92423"/>
                </a:cubicBezTo>
                <a:cubicBezTo>
                  <a:pt x="2900746" y="94023"/>
                  <a:pt x="2904709" y="95623"/>
                  <a:pt x="2910655" y="95623"/>
                </a:cubicBezTo>
                <a:cubicBezTo>
                  <a:pt x="2916598" y="97223"/>
                  <a:pt x="2920561" y="98824"/>
                  <a:pt x="2920561" y="100424"/>
                </a:cubicBezTo>
                <a:cubicBezTo>
                  <a:pt x="2920561" y="102025"/>
                  <a:pt x="2922544" y="106826"/>
                  <a:pt x="2924524" y="110026"/>
                </a:cubicBezTo>
                <a:cubicBezTo>
                  <a:pt x="2926507" y="113226"/>
                  <a:pt x="2928487" y="118029"/>
                  <a:pt x="2926507" y="119628"/>
                </a:cubicBezTo>
                <a:cubicBezTo>
                  <a:pt x="2924524" y="124431"/>
                  <a:pt x="2926507" y="122829"/>
                  <a:pt x="2932450" y="118029"/>
                </a:cubicBezTo>
                <a:cubicBezTo>
                  <a:pt x="2936413" y="114828"/>
                  <a:pt x="2936413" y="111627"/>
                  <a:pt x="2932450" y="106826"/>
                </a:cubicBezTo>
                <a:cubicBezTo>
                  <a:pt x="2928487" y="100424"/>
                  <a:pt x="2928487" y="100424"/>
                  <a:pt x="2932450" y="98824"/>
                </a:cubicBezTo>
                <a:cubicBezTo>
                  <a:pt x="2934433" y="98824"/>
                  <a:pt x="2940376" y="98824"/>
                  <a:pt x="2942359" y="100424"/>
                </a:cubicBezTo>
                <a:cubicBezTo>
                  <a:pt x="2946322" y="102025"/>
                  <a:pt x="2950285" y="102025"/>
                  <a:pt x="2952265" y="100424"/>
                </a:cubicBezTo>
                <a:cubicBezTo>
                  <a:pt x="2956227" y="97223"/>
                  <a:pt x="2974062" y="97223"/>
                  <a:pt x="2980005" y="100424"/>
                </a:cubicBezTo>
                <a:cubicBezTo>
                  <a:pt x="2981988" y="102025"/>
                  <a:pt x="2983968" y="102025"/>
                  <a:pt x="2983968" y="100424"/>
                </a:cubicBezTo>
                <a:cubicBezTo>
                  <a:pt x="2983968" y="98824"/>
                  <a:pt x="2987931" y="97223"/>
                  <a:pt x="2991894" y="98824"/>
                </a:cubicBezTo>
                <a:cubicBezTo>
                  <a:pt x="2995857" y="100424"/>
                  <a:pt x="3001803" y="100424"/>
                  <a:pt x="3005766" y="98824"/>
                </a:cubicBezTo>
                <a:cubicBezTo>
                  <a:pt x="3009729" y="97223"/>
                  <a:pt x="2999820" y="95623"/>
                  <a:pt x="2980005" y="95623"/>
                </a:cubicBezTo>
                <a:cubicBezTo>
                  <a:pt x="2958211" y="95623"/>
                  <a:pt x="2948302" y="94023"/>
                  <a:pt x="2948302" y="90821"/>
                </a:cubicBezTo>
                <a:cubicBezTo>
                  <a:pt x="2948302" y="86021"/>
                  <a:pt x="2954248" y="84420"/>
                  <a:pt x="2987931" y="86021"/>
                </a:cubicBezTo>
                <a:cubicBezTo>
                  <a:pt x="3003783" y="87621"/>
                  <a:pt x="3019634" y="86021"/>
                  <a:pt x="3019634" y="84420"/>
                </a:cubicBezTo>
                <a:cubicBezTo>
                  <a:pt x="3019634" y="81220"/>
                  <a:pt x="3021618" y="81220"/>
                  <a:pt x="3023597" y="82821"/>
                </a:cubicBezTo>
                <a:cubicBezTo>
                  <a:pt x="3025581" y="84420"/>
                  <a:pt x="3025581" y="84420"/>
                  <a:pt x="3025581" y="81220"/>
                </a:cubicBezTo>
                <a:cubicBezTo>
                  <a:pt x="3025581" y="78018"/>
                  <a:pt x="3021618" y="76419"/>
                  <a:pt x="3017655" y="74818"/>
                </a:cubicBezTo>
                <a:cubicBezTo>
                  <a:pt x="3013692" y="73218"/>
                  <a:pt x="3009729" y="70018"/>
                  <a:pt x="3009729" y="65215"/>
                </a:cubicBezTo>
                <a:cubicBezTo>
                  <a:pt x="3009729" y="61214"/>
                  <a:pt x="3009729" y="59214"/>
                  <a:pt x="3009233" y="59214"/>
                </a:cubicBezTo>
                <a:close/>
                <a:moveTo>
                  <a:pt x="1900103" y="58813"/>
                </a:moveTo>
                <a:cubicBezTo>
                  <a:pt x="1886231" y="60415"/>
                  <a:pt x="1882268" y="60415"/>
                  <a:pt x="1880288" y="66816"/>
                </a:cubicBezTo>
                <a:cubicBezTo>
                  <a:pt x="1880288" y="68416"/>
                  <a:pt x="1882268" y="70018"/>
                  <a:pt x="1884251" y="68416"/>
                </a:cubicBezTo>
                <a:cubicBezTo>
                  <a:pt x="1886231" y="66816"/>
                  <a:pt x="1888214" y="68416"/>
                  <a:pt x="1890194" y="70018"/>
                </a:cubicBezTo>
                <a:cubicBezTo>
                  <a:pt x="1894157" y="74818"/>
                  <a:pt x="1900103" y="73218"/>
                  <a:pt x="1898120" y="68416"/>
                </a:cubicBezTo>
                <a:cubicBezTo>
                  <a:pt x="1896140" y="63616"/>
                  <a:pt x="1898120" y="63616"/>
                  <a:pt x="1904066" y="63616"/>
                </a:cubicBezTo>
                <a:cubicBezTo>
                  <a:pt x="1908029" y="63616"/>
                  <a:pt x="1911992" y="62015"/>
                  <a:pt x="1911992" y="60415"/>
                </a:cubicBezTo>
                <a:cubicBezTo>
                  <a:pt x="1911992" y="58813"/>
                  <a:pt x="1908029" y="58813"/>
                  <a:pt x="1900103" y="58813"/>
                </a:cubicBezTo>
                <a:close/>
                <a:moveTo>
                  <a:pt x="1147143" y="58813"/>
                </a:moveTo>
                <a:cubicBezTo>
                  <a:pt x="1145160" y="57215"/>
                  <a:pt x="1145160" y="57215"/>
                  <a:pt x="1143180" y="60415"/>
                </a:cubicBezTo>
                <a:cubicBezTo>
                  <a:pt x="1141197" y="63616"/>
                  <a:pt x="1143180" y="65215"/>
                  <a:pt x="1145160" y="66816"/>
                </a:cubicBezTo>
                <a:cubicBezTo>
                  <a:pt x="1147143" y="66816"/>
                  <a:pt x="1149123" y="66816"/>
                  <a:pt x="1149123" y="65215"/>
                </a:cubicBezTo>
                <a:cubicBezTo>
                  <a:pt x="1151106" y="62015"/>
                  <a:pt x="1149123" y="60415"/>
                  <a:pt x="1147143" y="58813"/>
                </a:cubicBezTo>
                <a:close/>
                <a:moveTo>
                  <a:pt x="1129308" y="58813"/>
                </a:moveTo>
                <a:cubicBezTo>
                  <a:pt x="1127328" y="58813"/>
                  <a:pt x="1127328" y="58813"/>
                  <a:pt x="1127328" y="62015"/>
                </a:cubicBezTo>
                <a:cubicBezTo>
                  <a:pt x="1127328" y="63616"/>
                  <a:pt x="1129308" y="65215"/>
                  <a:pt x="1131291" y="65215"/>
                </a:cubicBezTo>
                <a:cubicBezTo>
                  <a:pt x="1133271" y="65215"/>
                  <a:pt x="1133271" y="63616"/>
                  <a:pt x="1133271" y="62015"/>
                </a:cubicBezTo>
                <a:cubicBezTo>
                  <a:pt x="1131291" y="60415"/>
                  <a:pt x="1129308" y="58813"/>
                  <a:pt x="1129308" y="58813"/>
                </a:cubicBezTo>
                <a:close/>
                <a:moveTo>
                  <a:pt x="3083043" y="57215"/>
                </a:moveTo>
                <a:cubicBezTo>
                  <a:pt x="3079080" y="57215"/>
                  <a:pt x="3077099" y="58813"/>
                  <a:pt x="3075117" y="62015"/>
                </a:cubicBezTo>
                <a:cubicBezTo>
                  <a:pt x="3075117" y="65215"/>
                  <a:pt x="3083043" y="66816"/>
                  <a:pt x="3087006" y="63616"/>
                </a:cubicBezTo>
                <a:cubicBezTo>
                  <a:pt x="3092950" y="58813"/>
                  <a:pt x="3088988" y="55613"/>
                  <a:pt x="3083043" y="57215"/>
                </a:cubicBezTo>
                <a:close/>
                <a:moveTo>
                  <a:pt x="1777251" y="57215"/>
                </a:moveTo>
                <a:cubicBezTo>
                  <a:pt x="1775269" y="57215"/>
                  <a:pt x="1775269" y="60415"/>
                  <a:pt x="1775269" y="65215"/>
                </a:cubicBezTo>
                <a:cubicBezTo>
                  <a:pt x="1775269" y="70018"/>
                  <a:pt x="1777251" y="70018"/>
                  <a:pt x="1779232" y="65215"/>
                </a:cubicBezTo>
                <a:cubicBezTo>
                  <a:pt x="1783195" y="60415"/>
                  <a:pt x="1781214" y="54013"/>
                  <a:pt x="1777251" y="57215"/>
                </a:cubicBezTo>
                <a:close/>
                <a:moveTo>
                  <a:pt x="3149918" y="56214"/>
                </a:moveTo>
                <a:cubicBezTo>
                  <a:pt x="3141001" y="56013"/>
                  <a:pt x="3129607" y="56413"/>
                  <a:pt x="3118709" y="57215"/>
                </a:cubicBezTo>
                <a:lnTo>
                  <a:pt x="3104839" y="60415"/>
                </a:lnTo>
                <a:lnTo>
                  <a:pt x="3120691" y="60415"/>
                </a:lnTo>
                <a:cubicBezTo>
                  <a:pt x="3154375" y="62015"/>
                  <a:pt x="3168246" y="62015"/>
                  <a:pt x="3166264" y="58813"/>
                </a:cubicBezTo>
                <a:cubicBezTo>
                  <a:pt x="3165274" y="57214"/>
                  <a:pt x="3158834" y="56413"/>
                  <a:pt x="3149918" y="56214"/>
                </a:cubicBezTo>
                <a:close/>
                <a:moveTo>
                  <a:pt x="3346580" y="54013"/>
                </a:moveTo>
                <a:cubicBezTo>
                  <a:pt x="3344596" y="54013"/>
                  <a:pt x="3342617" y="55613"/>
                  <a:pt x="3342617" y="57215"/>
                </a:cubicBezTo>
                <a:cubicBezTo>
                  <a:pt x="3342617" y="58813"/>
                  <a:pt x="3344596" y="60415"/>
                  <a:pt x="3346580" y="60415"/>
                </a:cubicBezTo>
                <a:cubicBezTo>
                  <a:pt x="3348559" y="60415"/>
                  <a:pt x="3350542" y="58813"/>
                  <a:pt x="3350542" y="57215"/>
                </a:cubicBezTo>
                <a:cubicBezTo>
                  <a:pt x="3350542" y="55613"/>
                  <a:pt x="3348559" y="54013"/>
                  <a:pt x="3346580" y="54013"/>
                </a:cubicBezTo>
                <a:close/>
                <a:moveTo>
                  <a:pt x="2942359" y="54013"/>
                </a:moveTo>
                <a:cubicBezTo>
                  <a:pt x="2940376" y="57215"/>
                  <a:pt x="2938396" y="60415"/>
                  <a:pt x="2940376" y="63616"/>
                </a:cubicBezTo>
                <a:cubicBezTo>
                  <a:pt x="2938396" y="65215"/>
                  <a:pt x="2952265" y="70018"/>
                  <a:pt x="2960190" y="68416"/>
                </a:cubicBezTo>
                <a:cubicBezTo>
                  <a:pt x="2970099" y="66816"/>
                  <a:pt x="2966136" y="62015"/>
                  <a:pt x="2956227" y="60415"/>
                </a:cubicBezTo>
                <a:cubicBezTo>
                  <a:pt x="2948302" y="60415"/>
                  <a:pt x="2946322" y="58813"/>
                  <a:pt x="2946322" y="54013"/>
                </a:cubicBezTo>
                <a:cubicBezTo>
                  <a:pt x="2946322" y="49212"/>
                  <a:pt x="2946322" y="49212"/>
                  <a:pt x="2942359" y="54013"/>
                </a:cubicBezTo>
                <a:close/>
                <a:moveTo>
                  <a:pt x="2169584" y="54013"/>
                </a:moveTo>
                <a:cubicBezTo>
                  <a:pt x="2161657" y="54013"/>
                  <a:pt x="2155712" y="54013"/>
                  <a:pt x="2157694" y="55613"/>
                </a:cubicBezTo>
                <a:cubicBezTo>
                  <a:pt x="2157694" y="57215"/>
                  <a:pt x="2157694" y="58813"/>
                  <a:pt x="2157694" y="58813"/>
                </a:cubicBezTo>
                <a:cubicBezTo>
                  <a:pt x="2157694" y="58813"/>
                  <a:pt x="2163638" y="57215"/>
                  <a:pt x="2169584" y="57215"/>
                </a:cubicBezTo>
                <a:lnTo>
                  <a:pt x="2181473" y="55613"/>
                </a:lnTo>
                <a:close/>
                <a:moveTo>
                  <a:pt x="2139860" y="54013"/>
                </a:moveTo>
                <a:cubicBezTo>
                  <a:pt x="2135897" y="57215"/>
                  <a:pt x="2135897" y="57215"/>
                  <a:pt x="2143823" y="58813"/>
                </a:cubicBezTo>
                <a:cubicBezTo>
                  <a:pt x="2149768" y="58813"/>
                  <a:pt x="2151749" y="58813"/>
                  <a:pt x="2149768" y="55613"/>
                </a:cubicBezTo>
                <a:cubicBezTo>
                  <a:pt x="2147786" y="52412"/>
                  <a:pt x="2143823" y="52412"/>
                  <a:pt x="2139860" y="54013"/>
                </a:cubicBezTo>
                <a:close/>
                <a:moveTo>
                  <a:pt x="1749510" y="54013"/>
                </a:moveTo>
                <a:cubicBezTo>
                  <a:pt x="1749510" y="52412"/>
                  <a:pt x="1747528" y="54013"/>
                  <a:pt x="1747528" y="57215"/>
                </a:cubicBezTo>
                <a:cubicBezTo>
                  <a:pt x="1747528" y="58813"/>
                  <a:pt x="1749510" y="60415"/>
                  <a:pt x="1751491" y="60415"/>
                </a:cubicBezTo>
                <a:cubicBezTo>
                  <a:pt x="1753473" y="60415"/>
                  <a:pt x="1753473" y="58813"/>
                  <a:pt x="1753473" y="57215"/>
                </a:cubicBezTo>
                <a:cubicBezTo>
                  <a:pt x="1751491" y="55613"/>
                  <a:pt x="1749510" y="54013"/>
                  <a:pt x="1749510" y="54013"/>
                </a:cubicBezTo>
                <a:close/>
                <a:moveTo>
                  <a:pt x="2185436" y="52412"/>
                </a:moveTo>
                <a:cubicBezTo>
                  <a:pt x="2183452" y="52412"/>
                  <a:pt x="2183452" y="52412"/>
                  <a:pt x="2183452" y="55613"/>
                </a:cubicBezTo>
                <a:cubicBezTo>
                  <a:pt x="2183452" y="57215"/>
                  <a:pt x="2185436" y="58813"/>
                  <a:pt x="2187415" y="58813"/>
                </a:cubicBezTo>
                <a:cubicBezTo>
                  <a:pt x="2189399" y="58813"/>
                  <a:pt x="2189399" y="57215"/>
                  <a:pt x="2189399" y="55613"/>
                </a:cubicBezTo>
                <a:cubicBezTo>
                  <a:pt x="2187415" y="54013"/>
                  <a:pt x="2185436" y="52412"/>
                  <a:pt x="2185436" y="52412"/>
                </a:cubicBezTo>
                <a:close/>
                <a:moveTo>
                  <a:pt x="2042769" y="49212"/>
                </a:moveTo>
                <a:cubicBezTo>
                  <a:pt x="2040787" y="50813"/>
                  <a:pt x="2036824" y="50813"/>
                  <a:pt x="2032861" y="50813"/>
                </a:cubicBezTo>
                <a:cubicBezTo>
                  <a:pt x="2009083" y="49212"/>
                  <a:pt x="2003139" y="49212"/>
                  <a:pt x="2005120" y="50813"/>
                </a:cubicBezTo>
                <a:cubicBezTo>
                  <a:pt x="2007102" y="54013"/>
                  <a:pt x="2034843" y="57215"/>
                  <a:pt x="2046732" y="57215"/>
                </a:cubicBezTo>
                <a:cubicBezTo>
                  <a:pt x="2052676" y="57215"/>
                  <a:pt x="2052676" y="57215"/>
                  <a:pt x="2050695" y="52412"/>
                </a:cubicBezTo>
                <a:cubicBezTo>
                  <a:pt x="2048713" y="49212"/>
                  <a:pt x="2044750" y="47612"/>
                  <a:pt x="2042769" y="49212"/>
                </a:cubicBezTo>
                <a:close/>
                <a:moveTo>
                  <a:pt x="1650437" y="49212"/>
                </a:moveTo>
                <a:cubicBezTo>
                  <a:pt x="1646474" y="49212"/>
                  <a:pt x="1644492" y="50813"/>
                  <a:pt x="1644492" y="52412"/>
                </a:cubicBezTo>
                <a:cubicBezTo>
                  <a:pt x="1644492" y="55613"/>
                  <a:pt x="1646474" y="57215"/>
                  <a:pt x="1648455" y="57215"/>
                </a:cubicBezTo>
                <a:cubicBezTo>
                  <a:pt x="1650437" y="57215"/>
                  <a:pt x="1652418" y="55613"/>
                  <a:pt x="1654400" y="54013"/>
                </a:cubicBezTo>
                <a:cubicBezTo>
                  <a:pt x="1656381" y="50813"/>
                  <a:pt x="1654400" y="49212"/>
                  <a:pt x="1650437" y="49212"/>
                </a:cubicBezTo>
                <a:close/>
                <a:moveTo>
                  <a:pt x="1964996" y="47812"/>
                </a:moveTo>
                <a:cubicBezTo>
                  <a:pt x="1961528" y="48412"/>
                  <a:pt x="1958556" y="50012"/>
                  <a:pt x="1957564" y="52412"/>
                </a:cubicBezTo>
                <a:cubicBezTo>
                  <a:pt x="1957564" y="54013"/>
                  <a:pt x="1957564" y="55613"/>
                  <a:pt x="1961528" y="52412"/>
                </a:cubicBezTo>
                <a:cubicBezTo>
                  <a:pt x="1965491" y="52412"/>
                  <a:pt x="1967473" y="54013"/>
                  <a:pt x="1967473" y="60415"/>
                </a:cubicBezTo>
                <a:lnTo>
                  <a:pt x="1967473" y="70018"/>
                </a:lnTo>
                <a:lnTo>
                  <a:pt x="1969454" y="62015"/>
                </a:lnTo>
                <a:cubicBezTo>
                  <a:pt x="1969454" y="57215"/>
                  <a:pt x="1973417" y="55613"/>
                  <a:pt x="1975399" y="55613"/>
                </a:cubicBezTo>
                <a:cubicBezTo>
                  <a:pt x="1981343" y="57215"/>
                  <a:pt x="1981343" y="52412"/>
                  <a:pt x="1975399" y="49212"/>
                </a:cubicBezTo>
                <a:cubicBezTo>
                  <a:pt x="1972426" y="47611"/>
                  <a:pt x="1968463" y="47211"/>
                  <a:pt x="1964996" y="47812"/>
                </a:cubicBezTo>
                <a:close/>
                <a:moveTo>
                  <a:pt x="1206587" y="47612"/>
                </a:moveTo>
                <a:cubicBezTo>
                  <a:pt x="1204604" y="46010"/>
                  <a:pt x="1202624" y="46010"/>
                  <a:pt x="1202624" y="49212"/>
                </a:cubicBezTo>
                <a:cubicBezTo>
                  <a:pt x="1200641" y="52412"/>
                  <a:pt x="1202624" y="54013"/>
                  <a:pt x="1204604" y="55613"/>
                </a:cubicBezTo>
                <a:cubicBezTo>
                  <a:pt x="1206587" y="55613"/>
                  <a:pt x="1208568" y="55613"/>
                  <a:pt x="1208568" y="54013"/>
                </a:cubicBezTo>
                <a:cubicBezTo>
                  <a:pt x="1210550" y="50813"/>
                  <a:pt x="1208568" y="49212"/>
                  <a:pt x="1206587" y="47612"/>
                </a:cubicBezTo>
                <a:close/>
                <a:moveTo>
                  <a:pt x="3623985" y="46010"/>
                </a:moveTo>
                <a:cubicBezTo>
                  <a:pt x="3622003" y="46010"/>
                  <a:pt x="3620022" y="47612"/>
                  <a:pt x="3622003" y="49212"/>
                </a:cubicBezTo>
                <a:cubicBezTo>
                  <a:pt x="3623985" y="50813"/>
                  <a:pt x="3625966" y="52412"/>
                  <a:pt x="3625966" y="52412"/>
                </a:cubicBezTo>
                <a:cubicBezTo>
                  <a:pt x="3627948" y="52412"/>
                  <a:pt x="3627948" y="50813"/>
                  <a:pt x="3627948" y="49212"/>
                </a:cubicBezTo>
                <a:cubicBezTo>
                  <a:pt x="3627948" y="47612"/>
                  <a:pt x="3625966" y="46010"/>
                  <a:pt x="3623985" y="46010"/>
                </a:cubicBezTo>
                <a:close/>
                <a:moveTo>
                  <a:pt x="3582374" y="46010"/>
                </a:moveTo>
                <a:cubicBezTo>
                  <a:pt x="3582374" y="52412"/>
                  <a:pt x="3600208" y="54013"/>
                  <a:pt x="3604170" y="49212"/>
                </a:cubicBezTo>
                <a:cubicBezTo>
                  <a:pt x="3606151" y="47612"/>
                  <a:pt x="3604170" y="47612"/>
                  <a:pt x="3602188" y="47612"/>
                </a:cubicBezTo>
                <a:cubicBezTo>
                  <a:pt x="3600208" y="49212"/>
                  <a:pt x="3594263" y="47612"/>
                  <a:pt x="3590300" y="46010"/>
                </a:cubicBezTo>
                <a:cubicBezTo>
                  <a:pt x="3584356" y="42810"/>
                  <a:pt x="3582374" y="44412"/>
                  <a:pt x="3582374" y="46010"/>
                </a:cubicBezTo>
                <a:close/>
                <a:moveTo>
                  <a:pt x="3806281" y="44412"/>
                </a:moveTo>
                <a:cubicBezTo>
                  <a:pt x="3802318" y="44412"/>
                  <a:pt x="3798356" y="46010"/>
                  <a:pt x="3798356" y="46010"/>
                </a:cubicBezTo>
                <a:cubicBezTo>
                  <a:pt x="3798356" y="49212"/>
                  <a:pt x="3808262" y="49212"/>
                  <a:pt x="3810244" y="46010"/>
                </a:cubicBezTo>
                <a:cubicBezTo>
                  <a:pt x="3812225" y="44412"/>
                  <a:pt x="3810244" y="44412"/>
                  <a:pt x="3806281" y="44412"/>
                </a:cubicBezTo>
                <a:close/>
                <a:moveTo>
                  <a:pt x="3770615" y="44412"/>
                </a:moveTo>
                <a:cubicBezTo>
                  <a:pt x="3764669" y="44412"/>
                  <a:pt x="3758726" y="46010"/>
                  <a:pt x="3758726" y="47612"/>
                </a:cubicBezTo>
                <a:cubicBezTo>
                  <a:pt x="3758726" y="49212"/>
                  <a:pt x="3758726" y="50813"/>
                  <a:pt x="3758726" y="50813"/>
                </a:cubicBezTo>
                <a:cubicBezTo>
                  <a:pt x="3758726" y="49212"/>
                  <a:pt x="3764669" y="49212"/>
                  <a:pt x="3770615" y="49212"/>
                </a:cubicBezTo>
                <a:cubicBezTo>
                  <a:pt x="3776558" y="49212"/>
                  <a:pt x="3782504" y="47612"/>
                  <a:pt x="3782504" y="46010"/>
                </a:cubicBezTo>
                <a:cubicBezTo>
                  <a:pt x="3782504" y="46010"/>
                  <a:pt x="3776558" y="44412"/>
                  <a:pt x="3770615" y="44412"/>
                </a:cubicBezTo>
                <a:close/>
                <a:moveTo>
                  <a:pt x="3643800" y="44412"/>
                </a:moveTo>
                <a:cubicBezTo>
                  <a:pt x="3641818" y="44412"/>
                  <a:pt x="3641818" y="46010"/>
                  <a:pt x="3641818" y="47612"/>
                </a:cubicBezTo>
                <a:cubicBezTo>
                  <a:pt x="3643800" y="49212"/>
                  <a:pt x="3645781" y="50813"/>
                  <a:pt x="3645781" y="50813"/>
                </a:cubicBezTo>
                <a:cubicBezTo>
                  <a:pt x="3647764" y="50813"/>
                  <a:pt x="3647764" y="49212"/>
                  <a:pt x="3647764" y="47612"/>
                </a:cubicBezTo>
                <a:cubicBezTo>
                  <a:pt x="3647764" y="46010"/>
                  <a:pt x="3645781" y="44412"/>
                  <a:pt x="3643800" y="44412"/>
                </a:cubicBezTo>
                <a:close/>
                <a:moveTo>
                  <a:pt x="3680210" y="43410"/>
                </a:moveTo>
                <a:cubicBezTo>
                  <a:pt x="3674017" y="43610"/>
                  <a:pt x="3670551" y="44411"/>
                  <a:pt x="3669558" y="46010"/>
                </a:cubicBezTo>
                <a:cubicBezTo>
                  <a:pt x="3669558" y="47612"/>
                  <a:pt x="3683430" y="50813"/>
                  <a:pt x="3687393" y="49212"/>
                </a:cubicBezTo>
                <a:cubicBezTo>
                  <a:pt x="3687393" y="49212"/>
                  <a:pt x="3699282" y="49212"/>
                  <a:pt x="3713151" y="49212"/>
                </a:cubicBezTo>
                <a:cubicBezTo>
                  <a:pt x="3727023" y="49212"/>
                  <a:pt x="3740891" y="47612"/>
                  <a:pt x="3740891" y="47612"/>
                </a:cubicBezTo>
                <a:cubicBezTo>
                  <a:pt x="3742874" y="47612"/>
                  <a:pt x="3727023" y="46010"/>
                  <a:pt x="3707208" y="44412"/>
                </a:cubicBezTo>
                <a:cubicBezTo>
                  <a:pt x="3695319" y="43610"/>
                  <a:pt x="3686402" y="43210"/>
                  <a:pt x="3680210" y="43410"/>
                </a:cubicBezTo>
                <a:close/>
                <a:moveTo>
                  <a:pt x="3659653" y="42810"/>
                </a:moveTo>
                <a:cubicBezTo>
                  <a:pt x="3655690" y="42810"/>
                  <a:pt x="3651727" y="44412"/>
                  <a:pt x="3651727" y="44412"/>
                </a:cubicBezTo>
                <a:cubicBezTo>
                  <a:pt x="3651727" y="47612"/>
                  <a:pt x="3655690" y="50813"/>
                  <a:pt x="3661633" y="49212"/>
                </a:cubicBezTo>
                <a:cubicBezTo>
                  <a:pt x="3669558" y="47612"/>
                  <a:pt x="3669558" y="42810"/>
                  <a:pt x="3659653" y="42810"/>
                </a:cubicBezTo>
                <a:close/>
                <a:moveTo>
                  <a:pt x="4010372" y="38010"/>
                </a:moveTo>
                <a:cubicBezTo>
                  <a:pt x="4008391" y="38010"/>
                  <a:pt x="4006409" y="38010"/>
                  <a:pt x="4004428" y="39609"/>
                </a:cubicBezTo>
                <a:cubicBezTo>
                  <a:pt x="4002446" y="41210"/>
                  <a:pt x="4002446" y="42810"/>
                  <a:pt x="4004428" y="44412"/>
                </a:cubicBezTo>
                <a:cubicBezTo>
                  <a:pt x="4006409" y="44412"/>
                  <a:pt x="4008391" y="44412"/>
                  <a:pt x="4010372" y="42810"/>
                </a:cubicBezTo>
                <a:cubicBezTo>
                  <a:pt x="4012354" y="41210"/>
                  <a:pt x="4012354" y="39609"/>
                  <a:pt x="4010372" y="38010"/>
                </a:cubicBezTo>
                <a:close/>
                <a:moveTo>
                  <a:pt x="3633892" y="38010"/>
                </a:moveTo>
                <a:cubicBezTo>
                  <a:pt x="3631911" y="39609"/>
                  <a:pt x="3629929" y="42810"/>
                  <a:pt x="3629929" y="44412"/>
                </a:cubicBezTo>
                <a:cubicBezTo>
                  <a:pt x="3627948" y="47612"/>
                  <a:pt x="3629929" y="49212"/>
                  <a:pt x="3631911" y="49212"/>
                </a:cubicBezTo>
                <a:cubicBezTo>
                  <a:pt x="3633892" y="49212"/>
                  <a:pt x="3635874" y="46010"/>
                  <a:pt x="3635874" y="42810"/>
                </a:cubicBezTo>
                <a:cubicBezTo>
                  <a:pt x="3637855" y="39609"/>
                  <a:pt x="3635874" y="36409"/>
                  <a:pt x="3633892" y="38010"/>
                </a:cubicBezTo>
                <a:close/>
                <a:moveTo>
                  <a:pt x="4103750" y="0"/>
                </a:moveTo>
                <a:cubicBezTo>
                  <a:pt x="4105979" y="0"/>
                  <a:pt x="4107466" y="400"/>
                  <a:pt x="4107466" y="1200"/>
                </a:cubicBezTo>
                <a:cubicBezTo>
                  <a:pt x="4107466" y="2802"/>
                  <a:pt x="4105483" y="26807"/>
                  <a:pt x="4099540" y="55613"/>
                </a:cubicBezTo>
                <a:cubicBezTo>
                  <a:pt x="4095577" y="82821"/>
                  <a:pt x="4089631" y="140434"/>
                  <a:pt x="4083688" y="182044"/>
                </a:cubicBezTo>
                <a:cubicBezTo>
                  <a:pt x="4079725" y="223655"/>
                  <a:pt x="4073779" y="257262"/>
                  <a:pt x="4073779" y="258863"/>
                </a:cubicBezTo>
                <a:cubicBezTo>
                  <a:pt x="4073779" y="258863"/>
                  <a:pt x="4072293" y="267265"/>
                  <a:pt x="4070312" y="280468"/>
                </a:cubicBezTo>
                <a:lnTo>
                  <a:pt x="4068745" y="292739"/>
                </a:lnTo>
                <a:lnTo>
                  <a:pt x="4107470" y="292739"/>
                </a:lnTo>
                <a:lnTo>
                  <a:pt x="4107470" y="304177"/>
                </a:lnTo>
                <a:lnTo>
                  <a:pt x="4171256" y="305297"/>
                </a:lnTo>
                <a:cubicBezTo>
                  <a:pt x="4350869" y="308494"/>
                  <a:pt x="4437608" y="310513"/>
                  <a:pt x="4438650" y="314102"/>
                </a:cubicBezTo>
                <a:cubicBezTo>
                  <a:pt x="4438650" y="316151"/>
                  <a:pt x="4437459" y="334610"/>
                  <a:pt x="4436268" y="357169"/>
                </a:cubicBezTo>
                <a:cubicBezTo>
                  <a:pt x="4433887" y="379730"/>
                  <a:pt x="4431506" y="420747"/>
                  <a:pt x="4430314" y="449457"/>
                </a:cubicBezTo>
                <a:cubicBezTo>
                  <a:pt x="4429124" y="478171"/>
                  <a:pt x="4426742" y="519189"/>
                  <a:pt x="4425551" y="541748"/>
                </a:cubicBezTo>
                <a:cubicBezTo>
                  <a:pt x="4424361" y="564308"/>
                  <a:pt x="4421979" y="621732"/>
                  <a:pt x="4419598" y="666851"/>
                </a:cubicBezTo>
                <a:cubicBezTo>
                  <a:pt x="4417217" y="711971"/>
                  <a:pt x="4414835" y="759139"/>
                  <a:pt x="4414835" y="769395"/>
                </a:cubicBezTo>
                <a:cubicBezTo>
                  <a:pt x="4413644" y="779647"/>
                  <a:pt x="4412454" y="826817"/>
                  <a:pt x="4410073" y="873988"/>
                </a:cubicBezTo>
                <a:cubicBezTo>
                  <a:pt x="4408881" y="921157"/>
                  <a:pt x="4406500" y="972430"/>
                  <a:pt x="4405309" y="986787"/>
                </a:cubicBezTo>
                <a:cubicBezTo>
                  <a:pt x="4405309" y="1001142"/>
                  <a:pt x="4404118" y="1025752"/>
                  <a:pt x="4402928" y="1042159"/>
                </a:cubicBezTo>
                <a:cubicBezTo>
                  <a:pt x="4402928" y="1058566"/>
                  <a:pt x="4401736" y="1081127"/>
                  <a:pt x="4400546" y="1095482"/>
                </a:cubicBezTo>
                <a:cubicBezTo>
                  <a:pt x="4399355" y="1109839"/>
                  <a:pt x="4398165" y="1132398"/>
                  <a:pt x="4398165" y="1148805"/>
                </a:cubicBezTo>
                <a:cubicBezTo>
                  <a:pt x="4396973" y="1165212"/>
                  <a:pt x="4395784" y="1198026"/>
                  <a:pt x="4394592" y="1224688"/>
                </a:cubicBezTo>
                <a:cubicBezTo>
                  <a:pt x="4393401" y="1249296"/>
                  <a:pt x="4392211" y="1302620"/>
                  <a:pt x="4391020" y="1339534"/>
                </a:cubicBezTo>
                <a:cubicBezTo>
                  <a:pt x="4391020" y="1378501"/>
                  <a:pt x="4388639" y="1413365"/>
                  <a:pt x="4387448" y="1417470"/>
                </a:cubicBezTo>
                <a:cubicBezTo>
                  <a:pt x="4385066" y="1423621"/>
                  <a:pt x="4385066" y="1429774"/>
                  <a:pt x="4387448" y="1440028"/>
                </a:cubicBezTo>
                <a:cubicBezTo>
                  <a:pt x="4391020" y="1452333"/>
                  <a:pt x="4389829" y="1458487"/>
                  <a:pt x="4387448" y="1472842"/>
                </a:cubicBezTo>
                <a:cubicBezTo>
                  <a:pt x="4386257" y="1483095"/>
                  <a:pt x="4383876" y="1509758"/>
                  <a:pt x="4383876" y="1534368"/>
                </a:cubicBezTo>
                <a:cubicBezTo>
                  <a:pt x="4383876" y="1558978"/>
                  <a:pt x="4382684" y="1579487"/>
                  <a:pt x="4382684" y="1581539"/>
                </a:cubicBezTo>
                <a:cubicBezTo>
                  <a:pt x="4381495" y="1585639"/>
                  <a:pt x="4376731" y="1712795"/>
                  <a:pt x="4375540" y="1786626"/>
                </a:cubicBezTo>
                <a:cubicBezTo>
                  <a:pt x="4375540" y="1815337"/>
                  <a:pt x="4373159" y="1852251"/>
                  <a:pt x="4371968" y="1870710"/>
                </a:cubicBezTo>
                <a:cubicBezTo>
                  <a:pt x="4370776" y="1889169"/>
                  <a:pt x="4369587" y="1905576"/>
                  <a:pt x="4369587" y="1907627"/>
                </a:cubicBezTo>
                <a:cubicBezTo>
                  <a:pt x="4370776" y="1909678"/>
                  <a:pt x="4369587" y="1940440"/>
                  <a:pt x="4368395" y="1975304"/>
                </a:cubicBezTo>
                <a:cubicBezTo>
                  <a:pt x="4364824" y="2079899"/>
                  <a:pt x="4364824" y="2086052"/>
                  <a:pt x="4363632" y="2139373"/>
                </a:cubicBezTo>
                <a:cubicBezTo>
                  <a:pt x="4363632" y="2168088"/>
                  <a:pt x="4361251" y="2219358"/>
                  <a:pt x="4360061" y="2254223"/>
                </a:cubicBezTo>
                <a:cubicBezTo>
                  <a:pt x="4358871" y="2289087"/>
                  <a:pt x="4357679" y="2348564"/>
                  <a:pt x="4356488" y="2385477"/>
                </a:cubicBezTo>
                <a:cubicBezTo>
                  <a:pt x="4356488" y="2422395"/>
                  <a:pt x="4355298" y="2469564"/>
                  <a:pt x="4354106" y="2490072"/>
                </a:cubicBezTo>
                <a:cubicBezTo>
                  <a:pt x="4352917" y="2508529"/>
                  <a:pt x="4352917" y="2557752"/>
                  <a:pt x="4351725" y="2596718"/>
                </a:cubicBezTo>
                <a:cubicBezTo>
                  <a:pt x="4350535" y="2635685"/>
                  <a:pt x="4349343" y="2686956"/>
                  <a:pt x="4348154" y="2707465"/>
                </a:cubicBezTo>
                <a:cubicBezTo>
                  <a:pt x="4346963" y="2727973"/>
                  <a:pt x="4345771" y="2752584"/>
                  <a:pt x="4345771" y="2758737"/>
                </a:cubicBezTo>
                <a:cubicBezTo>
                  <a:pt x="4346963" y="2766940"/>
                  <a:pt x="4345771" y="2810008"/>
                  <a:pt x="4344581" y="2857177"/>
                </a:cubicBezTo>
                <a:cubicBezTo>
                  <a:pt x="4343390" y="2904348"/>
                  <a:pt x="4342199" y="2961772"/>
                  <a:pt x="4342199" y="2982281"/>
                </a:cubicBezTo>
                <a:cubicBezTo>
                  <a:pt x="4339818" y="3082773"/>
                  <a:pt x="4338627" y="3162757"/>
                  <a:pt x="4337436" y="3211979"/>
                </a:cubicBezTo>
                <a:cubicBezTo>
                  <a:pt x="4336246" y="3294013"/>
                  <a:pt x="4333865" y="3394507"/>
                  <a:pt x="4332673" y="3484745"/>
                </a:cubicBezTo>
                <a:cubicBezTo>
                  <a:pt x="4331483" y="3529864"/>
                  <a:pt x="4330292" y="3613949"/>
                  <a:pt x="4329102" y="3669323"/>
                </a:cubicBezTo>
                <a:cubicBezTo>
                  <a:pt x="4327910" y="3726747"/>
                  <a:pt x="4326720" y="3775969"/>
                  <a:pt x="4326720" y="3782120"/>
                </a:cubicBezTo>
                <a:cubicBezTo>
                  <a:pt x="4326720" y="3788273"/>
                  <a:pt x="4325529" y="3849800"/>
                  <a:pt x="4324338" y="3919530"/>
                </a:cubicBezTo>
                <a:cubicBezTo>
                  <a:pt x="4323149" y="3989258"/>
                  <a:pt x="4323149" y="4061038"/>
                  <a:pt x="4323149" y="4077445"/>
                </a:cubicBezTo>
                <a:cubicBezTo>
                  <a:pt x="4323149" y="4104108"/>
                  <a:pt x="4323149" y="4108207"/>
                  <a:pt x="4314813" y="4097953"/>
                </a:cubicBezTo>
                <a:cubicBezTo>
                  <a:pt x="4310049" y="4093852"/>
                  <a:pt x="4225507" y="4065139"/>
                  <a:pt x="4206454" y="4061038"/>
                </a:cubicBezTo>
                <a:cubicBezTo>
                  <a:pt x="4198119" y="4058988"/>
                  <a:pt x="4181449" y="4052835"/>
                  <a:pt x="4167161" y="4046681"/>
                </a:cubicBezTo>
                <a:cubicBezTo>
                  <a:pt x="4154062" y="4042581"/>
                  <a:pt x="4135010" y="4034378"/>
                  <a:pt x="4125483" y="4032326"/>
                </a:cubicBezTo>
                <a:lnTo>
                  <a:pt x="4107470" y="4026801"/>
                </a:lnTo>
                <a:lnTo>
                  <a:pt x="4107470" y="4103115"/>
                </a:lnTo>
                <a:lnTo>
                  <a:pt x="3974935" y="4103115"/>
                </a:lnTo>
                <a:lnTo>
                  <a:pt x="3972598" y="4103524"/>
                </a:lnTo>
                <a:lnTo>
                  <a:pt x="3971287" y="4103115"/>
                </a:lnTo>
                <a:lnTo>
                  <a:pt x="3479533" y="4103115"/>
                </a:lnTo>
                <a:lnTo>
                  <a:pt x="3480954" y="4104119"/>
                </a:lnTo>
                <a:cubicBezTo>
                  <a:pt x="3484937" y="4105309"/>
                  <a:pt x="3486929" y="4107691"/>
                  <a:pt x="3484937" y="4111263"/>
                </a:cubicBezTo>
                <a:cubicBezTo>
                  <a:pt x="3482946" y="4114835"/>
                  <a:pt x="3482946" y="4117216"/>
                  <a:pt x="3484937" y="4117216"/>
                </a:cubicBezTo>
                <a:cubicBezTo>
                  <a:pt x="3486929" y="4117216"/>
                  <a:pt x="3492903" y="4118408"/>
                  <a:pt x="3500868" y="4118408"/>
                </a:cubicBezTo>
                <a:cubicBezTo>
                  <a:pt x="3510827" y="4118408"/>
                  <a:pt x="3516800" y="4120789"/>
                  <a:pt x="3518793" y="4123171"/>
                </a:cubicBezTo>
                <a:cubicBezTo>
                  <a:pt x="3520783" y="4125552"/>
                  <a:pt x="3522776" y="4125552"/>
                  <a:pt x="3522776" y="4124361"/>
                </a:cubicBezTo>
                <a:cubicBezTo>
                  <a:pt x="3522776" y="4123171"/>
                  <a:pt x="3526758" y="4121979"/>
                  <a:pt x="3528749" y="4121979"/>
                </a:cubicBezTo>
                <a:cubicBezTo>
                  <a:pt x="3532732" y="4121979"/>
                  <a:pt x="3532732" y="4121979"/>
                  <a:pt x="3530741" y="4119598"/>
                </a:cubicBezTo>
                <a:cubicBezTo>
                  <a:pt x="3528749" y="4117216"/>
                  <a:pt x="3528749" y="4116027"/>
                  <a:pt x="3532732" y="4112454"/>
                </a:cubicBezTo>
                <a:cubicBezTo>
                  <a:pt x="3534724" y="4110072"/>
                  <a:pt x="3536715" y="4110072"/>
                  <a:pt x="3536715" y="4111263"/>
                </a:cubicBezTo>
                <a:cubicBezTo>
                  <a:pt x="3536715" y="4112454"/>
                  <a:pt x="3538707" y="4112454"/>
                  <a:pt x="3544681" y="4111263"/>
                </a:cubicBezTo>
                <a:cubicBezTo>
                  <a:pt x="3554639" y="4107691"/>
                  <a:pt x="3554639" y="4107691"/>
                  <a:pt x="3554639" y="4113644"/>
                </a:cubicBezTo>
                <a:cubicBezTo>
                  <a:pt x="3554639" y="4116027"/>
                  <a:pt x="3556630" y="4120789"/>
                  <a:pt x="3560613" y="4124361"/>
                </a:cubicBezTo>
                <a:cubicBezTo>
                  <a:pt x="3566588" y="4129124"/>
                  <a:pt x="3568578" y="4130316"/>
                  <a:pt x="3574554" y="4127933"/>
                </a:cubicBezTo>
                <a:cubicBezTo>
                  <a:pt x="3580527" y="4125552"/>
                  <a:pt x="3582520" y="4126743"/>
                  <a:pt x="3586503" y="4129124"/>
                </a:cubicBezTo>
                <a:cubicBezTo>
                  <a:pt x="3588493" y="4131505"/>
                  <a:pt x="3590486" y="4131505"/>
                  <a:pt x="3588493" y="4130316"/>
                </a:cubicBezTo>
                <a:cubicBezTo>
                  <a:pt x="3586503" y="4126743"/>
                  <a:pt x="3586503" y="4126743"/>
                  <a:pt x="3600442" y="4126743"/>
                </a:cubicBezTo>
                <a:lnTo>
                  <a:pt x="3608408" y="4126743"/>
                </a:lnTo>
                <a:lnTo>
                  <a:pt x="3602434" y="4120789"/>
                </a:lnTo>
                <a:cubicBezTo>
                  <a:pt x="3596459" y="4116027"/>
                  <a:pt x="3596459" y="4114835"/>
                  <a:pt x="3600442" y="4113644"/>
                </a:cubicBezTo>
                <a:cubicBezTo>
                  <a:pt x="3602434" y="4113644"/>
                  <a:pt x="3604425" y="4113644"/>
                  <a:pt x="3604425" y="4116027"/>
                </a:cubicBezTo>
                <a:cubicBezTo>
                  <a:pt x="3604425" y="4120789"/>
                  <a:pt x="3614383" y="4125552"/>
                  <a:pt x="3620357" y="4124361"/>
                </a:cubicBezTo>
                <a:cubicBezTo>
                  <a:pt x="3624340" y="4123171"/>
                  <a:pt x="3626332" y="4124361"/>
                  <a:pt x="3626332" y="4125552"/>
                </a:cubicBezTo>
                <a:cubicBezTo>
                  <a:pt x="3626332" y="4126743"/>
                  <a:pt x="3628323" y="4127933"/>
                  <a:pt x="3630315" y="4127933"/>
                </a:cubicBezTo>
                <a:cubicBezTo>
                  <a:pt x="3632306" y="4127933"/>
                  <a:pt x="3634298" y="4129124"/>
                  <a:pt x="3632306" y="4130316"/>
                </a:cubicBezTo>
                <a:cubicBezTo>
                  <a:pt x="3632306" y="4132697"/>
                  <a:pt x="3632306" y="4132697"/>
                  <a:pt x="3634298" y="4131505"/>
                </a:cubicBezTo>
                <a:cubicBezTo>
                  <a:pt x="3636288" y="4130316"/>
                  <a:pt x="3642264" y="4129124"/>
                  <a:pt x="3648237" y="4129124"/>
                </a:cubicBezTo>
                <a:cubicBezTo>
                  <a:pt x="3658196" y="4127933"/>
                  <a:pt x="3658196" y="4129124"/>
                  <a:pt x="3658196" y="4133887"/>
                </a:cubicBezTo>
                <a:cubicBezTo>
                  <a:pt x="3658196" y="4138649"/>
                  <a:pt x="3660186" y="4139841"/>
                  <a:pt x="3664169" y="4138649"/>
                </a:cubicBezTo>
                <a:cubicBezTo>
                  <a:pt x="3668152" y="4138649"/>
                  <a:pt x="3672135" y="4139841"/>
                  <a:pt x="3674127" y="4143413"/>
                </a:cubicBezTo>
                <a:cubicBezTo>
                  <a:pt x="3680101" y="4150557"/>
                  <a:pt x="3684084" y="4150557"/>
                  <a:pt x="3682093" y="4143413"/>
                </a:cubicBezTo>
                <a:cubicBezTo>
                  <a:pt x="3680101" y="4138649"/>
                  <a:pt x="3680101" y="4137460"/>
                  <a:pt x="3686076" y="4137460"/>
                </a:cubicBezTo>
                <a:cubicBezTo>
                  <a:pt x="3690059" y="4137460"/>
                  <a:pt x="3692050" y="4138649"/>
                  <a:pt x="3692050" y="4141032"/>
                </a:cubicBezTo>
                <a:cubicBezTo>
                  <a:pt x="3692050" y="4143413"/>
                  <a:pt x="3694042" y="4144604"/>
                  <a:pt x="3698025" y="4145794"/>
                </a:cubicBezTo>
                <a:cubicBezTo>
                  <a:pt x="3702008" y="4145794"/>
                  <a:pt x="3703999" y="4145794"/>
                  <a:pt x="3703999" y="4143413"/>
                </a:cubicBezTo>
                <a:cubicBezTo>
                  <a:pt x="3703999" y="4141032"/>
                  <a:pt x="3705991" y="4139841"/>
                  <a:pt x="3707980" y="4139841"/>
                </a:cubicBezTo>
                <a:cubicBezTo>
                  <a:pt x="3709974" y="4139841"/>
                  <a:pt x="3711964" y="4138649"/>
                  <a:pt x="3711964" y="4136268"/>
                </a:cubicBezTo>
                <a:cubicBezTo>
                  <a:pt x="3711964" y="4135078"/>
                  <a:pt x="3713957" y="4133887"/>
                  <a:pt x="3715947" y="4133887"/>
                </a:cubicBezTo>
                <a:cubicBezTo>
                  <a:pt x="3717940" y="4133887"/>
                  <a:pt x="3719930" y="4136268"/>
                  <a:pt x="3719930" y="4138649"/>
                </a:cubicBezTo>
                <a:cubicBezTo>
                  <a:pt x="3719930" y="4141032"/>
                  <a:pt x="3723913" y="4144604"/>
                  <a:pt x="3725906" y="4145794"/>
                </a:cubicBezTo>
                <a:cubicBezTo>
                  <a:pt x="3729889" y="4146985"/>
                  <a:pt x="3731879" y="4149367"/>
                  <a:pt x="3731879" y="4151749"/>
                </a:cubicBezTo>
                <a:cubicBezTo>
                  <a:pt x="3731879" y="4152938"/>
                  <a:pt x="3733872" y="4155320"/>
                  <a:pt x="3735862" y="4156511"/>
                </a:cubicBezTo>
                <a:cubicBezTo>
                  <a:pt x="3735862" y="4156511"/>
                  <a:pt x="3737854" y="4158893"/>
                  <a:pt x="3737854" y="4161274"/>
                </a:cubicBezTo>
                <a:cubicBezTo>
                  <a:pt x="3737854" y="4164846"/>
                  <a:pt x="3735862" y="4164846"/>
                  <a:pt x="3733872" y="4161274"/>
                </a:cubicBezTo>
                <a:cubicBezTo>
                  <a:pt x="3731879" y="4158893"/>
                  <a:pt x="3729889" y="4158893"/>
                  <a:pt x="3729889" y="4160083"/>
                </a:cubicBezTo>
                <a:cubicBezTo>
                  <a:pt x="3729889" y="4164846"/>
                  <a:pt x="3735862" y="4166038"/>
                  <a:pt x="3739845" y="4163655"/>
                </a:cubicBezTo>
                <a:cubicBezTo>
                  <a:pt x="3743828" y="4160083"/>
                  <a:pt x="3745820" y="4151749"/>
                  <a:pt x="3741837" y="4151749"/>
                </a:cubicBezTo>
                <a:cubicBezTo>
                  <a:pt x="3741837" y="4151749"/>
                  <a:pt x="3739845" y="4150557"/>
                  <a:pt x="3739845" y="4149367"/>
                </a:cubicBezTo>
                <a:cubicBezTo>
                  <a:pt x="3739845" y="4148176"/>
                  <a:pt x="3741837" y="4148176"/>
                  <a:pt x="3743828" y="4148176"/>
                </a:cubicBezTo>
                <a:cubicBezTo>
                  <a:pt x="3745820" y="4149367"/>
                  <a:pt x="3745820" y="4146985"/>
                  <a:pt x="3745820" y="4145794"/>
                </a:cubicBezTo>
                <a:cubicBezTo>
                  <a:pt x="3745820" y="4142222"/>
                  <a:pt x="3751794" y="4138649"/>
                  <a:pt x="3757769" y="4138649"/>
                </a:cubicBezTo>
                <a:cubicBezTo>
                  <a:pt x="3759760" y="4138649"/>
                  <a:pt x="3761752" y="4141032"/>
                  <a:pt x="3761752" y="4143413"/>
                </a:cubicBezTo>
                <a:cubicBezTo>
                  <a:pt x="3761752" y="4145794"/>
                  <a:pt x="3765735" y="4150557"/>
                  <a:pt x="3769718" y="4154130"/>
                </a:cubicBezTo>
                <a:cubicBezTo>
                  <a:pt x="3773701" y="4156511"/>
                  <a:pt x="3775692" y="4157702"/>
                  <a:pt x="3773701" y="4156511"/>
                </a:cubicBezTo>
                <a:cubicBezTo>
                  <a:pt x="3771709" y="4155320"/>
                  <a:pt x="3773701" y="4152938"/>
                  <a:pt x="3777684" y="4149367"/>
                </a:cubicBezTo>
                <a:cubicBezTo>
                  <a:pt x="3779673" y="4146985"/>
                  <a:pt x="3783656" y="4144604"/>
                  <a:pt x="3781667" y="4144604"/>
                </a:cubicBezTo>
                <a:cubicBezTo>
                  <a:pt x="3779673" y="4144604"/>
                  <a:pt x="3779673" y="4143413"/>
                  <a:pt x="3781667" y="4142222"/>
                </a:cubicBezTo>
                <a:cubicBezTo>
                  <a:pt x="3781667" y="4141032"/>
                  <a:pt x="3785650" y="4142222"/>
                  <a:pt x="3787639" y="4144604"/>
                </a:cubicBezTo>
                <a:cubicBezTo>
                  <a:pt x="3791622" y="4148176"/>
                  <a:pt x="3793616" y="4149367"/>
                  <a:pt x="3797599" y="4148176"/>
                </a:cubicBezTo>
                <a:cubicBezTo>
                  <a:pt x="3801582" y="4146985"/>
                  <a:pt x="3803571" y="4148176"/>
                  <a:pt x="3801582" y="4150557"/>
                </a:cubicBezTo>
                <a:cubicBezTo>
                  <a:pt x="3801582" y="4152938"/>
                  <a:pt x="3801582" y="4154130"/>
                  <a:pt x="3801582" y="4154130"/>
                </a:cubicBezTo>
                <a:cubicBezTo>
                  <a:pt x="3801582" y="4154130"/>
                  <a:pt x="3805565" y="4154130"/>
                  <a:pt x="3807554" y="4155320"/>
                </a:cubicBezTo>
                <a:cubicBezTo>
                  <a:pt x="3811537" y="4156511"/>
                  <a:pt x="3813530" y="4155320"/>
                  <a:pt x="3811537" y="4151749"/>
                </a:cubicBezTo>
                <a:cubicBezTo>
                  <a:pt x="3811537" y="4149367"/>
                  <a:pt x="3811537" y="4146985"/>
                  <a:pt x="3813530" y="4146985"/>
                </a:cubicBezTo>
                <a:cubicBezTo>
                  <a:pt x="3813530" y="4146985"/>
                  <a:pt x="3815520" y="4148176"/>
                  <a:pt x="3815520" y="4150557"/>
                </a:cubicBezTo>
                <a:cubicBezTo>
                  <a:pt x="3815520" y="4152938"/>
                  <a:pt x="3817513" y="4154130"/>
                  <a:pt x="3819503" y="4154130"/>
                </a:cubicBezTo>
                <a:cubicBezTo>
                  <a:pt x="3821496" y="4154130"/>
                  <a:pt x="3823486" y="4155320"/>
                  <a:pt x="3821496" y="4156511"/>
                </a:cubicBezTo>
                <a:cubicBezTo>
                  <a:pt x="3821496" y="4157702"/>
                  <a:pt x="3819503" y="4158893"/>
                  <a:pt x="3817513" y="4157702"/>
                </a:cubicBezTo>
                <a:cubicBezTo>
                  <a:pt x="3813530" y="4156511"/>
                  <a:pt x="3811537" y="4161274"/>
                  <a:pt x="3815520" y="4167227"/>
                </a:cubicBezTo>
                <a:cubicBezTo>
                  <a:pt x="3817513" y="4170800"/>
                  <a:pt x="3817513" y="4173182"/>
                  <a:pt x="3815520" y="4174372"/>
                </a:cubicBezTo>
                <a:cubicBezTo>
                  <a:pt x="3811537" y="4175563"/>
                  <a:pt x="3815520" y="4180327"/>
                  <a:pt x="3823486" y="4186279"/>
                </a:cubicBezTo>
                <a:cubicBezTo>
                  <a:pt x="3833445" y="4194616"/>
                  <a:pt x="3837428" y="4195805"/>
                  <a:pt x="3839418" y="4193424"/>
                </a:cubicBezTo>
                <a:cubicBezTo>
                  <a:pt x="3843401" y="4188660"/>
                  <a:pt x="3839418" y="4183898"/>
                  <a:pt x="3833445" y="4183898"/>
                </a:cubicBezTo>
                <a:cubicBezTo>
                  <a:pt x="3829462" y="4183898"/>
                  <a:pt x="3827469" y="4182708"/>
                  <a:pt x="3825479" y="4180327"/>
                </a:cubicBezTo>
                <a:cubicBezTo>
                  <a:pt x="3823486" y="4177944"/>
                  <a:pt x="3821496" y="4176754"/>
                  <a:pt x="3819503" y="4177944"/>
                </a:cubicBezTo>
                <a:cubicBezTo>
                  <a:pt x="3817513" y="4179135"/>
                  <a:pt x="3815520" y="4177944"/>
                  <a:pt x="3817513" y="4176754"/>
                </a:cubicBezTo>
                <a:cubicBezTo>
                  <a:pt x="3817513" y="4175563"/>
                  <a:pt x="3821496" y="4174372"/>
                  <a:pt x="3823486" y="4174372"/>
                </a:cubicBezTo>
                <a:cubicBezTo>
                  <a:pt x="3825479" y="4174372"/>
                  <a:pt x="3827469" y="4173182"/>
                  <a:pt x="3827469" y="4170800"/>
                </a:cubicBezTo>
                <a:cubicBezTo>
                  <a:pt x="3827469" y="4168419"/>
                  <a:pt x="3829462" y="4164846"/>
                  <a:pt x="3831452" y="4163655"/>
                </a:cubicBezTo>
                <a:cubicBezTo>
                  <a:pt x="3833445" y="4161274"/>
                  <a:pt x="3833445" y="4160083"/>
                  <a:pt x="3829462" y="4156511"/>
                </a:cubicBezTo>
                <a:cubicBezTo>
                  <a:pt x="3827469" y="4154130"/>
                  <a:pt x="3825479" y="4151749"/>
                  <a:pt x="3827469" y="4150557"/>
                </a:cubicBezTo>
                <a:cubicBezTo>
                  <a:pt x="3829462" y="4149367"/>
                  <a:pt x="3833445" y="4151749"/>
                  <a:pt x="3837428" y="4155320"/>
                </a:cubicBezTo>
                <a:cubicBezTo>
                  <a:pt x="3841411" y="4158893"/>
                  <a:pt x="3845394" y="4162465"/>
                  <a:pt x="3847383" y="4161274"/>
                </a:cubicBezTo>
                <a:cubicBezTo>
                  <a:pt x="3847383" y="4161274"/>
                  <a:pt x="3849377" y="4161274"/>
                  <a:pt x="3849377" y="4163655"/>
                </a:cubicBezTo>
                <a:cubicBezTo>
                  <a:pt x="3849377" y="4166038"/>
                  <a:pt x="3849377" y="4167227"/>
                  <a:pt x="3851366" y="4168419"/>
                </a:cubicBezTo>
                <a:cubicBezTo>
                  <a:pt x="3853360" y="4169609"/>
                  <a:pt x="3853360" y="4145794"/>
                  <a:pt x="3849377" y="4142222"/>
                </a:cubicBezTo>
                <a:cubicBezTo>
                  <a:pt x="3847383" y="4139841"/>
                  <a:pt x="3847383" y="4139841"/>
                  <a:pt x="3851366" y="4142222"/>
                </a:cubicBezTo>
                <a:cubicBezTo>
                  <a:pt x="3855349" y="4144604"/>
                  <a:pt x="3859332" y="4144604"/>
                  <a:pt x="3861326" y="4144604"/>
                </a:cubicBezTo>
                <a:cubicBezTo>
                  <a:pt x="3863315" y="4143413"/>
                  <a:pt x="3865309" y="4143413"/>
                  <a:pt x="3863315" y="4144604"/>
                </a:cubicBezTo>
                <a:cubicBezTo>
                  <a:pt x="3861326" y="4145794"/>
                  <a:pt x="3863315" y="4146985"/>
                  <a:pt x="3867298" y="4149367"/>
                </a:cubicBezTo>
                <a:lnTo>
                  <a:pt x="3874796" y="4152729"/>
                </a:lnTo>
                <a:lnTo>
                  <a:pt x="3874845" y="4152876"/>
                </a:lnTo>
                <a:lnTo>
                  <a:pt x="3867298" y="4151749"/>
                </a:lnTo>
                <a:cubicBezTo>
                  <a:pt x="3861326" y="4149367"/>
                  <a:pt x="3861326" y="4150557"/>
                  <a:pt x="3865309" y="4154130"/>
                </a:cubicBezTo>
                <a:cubicBezTo>
                  <a:pt x="3873275" y="4161274"/>
                  <a:pt x="3875264" y="4163655"/>
                  <a:pt x="3867298" y="4162465"/>
                </a:cubicBezTo>
                <a:lnTo>
                  <a:pt x="3859332" y="4161274"/>
                </a:lnTo>
                <a:lnTo>
                  <a:pt x="3865309" y="4166038"/>
                </a:lnTo>
                <a:cubicBezTo>
                  <a:pt x="3871281" y="4170800"/>
                  <a:pt x="3871281" y="4174372"/>
                  <a:pt x="3863315" y="4171990"/>
                </a:cubicBezTo>
                <a:cubicBezTo>
                  <a:pt x="3861326" y="4170800"/>
                  <a:pt x="3859332" y="4170800"/>
                  <a:pt x="3861326" y="4173182"/>
                </a:cubicBezTo>
                <a:cubicBezTo>
                  <a:pt x="3863315" y="4174372"/>
                  <a:pt x="3867298" y="4175563"/>
                  <a:pt x="3871281" y="4175563"/>
                </a:cubicBezTo>
                <a:cubicBezTo>
                  <a:pt x="3875264" y="4175563"/>
                  <a:pt x="3879247" y="4176754"/>
                  <a:pt x="3879247" y="4176754"/>
                </a:cubicBezTo>
                <a:cubicBezTo>
                  <a:pt x="3879247" y="4176754"/>
                  <a:pt x="3879247" y="4179135"/>
                  <a:pt x="3881239" y="4181516"/>
                </a:cubicBezTo>
                <a:cubicBezTo>
                  <a:pt x="3883230" y="4185089"/>
                  <a:pt x="3881239" y="4185089"/>
                  <a:pt x="3877258" y="4182708"/>
                </a:cubicBezTo>
                <a:cubicBezTo>
                  <a:pt x="3871281" y="4180327"/>
                  <a:pt x="3871281" y="4180327"/>
                  <a:pt x="3871281" y="4182708"/>
                </a:cubicBezTo>
                <a:cubicBezTo>
                  <a:pt x="3871281" y="4185089"/>
                  <a:pt x="3875264" y="4187471"/>
                  <a:pt x="3879247" y="4188660"/>
                </a:cubicBezTo>
                <a:cubicBezTo>
                  <a:pt x="3887213" y="4191043"/>
                  <a:pt x="3887213" y="4191043"/>
                  <a:pt x="3885222" y="4185089"/>
                </a:cubicBezTo>
                <a:cubicBezTo>
                  <a:pt x="3883230" y="4180327"/>
                  <a:pt x="3885222" y="4175563"/>
                  <a:pt x="3887213" y="4171990"/>
                </a:cubicBezTo>
                <a:cubicBezTo>
                  <a:pt x="3891196" y="4166038"/>
                  <a:pt x="3891196" y="4166038"/>
                  <a:pt x="3885222" y="4161274"/>
                </a:cubicBezTo>
                <a:cubicBezTo>
                  <a:pt x="3881239" y="4157702"/>
                  <a:pt x="3877258" y="4156511"/>
                  <a:pt x="3877258" y="4156511"/>
                </a:cubicBezTo>
                <a:cubicBezTo>
                  <a:pt x="3875264" y="4156511"/>
                  <a:pt x="3875264" y="4155320"/>
                  <a:pt x="3875264" y="4154130"/>
                </a:cubicBezTo>
                <a:lnTo>
                  <a:pt x="3874845" y="4152876"/>
                </a:lnTo>
                <a:lnTo>
                  <a:pt x="3875264" y="4152938"/>
                </a:lnTo>
                <a:lnTo>
                  <a:pt x="3874796" y="4152729"/>
                </a:lnTo>
                <a:lnTo>
                  <a:pt x="3873275" y="4148176"/>
                </a:lnTo>
                <a:cubicBezTo>
                  <a:pt x="3873275" y="4146985"/>
                  <a:pt x="3875264" y="4144604"/>
                  <a:pt x="3879247" y="4142222"/>
                </a:cubicBezTo>
                <a:cubicBezTo>
                  <a:pt x="3885222" y="4139841"/>
                  <a:pt x="3885222" y="4139841"/>
                  <a:pt x="3883230" y="4142222"/>
                </a:cubicBezTo>
                <a:cubicBezTo>
                  <a:pt x="3879247" y="4144604"/>
                  <a:pt x="3879247" y="4146985"/>
                  <a:pt x="3883230" y="4151749"/>
                </a:cubicBezTo>
                <a:cubicBezTo>
                  <a:pt x="3885222" y="4155320"/>
                  <a:pt x="3889205" y="4157702"/>
                  <a:pt x="3889205" y="4157702"/>
                </a:cubicBezTo>
                <a:cubicBezTo>
                  <a:pt x="3895179" y="4157702"/>
                  <a:pt x="3901154" y="4154130"/>
                  <a:pt x="3901154" y="4151749"/>
                </a:cubicBezTo>
                <a:cubicBezTo>
                  <a:pt x="3901154" y="4150557"/>
                  <a:pt x="3903145" y="4149368"/>
                  <a:pt x="3905137" y="4150557"/>
                </a:cubicBezTo>
                <a:cubicBezTo>
                  <a:pt x="3907128" y="4151749"/>
                  <a:pt x="3909120" y="4152939"/>
                  <a:pt x="3911111" y="4152939"/>
                </a:cubicBezTo>
                <a:cubicBezTo>
                  <a:pt x="3913103" y="4152939"/>
                  <a:pt x="3915094" y="4155320"/>
                  <a:pt x="3915094" y="4156512"/>
                </a:cubicBezTo>
                <a:cubicBezTo>
                  <a:pt x="3917086" y="4158893"/>
                  <a:pt x="3915094" y="4160084"/>
                  <a:pt x="3911111" y="4157702"/>
                </a:cubicBezTo>
                <a:cubicBezTo>
                  <a:pt x="3907128" y="4155320"/>
                  <a:pt x="3903145" y="4155320"/>
                  <a:pt x="3901154" y="4157702"/>
                </a:cubicBezTo>
                <a:cubicBezTo>
                  <a:pt x="3897171" y="4161274"/>
                  <a:pt x="3897171" y="4168419"/>
                  <a:pt x="3903145" y="4168420"/>
                </a:cubicBezTo>
                <a:cubicBezTo>
                  <a:pt x="3907128" y="4168420"/>
                  <a:pt x="3909120" y="4167228"/>
                  <a:pt x="3907128" y="4164846"/>
                </a:cubicBezTo>
                <a:cubicBezTo>
                  <a:pt x="3903145" y="4161274"/>
                  <a:pt x="3909120" y="4158893"/>
                  <a:pt x="3913103" y="4162465"/>
                </a:cubicBezTo>
                <a:cubicBezTo>
                  <a:pt x="3915094" y="4163657"/>
                  <a:pt x="3921069" y="4164846"/>
                  <a:pt x="3927042" y="4164846"/>
                </a:cubicBezTo>
                <a:cubicBezTo>
                  <a:pt x="3935008" y="4163657"/>
                  <a:pt x="3937001" y="4164846"/>
                  <a:pt x="3937001" y="4168420"/>
                </a:cubicBezTo>
                <a:cubicBezTo>
                  <a:pt x="3937001" y="4170801"/>
                  <a:pt x="3938991" y="4174373"/>
                  <a:pt x="3940984" y="4176754"/>
                </a:cubicBezTo>
                <a:cubicBezTo>
                  <a:pt x="3944967" y="4182709"/>
                  <a:pt x="3940984" y="4183898"/>
                  <a:pt x="3935008" y="4179135"/>
                </a:cubicBezTo>
                <a:cubicBezTo>
                  <a:pt x="3933018" y="4177945"/>
                  <a:pt x="3931025" y="4176754"/>
                  <a:pt x="3931025" y="4179135"/>
                </a:cubicBezTo>
                <a:cubicBezTo>
                  <a:pt x="3931025" y="4181517"/>
                  <a:pt x="3940984" y="4183898"/>
                  <a:pt x="3950940" y="4185090"/>
                </a:cubicBezTo>
                <a:cubicBezTo>
                  <a:pt x="3954923" y="4185090"/>
                  <a:pt x="3954923" y="4185090"/>
                  <a:pt x="3952932" y="4181517"/>
                </a:cubicBezTo>
                <a:cubicBezTo>
                  <a:pt x="3950940" y="4180327"/>
                  <a:pt x="3948949" y="4177945"/>
                  <a:pt x="3946957" y="4177945"/>
                </a:cubicBezTo>
                <a:cubicBezTo>
                  <a:pt x="3944967" y="4177945"/>
                  <a:pt x="3944967" y="4176754"/>
                  <a:pt x="3944967" y="4175564"/>
                </a:cubicBezTo>
                <a:cubicBezTo>
                  <a:pt x="3944967" y="4173182"/>
                  <a:pt x="3946957" y="4173182"/>
                  <a:pt x="3946957" y="4173182"/>
                </a:cubicBezTo>
                <a:cubicBezTo>
                  <a:pt x="3950940" y="4175564"/>
                  <a:pt x="3960898" y="4166038"/>
                  <a:pt x="3958906" y="4162465"/>
                </a:cubicBezTo>
                <a:cubicBezTo>
                  <a:pt x="3956915" y="4160084"/>
                  <a:pt x="3958906" y="4158893"/>
                  <a:pt x="3960898" y="4160084"/>
                </a:cubicBezTo>
                <a:cubicBezTo>
                  <a:pt x="3964881" y="4162465"/>
                  <a:pt x="3964881" y="4156512"/>
                  <a:pt x="3960898" y="4152939"/>
                </a:cubicBezTo>
                <a:cubicBezTo>
                  <a:pt x="3958906" y="4151749"/>
                  <a:pt x="3958906" y="4150557"/>
                  <a:pt x="3962889" y="4149368"/>
                </a:cubicBezTo>
                <a:cubicBezTo>
                  <a:pt x="3964881" y="4149368"/>
                  <a:pt x="3966872" y="4149368"/>
                  <a:pt x="3968864" y="4150557"/>
                </a:cubicBezTo>
                <a:cubicBezTo>
                  <a:pt x="3968864" y="4151749"/>
                  <a:pt x="3974838" y="4152939"/>
                  <a:pt x="3978821" y="4152939"/>
                </a:cubicBezTo>
                <a:cubicBezTo>
                  <a:pt x="3982804" y="4152939"/>
                  <a:pt x="3984796" y="4152939"/>
                  <a:pt x="3980813" y="4154130"/>
                </a:cubicBezTo>
                <a:cubicBezTo>
                  <a:pt x="3976830" y="4155320"/>
                  <a:pt x="3974838" y="4156512"/>
                  <a:pt x="3974838" y="4157702"/>
                </a:cubicBezTo>
                <a:cubicBezTo>
                  <a:pt x="3974838" y="4160084"/>
                  <a:pt x="3972847" y="4160084"/>
                  <a:pt x="3970855" y="4157702"/>
                </a:cubicBezTo>
                <a:cubicBezTo>
                  <a:pt x="3968864" y="4156512"/>
                  <a:pt x="3966872" y="4156512"/>
                  <a:pt x="3968864" y="4162465"/>
                </a:cubicBezTo>
                <a:cubicBezTo>
                  <a:pt x="3968864" y="4167228"/>
                  <a:pt x="3968864" y="4169609"/>
                  <a:pt x="3966872" y="4169609"/>
                </a:cubicBezTo>
                <a:cubicBezTo>
                  <a:pt x="3964881" y="4169609"/>
                  <a:pt x="3962889" y="4170801"/>
                  <a:pt x="3962889" y="4171990"/>
                </a:cubicBezTo>
                <a:cubicBezTo>
                  <a:pt x="3962889" y="4173182"/>
                  <a:pt x="3966872" y="4174373"/>
                  <a:pt x="3972847" y="4174373"/>
                </a:cubicBezTo>
                <a:cubicBezTo>
                  <a:pt x="3978821" y="4174373"/>
                  <a:pt x="3984796" y="4175564"/>
                  <a:pt x="3986787" y="4176754"/>
                </a:cubicBezTo>
                <a:cubicBezTo>
                  <a:pt x="3988779" y="4179135"/>
                  <a:pt x="3990769" y="4179135"/>
                  <a:pt x="3992762" y="4176754"/>
                </a:cubicBezTo>
                <a:cubicBezTo>
                  <a:pt x="3996745" y="4174373"/>
                  <a:pt x="3996745" y="4174373"/>
                  <a:pt x="3998735" y="4177945"/>
                </a:cubicBezTo>
                <a:cubicBezTo>
                  <a:pt x="4000728" y="4180327"/>
                  <a:pt x="3998735" y="4182709"/>
                  <a:pt x="3996745" y="4183898"/>
                </a:cubicBezTo>
                <a:cubicBezTo>
                  <a:pt x="3994752" y="4185090"/>
                  <a:pt x="3994752" y="4186279"/>
                  <a:pt x="3996745" y="4187471"/>
                </a:cubicBezTo>
                <a:cubicBezTo>
                  <a:pt x="3998735" y="4187471"/>
                  <a:pt x="4000728" y="4187471"/>
                  <a:pt x="4000728" y="4186279"/>
                </a:cubicBezTo>
                <a:cubicBezTo>
                  <a:pt x="4000728" y="4185090"/>
                  <a:pt x="4004711" y="4182709"/>
                  <a:pt x="4008694" y="4182709"/>
                </a:cubicBezTo>
                <a:cubicBezTo>
                  <a:pt x="4014667" y="4182709"/>
                  <a:pt x="4018650" y="4183898"/>
                  <a:pt x="4024625" y="4188662"/>
                </a:cubicBezTo>
                <a:cubicBezTo>
                  <a:pt x="4028608" y="4191043"/>
                  <a:pt x="4034582" y="4194616"/>
                  <a:pt x="4038565" y="4194616"/>
                </a:cubicBezTo>
                <a:cubicBezTo>
                  <a:pt x="4042548" y="4194616"/>
                  <a:pt x="4044540" y="4195806"/>
                  <a:pt x="4040557" y="4196998"/>
                </a:cubicBezTo>
                <a:cubicBezTo>
                  <a:pt x="4038565" y="4198187"/>
                  <a:pt x="4038565" y="4199379"/>
                  <a:pt x="4040557" y="4200569"/>
                </a:cubicBezTo>
                <a:cubicBezTo>
                  <a:pt x="4042548" y="4201760"/>
                  <a:pt x="4042548" y="4202951"/>
                  <a:pt x="4042548" y="4204142"/>
                </a:cubicBezTo>
                <a:cubicBezTo>
                  <a:pt x="4042548" y="4205332"/>
                  <a:pt x="4042548" y="4206523"/>
                  <a:pt x="4044540" y="4206523"/>
                </a:cubicBezTo>
                <a:cubicBezTo>
                  <a:pt x="4044540" y="4206523"/>
                  <a:pt x="4046531" y="4205332"/>
                  <a:pt x="4048523" y="4202951"/>
                </a:cubicBezTo>
                <a:cubicBezTo>
                  <a:pt x="4050514" y="4200569"/>
                  <a:pt x="4050514" y="4199379"/>
                  <a:pt x="4048523" y="4200569"/>
                </a:cubicBezTo>
                <a:cubicBezTo>
                  <a:pt x="4046531" y="4201760"/>
                  <a:pt x="4046531" y="4199379"/>
                  <a:pt x="4046531" y="4195806"/>
                </a:cubicBezTo>
                <a:cubicBezTo>
                  <a:pt x="4046531" y="4191043"/>
                  <a:pt x="4046531" y="4188662"/>
                  <a:pt x="4048523" y="4189853"/>
                </a:cubicBezTo>
                <a:cubicBezTo>
                  <a:pt x="4048523" y="4189853"/>
                  <a:pt x="4050514" y="4188662"/>
                  <a:pt x="4050514" y="4187471"/>
                </a:cubicBezTo>
                <a:cubicBezTo>
                  <a:pt x="4050514" y="4186279"/>
                  <a:pt x="4050514" y="4187471"/>
                  <a:pt x="4052506" y="4189853"/>
                </a:cubicBezTo>
                <a:cubicBezTo>
                  <a:pt x="4054497" y="4192234"/>
                  <a:pt x="4054497" y="4196998"/>
                  <a:pt x="4052506" y="4201760"/>
                </a:cubicBezTo>
                <a:cubicBezTo>
                  <a:pt x="4050514" y="4207714"/>
                  <a:pt x="4050514" y="4208904"/>
                  <a:pt x="4056489" y="4212476"/>
                </a:cubicBezTo>
                <a:cubicBezTo>
                  <a:pt x="4060472" y="4213668"/>
                  <a:pt x="4060472" y="4216049"/>
                  <a:pt x="4056489" y="4222003"/>
                </a:cubicBezTo>
                <a:cubicBezTo>
                  <a:pt x="4050514" y="4229147"/>
                  <a:pt x="4050514" y="4230338"/>
                  <a:pt x="4050514" y="4224384"/>
                </a:cubicBezTo>
                <a:cubicBezTo>
                  <a:pt x="4050514" y="4220812"/>
                  <a:pt x="4050514" y="4217239"/>
                  <a:pt x="4050514" y="4214858"/>
                </a:cubicBezTo>
                <a:cubicBezTo>
                  <a:pt x="4050514" y="4212476"/>
                  <a:pt x="4050514" y="4212476"/>
                  <a:pt x="4046531" y="4214858"/>
                </a:cubicBezTo>
                <a:cubicBezTo>
                  <a:pt x="4040557" y="4219621"/>
                  <a:pt x="4034582" y="4218431"/>
                  <a:pt x="4036574" y="4212476"/>
                </a:cubicBezTo>
                <a:cubicBezTo>
                  <a:pt x="4038565" y="4207714"/>
                  <a:pt x="4024625" y="4194616"/>
                  <a:pt x="4016660" y="4193424"/>
                </a:cubicBezTo>
                <a:cubicBezTo>
                  <a:pt x="4012677" y="4193424"/>
                  <a:pt x="4010684" y="4191043"/>
                  <a:pt x="4008694" y="4189853"/>
                </a:cubicBezTo>
                <a:cubicBezTo>
                  <a:pt x="4006701" y="4187471"/>
                  <a:pt x="4004711" y="4188662"/>
                  <a:pt x="4006701" y="4192234"/>
                </a:cubicBezTo>
                <a:cubicBezTo>
                  <a:pt x="4008694" y="4195806"/>
                  <a:pt x="4006701" y="4198187"/>
                  <a:pt x="4002718" y="4199379"/>
                </a:cubicBezTo>
                <a:cubicBezTo>
                  <a:pt x="3998735" y="4200569"/>
                  <a:pt x="3996745" y="4200569"/>
                  <a:pt x="3996745" y="4196998"/>
                </a:cubicBezTo>
                <a:cubicBezTo>
                  <a:pt x="3996745" y="4194616"/>
                  <a:pt x="3992762" y="4189853"/>
                  <a:pt x="3988779" y="4185090"/>
                </a:cubicBezTo>
                <a:cubicBezTo>
                  <a:pt x="3984796" y="4181517"/>
                  <a:pt x="3980813" y="4179135"/>
                  <a:pt x="3980813" y="4180327"/>
                </a:cubicBezTo>
                <a:cubicBezTo>
                  <a:pt x="3980813" y="4181517"/>
                  <a:pt x="3982804" y="4183898"/>
                  <a:pt x="3984796" y="4185090"/>
                </a:cubicBezTo>
                <a:cubicBezTo>
                  <a:pt x="3986787" y="4186279"/>
                  <a:pt x="3988779" y="4191043"/>
                  <a:pt x="3990769" y="4194616"/>
                </a:cubicBezTo>
                <a:cubicBezTo>
                  <a:pt x="3992762" y="4198187"/>
                  <a:pt x="3994752" y="4202951"/>
                  <a:pt x="3998735" y="4205332"/>
                </a:cubicBezTo>
                <a:cubicBezTo>
                  <a:pt x="4000728" y="4207714"/>
                  <a:pt x="4004711" y="4211287"/>
                  <a:pt x="4006701" y="4213668"/>
                </a:cubicBezTo>
                <a:cubicBezTo>
                  <a:pt x="4008694" y="4217239"/>
                  <a:pt x="4022633" y="4219621"/>
                  <a:pt x="4022633" y="4216049"/>
                </a:cubicBezTo>
                <a:cubicBezTo>
                  <a:pt x="4022633" y="4214858"/>
                  <a:pt x="4020642" y="4213668"/>
                  <a:pt x="4018650" y="4213668"/>
                </a:cubicBezTo>
                <a:cubicBezTo>
                  <a:pt x="4014667" y="4213668"/>
                  <a:pt x="4012677" y="4212476"/>
                  <a:pt x="4014667" y="4211287"/>
                </a:cubicBezTo>
                <a:cubicBezTo>
                  <a:pt x="4016660" y="4207714"/>
                  <a:pt x="4028608" y="4213668"/>
                  <a:pt x="4030599" y="4218431"/>
                </a:cubicBezTo>
                <a:cubicBezTo>
                  <a:pt x="4030599" y="4220812"/>
                  <a:pt x="4032591" y="4223193"/>
                  <a:pt x="4034582" y="4223193"/>
                </a:cubicBezTo>
                <a:cubicBezTo>
                  <a:pt x="4038565" y="4223193"/>
                  <a:pt x="4038565" y="4227957"/>
                  <a:pt x="4032591" y="4229147"/>
                </a:cubicBezTo>
                <a:cubicBezTo>
                  <a:pt x="4030599" y="4229147"/>
                  <a:pt x="4028608" y="4229147"/>
                  <a:pt x="4030599" y="4226765"/>
                </a:cubicBezTo>
                <a:cubicBezTo>
                  <a:pt x="4030599" y="4224384"/>
                  <a:pt x="4030599" y="4223193"/>
                  <a:pt x="4028608" y="4223193"/>
                </a:cubicBezTo>
                <a:cubicBezTo>
                  <a:pt x="4026616" y="4223193"/>
                  <a:pt x="4024625" y="4224384"/>
                  <a:pt x="4024625" y="4225576"/>
                </a:cubicBezTo>
                <a:cubicBezTo>
                  <a:pt x="4024625" y="4226765"/>
                  <a:pt x="4024625" y="4229147"/>
                  <a:pt x="4024625" y="4230338"/>
                </a:cubicBezTo>
                <a:cubicBezTo>
                  <a:pt x="4024625" y="4231528"/>
                  <a:pt x="4022633" y="4232720"/>
                  <a:pt x="4020642" y="4232720"/>
                </a:cubicBezTo>
                <a:cubicBezTo>
                  <a:pt x="4018650" y="4232720"/>
                  <a:pt x="4014667" y="4235101"/>
                  <a:pt x="4014667" y="4237482"/>
                </a:cubicBezTo>
                <a:cubicBezTo>
                  <a:pt x="4012677" y="4242245"/>
                  <a:pt x="4002718" y="4244627"/>
                  <a:pt x="4000728" y="4241054"/>
                </a:cubicBezTo>
                <a:cubicBezTo>
                  <a:pt x="3998735" y="4239864"/>
                  <a:pt x="3996745" y="4236292"/>
                  <a:pt x="3992762" y="4233909"/>
                </a:cubicBezTo>
                <a:cubicBezTo>
                  <a:pt x="3988779" y="4231528"/>
                  <a:pt x="3986787" y="4227957"/>
                  <a:pt x="3986787" y="4227957"/>
                </a:cubicBezTo>
                <a:cubicBezTo>
                  <a:pt x="3988779" y="4225576"/>
                  <a:pt x="4004711" y="4231528"/>
                  <a:pt x="4002718" y="4233909"/>
                </a:cubicBezTo>
                <a:cubicBezTo>
                  <a:pt x="4002718" y="4235101"/>
                  <a:pt x="4002718" y="4236292"/>
                  <a:pt x="4004711" y="4236292"/>
                </a:cubicBezTo>
                <a:cubicBezTo>
                  <a:pt x="4010684" y="4236292"/>
                  <a:pt x="4010684" y="4231528"/>
                  <a:pt x="4006701" y="4229147"/>
                </a:cubicBezTo>
                <a:cubicBezTo>
                  <a:pt x="4004711" y="4227957"/>
                  <a:pt x="4000728" y="4222003"/>
                  <a:pt x="3998735" y="4217239"/>
                </a:cubicBezTo>
                <a:cubicBezTo>
                  <a:pt x="3996745" y="4212476"/>
                  <a:pt x="3994752" y="4210095"/>
                  <a:pt x="3994752" y="4212476"/>
                </a:cubicBezTo>
                <a:cubicBezTo>
                  <a:pt x="3994752" y="4214858"/>
                  <a:pt x="3992762" y="4216049"/>
                  <a:pt x="3990769" y="4214858"/>
                </a:cubicBezTo>
                <a:cubicBezTo>
                  <a:pt x="3988779" y="4213668"/>
                  <a:pt x="3986787" y="4214858"/>
                  <a:pt x="3988779" y="4218431"/>
                </a:cubicBezTo>
                <a:cubicBezTo>
                  <a:pt x="3990769" y="4223193"/>
                  <a:pt x="3990769" y="4223193"/>
                  <a:pt x="3986787" y="4219621"/>
                </a:cubicBezTo>
                <a:cubicBezTo>
                  <a:pt x="3984796" y="4217239"/>
                  <a:pt x="3984796" y="4214858"/>
                  <a:pt x="3984796" y="4213668"/>
                </a:cubicBezTo>
                <a:cubicBezTo>
                  <a:pt x="3986787" y="4212476"/>
                  <a:pt x="3984796" y="4211287"/>
                  <a:pt x="3980813" y="4212476"/>
                </a:cubicBezTo>
                <a:cubicBezTo>
                  <a:pt x="3976830" y="4213668"/>
                  <a:pt x="3974838" y="4212476"/>
                  <a:pt x="3972847" y="4211287"/>
                </a:cubicBezTo>
                <a:cubicBezTo>
                  <a:pt x="3970855" y="4210095"/>
                  <a:pt x="3972847" y="4208904"/>
                  <a:pt x="3976830" y="4208904"/>
                </a:cubicBezTo>
                <a:cubicBezTo>
                  <a:pt x="3984796" y="4208904"/>
                  <a:pt x="3984796" y="4206523"/>
                  <a:pt x="3978821" y="4201760"/>
                </a:cubicBezTo>
                <a:cubicBezTo>
                  <a:pt x="3976830" y="4199379"/>
                  <a:pt x="3976830" y="4196998"/>
                  <a:pt x="3976830" y="4195806"/>
                </a:cubicBezTo>
                <a:cubicBezTo>
                  <a:pt x="3980813" y="4189853"/>
                  <a:pt x="3966872" y="4192234"/>
                  <a:pt x="3962889" y="4196998"/>
                </a:cubicBezTo>
                <a:cubicBezTo>
                  <a:pt x="3960898" y="4200569"/>
                  <a:pt x="3960898" y="4201760"/>
                  <a:pt x="3962889" y="4201760"/>
                </a:cubicBezTo>
                <a:cubicBezTo>
                  <a:pt x="3964881" y="4201760"/>
                  <a:pt x="3964881" y="4201760"/>
                  <a:pt x="3964881" y="4202951"/>
                </a:cubicBezTo>
                <a:cubicBezTo>
                  <a:pt x="3960898" y="4205332"/>
                  <a:pt x="3952932" y="4201760"/>
                  <a:pt x="3952932" y="4198187"/>
                </a:cubicBezTo>
                <a:cubicBezTo>
                  <a:pt x="3952932" y="4192234"/>
                  <a:pt x="3946957" y="4193424"/>
                  <a:pt x="3942974" y="4199379"/>
                </a:cubicBezTo>
                <a:cubicBezTo>
                  <a:pt x="3940984" y="4201760"/>
                  <a:pt x="3938991" y="4202951"/>
                  <a:pt x="3938991" y="4201760"/>
                </a:cubicBezTo>
                <a:cubicBezTo>
                  <a:pt x="3938991" y="4199379"/>
                  <a:pt x="3929035" y="4198187"/>
                  <a:pt x="3929035" y="4200569"/>
                </a:cubicBezTo>
                <a:cubicBezTo>
                  <a:pt x="3929035" y="4201760"/>
                  <a:pt x="3931025" y="4204142"/>
                  <a:pt x="3935008" y="4206523"/>
                </a:cubicBezTo>
                <a:cubicBezTo>
                  <a:pt x="3938991" y="4208904"/>
                  <a:pt x="3938991" y="4210095"/>
                  <a:pt x="3937001" y="4208904"/>
                </a:cubicBezTo>
                <a:cubicBezTo>
                  <a:pt x="3935008" y="4207714"/>
                  <a:pt x="3931025" y="4208904"/>
                  <a:pt x="3929035" y="4210095"/>
                </a:cubicBezTo>
                <a:cubicBezTo>
                  <a:pt x="3927042" y="4211287"/>
                  <a:pt x="3925052" y="4211287"/>
                  <a:pt x="3923059" y="4210095"/>
                </a:cubicBezTo>
                <a:cubicBezTo>
                  <a:pt x="3923059" y="4208904"/>
                  <a:pt x="3921069" y="4207714"/>
                  <a:pt x="3919076" y="4208904"/>
                </a:cubicBezTo>
                <a:cubicBezTo>
                  <a:pt x="3917086" y="4210095"/>
                  <a:pt x="3917086" y="4208904"/>
                  <a:pt x="3917086" y="4206523"/>
                </a:cubicBezTo>
                <a:cubicBezTo>
                  <a:pt x="3917086" y="4200569"/>
                  <a:pt x="3907128" y="4196998"/>
                  <a:pt x="3903145" y="4200569"/>
                </a:cubicBezTo>
                <a:cubicBezTo>
                  <a:pt x="3899162" y="4202949"/>
                  <a:pt x="3901154" y="4204141"/>
                  <a:pt x="3905137" y="4206523"/>
                </a:cubicBezTo>
                <a:cubicBezTo>
                  <a:pt x="3911111" y="4210095"/>
                  <a:pt x="3909120" y="4212476"/>
                  <a:pt x="3903145" y="4213668"/>
                </a:cubicBezTo>
                <a:cubicBezTo>
                  <a:pt x="3903145" y="4214858"/>
                  <a:pt x="3901154" y="4214857"/>
                  <a:pt x="3899162" y="4214857"/>
                </a:cubicBezTo>
                <a:cubicBezTo>
                  <a:pt x="3897171" y="4214857"/>
                  <a:pt x="3899162" y="4216049"/>
                  <a:pt x="3901154" y="4218430"/>
                </a:cubicBezTo>
                <a:cubicBezTo>
                  <a:pt x="3907128" y="4223193"/>
                  <a:pt x="3903145" y="4225576"/>
                  <a:pt x="3895179" y="4222002"/>
                </a:cubicBezTo>
                <a:cubicBezTo>
                  <a:pt x="3891196" y="4220811"/>
                  <a:pt x="3887213" y="4219621"/>
                  <a:pt x="3885222" y="4220811"/>
                </a:cubicBezTo>
                <a:cubicBezTo>
                  <a:pt x="3883230" y="4222002"/>
                  <a:pt x="3879247" y="4213667"/>
                  <a:pt x="3881239" y="4210094"/>
                </a:cubicBezTo>
                <a:cubicBezTo>
                  <a:pt x="3883230" y="4207713"/>
                  <a:pt x="3881239" y="4207713"/>
                  <a:pt x="3877258" y="4210094"/>
                </a:cubicBezTo>
                <a:cubicBezTo>
                  <a:pt x="3873275" y="4212476"/>
                  <a:pt x="3869292" y="4213667"/>
                  <a:pt x="3869292" y="4214857"/>
                </a:cubicBezTo>
                <a:cubicBezTo>
                  <a:pt x="3867298" y="4218430"/>
                  <a:pt x="3875264" y="4227956"/>
                  <a:pt x="3877258" y="4225574"/>
                </a:cubicBezTo>
                <a:cubicBezTo>
                  <a:pt x="3879247" y="4224383"/>
                  <a:pt x="3879247" y="4224383"/>
                  <a:pt x="3879247" y="4225574"/>
                </a:cubicBezTo>
                <a:cubicBezTo>
                  <a:pt x="3879247" y="4226765"/>
                  <a:pt x="3877258" y="4229146"/>
                  <a:pt x="3873275" y="4231527"/>
                </a:cubicBezTo>
                <a:cubicBezTo>
                  <a:pt x="3869292" y="4235101"/>
                  <a:pt x="3867298" y="4237482"/>
                  <a:pt x="3871281" y="4239863"/>
                </a:cubicBezTo>
                <a:cubicBezTo>
                  <a:pt x="3873275" y="4242245"/>
                  <a:pt x="3873275" y="4243435"/>
                  <a:pt x="3871281" y="4243435"/>
                </a:cubicBezTo>
                <a:cubicBezTo>
                  <a:pt x="3869292" y="4243435"/>
                  <a:pt x="3867298" y="4242245"/>
                  <a:pt x="3867298" y="4241054"/>
                </a:cubicBezTo>
                <a:cubicBezTo>
                  <a:pt x="3867298" y="4239863"/>
                  <a:pt x="3863315" y="4237482"/>
                  <a:pt x="3859332" y="4236290"/>
                </a:cubicBezTo>
                <a:cubicBezTo>
                  <a:pt x="3849377" y="4232719"/>
                  <a:pt x="3845394" y="4232719"/>
                  <a:pt x="3853360" y="4236290"/>
                </a:cubicBezTo>
                <a:cubicBezTo>
                  <a:pt x="3857343" y="4238672"/>
                  <a:pt x="3857343" y="4239863"/>
                  <a:pt x="3855349" y="4241054"/>
                </a:cubicBezTo>
                <a:cubicBezTo>
                  <a:pt x="3853360" y="4242245"/>
                  <a:pt x="3827469" y="4224383"/>
                  <a:pt x="3827469" y="4220811"/>
                </a:cubicBezTo>
                <a:cubicBezTo>
                  <a:pt x="3827469" y="4219621"/>
                  <a:pt x="3827469" y="4219621"/>
                  <a:pt x="3825479" y="4220811"/>
                </a:cubicBezTo>
                <a:cubicBezTo>
                  <a:pt x="3823486" y="4222002"/>
                  <a:pt x="3817513" y="4220811"/>
                  <a:pt x="3813530" y="4219621"/>
                </a:cubicBezTo>
                <a:cubicBezTo>
                  <a:pt x="3805565" y="4217238"/>
                  <a:pt x="3803571" y="4217238"/>
                  <a:pt x="3801582" y="4220811"/>
                </a:cubicBezTo>
                <a:cubicBezTo>
                  <a:pt x="3799588" y="4225574"/>
                  <a:pt x="3793616" y="4223193"/>
                  <a:pt x="3793616" y="4217238"/>
                </a:cubicBezTo>
                <a:cubicBezTo>
                  <a:pt x="3793616" y="4214857"/>
                  <a:pt x="3791622" y="4212476"/>
                  <a:pt x="3789633" y="4212476"/>
                </a:cubicBezTo>
                <a:cubicBezTo>
                  <a:pt x="3787639" y="4212476"/>
                  <a:pt x="3785650" y="4214857"/>
                  <a:pt x="3785650" y="4216049"/>
                </a:cubicBezTo>
                <a:cubicBezTo>
                  <a:pt x="3785650" y="4219621"/>
                  <a:pt x="3777684" y="4223193"/>
                  <a:pt x="3773701" y="4220811"/>
                </a:cubicBezTo>
                <a:cubicBezTo>
                  <a:pt x="3767726" y="4218430"/>
                  <a:pt x="3771709" y="4220811"/>
                  <a:pt x="3779673" y="4226765"/>
                </a:cubicBezTo>
                <a:cubicBezTo>
                  <a:pt x="3783656" y="4229146"/>
                  <a:pt x="3787639" y="4230338"/>
                  <a:pt x="3785650" y="4229146"/>
                </a:cubicBezTo>
                <a:cubicBezTo>
                  <a:pt x="3783656" y="4227956"/>
                  <a:pt x="3785650" y="4226765"/>
                  <a:pt x="3787639" y="4225574"/>
                </a:cubicBezTo>
                <a:cubicBezTo>
                  <a:pt x="3789633" y="4225574"/>
                  <a:pt x="3791622" y="4225574"/>
                  <a:pt x="3791622" y="4227956"/>
                </a:cubicBezTo>
                <a:cubicBezTo>
                  <a:pt x="3791622" y="4229146"/>
                  <a:pt x="3789633" y="4232719"/>
                  <a:pt x="3785650" y="4232719"/>
                </a:cubicBezTo>
                <a:cubicBezTo>
                  <a:pt x="3781667" y="4232719"/>
                  <a:pt x="3777684" y="4235101"/>
                  <a:pt x="3775692" y="4237482"/>
                </a:cubicBezTo>
                <a:cubicBezTo>
                  <a:pt x="3771709" y="4241054"/>
                  <a:pt x="3771709" y="4241054"/>
                  <a:pt x="3763743" y="4237482"/>
                </a:cubicBezTo>
                <a:cubicBezTo>
                  <a:pt x="3759760" y="4235101"/>
                  <a:pt x="3753786" y="4233909"/>
                  <a:pt x="3751794" y="4233909"/>
                </a:cubicBezTo>
                <a:cubicBezTo>
                  <a:pt x="3749803" y="4233909"/>
                  <a:pt x="3747811" y="4232719"/>
                  <a:pt x="3747811" y="4231527"/>
                </a:cubicBezTo>
                <a:cubicBezTo>
                  <a:pt x="3747811" y="4230338"/>
                  <a:pt x="3747811" y="4229146"/>
                  <a:pt x="3745820" y="4230338"/>
                </a:cubicBezTo>
                <a:cubicBezTo>
                  <a:pt x="3743828" y="4230338"/>
                  <a:pt x="3739845" y="4230338"/>
                  <a:pt x="3737854" y="4227956"/>
                </a:cubicBezTo>
                <a:cubicBezTo>
                  <a:pt x="3733872" y="4224383"/>
                  <a:pt x="3731879" y="4224383"/>
                  <a:pt x="3725906" y="4226765"/>
                </a:cubicBezTo>
                <a:lnTo>
                  <a:pt x="3725205" y="4228859"/>
                </a:lnTo>
                <a:lnTo>
                  <a:pt x="3725158" y="4228849"/>
                </a:lnTo>
                <a:lnTo>
                  <a:pt x="3725181" y="4228930"/>
                </a:lnTo>
                <a:lnTo>
                  <a:pt x="3723913" y="4232719"/>
                </a:lnTo>
                <a:cubicBezTo>
                  <a:pt x="3725906" y="4233909"/>
                  <a:pt x="3727896" y="4232719"/>
                  <a:pt x="3725906" y="4231527"/>
                </a:cubicBezTo>
                <a:lnTo>
                  <a:pt x="3725181" y="4228930"/>
                </a:lnTo>
                <a:lnTo>
                  <a:pt x="3725205" y="4228859"/>
                </a:lnTo>
                <a:lnTo>
                  <a:pt x="3737854" y="4231527"/>
                </a:lnTo>
                <a:cubicBezTo>
                  <a:pt x="3753786" y="4235101"/>
                  <a:pt x="3753786" y="4239863"/>
                  <a:pt x="3737854" y="4238672"/>
                </a:cubicBezTo>
                <a:cubicBezTo>
                  <a:pt x="3731879" y="4238672"/>
                  <a:pt x="3723913" y="4238672"/>
                  <a:pt x="3721923" y="4239863"/>
                </a:cubicBezTo>
                <a:cubicBezTo>
                  <a:pt x="3719930" y="4242245"/>
                  <a:pt x="3715947" y="4241054"/>
                  <a:pt x="3709974" y="4237482"/>
                </a:cubicBezTo>
                <a:cubicBezTo>
                  <a:pt x="3705991" y="4235101"/>
                  <a:pt x="3702008" y="4233909"/>
                  <a:pt x="3703999" y="4236290"/>
                </a:cubicBezTo>
                <a:cubicBezTo>
                  <a:pt x="3705991" y="4238672"/>
                  <a:pt x="3705991" y="4238672"/>
                  <a:pt x="3702008" y="4236290"/>
                </a:cubicBezTo>
                <a:cubicBezTo>
                  <a:pt x="3698025" y="4235101"/>
                  <a:pt x="3696033" y="4231527"/>
                  <a:pt x="3696033" y="4230338"/>
                </a:cubicBezTo>
                <a:cubicBezTo>
                  <a:pt x="3696033" y="4227956"/>
                  <a:pt x="3694042" y="4226765"/>
                  <a:pt x="3692050" y="4226765"/>
                </a:cubicBezTo>
                <a:cubicBezTo>
                  <a:pt x="3690059" y="4226765"/>
                  <a:pt x="3688067" y="4229146"/>
                  <a:pt x="3690059" y="4233909"/>
                </a:cubicBezTo>
                <a:cubicBezTo>
                  <a:pt x="3692050" y="4241054"/>
                  <a:pt x="3692050" y="4241054"/>
                  <a:pt x="3682093" y="4241054"/>
                </a:cubicBezTo>
                <a:cubicBezTo>
                  <a:pt x="3676118" y="4241054"/>
                  <a:pt x="3670144" y="4241054"/>
                  <a:pt x="3670144" y="4239863"/>
                </a:cubicBezTo>
                <a:cubicBezTo>
                  <a:pt x="3666162" y="4237482"/>
                  <a:pt x="3672135" y="4230338"/>
                  <a:pt x="3676118" y="4230338"/>
                </a:cubicBezTo>
                <a:cubicBezTo>
                  <a:pt x="3678110" y="4230338"/>
                  <a:pt x="3680101" y="4227956"/>
                  <a:pt x="3680101" y="4224383"/>
                </a:cubicBezTo>
                <a:cubicBezTo>
                  <a:pt x="3680101" y="4220811"/>
                  <a:pt x="3678110" y="4218430"/>
                  <a:pt x="3676118" y="4218430"/>
                </a:cubicBezTo>
                <a:cubicBezTo>
                  <a:pt x="3674127" y="4218430"/>
                  <a:pt x="3672135" y="4219621"/>
                  <a:pt x="3672135" y="4220811"/>
                </a:cubicBezTo>
                <a:cubicBezTo>
                  <a:pt x="3672135" y="4222002"/>
                  <a:pt x="3672135" y="4223193"/>
                  <a:pt x="3670144" y="4223193"/>
                </a:cubicBezTo>
                <a:cubicBezTo>
                  <a:pt x="3668152" y="4223193"/>
                  <a:pt x="3666162" y="4220811"/>
                  <a:pt x="3666162" y="4217238"/>
                </a:cubicBezTo>
                <a:cubicBezTo>
                  <a:pt x="3666162" y="4211286"/>
                  <a:pt x="3664169" y="4208904"/>
                  <a:pt x="3660186" y="4198187"/>
                </a:cubicBezTo>
                <a:lnTo>
                  <a:pt x="3658196" y="4192233"/>
                </a:lnTo>
                <a:lnTo>
                  <a:pt x="3654213" y="4199378"/>
                </a:lnTo>
                <a:cubicBezTo>
                  <a:pt x="3652220" y="4202949"/>
                  <a:pt x="3650230" y="4204141"/>
                  <a:pt x="3650230" y="4201760"/>
                </a:cubicBezTo>
                <a:cubicBezTo>
                  <a:pt x="3650230" y="4198187"/>
                  <a:pt x="3644254" y="4195805"/>
                  <a:pt x="3644254" y="4199378"/>
                </a:cubicBezTo>
                <a:cubicBezTo>
                  <a:pt x="3644254" y="4200568"/>
                  <a:pt x="3642264" y="4201760"/>
                  <a:pt x="3640271" y="4201760"/>
                </a:cubicBezTo>
                <a:cubicBezTo>
                  <a:pt x="3638281" y="4201760"/>
                  <a:pt x="3636288" y="4200568"/>
                  <a:pt x="3636288" y="4199378"/>
                </a:cubicBezTo>
                <a:cubicBezTo>
                  <a:pt x="3636288" y="4198187"/>
                  <a:pt x="3636288" y="4196997"/>
                  <a:pt x="3634298" y="4198187"/>
                </a:cubicBezTo>
                <a:cubicBezTo>
                  <a:pt x="3632306" y="4198187"/>
                  <a:pt x="3634298" y="4201760"/>
                  <a:pt x="3636288" y="4204141"/>
                </a:cubicBezTo>
                <a:cubicBezTo>
                  <a:pt x="3640271" y="4207713"/>
                  <a:pt x="3640271" y="4208904"/>
                  <a:pt x="3636288" y="4210094"/>
                </a:cubicBezTo>
                <a:cubicBezTo>
                  <a:pt x="3634298" y="4210094"/>
                  <a:pt x="3634298" y="4211286"/>
                  <a:pt x="3638281" y="4214857"/>
                </a:cubicBezTo>
                <a:cubicBezTo>
                  <a:pt x="3644254" y="4219621"/>
                  <a:pt x="3642264" y="4224383"/>
                  <a:pt x="3634298" y="4224383"/>
                </a:cubicBezTo>
                <a:cubicBezTo>
                  <a:pt x="3632306" y="4224383"/>
                  <a:pt x="3630315" y="4225574"/>
                  <a:pt x="3630315" y="4227956"/>
                </a:cubicBezTo>
                <a:cubicBezTo>
                  <a:pt x="3630315" y="4233909"/>
                  <a:pt x="3638281" y="4233909"/>
                  <a:pt x="3640271" y="4227956"/>
                </a:cubicBezTo>
                <a:cubicBezTo>
                  <a:pt x="3644254" y="4219621"/>
                  <a:pt x="3648237" y="4217238"/>
                  <a:pt x="3656203" y="4219621"/>
                </a:cubicBezTo>
                <a:cubicBezTo>
                  <a:pt x="3662179" y="4222002"/>
                  <a:pt x="3662179" y="4222002"/>
                  <a:pt x="3656203" y="4218430"/>
                </a:cubicBezTo>
                <a:cubicBezTo>
                  <a:pt x="3654213" y="4216049"/>
                  <a:pt x="3650230" y="4214857"/>
                  <a:pt x="3648237" y="4216049"/>
                </a:cubicBezTo>
                <a:cubicBezTo>
                  <a:pt x="3648237" y="4217238"/>
                  <a:pt x="3646247" y="4216049"/>
                  <a:pt x="3644254" y="4214857"/>
                </a:cubicBezTo>
                <a:cubicBezTo>
                  <a:pt x="3642264" y="4212476"/>
                  <a:pt x="3644254" y="4211286"/>
                  <a:pt x="3646247" y="4210094"/>
                </a:cubicBezTo>
                <a:cubicBezTo>
                  <a:pt x="3650230" y="4208904"/>
                  <a:pt x="3654213" y="4210094"/>
                  <a:pt x="3658196" y="4213667"/>
                </a:cubicBezTo>
                <a:cubicBezTo>
                  <a:pt x="3670144" y="4222002"/>
                  <a:pt x="3670144" y="4227956"/>
                  <a:pt x="3662179" y="4230338"/>
                </a:cubicBezTo>
                <a:cubicBezTo>
                  <a:pt x="3660186" y="4231527"/>
                  <a:pt x="3658196" y="4232719"/>
                  <a:pt x="3660186" y="4232719"/>
                </a:cubicBezTo>
                <a:cubicBezTo>
                  <a:pt x="3666162" y="4232719"/>
                  <a:pt x="3666162" y="4237482"/>
                  <a:pt x="3662179" y="4237482"/>
                </a:cubicBezTo>
                <a:cubicBezTo>
                  <a:pt x="3660186" y="4237482"/>
                  <a:pt x="3656203" y="4235101"/>
                  <a:pt x="3654213" y="4233909"/>
                </a:cubicBezTo>
                <a:cubicBezTo>
                  <a:pt x="3648237" y="4230338"/>
                  <a:pt x="3646247" y="4231527"/>
                  <a:pt x="3648237" y="4237482"/>
                </a:cubicBezTo>
                <a:cubicBezTo>
                  <a:pt x="3648237" y="4239863"/>
                  <a:pt x="3648237" y="4239863"/>
                  <a:pt x="3644254" y="4237482"/>
                </a:cubicBezTo>
                <a:cubicBezTo>
                  <a:pt x="3642264" y="4236290"/>
                  <a:pt x="3636288" y="4235101"/>
                  <a:pt x="3634298" y="4236290"/>
                </a:cubicBezTo>
                <a:cubicBezTo>
                  <a:pt x="3632306" y="4237482"/>
                  <a:pt x="3630315" y="4236290"/>
                  <a:pt x="3632306" y="4235101"/>
                </a:cubicBezTo>
                <a:cubicBezTo>
                  <a:pt x="3634298" y="4233909"/>
                  <a:pt x="3632306" y="4232719"/>
                  <a:pt x="3630315" y="4232719"/>
                </a:cubicBezTo>
                <a:cubicBezTo>
                  <a:pt x="3620357" y="4233909"/>
                  <a:pt x="3618366" y="4232719"/>
                  <a:pt x="3618366" y="4227956"/>
                </a:cubicBezTo>
                <a:cubicBezTo>
                  <a:pt x="3618366" y="4225574"/>
                  <a:pt x="3620357" y="4224383"/>
                  <a:pt x="3622349" y="4225574"/>
                </a:cubicBezTo>
                <a:cubicBezTo>
                  <a:pt x="3624340" y="4226765"/>
                  <a:pt x="3624340" y="4225574"/>
                  <a:pt x="3622349" y="4223193"/>
                </a:cubicBezTo>
                <a:cubicBezTo>
                  <a:pt x="3620357" y="4220811"/>
                  <a:pt x="3616374" y="4219621"/>
                  <a:pt x="3614383" y="4219621"/>
                </a:cubicBezTo>
                <a:cubicBezTo>
                  <a:pt x="3612391" y="4219621"/>
                  <a:pt x="3610400" y="4218430"/>
                  <a:pt x="3610400" y="4216049"/>
                </a:cubicBezTo>
                <a:cubicBezTo>
                  <a:pt x="3610400" y="4211286"/>
                  <a:pt x="3604425" y="4205332"/>
                  <a:pt x="3602434" y="4206522"/>
                </a:cubicBezTo>
                <a:cubicBezTo>
                  <a:pt x="3600442" y="4207713"/>
                  <a:pt x="3598451" y="4208904"/>
                  <a:pt x="3600442" y="4210094"/>
                </a:cubicBezTo>
                <a:cubicBezTo>
                  <a:pt x="3604425" y="4213667"/>
                  <a:pt x="3598451" y="4211286"/>
                  <a:pt x="3594469" y="4207713"/>
                </a:cubicBezTo>
                <a:cubicBezTo>
                  <a:pt x="3590486" y="4204141"/>
                  <a:pt x="3588493" y="4204141"/>
                  <a:pt x="3584510" y="4208904"/>
                </a:cubicBezTo>
                <a:cubicBezTo>
                  <a:pt x="3580527" y="4211286"/>
                  <a:pt x="3580527" y="4214857"/>
                  <a:pt x="3580527" y="4217238"/>
                </a:cubicBezTo>
                <a:cubicBezTo>
                  <a:pt x="3582520" y="4222002"/>
                  <a:pt x="3578537" y="4224383"/>
                  <a:pt x="3572561" y="4220811"/>
                </a:cubicBezTo>
                <a:cubicBezTo>
                  <a:pt x="3570571" y="4219621"/>
                  <a:pt x="3566588" y="4218430"/>
                  <a:pt x="3564596" y="4219621"/>
                </a:cubicBezTo>
                <a:cubicBezTo>
                  <a:pt x="3562605" y="4219621"/>
                  <a:pt x="3560613" y="4219621"/>
                  <a:pt x="3560613" y="4218430"/>
                </a:cubicBezTo>
                <a:cubicBezTo>
                  <a:pt x="3560613" y="4216049"/>
                  <a:pt x="3572561" y="4211286"/>
                  <a:pt x="3574554" y="4212476"/>
                </a:cubicBezTo>
                <a:cubicBezTo>
                  <a:pt x="3574554" y="4211286"/>
                  <a:pt x="3574554" y="4208904"/>
                  <a:pt x="3576544" y="4205332"/>
                </a:cubicBezTo>
                <a:cubicBezTo>
                  <a:pt x="3580527" y="4199378"/>
                  <a:pt x="3576544" y="4188660"/>
                  <a:pt x="3570571" y="4188660"/>
                </a:cubicBezTo>
                <a:cubicBezTo>
                  <a:pt x="3568578" y="4188660"/>
                  <a:pt x="3568578" y="4199378"/>
                  <a:pt x="3572561" y="4202949"/>
                </a:cubicBezTo>
                <a:cubicBezTo>
                  <a:pt x="3574554" y="4204141"/>
                  <a:pt x="3572561" y="4205332"/>
                  <a:pt x="3568578" y="4205332"/>
                </a:cubicBezTo>
                <a:cubicBezTo>
                  <a:pt x="3564596" y="4205332"/>
                  <a:pt x="3560613" y="4206522"/>
                  <a:pt x="3560613" y="4207713"/>
                </a:cubicBezTo>
                <a:cubicBezTo>
                  <a:pt x="3558622" y="4210094"/>
                  <a:pt x="3558622" y="4210094"/>
                  <a:pt x="3556630" y="4207713"/>
                </a:cubicBezTo>
                <a:cubicBezTo>
                  <a:pt x="3554639" y="4206522"/>
                  <a:pt x="3552647" y="4206522"/>
                  <a:pt x="3550656" y="4207713"/>
                </a:cubicBezTo>
                <a:cubicBezTo>
                  <a:pt x="3546673" y="4210094"/>
                  <a:pt x="3548664" y="4224383"/>
                  <a:pt x="3552647" y="4222002"/>
                </a:cubicBezTo>
                <a:cubicBezTo>
                  <a:pt x="3554639" y="4220811"/>
                  <a:pt x="3556630" y="4222002"/>
                  <a:pt x="3554639" y="4223193"/>
                </a:cubicBezTo>
                <a:cubicBezTo>
                  <a:pt x="3554639" y="4224383"/>
                  <a:pt x="3550656" y="4225574"/>
                  <a:pt x="3546673" y="4224383"/>
                </a:cubicBezTo>
                <a:cubicBezTo>
                  <a:pt x="3542690" y="4223193"/>
                  <a:pt x="3536715" y="4224383"/>
                  <a:pt x="3534724" y="4225574"/>
                </a:cubicBezTo>
                <a:cubicBezTo>
                  <a:pt x="3528749" y="4229146"/>
                  <a:pt x="3528749" y="4229146"/>
                  <a:pt x="3522776" y="4223193"/>
                </a:cubicBezTo>
                <a:cubicBezTo>
                  <a:pt x="3518793" y="4219621"/>
                  <a:pt x="3518793" y="4219621"/>
                  <a:pt x="3520783" y="4223193"/>
                </a:cubicBezTo>
                <a:cubicBezTo>
                  <a:pt x="3522776" y="4225574"/>
                  <a:pt x="3520783" y="4229146"/>
                  <a:pt x="3516800" y="4231527"/>
                </a:cubicBezTo>
                <a:cubicBezTo>
                  <a:pt x="3510827" y="4236290"/>
                  <a:pt x="3510827" y="4236290"/>
                  <a:pt x="3508834" y="4229146"/>
                </a:cubicBezTo>
                <a:cubicBezTo>
                  <a:pt x="3506844" y="4224383"/>
                  <a:pt x="3506844" y="4219621"/>
                  <a:pt x="3508834" y="4217238"/>
                </a:cubicBezTo>
                <a:cubicBezTo>
                  <a:pt x="3510827" y="4213667"/>
                  <a:pt x="3510827" y="4212476"/>
                  <a:pt x="3504851" y="4212476"/>
                </a:cubicBezTo>
                <a:cubicBezTo>
                  <a:pt x="3498878" y="4212476"/>
                  <a:pt x="3498878" y="4213667"/>
                  <a:pt x="3498878" y="4223193"/>
                </a:cubicBezTo>
                <a:cubicBezTo>
                  <a:pt x="3500868" y="4230338"/>
                  <a:pt x="3498878" y="4233909"/>
                  <a:pt x="3496885" y="4235101"/>
                </a:cubicBezTo>
                <a:cubicBezTo>
                  <a:pt x="3494895" y="4236290"/>
                  <a:pt x="3492903" y="4235101"/>
                  <a:pt x="3492903" y="4232719"/>
                </a:cubicBezTo>
                <a:cubicBezTo>
                  <a:pt x="3492903" y="4229146"/>
                  <a:pt x="3484937" y="4224383"/>
                  <a:pt x="3476971" y="4224383"/>
                </a:cubicBezTo>
                <a:cubicBezTo>
                  <a:pt x="3474980" y="4224383"/>
                  <a:pt x="3474980" y="4225574"/>
                  <a:pt x="3478963" y="4227956"/>
                </a:cubicBezTo>
                <a:cubicBezTo>
                  <a:pt x="3482946" y="4230338"/>
                  <a:pt x="3486929" y="4231527"/>
                  <a:pt x="3488920" y="4230338"/>
                </a:cubicBezTo>
                <a:cubicBezTo>
                  <a:pt x="3488920" y="4229146"/>
                  <a:pt x="3490912" y="4230338"/>
                  <a:pt x="3488920" y="4231527"/>
                </a:cubicBezTo>
                <a:cubicBezTo>
                  <a:pt x="3486929" y="4235101"/>
                  <a:pt x="3478963" y="4235101"/>
                  <a:pt x="3476971" y="4231527"/>
                </a:cubicBezTo>
                <a:cubicBezTo>
                  <a:pt x="3476971" y="4229146"/>
                  <a:pt x="3474980" y="4229146"/>
                  <a:pt x="3470997" y="4231527"/>
                </a:cubicBezTo>
                <a:cubicBezTo>
                  <a:pt x="3469005" y="4232719"/>
                  <a:pt x="3461039" y="4233909"/>
                  <a:pt x="3453073" y="4233909"/>
                </a:cubicBezTo>
                <a:lnTo>
                  <a:pt x="3445324" y="4232944"/>
                </a:lnTo>
                <a:lnTo>
                  <a:pt x="3449090" y="4230338"/>
                </a:lnTo>
                <a:cubicBezTo>
                  <a:pt x="3451083" y="4227956"/>
                  <a:pt x="3451083" y="4226765"/>
                  <a:pt x="3447100" y="4226765"/>
                </a:cubicBezTo>
                <a:lnTo>
                  <a:pt x="3441125" y="4231527"/>
                </a:lnTo>
                <a:lnTo>
                  <a:pt x="3441124" y="4229146"/>
                </a:lnTo>
                <a:cubicBezTo>
                  <a:pt x="3443117" y="4226765"/>
                  <a:pt x="3443117" y="4225574"/>
                  <a:pt x="3441124" y="4225574"/>
                </a:cubicBezTo>
                <a:cubicBezTo>
                  <a:pt x="3439134" y="4225574"/>
                  <a:pt x="3435151" y="4227956"/>
                  <a:pt x="3435151" y="4230338"/>
                </a:cubicBezTo>
                <a:cubicBezTo>
                  <a:pt x="3435151" y="4233909"/>
                  <a:pt x="3431168" y="4235101"/>
                  <a:pt x="3425193" y="4235101"/>
                </a:cubicBezTo>
                <a:cubicBezTo>
                  <a:pt x="3421210" y="4235101"/>
                  <a:pt x="3417227" y="4233909"/>
                  <a:pt x="3415236" y="4232719"/>
                </a:cubicBezTo>
                <a:cubicBezTo>
                  <a:pt x="3415236" y="4231527"/>
                  <a:pt x="3411253" y="4229146"/>
                  <a:pt x="3407270" y="4227956"/>
                </a:cubicBezTo>
                <a:cubicBezTo>
                  <a:pt x="3401295" y="4225574"/>
                  <a:pt x="3401295" y="4225574"/>
                  <a:pt x="3403287" y="4230338"/>
                </a:cubicBezTo>
                <a:cubicBezTo>
                  <a:pt x="3405278" y="4235101"/>
                  <a:pt x="3403287" y="4236290"/>
                  <a:pt x="3395321" y="4231527"/>
                </a:cubicBezTo>
                <a:cubicBezTo>
                  <a:pt x="3391338" y="4229146"/>
                  <a:pt x="3391338" y="4227956"/>
                  <a:pt x="3395321" y="4226765"/>
                </a:cubicBezTo>
                <a:cubicBezTo>
                  <a:pt x="3397312" y="4225574"/>
                  <a:pt x="3399304" y="4224383"/>
                  <a:pt x="3399304" y="4223193"/>
                </a:cubicBezTo>
                <a:cubicBezTo>
                  <a:pt x="3399304" y="4220811"/>
                  <a:pt x="3387355" y="4222002"/>
                  <a:pt x="3385363" y="4224383"/>
                </a:cubicBezTo>
                <a:cubicBezTo>
                  <a:pt x="3383373" y="4225574"/>
                  <a:pt x="3381380" y="4225574"/>
                  <a:pt x="3379390" y="4223193"/>
                </a:cubicBezTo>
                <a:cubicBezTo>
                  <a:pt x="3377397" y="4220811"/>
                  <a:pt x="3375407" y="4222002"/>
                  <a:pt x="3375407" y="4225574"/>
                </a:cubicBezTo>
                <a:cubicBezTo>
                  <a:pt x="3375407" y="4227956"/>
                  <a:pt x="3373414" y="4231527"/>
                  <a:pt x="3371424" y="4231527"/>
                </a:cubicBezTo>
                <a:cubicBezTo>
                  <a:pt x="3369431" y="4232719"/>
                  <a:pt x="3367441" y="4231527"/>
                  <a:pt x="3369431" y="4229146"/>
                </a:cubicBezTo>
                <a:cubicBezTo>
                  <a:pt x="3371424" y="4225574"/>
                  <a:pt x="3369431" y="4225574"/>
                  <a:pt x="3365448" y="4226765"/>
                </a:cubicBezTo>
                <a:cubicBezTo>
                  <a:pt x="3361465" y="4227956"/>
                  <a:pt x="3359475" y="4229146"/>
                  <a:pt x="3357482" y="4230338"/>
                </a:cubicBezTo>
                <a:cubicBezTo>
                  <a:pt x="3354495" y="4233016"/>
                  <a:pt x="3334705" y="4232347"/>
                  <a:pt x="3323317" y="4229835"/>
                </a:cubicBezTo>
                <a:lnTo>
                  <a:pt x="3316513" y="4227106"/>
                </a:lnTo>
                <a:lnTo>
                  <a:pt x="3317653" y="4226765"/>
                </a:lnTo>
                <a:cubicBezTo>
                  <a:pt x="3317653" y="4225574"/>
                  <a:pt x="3315663" y="4224383"/>
                  <a:pt x="3313670" y="4224383"/>
                </a:cubicBezTo>
                <a:cubicBezTo>
                  <a:pt x="3311680" y="4224383"/>
                  <a:pt x="3309687" y="4225574"/>
                  <a:pt x="3309687" y="4225574"/>
                </a:cubicBezTo>
                <a:lnTo>
                  <a:pt x="3310681" y="4226170"/>
                </a:lnTo>
                <a:lnTo>
                  <a:pt x="3305704" y="4225574"/>
                </a:lnTo>
                <a:cubicBezTo>
                  <a:pt x="3301721" y="4226765"/>
                  <a:pt x="3299731" y="4227956"/>
                  <a:pt x="3303714" y="4229146"/>
                </a:cubicBezTo>
                <a:cubicBezTo>
                  <a:pt x="3305704" y="4229146"/>
                  <a:pt x="3301721" y="4230338"/>
                  <a:pt x="3295748" y="4230338"/>
                </a:cubicBezTo>
                <a:cubicBezTo>
                  <a:pt x="3289772" y="4230338"/>
                  <a:pt x="3283799" y="4229146"/>
                  <a:pt x="3281807" y="4227956"/>
                </a:cubicBezTo>
                <a:cubicBezTo>
                  <a:pt x="3277824" y="4224383"/>
                  <a:pt x="3261892" y="4223193"/>
                  <a:pt x="3261892" y="4226765"/>
                </a:cubicBezTo>
                <a:cubicBezTo>
                  <a:pt x="3261892" y="4227956"/>
                  <a:pt x="3261892" y="4229146"/>
                  <a:pt x="3263884" y="4227956"/>
                </a:cubicBezTo>
                <a:cubicBezTo>
                  <a:pt x="3263884" y="4226765"/>
                  <a:pt x="3265875" y="4227956"/>
                  <a:pt x="3267867" y="4229146"/>
                </a:cubicBezTo>
                <a:cubicBezTo>
                  <a:pt x="3269858" y="4230338"/>
                  <a:pt x="3265875" y="4230338"/>
                  <a:pt x="3259901" y="4230338"/>
                </a:cubicBezTo>
                <a:cubicBezTo>
                  <a:pt x="3249943" y="4229146"/>
                  <a:pt x="3249943" y="4227956"/>
                  <a:pt x="3249943" y="4224383"/>
                </a:cubicBezTo>
                <a:cubicBezTo>
                  <a:pt x="3249943" y="4222002"/>
                  <a:pt x="3247952" y="4218430"/>
                  <a:pt x="3243970" y="4216049"/>
                </a:cubicBezTo>
                <a:cubicBezTo>
                  <a:pt x="3237994" y="4212476"/>
                  <a:pt x="3237994" y="4212476"/>
                  <a:pt x="3237994" y="4217238"/>
                </a:cubicBezTo>
                <a:cubicBezTo>
                  <a:pt x="3237994" y="4219621"/>
                  <a:pt x="3239987" y="4222002"/>
                  <a:pt x="3241977" y="4222002"/>
                </a:cubicBezTo>
                <a:cubicBezTo>
                  <a:pt x="3243970" y="4222002"/>
                  <a:pt x="3245960" y="4223193"/>
                  <a:pt x="3245960" y="4224383"/>
                </a:cubicBezTo>
                <a:cubicBezTo>
                  <a:pt x="3245960" y="4225574"/>
                  <a:pt x="3241977" y="4226765"/>
                  <a:pt x="3239987" y="4225574"/>
                </a:cubicBezTo>
                <a:cubicBezTo>
                  <a:pt x="3234011" y="4224383"/>
                  <a:pt x="3234011" y="4224383"/>
                  <a:pt x="3237994" y="4227956"/>
                </a:cubicBezTo>
                <a:cubicBezTo>
                  <a:pt x="3241977" y="4231527"/>
                  <a:pt x="3241977" y="4231527"/>
                  <a:pt x="3237994" y="4231527"/>
                </a:cubicBezTo>
                <a:cubicBezTo>
                  <a:pt x="3236004" y="4231527"/>
                  <a:pt x="3232021" y="4230338"/>
                  <a:pt x="3232021" y="4229146"/>
                </a:cubicBezTo>
                <a:cubicBezTo>
                  <a:pt x="3232021" y="4226765"/>
                  <a:pt x="3230028" y="4226765"/>
                  <a:pt x="3228038" y="4229146"/>
                </a:cubicBezTo>
                <a:cubicBezTo>
                  <a:pt x="3224055" y="4233909"/>
                  <a:pt x="3142404" y="4231527"/>
                  <a:pt x="3142404" y="4227956"/>
                </a:cubicBezTo>
                <a:cubicBezTo>
                  <a:pt x="3142404" y="4224383"/>
                  <a:pt x="3128464" y="4220811"/>
                  <a:pt x="3122489" y="4224383"/>
                </a:cubicBezTo>
                <a:cubicBezTo>
                  <a:pt x="3114523" y="4227956"/>
                  <a:pt x="3114523" y="4230338"/>
                  <a:pt x="3122489" y="4229146"/>
                </a:cubicBezTo>
                <a:cubicBezTo>
                  <a:pt x="3126472" y="4229146"/>
                  <a:pt x="3130455" y="4229146"/>
                  <a:pt x="3134438" y="4230338"/>
                </a:cubicBezTo>
                <a:cubicBezTo>
                  <a:pt x="3138421" y="4231527"/>
                  <a:pt x="3134438" y="4232719"/>
                  <a:pt x="3118506" y="4232719"/>
                </a:cubicBezTo>
                <a:cubicBezTo>
                  <a:pt x="3108549" y="4232719"/>
                  <a:pt x="3098591" y="4231527"/>
                  <a:pt x="3096601" y="4230338"/>
                </a:cubicBezTo>
                <a:cubicBezTo>
                  <a:pt x="3094608" y="4229146"/>
                  <a:pt x="3092618" y="4229146"/>
                  <a:pt x="3090625" y="4230338"/>
                </a:cubicBezTo>
                <a:cubicBezTo>
                  <a:pt x="3086642" y="4233909"/>
                  <a:pt x="3010966" y="4233909"/>
                  <a:pt x="3010966" y="4230338"/>
                </a:cubicBezTo>
                <a:cubicBezTo>
                  <a:pt x="3010966" y="4227956"/>
                  <a:pt x="3008976" y="4229146"/>
                  <a:pt x="3006983" y="4230338"/>
                </a:cubicBezTo>
                <a:cubicBezTo>
                  <a:pt x="3003001" y="4232719"/>
                  <a:pt x="3001010" y="4232719"/>
                  <a:pt x="2997027" y="4229146"/>
                </a:cubicBezTo>
                <a:cubicBezTo>
                  <a:pt x="2991052" y="4225574"/>
                  <a:pt x="2991052" y="4225574"/>
                  <a:pt x="2993044" y="4229146"/>
                </a:cubicBezTo>
                <a:cubicBezTo>
                  <a:pt x="2995035" y="4231527"/>
                  <a:pt x="2993044" y="4232719"/>
                  <a:pt x="2989061" y="4232719"/>
                </a:cubicBezTo>
                <a:cubicBezTo>
                  <a:pt x="2987069" y="4232719"/>
                  <a:pt x="2985078" y="4231527"/>
                  <a:pt x="2985078" y="4230338"/>
                </a:cubicBezTo>
                <a:cubicBezTo>
                  <a:pt x="2985078" y="4229146"/>
                  <a:pt x="2985078" y="4227956"/>
                  <a:pt x="2983086" y="4226765"/>
                </a:cubicBezTo>
                <a:cubicBezTo>
                  <a:pt x="2981095" y="4226765"/>
                  <a:pt x="2979103" y="4226765"/>
                  <a:pt x="2979103" y="4229146"/>
                </a:cubicBezTo>
                <a:cubicBezTo>
                  <a:pt x="2979103" y="4231527"/>
                  <a:pt x="2975120" y="4232719"/>
                  <a:pt x="2953215" y="4232719"/>
                </a:cubicBezTo>
                <a:cubicBezTo>
                  <a:pt x="2937283" y="4232719"/>
                  <a:pt x="2927325" y="4231527"/>
                  <a:pt x="2929317" y="4230338"/>
                </a:cubicBezTo>
                <a:cubicBezTo>
                  <a:pt x="2931308" y="4229146"/>
                  <a:pt x="2929317" y="4227956"/>
                  <a:pt x="2927325" y="4229146"/>
                </a:cubicBezTo>
                <a:cubicBezTo>
                  <a:pt x="2925334" y="4230338"/>
                  <a:pt x="2923342" y="4229146"/>
                  <a:pt x="2923342" y="4227956"/>
                </a:cubicBezTo>
                <a:cubicBezTo>
                  <a:pt x="2923342" y="4226765"/>
                  <a:pt x="2921351" y="4225574"/>
                  <a:pt x="2919359" y="4226765"/>
                </a:cubicBezTo>
                <a:cubicBezTo>
                  <a:pt x="2917368" y="4227956"/>
                  <a:pt x="2915376" y="4229146"/>
                  <a:pt x="2917368" y="4230338"/>
                </a:cubicBezTo>
                <a:cubicBezTo>
                  <a:pt x="2917368" y="4231527"/>
                  <a:pt x="2899444" y="4231527"/>
                  <a:pt x="2867580" y="4231527"/>
                </a:cubicBezTo>
                <a:cubicBezTo>
                  <a:pt x="2817796" y="4230338"/>
                  <a:pt x="2815802" y="4230338"/>
                  <a:pt x="2809830" y="4225574"/>
                </a:cubicBezTo>
                <a:cubicBezTo>
                  <a:pt x="2801864" y="4220811"/>
                  <a:pt x="2795887" y="4220811"/>
                  <a:pt x="2801864" y="4226765"/>
                </a:cubicBezTo>
                <a:cubicBezTo>
                  <a:pt x="2807836" y="4231527"/>
                  <a:pt x="2803853" y="4233909"/>
                  <a:pt x="2797881" y="4230338"/>
                </a:cubicBezTo>
                <a:cubicBezTo>
                  <a:pt x="2795887" y="4229146"/>
                  <a:pt x="2793898" y="4227956"/>
                  <a:pt x="2793898" y="4230338"/>
                </a:cubicBezTo>
                <a:cubicBezTo>
                  <a:pt x="2793898" y="4231527"/>
                  <a:pt x="2789915" y="4232719"/>
                  <a:pt x="2785932" y="4232719"/>
                </a:cubicBezTo>
                <a:cubicBezTo>
                  <a:pt x="2779956" y="4232719"/>
                  <a:pt x="2779956" y="4232719"/>
                  <a:pt x="2783939" y="4230338"/>
                </a:cubicBezTo>
                <a:cubicBezTo>
                  <a:pt x="2787922" y="4227956"/>
                  <a:pt x="2785932" y="4226765"/>
                  <a:pt x="2779956" y="4227956"/>
                </a:cubicBezTo>
                <a:cubicBezTo>
                  <a:pt x="2779956" y="4227956"/>
                  <a:pt x="2775973" y="4226765"/>
                  <a:pt x="2773983" y="4225574"/>
                </a:cubicBezTo>
                <a:cubicBezTo>
                  <a:pt x="2770000" y="4223193"/>
                  <a:pt x="2770000" y="4223193"/>
                  <a:pt x="2770000" y="4226765"/>
                </a:cubicBezTo>
                <a:cubicBezTo>
                  <a:pt x="2770000" y="4230338"/>
                  <a:pt x="2766017" y="4231527"/>
                  <a:pt x="2738137" y="4231527"/>
                </a:cubicBezTo>
                <a:cubicBezTo>
                  <a:pt x="2714239" y="4231527"/>
                  <a:pt x="2706273" y="4231527"/>
                  <a:pt x="2706273" y="4229146"/>
                </a:cubicBezTo>
                <a:cubicBezTo>
                  <a:pt x="2706273" y="4227956"/>
                  <a:pt x="2704281" y="4227956"/>
                  <a:pt x="2702290" y="4230338"/>
                </a:cubicBezTo>
                <a:cubicBezTo>
                  <a:pt x="2700298" y="4233909"/>
                  <a:pt x="2692332" y="4233909"/>
                  <a:pt x="2656485" y="4233909"/>
                </a:cubicBezTo>
                <a:cubicBezTo>
                  <a:pt x="2632588" y="4233909"/>
                  <a:pt x="2596741" y="4233909"/>
                  <a:pt x="2574836" y="4235101"/>
                </a:cubicBezTo>
                <a:cubicBezTo>
                  <a:pt x="2544963" y="4236290"/>
                  <a:pt x="2536997" y="4236290"/>
                  <a:pt x="2538989" y="4233909"/>
                </a:cubicBezTo>
                <a:cubicBezTo>
                  <a:pt x="2540980" y="4231527"/>
                  <a:pt x="2538989" y="4231527"/>
                  <a:pt x="2536997" y="4232719"/>
                </a:cubicBezTo>
                <a:cubicBezTo>
                  <a:pt x="2531024" y="4235101"/>
                  <a:pt x="2521065" y="4236290"/>
                  <a:pt x="2447382" y="4237482"/>
                </a:cubicBezTo>
                <a:cubicBezTo>
                  <a:pt x="2409543" y="4238672"/>
                  <a:pt x="2361748" y="4239863"/>
                  <a:pt x="2343825" y="4239863"/>
                </a:cubicBezTo>
                <a:cubicBezTo>
                  <a:pt x="2323911" y="4241054"/>
                  <a:pt x="2278106" y="4241054"/>
                  <a:pt x="2240269" y="4242245"/>
                </a:cubicBezTo>
                <a:cubicBezTo>
                  <a:pt x="2202430" y="4243435"/>
                  <a:pt x="2168576" y="4244627"/>
                  <a:pt x="2166583" y="4244627"/>
                </a:cubicBezTo>
                <a:cubicBezTo>
                  <a:pt x="2164593" y="4244627"/>
                  <a:pt x="2136712" y="4245816"/>
                  <a:pt x="2106839" y="4247008"/>
                </a:cubicBezTo>
                <a:cubicBezTo>
                  <a:pt x="2076968" y="4248198"/>
                  <a:pt x="2047095" y="4249390"/>
                  <a:pt x="2043112" y="4250579"/>
                </a:cubicBezTo>
                <a:cubicBezTo>
                  <a:pt x="2031163" y="4252960"/>
                  <a:pt x="2025190" y="4250579"/>
                  <a:pt x="2023197" y="4245816"/>
                </a:cubicBezTo>
                <a:cubicBezTo>
                  <a:pt x="2021207" y="4241054"/>
                  <a:pt x="2015232" y="4239863"/>
                  <a:pt x="2015232" y="4243435"/>
                </a:cubicBezTo>
                <a:cubicBezTo>
                  <a:pt x="2015232" y="4244627"/>
                  <a:pt x="2017224" y="4245816"/>
                  <a:pt x="2019214" y="4245816"/>
                </a:cubicBezTo>
                <a:cubicBezTo>
                  <a:pt x="2021207" y="4245816"/>
                  <a:pt x="2021207" y="4247008"/>
                  <a:pt x="2019214" y="4248198"/>
                </a:cubicBezTo>
                <a:cubicBezTo>
                  <a:pt x="2013241" y="4251771"/>
                  <a:pt x="1961463" y="4254152"/>
                  <a:pt x="1961463" y="4250579"/>
                </a:cubicBezTo>
                <a:cubicBezTo>
                  <a:pt x="1961463" y="4249390"/>
                  <a:pt x="1959470" y="4248198"/>
                  <a:pt x="1957480" y="4248198"/>
                </a:cubicBezTo>
                <a:cubicBezTo>
                  <a:pt x="1955487" y="4248198"/>
                  <a:pt x="1953497" y="4249390"/>
                  <a:pt x="1953497" y="4250579"/>
                </a:cubicBezTo>
                <a:cubicBezTo>
                  <a:pt x="1953497" y="4252960"/>
                  <a:pt x="1925616" y="4252960"/>
                  <a:pt x="1919641" y="4250579"/>
                </a:cubicBezTo>
                <a:cubicBezTo>
                  <a:pt x="1919641" y="4250579"/>
                  <a:pt x="1913667" y="4250579"/>
                  <a:pt x="1909684" y="4250579"/>
                </a:cubicBezTo>
                <a:cubicBezTo>
                  <a:pt x="1905702" y="4251771"/>
                  <a:pt x="1895743" y="4252960"/>
                  <a:pt x="1889770" y="4252960"/>
                </a:cubicBezTo>
                <a:cubicBezTo>
                  <a:pt x="1881804" y="4254152"/>
                  <a:pt x="1869855" y="4254152"/>
                  <a:pt x="1863880" y="4255343"/>
                </a:cubicBezTo>
                <a:cubicBezTo>
                  <a:pt x="1855914" y="4256534"/>
                  <a:pt x="1839982" y="4257724"/>
                  <a:pt x="1826043" y="4257724"/>
                </a:cubicBezTo>
                <a:cubicBezTo>
                  <a:pt x="1812101" y="4257724"/>
                  <a:pt x="1800153" y="4258915"/>
                  <a:pt x="1800153" y="4258915"/>
                </a:cubicBezTo>
                <a:cubicBezTo>
                  <a:pt x="1800153" y="4260105"/>
                  <a:pt x="1790196" y="4260105"/>
                  <a:pt x="1782230" y="4260105"/>
                </a:cubicBezTo>
                <a:cubicBezTo>
                  <a:pt x="1772272" y="4260105"/>
                  <a:pt x="1766300" y="4260105"/>
                  <a:pt x="1764306" y="4257724"/>
                </a:cubicBezTo>
                <a:cubicBezTo>
                  <a:pt x="1762317" y="4255343"/>
                  <a:pt x="1760323" y="4255343"/>
                  <a:pt x="1754351" y="4258915"/>
                </a:cubicBezTo>
                <a:cubicBezTo>
                  <a:pt x="1742402" y="4263679"/>
                  <a:pt x="1732443" y="4264868"/>
                  <a:pt x="1728460" y="4260105"/>
                </a:cubicBezTo>
                <a:cubicBezTo>
                  <a:pt x="1724477" y="4256534"/>
                  <a:pt x="1724477" y="4256534"/>
                  <a:pt x="1724477" y="4260105"/>
                </a:cubicBezTo>
                <a:cubicBezTo>
                  <a:pt x="1724477" y="4261297"/>
                  <a:pt x="1722487" y="4263679"/>
                  <a:pt x="1720494" y="4263679"/>
                </a:cubicBezTo>
                <a:cubicBezTo>
                  <a:pt x="1694607" y="4264868"/>
                  <a:pt x="1672698" y="4266060"/>
                  <a:pt x="1670709" y="4267250"/>
                </a:cubicBezTo>
                <a:cubicBezTo>
                  <a:pt x="1668715" y="4268441"/>
                  <a:pt x="1664734" y="4267250"/>
                  <a:pt x="1662743" y="4264868"/>
                </a:cubicBezTo>
                <a:cubicBezTo>
                  <a:pt x="1660751" y="4262487"/>
                  <a:pt x="1658760" y="4261297"/>
                  <a:pt x="1658760" y="4263679"/>
                </a:cubicBezTo>
                <a:cubicBezTo>
                  <a:pt x="1658760" y="4266060"/>
                  <a:pt x="1658760" y="4266060"/>
                  <a:pt x="1654777" y="4263679"/>
                </a:cubicBezTo>
                <a:cubicBezTo>
                  <a:pt x="1650794" y="4261297"/>
                  <a:pt x="1650794" y="4261297"/>
                  <a:pt x="1650794" y="4263679"/>
                </a:cubicBezTo>
                <a:cubicBezTo>
                  <a:pt x="1652785" y="4267250"/>
                  <a:pt x="1638845" y="4268441"/>
                  <a:pt x="1626896" y="4266060"/>
                </a:cubicBezTo>
                <a:cubicBezTo>
                  <a:pt x="1622914" y="4264868"/>
                  <a:pt x="1618931" y="4264868"/>
                  <a:pt x="1616938" y="4266060"/>
                </a:cubicBezTo>
                <a:cubicBezTo>
                  <a:pt x="1612955" y="4268441"/>
                  <a:pt x="1604989" y="4266060"/>
                  <a:pt x="1601006" y="4260105"/>
                </a:cubicBezTo>
                <a:cubicBezTo>
                  <a:pt x="1597023" y="4256534"/>
                  <a:pt x="1597023" y="4255343"/>
                  <a:pt x="1597023" y="4258915"/>
                </a:cubicBezTo>
                <a:cubicBezTo>
                  <a:pt x="1597023" y="4260105"/>
                  <a:pt x="1597023" y="4262487"/>
                  <a:pt x="1599016" y="4263679"/>
                </a:cubicBezTo>
                <a:cubicBezTo>
                  <a:pt x="1602999" y="4266060"/>
                  <a:pt x="1599016" y="4269632"/>
                  <a:pt x="1593041" y="4269632"/>
                </a:cubicBezTo>
                <a:cubicBezTo>
                  <a:pt x="1591050" y="4269632"/>
                  <a:pt x="1589058" y="4268441"/>
                  <a:pt x="1591050" y="4267250"/>
                </a:cubicBezTo>
                <a:cubicBezTo>
                  <a:pt x="1593041" y="4264868"/>
                  <a:pt x="1591050" y="4264868"/>
                  <a:pt x="1587067" y="4267250"/>
                </a:cubicBezTo>
                <a:cubicBezTo>
                  <a:pt x="1583084" y="4268441"/>
                  <a:pt x="1579101" y="4269632"/>
                  <a:pt x="1577109" y="4268441"/>
                </a:cubicBezTo>
                <a:cubicBezTo>
                  <a:pt x="1575118" y="4268441"/>
                  <a:pt x="1573126" y="4268441"/>
                  <a:pt x="1573126" y="4269632"/>
                </a:cubicBezTo>
                <a:cubicBezTo>
                  <a:pt x="1573126" y="4270823"/>
                  <a:pt x="1563169" y="4272013"/>
                  <a:pt x="1551221" y="4273204"/>
                </a:cubicBezTo>
                <a:cubicBezTo>
                  <a:pt x="1539272" y="4274395"/>
                  <a:pt x="1525330" y="4275585"/>
                  <a:pt x="1519357" y="4275585"/>
                </a:cubicBezTo>
                <a:cubicBezTo>
                  <a:pt x="1513382" y="4275585"/>
                  <a:pt x="1489484" y="4276776"/>
                  <a:pt x="1465586" y="4277968"/>
                </a:cubicBezTo>
                <a:cubicBezTo>
                  <a:pt x="1441689" y="4279157"/>
                  <a:pt x="1421774" y="4280349"/>
                  <a:pt x="1421774" y="4280349"/>
                </a:cubicBezTo>
                <a:cubicBezTo>
                  <a:pt x="1419783" y="4280349"/>
                  <a:pt x="1409825" y="4281539"/>
                  <a:pt x="1397876" y="4282730"/>
                </a:cubicBezTo>
                <a:cubicBezTo>
                  <a:pt x="1385927" y="4283920"/>
                  <a:pt x="1364022" y="4285112"/>
                  <a:pt x="1350081" y="4286302"/>
                </a:cubicBezTo>
                <a:cubicBezTo>
                  <a:pt x="1336142" y="4287493"/>
                  <a:pt x="1322200" y="4288684"/>
                  <a:pt x="1318217" y="4288684"/>
                </a:cubicBezTo>
                <a:cubicBezTo>
                  <a:pt x="1312244" y="4288684"/>
                  <a:pt x="1304278" y="4288684"/>
                  <a:pt x="1262456" y="4292257"/>
                </a:cubicBezTo>
                <a:cubicBezTo>
                  <a:pt x="1240551" y="4294638"/>
                  <a:pt x="1196739" y="4297019"/>
                  <a:pt x="1174831" y="4297019"/>
                </a:cubicBezTo>
                <a:cubicBezTo>
                  <a:pt x="1166866" y="4297019"/>
                  <a:pt x="1158900" y="4298209"/>
                  <a:pt x="1158900" y="4299401"/>
                </a:cubicBezTo>
                <a:cubicBezTo>
                  <a:pt x="1158900" y="4300590"/>
                  <a:pt x="1156909" y="4299401"/>
                  <a:pt x="1152926" y="4298209"/>
                </a:cubicBezTo>
                <a:cubicBezTo>
                  <a:pt x="1148943" y="4297019"/>
                  <a:pt x="1146951" y="4297019"/>
                  <a:pt x="1148943" y="4298209"/>
                </a:cubicBezTo>
                <a:cubicBezTo>
                  <a:pt x="1150934" y="4299401"/>
                  <a:pt x="1148943" y="4300590"/>
                  <a:pt x="1146951" y="4300590"/>
                </a:cubicBezTo>
                <a:cubicBezTo>
                  <a:pt x="1144960" y="4300590"/>
                  <a:pt x="1142968" y="4299401"/>
                  <a:pt x="1140977" y="4298209"/>
                </a:cubicBezTo>
                <a:cubicBezTo>
                  <a:pt x="1140977" y="4295828"/>
                  <a:pt x="1138985" y="4295828"/>
                  <a:pt x="1135002" y="4298209"/>
                </a:cubicBezTo>
                <a:cubicBezTo>
                  <a:pt x="1133011" y="4300590"/>
                  <a:pt x="1127036" y="4301782"/>
                  <a:pt x="1123053" y="4301782"/>
                </a:cubicBezTo>
                <a:cubicBezTo>
                  <a:pt x="1117080" y="4301782"/>
                  <a:pt x="1113097" y="4301782"/>
                  <a:pt x="1111104" y="4302973"/>
                </a:cubicBezTo>
                <a:cubicBezTo>
                  <a:pt x="1099156" y="4307735"/>
                  <a:pt x="1045387" y="4310117"/>
                  <a:pt x="1039411" y="4305354"/>
                </a:cubicBezTo>
                <a:cubicBezTo>
                  <a:pt x="1033438" y="4301782"/>
                  <a:pt x="1029455" y="4302973"/>
                  <a:pt x="1031445" y="4306545"/>
                </a:cubicBezTo>
                <a:cubicBezTo>
                  <a:pt x="1033438" y="4310117"/>
                  <a:pt x="1007548" y="4313690"/>
                  <a:pt x="965728" y="4316071"/>
                </a:cubicBezTo>
                <a:cubicBezTo>
                  <a:pt x="953779" y="4317261"/>
                  <a:pt x="941830" y="4317261"/>
                  <a:pt x="939838" y="4318452"/>
                </a:cubicBezTo>
                <a:cubicBezTo>
                  <a:pt x="935855" y="4319643"/>
                  <a:pt x="925898" y="4319643"/>
                  <a:pt x="915940" y="4320834"/>
                </a:cubicBezTo>
                <a:cubicBezTo>
                  <a:pt x="905984" y="4320834"/>
                  <a:pt x="894035" y="4322024"/>
                  <a:pt x="888060" y="4323215"/>
                </a:cubicBezTo>
                <a:cubicBezTo>
                  <a:pt x="864162" y="4326787"/>
                  <a:pt x="854205" y="4326787"/>
                  <a:pt x="856196" y="4324406"/>
                </a:cubicBezTo>
                <a:cubicBezTo>
                  <a:pt x="858188" y="4323215"/>
                  <a:pt x="856196" y="4322024"/>
                  <a:pt x="854205" y="4323215"/>
                </a:cubicBezTo>
                <a:cubicBezTo>
                  <a:pt x="852213" y="4324406"/>
                  <a:pt x="850222" y="4325596"/>
                  <a:pt x="850222" y="4326787"/>
                </a:cubicBezTo>
                <a:cubicBezTo>
                  <a:pt x="850222" y="4327979"/>
                  <a:pt x="846240" y="4329168"/>
                  <a:pt x="842257" y="4329168"/>
                </a:cubicBezTo>
                <a:cubicBezTo>
                  <a:pt x="834291" y="4329168"/>
                  <a:pt x="820349" y="4330360"/>
                  <a:pt x="806410" y="4333931"/>
                </a:cubicBezTo>
                <a:cubicBezTo>
                  <a:pt x="800435" y="4335123"/>
                  <a:pt x="784503" y="4336313"/>
                  <a:pt x="770565" y="4337504"/>
                </a:cubicBezTo>
                <a:cubicBezTo>
                  <a:pt x="754633" y="4337504"/>
                  <a:pt x="742684" y="4338695"/>
                  <a:pt x="740691" y="4339885"/>
                </a:cubicBezTo>
                <a:cubicBezTo>
                  <a:pt x="738701" y="4341076"/>
                  <a:pt x="728742" y="4342268"/>
                  <a:pt x="716793" y="4342268"/>
                </a:cubicBezTo>
                <a:cubicBezTo>
                  <a:pt x="692895" y="4343457"/>
                  <a:pt x="676965" y="4345839"/>
                  <a:pt x="676965" y="4349412"/>
                </a:cubicBezTo>
                <a:cubicBezTo>
                  <a:pt x="676965" y="4350601"/>
                  <a:pt x="676965" y="4352984"/>
                  <a:pt x="676965" y="4354174"/>
                </a:cubicBezTo>
                <a:cubicBezTo>
                  <a:pt x="676965" y="4355365"/>
                  <a:pt x="672982" y="4356556"/>
                  <a:pt x="668999" y="4356556"/>
                </a:cubicBezTo>
                <a:cubicBezTo>
                  <a:pt x="663025" y="4356556"/>
                  <a:pt x="663025" y="4356556"/>
                  <a:pt x="668999" y="4352984"/>
                </a:cubicBezTo>
                <a:cubicBezTo>
                  <a:pt x="674974" y="4349412"/>
                  <a:pt x="674974" y="4348220"/>
                  <a:pt x="670991" y="4347030"/>
                </a:cubicBezTo>
                <a:cubicBezTo>
                  <a:pt x="667008" y="4345839"/>
                  <a:pt x="665016" y="4345839"/>
                  <a:pt x="665016" y="4347030"/>
                </a:cubicBezTo>
                <a:cubicBezTo>
                  <a:pt x="665016" y="4348220"/>
                  <a:pt x="661033" y="4348220"/>
                  <a:pt x="657050" y="4347030"/>
                </a:cubicBezTo>
                <a:cubicBezTo>
                  <a:pt x="651076" y="4345839"/>
                  <a:pt x="647093" y="4345839"/>
                  <a:pt x="645101" y="4348220"/>
                </a:cubicBezTo>
                <a:cubicBezTo>
                  <a:pt x="643110" y="4350601"/>
                  <a:pt x="641118" y="4351793"/>
                  <a:pt x="639128" y="4350601"/>
                </a:cubicBezTo>
                <a:cubicBezTo>
                  <a:pt x="639128" y="4349412"/>
                  <a:pt x="633151" y="4350601"/>
                  <a:pt x="629168" y="4351793"/>
                </a:cubicBezTo>
                <a:cubicBezTo>
                  <a:pt x="619213" y="4355365"/>
                  <a:pt x="609253" y="4351793"/>
                  <a:pt x="611247" y="4344649"/>
                </a:cubicBezTo>
                <a:lnTo>
                  <a:pt x="611247" y="4338695"/>
                </a:lnTo>
                <a:lnTo>
                  <a:pt x="607264" y="4344649"/>
                </a:lnTo>
                <a:cubicBezTo>
                  <a:pt x="605272" y="4348220"/>
                  <a:pt x="601289" y="4350601"/>
                  <a:pt x="599298" y="4350601"/>
                </a:cubicBezTo>
                <a:cubicBezTo>
                  <a:pt x="597306" y="4350601"/>
                  <a:pt x="591332" y="4352984"/>
                  <a:pt x="587349" y="4355365"/>
                </a:cubicBezTo>
                <a:cubicBezTo>
                  <a:pt x="581374" y="4358938"/>
                  <a:pt x="577391" y="4360128"/>
                  <a:pt x="573408" y="4358938"/>
                </a:cubicBezTo>
                <a:cubicBezTo>
                  <a:pt x="569425" y="4357746"/>
                  <a:pt x="563452" y="4357746"/>
                  <a:pt x="555486" y="4358938"/>
                </a:cubicBezTo>
                <a:cubicBezTo>
                  <a:pt x="547520" y="4360128"/>
                  <a:pt x="537562" y="4361319"/>
                  <a:pt x="533579" y="4361319"/>
                </a:cubicBezTo>
                <a:cubicBezTo>
                  <a:pt x="529596" y="4361319"/>
                  <a:pt x="523622" y="4362509"/>
                  <a:pt x="521630" y="4366082"/>
                </a:cubicBezTo>
                <a:cubicBezTo>
                  <a:pt x="519639" y="4369654"/>
                  <a:pt x="517647" y="4369654"/>
                  <a:pt x="515656" y="4368463"/>
                </a:cubicBezTo>
                <a:cubicBezTo>
                  <a:pt x="513664" y="4367273"/>
                  <a:pt x="509681" y="4367273"/>
                  <a:pt x="503707" y="4369654"/>
                </a:cubicBezTo>
                <a:cubicBezTo>
                  <a:pt x="497732" y="4372035"/>
                  <a:pt x="493749" y="4372035"/>
                  <a:pt x="495742" y="4370845"/>
                </a:cubicBezTo>
                <a:cubicBezTo>
                  <a:pt x="497732" y="4369654"/>
                  <a:pt x="495742" y="4368463"/>
                  <a:pt x="493749" y="4368463"/>
                </a:cubicBezTo>
                <a:cubicBezTo>
                  <a:pt x="491759" y="4368463"/>
                  <a:pt x="489766" y="4369654"/>
                  <a:pt x="489766" y="4370845"/>
                </a:cubicBezTo>
                <a:cubicBezTo>
                  <a:pt x="489766" y="4370845"/>
                  <a:pt x="479810" y="4372035"/>
                  <a:pt x="467861" y="4372035"/>
                </a:cubicBezTo>
                <a:cubicBezTo>
                  <a:pt x="449937" y="4372035"/>
                  <a:pt x="445954" y="4373226"/>
                  <a:pt x="443963" y="4375608"/>
                </a:cubicBezTo>
                <a:cubicBezTo>
                  <a:pt x="441971" y="4377990"/>
                  <a:pt x="441971" y="4377990"/>
                  <a:pt x="445954" y="4376798"/>
                </a:cubicBezTo>
                <a:cubicBezTo>
                  <a:pt x="447946" y="4375608"/>
                  <a:pt x="445954" y="4375608"/>
                  <a:pt x="443963" y="4377990"/>
                </a:cubicBezTo>
                <a:cubicBezTo>
                  <a:pt x="439980" y="4379179"/>
                  <a:pt x="435997" y="4381561"/>
                  <a:pt x="432014" y="4380371"/>
                </a:cubicBezTo>
                <a:cubicBezTo>
                  <a:pt x="428031" y="4379179"/>
                  <a:pt x="424049" y="4380371"/>
                  <a:pt x="420066" y="4381561"/>
                </a:cubicBezTo>
                <a:cubicBezTo>
                  <a:pt x="414090" y="4383942"/>
                  <a:pt x="414090" y="4382752"/>
                  <a:pt x="412100" y="4379179"/>
                </a:cubicBezTo>
                <a:lnTo>
                  <a:pt x="410107" y="4374417"/>
                </a:lnTo>
                <a:lnTo>
                  <a:pt x="402141" y="4380371"/>
                </a:lnTo>
                <a:cubicBezTo>
                  <a:pt x="398158" y="4383942"/>
                  <a:pt x="394176" y="4385134"/>
                  <a:pt x="394176" y="4383942"/>
                </a:cubicBezTo>
                <a:cubicBezTo>
                  <a:pt x="394176" y="4382752"/>
                  <a:pt x="388202" y="4381561"/>
                  <a:pt x="382227" y="4381561"/>
                </a:cubicBezTo>
                <a:cubicBezTo>
                  <a:pt x="376253" y="4380371"/>
                  <a:pt x="370278" y="4381561"/>
                  <a:pt x="370278" y="4382752"/>
                </a:cubicBezTo>
                <a:cubicBezTo>
                  <a:pt x="370278" y="4387515"/>
                  <a:pt x="360321" y="4392279"/>
                  <a:pt x="354346" y="4391087"/>
                </a:cubicBezTo>
                <a:cubicBezTo>
                  <a:pt x="350363" y="4391087"/>
                  <a:pt x="348373" y="4391087"/>
                  <a:pt x="346380" y="4392279"/>
                </a:cubicBezTo>
                <a:cubicBezTo>
                  <a:pt x="344390" y="4393468"/>
                  <a:pt x="336424" y="4393468"/>
                  <a:pt x="326466" y="4393468"/>
                </a:cubicBezTo>
                <a:cubicBezTo>
                  <a:pt x="316509" y="4392279"/>
                  <a:pt x="306551" y="4393468"/>
                  <a:pt x="304560" y="4394660"/>
                </a:cubicBezTo>
                <a:cubicBezTo>
                  <a:pt x="302568" y="4395850"/>
                  <a:pt x="298585" y="4395850"/>
                  <a:pt x="298585" y="4395850"/>
                </a:cubicBezTo>
                <a:cubicBezTo>
                  <a:pt x="296594" y="4393468"/>
                  <a:pt x="296594" y="4375608"/>
                  <a:pt x="298585" y="4318452"/>
                </a:cubicBezTo>
                <a:cubicBezTo>
                  <a:pt x="300577" y="4288684"/>
                  <a:pt x="300577" y="4261297"/>
                  <a:pt x="300577" y="4257724"/>
                </a:cubicBezTo>
                <a:cubicBezTo>
                  <a:pt x="298585" y="4242245"/>
                  <a:pt x="298585" y="4232719"/>
                  <a:pt x="300577" y="4131505"/>
                </a:cubicBezTo>
                <a:lnTo>
                  <a:pt x="301073" y="4103115"/>
                </a:lnTo>
                <a:lnTo>
                  <a:pt x="297095" y="4103115"/>
                </a:lnTo>
                <a:lnTo>
                  <a:pt x="297095" y="4100458"/>
                </a:lnTo>
                <a:lnTo>
                  <a:pt x="208622" y="4102344"/>
                </a:lnTo>
                <a:cubicBezTo>
                  <a:pt x="109772" y="4103881"/>
                  <a:pt x="42570" y="4103113"/>
                  <a:pt x="41677" y="4100039"/>
                </a:cubicBezTo>
                <a:cubicBezTo>
                  <a:pt x="41677" y="4095940"/>
                  <a:pt x="34532" y="3868456"/>
                  <a:pt x="32152" y="3733195"/>
                </a:cubicBezTo>
                <a:cubicBezTo>
                  <a:pt x="29770" y="3657365"/>
                  <a:pt x="26197" y="3431929"/>
                  <a:pt x="26197" y="3423732"/>
                </a:cubicBezTo>
                <a:cubicBezTo>
                  <a:pt x="26197" y="3421683"/>
                  <a:pt x="25006" y="3395040"/>
                  <a:pt x="23816" y="3364299"/>
                </a:cubicBezTo>
                <a:cubicBezTo>
                  <a:pt x="22624" y="3325360"/>
                  <a:pt x="22624" y="3308964"/>
                  <a:pt x="25006" y="3302818"/>
                </a:cubicBezTo>
                <a:cubicBezTo>
                  <a:pt x="26197" y="3298719"/>
                  <a:pt x="26197" y="3294620"/>
                  <a:pt x="25006" y="3294620"/>
                </a:cubicBezTo>
                <a:cubicBezTo>
                  <a:pt x="23220" y="3294620"/>
                  <a:pt x="22328" y="3291545"/>
                  <a:pt x="21881" y="3284885"/>
                </a:cubicBezTo>
                <a:lnTo>
                  <a:pt x="21821" y="3280717"/>
                </a:lnTo>
                <a:lnTo>
                  <a:pt x="25006" y="3284372"/>
                </a:lnTo>
                <a:cubicBezTo>
                  <a:pt x="27387" y="3282323"/>
                  <a:pt x="28578" y="3280273"/>
                  <a:pt x="28578" y="3278224"/>
                </a:cubicBezTo>
                <a:cubicBezTo>
                  <a:pt x="28578" y="3276174"/>
                  <a:pt x="27387" y="3274125"/>
                  <a:pt x="25006" y="3274125"/>
                </a:cubicBezTo>
                <a:lnTo>
                  <a:pt x="21806" y="3279633"/>
                </a:lnTo>
                <a:lnTo>
                  <a:pt x="21434" y="3253631"/>
                </a:lnTo>
                <a:cubicBezTo>
                  <a:pt x="21434" y="3237236"/>
                  <a:pt x="21434" y="3233137"/>
                  <a:pt x="25006" y="3235186"/>
                </a:cubicBezTo>
                <a:cubicBezTo>
                  <a:pt x="27387" y="3235186"/>
                  <a:pt x="28578" y="3235186"/>
                  <a:pt x="28578" y="3233137"/>
                </a:cubicBezTo>
                <a:cubicBezTo>
                  <a:pt x="28578" y="3231087"/>
                  <a:pt x="26197" y="3229038"/>
                  <a:pt x="23816" y="3226988"/>
                </a:cubicBezTo>
                <a:cubicBezTo>
                  <a:pt x="20244" y="3224940"/>
                  <a:pt x="19052" y="3220841"/>
                  <a:pt x="19052" y="3202395"/>
                </a:cubicBezTo>
                <a:cubicBezTo>
                  <a:pt x="19052" y="3157308"/>
                  <a:pt x="16671" y="2985157"/>
                  <a:pt x="14289" y="2872440"/>
                </a:cubicBezTo>
                <a:cubicBezTo>
                  <a:pt x="13100" y="2806859"/>
                  <a:pt x="11908" y="2714634"/>
                  <a:pt x="10716" y="2663400"/>
                </a:cubicBezTo>
                <a:cubicBezTo>
                  <a:pt x="10716" y="2614214"/>
                  <a:pt x="9527" y="2536337"/>
                  <a:pt x="8336" y="2495348"/>
                </a:cubicBezTo>
                <a:cubicBezTo>
                  <a:pt x="7145" y="2421569"/>
                  <a:pt x="5955" y="2331394"/>
                  <a:pt x="2382" y="2023982"/>
                </a:cubicBezTo>
                <a:cubicBezTo>
                  <a:pt x="1192" y="1942005"/>
                  <a:pt x="0" y="1874373"/>
                  <a:pt x="0" y="1874373"/>
                </a:cubicBezTo>
                <a:cubicBezTo>
                  <a:pt x="0" y="1874373"/>
                  <a:pt x="0" y="1839535"/>
                  <a:pt x="0" y="1798546"/>
                </a:cubicBezTo>
                <a:cubicBezTo>
                  <a:pt x="0" y="1777027"/>
                  <a:pt x="0" y="1751410"/>
                  <a:pt x="0" y="1727073"/>
                </a:cubicBezTo>
                <a:lnTo>
                  <a:pt x="0" y="1700175"/>
                </a:lnTo>
                <a:cubicBezTo>
                  <a:pt x="0" y="1702223"/>
                  <a:pt x="1192" y="1704274"/>
                  <a:pt x="2382" y="1704274"/>
                </a:cubicBezTo>
                <a:cubicBezTo>
                  <a:pt x="3572" y="1704274"/>
                  <a:pt x="4764" y="1702223"/>
                  <a:pt x="4764" y="1700175"/>
                </a:cubicBezTo>
                <a:cubicBezTo>
                  <a:pt x="4764" y="1698124"/>
                  <a:pt x="3572" y="1698124"/>
                  <a:pt x="2382" y="1696076"/>
                </a:cubicBezTo>
                <a:cubicBezTo>
                  <a:pt x="1192" y="1696076"/>
                  <a:pt x="0" y="1698124"/>
                  <a:pt x="0" y="1700175"/>
                </a:cubicBezTo>
                <a:lnTo>
                  <a:pt x="0" y="1692201"/>
                </a:lnTo>
                <a:cubicBezTo>
                  <a:pt x="0" y="1681346"/>
                  <a:pt x="0" y="1671482"/>
                  <a:pt x="0" y="1663285"/>
                </a:cubicBezTo>
                <a:cubicBezTo>
                  <a:pt x="0" y="1630494"/>
                  <a:pt x="0" y="1478838"/>
                  <a:pt x="0" y="1327181"/>
                </a:cubicBezTo>
                <a:cubicBezTo>
                  <a:pt x="0" y="1087398"/>
                  <a:pt x="1192" y="1034113"/>
                  <a:pt x="2382" y="978780"/>
                </a:cubicBezTo>
                <a:cubicBezTo>
                  <a:pt x="2382" y="968532"/>
                  <a:pt x="2382" y="968532"/>
                  <a:pt x="5955" y="972631"/>
                </a:cubicBezTo>
                <a:cubicBezTo>
                  <a:pt x="8336" y="974681"/>
                  <a:pt x="9527" y="980829"/>
                  <a:pt x="9527" y="984928"/>
                </a:cubicBezTo>
                <a:cubicBezTo>
                  <a:pt x="9527" y="997223"/>
                  <a:pt x="9527" y="999274"/>
                  <a:pt x="20244" y="999274"/>
                </a:cubicBezTo>
                <a:cubicBezTo>
                  <a:pt x="26197" y="999274"/>
                  <a:pt x="29770" y="1001322"/>
                  <a:pt x="29770" y="1003373"/>
                </a:cubicBezTo>
                <a:cubicBezTo>
                  <a:pt x="29770" y="1005421"/>
                  <a:pt x="32152" y="1007471"/>
                  <a:pt x="35722" y="1005421"/>
                </a:cubicBezTo>
                <a:cubicBezTo>
                  <a:pt x="39294" y="1003373"/>
                  <a:pt x="41677" y="1005421"/>
                  <a:pt x="41677" y="1007471"/>
                </a:cubicBezTo>
                <a:cubicBezTo>
                  <a:pt x="41677" y="1009520"/>
                  <a:pt x="42867" y="1011570"/>
                  <a:pt x="45249" y="1009520"/>
                </a:cubicBezTo>
                <a:cubicBezTo>
                  <a:pt x="46439" y="1007471"/>
                  <a:pt x="51202" y="1011570"/>
                  <a:pt x="55966" y="1017718"/>
                </a:cubicBezTo>
                <a:cubicBezTo>
                  <a:pt x="59538" y="1023867"/>
                  <a:pt x="63110" y="1025916"/>
                  <a:pt x="64301" y="1025916"/>
                </a:cubicBezTo>
                <a:cubicBezTo>
                  <a:pt x="65492" y="1023867"/>
                  <a:pt x="67874" y="1025916"/>
                  <a:pt x="71446" y="1027966"/>
                </a:cubicBezTo>
                <a:cubicBezTo>
                  <a:pt x="82162" y="1036164"/>
                  <a:pt x="88116" y="1044362"/>
                  <a:pt x="85735" y="1046410"/>
                </a:cubicBezTo>
                <a:cubicBezTo>
                  <a:pt x="84544" y="1048461"/>
                  <a:pt x="85735" y="1048461"/>
                  <a:pt x="88116" y="1046410"/>
                </a:cubicBezTo>
                <a:cubicBezTo>
                  <a:pt x="90497" y="1046410"/>
                  <a:pt x="92879" y="1046410"/>
                  <a:pt x="92879" y="1048461"/>
                </a:cubicBezTo>
                <a:cubicBezTo>
                  <a:pt x="92879" y="1050508"/>
                  <a:pt x="94068" y="1052558"/>
                  <a:pt x="96452" y="1052558"/>
                </a:cubicBezTo>
                <a:cubicBezTo>
                  <a:pt x="103596" y="1052558"/>
                  <a:pt x="134554" y="1081251"/>
                  <a:pt x="133363" y="1085350"/>
                </a:cubicBezTo>
                <a:cubicBezTo>
                  <a:pt x="132174" y="1087398"/>
                  <a:pt x="132174" y="1089449"/>
                  <a:pt x="133363" y="1087398"/>
                </a:cubicBezTo>
                <a:cubicBezTo>
                  <a:pt x="136936" y="1083299"/>
                  <a:pt x="169086" y="1107893"/>
                  <a:pt x="176230" y="1120188"/>
                </a:cubicBezTo>
                <a:cubicBezTo>
                  <a:pt x="179803" y="1126338"/>
                  <a:pt x="183374" y="1128386"/>
                  <a:pt x="183374" y="1128386"/>
                </a:cubicBezTo>
                <a:cubicBezTo>
                  <a:pt x="183374" y="1128386"/>
                  <a:pt x="188138" y="1130437"/>
                  <a:pt x="194091" y="1134536"/>
                </a:cubicBezTo>
                <a:cubicBezTo>
                  <a:pt x="202427" y="1140683"/>
                  <a:pt x="203618" y="1142733"/>
                  <a:pt x="203618" y="1148881"/>
                </a:cubicBezTo>
                <a:cubicBezTo>
                  <a:pt x="203618" y="1155030"/>
                  <a:pt x="203618" y="1155030"/>
                  <a:pt x="210763" y="1155030"/>
                </a:cubicBezTo>
                <a:cubicBezTo>
                  <a:pt x="217906" y="1152980"/>
                  <a:pt x="219097" y="1155030"/>
                  <a:pt x="217906" y="1161177"/>
                </a:cubicBezTo>
                <a:cubicBezTo>
                  <a:pt x="216715" y="1167327"/>
                  <a:pt x="216715" y="1167327"/>
                  <a:pt x="219097" y="1161177"/>
                </a:cubicBezTo>
                <a:cubicBezTo>
                  <a:pt x="222670" y="1150931"/>
                  <a:pt x="222670" y="1148881"/>
                  <a:pt x="215525" y="1148881"/>
                </a:cubicBezTo>
                <a:cubicBezTo>
                  <a:pt x="211952" y="1148881"/>
                  <a:pt x="209571" y="1146832"/>
                  <a:pt x="209571" y="1142733"/>
                </a:cubicBezTo>
                <a:cubicBezTo>
                  <a:pt x="209571" y="1138634"/>
                  <a:pt x="208381" y="1136584"/>
                  <a:pt x="207190" y="1136584"/>
                </a:cubicBezTo>
                <a:cubicBezTo>
                  <a:pt x="205998" y="1136584"/>
                  <a:pt x="204808" y="1134536"/>
                  <a:pt x="204808" y="1130437"/>
                </a:cubicBezTo>
                <a:cubicBezTo>
                  <a:pt x="204808" y="1126338"/>
                  <a:pt x="203618" y="1122239"/>
                  <a:pt x="202427" y="1120188"/>
                </a:cubicBezTo>
                <a:cubicBezTo>
                  <a:pt x="201235" y="1120188"/>
                  <a:pt x="200046" y="1120188"/>
                  <a:pt x="201235" y="1122239"/>
                </a:cubicBezTo>
                <a:cubicBezTo>
                  <a:pt x="201235" y="1124287"/>
                  <a:pt x="202427" y="1126338"/>
                  <a:pt x="201235" y="1126338"/>
                </a:cubicBezTo>
                <a:cubicBezTo>
                  <a:pt x="198855" y="1126338"/>
                  <a:pt x="177421" y="1107893"/>
                  <a:pt x="177421" y="1105843"/>
                </a:cubicBezTo>
                <a:cubicBezTo>
                  <a:pt x="176230" y="1103793"/>
                  <a:pt x="176230" y="1099695"/>
                  <a:pt x="176230" y="1097646"/>
                </a:cubicBezTo>
                <a:cubicBezTo>
                  <a:pt x="176230" y="1095596"/>
                  <a:pt x="172658" y="1093548"/>
                  <a:pt x="169086" y="1093548"/>
                </a:cubicBezTo>
                <a:cubicBezTo>
                  <a:pt x="165513" y="1093548"/>
                  <a:pt x="161941" y="1091497"/>
                  <a:pt x="161941" y="1089449"/>
                </a:cubicBezTo>
                <a:cubicBezTo>
                  <a:pt x="161941" y="1085350"/>
                  <a:pt x="157179" y="1081251"/>
                  <a:pt x="150034" y="1077152"/>
                </a:cubicBezTo>
                <a:cubicBezTo>
                  <a:pt x="142890" y="1073053"/>
                  <a:pt x="134554" y="1064855"/>
                  <a:pt x="129791" y="1058706"/>
                </a:cubicBezTo>
                <a:cubicBezTo>
                  <a:pt x="125030" y="1052558"/>
                  <a:pt x="120266" y="1048461"/>
                  <a:pt x="119075" y="1048461"/>
                </a:cubicBezTo>
                <a:cubicBezTo>
                  <a:pt x="114312" y="1048461"/>
                  <a:pt x="103596" y="1032065"/>
                  <a:pt x="104786" y="1027966"/>
                </a:cubicBezTo>
                <a:cubicBezTo>
                  <a:pt x="104786" y="1023867"/>
                  <a:pt x="103596" y="1023867"/>
                  <a:pt x="98832" y="1023867"/>
                </a:cubicBezTo>
                <a:cubicBezTo>
                  <a:pt x="95260" y="1023867"/>
                  <a:pt x="92879" y="1021817"/>
                  <a:pt x="92879" y="1019768"/>
                </a:cubicBezTo>
                <a:cubicBezTo>
                  <a:pt x="94068" y="1017718"/>
                  <a:pt x="91688" y="1015669"/>
                  <a:pt x="88116" y="1015669"/>
                </a:cubicBezTo>
                <a:cubicBezTo>
                  <a:pt x="82162" y="1015669"/>
                  <a:pt x="72636" y="1003373"/>
                  <a:pt x="76208" y="999274"/>
                </a:cubicBezTo>
                <a:cubicBezTo>
                  <a:pt x="77400" y="997223"/>
                  <a:pt x="76208" y="997223"/>
                  <a:pt x="72636" y="999274"/>
                </a:cubicBezTo>
                <a:cubicBezTo>
                  <a:pt x="69063" y="1001322"/>
                  <a:pt x="66682" y="1001322"/>
                  <a:pt x="66682" y="999274"/>
                </a:cubicBezTo>
                <a:cubicBezTo>
                  <a:pt x="66682" y="999274"/>
                  <a:pt x="63110" y="993124"/>
                  <a:pt x="57157" y="989025"/>
                </a:cubicBezTo>
                <a:cubicBezTo>
                  <a:pt x="52394" y="984928"/>
                  <a:pt x="47630" y="978780"/>
                  <a:pt x="47630" y="974681"/>
                </a:cubicBezTo>
                <a:cubicBezTo>
                  <a:pt x="47630" y="970582"/>
                  <a:pt x="45249" y="968532"/>
                  <a:pt x="44059" y="968532"/>
                </a:cubicBezTo>
                <a:cubicBezTo>
                  <a:pt x="42867" y="968532"/>
                  <a:pt x="39294" y="966483"/>
                  <a:pt x="36914" y="962385"/>
                </a:cubicBezTo>
                <a:cubicBezTo>
                  <a:pt x="34532" y="958286"/>
                  <a:pt x="30960" y="956235"/>
                  <a:pt x="29770" y="956235"/>
                </a:cubicBezTo>
                <a:cubicBezTo>
                  <a:pt x="28578" y="956235"/>
                  <a:pt x="27387" y="954187"/>
                  <a:pt x="27387" y="952136"/>
                </a:cubicBezTo>
                <a:cubicBezTo>
                  <a:pt x="27387" y="950088"/>
                  <a:pt x="25006" y="948037"/>
                  <a:pt x="22624" y="948037"/>
                </a:cubicBezTo>
                <a:cubicBezTo>
                  <a:pt x="20244" y="948037"/>
                  <a:pt x="15480" y="943938"/>
                  <a:pt x="11908" y="939840"/>
                </a:cubicBezTo>
                <a:cubicBezTo>
                  <a:pt x="8336" y="935741"/>
                  <a:pt x="4764" y="931643"/>
                  <a:pt x="3572" y="931643"/>
                </a:cubicBezTo>
                <a:cubicBezTo>
                  <a:pt x="1192" y="931643"/>
                  <a:pt x="1192" y="894753"/>
                  <a:pt x="2382" y="814827"/>
                </a:cubicBezTo>
                <a:cubicBezTo>
                  <a:pt x="3572" y="749245"/>
                  <a:pt x="4764" y="679565"/>
                  <a:pt x="4764" y="657021"/>
                </a:cubicBezTo>
                <a:cubicBezTo>
                  <a:pt x="5955" y="607834"/>
                  <a:pt x="5955" y="607834"/>
                  <a:pt x="8336" y="609886"/>
                </a:cubicBezTo>
                <a:cubicBezTo>
                  <a:pt x="9527" y="611933"/>
                  <a:pt x="10716" y="605787"/>
                  <a:pt x="9527" y="597589"/>
                </a:cubicBezTo>
                <a:cubicBezTo>
                  <a:pt x="8336" y="589391"/>
                  <a:pt x="8336" y="570945"/>
                  <a:pt x="8336" y="556601"/>
                </a:cubicBezTo>
                <a:cubicBezTo>
                  <a:pt x="8336" y="542254"/>
                  <a:pt x="8336" y="521759"/>
                  <a:pt x="8336" y="509462"/>
                </a:cubicBezTo>
                <a:cubicBezTo>
                  <a:pt x="8336" y="499217"/>
                  <a:pt x="8336" y="484870"/>
                  <a:pt x="8336" y="480771"/>
                </a:cubicBezTo>
                <a:cubicBezTo>
                  <a:pt x="8336" y="474624"/>
                  <a:pt x="8336" y="445931"/>
                  <a:pt x="9527" y="417240"/>
                </a:cubicBezTo>
                <a:cubicBezTo>
                  <a:pt x="9527" y="386497"/>
                  <a:pt x="10716" y="347560"/>
                  <a:pt x="11908" y="329113"/>
                </a:cubicBezTo>
                <a:lnTo>
                  <a:pt x="13100" y="294275"/>
                </a:lnTo>
                <a:lnTo>
                  <a:pt x="39294" y="294275"/>
                </a:lnTo>
                <a:cubicBezTo>
                  <a:pt x="53585" y="294275"/>
                  <a:pt x="166704" y="294275"/>
                  <a:pt x="291733" y="294275"/>
                </a:cubicBezTo>
                <a:lnTo>
                  <a:pt x="297095" y="294283"/>
                </a:lnTo>
                <a:lnTo>
                  <a:pt x="297095" y="292739"/>
                </a:lnTo>
                <a:lnTo>
                  <a:pt x="299208" y="292739"/>
                </a:lnTo>
                <a:lnTo>
                  <a:pt x="299318" y="283869"/>
                </a:lnTo>
                <a:cubicBezTo>
                  <a:pt x="299566" y="276067"/>
                  <a:pt x="300062" y="267665"/>
                  <a:pt x="301052" y="260463"/>
                </a:cubicBezTo>
                <a:cubicBezTo>
                  <a:pt x="303034" y="246060"/>
                  <a:pt x="303034" y="220453"/>
                  <a:pt x="303034" y="202849"/>
                </a:cubicBezTo>
                <a:cubicBezTo>
                  <a:pt x="303034" y="185245"/>
                  <a:pt x="305015" y="154837"/>
                  <a:pt x="305015" y="135632"/>
                </a:cubicBezTo>
                <a:cubicBezTo>
                  <a:pt x="306997" y="116428"/>
                  <a:pt x="306997" y="97223"/>
                  <a:pt x="305015" y="94023"/>
                </a:cubicBezTo>
                <a:cubicBezTo>
                  <a:pt x="301052" y="84420"/>
                  <a:pt x="306997" y="68416"/>
                  <a:pt x="314923" y="68416"/>
                </a:cubicBezTo>
                <a:cubicBezTo>
                  <a:pt x="316904" y="66816"/>
                  <a:pt x="320866" y="70018"/>
                  <a:pt x="322850" y="71617"/>
                </a:cubicBezTo>
                <a:cubicBezTo>
                  <a:pt x="322850" y="74818"/>
                  <a:pt x="324829" y="74818"/>
                  <a:pt x="328792" y="73218"/>
                </a:cubicBezTo>
                <a:cubicBezTo>
                  <a:pt x="332755" y="71617"/>
                  <a:pt x="362479" y="71617"/>
                  <a:pt x="396162" y="74818"/>
                </a:cubicBezTo>
                <a:cubicBezTo>
                  <a:pt x="467495" y="81220"/>
                  <a:pt x="497219" y="81220"/>
                  <a:pt x="528922" y="78018"/>
                </a:cubicBezTo>
                <a:cubicBezTo>
                  <a:pt x="534866" y="78018"/>
                  <a:pt x="560626" y="78018"/>
                  <a:pt x="586384" y="79620"/>
                </a:cubicBezTo>
                <a:cubicBezTo>
                  <a:pt x="612144" y="79620"/>
                  <a:pt x="639885" y="81220"/>
                  <a:pt x="647810" y="81220"/>
                </a:cubicBezTo>
                <a:cubicBezTo>
                  <a:pt x="760754" y="82821"/>
                  <a:pt x="764717" y="82821"/>
                  <a:pt x="764717" y="89223"/>
                </a:cubicBezTo>
                <a:cubicBezTo>
                  <a:pt x="764717" y="94023"/>
                  <a:pt x="764717" y="94023"/>
                  <a:pt x="768679" y="89223"/>
                </a:cubicBezTo>
                <a:cubicBezTo>
                  <a:pt x="772642" y="84420"/>
                  <a:pt x="778588" y="84420"/>
                  <a:pt x="796420" y="86021"/>
                </a:cubicBezTo>
                <a:cubicBezTo>
                  <a:pt x="832086" y="89223"/>
                  <a:pt x="828124" y="82821"/>
                  <a:pt x="790477" y="78018"/>
                </a:cubicBezTo>
                <a:cubicBezTo>
                  <a:pt x="786514" y="78018"/>
                  <a:pt x="782551" y="74818"/>
                  <a:pt x="780568" y="73218"/>
                </a:cubicBezTo>
                <a:cubicBezTo>
                  <a:pt x="778588" y="71617"/>
                  <a:pt x="772642" y="68416"/>
                  <a:pt x="768679" y="68416"/>
                </a:cubicBezTo>
                <a:cubicBezTo>
                  <a:pt x="760754" y="66816"/>
                  <a:pt x="756791" y="63616"/>
                  <a:pt x="758774" y="62015"/>
                </a:cubicBezTo>
                <a:cubicBezTo>
                  <a:pt x="762737" y="58813"/>
                  <a:pt x="792457" y="60415"/>
                  <a:pt x="792457" y="63616"/>
                </a:cubicBezTo>
                <a:cubicBezTo>
                  <a:pt x="792457" y="65215"/>
                  <a:pt x="792457" y="66816"/>
                  <a:pt x="794440" y="65215"/>
                </a:cubicBezTo>
                <a:cubicBezTo>
                  <a:pt x="796420" y="65215"/>
                  <a:pt x="798403" y="66816"/>
                  <a:pt x="800383" y="70018"/>
                </a:cubicBezTo>
                <a:cubicBezTo>
                  <a:pt x="802366" y="73218"/>
                  <a:pt x="804346" y="74818"/>
                  <a:pt x="806329" y="73218"/>
                </a:cubicBezTo>
                <a:cubicBezTo>
                  <a:pt x="808309" y="71617"/>
                  <a:pt x="808309" y="70018"/>
                  <a:pt x="806329" y="68416"/>
                </a:cubicBezTo>
                <a:cubicBezTo>
                  <a:pt x="794440" y="62015"/>
                  <a:pt x="806329" y="62015"/>
                  <a:pt x="840012" y="63616"/>
                </a:cubicBezTo>
                <a:cubicBezTo>
                  <a:pt x="937106" y="70018"/>
                  <a:pt x="956921" y="71617"/>
                  <a:pt x="984661" y="71617"/>
                </a:cubicBezTo>
                <a:cubicBezTo>
                  <a:pt x="1002494" y="71617"/>
                  <a:pt x="1018346" y="71617"/>
                  <a:pt x="1020328" y="71617"/>
                </a:cubicBezTo>
                <a:cubicBezTo>
                  <a:pt x="1024291" y="70018"/>
                  <a:pt x="1032216" y="71617"/>
                  <a:pt x="1042123" y="71617"/>
                </a:cubicBezTo>
                <a:cubicBezTo>
                  <a:pt x="1050049" y="73218"/>
                  <a:pt x="1055995" y="73218"/>
                  <a:pt x="1055995" y="71617"/>
                </a:cubicBezTo>
                <a:cubicBezTo>
                  <a:pt x="1054012" y="70018"/>
                  <a:pt x="1032216" y="68416"/>
                  <a:pt x="1004476" y="65215"/>
                </a:cubicBezTo>
                <a:cubicBezTo>
                  <a:pt x="976735" y="62015"/>
                  <a:pt x="954939" y="58813"/>
                  <a:pt x="954939" y="57215"/>
                </a:cubicBezTo>
                <a:cubicBezTo>
                  <a:pt x="954939" y="57215"/>
                  <a:pt x="958902" y="55613"/>
                  <a:pt x="962865" y="55613"/>
                </a:cubicBezTo>
                <a:cubicBezTo>
                  <a:pt x="974753" y="55613"/>
                  <a:pt x="1010420" y="55613"/>
                  <a:pt x="1020328" y="55613"/>
                </a:cubicBezTo>
                <a:cubicBezTo>
                  <a:pt x="1024291" y="54013"/>
                  <a:pt x="1034197" y="55613"/>
                  <a:pt x="1044105" y="55613"/>
                </a:cubicBezTo>
                <a:cubicBezTo>
                  <a:pt x="1055995" y="55613"/>
                  <a:pt x="1059958" y="55613"/>
                  <a:pt x="1059958" y="50813"/>
                </a:cubicBezTo>
                <a:cubicBezTo>
                  <a:pt x="1059958" y="46010"/>
                  <a:pt x="1059958" y="46010"/>
                  <a:pt x="1063921" y="52412"/>
                </a:cubicBezTo>
                <a:cubicBezTo>
                  <a:pt x="1067884" y="57215"/>
                  <a:pt x="1069864" y="57215"/>
                  <a:pt x="1071847" y="54013"/>
                </a:cubicBezTo>
                <a:cubicBezTo>
                  <a:pt x="1073827" y="50813"/>
                  <a:pt x="1073827" y="50813"/>
                  <a:pt x="1069864" y="52412"/>
                </a:cubicBezTo>
                <a:cubicBezTo>
                  <a:pt x="1065901" y="54013"/>
                  <a:pt x="1065901" y="52412"/>
                  <a:pt x="1067884" y="49212"/>
                </a:cubicBezTo>
                <a:cubicBezTo>
                  <a:pt x="1069864" y="46010"/>
                  <a:pt x="1071847" y="42810"/>
                  <a:pt x="1071847" y="41210"/>
                </a:cubicBezTo>
                <a:cubicBezTo>
                  <a:pt x="1071847" y="39609"/>
                  <a:pt x="1073827" y="38010"/>
                  <a:pt x="1075810" y="38010"/>
                </a:cubicBezTo>
                <a:cubicBezTo>
                  <a:pt x="1077790" y="38010"/>
                  <a:pt x="1079773" y="39609"/>
                  <a:pt x="1077790" y="42810"/>
                </a:cubicBezTo>
                <a:cubicBezTo>
                  <a:pt x="1075810" y="46010"/>
                  <a:pt x="1077790" y="47612"/>
                  <a:pt x="1081753" y="47612"/>
                </a:cubicBezTo>
                <a:cubicBezTo>
                  <a:pt x="1085716" y="47612"/>
                  <a:pt x="1089678" y="46010"/>
                  <a:pt x="1089678" y="42810"/>
                </a:cubicBezTo>
                <a:cubicBezTo>
                  <a:pt x="1091662" y="38010"/>
                  <a:pt x="1091662" y="38010"/>
                  <a:pt x="1093641" y="42810"/>
                </a:cubicBezTo>
                <a:cubicBezTo>
                  <a:pt x="1097604" y="50813"/>
                  <a:pt x="1097604" y="54013"/>
                  <a:pt x="1089678" y="50813"/>
                </a:cubicBezTo>
                <a:cubicBezTo>
                  <a:pt x="1087699" y="49212"/>
                  <a:pt x="1083736" y="49212"/>
                  <a:pt x="1081753" y="50813"/>
                </a:cubicBezTo>
                <a:cubicBezTo>
                  <a:pt x="1079773" y="52412"/>
                  <a:pt x="1087699" y="54013"/>
                  <a:pt x="1097604" y="55613"/>
                </a:cubicBezTo>
                <a:cubicBezTo>
                  <a:pt x="1109493" y="55613"/>
                  <a:pt x="1117419" y="55613"/>
                  <a:pt x="1117419" y="54013"/>
                </a:cubicBezTo>
                <a:cubicBezTo>
                  <a:pt x="1117419" y="52412"/>
                  <a:pt x="1113456" y="50813"/>
                  <a:pt x="1111476" y="52412"/>
                </a:cubicBezTo>
                <a:cubicBezTo>
                  <a:pt x="1109493" y="52412"/>
                  <a:pt x="1107513" y="52412"/>
                  <a:pt x="1107513" y="49212"/>
                </a:cubicBezTo>
                <a:cubicBezTo>
                  <a:pt x="1107513" y="46010"/>
                  <a:pt x="1111476" y="46010"/>
                  <a:pt x="1121382" y="46010"/>
                </a:cubicBezTo>
                <a:cubicBezTo>
                  <a:pt x="1129308" y="46010"/>
                  <a:pt x="1143180" y="46010"/>
                  <a:pt x="1153085" y="46010"/>
                </a:cubicBezTo>
                <a:cubicBezTo>
                  <a:pt x="1162995" y="46010"/>
                  <a:pt x="1174883" y="46010"/>
                  <a:pt x="1180826" y="46010"/>
                </a:cubicBezTo>
                <a:cubicBezTo>
                  <a:pt x="1186772" y="47612"/>
                  <a:pt x="1192715" y="46010"/>
                  <a:pt x="1192715" y="44412"/>
                </a:cubicBezTo>
                <a:cubicBezTo>
                  <a:pt x="1192715" y="42810"/>
                  <a:pt x="1190735" y="41210"/>
                  <a:pt x="1186772" y="42810"/>
                </a:cubicBezTo>
                <a:cubicBezTo>
                  <a:pt x="1182809" y="42810"/>
                  <a:pt x="1182809" y="42810"/>
                  <a:pt x="1184789" y="38010"/>
                </a:cubicBezTo>
                <a:cubicBezTo>
                  <a:pt x="1186772" y="34808"/>
                  <a:pt x="1186772" y="31608"/>
                  <a:pt x="1184789" y="30007"/>
                </a:cubicBezTo>
                <a:cubicBezTo>
                  <a:pt x="1182809" y="28407"/>
                  <a:pt x="1182809" y="26807"/>
                  <a:pt x="1184789" y="25207"/>
                </a:cubicBezTo>
                <a:cubicBezTo>
                  <a:pt x="1186772" y="23605"/>
                  <a:pt x="1188752" y="25207"/>
                  <a:pt x="1188752" y="26807"/>
                </a:cubicBezTo>
                <a:cubicBezTo>
                  <a:pt x="1188752" y="30007"/>
                  <a:pt x="1190735" y="30007"/>
                  <a:pt x="1192715" y="26807"/>
                </a:cubicBezTo>
                <a:cubicBezTo>
                  <a:pt x="1196678" y="23605"/>
                  <a:pt x="1196678" y="23605"/>
                  <a:pt x="1194698" y="30007"/>
                </a:cubicBezTo>
                <a:lnTo>
                  <a:pt x="1192715" y="38010"/>
                </a:lnTo>
                <a:lnTo>
                  <a:pt x="1200641" y="30007"/>
                </a:lnTo>
                <a:cubicBezTo>
                  <a:pt x="1206587" y="26807"/>
                  <a:pt x="1208568" y="25207"/>
                  <a:pt x="1206587" y="28407"/>
                </a:cubicBezTo>
                <a:cubicBezTo>
                  <a:pt x="1202624" y="34808"/>
                  <a:pt x="1210550" y="39609"/>
                  <a:pt x="1214513" y="36409"/>
                </a:cubicBezTo>
                <a:cubicBezTo>
                  <a:pt x="1216494" y="34808"/>
                  <a:pt x="1218476" y="34808"/>
                  <a:pt x="1254142" y="34808"/>
                </a:cubicBezTo>
                <a:cubicBezTo>
                  <a:pt x="1269994" y="34808"/>
                  <a:pt x="1287826" y="34808"/>
                  <a:pt x="1293771" y="34808"/>
                </a:cubicBezTo>
                <a:cubicBezTo>
                  <a:pt x="1313586" y="34808"/>
                  <a:pt x="1438418" y="36409"/>
                  <a:pt x="1533529" y="39609"/>
                </a:cubicBezTo>
                <a:cubicBezTo>
                  <a:pt x="1549380" y="39609"/>
                  <a:pt x="1571178" y="39609"/>
                  <a:pt x="1579104" y="39609"/>
                </a:cubicBezTo>
                <a:cubicBezTo>
                  <a:pt x="1587030" y="39609"/>
                  <a:pt x="1596937" y="39609"/>
                  <a:pt x="1600900" y="39609"/>
                </a:cubicBezTo>
                <a:cubicBezTo>
                  <a:pt x="1604863" y="39609"/>
                  <a:pt x="1610808" y="39609"/>
                  <a:pt x="1612788" y="38010"/>
                </a:cubicBezTo>
                <a:cubicBezTo>
                  <a:pt x="1614770" y="36409"/>
                  <a:pt x="1616751" y="38010"/>
                  <a:pt x="1616751" y="39609"/>
                </a:cubicBezTo>
                <a:cubicBezTo>
                  <a:pt x="1616751" y="42810"/>
                  <a:pt x="1618733" y="42810"/>
                  <a:pt x="1620714" y="41210"/>
                </a:cubicBezTo>
                <a:cubicBezTo>
                  <a:pt x="1622696" y="39609"/>
                  <a:pt x="1628640" y="39609"/>
                  <a:pt x="1632603" y="39609"/>
                </a:cubicBezTo>
                <a:cubicBezTo>
                  <a:pt x="1636566" y="39609"/>
                  <a:pt x="1640529" y="39609"/>
                  <a:pt x="1640529" y="39609"/>
                </a:cubicBezTo>
                <a:cubicBezTo>
                  <a:pt x="1640529" y="39609"/>
                  <a:pt x="1644492" y="39609"/>
                  <a:pt x="1650437" y="39609"/>
                </a:cubicBezTo>
                <a:cubicBezTo>
                  <a:pt x="1656381" y="39609"/>
                  <a:pt x="1662326" y="39609"/>
                  <a:pt x="1666289" y="38010"/>
                </a:cubicBezTo>
                <a:cubicBezTo>
                  <a:pt x="1672232" y="36409"/>
                  <a:pt x="1672232" y="38010"/>
                  <a:pt x="1670252" y="42810"/>
                </a:cubicBezTo>
                <a:cubicBezTo>
                  <a:pt x="1668270" y="52412"/>
                  <a:pt x="1678177" y="52412"/>
                  <a:pt x="1684121" y="44412"/>
                </a:cubicBezTo>
                <a:cubicBezTo>
                  <a:pt x="1690066" y="36409"/>
                  <a:pt x="1696010" y="36409"/>
                  <a:pt x="1703936" y="47612"/>
                </a:cubicBezTo>
                <a:cubicBezTo>
                  <a:pt x="1711862" y="57215"/>
                  <a:pt x="1717807" y="58813"/>
                  <a:pt x="1717807" y="54013"/>
                </a:cubicBezTo>
                <a:cubicBezTo>
                  <a:pt x="1717807" y="52412"/>
                  <a:pt x="1715825" y="49212"/>
                  <a:pt x="1711862" y="47612"/>
                </a:cubicBezTo>
                <a:cubicBezTo>
                  <a:pt x="1707899" y="44412"/>
                  <a:pt x="1707899" y="44412"/>
                  <a:pt x="1711862" y="41210"/>
                </a:cubicBezTo>
                <a:cubicBezTo>
                  <a:pt x="1713844" y="39609"/>
                  <a:pt x="1719788" y="38010"/>
                  <a:pt x="1725733" y="39609"/>
                </a:cubicBezTo>
                <a:cubicBezTo>
                  <a:pt x="1729696" y="41210"/>
                  <a:pt x="1735639" y="41210"/>
                  <a:pt x="1735639" y="39609"/>
                </a:cubicBezTo>
                <a:cubicBezTo>
                  <a:pt x="1737621" y="36409"/>
                  <a:pt x="1761399" y="42810"/>
                  <a:pt x="1761399" y="47612"/>
                </a:cubicBezTo>
                <a:cubicBezTo>
                  <a:pt x="1761399" y="49212"/>
                  <a:pt x="1761399" y="52412"/>
                  <a:pt x="1763380" y="54013"/>
                </a:cubicBezTo>
                <a:cubicBezTo>
                  <a:pt x="1765362" y="55613"/>
                  <a:pt x="1765362" y="54013"/>
                  <a:pt x="1765362" y="49212"/>
                </a:cubicBezTo>
                <a:cubicBezTo>
                  <a:pt x="1763380" y="38010"/>
                  <a:pt x="1771306" y="34808"/>
                  <a:pt x="1806972" y="38010"/>
                </a:cubicBezTo>
                <a:cubicBezTo>
                  <a:pt x="1816881" y="38010"/>
                  <a:pt x="1828770" y="39609"/>
                  <a:pt x="1832733" y="39609"/>
                </a:cubicBezTo>
                <a:cubicBezTo>
                  <a:pt x="1836696" y="39609"/>
                  <a:pt x="1850565" y="41210"/>
                  <a:pt x="1864437" y="41210"/>
                </a:cubicBezTo>
                <a:cubicBezTo>
                  <a:pt x="1878305" y="41210"/>
                  <a:pt x="1892177" y="41210"/>
                  <a:pt x="1894157" y="39609"/>
                </a:cubicBezTo>
                <a:cubicBezTo>
                  <a:pt x="1896140" y="39609"/>
                  <a:pt x="1908029" y="38010"/>
                  <a:pt x="1917935" y="38010"/>
                </a:cubicBezTo>
                <a:cubicBezTo>
                  <a:pt x="1927844" y="38010"/>
                  <a:pt x="1949638" y="38010"/>
                  <a:pt x="1963510" y="38010"/>
                </a:cubicBezTo>
                <a:cubicBezTo>
                  <a:pt x="1977380" y="38010"/>
                  <a:pt x="2005120" y="38010"/>
                  <a:pt x="2024935" y="38010"/>
                </a:cubicBezTo>
                <a:cubicBezTo>
                  <a:pt x="2058621" y="39609"/>
                  <a:pt x="2058621" y="39609"/>
                  <a:pt x="2056638" y="46010"/>
                </a:cubicBezTo>
                <a:cubicBezTo>
                  <a:pt x="2054658" y="52412"/>
                  <a:pt x="2056638" y="54013"/>
                  <a:pt x="2064564" y="50813"/>
                </a:cubicBezTo>
                <a:cubicBezTo>
                  <a:pt x="2068527" y="49212"/>
                  <a:pt x="2068527" y="46010"/>
                  <a:pt x="2068527" y="42810"/>
                </a:cubicBezTo>
                <a:cubicBezTo>
                  <a:pt x="2068527" y="38010"/>
                  <a:pt x="2070509" y="36409"/>
                  <a:pt x="2082398" y="38010"/>
                </a:cubicBezTo>
                <a:cubicBezTo>
                  <a:pt x="2090324" y="38010"/>
                  <a:pt x="2102213" y="38010"/>
                  <a:pt x="2106176" y="38010"/>
                </a:cubicBezTo>
                <a:cubicBezTo>
                  <a:pt x="2116083" y="38010"/>
                  <a:pt x="2185436" y="39609"/>
                  <a:pt x="2207230" y="41210"/>
                </a:cubicBezTo>
                <a:cubicBezTo>
                  <a:pt x="2217139" y="41210"/>
                  <a:pt x="2223082" y="42810"/>
                  <a:pt x="2223082" y="44412"/>
                </a:cubicBezTo>
                <a:cubicBezTo>
                  <a:pt x="2223082" y="49212"/>
                  <a:pt x="2213176" y="50813"/>
                  <a:pt x="2201287" y="49212"/>
                </a:cubicBezTo>
                <a:cubicBezTo>
                  <a:pt x="2195341" y="49212"/>
                  <a:pt x="2189399" y="49212"/>
                  <a:pt x="2189399" y="50813"/>
                </a:cubicBezTo>
                <a:cubicBezTo>
                  <a:pt x="2189399" y="52412"/>
                  <a:pt x="2193361" y="54013"/>
                  <a:pt x="2199304" y="54013"/>
                </a:cubicBezTo>
                <a:cubicBezTo>
                  <a:pt x="2205250" y="52412"/>
                  <a:pt x="2225065" y="54013"/>
                  <a:pt x="2242897" y="54013"/>
                </a:cubicBezTo>
                <a:cubicBezTo>
                  <a:pt x="2262711" y="55613"/>
                  <a:pt x="2288472" y="55613"/>
                  <a:pt x="2304324" y="55613"/>
                </a:cubicBezTo>
                <a:cubicBezTo>
                  <a:pt x="2318192" y="57215"/>
                  <a:pt x="2351879" y="58813"/>
                  <a:pt x="2377638" y="60415"/>
                </a:cubicBezTo>
                <a:cubicBezTo>
                  <a:pt x="2405378" y="62015"/>
                  <a:pt x="2425193" y="62015"/>
                  <a:pt x="2427175" y="60415"/>
                </a:cubicBezTo>
                <a:cubicBezTo>
                  <a:pt x="2429156" y="58813"/>
                  <a:pt x="2429156" y="58813"/>
                  <a:pt x="2429156" y="62015"/>
                </a:cubicBezTo>
                <a:cubicBezTo>
                  <a:pt x="2429156" y="63616"/>
                  <a:pt x="2433119" y="65215"/>
                  <a:pt x="2441045" y="65215"/>
                </a:cubicBezTo>
                <a:cubicBezTo>
                  <a:pt x="2446990" y="65215"/>
                  <a:pt x="2468785" y="66816"/>
                  <a:pt x="2486619" y="66816"/>
                </a:cubicBezTo>
                <a:cubicBezTo>
                  <a:pt x="2542101" y="70018"/>
                  <a:pt x="2565879" y="68416"/>
                  <a:pt x="2571821" y="63616"/>
                </a:cubicBezTo>
                <a:cubicBezTo>
                  <a:pt x="2575784" y="58813"/>
                  <a:pt x="2575784" y="58813"/>
                  <a:pt x="2573805" y="63616"/>
                </a:cubicBezTo>
                <a:cubicBezTo>
                  <a:pt x="2573805" y="66816"/>
                  <a:pt x="2571821" y="70018"/>
                  <a:pt x="2573805" y="70018"/>
                </a:cubicBezTo>
                <a:cubicBezTo>
                  <a:pt x="2575784" y="70018"/>
                  <a:pt x="2579747" y="68416"/>
                  <a:pt x="2581730" y="65215"/>
                </a:cubicBezTo>
                <a:cubicBezTo>
                  <a:pt x="2585693" y="60415"/>
                  <a:pt x="2585693" y="60415"/>
                  <a:pt x="2583710" y="65215"/>
                </a:cubicBezTo>
                <a:cubicBezTo>
                  <a:pt x="2581730" y="70018"/>
                  <a:pt x="2581730" y="71617"/>
                  <a:pt x="2589656" y="71617"/>
                </a:cubicBezTo>
                <a:cubicBezTo>
                  <a:pt x="2595599" y="71617"/>
                  <a:pt x="2599562" y="68416"/>
                  <a:pt x="2599562" y="66816"/>
                </a:cubicBezTo>
                <a:cubicBezTo>
                  <a:pt x="2599562" y="65215"/>
                  <a:pt x="2601545" y="63616"/>
                  <a:pt x="2603525" y="63616"/>
                </a:cubicBezTo>
                <a:cubicBezTo>
                  <a:pt x="2605508" y="63616"/>
                  <a:pt x="2607488" y="66816"/>
                  <a:pt x="2607488" y="68416"/>
                </a:cubicBezTo>
                <a:cubicBezTo>
                  <a:pt x="2607488" y="70018"/>
                  <a:pt x="2611451" y="73218"/>
                  <a:pt x="2619377" y="73218"/>
                </a:cubicBezTo>
                <a:cubicBezTo>
                  <a:pt x="2627303" y="74818"/>
                  <a:pt x="2631266" y="73218"/>
                  <a:pt x="2631266" y="71617"/>
                </a:cubicBezTo>
                <a:cubicBezTo>
                  <a:pt x="2631266" y="70018"/>
                  <a:pt x="2629286" y="68416"/>
                  <a:pt x="2625323" y="68416"/>
                </a:cubicBezTo>
                <a:cubicBezTo>
                  <a:pt x="2623340" y="68416"/>
                  <a:pt x="2623340" y="66816"/>
                  <a:pt x="2629286" y="65215"/>
                </a:cubicBezTo>
                <a:cubicBezTo>
                  <a:pt x="2633249" y="63616"/>
                  <a:pt x="2639191" y="62015"/>
                  <a:pt x="2639191" y="63616"/>
                </a:cubicBezTo>
                <a:cubicBezTo>
                  <a:pt x="2641175" y="66816"/>
                  <a:pt x="2649100" y="68416"/>
                  <a:pt x="2655043" y="65215"/>
                </a:cubicBezTo>
                <a:cubicBezTo>
                  <a:pt x="2657026" y="65215"/>
                  <a:pt x="2664952" y="65215"/>
                  <a:pt x="2670895" y="65215"/>
                </a:cubicBezTo>
                <a:cubicBezTo>
                  <a:pt x="2678821" y="66816"/>
                  <a:pt x="2684767" y="65215"/>
                  <a:pt x="2686747" y="65215"/>
                </a:cubicBezTo>
                <a:lnTo>
                  <a:pt x="2695992" y="68416"/>
                </a:lnTo>
                <a:lnTo>
                  <a:pt x="2690711" y="68416"/>
                </a:lnTo>
                <a:cubicBezTo>
                  <a:pt x="2689720" y="71617"/>
                  <a:pt x="2692197" y="72817"/>
                  <a:pt x="2695170" y="72418"/>
                </a:cubicBezTo>
                <a:lnTo>
                  <a:pt x="2698079" y="70224"/>
                </a:lnTo>
                <a:lnTo>
                  <a:pt x="2700123" y="72818"/>
                </a:lnTo>
                <a:cubicBezTo>
                  <a:pt x="2700619" y="72818"/>
                  <a:pt x="2700619" y="71617"/>
                  <a:pt x="2700619" y="70018"/>
                </a:cubicBezTo>
                <a:lnTo>
                  <a:pt x="2699066" y="69480"/>
                </a:lnTo>
                <a:lnTo>
                  <a:pt x="2702600" y="66816"/>
                </a:lnTo>
                <a:cubicBezTo>
                  <a:pt x="2704582" y="63616"/>
                  <a:pt x="2706562" y="60415"/>
                  <a:pt x="2708544" y="60415"/>
                </a:cubicBezTo>
                <a:cubicBezTo>
                  <a:pt x="2710525" y="60415"/>
                  <a:pt x="2716470" y="60415"/>
                  <a:pt x="2720433" y="60415"/>
                </a:cubicBezTo>
                <a:cubicBezTo>
                  <a:pt x="2726377" y="60415"/>
                  <a:pt x="2728359" y="62015"/>
                  <a:pt x="2728359" y="65215"/>
                </a:cubicBezTo>
                <a:cubicBezTo>
                  <a:pt x="2728359" y="68416"/>
                  <a:pt x="2726377" y="70018"/>
                  <a:pt x="2724396" y="70018"/>
                </a:cubicBezTo>
                <a:cubicBezTo>
                  <a:pt x="2720433" y="70018"/>
                  <a:pt x="2720433" y="71617"/>
                  <a:pt x="2724396" y="73218"/>
                </a:cubicBezTo>
                <a:cubicBezTo>
                  <a:pt x="2728359" y="74818"/>
                  <a:pt x="2732322" y="76419"/>
                  <a:pt x="2736285" y="76419"/>
                </a:cubicBezTo>
                <a:cubicBezTo>
                  <a:pt x="2740248" y="76419"/>
                  <a:pt x="2746192" y="76419"/>
                  <a:pt x="2748174" y="76419"/>
                </a:cubicBezTo>
                <a:cubicBezTo>
                  <a:pt x="2750155" y="76419"/>
                  <a:pt x="2748174" y="73218"/>
                  <a:pt x="2742229" y="70018"/>
                </a:cubicBezTo>
                <a:cubicBezTo>
                  <a:pt x="2736285" y="66816"/>
                  <a:pt x="2732322" y="62015"/>
                  <a:pt x="2732322" y="62015"/>
                </a:cubicBezTo>
                <a:cubicBezTo>
                  <a:pt x="2734303" y="60415"/>
                  <a:pt x="2746192" y="60415"/>
                  <a:pt x="2758081" y="60415"/>
                </a:cubicBezTo>
                <a:cubicBezTo>
                  <a:pt x="2771951" y="60415"/>
                  <a:pt x="2785821" y="60415"/>
                  <a:pt x="2791766" y="60415"/>
                </a:cubicBezTo>
                <a:cubicBezTo>
                  <a:pt x="2797710" y="60415"/>
                  <a:pt x="2807618" y="62015"/>
                  <a:pt x="2817525" y="62015"/>
                </a:cubicBezTo>
                <a:cubicBezTo>
                  <a:pt x="2831396" y="63616"/>
                  <a:pt x="2833376" y="62015"/>
                  <a:pt x="2837339" y="55613"/>
                </a:cubicBezTo>
                <a:cubicBezTo>
                  <a:pt x="2839321" y="50813"/>
                  <a:pt x="2841302" y="49212"/>
                  <a:pt x="2845265" y="50813"/>
                </a:cubicBezTo>
                <a:cubicBezTo>
                  <a:pt x="2847247" y="52412"/>
                  <a:pt x="2849228" y="55613"/>
                  <a:pt x="2849228" y="57215"/>
                </a:cubicBezTo>
                <a:cubicBezTo>
                  <a:pt x="2849228" y="60415"/>
                  <a:pt x="2845265" y="60415"/>
                  <a:pt x="2843284" y="58813"/>
                </a:cubicBezTo>
                <a:cubicBezTo>
                  <a:pt x="2839321" y="57215"/>
                  <a:pt x="2837339" y="58813"/>
                  <a:pt x="2837339" y="63616"/>
                </a:cubicBezTo>
                <a:cubicBezTo>
                  <a:pt x="2837339" y="71617"/>
                  <a:pt x="2845265" y="73218"/>
                  <a:pt x="2849228" y="68416"/>
                </a:cubicBezTo>
                <a:cubicBezTo>
                  <a:pt x="2849228" y="66816"/>
                  <a:pt x="2853191" y="65215"/>
                  <a:pt x="2857154" y="65215"/>
                </a:cubicBezTo>
                <a:cubicBezTo>
                  <a:pt x="2861117" y="65215"/>
                  <a:pt x="2863099" y="63616"/>
                  <a:pt x="2863099" y="57215"/>
                </a:cubicBezTo>
                <a:cubicBezTo>
                  <a:pt x="2863099" y="52412"/>
                  <a:pt x="2863099" y="47612"/>
                  <a:pt x="2861117" y="46010"/>
                </a:cubicBezTo>
                <a:cubicBezTo>
                  <a:pt x="2859136" y="42810"/>
                  <a:pt x="2861117" y="39609"/>
                  <a:pt x="2867062" y="39609"/>
                </a:cubicBezTo>
                <a:cubicBezTo>
                  <a:pt x="2873006" y="39609"/>
                  <a:pt x="2873006" y="41210"/>
                  <a:pt x="2871025" y="52412"/>
                </a:cubicBezTo>
                <a:cubicBezTo>
                  <a:pt x="2869043" y="62015"/>
                  <a:pt x="2869043" y="63616"/>
                  <a:pt x="2873006" y="58813"/>
                </a:cubicBezTo>
                <a:cubicBezTo>
                  <a:pt x="2876969" y="55613"/>
                  <a:pt x="2880932" y="54013"/>
                  <a:pt x="2882914" y="54013"/>
                </a:cubicBezTo>
                <a:cubicBezTo>
                  <a:pt x="2886877" y="54013"/>
                  <a:pt x="2888858" y="52412"/>
                  <a:pt x="2888858" y="50813"/>
                </a:cubicBezTo>
                <a:cubicBezTo>
                  <a:pt x="2888858" y="49212"/>
                  <a:pt x="2886877" y="47612"/>
                  <a:pt x="2884895" y="47612"/>
                </a:cubicBezTo>
                <a:cubicBezTo>
                  <a:pt x="2882914" y="47612"/>
                  <a:pt x="2882914" y="46010"/>
                  <a:pt x="2886877" y="42810"/>
                </a:cubicBezTo>
                <a:cubicBezTo>
                  <a:pt x="2890840" y="39609"/>
                  <a:pt x="2900746" y="38010"/>
                  <a:pt x="2916598" y="38010"/>
                </a:cubicBezTo>
                <a:cubicBezTo>
                  <a:pt x="2928487" y="38010"/>
                  <a:pt x="2944339" y="38010"/>
                  <a:pt x="2952265" y="36409"/>
                </a:cubicBezTo>
                <a:cubicBezTo>
                  <a:pt x="2970099" y="33207"/>
                  <a:pt x="2987931" y="39609"/>
                  <a:pt x="2985951" y="46010"/>
                </a:cubicBezTo>
                <a:cubicBezTo>
                  <a:pt x="2983968" y="49212"/>
                  <a:pt x="2987931" y="52412"/>
                  <a:pt x="2993877" y="54013"/>
                </a:cubicBezTo>
                <a:cubicBezTo>
                  <a:pt x="3003783" y="57215"/>
                  <a:pt x="3013692" y="52412"/>
                  <a:pt x="3011709" y="46010"/>
                </a:cubicBezTo>
                <a:cubicBezTo>
                  <a:pt x="3011709" y="44412"/>
                  <a:pt x="3013692" y="42810"/>
                  <a:pt x="3015672" y="42810"/>
                </a:cubicBezTo>
                <a:cubicBezTo>
                  <a:pt x="3017655" y="42810"/>
                  <a:pt x="3029543" y="46010"/>
                  <a:pt x="3029543" y="52412"/>
                </a:cubicBezTo>
                <a:cubicBezTo>
                  <a:pt x="3029543" y="58813"/>
                  <a:pt x="3031523" y="63616"/>
                  <a:pt x="3035486" y="63616"/>
                </a:cubicBezTo>
                <a:cubicBezTo>
                  <a:pt x="3039449" y="63616"/>
                  <a:pt x="3041432" y="60415"/>
                  <a:pt x="3041432" y="50813"/>
                </a:cubicBezTo>
                <a:cubicBezTo>
                  <a:pt x="3041432" y="38010"/>
                  <a:pt x="3045395" y="33207"/>
                  <a:pt x="3053321" y="36409"/>
                </a:cubicBezTo>
                <a:cubicBezTo>
                  <a:pt x="3059264" y="39609"/>
                  <a:pt x="3057284" y="47612"/>
                  <a:pt x="3053321" y="47612"/>
                </a:cubicBezTo>
                <a:cubicBezTo>
                  <a:pt x="3051338" y="47612"/>
                  <a:pt x="3049358" y="49212"/>
                  <a:pt x="3049358" y="50813"/>
                </a:cubicBezTo>
                <a:cubicBezTo>
                  <a:pt x="3049358" y="52412"/>
                  <a:pt x="3053321" y="54013"/>
                  <a:pt x="3055301" y="54013"/>
                </a:cubicBezTo>
                <a:cubicBezTo>
                  <a:pt x="3059264" y="54013"/>
                  <a:pt x="3059264" y="54013"/>
                  <a:pt x="3055301" y="58813"/>
                </a:cubicBezTo>
                <a:cubicBezTo>
                  <a:pt x="3051338" y="63616"/>
                  <a:pt x="3051338" y="63616"/>
                  <a:pt x="3057284" y="62015"/>
                </a:cubicBezTo>
                <a:cubicBezTo>
                  <a:pt x="3061247" y="60415"/>
                  <a:pt x="3065210" y="60415"/>
                  <a:pt x="3067190" y="60415"/>
                </a:cubicBezTo>
                <a:cubicBezTo>
                  <a:pt x="3071154" y="62015"/>
                  <a:pt x="3071154" y="44412"/>
                  <a:pt x="3067190" y="44412"/>
                </a:cubicBezTo>
                <a:cubicBezTo>
                  <a:pt x="3065210" y="44412"/>
                  <a:pt x="3065210" y="41210"/>
                  <a:pt x="3069173" y="39609"/>
                </a:cubicBezTo>
                <a:cubicBezTo>
                  <a:pt x="3077099" y="34808"/>
                  <a:pt x="3083043" y="34808"/>
                  <a:pt x="3079080" y="41210"/>
                </a:cubicBezTo>
                <a:cubicBezTo>
                  <a:pt x="3075117" y="49212"/>
                  <a:pt x="3083043" y="49212"/>
                  <a:pt x="3090968" y="42810"/>
                </a:cubicBezTo>
                <a:cubicBezTo>
                  <a:pt x="3094931" y="39609"/>
                  <a:pt x="3102857" y="36409"/>
                  <a:pt x="3106820" y="36409"/>
                </a:cubicBezTo>
                <a:cubicBezTo>
                  <a:pt x="3110783" y="36409"/>
                  <a:pt x="3126635" y="36409"/>
                  <a:pt x="3138524" y="36409"/>
                </a:cubicBezTo>
                <a:cubicBezTo>
                  <a:pt x="3152395" y="36409"/>
                  <a:pt x="3182116" y="36409"/>
                  <a:pt x="3205894" y="38010"/>
                </a:cubicBezTo>
                <a:cubicBezTo>
                  <a:pt x="3245523" y="41210"/>
                  <a:pt x="3247505" y="41210"/>
                  <a:pt x="3247505" y="47612"/>
                </a:cubicBezTo>
                <a:cubicBezTo>
                  <a:pt x="3247505" y="52412"/>
                  <a:pt x="3243542" y="54013"/>
                  <a:pt x="3235616" y="55613"/>
                </a:cubicBezTo>
                <a:cubicBezTo>
                  <a:pt x="3221745" y="55613"/>
                  <a:pt x="3203913" y="57215"/>
                  <a:pt x="3188061" y="55613"/>
                </a:cubicBezTo>
                <a:cubicBezTo>
                  <a:pt x="3182116" y="55613"/>
                  <a:pt x="3178153" y="57215"/>
                  <a:pt x="3180135" y="58813"/>
                </a:cubicBezTo>
                <a:cubicBezTo>
                  <a:pt x="3180135" y="60415"/>
                  <a:pt x="3182116" y="60415"/>
                  <a:pt x="3184098" y="60415"/>
                </a:cubicBezTo>
                <a:cubicBezTo>
                  <a:pt x="3186079" y="60415"/>
                  <a:pt x="3199950" y="60415"/>
                  <a:pt x="3215802" y="60415"/>
                </a:cubicBezTo>
                <a:cubicBezTo>
                  <a:pt x="3223727" y="60415"/>
                  <a:pt x="3234130" y="60415"/>
                  <a:pt x="3244533" y="60415"/>
                </a:cubicBezTo>
                <a:lnTo>
                  <a:pt x="3255431" y="60415"/>
                </a:lnTo>
                <a:lnTo>
                  <a:pt x="3273264" y="60415"/>
                </a:lnTo>
                <a:cubicBezTo>
                  <a:pt x="3289115" y="60415"/>
                  <a:pt x="3304967" y="60415"/>
                  <a:pt x="3308930" y="60415"/>
                </a:cubicBezTo>
                <a:cubicBezTo>
                  <a:pt x="3312893" y="62015"/>
                  <a:pt x="3316856" y="60415"/>
                  <a:pt x="3316856" y="58813"/>
                </a:cubicBezTo>
                <a:cubicBezTo>
                  <a:pt x="3316856" y="57215"/>
                  <a:pt x="3312893" y="55613"/>
                  <a:pt x="3308930" y="55613"/>
                </a:cubicBezTo>
                <a:cubicBezTo>
                  <a:pt x="3304967" y="55613"/>
                  <a:pt x="3301004" y="52412"/>
                  <a:pt x="3301004" y="50813"/>
                </a:cubicBezTo>
                <a:cubicBezTo>
                  <a:pt x="3301004" y="49212"/>
                  <a:pt x="3299024" y="49212"/>
                  <a:pt x="3297041" y="52412"/>
                </a:cubicBezTo>
                <a:cubicBezTo>
                  <a:pt x="3293078" y="55613"/>
                  <a:pt x="3285152" y="58813"/>
                  <a:pt x="3275247" y="58813"/>
                </a:cubicBezTo>
                <a:cubicBezTo>
                  <a:pt x="3265338" y="58813"/>
                  <a:pt x="3257412" y="58813"/>
                  <a:pt x="3255431" y="60415"/>
                </a:cubicBezTo>
                <a:cubicBezTo>
                  <a:pt x="3249486" y="63616"/>
                  <a:pt x="3249486" y="50813"/>
                  <a:pt x="3255431" y="46010"/>
                </a:cubicBezTo>
                <a:cubicBezTo>
                  <a:pt x="3259394" y="42810"/>
                  <a:pt x="3269301" y="42810"/>
                  <a:pt x="3297041" y="44412"/>
                </a:cubicBezTo>
                <a:cubicBezTo>
                  <a:pt x="3332708" y="46010"/>
                  <a:pt x="3334691" y="46010"/>
                  <a:pt x="3338654" y="39609"/>
                </a:cubicBezTo>
                <a:lnTo>
                  <a:pt x="3342617" y="33207"/>
                </a:lnTo>
                <a:lnTo>
                  <a:pt x="3346580" y="41210"/>
                </a:lnTo>
                <a:cubicBezTo>
                  <a:pt x="3350542" y="50813"/>
                  <a:pt x="3354505" y="50813"/>
                  <a:pt x="3358468" y="42810"/>
                </a:cubicBezTo>
                <a:cubicBezTo>
                  <a:pt x="3360448" y="34808"/>
                  <a:pt x="3364411" y="34808"/>
                  <a:pt x="3366394" y="42810"/>
                </a:cubicBezTo>
                <a:cubicBezTo>
                  <a:pt x="3366394" y="47612"/>
                  <a:pt x="3368374" y="47612"/>
                  <a:pt x="3368374" y="41210"/>
                </a:cubicBezTo>
                <a:cubicBezTo>
                  <a:pt x="3370357" y="34808"/>
                  <a:pt x="3372337" y="34808"/>
                  <a:pt x="3380263" y="36409"/>
                </a:cubicBezTo>
                <a:cubicBezTo>
                  <a:pt x="3386209" y="36409"/>
                  <a:pt x="3390172" y="36409"/>
                  <a:pt x="3390172" y="34808"/>
                </a:cubicBezTo>
                <a:cubicBezTo>
                  <a:pt x="3390172" y="31608"/>
                  <a:pt x="3392152" y="31608"/>
                  <a:pt x="3394135" y="34808"/>
                </a:cubicBezTo>
                <a:cubicBezTo>
                  <a:pt x="3396115" y="36409"/>
                  <a:pt x="3398098" y="38010"/>
                  <a:pt x="3400078" y="36409"/>
                </a:cubicBezTo>
                <a:cubicBezTo>
                  <a:pt x="3402061" y="36409"/>
                  <a:pt x="3404041" y="34808"/>
                  <a:pt x="3406024" y="34808"/>
                </a:cubicBezTo>
                <a:cubicBezTo>
                  <a:pt x="3408003" y="33207"/>
                  <a:pt x="3408003" y="33207"/>
                  <a:pt x="3409987" y="33207"/>
                </a:cubicBezTo>
                <a:cubicBezTo>
                  <a:pt x="3413950" y="31608"/>
                  <a:pt x="3415929" y="31608"/>
                  <a:pt x="3443671" y="31608"/>
                </a:cubicBezTo>
                <a:cubicBezTo>
                  <a:pt x="3459523" y="31608"/>
                  <a:pt x="3473394" y="30007"/>
                  <a:pt x="3477357" y="28407"/>
                </a:cubicBezTo>
                <a:cubicBezTo>
                  <a:pt x="3483300" y="26807"/>
                  <a:pt x="3483300" y="26807"/>
                  <a:pt x="3481319" y="30007"/>
                </a:cubicBezTo>
                <a:cubicBezTo>
                  <a:pt x="3479337" y="31608"/>
                  <a:pt x="3479337" y="31608"/>
                  <a:pt x="3485282" y="30007"/>
                </a:cubicBezTo>
                <a:cubicBezTo>
                  <a:pt x="3489245" y="28407"/>
                  <a:pt x="3493208" y="28407"/>
                  <a:pt x="3493208" y="30007"/>
                </a:cubicBezTo>
                <a:cubicBezTo>
                  <a:pt x="3493208" y="31608"/>
                  <a:pt x="3495189" y="30007"/>
                  <a:pt x="3497171" y="28407"/>
                </a:cubicBezTo>
                <a:cubicBezTo>
                  <a:pt x="3499152" y="25207"/>
                  <a:pt x="3503115" y="25207"/>
                  <a:pt x="3507078" y="28407"/>
                </a:cubicBezTo>
                <a:cubicBezTo>
                  <a:pt x="3511041" y="31608"/>
                  <a:pt x="3513023" y="31608"/>
                  <a:pt x="3511041" y="28407"/>
                </a:cubicBezTo>
                <a:cubicBezTo>
                  <a:pt x="3511041" y="26807"/>
                  <a:pt x="3513023" y="25207"/>
                  <a:pt x="3515004" y="25207"/>
                </a:cubicBezTo>
                <a:cubicBezTo>
                  <a:pt x="3516986" y="25207"/>
                  <a:pt x="3518967" y="28407"/>
                  <a:pt x="3518967" y="30007"/>
                </a:cubicBezTo>
                <a:cubicBezTo>
                  <a:pt x="3518967" y="31608"/>
                  <a:pt x="3522930" y="33207"/>
                  <a:pt x="3532838" y="34808"/>
                </a:cubicBezTo>
                <a:cubicBezTo>
                  <a:pt x="3540764" y="34808"/>
                  <a:pt x="3546707" y="34808"/>
                  <a:pt x="3546707" y="33207"/>
                </a:cubicBezTo>
                <a:cubicBezTo>
                  <a:pt x="3546707" y="31608"/>
                  <a:pt x="3552652" y="31608"/>
                  <a:pt x="3558596" y="31608"/>
                </a:cubicBezTo>
                <a:cubicBezTo>
                  <a:pt x="3566522" y="31608"/>
                  <a:pt x="3570485" y="30007"/>
                  <a:pt x="3570485" y="26807"/>
                </a:cubicBezTo>
                <a:cubicBezTo>
                  <a:pt x="3570485" y="23605"/>
                  <a:pt x="3574448" y="22005"/>
                  <a:pt x="3576430" y="22005"/>
                </a:cubicBezTo>
                <a:cubicBezTo>
                  <a:pt x="3578411" y="23605"/>
                  <a:pt x="3580393" y="25207"/>
                  <a:pt x="3580393" y="26807"/>
                </a:cubicBezTo>
                <a:cubicBezTo>
                  <a:pt x="3580393" y="28407"/>
                  <a:pt x="3580393" y="28407"/>
                  <a:pt x="3584356" y="26807"/>
                </a:cubicBezTo>
                <a:cubicBezTo>
                  <a:pt x="3588319" y="23605"/>
                  <a:pt x="3616059" y="20405"/>
                  <a:pt x="3653707" y="20405"/>
                </a:cubicBezTo>
                <a:cubicBezTo>
                  <a:pt x="3663616" y="18805"/>
                  <a:pt x="3685410" y="18805"/>
                  <a:pt x="3701262" y="18805"/>
                </a:cubicBezTo>
                <a:cubicBezTo>
                  <a:pt x="3762689" y="17204"/>
                  <a:pt x="3758726" y="17204"/>
                  <a:pt x="3756743" y="23605"/>
                </a:cubicBezTo>
                <a:cubicBezTo>
                  <a:pt x="3754763" y="28407"/>
                  <a:pt x="3754763" y="30007"/>
                  <a:pt x="3760706" y="30007"/>
                </a:cubicBezTo>
                <a:cubicBezTo>
                  <a:pt x="3764669" y="31608"/>
                  <a:pt x="3768632" y="28407"/>
                  <a:pt x="3770615" y="25207"/>
                </a:cubicBezTo>
                <a:cubicBezTo>
                  <a:pt x="3774578" y="17204"/>
                  <a:pt x="3786467" y="15604"/>
                  <a:pt x="3818170" y="17204"/>
                </a:cubicBezTo>
                <a:cubicBezTo>
                  <a:pt x="3830059" y="18805"/>
                  <a:pt x="3843929" y="18805"/>
                  <a:pt x="3849874" y="17204"/>
                </a:cubicBezTo>
                <a:cubicBezTo>
                  <a:pt x="3873651" y="12404"/>
                  <a:pt x="3903373" y="12404"/>
                  <a:pt x="3929132" y="14003"/>
                </a:cubicBezTo>
                <a:cubicBezTo>
                  <a:pt x="3941021" y="15604"/>
                  <a:pt x="3948947" y="15604"/>
                  <a:pt x="3950928" y="14003"/>
                </a:cubicBezTo>
                <a:cubicBezTo>
                  <a:pt x="3952910" y="10802"/>
                  <a:pt x="3970743" y="10802"/>
                  <a:pt x="3970743" y="14003"/>
                </a:cubicBezTo>
                <a:cubicBezTo>
                  <a:pt x="3970743" y="15604"/>
                  <a:pt x="3976688" y="15604"/>
                  <a:pt x="3986594" y="12404"/>
                </a:cubicBezTo>
                <a:cubicBezTo>
                  <a:pt x="4006409" y="7602"/>
                  <a:pt x="4030187" y="7602"/>
                  <a:pt x="4034150" y="14003"/>
                </a:cubicBezTo>
                <a:cubicBezTo>
                  <a:pt x="4034150" y="17204"/>
                  <a:pt x="4036133" y="17204"/>
                  <a:pt x="4036133" y="12404"/>
                </a:cubicBezTo>
                <a:cubicBezTo>
                  <a:pt x="4036133" y="10802"/>
                  <a:pt x="4038113" y="7602"/>
                  <a:pt x="4042076" y="7602"/>
                </a:cubicBezTo>
                <a:cubicBezTo>
                  <a:pt x="4055948" y="7602"/>
                  <a:pt x="4067836" y="6002"/>
                  <a:pt x="4067836" y="6002"/>
                </a:cubicBezTo>
                <a:cubicBezTo>
                  <a:pt x="4067836" y="4401"/>
                  <a:pt x="4071799" y="4401"/>
                  <a:pt x="4075762" y="4401"/>
                </a:cubicBezTo>
                <a:cubicBezTo>
                  <a:pt x="4081705" y="4401"/>
                  <a:pt x="4089631" y="2802"/>
                  <a:pt x="4095577" y="1200"/>
                </a:cubicBezTo>
                <a:cubicBezTo>
                  <a:pt x="4098549" y="400"/>
                  <a:pt x="4101521" y="0"/>
                  <a:pt x="4103750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6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E99B7E5-7CD3-4E90-9D7E-5F5A340F054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1714501"/>
          </a:xfrm>
          <a:custGeom>
            <a:avLst/>
            <a:gdLst>
              <a:gd name="connsiteX0" fmla="*/ 7508922 w 12192000"/>
              <a:gd name="connsiteY0" fmla="*/ 1681614 h 1714501"/>
              <a:gd name="connsiteX1" fmla="*/ 7402149 w 12192000"/>
              <a:gd name="connsiteY1" fmla="*/ 1692640 h 1714501"/>
              <a:gd name="connsiteX2" fmla="*/ 7487376 w 12192000"/>
              <a:gd name="connsiteY2" fmla="*/ 1692640 h 1714501"/>
              <a:gd name="connsiteX3" fmla="*/ 7533861 w 12192000"/>
              <a:gd name="connsiteY3" fmla="*/ 1686610 h 1714501"/>
              <a:gd name="connsiteX4" fmla="*/ 7549356 w 12192000"/>
              <a:gd name="connsiteY4" fmla="*/ 1683593 h 1714501"/>
              <a:gd name="connsiteX5" fmla="*/ 7508922 w 12192000"/>
              <a:gd name="connsiteY5" fmla="*/ 1681614 h 1714501"/>
              <a:gd name="connsiteX6" fmla="*/ 7774039 w 12192000"/>
              <a:gd name="connsiteY6" fmla="*/ 1680579 h 1714501"/>
              <a:gd name="connsiteX7" fmla="*/ 7743041 w 12192000"/>
              <a:gd name="connsiteY7" fmla="*/ 1686610 h 1714501"/>
              <a:gd name="connsiteX8" fmla="*/ 7750792 w 12192000"/>
              <a:gd name="connsiteY8" fmla="*/ 1692640 h 1714501"/>
              <a:gd name="connsiteX9" fmla="*/ 7781783 w 12192000"/>
              <a:gd name="connsiteY9" fmla="*/ 1686610 h 1714501"/>
              <a:gd name="connsiteX10" fmla="*/ 7774039 w 12192000"/>
              <a:gd name="connsiteY10" fmla="*/ 1680579 h 1714501"/>
              <a:gd name="connsiteX11" fmla="*/ 7696564 w 12192000"/>
              <a:gd name="connsiteY11" fmla="*/ 1677562 h 1714501"/>
              <a:gd name="connsiteX12" fmla="*/ 7657822 w 12192000"/>
              <a:gd name="connsiteY12" fmla="*/ 1689623 h 1714501"/>
              <a:gd name="connsiteX13" fmla="*/ 7712051 w 12192000"/>
              <a:gd name="connsiteY13" fmla="*/ 1686610 h 1714501"/>
              <a:gd name="connsiteX14" fmla="*/ 7696564 w 12192000"/>
              <a:gd name="connsiteY14" fmla="*/ 1677562 h 1714501"/>
              <a:gd name="connsiteX15" fmla="*/ 8525546 w 12192000"/>
              <a:gd name="connsiteY15" fmla="*/ 1674549 h 1714501"/>
              <a:gd name="connsiteX16" fmla="*/ 8510051 w 12192000"/>
              <a:gd name="connsiteY16" fmla="*/ 1680579 h 1714501"/>
              <a:gd name="connsiteX17" fmla="*/ 8517795 w 12192000"/>
              <a:gd name="connsiteY17" fmla="*/ 1686610 h 1714501"/>
              <a:gd name="connsiteX18" fmla="*/ 8533298 w 12192000"/>
              <a:gd name="connsiteY18" fmla="*/ 1680579 h 1714501"/>
              <a:gd name="connsiteX19" fmla="*/ 8525546 w 12192000"/>
              <a:gd name="connsiteY19" fmla="*/ 1674549 h 1714501"/>
              <a:gd name="connsiteX20" fmla="*/ 8238891 w 12192000"/>
              <a:gd name="connsiteY20" fmla="*/ 1674549 h 1714501"/>
              <a:gd name="connsiteX21" fmla="*/ 8223396 w 12192000"/>
              <a:gd name="connsiteY21" fmla="*/ 1680579 h 1714501"/>
              <a:gd name="connsiteX22" fmla="*/ 8246635 w 12192000"/>
              <a:gd name="connsiteY22" fmla="*/ 1686610 h 1714501"/>
              <a:gd name="connsiteX23" fmla="*/ 8262130 w 12192000"/>
              <a:gd name="connsiteY23" fmla="*/ 1680579 h 1714501"/>
              <a:gd name="connsiteX24" fmla="*/ 8238891 w 12192000"/>
              <a:gd name="connsiteY24" fmla="*/ 1674549 h 1714501"/>
              <a:gd name="connsiteX25" fmla="*/ 9339034 w 12192000"/>
              <a:gd name="connsiteY25" fmla="*/ 1671532 h 1714501"/>
              <a:gd name="connsiteX26" fmla="*/ 9354529 w 12192000"/>
              <a:gd name="connsiteY26" fmla="*/ 1680579 h 1714501"/>
              <a:gd name="connsiteX27" fmla="*/ 9377776 w 12192000"/>
              <a:gd name="connsiteY27" fmla="*/ 1689623 h 1714501"/>
              <a:gd name="connsiteX28" fmla="*/ 9377776 w 12192000"/>
              <a:gd name="connsiteY28" fmla="*/ 1695654 h 1714501"/>
              <a:gd name="connsiteX29" fmla="*/ 9416509 w 12192000"/>
              <a:gd name="connsiteY29" fmla="*/ 1695654 h 1714501"/>
              <a:gd name="connsiteX30" fmla="*/ 9339034 w 12192000"/>
              <a:gd name="connsiteY30" fmla="*/ 1671532 h 1714501"/>
              <a:gd name="connsiteX31" fmla="*/ 5329685 w 12192000"/>
              <a:gd name="connsiteY31" fmla="*/ 1665502 h 1714501"/>
              <a:gd name="connsiteX32" fmla="*/ 5325809 w 12192000"/>
              <a:gd name="connsiteY32" fmla="*/ 1671532 h 1714501"/>
              <a:gd name="connsiteX33" fmla="*/ 5333560 w 12192000"/>
              <a:gd name="connsiteY33" fmla="*/ 1680579 h 1714501"/>
              <a:gd name="connsiteX34" fmla="*/ 5333560 w 12192000"/>
              <a:gd name="connsiteY34" fmla="*/ 1668518 h 1714501"/>
              <a:gd name="connsiteX35" fmla="*/ 5329685 w 12192000"/>
              <a:gd name="connsiteY35" fmla="*/ 1665502 h 1714501"/>
              <a:gd name="connsiteX36" fmla="*/ 9856182 w 12192000"/>
              <a:gd name="connsiteY36" fmla="*/ 1663994 h 1714501"/>
              <a:gd name="connsiteX37" fmla="*/ 9819381 w 12192000"/>
              <a:gd name="connsiteY37" fmla="*/ 1674549 h 1714501"/>
              <a:gd name="connsiteX38" fmla="*/ 9788399 w 12192000"/>
              <a:gd name="connsiteY38" fmla="*/ 1680579 h 1714501"/>
              <a:gd name="connsiteX39" fmla="*/ 9772904 w 12192000"/>
              <a:gd name="connsiteY39" fmla="*/ 1686610 h 1714501"/>
              <a:gd name="connsiteX40" fmla="*/ 9803886 w 12192000"/>
              <a:gd name="connsiteY40" fmla="*/ 1686610 h 1714501"/>
              <a:gd name="connsiteX41" fmla="*/ 9858123 w 12192000"/>
              <a:gd name="connsiteY41" fmla="*/ 1674549 h 1714501"/>
              <a:gd name="connsiteX42" fmla="*/ 9881362 w 12192000"/>
              <a:gd name="connsiteY42" fmla="*/ 1671532 h 1714501"/>
              <a:gd name="connsiteX43" fmla="*/ 9856182 w 12192000"/>
              <a:gd name="connsiteY43" fmla="*/ 1663994 h 1714501"/>
              <a:gd name="connsiteX44" fmla="*/ 10431441 w 12192000"/>
              <a:gd name="connsiteY44" fmla="*/ 1662488 h 1714501"/>
              <a:gd name="connsiteX45" fmla="*/ 10415946 w 12192000"/>
              <a:gd name="connsiteY45" fmla="*/ 1668518 h 1714501"/>
              <a:gd name="connsiteX46" fmla="*/ 10431441 w 12192000"/>
              <a:gd name="connsiteY46" fmla="*/ 1674549 h 1714501"/>
              <a:gd name="connsiteX47" fmla="*/ 10446936 w 12192000"/>
              <a:gd name="connsiteY47" fmla="*/ 1668518 h 1714501"/>
              <a:gd name="connsiteX48" fmla="*/ 10431441 w 12192000"/>
              <a:gd name="connsiteY48" fmla="*/ 1662488 h 1714501"/>
              <a:gd name="connsiteX49" fmla="*/ 9749657 w 12192000"/>
              <a:gd name="connsiteY49" fmla="*/ 1662488 h 1714501"/>
              <a:gd name="connsiteX50" fmla="*/ 9734162 w 12192000"/>
              <a:gd name="connsiteY50" fmla="*/ 1668518 h 1714501"/>
              <a:gd name="connsiteX51" fmla="*/ 9741906 w 12192000"/>
              <a:gd name="connsiteY51" fmla="*/ 1674549 h 1714501"/>
              <a:gd name="connsiteX52" fmla="*/ 9757401 w 12192000"/>
              <a:gd name="connsiteY52" fmla="*/ 1668518 h 1714501"/>
              <a:gd name="connsiteX53" fmla="*/ 9749657 w 12192000"/>
              <a:gd name="connsiteY53" fmla="*/ 1662488 h 1714501"/>
              <a:gd name="connsiteX54" fmla="*/ 6666137 w 12192000"/>
              <a:gd name="connsiteY54" fmla="*/ 1662488 h 1714501"/>
              <a:gd name="connsiteX55" fmla="*/ 6642890 w 12192000"/>
              <a:gd name="connsiteY55" fmla="*/ 1668518 h 1714501"/>
              <a:gd name="connsiteX56" fmla="*/ 6666137 w 12192000"/>
              <a:gd name="connsiteY56" fmla="*/ 1671532 h 1714501"/>
              <a:gd name="connsiteX57" fmla="*/ 6689384 w 12192000"/>
              <a:gd name="connsiteY57" fmla="*/ 1665501 h 1714501"/>
              <a:gd name="connsiteX58" fmla="*/ 6666137 w 12192000"/>
              <a:gd name="connsiteY58" fmla="*/ 1662488 h 1714501"/>
              <a:gd name="connsiteX59" fmla="*/ 6278760 w 12192000"/>
              <a:gd name="connsiteY59" fmla="*/ 1662488 h 1714501"/>
              <a:gd name="connsiteX60" fmla="*/ 6240019 w 12192000"/>
              <a:gd name="connsiteY60" fmla="*/ 1668518 h 1714501"/>
              <a:gd name="connsiteX61" fmla="*/ 6263265 w 12192000"/>
              <a:gd name="connsiteY61" fmla="*/ 1674549 h 1714501"/>
              <a:gd name="connsiteX62" fmla="*/ 6302007 w 12192000"/>
              <a:gd name="connsiteY62" fmla="*/ 1668518 h 1714501"/>
              <a:gd name="connsiteX63" fmla="*/ 6278760 w 12192000"/>
              <a:gd name="connsiteY63" fmla="*/ 1662488 h 1714501"/>
              <a:gd name="connsiteX64" fmla="*/ 7373101 w 12192000"/>
              <a:gd name="connsiteY64" fmla="*/ 1660978 h 1714501"/>
              <a:gd name="connsiteX65" fmla="*/ 7355664 w 12192000"/>
              <a:gd name="connsiteY65" fmla="*/ 1665501 h 1714501"/>
              <a:gd name="connsiteX66" fmla="*/ 7301435 w 12192000"/>
              <a:gd name="connsiteY66" fmla="*/ 1674549 h 1714501"/>
              <a:gd name="connsiteX67" fmla="*/ 7278189 w 12192000"/>
              <a:gd name="connsiteY67" fmla="*/ 1683593 h 1714501"/>
              <a:gd name="connsiteX68" fmla="*/ 7409901 w 12192000"/>
              <a:gd name="connsiteY68" fmla="*/ 1677562 h 1714501"/>
              <a:gd name="connsiteX69" fmla="*/ 7417644 w 12192000"/>
              <a:gd name="connsiteY69" fmla="*/ 1668518 h 1714501"/>
              <a:gd name="connsiteX70" fmla="*/ 7378911 w 12192000"/>
              <a:gd name="connsiteY70" fmla="*/ 1665501 h 1714501"/>
              <a:gd name="connsiteX71" fmla="*/ 7373101 w 12192000"/>
              <a:gd name="connsiteY71" fmla="*/ 1660978 h 1714501"/>
              <a:gd name="connsiteX72" fmla="*/ 10324913 w 12192000"/>
              <a:gd name="connsiteY72" fmla="*/ 1659094 h 1714501"/>
              <a:gd name="connsiteX73" fmla="*/ 10291985 w 12192000"/>
              <a:gd name="connsiteY73" fmla="*/ 1662488 h 1714501"/>
              <a:gd name="connsiteX74" fmla="*/ 10253252 w 12192000"/>
              <a:gd name="connsiteY74" fmla="*/ 1674549 h 1714501"/>
              <a:gd name="connsiteX75" fmla="*/ 10299729 w 12192000"/>
              <a:gd name="connsiteY75" fmla="*/ 1671532 h 1714501"/>
              <a:gd name="connsiteX76" fmla="*/ 10324913 w 12192000"/>
              <a:gd name="connsiteY76" fmla="*/ 1659094 h 1714501"/>
              <a:gd name="connsiteX77" fmla="*/ 5232838 w 12192000"/>
              <a:gd name="connsiteY77" fmla="*/ 1656457 h 1714501"/>
              <a:gd name="connsiteX78" fmla="*/ 5217352 w 12192000"/>
              <a:gd name="connsiteY78" fmla="*/ 1662488 h 1714501"/>
              <a:gd name="connsiteX79" fmla="*/ 5232838 w 12192000"/>
              <a:gd name="connsiteY79" fmla="*/ 1668518 h 1714501"/>
              <a:gd name="connsiteX80" fmla="*/ 5248333 w 12192000"/>
              <a:gd name="connsiteY80" fmla="*/ 1662488 h 1714501"/>
              <a:gd name="connsiteX81" fmla="*/ 5232838 w 12192000"/>
              <a:gd name="connsiteY81" fmla="*/ 1656457 h 1714501"/>
              <a:gd name="connsiteX82" fmla="*/ 6173197 w 12192000"/>
              <a:gd name="connsiteY82" fmla="*/ 1655702 h 1714501"/>
              <a:gd name="connsiteX83" fmla="*/ 6139304 w 12192000"/>
              <a:gd name="connsiteY83" fmla="*/ 1662488 h 1714501"/>
              <a:gd name="connsiteX84" fmla="*/ 6139304 w 12192000"/>
              <a:gd name="connsiteY84" fmla="*/ 1668518 h 1714501"/>
              <a:gd name="connsiteX85" fmla="*/ 6178038 w 12192000"/>
              <a:gd name="connsiteY85" fmla="*/ 1662488 h 1714501"/>
              <a:gd name="connsiteX86" fmla="*/ 6173197 w 12192000"/>
              <a:gd name="connsiteY86" fmla="*/ 1655702 h 1714501"/>
              <a:gd name="connsiteX87" fmla="*/ 6834649 w 12192000"/>
              <a:gd name="connsiteY87" fmla="*/ 1655326 h 1714501"/>
              <a:gd name="connsiteX88" fmla="*/ 6813336 w 12192000"/>
              <a:gd name="connsiteY88" fmla="*/ 1656457 h 1714501"/>
              <a:gd name="connsiteX89" fmla="*/ 6821088 w 12192000"/>
              <a:gd name="connsiteY89" fmla="*/ 1659471 h 1714501"/>
              <a:gd name="connsiteX90" fmla="*/ 6844335 w 12192000"/>
              <a:gd name="connsiteY90" fmla="*/ 1656457 h 1714501"/>
              <a:gd name="connsiteX91" fmla="*/ 6834649 w 12192000"/>
              <a:gd name="connsiteY91" fmla="*/ 1655326 h 1714501"/>
              <a:gd name="connsiteX92" fmla="*/ 5666709 w 12192000"/>
              <a:gd name="connsiteY92" fmla="*/ 1653440 h 1714501"/>
              <a:gd name="connsiteX93" fmla="*/ 5689947 w 12192000"/>
              <a:gd name="connsiteY93" fmla="*/ 1665501 h 1714501"/>
              <a:gd name="connsiteX94" fmla="*/ 5713186 w 12192000"/>
              <a:gd name="connsiteY94" fmla="*/ 1662488 h 1714501"/>
              <a:gd name="connsiteX95" fmla="*/ 5666709 w 12192000"/>
              <a:gd name="connsiteY95" fmla="*/ 1653440 h 1714501"/>
              <a:gd name="connsiteX96" fmla="*/ 5891383 w 12192000"/>
              <a:gd name="connsiteY96" fmla="*/ 1643264 h 1714501"/>
              <a:gd name="connsiteX97" fmla="*/ 5875889 w 12192000"/>
              <a:gd name="connsiteY97" fmla="*/ 1647410 h 1714501"/>
              <a:gd name="connsiteX98" fmla="*/ 5883632 w 12192000"/>
              <a:gd name="connsiteY98" fmla="*/ 1674549 h 1714501"/>
              <a:gd name="connsiteX99" fmla="*/ 5922374 w 12192000"/>
              <a:gd name="connsiteY99" fmla="*/ 1671532 h 1714501"/>
              <a:gd name="connsiteX100" fmla="*/ 5906878 w 12192000"/>
              <a:gd name="connsiteY100" fmla="*/ 1650427 h 1714501"/>
              <a:gd name="connsiteX101" fmla="*/ 5891383 w 12192000"/>
              <a:gd name="connsiteY101" fmla="*/ 1643264 h 1714501"/>
              <a:gd name="connsiteX102" fmla="*/ 3133259 w 12192000"/>
              <a:gd name="connsiteY102" fmla="*/ 1641003 h 1714501"/>
              <a:gd name="connsiteX103" fmla="*/ 3055784 w 12192000"/>
              <a:gd name="connsiteY103" fmla="*/ 1644396 h 1714501"/>
              <a:gd name="connsiteX104" fmla="*/ 3133259 w 12192000"/>
              <a:gd name="connsiteY104" fmla="*/ 1647410 h 1714501"/>
              <a:gd name="connsiteX105" fmla="*/ 3210735 w 12192000"/>
              <a:gd name="connsiteY105" fmla="*/ 1644396 h 1714501"/>
              <a:gd name="connsiteX106" fmla="*/ 3133259 w 12192000"/>
              <a:gd name="connsiteY106" fmla="*/ 1641003 h 1714501"/>
              <a:gd name="connsiteX107" fmla="*/ 2955070 w 12192000"/>
              <a:gd name="connsiteY107" fmla="*/ 1635349 h 1714501"/>
              <a:gd name="connsiteX108" fmla="*/ 2931823 w 12192000"/>
              <a:gd name="connsiteY108" fmla="*/ 1641379 h 1714501"/>
              <a:gd name="connsiteX109" fmla="*/ 2939567 w 12192000"/>
              <a:gd name="connsiteY109" fmla="*/ 1647410 h 1714501"/>
              <a:gd name="connsiteX110" fmla="*/ 2962814 w 12192000"/>
              <a:gd name="connsiteY110" fmla="*/ 1641379 h 1714501"/>
              <a:gd name="connsiteX111" fmla="*/ 2955070 w 12192000"/>
              <a:gd name="connsiteY111" fmla="*/ 1635349 h 1714501"/>
              <a:gd name="connsiteX112" fmla="*/ 2730387 w 12192000"/>
              <a:gd name="connsiteY112" fmla="*/ 1635349 h 1714501"/>
              <a:gd name="connsiteX113" fmla="*/ 2691646 w 12192000"/>
              <a:gd name="connsiteY113" fmla="*/ 1641379 h 1714501"/>
              <a:gd name="connsiteX114" fmla="*/ 2730387 w 12192000"/>
              <a:gd name="connsiteY114" fmla="*/ 1647410 h 1714501"/>
              <a:gd name="connsiteX115" fmla="*/ 2769121 w 12192000"/>
              <a:gd name="connsiteY115" fmla="*/ 1641379 h 1714501"/>
              <a:gd name="connsiteX116" fmla="*/ 2730387 w 12192000"/>
              <a:gd name="connsiteY116" fmla="*/ 1635349 h 1714501"/>
              <a:gd name="connsiteX117" fmla="*/ 9385527 w 12192000"/>
              <a:gd name="connsiteY117" fmla="*/ 1623287 h 1714501"/>
              <a:gd name="connsiteX118" fmla="*/ 9401022 w 12192000"/>
              <a:gd name="connsiteY118" fmla="*/ 1626304 h 1714501"/>
              <a:gd name="connsiteX119" fmla="*/ 9424261 w 12192000"/>
              <a:gd name="connsiteY119" fmla="*/ 1623287 h 1714501"/>
              <a:gd name="connsiteX120" fmla="*/ 9385527 w 12192000"/>
              <a:gd name="connsiteY120" fmla="*/ 1623287 h 1714501"/>
              <a:gd name="connsiteX121" fmla="*/ 2807863 w 12192000"/>
              <a:gd name="connsiteY121" fmla="*/ 1623287 h 1714501"/>
              <a:gd name="connsiteX122" fmla="*/ 2838853 w 12192000"/>
              <a:gd name="connsiteY122" fmla="*/ 1641379 h 1714501"/>
              <a:gd name="connsiteX123" fmla="*/ 2838853 w 12192000"/>
              <a:gd name="connsiteY123" fmla="*/ 1629318 h 1714501"/>
              <a:gd name="connsiteX124" fmla="*/ 2807863 w 12192000"/>
              <a:gd name="connsiteY124" fmla="*/ 1623287 h 1714501"/>
              <a:gd name="connsiteX125" fmla="*/ 2629667 w 12192000"/>
              <a:gd name="connsiteY125" fmla="*/ 1620273 h 1714501"/>
              <a:gd name="connsiteX126" fmla="*/ 2598675 w 12192000"/>
              <a:gd name="connsiteY126" fmla="*/ 1620274 h 1714501"/>
              <a:gd name="connsiteX127" fmla="*/ 2575437 w 12192000"/>
              <a:gd name="connsiteY127" fmla="*/ 1638365 h 1714501"/>
              <a:gd name="connsiteX128" fmla="*/ 2637417 w 12192000"/>
              <a:gd name="connsiteY128" fmla="*/ 1629318 h 1714501"/>
              <a:gd name="connsiteX129" fmla="*/ 2629667 w 12192000"/>
              <a:gd name="connsiteY129" fmla="*/ 1620273 h 1714501"/>
              <a:gd name="connsiteX130" fmla="*/ 2163848 w 12192000"/>
              <a:gd name="connsiteY130" fmla="*/ 1616127 h 1714501"/>
              <a:gd name="connsiteX131" fmla="*/ 2126079 w 12192000"/>
              <a:gd name="connsiteY131" fmla="*/ 1617257 h 1714501"/>
              <a:gd name="connsiteX132" fmla="*/ 2157069 w 12192000"/>
              <a:gd name="connsiteY132" fmla="*/ 1620274 h 1714501"/>
              <a:gd name="connsiteX133" fmla="*/ 2195803 w 12192000"/>
              <a:gd name="connsiteY133" fmla="*/ 1617257 h 1714501"/>
              <a:gd name="connsiteX134" fmla="*/ 2163848 w 12192000"/>
              <a:gd name="connsiteY134" fmla="*/ 1616127 h 1714501"/>
              <a:gd name="connsiteX135" fmla="*/ 6934397 w 12192000"/>
              <a:gd name="connsiteY135" fmla="*/ 1613488 h 1714501"/>
              <a:gd name="connsiteX136" fmla="*/ 6914058 w 12192000"/>
              <a:gd name="connsiteY136" fmla="*/ 1614243 h 1714501"/>
              <a:gd name="connsiteX137" fmla="*/ 6929553 w 12192000"/>
              <a:gd name="connsiteY137" fmla="*/ 1623287 h 1714501"/>
              <a:gd name="connsiteX138" fmla="*/ 6960544 w 12192000"/>
              <a:gd name="connsiteY138" fmla="*/ 1617257 h 1714501"/>
              <a:gd name="connsiteX139" fmla="*/ 6934397 w 12192000"/>
              <a:gd name="connsiteY139" fmla="*/ 1613488 h 1714501"/>
              <a:gd name="connsiteX140" fmla="*/ 7045762 w 12192000"/>
              <a:gd name="connsiteY140" fmla="*/ 1611226 h 1714501"/>
              <a:gd name="connsiteX141" fmla="*/ 7053514 w 12192000"/>
              <a:gd name="connsiteY141" fmla="*/ 1614243 h 1714501"/>
              <a:gd name="connsiteX142" fmla="*/ 7084504 w 12192000"/>
              <a:gd name="connsiteY142" fmla="*/ 1611226 h 1714501"/>
              <a:gd name="connsiteX143" fmla="*/ 7045762 w 12192000"/>
              <a:gd name="connsiteY143" fmla="*/ 1611226 h 1714501"/>
              <a:gd name="connsiteX144" fmla="*/ 6782346 w 12192000"/>
              <a:gd name="connsiteY144" fmla="*/ 1611226 h 1714501"/>
              <a:gd name="connsiteX145" fmla="*/ 6782346 w 12192000"/>
              <a:gd name="connsiteY145" fmla="*/ 1629318 h 1714501"/>
              <a:gd name="connsiteX146" fmla="*/ 6805593 w 12192000"/>
              <a:gd name="connsiteY146" fmla="*/ 1638365 h 1714501"/>
              <a:gd name="connsiteX147" fmla="*/ 6805593 w 12192000"/>
              <a:gd name="connsiteY147" fmla="*/ 1626304 h 1714501"/>
              <a:gd name="connsiteX148" fmla="*/ 6782346 w 12192000"/>
              <a:gd name="connsiteY148" fmla="*/ 1611226 h 1714501"/>
              <a:gd name="connsiteX149" fmla="*/ 5820688 w 12192000"/>
              <a:gd name="connsiteY149" fmla="*/ 1610473 h 1714501"/>
              <a:gd name="connsiteX150" fmla="*/ 5798413 w 12192000"/>
              <a:gd name="connsiteY150" fmla="*/ 1611226 h 1714501"/>
              <a:gd name="connsiteX151" fmla="*/ 5806156 w 12192000"/>
              <a:gd name="connsiteY151" fmla="*/ 1620274 h 1714501"/>
              <a:gd name="connsiteX152" fmla="*/ 5837155 w 12192000"/>
              <a:gd name="connsiteY152" fmla="*/ 1614243 h 1714501"/>
              <a:gd name="connsiteX153" fmla="*/ 5820688 w 12192000"/>
              <a:gd name="connsiteY153" fmla="*/ 1610473 h 1714501"/>
              <a:gd name="connsiteX154" fmla="*/ 6255513 w 12192000"/>
              <a:gd name="connsiteY154" fmla="*/ 1608212 h 1714501"/>
              <a:gd name="connsiteX155" fmla="*/ 6247771 w 12192000"/>
              <a:gd name="connsiteY155" fmla="*/ 1614243 h 1714501"/>
              <a:gd name="connsiteX156" fmla="*/ 6271009 w 12192000"/>
              <a:gd name="connsiteY156" fmla="*/ 1620274 h 1714501"/>
              <a:gd name="connsiteX157" fmla="*/ 6278760 w 12192000"/>
              <a:gd name="connsiteY157" fmla="*/ 1614243 h 1714501"/>
              <a:gd name="connsiteX158" fmla="*/ 6255513 w 12192000"/>
              <a:gd name="connsiteY158" fmla="*/ 1608212 h 1714501"/>
              <a:gd name="connsiteX159" fmla="*/ 1898495 w 12192000"/>
              <a:gd name="connsiteY159" fmla="*/ 1607835 h 1714501"/>
              <a:gd name="connsiteX160" fmla="*/ 1862663 w 12192000"/>
              <a:gd name="connsiteY160" fmla="*/ 1614243 h 1714501"/>
              <a:gd name="connsiteX161" fmla="*/ 1940138 w 12192000"/>
              <a:gd name="connsiteY161" fmla="*/ 1617257 h 1714501"/>
              <a:gd name="connsiteX162" fmla="*/ 2040852 w 12192000"/>
              <a:gd name="connsiteY162" fmla="*/ 1611226 h 1714501"/>
              <a:gd name="connsiteX163" fmla="*/ 1963377 w 12192000"/>
              <a:gd name="connsiteY163" fmla="*/ 1608212 h 1714501"/>
              <a:gd name="connsiteX164" fmla="*/ 1898495 w 12192000"/>
              <a:gd name="connsiteY164" fmla="*/ 1607835 h 1714501"/>
              <a:gd name="connsiteX165" fmla="*/ 4574302 w 12192000"/>
              <a:gd name="connsiteY165" fmla="*/ 1605196 h 1714501"/>
              <a:gd name="connsiteX166" fmla="*/ 4589797 w 12192000"/>
              <a:gd name="connsiteY166" fmla="*/ 1620274 h 1714501"/>
              <a:gd name="connsiteX167" fmla="*/ 4613036 w 12192000"/>
              <a:gd name="connsiteY167" fmla="*/ 1614243 h 1714501"/>
              <a:gd name="connsiteX168" fmla="*/ 4574302 w 12192000"/>
              <a:gd name="connsiteY168" fmla="*/ 1605196 h 1714501"/>
              <a:gd name="connsiteX169" fmla="*/ 3882834 w 12192000"/>
              <a:gd name="connsiteY169" fmla="*/ 1604066 h 1714501"/>
              <a:gd name="connsiteX170" fmla="*/ 3861528 w 12192000"/>
              <a:gd name="connsiteY170" fmla="*/ 1605196 h 1714501"/>
              <a:gd name="connsiteX171" fmla="*/ 3869271 w 12192000"/>
              <a:gd name="connsiteY171" fmla="*/ 1608212 h 1714501"/>
              <a:gd name="connsiteX172" fmla="*/ 3892518 w 12192000"/>
              <a:gd name="connsiteY172" fmla="*/ 1605196 h 1714501"/>
              <a:gd name="connsiteX173" fmla="*/ 3882834 w 12192000"/>
              <a:gd name="connsiteY173" fmla="*/ 1604066 h 1714501"/>
              <a:gd name="connsiteX174" fmla="*/ 6859822 w 12192000"/>
              <a:gd name="connsiteY174" fmla="*/ 1602182 h 1714501"/>
              <a:gd name="connsiteX175" fmla="*/ 6844335 w 12192000"/>
              <a:gd name="connsiteY175" fmla="*/ 1611226 h 1714501"/>
              <a:gd name="connsiteX176" fmla="*/ 6852078 w 12192000"/>
              <a:gd name="connsiteY176" fmla="*/ 1620274 h 1714501"/>
              <a:gd name="connsiteX177" fmla="*/ 6867573 w 12192000"/>
              <a:gd name="connsiteY177" fmla="*/ 1611226 h 1714501"/>
              <a:gd name="connsiteX178" fmla="*/ 6859822 w 12192000"/>
              <a:gd name="connsiteY178" fmla="*/ 1602182 h 1714501"/>
              <a:gd name="connsiteX179" fmla="*/ 3782116 w 12192000"/>
              <a:gd name="connsiteY179" fmla="*/ 1597659 h 1714501"/>
              <a:gd name="connsiteX180" fmla="*/ 3745311 w 12192000"/>
              <a:gd name="connsiteY180" fmla="*/ 1602182 h 1714501"/>
              <a:gd name="connsiteX181" fmla="*/ 3745311 w 12192000"/>
              <a:gd name="connsiteY181" fmla="*/ 1611226 h 1714501"/>
              <a:gd name="connsiteX182" fmla="*/ 3807299 w 12192000"/>
              <a:gd name="connsiteY182" fmla="*/ 1602182 h 1714501"/>
              <a:gd name="connsiteX183" fmla="*/ 3782116 w 12192000"/>
              <a:gd name="connsiteY183" fmla="*/ 1597659 h 1714501"/>
              <a:gd name="connsiteX184" fmla="*/ 1760250 w 12192000"/>
              <a:gd name="connsiteY184" fmla="*/ 1596858 h 1714501"/>
              <a:gd name="connsiteX185" fmla="*/ 1723207 w 12192000"/>
              <a:gd name="connsiteY185" fmla="*/ 1614243 h 1714501"/>
              <a:gd name="connsiteX186" fmla="*/ 1746446 w 12192000"/>
              <a:gd name="connsiteY186" fmla="*/ 1617257 h 1714501"/>
              <a:gd name="connsiteX187" fmla="*/ 1785188 w 12192000"/>
              <a:gd name="connsiteY187" fmla="*/ 1608212 h 1714501"/>
              <a:gd name="connsiteX188" fmla="*/ 1785188 w 12192000"/>
              <a:gd name="connsiteY188" fmla="*/ 1602182 h 1714501"/>
              <a:gd name="connsiteX189" fmla="*/ 1760250 w 12192000"/>
              <a:gd name="connsiteY189" fmla="*/ 1596858 h 1714501"/>
              <a:gd name="connsiteX190" fmla="*/ 3636845 w 12192000"/>
              <a:gd name="connsiteY190" fmla="*/ 1596151 h 1714501"/>
              <a:gd name="connsiteX191" fmla="*/ 3613607 w 12192000"/>
              <a:gd name="connsiteY191" fmla="*/ 1602182 h 1714501"/>
              <a:gd name="connsiteX192" fmla="*/ 3722072 w 12192000"/>
              <a:gd name="connsiteY192" fmla="*/ 1599165 h 1714501"/>
              <a:gd name="connsiteX193" fmla="*/ 3636845 w 12192000"/>
              <a:gd name="connsiteY193" fmla="*/ 1596151 h 1714501"/>
              <a:gd name="connsiteX194" fmla="*/ 4148183 w 12192000"/>
              <a:gd name="connsiteY194" fmla="*/ 1593135 h 1714501"/>
              <a:gd name="connsiteX195" fmla="*/ 4171430 w 12192000"/>
              <a:gd name="connsiteY195" fmla="*/ 1608212 h 1714501"/>
              <a:gd name="connsiteX196" fmla="*/ 4210171 w 12192000"/>
              <a:gd name="connsiteY196" fmla="*/ 1602182 h 1714501"/>
              <a:gd name="connsiteX197" fmla="*/ 4148183 w 12192000"/>
              <a:gd name="connsiteY197" fmla="*/ 1593135 h 1714501"/>
              <a:gd name="connsiteX198" fmla="*/ 5007194 w 12192000"/>
              <a:gd name="connsiteY198" fmla="*/ 1592382 h 1714501"/>
              <a:gd name="connsiteX199" fmla="*/ 5008164 w 12192000"/>
              <a:gd name="connsiteY199" fmla="*/ 1596151 h 1714501"/>
              <a:gd name="connsiteX200" fmla="*/ 5054649 w 12192000"/>
              <a:gd name="connsiteY200" fmla="*/ 1599165 h 1714501"/>
              <a:gd name="connsiteX201" fmla="*/ 5023659 w 12192000"/>
              <a:gd name="connsiteY201" fmla="*/ 1593135 h 1714501"/>
              <a:gd name="connsiteX202" fmla="*/ 5007194 w 12192000"/>
              <a:gd name="connsiteY202" fmla="*/ 1592382 h 1714501"/>
              <a:gd name="connsiteX203" fmla="*/ 3311449 w 12192000"/>
              <a:gd name="connsiteY203" fmla="*/ 1578060 h 1714501"/>
              <a:gd name="connsiteX204" fmla="*/ 3357934 w 12192000"/>
              <a:gd name="connsiteY204" fmla="*/ 1581074 h 1714501"/>
              <a:gd name="connsiteX205" fmla="*/ 3412171 w 12192000"/>
              <a:gd name="connsiteY205" fmla="*/ 1578060 h 1714501"/>
              <a:gd name="connsiteX206" fmla="*/ 3311449 w 12192000"/>
              <a:gd name="connsiteY206" fmla="*/ 1578060 h 1714501"/>
              <a:gd name="connsiteX207" fmla="*/ 4093954 w 12192000"/>
              <a:gd name="connsiteY207" fmla="*/ 1575043 h 1714501"/>
              <a:gd name="connsiteX208" fmla="*/ 4062964 w 12192000"/>
              <a:gd name="connsiteY208" fmla="*/ 1602182 h 1714501"/>
              <a:gd name="connsiteX209" fmla="*/ 4086203 w 12192000"/>
              <a:gd name="connsiteY209" fmla="*/ 1599165 h 1714501"/>
              <a:gd name="connsiteX210" fmla="*/ 4093954 w 12192000"/>
              <a:gd name="connsiteY210" fmla="*/ 1584090 h 1714501"/>
              <a:gd name="connsiteX211" fmla="*/ 4093954 w 12192000"/>
              <a:gd name="connsiteY211" fmla="*/ 1575043 h 1714501"/>
              <a:gd name="connsiteX212" fmla="*/ 2652912 w 12192000"/>
              <a:gd name="connsiteY212" fmla="*/ 1559968 h 1714501"/>
              <a:gd name="connsiteX213" fmla="*/ 2660655 w 12192000"/>
              <a:gd name="connsiteY213" fmla="*/ 1562982 h 1714501"/>
              <a:gd name="connsiteX214" fmla="*/ 2691646 w 12192000"/>
              <a:gd name="connsiteY214" fmla="*/ 1559968 h 1714501"/>
              <a:gd name="connsiteX215" fmla="*/ 2652912 w 12192000"/>
              <a:gd name="connsiteY215" fmla="*/ 1559968 h 1714501"/>
              <a:gd name="connsiteX216" fmla="*/ 8757972 w 12192000"/>
              <a:gd name="connsiteY216" fmla="*/ 1550921 h 1714501"/>
              <a:gd name="connsiteX217" fmla="*/ 8726982 w 12192000"/>
              <a:gd name="connsiteY217" fmla="*/ 1556951 h 1714501"/>
              <a:gd name="connsiteX218" fmla="*/ 8757972 w 12192000"/>
              <a:gd name="connsiteY218" fmla="*/ 1562982 h 1714501"/>
              <a:gd name="connsiteX219" fmla="*/ 8788963 w 12192000"/>
              <a:gd name="connsiteY219" fmla="*/ 1556951 h 1714501"/>
              <a:gd name="connsiteX220" fmla="*/ 8757972 w 12192000"/>
              <a:gd name="connsiteY220" fmla="*/ 1550921 h 1714501"/>
              <a:gd name="connsiteX221" fmla="*/ 8610773 w 12192000"/>
              <a:gd name="connsiteY221" fmla="*/ 1550921 h 1714501"/>
              <a:gd name="connsiteX222" fmla="*/ 8657250 w 12192000"/>
              <a:gd name="connsiteY222" fmla="*/ 1556951 h 1714501"/>
              <a:gd name="connsiteX223" fmla="*/ 8703744 w 12192000"/>
              <a:gd name="connsiteY223" fmla="*/ 1562982 h 1714501"/>
              <a:gd name="connsiteX224" fmla="*/ 8703744 w 12192000"/>
              <a:gd name="connsiteY224" fmla="*/ 1556951 h 1714501"/>
              <a:gd name="connsiteX225" fmla="*/ 8657250 w 12192000"/>
              <a:gd name="connsiteY225" fmla="*/ 1550921 h 1714501"/>
              <a:gd name="connsiteX226" fmla="*/ 8448071 w 12192000"/>
              <a:gd name="connsiteY226" fmla="*/ 1547907 h 1714501"/>
              <a:gd name="connsiteX227" fmla="*/ 8370595 w 12192000"/>
              <a:gd name="connsiteY227" fmla="*/ 1553938 h 1714501"/>
              <a:gd name="connsiteX228" fmla="*/ 8541041 w 12192000"/>
              <a:gd name="connsiteY228" fmla="*/ 1553938 h 1714501"/>
              <a:gd name="connsiteX229" fmla="*/ 8448071 w 12192000"/>
              <a:gd name="connsiteY229" fmla="*/ 1547907 h 1714501"/>
              <a:gd name="connsiteX230" fmla="*/ 10787828 w 12192000"/>
              <a:gd name="connsiteY230" fmla="*/ 1541876 h 1714501"/>
              <a:gd name="connsiteX231" fmla="*/ 10772333 w 12192000"/>
              <a:gd name="connsiteY231" fmla="*/ 1547907 h 1714501"/>
              <a:gd name="connsiteX232" fmla="*/ 10787828 w 12192000"/>
              <a:gd name="connsiteY232" fmla="*/ 1553938 h 1714501"/>
              <a:gd name="connsiteX233" fmla="*/ 10803323 w 12192000"/>
              <a:gd name="connsiteY233" fmla="*/ 1547907 h 1714501"/>
              <a:gd name="connsiteX234" fmla="*/ 10787828 w 12192000"/>
              <a:gd name="connsiteY234" fmla="*/ 1541876 h 1714501"/>
              <a:gd name="connsiteX235" fmla="*/ 11678793 w 12192000"/>
              <a:gd name="connsiteY235" fmla="*/ 1536599 h 1714501"/>
              <a:gd name="connsiteX236" fmla="*/ 11647809 w 12192000"/>
              <a:gd name="connsiteY236" fmla="*/ 1538860 h 1714501"/>
              <a:gd name="connsiteX237" fmla="*/ 11678791 w 12192000"/>
              <a:gd name="connsiteY237" fmla="*/ 1541876 h 1714501"/>
              <a:gd name="connsiteX238" fmla="*/ 11709789 w 12192000"/>
              <a:gd name="connsiteY238" fmla="*/ 1538860 h 1714501"/>
              <a:gd name="connsiteX239" fmla="*/ 11678793 w 12192000"/>
              <a:gd name="connsiteY239" fmla="*/ 1536599 h 1714501"/>
              <a:gd name="connsiteX240" fmla="*/ 10199015 w 12192000"/>
              <a:gd name="connsiteY240" fmla="*/ 1532829 h 1714501"/>
              <a:gd name="connsiteX241" fmla="*/ 10090549 w 12192000"/>
              <a:gd name="connsiteY241" fmla="*/ 1535846 h 1714501"/>
              <a:gd name="connsiteX242" fmla="*/ 10051807 w 12192000"/>
              <a:gd name="connsiteY242" fmla="*/ 1541876 h 1714501"/>
              <a:gd name="connsiteX243" fmla="*/ 10129283 w 12192000"/>
              <a:gd name="connsiteY243" fmla="*/ 1544890 h 1714501"/>
              <a:gd name="connsiteX244" fmla="*/ 10237756 w 12192000"/>
              <a:gd name="connsiteY244" fmla="*/ 1541876 h 1714501"/>
              <a:gd name="connsiteX245" fmla="*/ 10268738 w 12192000"/>
              <a:gd name="connsiteY245" fmla="*/ 1535846 h 1714501"/>
              <a:gd name="connsiteX246" fmla="*/ 10199015 w 12192000"/>
              <a:gd name="connsiteY246" fmla="*/ 1532829 h 1714501"/>
              <a:gd name="connsiteX247" fmla="*/ 10400451 w 12192000"/>
              <a:gd name="connsiteY247" fmla="*/ 1529815 h 1714501"/>
              <a:gd name="connsiteX248" fmla="*/ 10369461 w 12192000"/>
              <a:gd name="connsiteY248" fmla="*/ 1538860 h 1714501"/>
              <a:gd name="connsiteX249" fmla="*/ 10415946 w 12192000"/>
              <a:gd name="connsiteY249" fmla="*/ 1541876 h 1714501"/>
              <a:gd name="connsiteX250" fmla="*/ 10446936 w 12192000"/>
              <a:gd name="connsiteY250" fmla="*/ 1532829 h 1714501"/>
              <a:gd name="connsiteX251" fmla="*/ 10400451 w 12192000"/>
              <a:gd name="connsiteY251" fmla="*/ 1529815 h 1714501"/>
              <a:gd name="connsiteX252" fmla="*/ 3993232 w 12192000"/>
              <a:gd name="connsiteY252" fmla="*/ 1526798 h 1714501"/>
              <a:gd name="connsiteX253" fmla="*/ 3791796 w 12192000"/>
              <a:gd name="connsiteY253" fmla="*/ 1529815 h 1714501"/>
              <a:gd name="connsiteX254" fmla="*/ 4024222 w 12192000"/>
              <a:gd name="connsiteY254" fmla="*/ 1532829 h 1714501"/>
              <a:gd name="connsiteX255" fmla="*/ 4264400 w 12192000"/>
              <a:gd name="connsiteY255" fmla="*/ 1538860 h 1714501"/>
              <a:gd name="connsiteX256" fmla="*/ 4295390 w 12192000"/>
              <a:gd name="connsiteY256" fmla="*/ 1535846 h 1714501"/>
              <a:gd name="connsiteX257" fmla="*/ 3993232 w 12192000"/>
              <a:gd name="connsiteY257" fmla="*/ 1526798 h 1714501"/>
              <a:gd name="connsiteX258" fmla="*/ 10524411 w 12192000"/>
              <a:gd name="connsiteY258" fmla="*/ 1523785 h 1714501"/>
              <a:gd name="connsiteX259" fmla="*/ 10508916 w 12192000"/>
              <a:gd name="connsiteY259" fmla="*/ 1529815 h 1714501"/>
              <a:gd name="connsiteX260" fmla="*/ 10516660 w 12192000"/>
              <a:gd name="connsiteY260" fmla="*/ 1535846 h 1714501"/>
              <a:gd name="connsiteX261" fmla="*/ 10532155 w 12192000"/>
              <a:gd name="connsiteY261" fmla="*/ 1529815 h 1714501"/>
              <a:gd name="connsiteX262" fmla="*/ 10524411 w 12192000"/>
              <a:gd name="connsiteY262" fmla="*/ 1523785 h 1714501"/>
              <a:gd name="connsiteX263" fmla="*/ 4752499 w 12192000"/>
              <a:gd name="connsiteY263" fmla="*/ 1523785 h 1714501"/>
              <a:gd name="connsiteX264" fmla="*/ 4729253 w 12192000"/>
              <a:gd name="connsiteY264" fmla="*/ 1529815 h 1714501"/>
              <a:gd name="connsiteX265" fmla="*/ 4814480 w 12192000"/>
              <a:gd name="connsiteY265" fmla="*/ 1529815 h 1714501"/>
              <a:gd name="connsiteX266" fmla="*/ 4752499 w 12192000"/>
              <a:gd name="connsiteY266" fmla="*/ 1523785 h 1714501"/>
              <a:gd name="connsiteX267" fmla="*/ 6526681 w 12192000"/>
              <a:gd name="connsiteY267" fmla="*/ 1517754 h 1714501"/>
              <a:gd name="connsiteX268" fmla="*/ 6526681 w 12192000"/>
              <a:gd name="connsiteY268" fmla="*/ 1526798 h 1714501"/>
              <a:gd name="connsiteX269" fmla="*/ 6557672 w 12192000"/>
              <a:gd name="connsiteY269" fmla="*/ 1523785 h 1714501"/>
              <a:gd name="connsiteX270" fmla="*/ 6526681 w 12192000"/>
              <a:gd name="connsiteY270" fmla="*/ 1517754 h 1714501"/>
              <a:gd name="connsiteX271" fmla="*/ 1255449 w 12192000"/>
              <a:gd name="connsiteY271" fmla="*/ 1516999 h 1714501"/>
              <a:gd name="connsiteX272" fmla="*/ 1064662 w 12192000"/>
              <a:gd name="connsiteY272" fmla="*/ 1523785 h 1714501"/>
              <a:gd name="connsiteX273" fmla="*/ 1196375 w 12192000"/>
              <a:gd name="connsiteY273" fmla="*/ 1529815 h 1714501"/>
              <a:gd name="connsiteX274" fmla="*/ 1382316 w 12192000"/>
              <a:gd name="connsiteY274" fmla="*/ 1523785 h 1714501"/>
              <a:gd name="connsiteX275" fmla="*/ 1255449 w 12192000"/>
              <a:gd name="connsiteY275" fmla="*/ 1516999 h 1714501"/>
              <a:gd name="connsiteX276" fmla="*/ 11911217 w 12192000"/>
              <a:gd name="connsiteY276" fmla="*/ 1514737 h 1714501"/>
              <a:gd name="connsiteX277" fmla="*/ 11895722 w 12192000"/>
              <a:gd name="connsiteY277" fmla="*/ 1520768 h 1714501"/>
              <a:gd name="connsiteX278" fmla="*/ 11903473 w 12192000"/>
              <a:gd name="connsiteY278" fmla="*/ 1526798 h 1714501"/>
              <a:gd name="connsiteX279" fmla="*/ 11918968 w 12192000"/>
              <a:gd name="connsiteY279" fmla="*/ 1520768 h 1714501"/>
              <a:gd name="connsiteX280" fmla="*/ 11911217 w 12192000"/>
              <a:gd name="connsiteY280" fmla="*/ 1514737 h 1714501"/>
              <a:gd name="connsiteX281" fmla="*/ 5844898 w 12192000"/>
              <a:gd name="connsiteY281" fmla="*/ 1511724 h 1714501"/>
              <a:gd name="connsiteX282" fmla="*/ 5868137 w 12192000"/>
              <a:gd name="connsiteY282" fmla="*/ 1514737 h 1714501"/>
              <a:gd name="connsiteX283" fmla="*/ 5899135 w 12192000"/>
              <a:gd name="connsiteY283" fmla="*/ 1511724 h 1714501"/>
              <a:gd name="connsiteX284" fmla="*/ 5844898 w 12192000"/>
              <a:gd name="connsiteY284" fmla="*/ 1511724 h 1714501"/>
              <a:gd name="connsiteX285" fmla="*/ 5603755 w 12192000"/>
              <a:gd name="connsiteY285" fmla="*/ 1510592 h 1714501"/>
              <a:gd name="connsiteX286" fmla="*/ 5565987 w 12192000"/>
              <a:gd name="connsiteY286" fmla="*/ 1511724 h 1714501"/>
              <a:gd name="connsiteX287" fmla="*/ 5596977 w 12192000"/>
              <a:gd name="connsiteY287" fmla="*/ 1514737 h 1714501"/>
              <a:gd name="connsiteX288" fmla="*/ 5635711 w 12192000"/>
              <a:gd name="connsiteY288" fmla="*/ 1511724 h 1714501"/>
              <a:gd name="connsiteX289" fmla="*/ 5603755 w 12192000"/>
              <a:gd name="connsiteY289" fmla="*/ 1510592 h 1714501"/>
              <a:gd name="connsiteX290" fmla="*/ 1618615 w 12192000"/>
              <a:gd name="connsiteY290" fmla="*/ 1505315 h 1714501"/>
              <a:gd name="connsiteX291" fmla="*/ 1614742 w 12192000"/>
              <a:gd name="connsiteY291" fmla="*/ 1514737 h 1714501"/>
              <a:gd name="connsiteX292" fmla="*/ 1692217 w 12192000"/>
              <a:gd name="connsiteY292" fmla="*/ 1535846 h 1714501"/>
              <a:gd name="connsiteX293" fmla="*/ 1707712 w 12192000"/>
              <a:gd name="connsiteY293" fmla="*/ 1523785 h 1714501"/>
              <a:gd name="connsiteX294" fmla="*/ 1692217 w 12192000"/>
              <a:gd name="connsiteY294" fmla="*/ 1517754 h 1714501"/>
              <a:gd name="connsiteX295" fmla="*/ 1645732 w 12192000"/>
              <a:gd name="connsiteY295" fmla="*/ 1511724 h 1714501"/>
              <a:gd name="connsiteX296" fmla="*/ 1618615 w 12192000"/>
              <a:gd name="connsiteY296" fmla="*/ 1505315 h 1714501"/>
              <a:gd name="connsiteX297" fmla="*/ 11839552 w 12192000"/>
              <a:gd name="connsiteY297" fmla="*/ 1504562 h 1714501"/>
              <a:gd name="connsiteX298" fmla="*/ 11818246 w 12192000"/>
              <a:gd name="connsiteY298" fmla="*/ 1505693 h 1714501"/>
              <a:gd name="connsiteX299" fmla="*/ 11825998 w 12192000"/>
              <a:gd name="connsiteY299" fmla="*/ 1508707 h 1714501"/>
              <a:gd name="connsiteX300" fmla="*/ 11849236 w 12192000"/>
              <a:gd name="connsiteY300" fmla="*/ 1505693 h 1714501"/>
              <a:gd name="connsiteX301" fmla="*/ 11839552 w 12192000"/>
              <a:gd name="connsiteY301" fmla="*/ 1504562 h 1714501"/>
              <a:gd name="connsiteX302" fmla="*/ 9603425 w 12192000"/>
              <a:gd name="connsiteY302" fmla="*/ 1504233 h 1714501"/>
              <a:gd name="connsiteX303" fmla="*/ 9455251 w 12192000"/>
              <a:gd name="connsiteY303" fmla="*/ 1520768 h 1714501"/>
              <a:gd name="connsiteX304" fmla="*/ 9470746 w 12192000"/>
              <a:gd name="connsiteY304" fmla="*/ 1523785 h 1714501"/>
              <a:gd name="connsiteX305" fmla="*/ 9517231 w 12192000"/>
              <a:gd name="connsiteY305" fmla="*/ 1523785 h 1714501"/>
              <a:gd name="connsiteX306" fmla="*/ 9555973 w 12192000"/>
              <a:gd name="connsiteY306" fmla="*/ 1520768 h 1714501"/>
              <a:gd name="connsiteX307" fmla="*/ 9610202 w 12192000"/>
              <a:gd name="connsiteY307" fmla="*/ 1508707 h 1714501"/>
              <a:gd name="connsiteX308" fmla="*/ 9641192 w 12192000"/>
              <a:gd name="connsiteY308" fmla="*/ 1505693 h 1714501"/>
              <a:gd name="connsiteX309" fmla="*/ 9603425 w 12192000"/>
              <a:gd name="connsiteY309" fmla="*/ 1504233 h 1714501"/>
              <a:gd name="connsiteX310" fmla="*/ 9904608 w 12192000"/>
              <a:gd name="connsiteY310" fmla="*/ 1502676 h 1714501"/>
              <a:gd name="connsiteX311" fmla="*/ 9889113 w 12192000"/>
              <a:gd name="connsiteY311" fmla="*/ 1517754 h 1714501"/>
              <a:gd name="connsiteX312" fmla="*/ 9765153 w 12192000"/>
              <a:gd name="connsiteY312" fmla="*/ 1535846 h 1714501"/>
              <a:gd name="connsiteX313" fmla="*/ 9416509 w 12192000"/>
              <a:gd name="connsiteY313" fmla="*/ 1538860 h 1714501"/>
              <a:gd name="connsiteX314" fmla="*/ 9021389 w 12192000"/>
              <a:gd name="connsiteY314" fmla="*/ 1544890 h 1714501"/>
              <a:gd name="connsiteX315" fmla="*/ 9207330 w 12192000"/>
              <a:gd name="connsiteY315" fmla="*/ 1550921 h 1714501"/>
              <a:gd name="connsiteX316" fmla="*/ 9586955 w 12192000"/>
              <a:gd name="connsiteY316" fmla="*/ 1553938 h 1714501"/>
              <a:gd name="connsiteX317" fmla="*/ 9710924 w 12192000"/>
              <a:gd name="connsiteY317" fmla="*/ 1550921 h 1714501"/>
              <a:gd name="connsiteX318" fmla="*/ 9850380 w 12192000"/>
              <a:gd name="connsiteY318" fmla="*/ 1553938 h 1714501"/>
              <a:gd name="connsiteX319" fmla="*/ 9889113 w 12192000"/>
              <a:gd name="connsiteY319" fmla="*/ 1553938 h 1714501"/>
              <a:gd name="connsiteX320" fmla="*/ 9935598 w 12192000"/>
              <a:gd name="connsiteY320" fmla="*/ 1553938 h 1714501"/>
              <a:gd name="connsiteX321" fmla="*/ 10005330 w 12192000"/>
              <a:gd name="connsiteY321" fmla="*/ 1553938 h 1714501"/>
              <a:gd name="connsiteX322" fmla="*/ 9982084 w 12192000"/>
              <a:gd name="connsiteY322" fmla="*/ 1535846 h 1714501"/>
              <a:gd name="connsiteX323" fmla="*/ 9920103 w 12192000"/>
              <a:gd name="connsiteY323" fmla="*/ 1520768 h 1714501"/>
              <a:gd name="connsiteX324" fmla="*/ 9904608 w 12192000"/>
              <a:gd name="connsiteY324" fmla="*/ 1502676 h 1714501"/>
              <a:gd name="connsiteX325" fmla="*/ 9184083 w 12192000"/>
              <a:gd name="connsiteY325" fmla="*/ 1502676 h 1714501"/>
              <a:gd name="connsiteX326" fmla="*/ 9191835 w 12192000"/>
              <a:gd name="connsiteY326" fmla="*/ 1508707 h 1714501"/>
              <a:gd name="connsiteX327" fmla="*/ 9269310 w 12192000"/>
              <a:gd name="connsiteY327" fmla="*/ 1508707 h 1714501"/>
              <a:gd name="connsiteX328" fmla="*/ 9184083 w 12192000"/>
              <a:gd name="connsiteY328" fmla="*/ 1502676 h 1714501"/>
              <a:gd name="connsiteX329" fmla="*/ 5961107 w 12192000"/>
              <a:gd name="connsiteY329" fmla="*/ 1502676 h 1714501"/>
              <a:gd name="connsiteX330" fmla="*/ 5930117 w 12192000"/>
              <a:gd name="connsiteY330" fmla="*/ 1508707 h 1714501"/>
              <a:gd name="connsiteX331" fmla="*/ 5961107 w 12192000"/>
              <a:gd name="connsiteY331" fmla="*/ 1514737 h 1714501"/>
              <a:gd name="connsiteX332" fmla="*/ 5992106 w 12192000"/>
              <a:gd name="connsiteY332" fmla="*/ 1508707 h 1714501"/>
              <a:gd name="connsiteX333" fmla="*/ 5961107 w 12192000"/>
              <a:gd name="connsiteY333" fmla="*/ 1502676 h 1714501"/>
              <a:gd name="connsiteX334" fmla="*/ 3141003 w 12192000"/>
              <a:gd name="connsiteY334" fmla="*/ 1502676 h 1714501"/>
              <a:gd name="connsiteX335" fmla="*/ 3125508 w 12192000"/>
              <a:gd name="connsiteY335" fmla="*/ 1508707 h 1714501"/>
              <a:gd name="connsiteX336" fmla="*/ 3141003 w 12192000"/>
              <a:gd name="connsiteY336" fmla="*/ 1514737 h 1714501"/>
              <a:gd name="connsiteX337" fmla="*/ 3156498 w 12192000"/>
              <a:gd name="connsiteY337" fmla="*/ 1508707 h 1714501"/>
              <a:gd name="connsiteX338" fmla="*/ 3141003 w 12192000"/>
              <a:gd name="connsiteY338" fmla="*/ 1502676 h 1714501"/>
              <a:gd name="connsiteX339" fmla="*/ 6712622 w 12192000"/>
              <a:gd name="connsiteY339" fmla="*/ 1496646 h 1714501"/>
              <a:gd name="connsiteX340" fmla="*/ 6704871 w 12192000"/>
              <a:gd name="connsiteY340" fmla="*/ 1505693 h 1714501"/>
              <a:gd name="connsiteX341" fmla="*/ 6720366 w 12192000"/>
              <a:gd name="connsiteY341" fmla="*/ 1514737 h 1714501"/>
              <a:gd name="connsiteX342" fmla="*/ 6728117 w 12192000"/>
              <a:gd name="connsiteY342" fmla="*/ 1505693 h 1714501"/>
              <a:gd name="connsiteX343" fmla="*/ 6712622 w 12192000"/>
              <a:gd name="connsiteY343" fmla="*/ 1496646 h 1714501"/>
              <a:gd name="connsiteX344" fmla="*/ 7448638 w 12192000"/>
              <a:gd name="connsiteY344" fmla="*/ 1495516 h 1714501"/>
              <a:gd name="connsiteX345" fmla="*/ 7278189 w 12192000"/>
              <a:gd name="connsiteY345" fmla="*/ 1499663 h 1714501"/>
              <a:gd name="connsiteX346" fmla="*/ 7177475 w 12192000"/>
              <a:gd name="connsiteY346" fmla="*/ 1508707 h 1714501"/>
              <a:gd name="connsiteX347" fmla="*/ 7479625 w 12192000"/>
              <a:gd name="connsiteY347" fmla="*/ 1502676 h 1714501"/>
              <a:gd name="connsiteX348" fmla="*/ 7448638 w 12192000"/>
              <a:gd name="connsiteY348" fmla="*/ 1495516 h 1714501"/>
              <a:gd name="connsiteX349" fmla="*/ 6423060 w 12192000"/>
              <a:gd name="connsiteY349" fmla="*/ 1494385 h 1714501"/>
              <a:gd name="connsiteX350" fmla="*/ 6340740 w 12192000"/>
              <a:gd name="connsiteY350" fmla="*/ 1496646 h 1714501"/>
              <a:gd name="connsiteX351" fmla="*/ 6232275 w 12192000"/>
              <a:gd name="connsiteY351" fmla="*/ 1502676 h 1714501"/>
              <a:gd name="connsiteX352" fmla="*/ 6356236 w 12192000"/>
              <a:gd name="connsiteY352" fmla="*/ 1502676 h 1714501"/>
              <a:gd name="connsiteX353" fmla="*/ 6464701 w 12192000"/>
              <a:gd name="connsiteY353" fmla="*/ 1496646 h 1714501"/>
              <a:gd name="connsiteX354" fmla="*/ 6423060 w 12192000"/>
              <a:gd name="connsiteY354" fmla="*/ 1494385 h 1714501"/>
              <a:gd name="connsiteX355" fmla="*/ 7544512 w 12192000"/>
              <a:gd name="connsiteY355" fmla="*/ 1493631 h 1714501"/>
              <a:gd name="connsiteX356" fmla="*/ 7510615 w 12192000"/>
              <a:gd name="connsiteY356" fmla="*/ 1496646 h 1714501"/>
              <a:gd name="connsiteX357" fmla="*/ 7533861 w 12192000"/>
              <a:gd name="connsiteY357" fmla="*/ 1502676 h 1714501"/>
              <a:gd name="connsiteX358" fmla="*/ 7572595 w 12192000"/>
              <a:gd name="connsiteY358" fmla="*/ 1499663 h 1714501"/>
              <a:gd name="connsiteX359" fmla="*/ 7544512 w 12192000"/>
              <a:gd name="connsiteY359" fmla="*/ 1493631 h 1714501"/>
              <a:gd name="connsiteX360" fmla="*/ 3331789 w 12192000"/>
              <a:gd name="connsiteY360" fmla="*/ 1492877 h 1714501"/>
              <a:gd name="connsiteX361" fmla="*/ 3326944 w 12192000"/>
              <a:gd name="connsiteY361" fmla="*/ 1496646 h 1714501"/>
              <a:gd name="connsiteX362" fmla="*/ 3342447 w 12192000"/>
              <a:gd name="connsiteY362" fmla="*/ 1502676 h 1714501"/>
              <a:gd name="connsiteX363" fmla="*/ 3357934 w 12192000"/>
              <a:gd name="connsiteY363" fmla="*/ 1499663 h 1714501"/>
              <a:gd name="connsiteX364" fmla="*/ 3342447 w 12192000"/>
              <a:gd name="connsiteY364" fmla="*/ 1493632 h 1714501"/>
              <a:gd name="connsiteX365" fmla="*/ 3331789 w 12192000"/>
              <a:gd name="connsiteY365" fmla="*/ 1492877 h 1714501"/>
              <a:gd name="connsiteX366" fmla="*/ 6542176 w 12192000"/>
              <a:gd name="connsiteY366" fmla="*/ 1490615 h 1714501"/>
              <a:gd name="connsiteX367" fmla="*/ 6526681 w 12192000"/>
              <a:gd name="connsiteY367" fmla="*/ 1496646 h 1714501"/>
              <a:gd name="connsiteX368" fmla="*/ 6557672 w 12192000"/>
              <a:gd name="connsiteY368" fmla="*/ 1502676 h 1714501"/>
              <a:gd name="connsiteX369" fmla="*/ 6573167 w 12192000"/>
              <a:gd name="connsiteY369" fmla="*/ 1496646 h 1714501"/>
              <a:gd name="connsiteX370" fmla="*/ 6542176 w 12192000"/>
              <a:gd name="connsiteY370" fmla="*/ 1490615 h 1714501"/>
              <a:gd name="connsiteX371" fmla="*/ 3017042 w 12192000"/>
              <a:gd name="connsiteY371" fmla="*/ 1490615 h 1714501"/>
              <a:gd name="connsiteX372" fmla="*/ 3001547 w 12192000"/>
              <a:gd name="connsiteY372" fmla="*/ 1499663 h 1714501"/>
              <a:gd name="connsiteX373" fmla="*/ 3009299 w 12192000"/>
              <a:gd name="connsiteY373" fmla="*/ 1508707 h 1714501"/>
              <a:gd name="connsiteX374" fmla="*/ 3024794 w 12192000"/>
              <a:gd name="connsiteY374" fmla="*/ 1499663 h 1714501"/>
              <a:gd name="connsiteX375" fmla="*/ 3017042 w 12192000"/>
              <a:gd name="connsiteY375" fmla="*/ 1490615 h 1714501"/>
              <a:gd name="connsiteX376" fmla="*/ 11384384 w 12192000"/>
              <a:gd name="connsiteY376" fmla="*/ 1484585 h 1714501"/>
              <a:gd name="connsiteX377" fmla="*/ 11361146 w 12192000"/>
              <a:gd name="connsiteY377" fmla="*/ 1490615 h 1714501"/>
              <a:gd name="connsiteX378" fmla="*/ 11368889 w 12192000"/>
              <a:gd name="connsiteY378" fmla="*/ 1496646 h 1714501"/>
              <a:gd name="connsiteX379" fmla="*/ 11392136 w 12192000"/>
              <a:gd name="connsiteY379" fmla="*/ 1490615 h 1714501"/>
              <a:gd name="connsiteX380" fmla="*/ 11384384 w 12192000"/>
              <a:gd name="connsiteY380" fmla="*/ 1484585 h 1714501"/>
              <a:gd name="connsiteX381" fmla="*/ 10966017 w 12192000"/>
              <a:gd name="connsiteY381" fmla="*/ 1484585 h 1714501"/>
              <a:gd name="connsiteX382" fmla="*/ 10865303 w 12192000"/>
              <a:gd name="connsiteY382" fmla="*/ 1490615 h 1714501"/>
              <a:gd name="connsiteX383" fmla="*/ 10966017 w 12192000"/>
              <a:gd name="connsiteY383" fmla="*/ 1496646 h 1714501"/>
              <a:gd name="connsiteX384" fmla="*/ 11066739 w 12192000"/>
              <a:gd name="connsiteY384" fmla="*/ 1490615 h 1714501"/>
              <a:gd name="connsiteX385" fmla="*/ 10966017 w 12192000"/>
              <a:gd name="connsiteY385" fmla="*/ 1484585 h 1714501"/>
              <a:gd name="connsiteX386" fmla="*/ 11206195 w 12192000"/>
              <a:gd name="connsiteY386" fmla="*/ 1478554 h 1714501"/>
              <a:gd name="connsiteX387" fmla="*/ 11128719 w 12192000"/>
              <a:gd name="connsiteY387" fmla="*/ 1490615 h 1714501"/>
              <a:gd name="connsiteX388" fmla="*/ 10749086 w 12192000"/>
              <a:gd name="connsiteY388" fmla="*/ 1514737 h 1714501"/>
              <a:gd name="connsiteX389" fmla="*/ 10547658 w 12192000"/>
              <a:gd name="connsiteY389" fmla="*/ 1529815 h 1714501"/>
              <a:gd name="connsiteX390" fmla="*/ 10570897 w 12192000"/>
              <a:gd name="connsiteY390" fmla="*/ 1544890 h 1714501"/>
              <a:gd name="connsiteX391" fmla="*/ 10671611 w 12192000"/>
              <a:gd name="connsiteY391" fmla="*/ 1547907 h 1714501"/>
              <a:gd name="connsiteX392" fmla="*/ 10687106 w 12192000"/>
              <a:gd name="connsiteY392" fmla="*/ 1535846 h 1714501"/>
              <a:gd name="connsiteX393" fmla="*/ 10741342 w 12192000"/>
              <a:gd name="connsiteY393" fmla="*/ 1526798 h 1714501"/>
              <a:gd name="connsiteX394" fmla="*/ 11384384 w 12192000"/>
              <a:gd name="connsiteY394" fmla="*/ 1517754 h 1714501"/>
              <a:gd name="connsiteX395" fmla="*/ 11547087 w 12192000"/>
              <a:gd name="connsiteY395" fmla="*/ 1505693 h 1714501"/>
              <a:gd name="connsiteX396" fmla="*/ 11454116 w 12192000"/>
              <a:gd name="connsiteY396" fmla="*/ 1502676 h 1714501"/>
              <a:gd name="connsiteX397" fmla="*/ 11268175 w 12192000"/>
              <a:gd name="connsiteY397" fmla="*/ 1484585 h 1714501"/>
              <a:gd name="connsiteX398" fmla="*/ 11206195 w 12192000"/>
              <a:gd name="connsiteY398" fmla="*/ 1478554 h 1714501"/>
              <a:gd name="connsiteX399" fmla="*/ 11655552 w 12192000"/>
              <a:gd name="connsiteY399" fmla="*/ 1466493 h 1714501"/>
              <a:gd name="connsiteX400" fmla="*/ 11616810 w 12192000"/>
              <a:gd name="connsiteY400" fmla="*/ 1487601 h 1714501"/>
              <a:gd name="connsiteX401" fmla="*/ 11585820 w 12192000"/>
              <a:gd name="connsiteY401" fmla="*/ 1511724 h 1714501"/>
              <a:gd name="connsiteX402" fmla="*/ 11593572 w 12192000"/>
              <a:gd name="connsiteY402" fmla="*/ 1511724 h 1714501"/>
              <a:gd name="connsiteX403" fmla="*/ 11663296 w 12192000"/>
              <a:gd name="connsiteY403" fmla="*/ 1508707 h 1714501"/>
              <a:gd name="connsiteX404" fmla="*/ 11709789 w 12192000"/>
              <a:gd name="connsiteY404" fmla="*/ 1499663 h 1714501"/>
              <a:gd name="connsiteX405" fmla="*/ 11678791 w 12192000"/>
              <a:gd name="connsiteY405" fmla="*/ 1490615 h 1714501"/>
              <a:gd name="connsiteX406" fmla="*/ 11663296 w 12192000"/>
              <a:gd name="connsiteY406" fmla="*/ 1478554 h 1714501"/>
              <a:gd name="connsiteX407" fmla="*/ 11655552 w 12192000"/>
              <a:gd name="connsiteY407" fmla="*/ 1466493 h 1714501"/>
              <a:gd name="connsiteX408" fmla="*/ 8835724 w 12192000"/>
              <a:gd name="connsiteY408" fmla="*/ 1444934 h 1714501"/>
              <a:gd name="connsiteX409" fmla="*/ 8765724 w 12192000"/>
              <a:gd name="connsiteY409" fmla="*/ 1445388 h 1714501"/>
              <a:gd name="connsiteX410" fmla="*/ 7805021 w 12192000"/>
              <a:gd name="connsiteY410" fmla="*/ 1475540 h 1714501"/>
              <a:gd name="connsiteX411" fmla="*/ 8486804 w 12192000"/>
              <a:gd name="connsiteY411" fmla="*/ 1466493 h 1714501"/>
              <a:gd name="connsiteX412" fmla="*/ 8835724 w 12192000"/>
              <a:gd name="connsiteY412" fmla="*/ 1444934 h 1714501"/>
              <a:gd name="connsiteX413" fmla="*/ 9005894 w 12192000"/>
              <a:gd name="connsiteY413" fmla="*/ 1436340 h 1714501"/>
              <a:gd name="connsiteX414" fmla="*/ 8967152 w 12192000"/>
              <a:gd name="connsiteY414" fmla="*/ 1442371 h 1714501"/>
              <a:gd name="connsiteX415" fmla="*/ 8990399 w 12192000"/>
              <a:gd name="connsiteY415" fmla="*/ 1448401 h 1714501"/>
              <a:gd name="connsiteX416" fmla="*/ 9029132 w 12192000"/>
              <a:gd name="connsiteY416" fmla="*/ 1442371 h 1714501"/>
              <a:gd name="connsiteX417" fmla="*/ 9005894 w 12192000"/>
              <a:gd name="connsiteY417" fmla="*/ 1436340 h 1714501"/>
              <a:gd name="connsiteX418" fmla="*/ 9460091 w 12192000"/>
              <a:gd name="connsiteY418" fmla="*/ 1425317 h 1714501"/>
              <a:gd name="connsiteX419" fmla="*/ 9137598 w 12192000"/>
              <a:gd name="connsiteY419" fmla="*/ 1436340 h 1714501"/>
              <a:gd name="connsiteX420" fmla="*/ 9184083 w 12192000"/>
              <a:gd name="connsiteY420" fmla="*/ 1439357 h 1714501"/>
              <a:gd name="connsiteX421" fmla="*/ 9408766 w 12192000"/>
              <a:gd name="connsiteY421" fmla="*/ 1433326 h 1714501"/>
              <a:gd name="connsiteX422" fmla="*/ 9493985 w 12192000"/>
              <a:gd name="connsiteY422" fmla="*/ 1427296 h 1714501"/>
              <a:gd name="connsiteX423" fmla="*/ 9460091 w 12192000"/>
              <a:gd name="connsiteY423" fmla="*/ 1425317 h 1714501"/>
              <a:gd name="connsiteX424" fmla="*/ 9647003 w 12192000"/>
              <a:gd name="connsiteY424" fmla="*/ 1420134 h 1714501"/>
              <a:gd name="connsiteX425" fmla="*/ 9625697 w 12192000"/>
              <a:gd name="connsiteY425" fmla="*/ 1421265 h 1714501"/>
              <a:gd name="connsiteX426" fmla="*/ 9633448 w 12192000"/>
              <a:gd name="connsiteY426" fmla="*/ 1424279 h 1714501"/>
              <a:gd name="connsiteX427" fmla="*/ 9656687 w 12192000"/>
              <a:gd name="connsiteY427" fmla="*/ 1421265 h 1714501"/>
              <a:gd name="connsiteX428" fmla="*/ 9647003 w 12192000"/>
              <a:gd name="connsiteY428" fmla="*/ 1420134 h 1714501"/>
              <a:gd name="connsiteX429" fmla="*/ 9834876 w 12192000"/>
              <a:gd name="connsiteY429" fmla="*/ 1412218 h 1714501"/>
              <a:gd name="connsiteX430" fmla="*/ 9858123 w 12192000"/>
              <a:gd name="connsiteY430" fmla="*/ 1415235 h 1714501"/>
              <a:gd name="connsiteX431" fmla="*/ 9881362 w 12192000"/>
              <a:gd name="connsiteY431" fmla="*/ 1412218 h 1714501"/>
              <a:gd name="connsiteX432" fmla="*/ 9834876 w 12192000"/>
              <a:gd name="connsiteY432" fmla="*/ 1412218 h 1714501"/>
              <a:gd name="connsiteX433" fmla="*/ 3646895 w 12192000"/>
              <a:gd name="connsiteY433" fmla="*/ 1392949 h 1714501"/>
              <a:gd name="connsiteX434" fmla="*/ 3613607 w 12192000"/>
              <a:gd name="connsiteY434" fmla="*/ 1397143 h 1714501"/>
              <a:gd name="connsiteX435" fmla="*/ 3745311 w 12192000"/>
              <a:gd name="connsiteY435" fmla="*/ 1403174 h 1714501"/>
              <a:gd name="connsiteX436" fmla="*/ 3861528 w 12192000"/>
              <a:gd name="connsiteY436" fmla="*/ 1400157 h 1714501"/>
              <a:gd name="connsiteX437" fmla="*/ 3646895 w 12192000"/>
              <a:gd name="connsiteY437" fmla="*/ 1392949 h 1714501"/>
              <a:gd name="connsiteX438" fmla="*/ 3523540 w 12192000"/>
              <a:gd name="connsiteY438" fmla="*/ 1391866 h 1714501"/>
              <a:gd name="connsiteX439" fmla="*/ 3474151 w 12192000"/>
              <a:gd name="connsiteY439" fmla="*/ 1394126 h 1714501"/>
              <a:gd name="connsiteX440" fmla="*/ 3520636 w 12192000"/>
              <a:gd name="connsiteY440" fmla="*/ 1397143 h 1714501"/>
              <a:gd name="connsiteX441" fmla="*/ 3567121 w 12192000"/>
              <a:gd name="connsiteY441" fmla="*/ 1394126 h 1714501"/>
              <a:gd name="connsiteX442" fmla="*/ 3523540 w 12192000"/>
              <a:gd name="connsiteY442" fmla="*/ 1391866 h 1714501"/>
              <a:gd name="connsiteX443" fmla="*/ 3357934 w 12192000"/>
              <a:gd name="connsiteY443" fmla="*/ 1391112 h 1714501"/>
              <a:gd name="connsiteX444" fmla="*/ 3326944 w 12192000"/>
              <a:gd name="connsiteY444" fmla="*/ 1397143 h 1714501"/>
              <a:gd name="connsiteX445" fmla="*/ 3342447 w 12192000"/>
              <a:gd name="connsiteY445" fmla="*/ 1403174 h 1714501"/>
              <a:gd name="connsiteX446" fmla="*/ 3373429 w 12192000"/>
              <a:gd name="connsiteY446" fmla="*/ 1397143 h 1714501"/>
              <a:gd name="connsiteX447" fmla="*/ 3357934 w 12192000"/>
              <a:gd name="connsiteY447" fmla="*/ 1391112 h 1714501"/>
              <a:gd name="connsiteX448" fmla="*/ 1413306 w 12192000"/>
              <a:gd name="connsiteY448" fmla="*/ 1391112 h 1714501"/>
              <a:gd name="connsiteX449" fmla="*/ 1390059 w 12192000"/>
              <a:gd name="connsiteY449" fmla="*/ 1397143 h 1714501"/>
              <a:gd name="connsiteX450" fmla="*/ 1428801 w 12192000"/>
              <a:gd name="connsiteY450" fmla="*/ 1403174 h 1714501"/>
              <a:gd name="connsiteX451" fmla="*/ 1452039 w 12192000"/>
              <a:gd name="connsiteY451" fmla="*/ 1397143 h 1714501"/>
              <a:gd name="connsiteX452" fmla="*/ 1413306 w 12192000"/>
              <a:gd name="connsiteY452" fmla="*/ 1391112 h 1714501"/>
              <a:gd name="connsiteX453" fmla="*/ 5372302 w 12192000"/>
              <a:gd name="connsiteY453" fmla="*/ 1388096 h 1714501"/>
              <a:gd name="connsiteX454" fmla="*/ 5395541 w 12192000"/>
              <a:gd name="connsiteY454" fmla="*/ 1391112 h 1714501"/>
              <a:gd name="connsiteX455" fmla="*/ 5418779 w 12192000"/>
              <a:gd name="connsiteY455" fmla="*/ 1388096 h 1714501"/>
              <a:gd name="connsiteX456" fmla="*/ 5372302 w 12192000"/>
              <a:gd name="connsiteY456" fmla="*/ 1388096 h 1714501"/>
              <a:gd name="connsiteX457" fmla="*/ 4124944 w 12192000"/>
              <a:gd name="connsiteY457" fmla="*/ 1388096 h 1714501"/>
              <a:gd name="connsiteX458" fmla="*/ 4093954 w 12192000"/>
              <a:gd name="connsiteY458" fmla="*/ 1391112 h 1714501"/>
              <a:gd name="connsiteX459" fmla="*/ 4124944 w 12192000"/>
              <a:gd name="connsiteY459" fmla="*/ 1397143 h 1714501"/>
              <a:gd name="connsiteX460" fmla="*/ 4155934 w 12192000"/>
              <a:gd name="connsiteY460" fmla="*/ 1394126 h 1714501"/>
              <a:gd name="connsiteX461" fmla="*/ 4124944 w 12192000"/>
              <a:gd name="connsiteY461" fmla="*/ 1388096 h 1714501"/>
              <a:gd name="connsiteX462" fmla="*/ 11503021 w 12192000"/>
              <a:gd name="connsiteY462" fmla="*/ 1386542 h 1714501"/>
              <a:gd name="connsiteX463" fmla="*/ 11469611 w 12192000"/>
              <a:gd name="connsiteY463" fmla="*/ 1388096 h 1714501"/>
              <a:gd name="connsiteX464" fmla="*/ 11082234 w 12192000"/>
              <a:gd name="connsiteY464" fmla="*/ 1412218 h 1714501"/>
              <a:gd name="connsiteX465" fmla="*/ 11012510 w 12192000"/>
              <a:gd name="connsiteY465" fmla="*/ 1415235 h 1714501"/>
              <a:gd name="connsiteX466" fmla="*/ 10927283 w 12192000"/>
              <a:gd name="connsiteY466" fmla="*/ 1421265 h 1714501"/>
              <a:gd name="connsiteX467" fmla="*/ 10857560 w 12192000"/>
              <a:gd name="connsiteY467" fmla="*/ 1424279 h 1714501"/>
              <a:gd name="connsiteX468" fmla="*/ 10725847 w 12192000"/>
              <a:gd name="connsiteY468" fmla="*/ 1424279 h 1714501"/>
              <a:gd name="connsiteX469" fmla="*/ 10516660 w 12192000"/>
              <a:gd name="connsiteY469" fmla="*/ 1430310 h 1714501"/>
              <a:gd name="connsiteX470" fmla="*/ 10408202 w 12192000"/>
              <a:gd name="connsiteY470" fmla="*/ 1433326 h 1714501"/>
              <a:gd name="connsiteX471" fmla="*/ 10384956 w 12192000"/>
              <a:gd name="connsiteY471" fmla="*/ 1427296 h 1714501"/>
              <a:gd name="connsiteX472" fmla="*/ 10199015 w 12192000"/>
              <a:gd name="connsiteY472" fmla="*/ 1430310 h 1714501"/>
              <a:gd name="connsiteX473" fmla="*/ 10098301 w 12192000"/>
              <a:gd name="connsiteY473" fmla="*/ 1436340 h 1714501"/>
              <a:gd name="connsiteX474" fmla="*/ 10028569 w 12192000"/>
              <a:gd name="connsiteY474" fmla="*/ 1442371 h 1714501"/>
              <a:gd name="connsiteX475" fmla="*/ 9602450 w 12192000"/>
              <a:gd name="connsiteY475" fmla="*/ 1469510 h 1714501"/>
              <a:gd name="connsiteX476" fmla="*/ 9548221 w 12192000"/>
              <a:gd name="connsiteY476" fmla="*/ 1469510 h 1714501"/>
              <a:gd name="connsiteX477" fmla="*/ 9602450 w 12192000"/>
              <a:gd name="connsiteY477" fmla="*/ 1475540 h 1714501"/>
              <a:gd name="connsiteX478" fmla="*/ 9679926 w 12192000"/>
              <a:gd name="connsiteY478" fmla="*/ 1478554 h 1714501"/>
              <a:gd name="connsiteX479" fmla="*/ 9718667 w 12192000"/>
              <a:gd name="connsiteY479" fmla="*/ 1481571 h 1714501"/>
              <a:gd name="connsiteX480" fmla="*/ 9695429 w 12192000"/>
              <a:gd name="connsiteY480" fmla="*/ 1493632 h 1714501"/>
              <a:gd name="connsiteX481" fmla="*/ 9695429 w 12192000"/>
              <a:gd name="connsiteY481" fmla="*/ 1523785 h 1714501"/>
              <a:gd name="connsiteX482" fmla="*/ 9734162 w 12192000"/>
              <a:gd name="connsiteY482" fmla="*/ 1511724 h 1714501"/>
              <a:gd name="connsiteX483" fmla="*/ 9757401 w 12192000"/>
              <a:gd name="connsiteY483" fmla="*/ 1511724 h 1714501"/>
              <a:gd name="connsiteX484" fmla="*/ 9827133 w 12192000"/>
              <a:gd name="connsiteY484" fmla="*/ 1514737 h 1714501"/>
              <a:gd name="connsiteX485" fmla="*/ 9873618 w 12192000"/>
              <a:gd name="connsiteY485" fmla="*/ 1505693 h 1714501"/>
              <a:gd name="connsiteX486" fmla="*/ 9819381 w 12192000"/>
              <a:gd name="connsiteY486" fmla="*/ 1502676 h 1714501"/>
              <a:gd name="connsiteX487" fmla="*/ 9881362 w 12192000"/>
              <a:gd name="connsiteY487" fmla="*/ 1472523 h 1714501"/>
              <a:gd name="connsiteX488" fmla="*/ 9935598 w 12192000"/>
              <a:gd name="connsiteY488" fmla="*/ 1478554 h 1714501"/>
              <a:gd name="connsiteX489" fmla="*/ 9982084 w 12192000"/>
              <a:gd name="connsiteY489" fmla="*/ 1478554 h 1714501"/>
              <a:gd name="connsiteX490" fmla="*/ 10013074 w 12192000"/>
              <a:gd name="connsiteY490" fmla="*/ 1490615 h 1714501"/>
              <a:gd name="connsiteX491" fmla="*/ 10013074 w 12192000"/>
              <a:gd name="connsiteY491" fmla="*/ 1502676 h 1714501"/>
              <a:gd name="connsiteX492" fmla="*/ 10051807 w 12192000"/>
              <a:gd name="connsiteY492" fmla="*/ 1511724 h 1714501"/>
              <a:gd name="connsiteX493" fmla="*/ 10059559 w 12192000"/>
              <a:gd name="connsiteY493" fmla="*/ 1502676 h 1714501"/>
              <a:gd name="connsiteX494" fmla="*/ 10090549 w 12192000"/>
              <a:gd name="connsiteY494" fmla="*/ 1487601 h 1714501"/>
              <a:gd name="connsiteX495" fmla="*/ 10106044 w 12192000"/>
              <a:gd name="connsiteY495" fmla="*/ 1499663 h 1714501"/>
              <a:gd name="connsiteX496" fmla="*/ 10160281 w 12192000"/>
              <a:gd name="connsiteY496" fmla="*/ 1505693 h 1714501"/>
              <a:gd name="connsiteX497" fmla="*/ 10322975 w 12192000"/>
              <a:gd name="connsiteY497" fmla="*/ 1508707 h 1714501"/>
              <a:gd name="connsiteX498" fmla="*/ 10446936 w 12192000"/>
              <a:gd name="connsiteY498" fmla="*/ 1505693 h 1714501"/>
              <a:gd name="connsiteX499" fmla="*/ 10834313 w 12192000"/>
              <a:gd name="connsiteY499" fmla="*/ 1493632 h 1714501"/>
              <a:gd name="connsiteX500" fmla="*/ 10423689 w 12192000"/>
              <a:gd name="connsiteY500" fmla="*/ 1493632 h 1714501"/>
              <a:gd name="connsiteX501" fmla="*/ 10369461 w 12192000"/>
              <a:gd name="connsiteY501" fmla="*/ 1493632 h 1714501"/>
              <a:gd name="connsiteX502" fmla="*/ 10431441 w 12192000"/>
              <a:gd name="connsiteY502" fmla="*/ 1481571 h 1714501"/>
              <a:gd name="connsiteX503" fmla="*/ 10555402 w 12192000"/>
              <a:gd name="connsiteY503" fmla="*/ 1472523 h 1714501"/>
              <a:gd name="connsiteX504" fmla="*/ 10586392 w 12192000"/>
              <a:gd name="connsiteY504" fmla="*/ 1466493 h 1714501"/>
              <a:gd name="connsiteX505" fmla="*/ 10625133 w 12192000"/>
              <a:gd name="connsiteY505" fmla="*/ 1472523 h 1714501"/>
              <a:gd name="connsiteX506" fmla="*/ 11213938 w 12192000"/>
              <a:gd name="connsiteY506" fmla="*/ 1472523 h 1714501"/>
              <a:gd name="connsiteX507" fmla="*/ 11206195 w 12192000"/>
              <a:gd name="connsiteY507" fmla="*/ 1451418 h 1714501"/>
              <a:gd name="connsiteX508" fmla="*/ 11213938 w 12192000"/>
              <a:gd name="connsiteY508" fmla="*/ 1436340 h 1714501"/>
              <a:gd name="connsiteX509" fmla="*/ 11268175 w 12192000"/>
              <a:gd name="connsiteY509" fmla="*/ 1430310 h 1714501"/>
              <a:gd name="connsiteX510" fmla="*/ 11322412 w 12192000"/>
              <a:gd name="connsiteY510" fmla="*/ 1427296 h 1714501"/>
              <a:gd name="connsiteX511" fmla="*/ 11345650 w 12192000"/>
              <a:gd name="connsiteY511" fmla="*/ 1415235 h 1714501"/>
              <a:gd name="connsiteX512" fmla="*/ 11322412 w 12192000"/>
              <a:gd name="connsiteY512" fmla="*/ 1409204 h 1714501"/>
              <a:gd name="connsiteX513" fmla="*/ 11337907 w 12192000"/>
              <a:gd name="connsiteY513" fmla="*/ 1406187 h 1714501"/>
              <a:gd name="connsiteX514" fmla="*/ 11446364 w 12192000"/>
              <a:gd name="connsiteY514" fmla="*/ 1397143 h 1714501"/>
              <a:gd name="connsiteX515" fmla="*/ 11503021 w 12192000"/>
              <a:gd name="connsiteY515" fmla="*/ 1386542 h 1714501"/>
              <a:gd name="connsiteX516" fmla="*/ 5523373 w 12192000"/>
              <a:gd name="connsiteY516" fmla="*/ 1382819 h 1714501"/>
              <a:gd name="connsiteX517" fmla="*/ 5480760 w 12192000"/>
              <a:gd name="connsiteY517" fmla="*/ 1385082 h 1714501"/>
              <a:gd name="connsiteX518" fmla="*/ 5519501 w 12192000"/>
              <a:gd name="connsiteY518" fmla="*/ 1388096 h 1714501"/>
              <a:gd name="connsiteX519" fmla="*/ 5565987 w 12192000"/>
              <a:gd name="connsiteY519" fmla="*/ 1385082 h 1714501"/>
              <a:gd name="connsiteX520" fmla="*/ 5523373 w 12192000"/>
              <a:gd name="connsiteY520" fmla="*/ 1382819 h 1714501"/>
              <a:gd name="connsiteX521" fmla="*/ 4239097 w 12192000"/>
              <a:gd name="connsiteY521" fmla="*/ 1380087 h 1714501"/>
              <a:gd name="connsiteX522" fmla="*/ 4318629 w 12192000"/>
              <a:gd name="connsiteY522" fmla="*/ 1391112 h 1714501"/>
              <a:gd name="connsiteX523" fmla="*/ 4543311 w 12192000"/>
              <a:gd name="connsiteY523" fmla="*/ 1406187 h 1714501"/>
              <a:gd name="connsiteX524" fmla="*/ 4566550 w 12192000"/>
              <a:gd name="connsiteY524" fmla="*/ 1403174 h 1714501"/>
              <a:gd name="connsiteX525" fmla="*/ 4597548 w 12192000"/>
              <a:gd name="connsiteY525" fmla="*/ 1400157 h 1714501"/>
              <a:gd name="connsiteX526" fmla="*/ 5310314 w 12192000"/>
              <a:gd name="connsiteY526" fmla="*/ 1391112 h 1714501"/>
              <a:gd name="connsiteX527" fmla="*/ 4915193 w 12192000"/>
              <a:gd name="connsiteY527" fmla="*/ 1385082 h 1714501"/>
              <a:gd name="connsiteX528" fmla="*/ 4341875 w 12192000"/>
              <a:gd name="connsiteY528" fmla="*/ 1382065 h 1714501"/>
              <a:gd name="connsiteX529" fmla="*/ 4239097 w 12192000"/>
              <a:gd name="connsiteY529" fmla="*/ 1380087 h 1714501"/>
              <a:gd name="connsiteX530" fmla="*/ 5759680 w 12192000"/>
              <a:gd name="connsiteY530" fmla="*/ 1376034 h 1714501"/>
              <a:gd name="connsiteX531" fmla="*/ 5736432 w 12192000"/>
              <a:gd name="connsiteY531" fmla="*/ 1382065 h 1714501"/>
              <a:gd name="connsiteX532" fmla="*/ 5759680 w 12192000"/>
              <a:gd name="connsiteY532" fmla="*/ 1388096 h 1714501"/>
              <a:gd name="connsiteX533" fmla="*/ 5782918 w 12192000"/>
              <a:gd name="connsiteY533" fmla="*/ 1382065 h 1714501"/>
              <a:gd name="connsiteX534" fmla="*/ 5759680 w 12192000"/>
              <a:gd name="connsiteY534" fmla="*/ 1376034 h 1714501"/>
              <a:gd name="connsiteX535" fmla="*/ 6103473 w 12192000"/>
              <a:gd name="connsiteY535" fmla="*/ 1375281 h 1714501"/>
              <a:gd name="connsiteX536" fmla="*/ 6092819 w 12192000"/>
              <a:gd name="connsiteY536" fmla="*/ 1379051 h 1714501"/>
              <a:gd name="connsiteX537" fmla="*/ 6061829 w 12192000"/>
              <a:gd name="connsiteY537" fmla="*/ 1385082 h 1714501"/>
              <a:gd name="connsiteX538" fmla="*/ 5937868 w 12192000"/>
              <a:gd name="connsiteY538" fmla="*/ 1394126 h 1714501"/>
              <a:gd name="connsiteX539" fmla="*/ 5945612 w 12192000"/>
              <a:gd name="connsiteY539" fmla="*/ 1403174 h 1714501"/>
              <a:gd name="connsiteX540" fmla="*/ 5976610 w 12192000"/>
              <a:gd name="connsiteY540" fmla="*/ 1397143 h 1714501"/>
              <a:gd name="connsiteX541" fmla="*/ 6030839 w 12192000"/>
              <a:gd name="connsiteY541" fmla="*/ 1388096 h 1714501"/>
              <a:gd name="connsiteX542" fmla="*/ 6154800 w 12192000"/>
              <a:gd name="connsiteY542" fmla="*/ 1382065 h 1714501"/>
              <a:gd name="connsiteX543" fmla="*/ 6131561 w 12192000"/>
              <a:gd name="connsiteY543" fmla="*/ 1376034 h 1714501"/>
              <a:gd name="connsiteX544" fmla="*/ 6103473 w 12192000"/>
              <a:gd name="connsiteY544" fmla="*/ 1375281 h 1714501"/>
              <a:gd name="connsiteX545" fmla="*/ 3954498 w 12192000"/>
              <a:gd name="connsiteY545" fmla="*/ 1373021 h 1714501"/>
              <a:gd name="connsiteX546" fmla="*/ 3962250 w 12192000"/>
              <a:gd name="connsiteY546" fmla="*/ 1376034 h 1714501"/>
              <a:gd name="connsiteX547" fmla="*/ 3993232 w 12192000"/>
              <a:gd name="connsiteY547" fmla="*/ 1373021 h 1714501"/>
              <a:gd name="connsiteX548" fmla="*/ 3954498 w 12192000"/>
              <a:gd name="connsiteY548" fmla="*/ 1373021 h 1714501"/>
              <a:gd name="connsiteX549" fmla="*/ 3667835 w 12192000"/>
              <a:gd name="connsiteY549" fmla="*/ 1366990 h 1714501"/>
              <a:gd name="connsiteX550" fmla="*/ 3675587 w 12192000"/>
              <a:gd name="connsiteY550" fmla="*/ 1370004 h 1714501"/>
              <a:gd name="connsiteX551" fmla="*/ 3706577 w 12192000"/>
              <a:gd name="connsiteY551" fmla="*/ 1366990 h 1714501"/>
              <a:gd name="connsiteX552" fmla="*/ 3667835 w 12192000"/>
              <a:gd name="connsiteY552" fmla="*/ 1366990 h 1714501"/>
              <a:gd name="connsiteX553" fmla="*/ 433242 w 12192000"/>
              <a:gd name="connsiteY553" fmla="*/ 1366236 h 1714501"/>
              <a:gd name="connsiteX554" fmla="*/ 421621 w 12192000"/>
              <a:gd name="connsiteY554" fmla="*/ 1370004 h 1714501"/>
              <a:gd name="connsiteX555" fmla="*/ 545581 w 12192000"/>
              <a:gd name="connsiteY555" fmla="*/ 1382065 h 1714501"/>
              <a:gd name="connsiteX556" fmla="*/ 584315 w 12192000"/>
              <a:gd name="connsiteY556" fmla="*/ 1376034 h 1714501"/>
              <a:gd name="connsiteX557" fmla="*/ 553325 w 12192000"/>
              <a:gd name="connsiteY557" fmla="*/ 1370004 h 1714501"/>
              <a:gd name="connsiteX558" fmla="*/ 468106 w 12192000"/>
              <a:gd name="connsiteY558" fmla="*/ 1366990 h 1714501"/>
              <a:gd name="connsiteX559" fmla="*/ 433242 w 12192000"/>
              <a:gd name="connsiteY559" fmla="*/ 1366236 h 1714501"/>
              <a:gd name="connsiteX560" fmla="*/ 305404 w 12192000"/>
              <a:gd name="connsiteY560" fmla="*/ 1357943 h 1714501"/>
              <a:gd name="connsiteX561" fmla="*/ 313155 w 12192000"/>
              <a:gd name="connsiteY561" fmla="*/ 1363973 h 1714501"/>
              <a:gd name="connsiteX562" fmla="*/ 359640 w 12192000"/>
              <a:gd name="connsiteY562" fmla="*/ 1370004 h 1714501"/>
              <a:gd name="connsiteX563" fmla="*/ 351889 w 12192000"/>
              <a:gd name="connsiteY563" fmla="*/ 1363973 h 1714501"/>
              <a:gd name="connsiteX564" fmla="*/ 305404 w 12192000"/>
              <a:gd name="connsiteY564" fmla="*/ 1357943 h 1714501"/>
              <a:gd name="connsiteX565" fmla="*/ 3900262 w 12192000"/>
              <a:gd name="connsiteY565" fmla="*/ 1354929 h 1714501"/>
              <a:gd name="connsiteX566" fmla="*/ 3884775 w 12192000"/>
              <a:gd name="connsiteY566" fmla="*/ 1363973 h 1714501"/>
              <a:gd name="connsiteX567" fmla="*/ 3915757 w 12192000"/>
              <a:gd name="connsiteY567" fmla="*/ 1366990 h 1714501"/>
              <a:gd name="connsiteX568" fmla="*/ 3900262 w 12192000"/>
              <a:gd name="connsiteY568" fmla="*/ 1354929 h 1714501"/>
              <a:gd name="connsiteX569" fmla="*/ 2718763 w 12192000"/>
              <a:gd name="connsiteY569" fmla="*/ 1352667 h 1714501"/>
              <a:gd name="connsiteX570" fmla="*/ 2645169 w 12192000"/>
              <a:gd name="connsiteY570" fmla="*/ 1357943 h 1714501"/>
              <a:gd name="connsiteX571" fmla="*/ 2652912 w 12192000"/>
              <a:gd name="connsiteY571" fmla="*/ 1363973 h 1714501"/>
              <a:gd name="connsiteX572" fmla="*/ 2660655 w 12192000"/>
              <a:gd name="connsiteY572" fmla="*/ 1370004 h 1714501"/>
              <a:gd name="connsiteX573" fmla="*/ 2707141 w 12192000"/>
              <a:gd name="connsiteY573" fmla="*/ 1373021 h 1714501"/>
              <a:gd name="connsiteX574" fmla="*/ 2769121 w 12192000"/>
              <a:gd name="connsiteY574" fmla="*/ 1360960 h 1714501"/>
              <a:gd name="connsiteX575" fmla="*/ 2718763 w 12192000"/>
              <a:gd name="connsiteY575" fmla="*/ 1352667 h 1714501"/>
              <a:gd name="connsiteX576" fmla="*/ 181443 w 12192000"/>
              <a:gd name="connsiteY576" fmla="*/ 1351912 h 1714501"/>
              <a:gd name="connsiteX577" fmla="*/ 189194 w 12192000"/>
              <a:gd name="connsiteY577" fmla="*/ 1357943 h 1714501"/>
              <a:gd name="connsiteX578" fmla="*/ 212433 w 12192000"/>
              <a:gd name="connsiteY578" fmla="*/ 1357943 h 1714501"/>
              <a:gd name="connsiteX579" fmla="*/ 181443 w 12192000"/>
              <a:gd name="connsiteY579" fmla="*/ 1351912 h 1714501"/>
              <a:gd name="connsiteX580" fmla="*/ 2404991 w 12192000"/>
              <a:gd name="connsiteY580" fmla="*/ 1348899 h 1714501"/>
              <a:gd name="connsiteX581" fmla="*/ 2412742 w 12192000"/>
              <a:gd name="connsiteY581" fmla="*/ 1351912 h 1714501"/>
              <a:gd name="connsiteX582" fmla="*/ 2443724 w 12192000"/>
              <a:gd name="connsiteY582" fmla="*/ 1348899 h 1714501"/>
              <a:gd name="connsiteX583" fmla="*/ 2404991 w 12192000"/>
              <a:gd name="connsiteY583" fmla="*/ 1348899 h 1714501"/>
              <a:gd name="connsiteX584" fmla="*/ 2538634 w 12192000"/>
              <a:gd name="connsiteY584" fmla="*/ 1348144 h 1714501"/>
              <a:gd name="connsiteX585" fmla="*/ 2521200 w 12192000"/>
              <a:gd name="connsiteY585" fmla="*/ 1348899 h 1714501"/>
              <a:gd name="connsiteX586" fmla="*/ 2497961 w 12192000"/>
              <a:gd name="connsiteY586" fmla="*/ 1354929 h 1714501"/>
              <a:gd name="connsiteX587" fmla="*/ 2521200 w 12192000"/>
              <a:gd name="connsiteY587" fmla="*/ 1357943 h 1714501"/>
              <a:gd name="connsiteX588" fmla="*/ 2544446 w 12192000"/>
              <a:gd name="connsiteY588" fmla="*/ 1351912 h 1714501"/>
              <a:gd name="connsiteX589" fmla="*/ 2538634 w 12192000"/>
              <a:gd name="connsiteY589" fmla="*/ 1348144 h 1714501"/>
              <a:gd name="connsiteX590" fmla="*/ 4086203 w 12192000"/>
              <a:gd name="connsiteY590" fmla="*/ 1345882 h 1714501"/>
              <a:gd name="connsiteX591" fmla="*/ 4078459 w 12192000"/>
              <a:gd name="connsiteY591" fmla="*/ 1354929 h 1714501"/>
              <a:gd name="connsiteX592" fmla="*/ 4117201 w 12192000"/>
              <a:gd name="connsiteY592" fmla="*/ 1354929 h 1714501"/>
              <a:gd name="connsiteX593" fmla="*/ 4086203 w 12192000"/>
              <a:gd name="connsiteY593" fmla="*/ 1345882 h 1714501"/>
              <a:gd name="connsiteX594" fmla="*/ 10997 w 12192000"/>
              <a:gd name="connsiteY594" fmla="*/ 1342868 h 1714501"/>
              <a:gd name="connsiteX595" fmla="*/ 49739 w 12192000"/>
              <a:gd name="connsiteY595" fmla="*/ 1354929 h 1714501"/>
              <a:gd name="connsiteX596" fmla="*/ 34244 w 12192000"/>
              <a:gd name="connsiteY596" fmla="*/ 1342868 h 1714501"/>
              <a:gd name="connsiteX597" fmla="*/ 10997 w 12192000"/>
              <a:gd name="connsiteY597" fmla="*/ 1342868 h 1714501"/>
              <a:gd name="connsiteX598" fmla="*/ 3974837 w 12192000"/>
              <a:gd name="connsiteY598" fmla="*/ 1333444 h 1714501"/>
              <a:gd name="connsiteX599" fmla="*/ 3969994 w 12192000"/>
              <a:gd name="connsiteY599" fmla="*/ 1339851 h 1714501"/>
              <a:gd name="connsiteX600" fmla="*/ 3993232 w 12192000"/>
              <a:gd name="connsiteY600" fmla="*/ 1342868 h 1714501"/>
              <a:gd name="connsiteX601" fmla="*/ 3985489 w 12192000"/>
              <a:gd name="connsiteY601" fmla="*/ 1333821 h 1714501"/>
              <a:gd name="connsiteX602" fmla="*/ 3974837 w 12192000"/>
              <a:gd name="connsiteY602" fmla="*/ 1333444 h 1714501"/>
              <a:gd name="connsiteX603" fmla="*/ 3675587 w 12192000"/>
              <a:gd name="connsiteY603" fmla="*/ 1330807 h 1714501"/>
              <a:gd name="connsiteX604" fmla="*/ 3652348 w 12192000"/>
              <a:gd name="connsiteY604" fmla="*/ 1342868 h 1714501"/>
              <a:gd name="connsiteX605" fmla="*/ 3791796 w 12192000"/>
              <a:gd name="connsiteY605" fmla="*/ 1342868 h 1714501"/>
              <a:gd name="connsiteX606" fmla="*/ 3675587 w 12192000"/>
              <a:gd name="connsiteY606" fmla="*/ 1330807 h 1714501"/>
              <a:gd name="connsiteX607" fmla="*/ 2869843 w 12192000"/>
              <a:gd name="connsiteY607" fmla="*/ 1330807 h 1714501"/>
              <a:gd name="connsiteX608" fmla="*/ 2854348 w 12192000"/>
              <a:gd name="connsiteY608" fmla="*/ 1345882 h 1714501"/>
              <a:gd name="connsiteX609" fmla="*/ 3133259 w 12192000"/>
              <a:gd name="connsiteY609" fmla="*/ 1376034 h 1714501"/>
              <a:gd name="connsiteX610" fmla="*/ 3319200 w 12192000"/>
              <a:gd name="connsiteY610" fmla="*/ 1373021 h 1714501"/>
              <a:gd name="connsiteX611" fmla="*/ 3264972 w 12192000"/>
              <a:gd name="connsiteY611" fmla="*/ 1354929 h 1714501"/>
              <a:gd name="connsiteX612" fmla="*/ 3241725 w 12192000"/>
              <a:gd name="connsiteY612" fmla="*/ 1351912 h 1714501"/>
              <a:gd name="connsiteX613" fmla="*/ 3187496 w 12192000"/>
              <a:gd name="connsiteY613" fmla="*/ 1357943 h 1714501"/>
              <a:gd name="connsiteX614" fmla="*/ 3148754 w 12192000"/>
              <a:gd name="connsiteY614" fmla="*/ 1357943 h 1714501"/>
              <a:gd name="connsiteX615" fmla="*/ 3048032 w 12192000"/>
              <a:gd name="connsiteY615" fmla="*/ 1357943 h 1714501"/>
              <a:gd name="connsiteX616" fmla="*/ 3079022 w 12192000"/>
              <a:gd name="connsiteY616" fmla="*/ 1351912 h 1714501"/>
              <a:gd name="connsiteX617" fmla="*/ 3094518 w 12192000"/>
              <a:gd name="connsiteY617" fmla="*/ 1345882 h 1714501"/>
              <a:gd name="connsiteX618" fmla="*/ 3009299 w 12192000"/>
              <a:gd name="connsiteY618" fmla="*/ 1339851 h 1714501"/>
              <a:gd name="connsiteX619" fmla="*/ 2947318 w 12192000"/>
              <a:gd name="connsiteY619" fmla="*/ 1351912 h 1714501"/>
              <a:gd name="connsiteX620" fmla="*/ 2908577 w 12192000"/>
              <a:gd name="connsiteY620" fmla="*/ 1363973 h 1714501"/>
              <a:gd name="connsiteX621" fmla="*/ 2862091 w 12192000"/>
              <a:gd name="connsiteY621" fmla="*/ 1348899 h 1714501"/>
              <a:gd name="connsiteX622" fmla="*/ 1475286 w 12192000"/>
              <a:gd name="connsiteY622" fmla="*/ 1327790 h 1714501"/>
              <a:gd name="connsiteX623" fmla="*/ 1467534 w 12192000"/>
              <a:gd name="connsiteY623" fmla="*/ 1336838 h 1714501"/>
              <a:gd name="connsiteX624" fmla="*/ 1483038 w 12192000"/>
              <a:gd name="connsiteY624" fmla="*/ 1345882 h 1714501"/>
              <a:gd name="connsiteX625" fmla="*/ 1490781 w 12192000"/>
              <a:gd name="connsiteY625" fmla="*/ 1336838 h 1714501"/>
              <a:gd name="connsiteX626" fmla="*/ 1475286 w 12192000"/>
              <a:gd name="connsiteY626" fmla="*/ 1327790 h 1714501"/>
              <a:gd name="connsiteX627" fmla="*/ 6271009 w 12192000"/>
              <a:gd name="connsiteY627" fmla="*/ 1324776 h 1714501"/>
              <a:gd name="connsiteX628" fmla="*/ 6247771 w 12192000"/>
              <a:gd name="connsiteY628" fmla="*/ 1330807 h 1714501"/>
              <a:gd name="connsiteX629" fmla="*/ 6286512 w 12192000"/>
              <a:gd name="connsiteY629" fmla="*/ 1336838 h 1714501"/>
              <a:gd name="connsiteX630" fmla="*/ 6309750 w 12192000"/>
              <a:gd name="connsiteY630" fmla="*/ 1330807 h 1714501"/>
              <a:gd name="connsiteX631" fmla="*/ 6271009 w 12192000"/>
              <a:gd name="connsiteY631" fmla="*/ 1324776 h 1714501"/>
              <a:gd name="connsiteX632" fmla="*/ 3462528 w 12192000"/>
              <a:gd name="connsiteY632" fmla="*/ 1322137 h 1714501"/>
              <a:gd name="connsiteX633" fmla="*/ 3458656 w 12192000"/>
              <a:gd name="connsiteY633" fmla="*/ 1330807 h 1714501"/>
              <a:gd name="connsiteX634" fmla="*/ 3443161 w 12192000"/>
              <a:gd name="connsiteY634" fmla="*/ 1345882 h 1714501"/>
              <a:gd name="connsiteX635" fmla="*/ 3427666 w 12192000"/>
              <a:gd name="connsiteY635" fmla="*/ 1354929 h 1714501"/>
              <a:gd name="connsiteX636" fmla="*/ 3435409 w 12192000"/>
              <a:gd name="connsiteY636" fmla="*/ 1366990 h 1714501"/>
              <a:gd name="connsiteX637" fmla="*/ 3450904 w 12192000"/>
              <a:gd name="connsiteY637" fmla="*/ 1360960 h 1714501"/>
              <a:gd name="connsiteX638" fmla="*/ 3458656 w 12192000"/>
              <a:gd name="connsiteY638" fmla="*/ 1345882 h 1714501"/>
              <a:gd name="connsiteX639" fmla="*/ 3466399 w 12192000"/>
              <a:gd name="connsiteY639" fmla="*/ 1324776 h 1714501"/>
              <a:gd name="connsiteX640" fmla="*/ 3462528 w 12192000"/>
              <a:gd name="connsiteY640" fmla="*/ 1322137 h 1714501"/>
              <a:gd name="connsiteX641" fmla="*/ 5738370 w 12192000"/>
              <a:gd name="connsiteY641" fmla="*/ 1321383 h 1714501"/>
              <a:gd name="connsiteX642" fmla="*/ 5728681 w 12192000"/>
              <a:gd name="connsiteY642" fmla="*/ 1321759 h 1714501"/>
              <a:gd name="connsiteX643" fmla="*/ 5713186 w 12192000"/>
              <a:gd name="connsiteY643" fmla="*/ 1330807 h 1714501"/>
              <a:gd name="connsiteX644" fmla="*/ 5736432 w 12192000"/>
              <a:gd name="connsiteY644" fmla="*/ 1327790 h 1714501"/>
              <a:gd name="connsiteX645" fmla="*/ 5738370 w 12192000"/>
              <a:gd name="connsiteY645" fmla="*/ 1321383 h 1714501"/>
              <a:gd name="connsiteX646" fmla="*/ 3280459 w 12192000"/>
              <a:gd name="connsiteY646" fmla="*/ 1318746 h 1714501"/>
              <a:gd name="connsiteX647" fmla="*/ 3288210 w 12192000"/>
              <a:gd name="connsiteY647" fmla="*/ 1324776 h 1714501"/>
              <a:gd name="connsiteX648" fmla="*/ 3311449 w 12192000"/>
              <a:gd name="connsiteY648" fmla="*/ 1324776 h 1714501"/>
              <a:gd name="connsiteX649" fmla="*/ 3280459 w 12192000"/>
              <a:gd name="connsiteY649" fmla="*/ 1318746 h 1714501"/>
              <a:gd name="connsiteX650" fmla="*/ 6976039 w 12192000"/>
              <a:gd name="connsiteY650" fmla="*/ 1315729 h 1714501"/>
              <a:gd name="connsiteX651" fmla="*/ 6983790 w 12192000"/>
              <a:gd name="connsiteY651" fmla="*/ 1318746 h 1714501"/>
              <a:gd name="connsiteX652" fmla="*/ 7014772 w 12192000"/>
              <a:gd name="connsiteY652" fmla="*/ 1315729 h 1714501"/>
              <a:gd name="connsiteX653" fmla="*/ 6976039 w 12192000"/>
              <a:gd name="connsiteY653" fmla="*/ 1315729 h 1714501"/>
              <a:gd name="connsiteX654" fmla="*/ 12065204 w 12192000"/>
              <a:gd name="connsiteY654" fmla="*/ 1313846 h 1714501"/>
              <a:gd name="connsiteX655" fmla="*/ 12035186 w 12192000"/>
              <a:gd name="connsiteY655" fmla="*/ 1315729 h 1714501"/>
              <a:gd name="connsiteX656" fmla="*/ 11725284 w 12192000"/>
              <a:gd name="connsiteY656" fmla="*/ 1327790 h 1714501"/>
              <a:gd name="connsiteX657" fmla="*/ 11229433 w 12192000"/>
              <a:gd name="connsiteY657" fmla="*/ 1348899 h 1714501"/>
              <a:gd name="connsiteX658" fmla="*/ 10989264 w 12192000"/>
              <a:gd name="connsiteY658" fmla="*/ 1360960 h 1714501"/>
              <a:gd name="connsiteX659" fmla="*/ 11175205 w 12192000"/>
              <a:gd name="connsiteY659" fmla="*/ 1357943 h 1714501"/>
              <a:gd name="connsiteX660" fmla="*/ 11686542 w 12192000"/>
              <a:gd name="connsiteY660" fmla="*/ 1339851 h 1714501"/>
              <a:gd name="connsiteX661" fmla="*/ 12042929 w 12192000"/>
              <a:gd name="connsiteY661" fmla="*/ 1318746 h 1714501"/>
              <a:gd name="connsiteX662" fmla="*/ 12065204 w 12192000"/>
              <a:gd name="connsiteY662" fmla="*/ 1313846 h 1714501"/>
              <a:gd name="connsiteX663" fmla="*/ 5926246 w 12192000"/>
              <a:gd name="connsiteY663" fmla="*/ 1312714 h 1714501"/>
              <a:gd name="connsiteX664" fmla="*/ 5914630 w 12192000"/>
              <a:gd name="connsiteY664" fmla="*/ 1318746 h 1714501"/>
              <a:gd name="connsiteX665" fmla="*/ 5937868 w 12192000"/>
              <a:gd name="connsiteY665" fmla="*/ 1342868 h 1714501"/>
              <a:gd name="connsiteX666" fmla="*/ 5945612 w 12192000"/>
              <a:gd name="connsiteY666" fmla="*/ 1333821 h 1714501"/>
              <a:gd name="connsiteX667" fmla="*/ 5937868 w 12192000"/>
              <a:gd name="connsiteY667" fmla="*/ 1315729 h 1714501"/>
              <a:gd name="connsiteX668" fmla="*/ 5926246 w 12192000"/>
              <a:gd name="connsiteY668" fmla="*/ 1312714 h 1714501"/>
              <a:gd name="connsiteX669" fmla="*/ 4425163 w 12192000"/>
              <a:gd name="connsiteY669" fmla="*/ 1307060 h 1714501"/>
              <a:gd name="connsiteX670" fmla="*/ 4403856 w 12192000"/>
              <a:gd name="connsiteY670" fmla="*/ 1315729 h 1714501"/>
              <a:gd name="connsiteX671" fmla="*/ 4396104 w 12192000"/>
              <a:gd name="connsiteY671" fmla="*/ 1336838 h 1714501"/>
              <a:gd name="connsiteX672" fmla="*/ 4450341 w 12192000"/>
              <a:gd name="connsiteY672" fmla="*/ 1336838 h 1714501"/>
              <a:gd name="connsiteX673" fmla="*/ 4543311 w 12192000"/>
              <a:gd name="connsiteY673" fmla="*/ 1336838 h 1714501"/>
              <a:gd name="connsiteX674" fmla="*/ 4597548 w 12192000"/>
              <a:gd name="connsiteY674" fmla="*/ 1324776 h 1714501"/>
              <a:gd name="connsiteX675" fmla="*/ 4527817 w 12192000"/>
              <a:gd name="connsiteY675" fmla="*/ 1324776 h 1714501"/>
              <a:gd name="connsiteX676" fmla="*/ 4458084 w 12192000"/>
              <a:gd name="connsiteY676" fmla="*/ 1318746 h 1714501"/>
              <a:gd name="connsiteX677" fmla="*/ 4425163 w 12192000"/>
              <a:gd name="connsiteY677" fmla="*/ 1307060 h 1714501"/>
              <a:gd name="connsiteX678" fmla="*/ 6573167 w 12192000"/>
              <a:gd name="connsiteY678" fmla="*/ 1306685 h 1714501"/>
              <a:gd name="connsiteX679" fmla="*/ 6549920 w 12192000"/>
              <a:gd name="connsiteY679" fmla="*/ 1318746 h 1714501"/>
              <a:gd name="connsiteX680" fmla="*/ 6565415 w 12192000"/>
              <a:gd name="connsiteY680" fmla="*/ 1330807 h 1714501"/>
              <a:gd name="connsiteX681" fmla="*/ 6588662 w 12192000"/>
              <a:gd name="connsiteY681" fmla="*/ 1318746 h 1714501"/>
              <a:gd name="connsiteX682" fmla="*/ 6573167 w 12192000"/>
              <a:gd name="connsiteY682" fmla="*/ 1306685 h 1714501"/>
              <a:gd name="connsiteX683" fmla="*/ 1304837 w 12192000"/>
              <a:gd name="connsiteY683" fmla="*/ 1305176 h 1714501"/>
              <a:gd name="connsiteX684" fmla="*/ 1281593 w 12192000"/>
              <a:gd name="connsiteY684" fmla="*/ 1309698 h 1714501"/>
              <a:gd name="connsiteX685" fmla="*/ 1304840 w 12192000"/>
              <a:gd name="connsiteY685" fmla="*/ 1318746 h 1714501"/>
              <a:gd name="connsiteX686" fmla="*/ 1328087 w 12192000"/>
              <a:gd name="connsiteY686" fmla="*/ 1309698 h 1714501"/>
              <a:gd name="connsiteX687" fmla="*/ 1304837 w 12192000"/>
              <a:gd name="connsiteY687" fmla="*/ 1305176 h 1714501"/>
              <a:gd name="connsiteX688" fmla="*/ 6044397 w 12192000"/>
              <a:gd name="connsiteY688" fmla="*/ 1304423 h 1714501"/>
              <a:gd name="connsiteX689" fmla="*/ 6023087 w 12192000"/>
              <a:gd name="connsiteY689" fmla="*/ 1315729 h 1714501"/>
              <a:gd name="connsiteX690" fmla="*/ 6054086 w 12192000"/>
              <a:gd name="connsiteY690" fmla="*/ 1348899 h 1714501"/>
              <a:gd name="connsiteX691" fmla="*/ 6131561 w 12192000"/>
              <a:gd name="connsiteY691" fmla="*/ 1345882 h 1714501"/>
              <a:gd name="connsiteX692" fmla="*/ 6131561 w 12192000"/>
              <a:gd name="connsiteY692" fmla="*/ 1321759 h 1714501"/>
              <a:gd name="connsiteX693" fmla="*/ 6108314 w 12192000"/>
              <a:gd name="connsiteY693" fmla="*/ 1330807 h 1714501"/>
              <a:gd name="connsiteX694" fmla="*/ 6123810 w 12192000"/>
              <a:gd name="connsiteY694" fmla="*/ 1339851 h 1714501"/>
              <a:gd name="connsiteX695" fmla="*/ 6054086 w 12192000"/>
              <a:gd name="connsiteY695" fmla="*/ 1315729 h 1714501"/>
              <a:gd name="connsiteX696" fmla="*/ 6044397 w 12192000"/>
              <a:gd name="connsiteY696" fmla="*/ 1304423 h 1714501"/>
              <a:gd name="connsiteX697" fmla="*/ 6835617 w 12192000"/>
              <a:gd name="connsiteY697" fmla="*/ 1304046 h 1714501"/>
              <a:gd name="connsiteX698" fmla="*/ 6852078 w 12192000"/>
              <a:gd name="connsiteY698" fmla="*/ 1312715 h 1714501"/>
              <a:gd name="connsiteX699" fmla="*/ 6937297 w 12192000"/>
              <a:gd name="connsiteY699" fmla="*/ 1318746 h 1714501"/>
              <a:gd name="connsiteX700" fmla="*/ 6921810 w 12192000"/>
              <a:gd name="connsiteY700" fmla="*/ 1312715 h 1714501"/>
              <a:gd name="connsiteX701" fmla="*/ 6859822 w 12192000"/>
              <a:gd name="connsiteY701" fmla="*/ 1306685 h 1714501"/>
              <a:gd name="connsiteX702" fmla="*/ 6835617 w 12192000"/>
              <a:gd name="connsiteY702" fmla="*/ 1304046 h 1714501"/>
              <a:gd name="connsiteX703" fmla="*/ 6417251 w 12192000"/>
              <a:gd name="connsiteY703" fmla="*/ 1297638 h 1714501"/>
              <a:gd name="connsiteX704" fmla="*/ 6371731 w 12192000"/>
              <a:gd name="connsiteY704" fmla="*/ 1300654 h 1714501"/>
              <a:gd name="connsiteX705" fmla="*/ 6410464 w 12192000"/>
              <a:gd name="connsiteY705" fmla="*/ 1306685 h 1714501"/>
              <a:gd name="connsiteX706" fmla="*/ 6456958 w 12192000"/>
              <a:gd name="connsiteY706" fmla="*/ 1303668 h 1714501"/>
              <a:gd name="connsiteX707" fmla="*/ 6417251 w 12192000"/>
              <a:gd name="connsiteY707" fmla="*/ 1297638 h 1714501"/>
              <a:gd name="connsiteX708" fmla="*/ 6255513 w 12192000"/>
              <a:gd name="connsiteY708" fmla="*/ 1294624 h 1714501"/>
              <a:gd name="connsiteX709" fmla="*/ 6263265 w 12192000"/>
              <a:gd name="connsiteY709" fmla="*/ 1297637 h 1714501"/>
              <a:gd name="connsiteX710" fmla="*/ 6294255 w 12192000"/>
              <a:gd name="connsiteY710" fmla="*/ 1294624 h 1714501"/>
              <a:gd name="connsiteX711" fmla="*/ 6255513 w 12192000"/>
              <a:gd name="connsiteY711" fmla="*/ 1294624 h 1714501"/>
              <a:gd name="connsiteX712" fmla="*/ 5062401 w 12192000"/>
              <a:gd name="connsiteY712" fmla="*/ 1294624 h 1714501"/>
              <a:gd name="connsiteX713" fmla="*/ 5023659 w 12192000"/>
              <a:gd name="connsiteY713" fmla="*/ 1300654 h 1714501"/>
              <a:gd name="connsiteX714" fmla="*/ 5062401 w 12192000"/>
              <a:gd name="connsiteY714" fmla="*/ 1306685 h 1714501"/>
              <a:gd name="connsiteX715" fmla="*/ 5101135 w 12192000"/>
              <a:gd name="connsiteY715" fmla="*/ 1300654 h 1714501"/>
              <a:gd name="connsiteX716" fmla="*/ 5062401 w 12192000"/>
              <a:gd name="connsiteY716" fmla="*/ 1294624 h 1714501"/>
              <a:gd name="connsiteX717" fmla="*/ 1604090 w 12192000"/>
              <a:gd name="connsiteY717" fmla="*/ 1294623 h 1714501"/>
              <a:gd name="connsiteX718" fmla="*/ 1552761 w 12192000"/>
              <a:gd name="connsiteY718" fmla="*/ 1297637 h 1714501"/>
              <a:gd name="connsiteX719" fmla="*/ 1606990 w 12192000"/>
              <a:gd name="connsiteY719" fmla="*/ 1303668 h 1714501"/>
              <a:gd name="connsiteX720" fmla="*/ 1661227 w 12192000"/>
              <a:gd name="connsiteY720" fmla="*/ 1300654 h 1714501"/>
              <a:gd name="connsiteX721" fmla="*/ 1604090 w 12192000"/>
              <a:gd name="connsiteY721" fmla="*/ 1294623 h 1714501"/>
              <a:gd name="connsiteX722" fmla="*/ 4458084 w 12192000"/>
              <a:gd name="connsiteY722" fmla="*/ 1285576 h 1714501"/>
              <a:gd name="connsiteX723" fmla="*/ 4341875 w 12192000"/>
              <a:gd name="connsiteY723" fmla="*/ 1294624 h 1714501"/>
              <a:gd name="connsiteX724" fmla="*/ 4372866 w 12192000"/>
              <a:gd name="connsiteY724" fmla="*/ 1297637 h 1714501"/>
              <a:gd name="connsiteX725" fmla="*/ 4419351 w 12192000"/>
              <a:gd name="connsiteY725" fmla="*/ 1300654 h 1714501"/>
              <a:gd name="connsiteX726" fmla="*/ 4543311 w 12192000"/>
              <a:gd name="connsiteY726" fmla="*/ 1297637 h 1714501"/>
              <a:gd name="connsiteX727" fmla="*/ 4520073 w 12192000"/>
              <a:gd name="connsiteY727" fmla="*/ 1288593 h 1714501"/>
              <a:gd name="connsiteX728" fmla="*/ 4458084 w 12192000"/>
              <a:gd name="connsiteY728" fmla="*/ 1285576 h 1714501"/>
              <a:gd name="connsiteX729" fmla="*/ 1444296 w 12192000"/>
              <a:gd name="connsiteY729" fmla="*/ 1285201 h 1714501"/>
              <a:gd name="connsiteX730" fmla="*/ 1452039 w 12192000"/>
              <a:gd name="connsiteY730" fmla="*/ 1294624 h 1714501"/>
              <a:gd name="connsiteX731" fmla="*/ 1490781 w 12192000"/>
              <a:gd name="connsiteY731" fmla="*/ 1300654 h 1714501"/>
              <a:gd name="connsiteX732" fmla="*/ 1483038 w 12192000"/>
              <a:gd name="connsiteY732" fmla="*/ 1291607 h 1714501"/>
              <a:gd name="connsiteX733" fmla="*/ 1444296 w 12192000"/>
              <a:gd name="connsiteY733" fmla="*/ 1285201 h 1714501"/>
              <a:gd name="connsiteX734" fmla="*/ 5307413 w 12192000"/>
              <a:gd name="connsiteY734" fmla="*/ 1284069 h 1714501"/>
              <a:gd name="connsiteX735" fmla="*/ 5279332 w 12192000"/>
              <a:gd name="connsiteY735" fmla="*/ 1294624 h 1714501"/>
              <a:gd name="connsiteX736" fmla="*/ 5287075 w 12192000"/>
              <a:gd name="connsiteY736" fmla="*/ 1300654 h 1714501"/>
              <a:gd name="connsiteX737" fmla="*/ 5318065 w 12192000"/>
              <a:gd name="connsiteY737" fmla="*/ 1291607 h 1714501"/>
              <a:gd name="connsiteX738" fmla="*/ 5307413 w 12192000"/>
              <a:gd name="connsiteY738" fmla="*/ 1284069 h 1714501"/>
              <a:gd name="connsiteX739" fmla="*/ 4803092 w 12192000"/>
              <a:gd name="connsiteY739" fmla="*/ 1283363 h 1714501"/>
              <a:gd name="connsiteX740" fmla="*/ 4706006 w 12192000"/>
              <a:gd name="connsiteY740" fmla="*/ 1288593 h 1714501"/>
              <a:gd name="connsiteX741" fmla="*/ 4651777 w 12192000"/>
              <a:gd name="connsiteY741" fmla="*/ 1291607 h 1714501"/>
              <a:gd name="connsiteX742" fmla="*/ 4659529 w 12192000"/>
              <a:gd name="connsiteY742" fmla="*/ 1303668 h 1714501"/>
              <a:gd name="connsiteX743" fmla="*/ 4667272 w 12192000"/>
              <a:gd name="connsiteY743" fmla="*/ 1318746 h 1714501"/>
              <a:gd name="connsiteX744" fmla="*/ 4783482 w 12192000"/>
              <a:gd name="connsiteY744" fmla="*/ 1330807 h 1714501"/>
              <a:gd name="connsiteX745" fmla="*/ 4822223 w 12192000"/>
              <a:gd name="connsiteY745" fmla="*/ 1336838 h 1714501"/>
              <a:gd name="connsiteX746" fmla="*/ 4868708 w 12192000"/>
              <a:gd name="connsiteY746" fmla="*/ 1339851 h 1714501"/>
              <a:gd name="connsiteX747" fmla="*/ 4922937 w 12192000"/>
              <a:gd name="connsiteY747" fmla="*/ 1345882 h 1714501"/>
              <a:gd name="connsiteX748" fmla="*/ 4953927 w 12192000"/>
              <a:gd name="connsiteY748" fmla="*/ 1354929 h 1714501"/>
              <a:gd name="connsiteX749" fmla="*/ 4961679 w 12192000"/>
              <a:gd name="connsiteY749" fmla="*/ 1348899 h 1714501"/>
              <a:gd name="connsiteX750" fmla="*/ 4984925 w 12192000"/>
              <a:gd name="connsiteY750" fmla="*/ 1348899 h 1714501"/>
              <a:gd name="connsiteX751" fmla="*/ 5023659 w 12192000"/>
              <a:gd name="connsiteY751" fmla="*/ 1366990 h 1714501"/>
              <a:gd name="connsiteX752" fmla="*/ 5062401 w 12192000"/>
              <a:gd name="connsiteY752" fmla="*/ 1373021 h 1714501"/>
              <a:gd name="connsiteX753" fmla="*/ 5116629 w 12192000"/>
              <a:gd name="connsiteY753" fmla="*/ 1360960 h 1714501"/>
              <a:gd name="connsiteX754" fmla="*/ 5147619 w 12192000"/>
              <a:gd name="connsiteY754" fmla="*/ 1363973 h 1714501"/>
              <a:gd name="connsiteX755" fmla="*/ 5201856 w 12192000"/>
              <a:gd name="connsiteY755" fmla="*/ 1354929 h 1714501"/>
              <a:gd name="connsiteX756" fmla="*/ 5186354 w 12192000"/>
              <a:gd name="connsiteY756" fmla="*/ 1357943 h 1714501"/>
              <a:gd name="connsiteX757" fmla="*/ 5170858 w 12192000"/>
              <a:gd name="connsiteY757" fmla="*/ 1345882 h 1714501"/>
              <a:gd name="connsiteX758" fmla="*/ 5062401 w 12192000"/>
              <a:gd name="connsiteY758" fmla="*/ 1315729 h 1714501"/>
              <a:gd name="connsiteX759" fmla="*/ 5000412 w 12192000"/>
              <a:gd name="connsiteY759" fmla="*/ 1306685 h 1714501"/>
              <a:gd name="connsiteX760" fmla="*/ 4977174 w 12192000"/>
              <a:gd name="connsiteY760" fmla="*/ 1291607 h 1714501"/>
              <a:gd name="connsiteX761" fmla="*/ 4961679 w 12192000"/>
              <a:gd name="connsiteY761" fmla="*/ 1312715 h 1714501"/>
              <a:gd name="connsiteX762" fmla="*/ 4953927 w 12192000"/>
              <a:gd name="connsiteY762" fmla="*/ 1333821 h 1714501"/>
              <a:gd name="connsiteX763" fmla="*/ 4922937 w 12192000"/>
              <a:gd name="connsiteY763" fmla="*/ 1306685 h 1714501"/>
              <a:gd name="connsiteX764" fmla="*/ 4803092 w 12192000"/>
              <a:gd name="connsiteY764" fmla="*/ 1283363 h 1714501"/>
              <a:gd name="connsiteX765" fmla="*/ 5726748 w 12192000"/>
              <a:gd name="connsiteY765" fmla="*/ 1280300 h 1714501"/>
              <a:gd name="connsiteX766" fmla="*/ 5705442 w 12192000"/>
              <a:gd name="connsiteY766" fmla="*/ 1282563 h 1714501"/>
              <a:gd name="connsiteX767" fmla="*/ 5682204 w 12192000"/>
              <a:gd name="connsiteY767" fmla="*/ 1300654 h 1714501"/>
              <a:gd name="connsiteX768" fmla="*/ 5713186 w 12192000"/>
              <a:gd name="connsiteY768" fmla="*/ 1300654 h 1714501"/>
              <a:gd name="connsiteX769" fmla="*/ 5736432 w 12192000"/>
              <a:gd name="connsiteY769" fmla="*/ 1282563 h 1714501"/>
              <a:gd name="connsiteX770" fmla="*/ 5726748 w 12192000"/>
              <a:gd name="connsiteY770" fmla="*/ 1280300 h 1714501"/>
              <a:gd name="connsiteX771" fmla="*/ 4256648 w 12192000"/>
              <a:gd name="connsiteY771" fmla="*/ 1279546 h 1714501"/>
              <a:gd name="connsiteX772" fmla="*/ 4225658 w 12192000"/>
              <a:gd name="connsiteY772" fmla="*/ 1285576 h 1714501"/>
              <a:gd name="connsiteX773" fmla="*/ 4272152 w 12192000"/>
              <a:gd name="connsiteY773" fmla="*/ 1291607 h 1714501"/>
              <a:gd name="connsiteX774" fmla="*/ 4303134 w 12192000"/>
              <a:gd name="connsiteY774" fmla="*/ 1285576 h 1714501"/>
              <a:gd name="connsiteX775" fmla="*/ 4256648 w 12192000"/>
              <a:gd name="connsiteY775" fmla="*/ 1279546 h 1714501"/>
              <a:gd name="connsiteX776" fmla="*/ 1336798 w 12192000"/>
              <a:gd name="connsiteY776" fmla="*/ 1276908 h 1714501"/>
              <a:gd name="connsiteX777" fmla="*/ 1312583 w 12192000"/>
              <a:gd name="connsiteY777" fmla="*/ 1279546 h 1714501"/>
              <a:gd name="connsiteX778" fmla="*/ 1343574 w 12192000"/>
              <a:gd name="connsiteY778" fmla="*/ 1297637 h 1714501"/>
              <a:gd name="connsiteX779" fmla="*/ 1366820 w 12192000"/>
              <a:gd name="connsiteY779" fmla="*/ 1285576 h 1714501"/>
              <a:gd name="connsiteX780" fmla="*/ 1336798 w 12192000"/>
              <a:gd name="connsiteY780" fmla="*/ 1276908 h 1714501"/>
              <a:gd name="connsiteX781" fmla="*/ 5791632 w 12192000"/>
              <a:gd name="connsiteY781" fmla="*/ 1275024 h 1714501"/>
              <a:gd name="connsiteX782" fmla="*/ 5782918 w 12192000"/>
              <a:gd name="connsiteY782" fmla="*/ 1282563 h 1714501"/>
              <a:gd name="connsiteX783" fmla="*/ 5821659 w 12192000"/>
              <a:gd name="connsiteY783" fmla="*/ 1285576 h 1714501"/>
              <a:gd name="connsiteX784" fmla="*/ 5829403 w 12192000"/>
              <a:gd name="connsiteY784" fmla="*/ 1276532 h 1714501"/>
              <a:gd name="connsiteX785" fmla="*/ 5791632 w 12192000"/>
              <a:gd name="connsiteY785" fmla="*/ 1275024 h 1714501"/>
              <a:gd name="connsiteX786" fmla="*/ 5619248 w 12192000"/>
              <a:gd name="connsiteY786" fmla="*/ 1271632 h 1714501"/>
              <a:gd name="connsiteX787" fmla="*/ 5573730 w 12192000"/>
              <a:gd name="connsiteY787" fmla="*/ 1279546 h 1714501"/>
              <a:gd name="connsiteX788" fmla="*/ 5558235 w 12192000"/>
              <a:gd name="connsiteY788" fmla="*/ 1300654 h 1714501"/>
              <a:gd name="connsiteX789" fmla="*/ 5581482 w 12192000"/>
              <a:gd name="connsiteY789" fmla="*/ 1324776 h 1714501"/>
              <a:gd name="connsiteX790" fmla="*/ 5589234 w 12192000"/>
              <a:gd name="connsiteY790" fmla="*/ 1342868 h 1714501"/>
              <a:gd name="connsiteX791" fmla="*/ 5643462 w 12192000"/>
              <a:gd name="connsiteY791" fmla="*/ 1339851 h 1714501"/>
              <a:gd name="connsiteX792" fmla="*/ 5651205 w 12192000"/>
              <a:gd name="connsiteY792" fmla="*/ 1333821 h 1714501"/>
              <a:gd name="connsiteX793" fmla="*/ 5612472 w 12192000"/>
              <a:gd name="connsiteY793" fmla="*/ 1288593 h 1714501"/>
              <a:gd name="connsiteX794" fmla="*/ 5619248 w 12192000"/>
              <a:gd name="connsiteY794" fmla="*/ 1271632 h 1714501"/>
              <a:gd name="connsiteX795" fmla="*/ 6131561 w 12192000"/>
              <a:gd name="connsiteY795" fmla="*/ 1270501 h 1714501"/>
              <a:gd name="connsiteX796" fmla="*/ 6108314 w 12192000"/>
              <a:gd name="connsiteY796" fmla="*/ 1300654 h 1714501"/>
              <a:gd name="connsiteX797" fmla="*/ 6154800 w 12192000"/>
              <a:gd name="connsiteY797" fmla="*/ 1297637 h 1714501"/>
              <a:gd name="connsiteX798" fmla="*/ 6147056 w 12192000"/>
              <a:gd name="connsiteY798" fmla="*/ 1291607 h 1714501"/>
              <a:gd name="connsiteX799" fmla="*/ 6139304 w 12192000"/>
              <a:gd name="connsiteY799" fmla="*/ 1282563 h 1714501"/>
              <a:gd name="connsiteX800" fmla="*/ 6131561 w 12192000"/>
              <a:gd name="connsiteY800" fmla="*/ 1270501 h 1714501"/>
              <a:gd name="connsiteX801" fmla="*/ 5984354 w 12192000"/>
              <a:gd name="connsiteY801" fmla="*/ 1270501 h 1714501"/>
              <a:gd name="connsiteX802" fmla="*/ 5937868 w 12192000"/>
              <a:gd name="connsiteY802" fmla="*/ 1288593 h 1714501"/>
              <a:gd name="connsiteX803" fmla="*/ 5953364 w 12192000"/>
              <a:gd name="connsiteY803" fmla="*/ 1297637 h 1714501"/>
              <a:gd name="connsiteX804" fmla="*/ 6023087 w 12192000"/>
              <a:gd name="connsiteY804" fmla="*/ 1294624 h 1714501"/>
              <a:gd name="connsiteX805" fmla="*/ 6054086 w 12192000"/>
              <a:gd name="connsiteY805" fmla="*/ 1285576 h 1714501"/>
              <a:gd name="connsiteX806" fmla="*/ 5984354 w 12192000"/>
              <a:gd name="connsiteY806" fmla="*/ 1270501 h 1714501"/>
              <a:gd name="connsiteX807" fmla="*/ 2840786 w 12192000"/>
              <a:gd name="connsiteY807" fmla="*/ 1269747 h 1714501"/>
              <a:gd name="connsiteX808" fmla="*/ 2831101 w 12192000"/>
              <a:gd name="connsiteY808" fmla="*/ 1273515 h 1714501"/>
              <a:gd name="connsiteX809" fmla="*/ 2862091 w 12192000"/>
              <a:gd name="connsiteY809" fmla="*/ 1279546 h 1714501"/>
              <a:gd name="connsiteX810" fmla="*/ 2893082 w 12192000"/>
              <a:gd name="connsiteY810" fmla="*/ 1276532 h 1714501"/>
              <a:gd name="connsiteX811" fmla="*/ 2862091 w 12192000"/>
              <a:gd name="connsiteY811" fmla="*/ 1270501 h 1714501"/>
              <a:gd name="connsiteX812" fmla="*/ 2840786 w 12192000"/>
              <a:gd name="connsiteY812" fmla="*/ 1269747 h 1714501"/>
              <a:gd name="connsiteX813" fmla="*/ 5236716 w 12192000"/>
              <a:gd name="connsiteY813" fmla="*/ 1267862 h 1714501"/>
              <a:gd name="connsiteX814" fmla="*/ 5178610 w 12192000"/>
              <a:gd name="connsiteY814" fmla="*/ 1285576 h 1714501"/>
              <a:gd name="connsiteX815" fmla="*/ 5124381 w 12192000"/>
              <a:gd name="connsiteY815" fmla="*/ 1303668 h 1714501"/>
              <a:gd name="connsiteX816" fmla="*/ 5170858 w 12192000"/>
              <a:gd name="connsiteY816" fmla="*/ 1306685 h 1714501"/>
              <a:gd name="connsiteX817" fmla="*/ 5217352 w 12192000"/>
              <a:gd name="connsiteY817" fmla="*/ 1354929 h 1714501"/>
              <a:gd name="connsiteX818" fmla="*/ 5232838 w 12192000"/>
              <a:gd name="connsiteY818" fmla="*/ 1363973 h 1714501"/>
              <a:gd name="connsiteX819" fmla="*/ 5263829 w 12192000"/>
              <a:gd name="connsiteY819" fmla="*/ 1360960 h 1714501"/>
              <a:gd name="connsiteX820" fmla="*/ 5302571 w 12192000"/>
              <a:gd name="connsiteY820" fmla="*/ 1360960 h 1714501"/>
              <a:gd name="connsiteX821" fmla="*/ 5287075 w 12192000"/>
              <a:gd name="connsiteY821" fmla="*/ 1351912 h 1714501"/>
              <a:gd name="connsiteX822" fmla="*/ 5271581 w 12192000"/>
              <a:gd name="connsiteY822" fmla="*/ 1342868 h 1714501"/>
              <a:gd name="connsiteX823" fmla="*/ 5356807 w 12192000"/>
              <a:gd name="connsiteY823" fmla="*/ 1336838 h 1714501"/>
              <a:gd name="connsiteX824" fmla="*/ 5418779 w 12192000"/>
              <a:gd name="connsiteY824" fmla="*/ 1354929 h 1714501"/>
              <a:gd name="connsiteX825" fmla="*/ 5426531 w 12192000"/>
              <a:gd name="connsiteY825" fmla="*/ 1354929 h 1714501"/>
              <a:gd name="connsiteX826" fmla="*/ 5457521 w 12192000"/>
              <a:gd name="connsiteY826" fmla="*/ 1345882 h 1714501"/>
              <a:gd name="connsiteX827" fmla="*/ 5496255 w 12192000"/>
              <a:gd name="connsiteY827" fmla="*/ 1351912 h 1714501"/>
              <a:gd name="connsiteX828" fmla="*/ 5527253 w 12192000"/>
              <a:gd name="connsiteY828" fmla="*/ 1351912 h 1714501"/>
              <a:gd name="connsiteX829" fmla="*/ 5465265 w 12192000"/>
              <a:gd name="connsiteY829" fmla="*/ 1330807 h 1714501"/>
              <a:gd name="connsiteX830" fmla="*/ 5372302 w 12192000"/>
              <a:gd name="connsiteY830" fmla="*/ 1309698 h 1714501"/>
              <a:gd name="connsiteX831" fmla="*/ 5333560 w 12192000"/>
              <a:gd name="connsiteY831" fmla="*/ 1315729 h 1714501"/>
              <a:gd name="connsiteX832" fmla="*/ 5232838 w 12192000"/>
              <a:gd name="connsiteY832" fmla="*/ 1309698 h 1714501"/>
              <a:gd name="connsiteX833" fmla="*/ 5225095 w 12192000"/>
              <a:gd name="connsiteY833" fmla="*/ 1279546 h 1714501"/>
              <a:gd name="connsiteX834" fmla="*/ 5236716 w 12192000"/>
              <a:gd name="connsiteY834" fmla="*/ 1267862 h 1714501"/>
              <a:gd name="connsiteX835" fmla="*/ 5504007 w 12192000"/>
              <a:gd name="connsiteY835" fmla="*/ 1267485 h 1714501"/>
              <a:gd name="connsiteX836" fmla="*/ 5488511 w 12192000"/>
              <a:gd name="connsiteY836" fmla="*/ 1279546 h 1714501"/>
              <a:gd name="connsiteX837" fmla="*/ 5473017 w 12192000"/>
              <a:gd name="connsiteY837" fmla="*/ 1294624 h 1714501"/>
              <a:gd name="connsiteX838" fmla="*/ 5426531 w 12192000"/>
              <a:gd name="connsiteY838" fmla="*/ 1297637 h 1714501"/>
              <a:gd name="connsiteX839" fmla="*/ 5465265 w 12192000"/>
              <a:gd name="connsiteY839" fmla="*/ 1303668 h 1714501"/>
              <a:gd name="connsiteX840" fmla="*/ 5488511 w 12192000"/>
              <a:gd name="connsiteY840" fmla="*/ 1309698 h 1714501"/>
              <a:gd name="connsiteX841" fmla="*/ 5488511 w 12192000"/>
              <a:gd name="connsiteY841" fmla="*/ 1312715 h 1714501"/>
              <a:gd name="connsiteX842" fmla="*/ 5519501 w 12192000"/>
              <a:gd name="connsiteY842" fmla="*/ 1288593 h 1714501"/>
              <a:gd name="connsiteX843" fmla="*/ 5504007 w 12192000"/>
              <a:gd name="connsiteY843" fmla="*/ 1267485 h 1714501"/>
              <a:gd name="connsiteX844" fmla="*/ 5023659 w 12192000"/>
              <a:gd name="connsiteY844" fmla="*/ 1267485 h 1714501"/>
              <a:gd name="connsiteX845" fmla="*/ 5008164 w 12192000"/>
              <a:gd name="connsiteY845" fmla="*/ 1273515 h 1714501"/>
              <a:gd name="connsiteX846" fmla="*/ 5015908 w 12192000"/>
              <a:gd name="connsiteY846" fmla="*/ 1279546 h 1714501"/>
              <a:gd name="connsiteX847" fmla="*/ 5031402 w 12192000"/>
              <a:gd name="connsiteY847" fmla="*/ 1273515 h 1714501"/>
              <a:gd name="connsiteX848" fmla="*/ 5023659 w 12192000"/>
              <a:gd name="connsiteY848" fmla="*/ 1267485 h 1714501"/>
              <a:gd name="connsiteX849" fmla="*/ 3024794 w 12192000"/>
              <a:gd name="connsiteY849" fmla="*/ 1267485 h 1714501"/>
              <a:gd name="connsiteX850" fmla="*/ 3009299 w 12192000"/>
              <a:gd name="connsiteY850" fmla="*/ 1270501 h 1714501"/>
              <a:gd name="connsiteX851" fmla="*/ 3017042 w 12192000"/>
              <a:gd name="connsiteY851" fmla="*/ 1279546 h 1714501"/>
              <a:gd name="connsiteX852" fmla="*/ 3032545 w 12192000"/>
              <a:gd name="connsiteY852" fmla="*/ 1285576 h 1714501"/>
              <a:gd name="connsiteX853" fmla="*/ 3063527 w 12192000"/>
              <a:gd name="connsiteY853" fmla="*/ 1276532 h 1714501"/>
              <a:gd name="connsiteX854" fmla="*/ 3024794 w 12192000"/>
              <a:gd name="connsiteY854" fmla="*/ 1267485 h 1714501"/>
              <a:gd name="connsiteX855" fmla="*/ 1289345 w 12192000"/>
              <a:gd name="connsiteY855" fmla="*/ 1264471 h 1714501"/>
              <a:gd name="connsiteX856" fmla="*/ 1281593 w 12192000"/>
              <a:gd name="connsiteY856" fmla="*/ 1270501 h 1714501"/>
              <a:gd name="connsiteX857" fmla="*/ 1304840 w 12192000"/>
              <a:gd name="connsiteY857" fmla="*/ 1276532 h 1714501"/>
              <a:gd name="connsiteX858" fmla="*/ 1312583 w 12192000"/>
              <a:gd name="connsiteY858" fmla="*/ 1270501 h 1714501"/>
              <a:gd name="connsiteX859" fmla="*/ 1289345 w 12192000"/>
              <a:gd name="connsiteY859" fmla="*/ 1264471 h 1714501"/>
              <a:gd name="connsiteX860" fmla="*/ 1219613 w 12192000"/>
              <a:gd name="connsiteY860" fmla="*/ 1264471 h 1714501"/>
              <a:gd name="connsiteX861" fmla="*/ 1211870 w 12192000"/>
              <a:gd name="connsiteY861" fmla="*/ 1288593 h 1714501"/>
              <a:gd name="connsiteX862" fmla="*/ 1235108 w 12192000"/>
              <a:gd name="connsiteY862" fmla="*/ 1291607 h 1714501"/>
              <a:gd name="connsiteX863" fmla="*/ 1250611 w 12192000"/>
              <a:gd name="connsiteY863" fmla="*/ 1279546 h 1714501"/>
              <a:gd name="connsiteX864" fmla="*/ 1219613 w 12192000"/>
              <a:gd name="connsiteY864" fmla="*/ 1264471 h 1714501"/>
              <a:gd name="connsiteX865" fmla="*/ 963948 w 12192000"/>
              <a:gd name="connsiteY865" fmla="*/ 1255423 h 1714501"/>
              <a:gd name="connsiteX866" fmla="*/ 948453 w 12192000"/>
              <a:gd name="connsiteY866" fmla="*/ 1267485 h 1714501"/>
              <a:gd name="connsiteX867" fmla="*/ 1002682 w 12192000"/>
              <a:gd name="connsiteY867" fmla="*/ 1264471 h 1714501"/>
              <a:gd name="connsiteX868" fmla="*/ 963948 w 12192000"/>
              <a:gd name="connsiteY868" fmla="*/ 1255423 h 1714501"/>
              <a:gd name="connsiteX869" fmla="*/ 822552 w 12192000"/>
              <a:gd name="connsiteY869" fmla="*/ 1254293 h 1714501"/>
              <a:gd name="connsiteX870" fmla="*/ 801246 w 12192000"/>
              <a:gd name="connsiteY870" fmla="*/ 1255423 h 1714501"/>
              <a:gd name="connsiteX871" fmla="*/ 808997 w 12192000"/>
              <a:gd name="connsiteY871" fmla="*/ 1258440 h 1714501"/>
              <a:gd name="connsiteX872" fmla="*/ 832236 w 12192000"/>
              <a:gd name="connsiteY872" fmla="*/ 1255423 h 1714501"/>
              <a:gd name="connsiteX873" fmla="*/ 822552 w 12192000"/>
              <a:gd name="connsiteY873" fmla="*/ 1254293 h 1714501"/>
              <a:gd name="connsiteX874" fmla="*/ 3660092 w 12192000"/>
              <a:gd name="connsiteY874" fmla="*/ 1246379 h 1714501"/>
              <a:gd name="connsiteX875" fmla="*/ 3652348 w 12192000"/>
              <a:gd name="connsiteY875" fmla="*/ 1252410 h 1714501"/>
              <a:gd name="connsiteX876" fmla="*/ 3683330 w 12192000"/>
              <a:gd name="connsiteY876" fmla="*/ 1258440 h 1714501"/>
              <a:gd name="connsiteX877" fmla="*/ 3691082 w 12192000"/>
              <a:gd name="connsiteY877" fmla="*/ 1252410 h 1714501"/>
              <a:gd name="connsiteX878" fmla="*/ 3660092 w 12192000"/>
              <a:gd name="connsiteY878" fmla="*/ 1246379 h 1714501"/>
              <a:gd name="connsiteX879" fmla="*/ 3559370 w 12192000"/>
              <a:gd name="connsiteY879" fmla="*/ 1246379 h 1714501"/>
              <a:gd name="connsiteX880" fmla="*/ 3528380 w 12192000"/>
              <a:gd name="connsiteY880" fmla="*/ 1270501 h 1714501"/>
              <a:gd name="connsiteX881" fmla="*/ 3551626 w 12192000"/>
              <a:gd name="connsiteY881" fmla="*/ 1270501 h 1714501"/>
              <a:gd name="connsiteX882" fmla="*/ 3574873 w 12192000"/>
              <a:gd name="connsiteY882" fmla="*/ 1252410 h 1714501"/>
              <a:gd name="connsiteX883" fmla="*/ 3559370 w 12192000"/>
              <a:gd name="connsiteY883" fmla="*/ 1246379 h 1714501"/>
              <a:gd name="connsiteX884" fmla="*/ 3850876 w 12192000"/>
              <a:gd name="connsiteY884" fmla="*/ 1245248 h 1714501"/>
              <a:gd name="connsiteX885" fmla="*/ 3807299 w 12192000"/>
              <a:gd name="connsiteY885" fmla="*/ 1249393 h 1714501"/>
              <a:gd name="connsiteX886" fmla="*/ 3760806 w 12192000"/>
              <a:gd name="connsiteY886" fmla="*/ 1252410 h 1714501"/>
              <a:gd name="connsiteX887" fmla="*/ 3729824 w 12192000"/>
              <a:gd name="connsiteY887" fmla="*/ 1258440 h 1714501"/>
              <a:gd name="connsiteX888" fmla="*/ 3784053 w 12192000"/>
              <a:gd name="connsiteY888" fmla="*/ 1273515 h 1714501"/>
              <a:gd name="connsiteX889" fmla="*/ 3838281 w 12192000"/>
              <a:gd name="connsiteY889" fmla="*/ 1288593 h 1714501"/>
              <a:gd name="connsiteX890" fmla="*/ 3753062 w 12192000"/>
              <a:gd name="connsiteY890" fmla="*/ 1294624 h 1714501"/>
              <a:gd name="connsiteX891" fmla="*/ 3605855 w 12192000"/>
              <a:gd name="connsiteY891" fmla="*/ 1291607 h 1714501"/>
              <a:gd name="connsiteX892" fmla="*/ 3528380 w 12192000"/>
              <a:gd name="connsiteY892" fmla="*/ 1285576 h 1714501"/>
              <a:gd name="connsiteX893" fmla="*/ 3497398 w 12192000"/>
              <a:gd name="connsiteY893" fmla="*/ 1282563 h 1714501"/>
              <a:gd name="connsiteX894" fmla="*/ 3396676 w 12192000"/>
              <a:gd name="connsiteY894" fmla="*/ 1279546 h 1714501"/>
              <a:gd name="connsiteX895" fmla="*/ 3303705 w 12192000"/>
              <a:gd name="connsiteY895" fmla="*/ 1282563 h 1714501"/>
              <a:gd name="connsiteX896" fmla="*/ 3272715 w 12192000"/>
              <a:gd name="connsiteY896" fmla="*/ 1282563 h 1714501"/>
              <a:gd name="connsiteX897" fmla="*/ 3241725 w 12192000"/>
              <a:gd name="connsiteY897" fmla="*/ 1285576 h 1714501"/>
              <a:gd name="connsiteX898" fmla="*/ 3218478 w 12192000"/>
              <a:gd name="connsiteY898" fmla="*/ 1279546 h 1714501"/>
              <a:gd name="connsiteX899" fmla="*/ 3156498 w 12192000"/>
              <a:gd name="connsiteY899" fmla="*/ 1273515 h 1714501"/>
              <a:gd name="connsiteX900" fmla="*/ 3117764 w 12192000"/>
              <a:gd name="connsiteY900" fmla="*/ 1282563 h 1714501"/>
              <a:gd name="connsiteX901" fmla="*/ 3264972 w 12192000"/>
              <a:gd name="connsiteY901" fmla="*/ 1300654 h 1714501"/>
              <a:gd name="connsiteX902" fmla="*/ 3295954 w 12192000"/>
              <a:gd name="connsiteY902" fmla="*/ 1306685 h 1714501"/>
              <a:gd name="connsiteX903" fmla="*/ 3319200 w 12192000"/>
              <a:gd name="connsiteY903" fmla="*/ 1306685 h 1714501"/>
              <a:gd name="connsiteX904" fmla="*/ 3505141 w 12192000"/>
              <a:gd name="connsiteY904" fmla="*/ 1303668 h 1714501"/>
              <a:gd name="connsiteX905" fmla="*/ 3551626 w 12192000"/>
              <a:gd name="connsiteY905" fmla="*/ 1309698 h 1714501"/>
              <a:gd name="connsiteX906" fmla="*/ 3559370 w 12192000"/>
              <a:gd name="connsiteY906" fmla="*/ 1324776 h 1714501"/>
              <a:gd name="connsiteX907" fmla="*/ 3567121 w 12192000"/>
              <a:gd name="connsiteY907" fmla="*/ 1342868 h 1714501"/>
              <a:gd name="connsiteX908" fmla="*/ 3582617 w 12192000"/>
              <a:gd name="connsiteY908" fmla="*/ 1360960 h 1714501"/>
              <a:gd name="connsiteX909" fmla="*/ 3598112 w 12192000"/>
              <a:gd name="connsiteY909" fmla="*/ 1370004 h 1714501"/>
              <a:gd name="connsiteX910" fmla="*/ 3613607 w 12192000"/>
              <a:gd name="connsiteY910" fmla="*/ 1354929 h 1714501"/>
              <a:gd name="connsiteX911" fmla="*/ 3590360 w 12192000"/>
              <a:gd name="connsiteY911" fmla="*/ 1342868 h 1714501"/>
              <a:gd name="connsiteX912" fmla="*/ 3574873 w 12192000"/>
              <a:gd name="connsiteY912" fmla="*/ 1339851 h 1714501"/>
              <a:gd name="connsiteX913" fmla="*/ 3667835 w 12192000"/>
              <a:gd name="connsiteY913" fmla="*/ 1309698 h 1714501"/>
              <a:gd name="connsiteX914" fmla="*/ 3760806 w 12192000"/>
              <a:gd name="connsiteY914" fmla="*/ 1312715 h 1714501"/>
              <a:gd name="connsiteX915" fmla="*/ 3853776 w 12192000"/>
              <a:gd name="connsiteY915" fmla="*/ 1321759 h 1714501"/>
              <a:gd name="connsiteX916" fmla="*/ 3877023 w 12192000"/>
              <a:gd name="connsiteY916" fmla="*/ 1321759 h 1714501"/>
              <a:gd name="connsiteX917" fmla="*/ 4031974 w 12192000"/>
              <a:gd name="connsiteY917" fmla="*/ 1315729 h 1714501"/>
              <a:gd name="connsiteX918" fmla="*/ 4148183 w 12192000"/>
              <a:gd name="connsiteY918" fmla="*/ 1300654 h 1714501"/>
              <a:gd name="connsiteX919" fmla="*/ 4109449 w 12192000"/>
              <a:gd name="connsiteY919" fmla="*/ 1291607 h 1714501"/>
              <a:gd name="connsiteX920" fmla="*/ 4148183 w 12192000"/>
              <a:gd name="connsiteY920" fmla="*/ 1288593 h 1714501"/>
              <a:gd name="connsiteX921" fmla="*/ 4171430 w 12192000"/>
              <a:gd name="connsiteY921" fmla="*/ 1285576 h 1714501"/>
              <a:gd name="connsiteX922" fmla="*/ 4086203 w 12192000"/>
              <a:gd name="connsiteY922" fmla="*/ 1276532 h 1714501"/>
              <a:gd name="connsiteX923" fmla="*/ 4078459 w 12192000"/>
              <a:gd name="connsiteY923" fmla="*/ 1291607 h 1714501"/>
              <a:gd name="connsiteX924" fmla="*/ 4008727 w 12192000"/>
              <a:gd name="connsiteY924" fmla="*/ 1303668 h 1714501"/>
              <a:gd name="connsiteX925" fmla="*/ 3900262 w 12192000"/>
              <a:gd name="connsiteY925" fmla="*/ 1285576 h 1714501"/>
              <a:gd name="connsiteX926" fmla="*/ 3877023 w 12192000"/>
              <a:gd name="connsiteY926" fmla="*/ 1267485 h 1714501"/>
              <a:gd name="connsiteX927" fmla="*/ 3830538 w 12192000"/>
              <a:gd name="connsiteY927" fmla="*/ 1264471 h 1714501"/>
              <a:gd name="connsiteX928" fmla="*/ 3853776 w 12192000"/>
              <a:gd name="connsiteY928" fmla="*/ 1258440 h 1714501"/>
              <a:gd name="connsiteX929" fmla="*/ 3877023 w 12192000"/>
              <a:gd name="connsiteY929" fmla="*/ 1252410 h 1714501"/>
              <a:gd name="connsiteX930" fmla="*/ 3850876 w 12192000"/>
              <a:gd name="connsiteY930" fmla="*/ 1245248 h 1714501"/>
              <a:gd name="connsiteX931" fmla="*/ 3448971 w 12192000"/>
              <a:gd name="connsiteY931" fmla="*/ 1245248 h 1714501"/>
              <a:gd name="connsiteX932" fmla="*/ 3427666 w 12192000"/>
              <a:gd name="connsiteY932" fmla="*/ 1246379 h 1714501"/>
              <a:gd name="connsiteX933" fmla="*/ 3435409 w 12192000"/>
              <a:gd name="connsiteY933" fmla="*/ 1249393 h 1714501"/>
              <a:gd name="connsiteX934" fmla="*/ 3458656 w 12192000"/>
              <a:gd name="connsiteY934" fmla="*/ 1246379 h 1714501"/>
              <a:gd name="connsiteX935" fmla="*/ 3448971 w 12192000"/>
              <a:gd name="connsiteY935" fmla="*/ 1245248 h 1714501"/>
              <a:gd name="connsiteX936" fmla="*/ 3148754 w 12192000"/>
              <a:gd name="connsiteY936" fmla="*/ 1240349 h 1714501"/>
              <a:gd name="connsiteX937" fmla="*/ 3125508 w 12192000"/>
              <a:gd name="connsiteY937" fmla="*/ 1243362 h 1714501"/>
              <a:gd name="connsiteX938" fmla="*/ 3148754 w 12192000"/>
              <a:gd name="connsiteY938" fmla="*/ 1255423 h 1714501"/>
              <a:gd name="connsiteX939" fmla="*/ 3164250 w 12192000"/>
              <a:gd name="connsiteY939" fmla="*/ 1258440 h 1714501"/>
              <a:gd name="connsiteX940" fmla="*/ 3195240 w 12192000"/>
              <a:gd name="connsiteY940" fmla="*/ 1246379 h 1714501"/>
              <a:gd name="connsiteX941" fmla="*/ 3148754 w 12192000"/>
              <a:gd name="connsiteY941" fmla="*/ 1240349 h 1714501"/>
              <a:gd name="connsiteX942" fmla="*/ 1901397 w 12192000"/>
              <a:gd name="connsiteY942" fmla="*/ 1219240 h 1714501"/>
              <a:gd name="connsiteX943" fmla="*/ 1885901 w 12192000"/>
              <a:gd name="connsiteY943" fmla="*/ 1225271 h 1714501"/>
              <a:gd name="connsiteX944" fmla="*/ 1916892 w 12192000"/>
              <a:gd name="connsiteY944" fmla="*/ 1231301 h 1714501"/>
              <a:gd name="connsiteX945" fmla="*/ 1932387 w 12192000"/>
              <a:gd name="connsiteY945" fmla="*/ 1225271 h 1714501"/>
              <a:gd name="connsiteX946" fmla="*/ 1901397 w 12192000"/>
              <a:gd name="connsiteY946" fmla="*/ 1219240 h 1714501"/>
              <a:gd name="connsiteX947" fmla="*/ 181443 w 12192000"/>
              <a:gd name="connsiteY947" fmla="*/ 1207179 h 1714501"/>
              <a:gd name="connsiteX948" fmla="*/ 165948 w 12192000"/>
              <a:gd name="connsiteY948" fmla="*/ 1216226 h 1714501"/>
              <a:gd name="connsiteX949" fmla="*/ 181443 w 12192000"/>
              <a:gd name="connsiteY949" fmla="*/ 1225271 h 1714501"/>
              <a:gd name="connsiteX950" fmla="*/ 196938 w 12192000"/>
              <a:gd name="connsiteY950" fmla="*/ 1216226 h 1714501"/>
              <a:gd name="connsiteX951" fmla="*/ 181443 w 12192000"/>
              <a:gd name="connsiteY951" fmla="*/ 1207179 h 1714501"/>
              <a:gd name="connsiteX952" fmla="*/ 3735629 w 12192000"/>
              <a:gd name="connsiteY952" fmla="*/ 1200018 h 1714501"/>
              <a:gd name="connsiteX953" fmla="*/ 3714321 w 12192000"/>
              <a:gd name="connsiteY953" fmla="*/ 1201148 h 1714501"/>
              <a:gd name="connsiteX954" fmla="*/ 3722072 w 12192000"/>
              <a:gd name="connsiteY954" fmla="*/ 1204165 h 1714501"/>
              <a:gd name="connsiteX955" fmla="*/ 3745311 w 12192000"/>
              <a:gd name="connsiteY955" fmla="*/ 1201148 h 1714501"/>
              <a:gd name="connsiteX956" fmla="*/ 3735629 w 12192000"/>
              <a:gd name="connsiteY956" fmla="*/ 1200018 h 1714501"/>
              <a:gd name="connsiteX957" fmla="*/ 119462 w 12192000"/>
              <a:gd name="connsiteY957" fmla="*/ 727751 h 1714501"/>
              <a:gd name="connsiteX958" fmla="*/ 142709 w 12192000"/>
              <a:gd name="connsiteY958" fmla="*/ 730765 h 1714501"/>
              <a:gd name="connsiteX959" fmla="*/ 173699 w 12192000"/>
              <a:gd name="connsiteY959" fmla="*/ 727751 h 1714501"/>
              <a:gd name="connsiteX960" fmla="*/ 119462 w 12192000"/>
              <a:gd name="connsiteY960" fmla="*/ 727751 h 1714501"/>
              <a:gd name="connsiteX961" fmla="*/ 421621 w 12192000"/>
              <a:gd name="connsiteY961" fmla="*/ 489543 h 1714501"/>
              <a:gd name="connsiteX962" fmla="*/ 413869 w 12192000"/>
              <a:gd name="connsiteY962" fmla="*/ 495573 h 1714501"/>
              <a:gd name="connsiteX963" fmla="*/ 444859 w 12192000"/>
              <a:gd name="connsiteY963" fmla="*/ 501604 h 1714501"/>
              <a:gd name="connsiteX964" fmla="*/ 452611 w 12192000"/>
              <a:gd name="connsiteY964" fmla="*/ 495573 h 1714501"/>
              <a:gd name="connsiteX965" fmla="*/ 421621 w 12192000"/>
              <a:gd name="connsiteY965" fmla="*/ 489543 h 1714501"/>
              <a:gd name="connsiteX966" fmla="*/ 6418216 w 12192000"/>
              <a:gd name="connsiteY966" fmla="*/ 73434 h 1714501"/>
              <a:gd name="connsiteX967" fmla="*/ 6387226 w 12192000"/>
              <a:gd name="connsiteY967" fmla="*/ 79465 h 1714501"/>
              <a:gd name="connsiteX968" fmla="*/ 6394969 w 12192000"/>
              <a:gd name="connsiteY968" fmla="*/ 85495 h 1714501"/>
              <a:gd name="connsiteX969" fmla="*/ 6425959 w 12192000"/>
              <a:gd name="connsiteY969" fmla="*/ 79465 h 1714501"/>
              <a:gd name="connsiteX970" fmla="*/ 6418216 w 12192000"/>
              <a:gd name="connsiteY970" fmla="*/ 73434 h 1714501"/>
              <a:gd name="connsiteX971" fmla="*/ 0 w 12192000"/>
              <a:gd name="connsiteY971" fmla="*/ 0 h 1714501"/>
              <a:gd name="connsiteX972" fmla="*/ 12192000 w 12192000"/>
              <a:gd name="connsiteY972" fmla="*/ 0 h 1714501"/>
              <a:gd name="connsiteX973" fmla="*/ 12192000 w 12192000"/>
              <a:gd name="connsiteY973" fmla="*/ 1306939 h 1714501"/>
              <a:gd name="connsiteX974" fmla="*/ 12170885 w 12192000"/>
              <a:gd name="connsiteY974" fmla="*/ 1307532 h 1714501"/>
              <a:gd name="connsiteX975" fmla="*/ 12120404 w 12192000"/>
              <a:gd name="connsiteY975" fmla="*/ 1309698 h 1714501"/>
              <a:gd name="connsiteX976" fmla="*/ 12174641 w 12192000"/>
              <a:gd name="connsiteY976" fmla="*/ 1312715 h 1714501"/>
              <a:gd name="connsiteX977" fmla="*/ 12192000 w 12192000"/>
              <a:gd name="connsiteY977" fmla="*/ 1311750 h 1714501"/>
              <a:gd name="connsiteX978" fmla="*/ 12192000 w 12192000"/>
              <a:gd name="connsiteY978" fmla="*/ 1357459 h 1714501"/>
              <a:gd name="connsiteX979" fmla="*/ 12190136 w 12192000"/>
              <a:gd name="connsiteY979" fmla="*/ 1357943 h 1714501"/>
              <a:gd name="connsiteX980" fmla="*/ 12188197 w 12192000"/>
              <a:gd name="connsiteY980" fmla="*/ 1362089 h 1714501"/>
              <a:gd name="connsiteX981" fmla="*/ 12192000 w 12192000"/>
              <a:gd name="connsiteY981" fmla="*/ 1362829 h 1714501"/>
              <a:gd name="connsiteX982" fmla="*/ 12192000 w 12192000"/>
              <a:gd name="connsiteY982" fmla="*/ 1391454 h 1714501"/>
              <a:gd name="connsiteX983" fmla="*/ 12182385 w 12192000"/>
              <a:gd name="connsiteY983" fmla="*/ 1394126 h 1714501"/>
              <a:gd name="connsiteX984" fmla="*/ 12097166 w 12192000"/>
              <a:gd name="connsiteY984" fmla="*/ 1400157 h 1714501"/>
              <a:gd name="connsiteX985" fmla="*/ 11965454 w 12192000"/>
              <a:gd name="connsiteY985" fmla="*/ 1403174 h 1714501"/>
              <a:gd name="connsiteX986" fmla="*/ 11733027 w 12192000"/>
              <a:gd name="connsiteY986" fmla="*/ 1397143 h 1714501"/>
              <a:gd name="connsiteX987" fmla="*/ 11764018 w 12192000"/>
              <a:gd name="connsiteY987" fmla="*/ 1385082 h 1714501"/>
              <a:gd name="connsiteX988" fmla="*/ 11856988 w 12192000"/>
              <a:gd name="connsiteY988" fmla="*/ 1391112 h 1714501"/>
              <a:gd name="connsiteX989" fmla="*/ 11880235 w 12192000"/>
              <a:gd name="connsiteY989" fmla="*/ 1391112 h 1714501"/>
              <a:gd name="connsiteX990" fmla="*/ 11973197 w 12192000"/>
              <a:gd name="connsiteY990" fmla="*/ 1379051 h 1714501"/>
              <a:gd name="connsiteX991" fmla="*/ 12027434 w 12192000"/>
              <a:gd name="connsiteY991" fmla="*/ 1376034 h 1714501"/>
              <a:gd name="connsiteX992" fmla="*/ 12011939 w 12192000"/>
              <a:gd name="connsiteY992" fmla="*/ 1366990 h 1714501"/>
              <a:gd name="connsiteX993" fmla="*/ 11926712 w 12192000"/>
              <a:gd name="connsiteY993" fmla="*/ 1363973 h 1714501"/>
              <a:gd name="connsiteX994" fmla="*/ 11578077 w 12192000"/>
              <a:gd name="connsiteY994" fmla="*/ 1385082 h 1714501"/>
              <a:gd name="connsiteX995" fmla="*/ 11593572 w 12192000"/>
              <a:gd name="connsiteY995" fmla="*/ 1409204 h 1714501"/>
              <a:gd name="connsiteX996" fmla="*/ 11562582 w 12192000"/>
              <a:gd name="connsiteY996" fmla="*/ 1421265 h 1714501"/>
              <a:gd name="connsiteX997" fmla="*/ 11314660 w 12192000"/>
              <a:gd name="connsiteY997" fmla="*/ 1442371 h 1714501"/>
              <a:gd name="connsiteX998" fmla="*/ 11206195 w 12192000"/>
              <a:gd name="connsiteY998" fmla="*/ 1448401 h 1714501"/>
              <a:gd name="connsiteX999" fmla="*/ 11260432 w 12192000"/>
              <a:gd name="connsiteY999" fmla="*/ 1457449 h 1714501"/>
              <a:gd name="connsiteX1000" fmla="*/ 11376641 w 12192000"/>
              <a:gd name="connsiteY1000" fmla="*/ 1457449 h 1714501"/>
              <a:gd name="connsiteX1001" fmla="*/ 11516096 w 12192000"/>
              <a:gd name="connsiteY1001" fmla="*/ 1454432 h 1714501"/>
              <a:gd name="connsiteX1002" fmla="*/ 11539335 w 12192000"/>
              <a:gd name="connsiteY1002" fmla="*/ 1454432 h 1714501"/>
              <a:gd name="connsiteX1003" fmla="*/ 11725284 w 12192000"/>
              <a:gd name="connsiteY1003" fmla="*/ 1445388 h 1714501"/>
              <a:gd name="connsiteX1004" fmla="*/ 11911217 w 12192000"/>
              <a:gd name="connsiteY1004" fmla="*/ 1439357 h 1714501"/>
              <a:gd name="connsiteX1005" fmla="*/ 12090381 w 12192000"/>
              <a:gd name="connsiteY1005" fmla="*/ 1430688 h 1714501"/>
              <a:gd name="connsiteX1006" fmla="*/ 12192000 w 12192000"/>
              <a:gd name="connsiteY1006" fmla="*/ 1428631 h 1714501"/>
              <a:gd name="connsiteX1007" fmla="*/ 12192000 w 12192000"/>
              <a:gd name="connsiteY1007" fmla="*/ 1460773 h 1714501"/>
              <a:gd name="connsiteX1008" fmla="*/ 12190136 w 12192000"/>
              <a:gd name="connsiteY1008" fmla="*/ 1460462 h 1714501"/>
              <a:gd name="connsiteX1009" fmla="*/ 12151395 w 12192000"/>
              <a:gd name="connsiteY1009" fmla="*/ 1469510 h 1714501"/>
              <a:gd name="connsiteX1010" fmla="*/ 12189163 w 12192000"/>
              <a:gd name="connsiteY1010" fmla="*/ 1475163 h 1714501"/>
              <a:gd name="connsiteX1011" fmla="*/ 12192000 w 12192000"/>
              <a:gd name="connsiteY1011" fmla="*/ 1474661 h 1714501"/>
              <a:gd name="connsiteX1012" fmla="*/ 12192000 w 12192000"/>
              <a:gd name="connsiteY1012" fmla="*/ 1491343 h 1714501"/>
              <a:gd name="connsiteX1013" fmla="*/ 12186261 w 12192000"/>
              <a:gd name="connsiteY1013" fmla="*/ 1489109 h 1714501"/>
              <a:gd name="connsiteX1014" fmla="*/ 12174641 w 12192000"/>
              <a:gd name="connsiteY1014" fmla="*/ 1493632 h 1714501"/>
              <a:gd name="connsiteX1015" fmla="*/ 12128148 w 12192000"/>
              <a:gd name="connsiteY1015" fmla="*/ 1502676 h 1714501"/>
              <a:gd name="connsiteX1016" fmla="*/ 12112661 w 12192000"/>
              <a:gd name="connsiteY1016" fmla="*/ 1517754 h 1714501"/>
              <a:gd name="connsiteX1017" fmla="*/ 12164953 w 12192000"/>
              <a:gd name="connsiteY1017" fmla="*/ 1526800 h 1714501"/>
              <a:gd name="connsiteX1018" fmla="*/ 12192000 w 12192000"/>
              <a:gd name="connsiteY1018" fmla="*/ 1520784 h 1714501"/>
              <a:gd name="connsiteX1019" fmla="*/ 12192000 w 12192000"/>
              <a:gd name="connsiteY1019" fmla="*/ 1556123 h 1714501"/>
              <a:gd name="connsiteX1020" fmla="*/ 12174641 w 12192000"/>
              <a:gd name="connsiteY1020" fmla="*/ 1553938 h 1714501"/>
              <a:gd name="connsiteX1021" fmla="*/ 12019690 w 12192000"/>
              <a:gd name="connsiteY1021" fmla="*/ 1556951 h 1714501"/>
              <a:gd name="connsiteX1022" fmla="*/ 11957710 w 12192000"/>
              <a:gd name="connsiteY1022" fmla="*/ 1562982 h 1714501"/>
              <a:gd name="connsiteX1023" fmla="*/ 11895722 w 12192000"/>
              <a:gd name="connsiteY1023" fmla="*/ 1575043 h 1714501"/>
              <a:gd name="connsiteX1024" fmla="*/ 11795008 w 12192000"/>
              <a:gd name="connsiteY1024" fmla="*/ 1584090 h 1714501"/>
              <a:gd name="connsiteX1025" fmla="*/ 11725284 w 12192000"/>
              <a:gd name="connsiteY1025" fmla="*/ 1587104 h 1714501"/>
              <a:gd name="connsiteX1026" fmla="*/ 11903473 w 12192000"/>
              <a:gd name="connsiteY1026" fmla="*/ 1587104 h 1714501"/>
              <a:gd name="connsiteX1027" fmla="*/ 11988692 w 12192000"/>
              <a:gd name="connsiteY1027" fmla="*/ 1587104 h 1714501"/>
              <a:gd name="connsiteX1028" fmla="*/ 12004187 w 12192000"/>
              <a:gd name="connsiteY1028" fmla="*/ 1587104 h 1714501"/>
              <a:gd name="connsiteX1029" fmla="*/ 12050672 w 12192000"/>
              <a:gd name="connsiteY1029" fmla="*/ 1578060 h 1714501"/>
              <a:gd name="connsiteX1030" fmla="*/ 12089414 w 12192000"/>
              <a:gd name="connsiteY1030" fmla="*/ 1590121 h 1714501"/>
              <a:gd name="connsiteX1031" fmla="*/ 12104909 w 12192000"/>
              <a:gd name="connsiteY1031" fmla="*/ 1590121 h 1714501"/>
              <a:gd name="connsiteX1032" fmla="*/ 12136747 w 12192000"/>
              <a:gd name="connsiteY1032" fmla="*/ 1580886 h 1714501"/>
              <a:gd name="connsiteX1033" fmla="*/ 12192000 w 12192000"/>
              <a:gd name="connsiteY1033" fmla="*/ 1575521 h 1714501"/>
              <a:gd name="connsiteX1034" fmla="*/ 12192000 w 12192000"/>
              <a:gd name="connsiteY1034" fmla="*/ 1641599 h 1714501"/>
              <a:gd name="connsiteX1035" fmla="*/ 12164953 w 12192000"/>
              <a:gd name="connsiteY1035" fmla="*/ 1642887 h 1714501"/>
              <a:gd name="connsiteX1036" fmla="*/ 12104909 w 12192000"/>
              <a:gd name="connsiteY1036" fmla="*/ 1647410 h 1714501"/>
              <a:gd name="connsiteX1037" fmla="*/ 12089414 w 12192000"/>
              <a:gd name="connsiteY1037" fmla="*/ 1641379 h 1714501"/>
              <a:gd name="connsiteX1038" fmla="*/ 12073919 w 12192000"/>
              <a:gd name="connsiteY1038" fmla="*/ 1641379 h 1714501"/>
              <a:gd name="connsiteX1039" fmla="*/ 12027434 w 12192000"/>
              <a:gd name="connsiteY1039" fmla="*/ 1632335 h 1714501"/>
              <a:gd name="connsiteX1040" fmla="*/ 11988692 w 12192000"/>
              <a:gd name="connsiteY1040" fmla="*/ 1617257 h 1714501"/>
              <a:gd name="connsiteX1041" fmla="*/ 11996444 w 12192000"/>
              <a:gd name="connsiteY1041" fmla="*/ 1638365 h 1714501"/>
              <a:gd name="connsiteX1042" fmla="*/ 11957710 w 12192000"/>
              <a:gd name="connsiteY1042" fmla="*/ 1641379 h 1714501"/>
              <a:gd name="connsiteX1043" fmla="*/ 11872483 w 12192000"/>
              <a:gd name="connsiteY1043" fmla="*/ 1650427 h 1714501"/>
              <a:gd name="connsiteX1044" fmla="*/ 11802759 w 12192000"/>
              <a:gd name="connsiteY1044" fmla="*/ 1647410 h 1714501"/>
              <a:gd name="connsiteX1045" fmla="*/ 11764018 w 12192000"/>
              <a:gd name="connsiteY1045" fmla="*/ 1644396 h 1714501"/>
              <a:gd name="connsiteX1046" fmla="*/ 11624562 w 12192000"/>
              <a:gd name="connsiteY1046" fmla="*/ 1659471 h 1714501"/>
              <a:gd name="connsiteX1047" fmla="*/ 11221690 w 12192000"/>
              <a:gd name="connsiteY1047" fmla="*/ 1659471 h 1714501"/>
              <a:gd name="connsiteX1048" fmla="*/ 11128719 w 12192000"/>
              <a:gd name="connsiteY1048" fmla="*/ 1662488 h 1714501"/>
              <a:gd name="connsiteX1049" fmla="*/ 11089986 w 12192000"/>
              <a:gd name="connsiteY1049" fmla="*/ 1662488 h 1714501"/>
              <a:gd name="connsiteX1050" fmla="*/ 11035749 w 12192000"/>
              <a:gd name="connsiteY1050" fmla="*/ 1659471 h 1714501"/>
              <a:gd name="connsiteX1051" fmla="*/ 10958274 w 12192000"/>
              <a:gd name="connsiteY1051" fmla="*/ 1656457 h 1714501"/>
              <a:gd name="connsiteX1052" fmla="*/ 10880798 w 12192000"/>
              <a:gd name="connsiteY1052" fmla="*/ 1659471 h 1714501"/>
              <a:gd name="connsiteX1053" fmla="*/ 10803323 w 12192000"/>
              <a:gd name="connsiteY1053" fmla="*/ 1665501 h 1714501"/>
              <a:gd name="connsiteX1054" fmla="*/ 10756838 w 12192000"/>
              <a:gd name="connsiteY1054" fmla="*/ 1668518 h 1714501"/>
              <a:gd name="connsiteX1055" fmla="*/ 10679362 w 12192000"/>
              <a:gd name="connsiteY1055" fmla="*/ 1665501 h 1714501"/>
              <a:gd name="connsiteX1056" fmla="*/ 10601887 w 12192000"/>
              <a:gd name="connsiteY1056" fmla="*/ 1662488 h 1714501"/>
              <a:gd name="connsiteX1057" fmla="*/ 10563153 w 12192000"/>
              <a:gd name="connsiteY1057" fmla="*/ 1665501 h 1714501"/>
              <a:gd name="connsiteX1058" fmla="*/ 10477926 w 12192000"/>
              <a:gd name="connsiteY1058" fmla="*/ 1671532 h 1714501"/>
              <a:gd name="connsiteX1059" fmla="*/ 10284234 w 12192000"/>
              <a:gd name="connsiteY1059" fmla="*/ 1686610 h 1714501"/>
              <a:gd name="connsiteX1060" fmla="*/ 10152529 w 12192000"/>
              <a:gd name="connsiteY1060" fmla="*/ 1671532 h 1714501"/>
              <a:gd name="connsiteX1061" fmla="*/ 10121539 w 12192000"/>
              <a:gd name="connsiteY1061" fmla="*/ 1665501 h 1714501"/>
              <a:gd name="connsiteX1062" fmla="*/ 10059559 w 12192000"/>
              <a:gd name="connsiteY1062" fmla="*/ 1668518 h 1714501"/>
              <a:gd name="connsiteX1063" fmla="*/ 10005330 w 12192000"/>
              <a:gd name="connsiteY1063" fmla="*/ 1668518 h 1714501"/>
              <a:gd name="connsiteX1064" fmla="*/ 10013074 w 12192000"/>
              <a:gd name="connsiteY1064" fmla="*/ 1674549 h 1714501"/>
              <a:gd name="connsiteX1065" fmla="*/ 10020825 w 12192000"/>
              <a:gd name="connsiteY1065" fmla="*/ 1692640 h 1714501"/>
              <a:gd name="connsiteX1066" fmla="*/ 9865875 w 12192000"/>
              <a:gd name="connsiteY1066" fmla="*/ 1698671 h 1714501"/>
              <a:gd name="connsiteX1067" fmla="*/ 9703172 w 12192000"/>
              <a:gd name="connsiteY1067" fmla="*/ 1686610 h 1714501"/>
              <a:gd name="connsiteX1068" fmla="*/ 9672182 w 12192000"/>
              <a:gd name="connsiteY1068" fmla="*/ 1671532 h 1714501"/>
              <a:gd name="connsiteX1069" fmla="*/ 9679926 w 12192000"/>
              <a:gd name="connsiteY1069" fmla="*/ 1686610 h 1714501"/>
              <a:gd name="connsiteX1070" fmla="*/ 9648935 w 12192000"/>
              <a:gd name="connsiteY1070" fmla="*/ 1692640 h 1714501"/>
              <a:gd name="connsiteX1071" fmla="*/ 9540478 w 12192000"/>
              <a:gd name="connsiteY1071" fmla="*/ 1692640 h 1714501"/>
              <a:gd name="connsiteX1072" fmla="*/ 9253815 w 12192000"/>
              <a:gd name="connsiteY1072" fmla="*/ 1698671 h 1714501"/>
              <a:gd name="connsiteX1073" fmla="*/ 9246071 w 12192000"/>
              <a:gd name="connsiteY1073" fmla="*/ 1695654 h 1714501"/>
              <a:gd name="connsiteX1074" fmla="*/ 9122103 w 12192000"/>
              <a:gd name="connsiteY1074" fmla="*/ 1695654 h 1714501"/>
              <a:gd name="connsiteX1075" fmla="*/ 9098864 w 12192000"/>
              <a:gd name="connsiteY1075" fmla="*/ 1695654 h 1714501"/>
              <a:gd name="connsiteX1076" fmla="*/ 8603022 w 12192000"/>
              <a:gd name="connsiteY1076" fmla="*/ 1689623 h 1714501"/>
              <a:gd name="connsiteX1077" fmla="*/ 8579775 w 12192000"/>
              <a:gd name="connsiteY1077" fmla="*/ 1689623 h 1714501"/>
              <a:gd name="connsiteX1078" fmla="*/ 8246635 w 12192000"/>
              <a:gd name="connsiteY1078" fmla="*/ 1695654 h 1714501"/>
              <a:gd name="connsiteX1079" fmla="*/ 8184655 w 12192000"/>
              <a:gd name="connsiteY1079" fmla="*/ 1698671 h 1714501"/>
              <a:gd name="connsiteX1080" fmla="*/ 7859258 w 12192000"/>
              <a:gd name="connsiteY1080" fmla="*/ 1698671 h 1714501"/>
              <a:gd name="connsiteX1081" fmla="*/ 7828268 w 12192000"/>
              <a:gd name="connsiteY1081" fmla="*/ 1701685 h 1714501"/>
              <a:gd name="connsiteX1082" fmla="*/ 7758544 w 12192000"/>
              <a:gd name="connsiteY1082" fmla="*/ 1707715 h 1714501"/>
              <a:gd name="connsiteX1083" fmla="*/ 7603593 w 12192000"/>
              <a:gd name="connsiteY1083" fmla="*/ 1710732 h 1714501"/>
              <a:gd name="connsiteX1084" fmla="*/ 7487376 w 12192000"/>
              <a:gd name="connsiteY1084" fmla="*/ 1707715 h 1714501"/>
              <a:gd name="connsiteX1085" fmla="*/ 7448643 w 12192000"/>
              <a:gd name="connsiteY1085" fmla="*/ 1707715 h 1714501"/>
              <a:gd name="connsiteX1086" fmla="*/ 7231712 w 12192000"/>
              <a:gd name="connsiteY1086" fmla="*/ 1707715 h 1714501"/>
              <a:gd name="connsiteX1087" fmla="*/ 7231712 w 12192000"/>
              <a:gd name="connsiteY1087" fmla="*/ 1701685 h 1714501"/>
              <a:gd name="connsiteX1088" fmla="*/ 7192970 w 12192000"/>
              <a:gd name="connsiteY1088" fmla="*/ 1686610 h 1714501"/>
              <a:gd name="connsiteX1089" fmla="*/ 7030267 w 12192000"/>
              <a:gd name="connsiteY1089" fmla="*/ 1677562 h 1714501"/>
              <a:gd name="connsiteX1090" fmla="*/ 6991534 w 12192000"/>
              <a:gd name="connsiteY1090" fmla="*/ 1662488 h 1714501"/>
              <a:gd name="connsiteX1091" fmla="*/ 6976039 w 12192000"/>
              <a:gd name="connsiteY1091" fmla="*/ 1644396 h 1714501"/>
              <a:gd name="connsiteX1092" fmla="*/ 6929553 w 12192000"/>
              <a:gd name="connsiteY1092" fmla="*/ 1647410 h 1714501"/>
              <a:gd name="connsiteX1093" fmla="*/ 6921810 w 12192000"/>
              <a:gd name="connsiteY1093" fmla="*/ 1662488 h 1714501"/>
              <a:gd name="connsiteX1094" fmla="*/ 6921810 w 12192000"/>
              <a:gd name="connsiteY1094" fmla="*/ 1671532 h 1714501"/>
              <a:gd name="connsiteX1095" fmla="*/ 6890812 w 12192000"/>
              <a:gd name="connsiteY1095" fmla="*/ 1674549 h 1714501"/>
              <a:gd name="connsiteX1096" fmla="*/ 6797841 w 12192000"/>
              <a:gd name="connsiteY1096" fmla="*/ 1674549 h 1714501"/>
              <a:gd name="connsiteX1097" fmla="*/ 6650642 w 12192000"/>
              <a:gd name="connsiteY1097" fmla="*/ 1674549 h 1714501"/>
              <a:gd name="connsiteX1098" fmla="*/ 6557672 w 12192000"/>
              <a:gd name="connsiteY1098" fmla="*/ 1680579 h 1714501"/>
              <a:gd name="connsiteX1099" fmla="*/ 6557672 w 12192000"/>
              <a:gd name="connsiteY1099" fmla="*/ 1659471 h 1714501"/>
              <a:gd name="connsiteX1100" fmla="*/ 6542176 w 12192000"/>
              <a:gd name="connsiteY1100" fmla="*/ 1656457 h 1714501"/>
              <a:gd name="connsiteX1101" fmla="*/ 6511186 w 12192000"/>
              <a:gd name="connsiteY1101" fmla="*/ 1665501 h 1714501"/>
              <a:gd name="connsiteX1102" fmla="*/ 6495691 w 12192000"/>
              <a:gd name="connsiteY1102" fmla="*/ 1674549 h 1714501"/>
              <a:gd name="connsiteX1103" fmla="*/ 6464701 w 12192000"/>
              <a:gd name="connsiteY1103" fmla="*/ 1665501 h 1714501"/>
              <a:gd name="connsiteX1104" fmla="*/ 6441463 w 12192000"/>
              <a:gd name="connsiteY1104" fmla="*/ 1656457 h 1714501"/>
              <a:gd name="connsiteX1105" fmla="*/ 6356236 w 12192000"/>
              <a:gd name="connsiteY1105" fmla="*/ 1653440 h 1714501"/>
              <a:gd name="connsiteX1106" fmla="*/ 6332989 w 12192000"/>
              <a:gd name="connsiteY1106" fmla="*/ 1659471 h 1714501"/>
              <a:gd name="connsiteX1107" fmla="*/ 5813908 w 12192000"/>
              <a:gd name="connsiteY1107" fmla="*/ 1683593 h 1714501"/>
              <a:gd name="connsiteX1108" fmla="*/ 5527253 w 12192000"/>
              <a:gd name="connsiteY1108" fmla="*/ 1671532 h 1714501"/>
              <a:gd name="connsiteX1109" fmla="*/ 5457521 w 12192000"/>
              <a:gd name="connsiteY1109" fmla="*/ 1665501 h 1714501"/>
              <a:gd name="connsiteX1110" fmla="*/ 5473017 w 12192000"/>
              <a:gd name="connsiteY1110" fmla="*/ 1671532 h 1714501"/>
              <a:gd name="connsiteX1111" fmla="*/ 5488511 w 12192000"/>
              <a:gd name="connsiteY1111" fmla="*/ 1677562 h 1714501"/>
              <a:gd name="connsiteX1112" fmla="*/ 5310314 w 12192000"/>
              <a:gd name="connsiteY1112" fmla="*/ 1683593 h 1714501"/>
              <a:gd name="connsiteX1113" fmla="*/ 5132125 w 12192000"/>
              <a:gd name="connsiteY1113" fmla="*/ 1671532 h 1714501"/>
              <a:gd name="connsiteX1114" fmla="*/ 5101135 w 12192000"/>
              <a:gd name="connsiteY1114" fmla="*/ 1659471 h 1714501"/>
              <a:gd name="connsiteX1115" fmla="*/ 5093383 w 12192000"/>
              <a:gd name="connsiteY1115" fmla="*/ 1668518 h 1714501"/>
              <a:gd name="connsiteX1116" fmla="*/ 5077888 w 12192000"/>
              <a:gd name="connsiteY1116" fmla="*/ 1674549 h 1714501"/>
              <a:gd name="connsiteX1117" fmla="*/ 5046906 w 12192000"/>
              <a:gd name="connsiteY1117" fmla="*/ 1677562 h 1714501"/>
              <a:gd name="connsiteX1118" fmla="*/ 5031402 w 12192000"/>
              <a:gd name="connsiteY1118" fmla="*/ 1683593 h 1714501"/>
              <a:gd name="connsiteX1119" fmla="*/ 5031402 w 12192000"/>
              <a:gd name="connsiteY1119" fmla="*/ 1662488 h 1714501"/>
              <a:gd name="connsiteX1120" fmla="*/ 5039154 w 12192000"/>
              <a:gd name="connsiteY1120" fmla="*/ 1650427 h 1714501"/>
              <a:gd name="connsiteX1121" fmla="*/ 5000412 w 12192000"/>
              <a:gd name="connsiteY1121" fmla="*/ 1650427 h 1714501"/>
              <a:gd name="connsiteX1122" fmla="*/ 4860957 w 12192000"/>
              <a:gd name="connsiteY1122" fmla="*/ 1647410 h 1714501"/>
              <a:gd name="connsiteX1123" fmla="*/ 4845461 w 12192000"/>
              <a:gd name="connsiteY1123" fmla="*/ 1653440 h 1714501"/>
              <a:gd name="connsiteX1124" fmla="*/ 4744747 w 12192000"/>
              <a:gd name="connsiteY1124" fmla="*/ 1668518 h 1714501"/>
              <a:gd name="connsiteX1125" fmla="*/ 4659529 w 12192000"/>
              <a:gd name="connsiteY1125" fmla="*/ 1662488 h 1714501"/>
              <a:gd name="connsiteX1126" fmla="*/ 4651777 w 12192000"/>
              <a:gd name="connsiteY1126" fmla="*/ 1659471 h 1714501"/>
              <a:gd name="connsiteX1127" fmla="*/ 4535560 w 12192000"/>
              <a:gd name="connsiteY1127" fmla="*/ 1638365 h 1714501"/>
              <a:gd name="connsiteX1128" fmla="*/ 4520073 w 12192000"/>
              <a:gd name="connsiteY1128" fmla="*/ 1644396 h 1714501"/>
              <a:gd name="connsiteX1129" fmla="*/ 4450341 w 12192000"/>
              <a:gd name="connsiteY1129" fmla="*/ 1656457 h 1714501"/>
              <a:gd name="connsiteX1130" fmla="*/ 4396104 w 12192000"/>
              <a:gd name="connsiteY1130" fmla="*/ 1659471 h 1714501"/>
              <a:gd name="connsiteX1131" fmla="*/ 4349627 w 12192000"/>
              <a:gd name="connsiteY1131" fmla="*/ 1665501 h 1714501"/>
              <a:gd name="connsiteX1132" fmla="*/ 4310885 w 12192000"/>
              <a:gd name="connsiteY1132" fmla="*/ 1656457 h 1714501"/>
              <a:gd name="connsiteX1133" fmla="*/ 4279896 w 12192000"/>
              <a:gd name="connsiteY1133" fmla="*/ 1650427 h 1714501"/>
              <a:gd name="connsiteX1134" fmla="*/ 4155934 w 12192000"/>
              <a:gd name="connsiteY1134" fmla="*/ 1656457 h 1714501"/>
              <a:gd name="connsiteX1135" fmla="*/ 3350190 w 12192000"/>
              <a:gd name="connsiteY1135" fmla="*/ 1647410 h 1714501"/>
              <a:gd name="connsiteX1136" fmla="*/ 3303705 w 12192000"/>
              <a:gd name="connsiteY1136" fmla="*/ 1647410 h 1714501"/>
              <a:gd name="connsiteX1137" fmla="*/ 3311449 w 12192000"/>
              <a:gd name="connsiteY1137" fmla="*/ 1653440 h 1714501"/>
              <a:gd name="connsiteX1138" fmla="*/ 3396676 w 12192000"/>
              <a:gd name="connsiteY1138" fmla="*/ 1656457 h 1714501"/>
              <a:gd name="connsiteX1139" fmla="*/ 3458656 w 12192000"/>
              <a:gd name="connsiteY1139" fmla="*/ 1665501 h 1714501"/>
              <a:gd name="connsiteX1140" fmla="*/ 3419922 w 12192000"/>
              <a:gd name="connsiteY1140" fmla="*/ 1680579 h 1714501"/>
              <a:gd name="connsiteX1141" fmla="*/ 3156498 w 12192000"/>
              <a:gd name="connsiteY1141" fmla="*/ 1668518 h 1714501"/>
              <a:gd name="connsiteX1142" fmla="*/ 3141003 w 12192000"/>
              <a:gd name="connsiteY1142" fmla="*/ 1668518 h 1714501"/>
              <a:gd name="connsiteX1143" fmla="*/ 2916328 w 12192000"/>
              <a:gd name="connsiteY1143" fmla="*/ 1677562 h 1714501"/>
              <a:gd name="connsiteX1144" fmla="*/ 2219050 w 12192000"/>
              <a:gd name="connsiteY1144" fmla="*/ 1659471 h 1714501"/>
              <a:gd name="connsiteX1145" fmla="*/ 1854911 w 12192000"/>
              <a:gd name="connsiteY1145" fmla="*/ 1653440 h 1714501"/>
              <a:gd name="connsiteX1146" fmla="*/ 1483038 w 12192000"/>
              <a:gd name="connsiteY1146" fmla="*/ 1650427 h 1714501"/>
              <a:gd name="connsiteX1147" fmla="*/ 1328087 w 12192000"/>
              <a:gd name="connsiteY1147" fmla="*/ 1644396 h 1714501"/>
              <a:gd name="connsiteX1148" fmla="*/ 1180880 w 12192000"/>
              <a:gd name="connsiteY1148" fmla="*/ 1635349 h 1714501"/>
              <a:gd name="connsiteX1149" fmla="*/ 1134394 w 12192000"/>
              <a:gd name="connsiteY1149" fmla="*/ 1641379 h 1714501"/>
              <a:gd name="connsiteX1150" fmla="*/ 1025929 w 12192000"/>
              <a:gd name="connsiteY1150" fmla="*/ 1650427 h 1714501"/>
              <a:gd name="connsiteX1151" fmla="*/ 716027 w 12192000"/>
              <a:gd name="connsiteY1151" fmla="*/ 1644396 h 1714501"/>
              <a:gd name="connsiteX1152" fmla="*/ 15662 w 12192000"/>
              <a:gd name="connsiteY1152" fmla="*/ 1625678 h 1714501"/>
              <a:gd name="connsiteX1153" fmla="*/ 0 w 12192000"/>
              <a:gd name="connsiteY1153" fmla="*/ 1624816 h 1714501"/>
              <a:gd name="connsiteX1154" fmla="*/ 0 w 12192000"/>
              <a:gd name="connsiteY1154" fmla="*/ 1318843 h 1714501"/>
              <a:gd name="connsiteX1155" fmla="*/ 26131 w 12192000"/>
              <a:gd name="connsiteY1155" fmla="*/ 1319640 h 1714501"/>
              <a:gd name="connsiteX1156" fmla="*/ 72977 w 12192000"/>
              <a:gd name="connsiteY1156" fmla="*/ 1324776 h 1714501"/>
              <a:gd name="connsiteX1157" fmla="*/ 165948 w 12192000"/>
              <a:gd name="connsiteY1157" fmla="*/ 1330807 h 1714501"/>
              <a:gd name="connsiteX1158" fmla="*/ 266670 w 12192000"/>
              <a:gd name="connsiteY1158" fmla="*/ 1333821 h 1714501"/>
              <a:gd name="connsiteX1159" fmla="*/ 328650 w 12192000"/>
              <a:gd name="connsiteY1159" fmla="*/ 1345882 h 1714501"/>
              <a:gd name="connsiteX1160" fmla="*/ 421621 w 12192000"/>
              <a:gd name="connsiteY1160" fmla="*/ 1351912 h 1714501"/>
              <a:gd name="connsiteX1161" fmla="*/ 506840 w 12192000"/>
              <a:gd name="connsiteY1161" fmla="*/ 1354929 h 1714501"/>
              <a:gd name="connsiteX1162" fmla="*/ 592067 w 12192000"/>
              <a:gd name="connsiteY1162" fmla="*/ 1360960 h 1714501"/>
              <a:gd name="connsiteX1163" fmla="*/ 623057 w 12192000"/>
              <a:gd name="connsiteY1163" fmla="*/ 1370004 h 1714501"/>
              <a:gd name="connsiteX1164" fmla="*/ 638552 w 12192000"/>
              <a:gd name="connsiteY1164" fmla="*/ 1385082 h 1714501"/>
              <a:gd name="connsiteX1165" fmla="*/ 677285 w 12192000"/>
              <a:gd name="connsiteY1165" fmla="*/ 1379051 h 1714501"/>
              <a:gd name="connsiteX1166" fmla="*/ 723771 w 12192000"/>
              <a:gd name="connsiteY1166" fmla="*/ 1373021 h 1714501"/>
              <a:gd name="connsiteX1167" fmla="*/ 716027 w 12192000"/>
              <a:gd name="connsiteY1167" fmla="*/ 1379051 h 1714501"/>
              <a:gd name="connsiteX1168" fmla="*/ 700532 w 12192000"/>
              <a:gd name="connsiteY1168" fmla="*/ 1382065 h 1714501"/>
              <a:gd name="connsiteX1169" fmla="*/ 739266 w 12192000"/>
              <a:gd name="connsiteY1169" fmla="*/ 1379051 h 1714501"/>
              <a:gd name="connsiteX1170" fmla="*/ 855483 w 12192000"/>
              <a:gd name="connsiteY1170" fmla="*/ 1382065 h 1714501"/>
              <a:gd name="connsiteX1171" fmla="*/ 963948 w 12192000"/>
              <a:gd name="connsiteY1171" fmla="*/ 1385082 h 1714501"/>
              <a:gd name="connsiteX1172" fmla="*/ 1072414 w 12192000"/>
              <a:gd name="connsiteY1172" fmla="*/ 1385082 h 1714501"/>
              <a:gd name="connsiteX1173" fmla="*/ 1219613 w 12192000"/>
              <a:gd name="connsiteY1173" fmla="*/ 1385082 h 1714501"/>
              <a:gd name="connsiteX1174" fmla="*/ 1227365 w 12192000"/>
              <a:gd name="connsiteY1174" fmla="*/ 1379051 h 1714501"/>
              <a:gd name="connsiteX1175" fmla="*/ 1126643 w 12192000"/>
              <a:gd name="connsiteY1175" fmla="*/ 1376034 h 1714501"/>
              <a:gd name="connsiteX1176" fmla="*/ 948453 w 12192000"/>
              <a:gd name="connsiteY1176" fmla="*/ 1363973 h 1714501"/>
              <a:gd name="connsiteX1177" fmla="*/ 816741 w 12192000"/>
              <a:gd name="connsiteY1177" fmla="*/ 1348899 h 1714501"/>
              <a:gd name="connsiteX1178" fmla="*/ 785751 w 12192000"/>
              <a:gd name="connsiteY1178" fmla="*/ 1351912 h 1714501"/>
              <a:gd name="connsiteX1179" fmla="*/ 739266 w 12192000"/>
              <a:gd name="connsiteY1179" fmla="*/ 1351912 h 1714501"/>
              <a:gd name="connsiteX1180" fmla="*/ 669542 w 12192000"/>
              <a:gd name="connsiteY1180" fmla="*/ 1342868 h 1714501"/>
              <a:gd name="connsiteX1181" fmla="*/ 630800 w 12192000"/>
              <a:gd name="connsiteY1181" fmla="*/ 1333821 h 1714501"/>
              <a:gd name="connsiteX1182" fmla="*/ 615305 w 12192000"/>
              <a:gd name="connsiteY1182" fmla="*/ 1324776 h 1714501"/>
              <a:gd name="connsiteX1183" fmla="*/ 599810 w 12192000"/>
              <a:gd name="connsiteY1183" fmla="*/ 1333821 h 1714501"/>
              <a:gd name="connsiteX1184" fmla="*/ 553325 w 12192000"/>
              <a:gd name="connsiteY1184" fmla="*/ 1336838 h 1714501"/>
              <a:gd name="connsiteX1185" fmla="*/ 460354 w 12192000"/>
              <a:gd name="connsiteY1185" fmla="*/ 1330807 h 1714501"/>
              <a:gd name="connsiteX1186" fmla="*/ 30003 w 12192000"/>
              <a:gd name="connsiteY1186" fmla="*/ 1300277 h 1714501"/>
              <a:gd name="connsiteX1187" fmla="*/ 0 w 12192000"/>
              <a:gd name="connsiteY1187" fmla="*/ 1297049 h 171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</a:cxnLst>
            <a:rect l="l" t="t" r="r" b="b"/>
            <a:pathLst>
              <a:path w="12192000" h="1714501">
                <a:moveTo>
                  <a:pt x="7508922" y="1681614"/>
                </a:moveTo>
                <a:cubicBezTo>
                  <a:pt x="7460257" y="1681898"/>
                  <a:pt x="7396342" y="1688117"/>
                  <a:pt x="7402149" y="1692640"/>
                </a:cubicBezTo>
                <a:cubicBezTo>
                  <a:pt x="7417644" y="1698671"/>
                  <a:pt x="7487376" y="1698671"/>
                  <a:pt x="7487376" y="1692640"/>
                </a:cubicBezTo>
                <a:cubicBezTo>
                  <a:pt x="7487376" y="1689623"/>
                  <a:pt x="7502871" y="1686610"/>
                  <a:pt x="7533861" y="1686610"/>
                </a:cubicBezTo>
                <a:cubicBezTo>
                  <a:pt x="7564851" y="1686610"/>
                  <a:pt x="7572595" y="1686610"/>
                  <a:pt x="7549356" y="1683593"/>
                </a:cubicBezTo>
                <a:cubicBezTo>
                  <a:pt x="7539671" y="1682085"/>
                  <a:pt x="7525144" y="1681520"/>
                  <a:pt x="7508922" y="1681614"/>
                </a:cubicBezTo>
                <a:close/>
                <a:moveTo>
                  <a:pt x="7774039" y="1680579"/>
                </a:moveTo>
                <a:cubicBezTo>
                  <a:pt x="7758544" y="1680579"/>
                  <a:pt x="7750792" y="1683593"/>
                  <a:pt x="7743041" y="1686610"/>
                </a:cubicBezTo>
                <a:cubicBezTo>
                  <a:pt x="7735297" y="1689623"/>
                  <a:pt x="7743041" y="1692640"/>
                  <a:pt x="7750792" y="1692640"/>
                </a:cubicBezTo>
                <a:cubicBezTo>
                  <a:pt x="7766287" y="1692640"/>
                  <a:pt x="7774039" y="1689623"/>
                  <a:pt x="7781783" y="1686610"/>
                </a:cubicBezTo>
                <a:cubicBezTo>
                  <a:pt x="7781783" y="1683593"/>
                  <a:pt x="7789526" y="1680579"/>
                  <a:pt x="7774039" y="1680579"/>
                </a:cubicBezTo>
                <a:close/>
                <a:moveTo>
                  <a:pt x="7696564" y="1677562"/>
                </a:moveTo>
                <a:cubicBezTo>
                  <a:pt x="7642327" y="1674549"/>
                  <a:pt x="7626832" y="1680579"/>
                  <a:pt x="7657822" y="1689623"/>
                </a:cubicBezTo>
                <a:cubicBezTo>
                  <a:pt x="7673317" y="1692640"/>
                  <a:pt x="7696564" y="1692640"/>
                  <a:pt x="7712051" y="1686610"/>
                </a:cubicBezTo>
                <a:cubicBezTo>
                  <a:pt x="7735297" y="1677562"/>
                  <a:pt x="7735297" y="1677562"/>
                  <a:pt x="7696564" y="1677562"/>
                </a:cubicBezTo>
                <a:close/>
                <a:moveTo>
                  <a:pt x="8525546" y="1674549"/>
                </a:moveTo>
                <a:cubicBezTo>
                  <a:pt x="8517795" y="1674549"/>
                  <a:pt x="8510051" y="1677562"/>
                  <a:pt x="8510051" y="1680579"/>
                </a:cubicBezTo>
                <a:cubicBezTo>
                  <a:pt x="8510051" y="1683593"/>
                  <a:pt x="8517795" y="1686610"/>
                  <a:pt x="8517795" y="1686610"/>
                </a:cubicBezTo>
                <a:cubicBezTo>
                  <a:pt x="8517795" y="1686610"/>
                  <a:pt x="8525546" y="1683593"/>
                  <a:pt x="8533298" y="1680579"/>
                </a:cubicBezTo>
                <a:cubicBezTo>
                  <a:pt x="8541041" y="1677562"/>
                  <a:pt x="8541041" y="1674549"/>
                  <a:pt x="8525546" y="1674549"/>
                </a:cubicBezTo>
                <a:close/>
                <a:moveTo>
                  <a:pt x="8238891" y="1674549"/>
                </a:moveTo>
                <a:cubicBezTo>
                  <a:pt x="8231140" y="1674549"/>
                  <a:pt x="8223396" y="1677562"/>
                  <a:pt x="8223396" y="1680579"/>
                </a:cubicBezTo>
                <a:cubicBezTo>
                  <a:pt x="8223396" y="1683593"/>
                  <a:pt x="8231140" y="1686610"/>
                  <a:pt x="8246635" y="1686610"/>
                </a:cubicBezTo>
                <a:cubicBezTo>
                  <a:pt x="8262130" y="1686610"/>
                  <a:pt x="8269873" y="1683593"/>
                  <a:pt x="8262130" y="1680579"/>
                </a:cubicBezTo>
                <a:cubicBezTo>
                  <a:pt x="8262130" y="1677562"/>
                  <a:pt x="8246635" y="1674549"/>
                  <a:pt x="8238891" y="1674549"/>
                </a:cubicBezTo>
                <a:close/>
                <a:moveTo>
                  <a:pt x="9339034" y="1671532"/>
                </a:moveTo>
                <a:cubicBezTo>
                  <a:pt x="9331290" y="1671532"/>
                  <a:pt x="9339034" y="1674549"/>
                  <a:pt x="9354529" y="1680579"/>
                </a:cubicBezTo>
                <a:cubicBezTo>
                  <a:pt x="9377776" y="1686610"/>
                  <a:pt x="9385527" y="1689623"/>
                  <a:pt x="9377776" y="1689623"/>
                </a:cubicBezTo>
                <a:cubicBezTo>
                  <a:pt x="9370024" y="1689623"/>
                  <a:pt x="9370024" y="1692640"/>
                  <a:pt x="9377776" y="1695654"/>
                </a:cubicBezTo>
                <a:cubicBezTo>
                  <a:pt x="9393271" y="1704702"/>
                  <a:pt x="9424261" y="1701685"/>
                  <a:pt x="9416509" y="1695654"/>
                </a:cubicBezTo>
                <a:cubicBezTo>
                  <a:pt x="9416509" y="1686610"/>
                  <a:pt x="9370024" y="1671532"/>
                  <a:pt x="9339034" y="1671532"/>
                </a:cubicBezTo>
                <a:close/>
                <a:moveTo>
                  <a:pt x="5329685" y="1665502"/>
                </a:moveTo>
                <a:cubicBezTo>
                  <a:pt x="5327747" y="1666255"/>
                  <a:pt x="5325809" y="1668517"/>
                  <a:pt x="5325809" y="1671532"/>
                </a:cubicBezTo>
                <a:cubicBezTo>
                  <a:pt x="5325809" y="1677562"/>
                  <a:pt x="5325809" y="1683593"/>
                  <a:pt x="5333560" y="1680579"/>
                </a:cubicBezTo>
                <a:cubicBezTo>
                  <a:pt x="5341304" y="1677562"/>
                  <a:pt x="5341304" y="1671532"/>
                  <a:pt x="5333560" y="1668518"/>
                </a:cubicBezTo>
                <a:cubicBezTo>
                  <a:pt x="5333560" y="1665503"/>
                  <a:pt x="5331623" y="1664749"/>
                  <a:pt x="5329685" y="1665502"/>
                </a:cubicBezTo>
                <a:close/>
                <a:moveTo>
                  <a:pt x="9856182" y="1663994"/>
                </a:moveTo>
                <a:cubicBezTo>
                  <a:pt x="9842624" y="1664749"/>
                  <a:pt x="9827128" y="1668518"/>
                  <a:pt x="9819381" y="1674549"/>
                </a:cubicBezTo>
                <a:cubicBezTo>
                  <a:pt x="9811638" y="1680579"/>
                  <a:pt x="9796143" y="1683593"/>
                  <a:pt x="9788399" y="1680579"/>
                </a:cubicBezTo>
                <a:cubicBezTo>
                  <a:pt x="9780648" y="1677562"/>
                  <a:pt x="9772904" y="1680579"/>
                  <a:pt x="9772904" y="1686610"/>
                </a:cubicBezTo>
                <a:cubicBezTo>
                  <a:pt x="9772904" y="1695654"/>
                  <a:pt x="9772904" y="1695654"/>
                  <a:pt x="9803886" y="1686610"/>
                </a:cubicBezTo>
                <a:cubicBezTo>
                  <a:pt x="9819381" y="1680579"/>
                  <a:pt x="9850380" y="1674549"/>
                  <a:pt x="9858123" y="1674549"/>
                </a:cubicBezTo>
                <a:cubicBezTo>
                  <a:pt x="9865875" y="1674549"/>
                  <a:pt x="9873618" y="1671532"/>
                  <a:pt x="9881362" y="1671532"/>
                </a:cubicBezTo>
                <a:cubicBezTo>
                  <a:pt x="9881362" y="1665501"/>
                  <a:pt x="9869740" y="1663240"/>
                  <a:pt x="9856182" y="1663994"/>
                </a:cubicBezTo>
                <a:close/>
                <a:moveTo>
                  <a:pt x="10431441" y="1662488"/>
                </a:moveTo>
                <a:cubicBezTo>
                  <a:pt x="10423689" y="1662488"/>
                  <a:pt x="10415946" y="1665501"/>
                  <a:pt x="10415946" y="1668518"/>
                </a:cubicBezTo>
                <a:cubicBezTo>
                  <a:pt x="10415946" y="1671532"/>
                  <a:pt x="10423689" y="1674549"/>
                  <a:pt x="10431441" y="1674549"/>
                </a:cubicBezTo>
                <a:cubicBezTo>
                  <a:pt x="10446936" y="1674549"/>
                  <a:pt x="10454679" y="1671532"/>
                  <a:pt x="10446936" y="1668518"/>
                </a:cubicBezTo>
                <a:cubicBezTo>
                  <a:pt x="10446936" y="1665501"/>
                  <a:pt x="10439184" y="1662488"/>
                  <a:pt x="10431441" y="1662488"/>
                </a:cubicBezTo>
                <a:close/>
                <a:moveTo>
                  <a:pt x="9749657" y="1662488"/>
                </a:moveTo>
                <a:cubicBezTo>
                  <a:pt x="9741906" y="1662488"/>
                  <a:pt x="9734162" y="1665501"/>
                  <a:pt x="9734162" y="1668518"/>
                </a:cubicBezTo>
                <a:cubicBezTo>
                  <a:pt x="9734162" y="1671532"/>
                  <a:pt x="9734162" y="1674549"/>
                  <a:pt x="9741906" y="1674549"/>
                </a:cubicBezTo>
                <a:cubicBezTo>
                  <a:pt x="9741906" y="1674549"/>
                  <a:pt x="9749657" y="1671532"/>
                  <a:pt x="9757401" y="1668518"/>
                </a:cubicBezTo>
                <a:cubicBezTo>
                  <a:pt x="9765153" y="1665501"/>
                  <a:pt x="9757401" y="1662488"/>
                  <a:pt x="9749657" y="1662488"/>
                </a:cubicBezTo>
                <a:close/>
                <a:moveTo>
                  <a:pt x="6666137" y="1662488"/>
                </a:moveTo>
                <a:cubicBezTo>
                  <a:pt x="6650642" y="1662488"/>
                  <a:pt x="6642890" y="1665501"/>
                  <a:pt x="6642890" y="1668518"/>
                </a:cubicBezTo>
                <a:cubicBezTo>
                  <a:pt x="6642890" y="1671532"/>
                  <a:pt x="6650642" y="1674549"/>
                  <a:pt x="6666137" y="1671532"/>
                </a:cubicBezTo>
                <a:cubicBezTo>
                  <a:pt x="6681632" y="1668518"/>
                  <a:pt x="6689384" y="1665501"/>
                  <a:pt x="6689384" y="1665501"/>
                </a:cubicBezTo>
                <a:cubicBezTo>
                  <a:pt x="6689384" y="1662488"/>
                  <a:pt x="6681632" y="1662488"/>
                  <a:pt x="6666137" y="1662488"/>
                </a:cubicBezTo>
                <a:close/>
                <a:moveTo>
                  <a:pt x="6278760" y="1662488"/>
                </a:moveTo>
                <a:cubicBezTo>
                  <a:pt x="6255513" y="1662488"/>
                  <a:pt x="6240019" y="1665501"/>
                  <a:pt x="6240019" y="1668518"/>
                </a:cubicBezTo>
                <a:cubicBezTo>
                  <a:pt x="6240019" y="1671532"/>
                  <a:pt x="6247771" y="1674549"/>
                  <a:pt x="6263265" y="1674549"/>
                </a:cubicBezTo>
                <a:cubicBezTo>
                  <a:pt x="6278760" y="1674549"/>
                  <a:pt x="6294255" y="1671532"/>
                  <a:pt x="6302007" y="1668518"/>
                </a:cubicBezTo>
                <a:cubicBezTo>
                  <a:pt x="6309750" y="1665501"/>
                  <a:pt x="6294255" y="1662488"/>
                  <a:pt x="6278760" y="1662488"/>
                </a:cubicBezTo>
                <a:close/>
                <a:moveTo>
                  <a:pt x="7373101" y="1660978"/>
                </a:moveTo>
                <a:cubicBezTo>
                  <a:pt x="7369227" y="1660978"/>
                  <a:pt x="7363416" y="1662486"/>
                  <a:pt x="7355664" y="1665501"/>
                </a:cubicBezTo>
                <a:cubicBezTo>
                  <a:pt x="7340169" y="1671532"/>
                  <a:pt x="7316930" y="1674549"/>
                  <a:pt x="7301435" y="1674549"/>
                </a:cubicBezTo>
                <a:cubicBezTo>
                  <a:pt x="7278189" y="1674549"/>
                  <a:pt x="7270445" y="1677562"/>
                  <a:pt x="7278189" y="1683593"/>
                </a:cubicBezTo>
                <a:cubicBezTo>
                  <a:pt x="7293692" y="1698671"/>
                  <a:pt x="7355664" y="1695654"/>
                  <a:pt x="7409901" y="1677562"/>
                </a:cubicBezTo>
                <a:cubicBezTo>
                  <a:pt x="7456386" y="1665501"/>
                  <a:pt x="7456386" y="1665501"/>
                  <a:pt x="7417644" y="1668518"/>
                </a:cubicBezTo>
                <a:cubicBezTo>
                  <a:pt x="7394406" y="1671532"/>
                  <a:pt x="7378911" y="1671532"/>
                  <a:pt x="7378911" y="1665501"/>
                </a:cubicBezTo>
                <a:cubicBezTo>
                  <a:pt x="7378911" y="1662486"/>
                  <a:pt x="7376975" y="1660978"/>
                  <a:pt x="7373101" y="1660978"/>
                </a:cubicBezTo>
                <a:close/>
                <a:moveTo>
                  <a:pt x="10324913" y="1659094"/>
                </a:moveTo>
                <a:cubicBezTo>
                  <a:pt x="10322977" y="1657210"/>
                  <a:pt x="10311356" y="1657964"/>
                  <a:pt x="10291985" y="1662488"/>
                </a:cubicBezTo>
                <a:cubicBezTo>
                  <a:pt x="10268738" y="1665501"/>
                  <a:pt x="10253252" y="1671532"/>
                  <a:pt x="10253252" y="1674549"/>
                </a:cubicBezTo>
                <a:cubicBezTo>
                  <a:pt x="10253252" y="1683593"/>
                  <a:pt x="10268738" y="1683593"/>
                  <a:pt x="10299729" y="1671532"/>
                </a:cubicBezTo>
                <a:cubicBezTo>
                  <a:pt x="10319100" y="1665501"/>
                  <a:pt x="10326849" y="1660978"/>
                  <a:pt x="10324913" y="1659094"/>
                </a:cubicBezTo>
                <a:close/>
                <a:moveTo>
                  <a:pt x="5232838" y="1656457"/>
                </a:moveTo>
                <a:cubicBezTo>
                  <a:pt x="5225095" y="1656457"/>
                  <a:pt x="5217352" y="1659471"/>
                  <a:pt x="5217352" y="1662488"/>
                </a:cubicBezTo>
                <a:cubicBezTo>
                  <a:pt x="5217352" y="1665501"/>
                  <a:pt x="5225095" y="1668518"/>
                  <a:pt x="5232838" y="1668518"/>
                </a:cubicBezTo>
                <a:cubicBezTo>
                  <a:pt x="5240590" y="1668518"/>
                  <a:pt x="5248333" y="1665501"/>
                  <a:pt x="5248333" y="1662488"/>
                </a:cubicBezTo>
                <a:cubicBezTo>
                  <a:pt x="5248333" y="1659471"/>
                  <a:pt x="5240590" y="1656457"/>
                  <a:pt x="5232838" y="1656457"/>
                </a:cubicBezTo>
                <a:close/>
                <a:moveTo>
                  <a:pt x="6173197" y="1655702"/>
                </a:moveTo>
                <a:cubicBezTo>
                  <a:pt x="6164481" y="1655702"/>
                  <a:pt x="6150924" y="1657964"/>
                  <a:pt x="6139304" y="1662488"/>
                </a:cubicBezTo>
                <a:cubicBezTo>
                  <a:pt x="6116058" y="1668518"/>
                  <a:pt x="6116058" y="1668518"/>
                  <a:pt x="6139304" y="1668518"/>
                </a:cubicBezTo>
                <a:cubicBezTo>
                  <a:pt x="6154800" y="1668518"/>
                  <a:pt x="6170295" y="1665501"/>
                  <a:pt x="6178038" y="1662488"/>
                </a:cubicBezTo>
                <a:cubicBezTo>
                  <a:pt x="6185786" y="1657964"/>
                  <a:pt x="6181912" y="1655702"/>
                  <a:pt x="6173197" y="1655702"/>
                </a:cubicBezTo>
                <a:close/>
                <a:moveTo>
                  <a:pt x="6834649" y="1655326"/>
                </a:moveTo>
                <a:cubicBezTo>
                  <a:pt x="6828838" y="1654949"/>
                  <a:pt x="6821088" y="1654949"/>
                  <a:pt x="6813336" y="1656457"/>
                </a:cubicBezTo>
                <a:cubicBezTo>
                  <a:pt x="6797841" y="1656457"/>
                  <a:pt x="6797841" y="1659471"/>
                  <a:pt x="6821088" y="1659471"/>
                </a:cubicBezTo>
                <a:cubicBezTo>
                  <a:pt x="6844335" y="1662488"/>
                  <a:pt x="6852078" y="1659471"/>
                  <a:pt x="6844335" y="1656457"/>
                </a:cubicBezTo>
                <a:cubicBezTo>
                  <a:pt x="6844335" y="1656457"/>
                  <a:pt x="6840461" y="1655703"/>
                  <a:pt x="6834649" y="1655326"/>
                </a:cubicBezTo>
                <a:close/>
                <a:moveTo>
                  <a:pt x="5666709" y="1653440"/>
                </a:moveTo>
                <a:cubicBezTo>
                  <a:pt x="5658957" y="1653440"/>
                  <a:pt x="5666709" y="1659471"/>
                  <a:pt x="5689947" y="1665501"/>
                </a:cubicBezTo>
                <a:cubicBezTo>
                  <a:pt x="5736432" y="1677562"/>
                  <a:pt x="5744184" y="1677562"/>
                  <a:pt x="5713186" y="1662488"/>
                </a:cubicBezTo>
                <a:cubicBezTo>
                  <a:pt x="5689947" y="1656457"/>
                  <a:pt x="5674453" y="1653440"/>
                  <a:pt x="5666709" y="1653440"/>
                </a:cubicBezTo>
                <a:close/>
                <a:moveTo>
                  <a:pt x="5891383" y="1643264"/>
                </a:moveTo>
                <a:cubicBezTo>
                  <a:pt x="5887510" y="1642887"/>
                  <a:pt x="5883636" y="1644394"/>
                  <a:pt x="5875889" y="1647410"/>
                </a:cubicBezTo>
                <a:cubicBezTo>
                  <a:pt x="5852641" y="1662488"/>
                  <a:pt x="5852641" y="1674549"/>
                  <a:pt x="5883632" y="1674549"/>
                </a:cubicBezTo>
                <a:cubicBezTo>
                  <a:pt x="5899135" y="1674549"/>
                  <a:pt x="5914630" y="1674549"/>
                  <a:pt x="5922374" y="1671532"/>
                </a:cubicBezTo>
                <a:cubicBezTo>
                  <a:pt x="5930117" y="1668518"/>
                  <a:pt x="5922374" y="1659471"/>
                  <a:pt x="5906878" y="1650427"/>
                </a:cubicBezTo>
                <a:cubicBezTo>
                  <a:pt x="5899131" y="1645903"/>
                  <a:pt x="5895257" y="1643641"/>
                  <a:pt x="5891383" y="1643264"/>
                </a:cubicBezTo>
                <a:close/>
                <a:moveTo>
                  <a:pt x="3133259" y="1641003"/>
                </a:moveTo>
                <a:cubicBezTo>
                  <a:pt x="3098395" y="1640626"/>
                  <a:pt x="3063532" y="1641381"/>
                  <a:pt x="3055784" y="1644396"/>
                </a:cubicBezTo>
                <a:cubicBezTo>
                  <a:pt x="3055784" y="1644396"/>
                  <a:pt x="3086774" y="1647410"/>
                  <a:pt x="3133259" y="1647410"/>
                </a:cubicBezTo>
                <a:cubicBezTo>
                  <a:pt x="3179745" y="1647410"/>
                  <a:pt x="3218478" y="1647410"/>
                  <a:pt x="3210735" y="1644396"/>
                </a:cubicBezTo>
                <a:cubicBezTo>
                  <a:pt x="3202987" y="1642887"/>
                  <a:pt x="3168123" y="1641380"/>
                  <a:pt x="3133259" y="1641003"/>
                </a:cubicBezTo>
                <a:close/>
                <a:moveTo>
                  <a:pt x="2955070" y="1635349"/>
                </a:moveTo>
                <a:cubicBezTo>
                  <a:pt x="2947318" y="1635349"/>
                  <a:pt x="2939567" y="1638365"/>
                  <a:pt x="2931823" y="1641379"/>
                </a:cubicBezTo>
                <a:cubicBezTo>
                  <a:pt x="2924072" y="1644396"/>
                  <a:pt x="2931823" y="1647410"/>
                  <a:pt x="2939567" y="1647410"/>
                </a:cubicBezTo>
                <a:cubicBezTo>
                  <a:pt x="2955070" y="1647410"/>
                  <a:pt x="2962814" y="1644396"/>
                  <a:pt x="2962814" y="1641379"/>
                </a:cubicBezTo>
                <a:cubicBezTo>
                  <a:pt x="2962814" y="1638365"/>
                  <a:pt x="2962814" y="1635349"/>
                  <a:pt x="2955070" y="1635349"/>
                </a:cubicBezTo>
                <a:close/>
                <a:moveTo>
                  <a:pt x="2730387" y="1635349"/>
                </a:moveTo>
                <a:cubicBezTo>
                  <a:pt x="2707141" y="1635349"/>
                  <a:pt x="2691646" y="1638365"/>
                  <a:pt x="2691646" y="1641379"/>
                </a:cubicBezTo>
                <a:cubicBezTo>
                  <a:pt x="2691646" y="1644396"/>
                  <a:pt x="2707141" y="1647410"/>
                  <a:pt x="2730387" y="1647410"/>
                </a:cubicBezTo>
                <a:cubicBezTo>
                  <a:pt x="2745882" y="1647410"/>
                  <a:pt x="2761378" y="1644396"/>
                  <a:pt x="2769121" y="1641379"/>
                </a:cubicBezTo>
                <a:cubicBezTo>
                  <a:pt x="2769121" y="1638365"/>
                  <a:pt x="2753626" y="1635349"/>
                  <a:pt x="2730387" y="1635349"/>
                </a:cubicBezTo>
                <a:close/>
                <a:moveTo>
                  <a:pt x="9385527" y="1623287"/>
                </a:moveTo>
                <a:cubicBezTo>
                  <a:pt x="9370024" y="1626304"/>
                  <a:pt x="9377776" y="1626304"/>
                  <a:pt x="9401022" y="1626304"/>
                </a:cubicBezTo>
                <a:cubicBezTo>
                  <a:pt x="9416509" y="1626304"/>
                  <a:pt x="9432004" y="1626304"/>
                  <a:pt x="9424261" y="1623287"/>
                </a:cubicBezTo>
                <a:cubicBezTo>
                  <a:pt x="9416509" y="1620274"/>
                  <a:pt x="9401022" y="1620274"/>
                  <a:pt x="9385527" y="1623287"/>
                </a:cubicBezTo>
                <a:close/>
                <a:moveTo>
                  <a:pt x="2807863" y="1623287"/>
                </a:moveTo>
                <a:cubicBezTo>
                  <a:pt x="2792368" y="1629318"/>
                  <a:pt x="2815606" y="1641379"/>
                  <a:pt x="2838853" y="1641379"/>
                </a:cubicBezTo>
                <a:cubicBezTo>
                  <a:pt x="2854348" y="1641379"/>
                  <a:pt x="2846596" y="1638365"/>
                  <a:pt x="2838853" y="1629318"/>
                </a:cubicBezTo>
                <a:cubicBezTo>
                  <a:pt x="2823358" y="1626304"/>
                  <a:pt x="2815606" y="1620274"/>
                  <a:pt x="2807863" y="1623287"/>
                </a:cubicBezTo>
                <a:close/>
                <a:moveTo>
                  <a:pt x="2629667" y="1620273"/>
                </a:moveTo>
                <a:cubicBezTo>
                  <a:pt x="2623856" y="1618765"/>
                  <a:pt x="2614170" y="1618765"/>
                  <a:pt x="2598675" y="1620274"/>
                </a:cubicBezTo>
                <a:cubicBezTo>
                  <a:pt x="2559942" y="1623287"/>
                  <a:pt x="2552190" y="1629318"/>
                  <a:pt x="2575437" y="1638365"/>
                </a:cubicBezTo>
                <a:cubicBezTo>
                  <a:pt x="2606427" y="1647410"/>
                  <a:pt x="2637417" y="1641379"/>
                  <a:pt x="2637417" y="1629318"/>
                </a:cubicBezTo>
                <a:cubicBezTo>
                  <a:pt x="2637417" y="1624796"/>
                  <a:pt x="2635479" y="1621780"/>
                  <a:pt x="2629667" y="1620273"/>
                </a:cubicBezTo>
                <a:close/>
                <a:moveTo>
                  <a:pt x="2163848" y="1616127"/>
                </a:moveTo>
                <a:cubicBezTo>
                  <a:pt x="2151258" y="1615750"/>
                  <a:pt x="2137699" y="1615750"/>
                  <a:pt x="2126079" y="1617257"/>
                </a:cubicBezTo>
                <a:cubicBezTo>
                  <a:pt x="2102841" y="1617257"/>
                  <a:pt x="2118328" y="1620274"/>
                  <a:pt x="2157069" y="1620274"/>
                </a:cubicBezTo>
                <a:cubicBezTo>
                  <a:pt x="2203555" y="1620274"/>
                  <a:pt x="2219050" y="1620274"/>
                  <a:pt x="2195803" y="1617257"/>
                </a:cubicBezTo>
                <a:cubicBezTo>
                  <a:pt x="2188060" y="1617257"/>
                  <a:pt x="2176438" y="1616503"/>
                  <a:pt x="2163848" y="1616127"/>
                </a:cubicBezTo>
                <a:close/>
                <a:moveTo>
                  <a:pt x="6934397" y="1613488"/>
                </a:moveTo>
                <a:cubicBezTo>
                  <a:pt x="6925682" y="1612735"/>
                  <a:pt x="6917934" y="1612735"/>
                  <a:pt x="6914058" y="1614243"/>
                </a:cubicBezTo>
                <a:cubicBezTo>
                  <a:pt x="6906315" y="1617257"/>
                  <a:pt x="6914058" y="1620274"/>
                  <a:pt x="6929553" y="1623287"/>
                </a:cubicBezTo>
                <a:cubicBezTo>
                  <a:pt x="6976039" y="1626304"/>
                  <a:pt x="6991534" y="1623287"/>
                  <a:pt x="6960544" y="1617257"/>
                </a:cubicBezTo>
                <a:cubicBezTo>
                  <a:pt x="6952796" y="1615750"/>
                  <a:pt x="6943113" y="1614242"/>
                  <a:pt x="6934397" y="1613488"/>
                </a:cubicBezTo>
                <a:close/>
                <a:moveTo>
                  <a:pt x="7045762" y="1611226"/>
                </a:moveTo>
                <a:cubicBezTo>
                  <a:pt x="7030267" y="1611226"/>
                  <a:pt x="7030267" y="1614243"/>
                  <a:pt x="7053514" y="1614243"/>
                </a:cubicBezTo>
                <a:cubicBezTo>
                  <a:pt x="7076761" y="1614243"/>
                  <a:pt x="7084504" y="1614243"/>
                  <a:pt x="7084504" y="1611226"/>
                </a:cubicBezTo>
                <a:cubicBezTo>
                  <a:pt x="7076761" y="1608212"/>
                  <a:pt x="7061266" y="1608212"/>
                  <a:pt x="7045762" y="1611226"/>
                </a:cubicBezTo>
                <a:close/>
                <a:moveTo>
                  <a:pt x="6782346" y="1611226"/>
                </a:moveTo>
                <a:cubicBezTo>
                  <a:pt x="6759108" y="1608212"/>
                  <a:pt x="6751364" y="1623287"/>
                  <a:pt x="6782346" y="1629318"/>
                </a:cubicBezTo>
                <a:cubicBezTo>
                  <a:pt x="6790098" y="1635349"/>
                  <a:pt x="6805593" y="1638365"/>
                  <a:pt x="6805593" y="1638365"/>
                </a:cubicBezTo>
                <a:cubicBezTo>
                  <a:pt x="6805593" y="1638365"/>
                  <a:pt x="6805593" y="1632335"/>
                  <a:pt x="6805593" y="1626304"/>
                </a:cubicBezTo>
                <a:cubicBezTo>
                  <a:pt x="6805593" y="1620274"/>
                  <a:pt x="6797841" y="1614243"/>
                  <a:pt x="6782346" y="1611226"/>
                </a:cubicBezTo>
                <a:close/>
                <a:moveTo>
                  <a:pt x="5820688" y="1610473"/>
                </a:moveTo>
                <a:cubicBezTo>
                  <a:pt x="5813908" y="1609719"/>
                  <a:pt x="5806160" y="1609719"/>
                  <a:pt x="5798413" y="1611226"/>
                </a:cubicBezTo>
                <a:cubicBezTo>
                  <a:pt x="5759680" y="1617257"/>
                  <a:pt x="5759680" y="1620274"/>
                  <a:pt x="5806156" y="1620274"/>
                </a:cubicBezTo>
                <a:cubicBezTo>
                  <a:pt x="5829403" y="1620274"/>
                  <a:pt x="5837155" y="1620274"/>
                  <a:pt x="5837155" y="1614243"/>
                </a:cubicBezTo>
                <a:cubicBezTo>
                  <a:pt x="5833279" y="1612735"/>
                  <a:pt x="5827467" y="1611227"/>
                  <a:pt x="5820688" y="1610473"/>
                </a:cubicBezTo>
                <a:close/>
                <a:moveTo>
                  <a:pt x="6255513" y="1608212"/>
                </a:moveTo>
                <a:cubicBezTo>
                  <a:pt x="6247771" y="1608212"/>
                  <a:pt x="6240019" y="1611226"/>
                  <a:pt x="6247771" y="1614243"/>
                </a:cubicBezTo>
                <a:cubicBezTo>
                  <a:pt x="6255513" y="1617257"/>
                  <a:pt x="6263265" y="1620274"/>
                  <a:pt x="6271009" y="1620274"/>
                </a:cubicBezTo>
                <a:cubicBezTo>
                  <a:pt x="6278760" y="1620274"/>
                  <a:pt x="6278760" y="1617257"/>
                  <a:pt x="6278760" y="1614243"/>
                </a:cubicBezTo>
                <a:cubicBezTo>
                  <a:pt x="6278760" y="1611226"/>
                  <a:pt x="6263265" y="1608212"/>
                  <a:pt x="6255513" y="1608212"/>
                </a:cubicBezTo>
                <a:close/>
                <a:moveTo>
                  <a:pt x="1898495" y="1607835"/>
                </a:moveTo>
                <a:cubicBezTo>
                  <a:pt x="1882032" y="1608966"/>
                  <a:pt x="1870410" y="1611228"/>
                  <a:pt x="1862663" y="1614243"/>
                </a:cubicBezTo>
                <a:cubicBezTo>
                  <a:pt x="1847168" y="1620274"/>
                  <a:pt x="1862663" y="1620274"/>
                  <a:pt x="1940138" y="1617257"/>
                </a:cubicBezTo>
                <a:cubicBezTo>
                  <a:pt x="1994367" y="1614243"/>
                  <a:pt x="2040852" y="1611226"/>
                  <a:pt x="2040852" y="1611226"/>
                </a:cubicBezTo>
                <a:cubicBezTo>
                  <a:pt x="2040852" y="1611226"/>
                  <a:pt x="2009862" y="1608212"/>
                  <a:pt x="1963377" y="1608212"/>
                </a:cubicBezTo>
                <a:cubicBezTo>
                  <a:pt x="1936262" y="1606704"/>
                  <a:pt x="1914958" y="1606704"/>
                  <a:pt x="1898495" y="1607835"/>
                </a:cubicBezTo>
                <a:close/>
                <a:moveTo>
                  <a:pt x="4574302" y="1605196"/>
                </a:moveTo>
                <a:cubicBezTo>
                  <a:pt x="4551055" y="1608212"/>
                  <a:pt x="4566550" y="1620274"/>
                  <a:pt x="4589797" y="1620274"/>
                </a:cubicBezTo>
                <a:cubicBezTo>
                  <a:pt x="4597548" y="1620274"/>
                  <a:pt x="4605292" y="1617257"/>
                  <a:pt x="4613036" y="1614243"/>
                </a:cubicBezTo>
                <a:cubicBezTo>
                  <a:pt x="4620787" y="1608212"/>
                  <a:pt x="4589797" y="1599165"/>
                  <a:pt x="4574302" y="1605196"/>
                </a:cubicBezTo>
                <a:close/>
                <a:moveTo>
                  <a:pt x="3882834" y="1604066"/>
                </a:moveTo>
                <a:cubicBezTo>
                  <a:pt x="3877023" y="1603689"/>
                  <a:pt x="3869276" y="1603689"/>
                  <a:pt x="3861528" y="1605196"/>
                </a:cubicBezTo>
                <a:cubicBezTo>
                  <a:pt x="3846033" y="1605196"/>
                  <a:pt x="3846033" y="1608212"/>
                  <a:pt x="3869271" y="1608212"/>
                </a:cubicBezTo>
                <a:cubicBezTo>
                  <a:pt x="3892518" y="1608212"/>
                  <a:pt x="3900262" y="1605196"/>
                  <a:pt x="3892518" y="1605196"/>
                </a:cubicBezTo>
                <a:cubicBezTo>
                  <a:pt x="3892518" y="1605196"/>
                  <a:pt x="3888645" y="1604442"/>
                  <a:pt x="3882834" y="1604066"/>
                </a:cubicBezTo>
                <a:close/>
                <a:moveTo>
                  <a:pt x="6859822" y="1602182"/>
                </a:moveTo>
                <a:cubicBezTo>
                  <a:pt x="6859822" y="1602182"/>
                  <a:pt x="6852078" y="1605196"/>
                  <a:pt x="6844335" y="1611226"/>
                </a:cubicBezTo>
                <a:cubicBezTo>
                  <a:pt x="6836583" y="1617257"/>
                  <a:pt x="6844335" y="1620274"/>
                  <a:pt x="6852078" y="1620274"/>
                </a:cubicBezTo>
                <a:cubicBezTo>
                  <a:pt x="6859822" y="1620274"/>
                  <a:pt x="6867573" y="1617257"/>
                  <a:pt x="6867573" y="1611226"/>
                </a:cubicBezTo>
                <a:cubicBezTo>
                  <a:pt x="6867573" y="1605196"/>
                  <a:pt x="6867573" y="1602182"/>
                  <a:pt x="6859822" y="1602182"/>
                </a:cubicBezTo>
                <a:close/>
                <a:moveTo>
                  <a:pt x="3782116" y="1597659"/>
                </a:moveTo>
                <a:cubicBezTo>
                  <a:pt x="3768555" y="1597659"/>
                  <a:pt x="3753058" y="1599167"/>
                  <a:pt x="3745311" y="1602182"/>
                </a:cubicBezTo>
                <a:cubicBezTo>
                  <a:pt x="3737567" y="1605196"/>
                  <a:pt x="3737567" y="1608212"/>
                  <a:pt x="3745311" y="1611226"/>
                </a:cubicBezTo>
                <a:cubicBezTo>
                  <a:pt x="3760806" y="1617257"/>
                  <a:pt x="3807299" y="1608212"/>
                  <a:pt x="3807299" y="1602182"/>
                </a:cubicBezTo>
                <a:cubicBezTo>
                  <a:pt x="3807299" y="1599167"/>
                  <a:pt x="3795676" y="1597659"/>
                  <a:pt x="3782116" y="1597659"/>
                </a:cubicBezTo>
                <a:close/>
                <a:moveTo>
                  <a:pt x="1760250" y="1596858"/>
                </a:moveTo>
                <a:cubicBezTo>
                  <a:pt x="1734828" y="1595020"/>
                  <a:pt x="1711586" y="1602935"/>
                  <a:pt x="1723207" y="1614243"/>
                </a:cubicBezTo>
                <a:cubicBezTo>
                  <a:pt x="1730951" y="1620274"/>
                  <a:pt x="1738702" y="1623287"/>
                  <a:pt x="1746446" y="1617257"/>
                </a:cubicBezTo>
                <a:cubicBezTo>
                  <a:pt x="1754197" y="1611226"/>
                  <a:pt x="1769692" y="1608212"/>
                  <a:pt x="1785188" y="1608212"/>
                </a:cubicBezTo>
                <a:cubicBezTo>
                  <a:pt x="1808426" y="1608212"/>
                  <a:pt x="1816178" y="1608212"/>
                  <a:pt x="1785188" y="1602182"/>
                </a:cubicBezTo>
                <a:cubicBezTo>
                  <a:pt x="1777440" y="1599167"/>
                  <a:pt x="1768724" y="1597471"/>
                  <a:pt x="1760250" y="1596858"/>
                </a:cubicBezTo>
                <a:close/>
                <a:moveTo>
                  <a:pt x="3636845" y="1596151"/>
                </a:moveTo>
                <a:cubicBezTo>
                  <a:pt x="3551626" y="1599165"/>
                  <a:pt x="3551626" y="1599165"/>
                  <a:pt x="3613607" y="1602182"/>
                </a:cubicBezTo>
                <a:cubicBezTo>
                  <a:pt x="3667835" y="1605196"/>
                  <a:pt x="3722072" y="1605196"/>
                  <a:pt x="3722072" y="1599165"/>
                </a:cubicBezTo>
                <a:cubicBezTo>
                  <a:pt x="3722072" y="1596151"/>
                  <a:pt x="3683330" y="1596151"/>
                  <a:pt x="3636845" y="1596151"/>
                </a:cubicBezTo>
                <a:close/>
                <a:moveTo>
                  <a:pt x="4148183" y="1593135"/>
                </a:moveTo>
                <a:cubicBezTo>
                  <a:pt x="4124944" y="1602182"/>
                  <a:pt x="4140439" y="1608212"/>
                  <a:pt x="4171430" y="1608212"/>
                </a:cubicBezTo>
                <a:cubicBezTo>
                  <a:pt x="4186925" y="1608212"/>
                  <a:pt x="4202420" y="1605196"/>
                  <a:pt x="4210171" y="1602182"/>
                </a:cubicBezTo>
                <a:cubicBezTo>
                  <a:pt x="4210171" y="1596151"/>
                  <a:pt x="4163678" y="1587104"/>
                  <a:pt x="4148183" y="1593135"/>
                </a:cubicBezTo>
                <a:close/>
                <a:moveTo>
                  <a:pt x="5007194" y="1592382"/>
                </a:moveTo>
                <a:cubicBezTo>
                  <a:pt x="5004288" y="1593135"/>
                  <a:pt x="5004288" y="1594643"/>
                  <a:pt x="5008164" y="1596151"/>
                </a:cubicBezTo>
                <a:cubicBezTo>
                  <a:pt x="5015908" y="1602182"/>
                  <a:pt x="5054649" y="1605196"/>
                  <a:pt x="5054649" y="1599165"/>
                </a:cubicBezTo>
                <a:cubicBezTo>
                  <a:pt x="5054649" y="1599165"/>
                  <a:pt x="5039154" y="1596151"/>
                  <a:pt x="5023659" y="1593135"/>
                </a:cubicBezTo>
                <a:cubicBezTo>
                  <a:pt x="5015911" y="1591628"/>
                  <a:pt x="5010100" y="1591628"/>
                  <a:pt x="5007194" y="1592382"/>
                </a:cubicBezTo>
                <a:close/>
                <a:moveTo>
                  <a:pt x="3311449" y="1578060"/>
                </a:moveTo>
                <a:cubicBezTo>
                  <a:pt x="3280459" y="1581074"/>
                  <a:pt x="3303705" y="1581074"/>
                  <a:pt x="3357934" y="1581074"/>
                </a:cubicBezTo>
                <a:cubicBezTo>
                  <a:pt x="3412171" y="1581074"/>
                  <a:pt x="3435409" y="1578060"/>
                  <a:pt x="3412171" y="1578060"/>
                </a:cubicBezTo>
                <a:cubicBezTo>
                  <a:pt x="3381181" y="1575043"/>
                  <a:pt x="3342447" y="1575043"/>
                  <a:pt x="3311449" y="1578060"/>
                </a:cubicBezTo>
                <a:close/>
                <a:moveTo>
                  <a:pt x="4093954" y="1575043"/>
                </a:moveTo>
                <a:cubicBezTo>
                  <a:pt x="4062964" y="1575043"/>
                  <a:pt x="4039725" y="1599165"/>
                  <a:pt x="4062964" y="1602182"/>
                </a:cubicBezTo>
                <a:cubicBezTo>
                  <a:pt x="4093954" y="1605196"/>
                  <a:pt x="4101698" y="1605196"/>
                  <a:pt x="4086203" y="1599165"/>
                </a:cubicBezTo>
                <a:cubicBezTo>
                  <a:pt x="4078459" y="1596151"/>
                  <a:pt x="4086203" y="1590121"/>
                  <a:pt x="4093954" y="1584090"/>
                </a:cubicBezTo>
                <a:cubicBezTo>
                  <a:pt x="4109449" y="1578060"/>
                  <a:pt x="4109449" y="1575043"/>
                  <a:pt x="4093954" y="1575043"/>
                </a:cubicBezTo>
                <a:close/>
                <a:moveTo>
                  <a:pt x="2652912" y="1559968"/>
                </a:moveTo>
                <a:cubicBezTo>
                  <a:pt x="2637417" y="1559968"/>
                  <a:pt x="2637417" y="1562982"/>
                  <a:pt x="2660655" y="1562982"/>
                </a:cubicBezTo>
                <a:cubicBezTo>
                  <a:pt x="2683902" y="1562982"/>
                  <a:pt x="2691646" y="1559968"/>
                  <a:pt x="2691646" y="1559968"/>
                </a:cubicBezTo>
                <a:cubicBezTo>
                  <a:pt x="2683902" y="1556951"/>
                  <a:pt x="2668407" y="1556951"/>
                  <a:pt x="2652912" y="1559968"/>
                </a:cubicBezTo>
                <a:close/>
                <a:moveTo>
                  <a:pt x="8757972" y="1550921"/>
                </a:moveTo>
                <a:cubicBezTo>
                  <a:pt x="8734726" y="1550921"/>
                  <a:pt x="8719231" y="1553938"/>
                  <a:pt x="8726982" y="1556951"/>
                </a:cubicBezTo>
                <a:cubicBezTo>
                  <a:pt x="8734726" y="1559968"/>
                  <a:pt x="8750221" y="1562982"/>
                  <a:pt x="8757972" y="1562982"/>
                </a:cubicBezTo>
                <a:cubicBezTo>
                  <a:pt x="8773468" y="1562982"/>
                  <a:pt x="8781219" y="1559968"/>
                  <a:pt x="8788963" y="1556951"/>
                </a:cubicBezTo>
                <a:cubicBezTo>
                  <a:pt x="8796706" y="1553938"/>
                  <a:pt x="8781219" y="1550921"/>
                  <a:pt x="8757972" y="1550921"/>
                </a:cubicBezTo>
                <a:close/>
                <a:moveTo>
                  <a:pt x="8610773" y="1550921"/>
                </a:moveTo>
                <a:lnTo>
                  <a:pt x="8657250" y="1556951"/>
                </a:lnTo>
                <a:cubicBezTo>
                  <a:pt x="8680497" y="1559968"/>
                  <a:pt x="8703744" y="1562982"/>
                  <a:pt x="8703744" y="1562982"/>
                </a:cubicBezTo>
                <a:cubicBezTo>
                  <a:pt x="8703744" y="1562982"/>
                  <a:pt x="8703744" y="1559968"/>
                  <a:pt x="8703744" y="1556951"/>
                </a:cubicBezTo>
                <a:cubicBezTo>
                  <a:pt x="8703744" y="1553938"/>
                  <a:pt x="8688249" y="1550921"/>
                  <a:pt x="8657250" y="1550921"/>
                </a:cubicBezTo>
                <a:close/>
                <a:moveTo>
                  <a:pt x="8448071" y="1547907"/>
                </a:moveTo>
                <a:cubicBezTo>
                  <a:pt x="8393842" y="1547907"/>
                  <a:pt x="8362844" y="1550921"/>
                  <a:pt x="8370595" y="1553938"/>
                </a:cubicBezTo>
                <a:cubicBezTo>
                  <a:pt x="8386091" y="1562982"/>
                  <a:pt x="8541041" y="1565999"/>
                  <a:pt x="8541041" y="1553938"/>
                </a:cubicBezTo>
                <a:cubicBezTo>
                  <a:pt x="8541041" y="1550921"/>
                  <a:pt x="8494556" y="1547907"/>
                  <a:pt x="8448071" y="1547907"/>
                </a:cubicBezTo>
                <a:close/>
                <a:moveTo>
                  <a:pt x="10787828" y="1541876"/>
                </a:moveTo>
                <a:cubicBezTo>
                  <a:pt x="10772333" y="1541876"/>
                  <a:pt x="10764581" y="1544890"/>
                  <a:pt x="10772333" y="1547907"/>
                </a:cubicBezTo>
                <a:cubicBezTo>
                  <a:pt x="10772333" y="1550921"/>
                  <a:pt x="10780084" y="1553938"/>
                  <a:pt x="10787828" y="1553938"/>
                </a:cubicBezTo>
                <a:cubicBezTo>
                  <a:pt x="10787828" y="1553938"/>
                  <a:pt x="10795579" y="1550921"/>
                  <a:pt x="10803323" y="1547907"/>
                </a:cubicBezTo>
                <a:cubicBezTo>
                  <a:pt x="10811066" y="1544890"/>
                  <a:pt x="10803323" y="1541876"/>
                  <a:pt x="10787828" y="1541876"/>
                </a:cubicBezTo>
                <a:close/>
                <a:moveTo>
                  <a:pt x="11678793" y="1536599"/>
                </a:moveTo>
                <a:cubicBezTo>
                  <a:pt x="11667172" y="1536599"/>
                  <a:pt x="11655553" y="1537353"/>
                  <a:pt x="11647809" y="1538860"/>
                </a:cubicBezTo>
                <a:cubicBezTo>
                  <a:pt x="11632314" y="1541876"/>
                  <a:pt x="11647809" y="1541876"/>
                  <a:pt x="11678791" y="1541876"/>
                </a:cubicBezTo>
                <a:cubicBezTo>
                  <a:pt x="11709789" y="1541876"/>
                  <a:pt x="11725284" y="1538860"/>
                  <a:pt x="11709789" y="1538860"/>
                </a:cubicBezTo>
                <a:cubicBezTo>
                  <a:pt x="11702038" y="1537353"/>
                  <a:pt x="11690414" y="1536599"/>
                  <a:pt x="11678793" y="1536599"/>
                </a:cubicBezTo>
                <a:close/>
                <a:moveTo>
                  <a:pt x="10199015" y="1532829"/>
                </a:moveTo>
                <a:cubicBezTo>
                  <a:pt x="10160281" y="1532829"/>
                  <a:pt x="10113788" y="1535846"/>
                  <a:pt x="10090549" y="1535846"/>
                </a:cubicBezTo>
                <a:cubicBezTo>
                  <a:pt x="10067302" y="1535846"/>
                  <a:pt x="10051807" y="1538860"/>
                  <a:pt x="10051807" y="1541876"/>
                </a:cubicBezTo>
                <a:cubicBezTo>
                  <a:pt x="10051807" y="1544890"/>
                  <a:pt x="10082806" y="1544890"/>
                  <a:pt x="10129283" y="1544890"/>
                </a:cubicBezTo>
                <a:cubicBezTo>
                  <a:pt x="10175776" y="1544890"/>
                  <a:pt x="10222253" y="1541876"/>
                  <a:pt x="10237756" y="1541876"/>
                </a:cubicBezTo>
                <a:cubicBezTo>
                  <a:pt x="10253252" y="1541876"/>
                  <a:pt x="10268738" y="1538860"/>
                  <a:pt x="10268738" y="1535846"/>
                </a:cubicBezTo>
                <a:cubicBezTo>
                  <a:pt x="10268738" y="1532829"/>
                  <a:pt x="10237756" y="1532829"/>
                  <a:pt x="10199015" y="1532829"/>
                </a:cubicBezTo>
                <a:close/>
                <a:moveTo>
                  <a:pt x="10400451" y="1529815"/>
                </a:moveTo>
                <a:cubicBezTo>
                  <a:pt x="10353965" y="1529815"/>
                  <a:pt x="10353965" y="1529815"/>
                  <a:pt x="10369461" y="1538860"/>
                </a:cubicBezTo>
                <a:cubicBezTo>
                  <a:pt x="10384956" y="1544890"/>
                  <a:pt x="10392707" y="1544890"/>
                  <a:pt x="10415946" y="1541876"/>
                </a:cubicBezTo>
                <a:cubicBezTo>
                  <a:pt x="10431441" y="1538860"/>
                  <a:pt x="10439184" y="1532829"/>
                  <a:pt x="10446936" y="1532829"/>
                </a:cubicBezTo>
                <a:cubicBezTo>
                  <a:pt x="10454679" y="1529815"/>
                  <a:pt x="10431441" y="1529815"/>
                  <a:pt x="10400451" y="1529815"/>
                </a:cubicBezTo>
                <a:close/>
                <a:moveTo>
                  <a:pt x="3993232" y="1526798"/>
                </a:moveTo>
                <a:lnTo>
                  <a:pt x="3791796" y="1529815"/>
                </a:lnTo>
                <a:lnTo>
                  <a:pt x="4024222" y="1532829"/>
                </a:lnTo>
                <a:cubicBezTo>
                  <a:pt x="4148183" y="1535846"/>
                  <a:pt x="4256648" y="1538860"/>
                  <a:pt x="4264400" y="1538860"/>
                </a:cubicBezTo>
                <a:cubicBezTo>
                  <a:pt x="4264400" y="1541876"/>
                  <a:pt x="4279896" y="1538860"/>
                  <a:pt x="4295390" y="1535846"/>
                </a:cubicBezTo>
                <a:cubicBezTo>
                  <a:pt x="4326381" y="1526798"/>
                  <a:pt x="4210171" y="1526798"/>
                  <a:pt x="3993232" y="1526798"/>
                </a:cubicBezTo>
                <a:close/>
                <a:moveTo>
                  <a:pt x="10524411" y="1523785"/>
                </a:moveTo>
                <a:cubicBezTo>
                  <a:pt x="10516660" y="1523785"/>
                  <a:pt x="10508916" y="1526798"/>
                  <a:pt x="10508916" y="1529815"/>
                </a:cubicBezTo>
                <a:cubicBezTo>
                  <a:pt x="10508916" y="1532829"/>
                  <a:pt x="10508916" y="1535846"/>
                  <a:pt x="10516660" y="1535846"/>
                </a:cubicBezTo>
                <a:cubicBezTo>
                  <a:pt x="10516660" y="1535846"/>
                  <a:pt x="10524411" y="1532829"/>
                  <a:pt x="10532155" y="1529815"/>
                </a:cubicBezTo>
                <a:cubicBezTo>
                  <a:pt x="10539906" y="1526798"/>
                  <a:pt x="10532155" y="1523785"/>
                  <a:pt x="10524411" y="1523785"/>
                </a:cubicBezTo>
                <a:close/>
                <a:moveTo>
                  <a:pt x="4752499" y="1523785"/>
                </a:moveTo>
                <a:cubicBezTo>
                  <a:pt x="4690511" y="1523785"/>
                  <a:pt x="4690511" y="1523785"/>
                  <a:pt x="4729253" y="1529815"/>
                </a:cubicBezTo>
                <a:cubicBezTo>
                  <a:pt x="4791233" y="1535846"/>
                  <a:pt x="4798976" y="1535846"/>
                  <a:pt x="4814480" y="1529815"/>
                </a:cubicBezTo>
                <a:cubicBezTo>
                  <a:pt x="4814480" y="1526798"/>
                  <a:pt x="4791233" y="1523785"/>
                  <a:pt x="4752499" y="1523785"/>
                </a:cubicBezTo>
                <a:close/>
                <a:moveTo>
                  <a:pt x="6526681" y="1517754"/>
                </a:moveTo>
                <a:cubicBezTo>
                  <a:pt x="6511186" y="1517754"/>
                  <a:pt x="6511186" y="1520768"/>
                  <a:pt x="6526681" y="1526798"/>
                </a:cubicBezTo>
                <a:cubicBezTo>
                  <a:pt x="6549920" y="1535846"/>
                  <a:pt x="6573167" y="1535846"/>
                  <a:pt x="6557672" y="1523785"/>
                </a:cubicBezTo>
                <a:cubicBezTo>
                  <a:pt x="6549920" y="1520768"/>
                  <a:pt x="6534433" y="1517754"/>
                  <a:pt x="6526681" y="1517754"/>
                </a:cubicBezTo>
                <a:close/>
                <a:moveTo>
                  <a:pt x="1255449" y="1516999"/>
                </a:moveTo>
                <a:cubicBezTo>
                  <a:pt x="1186689" y="1516999"/>
                  <a:pt x="1107276" y="1519261"/>
                  <a:pt x="1064662" y="1523785"/>
                </a:cubicBezTo>
                <a:cubicBezTo>
                  <a:pt x="1025929" y="1526798"/>
                  <a:pt x="1072414" y="1529815"/>
                  <a:pt x="1196375" y="1529815"/>
                </a:cubicBezTo>
                <a:cubicBezTo>
                  <a:pt x="1304840" y="1529815"/>
                  <a:pt x="1382316" y="1526798"/>
                  <a:pt x="1382316" y="1523785"/>
                </a:cubicBezTo>
                <a:cubicBezTo>
                  <a:pt x="1382316" y="1519261"/>
                  <a:pt x="1324209" y="1516999"/>
                  <a:pt x="1255449" y="1516999"/>
                </a:cubicBezTo>
                <a:close/>
                <a:moveTo>
                  <a:pt x="11911217" y="1514737"/>
                </a:moveTo>
                <a:cubicBezTo>
                  <a:pt x="11903473" y="1514737"/>
                  <a:pt x="11895722" y="1517754"/>
                  <a:pt x="11895722" y="1520768"/>
                </a:cubicBezTo>
                <a:cubicBezTo>
                  <a:pt x="11895722" y="1523785"/>
                  <a:pt x="11903473" y="1526798"/>
                  <a:pt x="11903473" y="1526798"/>
                </a:cubicBezTo>
                <a:cubicBezTo>
                  <a:pt x="11903473" y="1526798"/>
                  <a:pt x="11911217" y="1523785"/>
                  <a:pt x="11918968" y="1520768"/>
                </a:cubicBezTo>
                <a:cubicBezTo>
                  <a:pt x="11926712" y="1517754"/>
                  <a:pt x="11918968" y="1514737"/>
                  <a:pt x="11911217" y="1514737"/>
                </a:cubicBezTo>
                <a:close/>
                <a:moveTo>
                  <a:pt x="5844898" y="1511724"/>
                </a:moveTo>
                <a:cubicBezTo>
                  <a:pt x="5829403" y="1514737"/>
                  <a:pt x="5844898" y="1514737"/>
                  <a:pt x="5868137" y="1514737"/>
                </a:cubicBezTo>
                <a:cubicBezTo>
                  <a:pt x="5899135" y="1514737"/>
                  <a:pt x="5914630" y="1514737"/>
                  <a:pt x="5899135" y="1511724"/>
                </a:cubicBezTo>
                <a:cubicBezTo>
                  <a:pt x="5883632" y="1508707"/>
                  <a:pt x="5860393" y="1508707"/>
                  <a:pt x="5844898" y="1511724"/>
                </a:cubicBezTo>
                <a:close/>
                <a:moveTo>
                  <a:pt x="5603755" y="1510592"/>
                </a:moveTo>
                <a:cubicBezTo>
                  <a:pt x="5591167" y="1510215"/>
                  <a:pt x="5577610" y="1510215"/>
                  <a:pt x="5565987" y="1511724"/>
                </a:cubicBezTo>
                <a:cubicBezTo>
                  <a:pt x="5542740" y="1511724"/>
                  <a:pt x="5558235" y="1514737"/>
                  <a:pt x="5596977" y="1514737"/>
                </a:cubicBezTo>
                <a:cubicBezTo>
                  <a:pt x="5643462" y="1514737"/>
                  <a:pt x="5658957" y="1514737"/>
                  <a:pt x="5635711" y="1511724"/>
                </a:cubicBezTo>
                <a:cubicBezTo>
                  <a:pt x="5627963" y="1511724"/>
                  <a:pt x="5616344" y="1510969"/>
                  <a:pt x="5603755" y="1510592"/>
                </a:cubicBezTo>
                <a:close/>
                <a:moveTo>
                  <a:pt x="1618615" y="1505315"/>
                </a:moveTo>
                <a:cubicBezTo>
                  <a:pt x="1614742" y="1505692"/>
                  <a:pt x="1614742" y="1508707"/>
                  <a:pt x="1614742" y="1514737"/>
                </a:cubicBezTo>
                <a:cubicBezTo>
                  <a:pt x="1614742" y="1526798"/>
                  <a:pt x="1637988" y="1532829"/>
                  <a:pt x="1692217" y="1535846"/>
                </a:cubicBezTo>
                <a:cubicBezTo>
                  <a:pt x="1699961" y="1535846"/>
                  <a:pt x="1699961" y="1532829"/>
                  <a:pt x="1707712" y="1523785"/>
                </a:cubicBezTo>
                <a:cubicBezTo>
                  <a:pt x="1707712" y="1517754"/>
                  <a:pt x="1699961" y="1514737"/>
                  <a:pt x="1692217" y="1517754"/>
                </a:cubicBezTo>
                <a:cubicBezTo>
                  <a:pt x="1684465" y="1520768"/>
                  <a:pt x="1661227" y="1517754"/>
                  <a:pt x="1645732" y="1511724"/>
                </a:cubicBezTo>
                <a:cubicBezTo>
                  <a:pt x="1630237" y="1507200"/>
                  <a:pt x="1622489" y="1504938"/>
                  <a:pt x="1618615" y="1505315"/>
                </a:cubicBezTo>
                <a:close/>
                <a:moveTo>
                  <a:pt x="11839552" y="1504562"/>
                </a:moveTo>
                <a:cubicBezTo>
                  <a:pt x="11833741" y="1504185"/>
                  <a:pt x="11825993" y="1504185"/>
                  <a:pt x="11818246" y="1505693"/>
                </a:cubicBezTo>
                <a:cubicBezTo>
                  <a:pt x="11802759" y="1508707"/>
                  <a:pt x="11810503" y="1508707"/>
                  <a:pt x="11825998" y="1508707"/>
                </a:cubicBezTo>
                <a:cubicBezTo>
                  <a:pt x="11841493" y="1508707"/>
                  <a:pt x="11856988" y="1508707"/>
                  <a:pt x="11849236" y="1505693"/>
                </a:cubicBezTo>
                <a:cubicBezTo>
                  <a:pt x="11849236" y="1505693"/>
                  <a:pt x="11845362" y="1504939"/>
                  <a:pt x="11839552" y="1504562"/>
                </a:cubicBezTo>
                <a:close/>
                <a:moveTo>
                  <a:pt x="9603425" y="1504233"/>
                </a:moveTo>
                <a:cubicBezTo>
                  <a:pt x="9549678" y="1505505"/>
                  <a:pt x="9461065" y="1513985"/>
                  <a:pt x="9455251" y="1520768"/>
                </a:cubicBezTo>
                <a:cubicBezTo>
                  <a:pt x="9447499" y="1529815"/>
                  <a:pt x="9447499" y="1532829"/>
                  <a:pt x="9470746" y="1523785"/>
                </a:cubicBezTo>
                <a:cubicBezTo>
                  <a:pt x="9493985" y="1514737"/>
                  <a:pt x="9501736" y="1514737"/>
                  <a:pt x="9517231" y="1523785"/>
                </a:cubicBezTo>
                <a:cubicBezTo>
                  <a:pt x="9532726" y="1529815"/>
                  <a:pt x="9540478" y="1529815"/>
                  <a:pt x="9555973" y="1520768"/>
                </a:cubicBezTo>
                <a:cubicBezTo>
                  <a:pt x="9563717" y="1514737"/>
                  <a:pt x="9586955" y="1508707"/>
                  <a:pt x="9610202" y="1508707"/>
                </a:cubicBezTo>
                <a:cubicBezTo>
                  <a:pt x="9633448" y="1508707"/>
                  <a:pt x="9648935" y="1508707"/>
                  <a:pt x="9641192" y="1505693"/>
                </a:cubicBezTo>
                <a:cubicBezTo>
                  <a:pt x="9635382" y="1504185"/>
                  <a:pt x="9621341" y="1503809"/>
                  <a:pt x="9603425" y="1504233"/>
                </a:cubicBezTo>
                <a:close/>
                <a:moveTo>
                  <a:pt x="9904608" y="1502676"/>
                </a:moveTo>
                <a:cubicBezTo>
                  <a:pt x="9896857" y="1499663"/>
                  <a:pt x="9889113" y="1508707"/>
                  <a:pt x="9889113" y="1517754"/>
                </a:cubicBezTo>
                <a:cubicBezTo>
                  <a:pt x="9889113" y="1535846"/>
                  <a:pt x="9889113" y="1535846"/>
                  <a:pt x="9765153" y="1535846"/>
                </a:cubicBezTo>
                <a:cubicBezTo>
                  <a:pt x="9695429" y="1535846"/>
                  <a:pt x="9540478" y="1535846"/>
                  <a:pt x="9416509" y="1538860"/>
                </a:cubicBezTo>
                <a:cubicBezTo>
                  <a:pt x="9292549" y="1541876"/>
                  <a:pt x="9114359" y="1544890"/>
                  <a:pt x="9021389" y="1544890"/>
                </a:cubicBezTo>
                <a:cubicBezTo>
                  <a:pt x="8905172" y="1547907"/>
                  <a:pt x="8967152" y="1547907"/>
                  <a:pt x="9207330" y="1550921"/>
                </a:cubicBezTo>
                <a:cubicBezTo>
                  <a:pt x="9408766" y="1553938"/>
                  <a:pt x="9579212" y="1553938"/>
                  <a:pt x="9586955" y="1553938"/>
                </a:cubicBezTo>
                <a:cubicBezTo>
                  <a:pt x="9594707" y="1553938"/>
                  <a:pt x="9648935" y="1553938"/>
                  <a:pt x="9710924" y="1550921"/>
                </a:cubicBezTo>
                <a:cubicBezTo>
                  <a:pt x="9772904" y="1547907"/>
                  <a:pt x="9834876" y="1550921"/>
                  <a:pt x="9850380" y="1553938"/>
                </a:cubicBezTo>
                <a:cubicBezTo>
                  <a:pt x="9865875" y="1559968"/>
                  <a:pt x="9881362" y="1556951"/>
                  <a:pt x="9889113" y="1553938"/>
                </a:cubicBezTo>
                <a:cubicBezTo>
                  <a:pt x="9896857" y="1547907"/>
                  <a:pt x="9912352" y="1547907"/>
                  <a:pt x="9935598" y="1553938"/>
                </a:cubicBezTo>
                <a:cubicBezTo>
                  <a:pt x="9958837" y="1559968"/>
                  <a:pt x="9982084" y="1559968"/>
                  <a:pt x="10005330" y="1553938"/>
                </a:cubicBezTo>
                <a:cubicBezTo>
                  <a:pt x="10051807" y="1541876"/>
                  <a:pt x="10044064" y="1535846"/>
                  <a:pt x="9982084" y="1535846"/>
                </a:cubicBezTo>
                <a:cubicBezTo>
                  <a:pt x="9927855" y="1535846"/>
                  <a:pt x="9920103" y="1532829"/>
                  <a:pt x="9920103" y="1520768"/>
                </a:cubicBezTo>
                <a:cubicBezTo>
                  <a:pt x="9920103" y="1511724"/>
                  <a:pt x="9912352" y="1502676"/>
                  <a:pt x="9904608" y="1502676"/>
                </a:cubicBezTo>
                <a:close/>
                <a:moveTo>
                  <a:pt x="9184083" y="1502676"/>
                </a:moveTo>
                <a:cubicBezTo>
                  <a:pt x="9129854" y="1502676"/>
                  <a:pt x="9129854" y="1502676"/>
                  <a:pt x="9191835" y="1508707"/>
                </a:cubicBezTo>
                <a:cubicBezTo>
                  <a:pt x="9284805" y="1517754"/>
                  <a:pt x="9292549" y="1517754"/>
                  <a:pt x="9269310" y="1508707"/>
                </a:cubicBezTo>
                <a:cubicBezTo>
                  <a:pt x="9253815" y="1505693"/>
                  <a:pt x="9215073" y="1502676"/>
                  <a:pt x="9184083" y="1502676"/>
                </a:cubicBezTo>
                <a:close/>
                <a:moveTo>
                  <a:pt x="5961107" y="1502676"/>
                </a:moveTo>
                <a:cubicBezTo>
                  <a:pt x="5945612" y="1502676"/>
                  <a:pt x="5930117" y="1505693"/>
                  <a:pt x="5930117" y="1508707"/>
                </a:cubicBezTo>
                <a:cubicBezTo>
                  <a:pt x="5930117" y="1511724"/>
                  <a:pt x="5945612" y="1514737"/>
                  <a:pt x="5961107" y="1514737"/>
                </a:cubicBezTo>
                <a:cubicBezTo>
                  <a:pt x="5976610" y="1514737"/>
                  <a:pt x="5984354" y="1514737"/>
                  <a:pt x="5992106" y="1508707"/>
                </a:cubicBezTo>
                <a:cubicBezTo>
                  <a:pt x="5992106" y="1505693"/>
                  <a:pt x="5976610" y="1502676"/>
                  <a:pt x="5961107" y="1502676"/>
                </a:cubicBezTo>
                <a:close/>
                <a:moveTo>
                  <a:pt x="3141003" y="1502676"/>
                </a:moveTo>
                <a:cubicBezTo>
                  <a:pt x="3133259" y="1502676"/>
                  <a:pt x="3125508" y="1505693"/>
                  <a:pt x="3125508" y="1508707"/>
                </a:cubicBezTo>
                <a:cubicBezTo>
                  <a:pt x="3125508" y="1511724"/>
                  <a:pt x="3133259" y="1514737"/>
                  <a:pt x="3141003" y="1514737"/>
                </a:cubicBezTo>
                <a:cubicBezTo>
                  <a:pt x="3148754" y="1514737"/>
                  <a:pt x="3156498" y="1511724"/>
                  <a:pt x="3156498" y="1508707"/>
                </a:cubicBezTo>
                <a:cubicBezTo>
                  <a:pt x="3156498" y="1505693"/>
                  <a:pt x="3148754" y="1502676"/>
                  <a:pt x="3141003" y="1502676"/>
                </a:cubicBezTo>
                <a:close/>
                <a:moveTo>
                  <a:pt x="6712622" y="1496646"/>
                </a:moveTo>
                <a:cubicBezTo>
                  <a:pt x="6704871" y="1496646"/>
                  <a:pt x="6697127" y="1499663"/>
                  <a:pt x="6704871" y="1505693"/>
                </a:cubicBezTo>
                <a:cubicBezTo>
                  <a:pt x="6712622" y="1511724"/>
                  <a:pt x="6712622" y="1514737"/>
                  <a:pt x="6720366" y="1514737"/>
                </a:cubicBezTo>
                <a:cubicBezTo>
                  <a:pt x="6720366" y="1514737"/>
                  <a:pt x="6728117" y="1511724"/>
                  <a:pt x="6728117" y="1505693"/>
                </a:cubicBezTo>
                <a:cubicBezTo>
                  <a:pt x="6728117" y="1499663"/>
                  <a:pt x="6720366" y="1496646"/>
                  <a:pt x="6712622" y="1496646"/>
                </a:cubicBezTo>
                <a:close/>
                <a:moveTo>
                  <a:pt x="7448638" y="1495516"/>
                </a:moveTo>
                <a:cubicBezTo>
                  <a:pt x="7423458" y="1495140"/>
                  <a:pt x="7375035" y="1496647"/>
                  <a:pt x="7278189" y="1499663"/>
                </a:cubicBezTo>
                <a:cubicBezTo>
                  <a:pt x="7161980" y="1502676"/>
                  <a:pt x="7130989" y="1505693"/>
                  <a:pt x="7177475" y="1508707"/>
                </a:cubicBezTo>
                <a:cubicBezTo>
                  <a:pt x="7270445" y="1514737"/>
                  <a:pt x="7487376" y="1508707"/>
                  <a:pt x="7479625" y="1502676"/>
                </a:cubicBezTo>
                <a:cubicBezTo>
                  <a:pt x="7475753" y="1498154"/>
                  <a:pt x="7473817" y="1495893"/>
                  <a:pt x="7448638" y="1495516"/>
                </a:cubicBezTo>
                <a:close/>
                <a:moveTo>
                  <a:pt x="6423060" y="1494385"/>
                </a:moveTo>
                <a:cubicBezTo>
                  <a:pt x="6400785" y="1494385"/>
                  <a:pt x="6371730" y="1495139"/>
                  <a:pt x="6340740" y="1496646"/>
                </a:cubicBezTo>
                <a:lnTo>
                  <a:pt x="6232275" y="1502676"/>
                </a:lnTo>
                <a:lnTo>
                  <a:pt x="6356236" y="1502676"/>
                </a:lnTo>
                <a:cubicBezTo>
                  <a:pt x="6425959" y="1502676"/>
                  <a:pt x="6472445" y="1499663"/>
                  <a:pt x="6464701" y="1496646"/>
                </a:cubicBezTo>
                <a:cubicBezTo>
                  <a:pt x="6460829" y="1495139"/>
                  <a:pt x="6445334" y="1494385"/>
                  <a:pt x="6423060" y="1494385"/>
                </a:cubicBezTo>
                <a:close/>
                <a:moveTo>
                  <a:pt x="7544512" y="1493631"/>
                </a:moveTo>
                <a:cubicBezTo>
                  <a:pt x="7529986" y="1492877"/>
                  <a:pt x="7514491" y="1493630"/>
                  <a:pt x="7510615" y="1496646"/>
                </a:cubicBezTo>
                <a:cubicBezTo>
                  <a:pt x="7502871" y="1499663"/>
                  <a:pt x="7510615" y="1502676"/>
                  <a:pt x="7533861" y="1502676"/>
                </a:cubicBezTo>
                <a:cubicBezTo>
                  <a:pt x="7557100" y="1502676"/>
                  <a:pt x="7572595" y="1502676"/>
                  <a:pt x="7572595" y="1499663"/>
                </a:cubicBezTo>
                <a:cubicBezTo>
                  <a:pt x="7572595" y="1496647"/>
                  <a:pt x="7559038" y="1494385"/>
                  <a:pt x="7544512" y="1493631"/>
                </a:cubicBezTo>
                <a:close/>
                <a:moveTo>
                  <a:pt x="3331789" y="1492877"/>
                </a:moveTo>
                <a:cubicBezTo>
                  <a:pt x="3328882" y="1493631"/>
                  <a:pt x="3326944" y="1495139"/>
                  <a:pt x="3326944" y="1496646"/>
                </a:cubicBezTo>
                <a:cubicBezTo>
                  <a:pt x="3326944" y="1499663"/>
                  <a:pt x="3334695" y="1502676"/>
                  <a:pt x="3342447" y="1502676"/>
                </a:cubicBezTo>
                <a:cubicBezTo>
                  <a:pt x="3350190" y="1502676"/>
                  <a:pt x="3357934" y="1502676"/>
                  <a:pt x="3357934" y="1499663"/>
                </a:cubicBezTo>
                <a:cubicBezTo>
                  <a:pt x="3357934" y="1499663"/>
                  <a:pt x="3350190" y="1496646"/>
                  <a:pt x="3342447" y="1493632"/>
                </a:cubicBezTo>
                <a:cubicBezTo>
                  <a:pt x="3338571" y="1492124"/>
                  <a:pt x="3334695" y="1492124"/>
                  <a:pt x="3331789" y="1492877"/>
                </a:cubicBezTo>
                <a:close/>
                <a:moveTo>
                  <a:pt x="6542176" y="1490615"/>
                </a:moveTo>
                <a:cubicBezTo>
                  <a:pt x="6534433" y="1490615"/>
                  <a:pt x="6526681" y="1493632"/>
                  <a:pt x="6526681" y="1496646"/>
                </a:cubicBezTo>
                <a:cubicBezTo>
                  <a:pt x="6526681" y="1499663"/>
                  <a:pt x="6542176" y="1502676"/>
                  <a:pt x="6557672" y="1502676"/>
                </a:cubicBezTo>
                <a:cubicBezTo>
                  <a:pt x="6573167" y="1502676"/>
                  <a:pt x="6580910" y="1499663"/>
                  <a:pt x="6573167" y="1496646"/>
                </a:cubicBezTo>
                <a:cubicBezTo>
                  <a:pt x="6565415" y="1493632"/>
                  <a:pt x="6549920" y="1490615"/>
                  <a:pt x="6542176" y="1490615"/>
                </a:cubicBezTo>
                <a:close/>
                <a:moveTo>
                  <a:pt x="3017042" y="1490615"/>
                </a:moveTo>
                <a:cubicBezTo>
                  <a:pt x="3009299" y="1490615"/>
                  <a:pt x="3001547" y="1493632"/>
                  <a:pt x="3001547" y="1499663"/>
                </a:cubicBezTo>
                <a:cubicBezTo>
                  <a:pt x="3001547" y="1505693"/>
                  <a:pt x="3009299" y="1508707"/>
                  <a:pt x="3009299" y="1508707"/>
                </a:cubicBezTo>
                <a:cubicBezTo>
                  <a:pt x="3009299" y="1508707"/>
                  <a:pt x="3017042" y="1505693"/>
                  <a:pt x="3024794" y="1499663"/>
                </a:cubicBezTo>
                <a:cubicBezTo>
                  <a:pt x="3032545" y="1493632"/>
                  <a:pt x="3024794" y="1490615"/>
                  <a:pt x="3017042" y="1490615"/>
                </a:cubicBezTo>
                <a:close/>
                <a:moveTo>
                  <a:pt x="11384384" y="1484585"/>
                </a:moveTo>
                <a:cubicBezTo>
                  <a:pt x="11376641" y="1484585"/>
                  <a:pt x="11368889" y="1487601"/>
                  <a:pt x="11361146" y="1490615"/>
                </a:cubicBezTo>
                <a:cubicBezTo>
                  <a:pt x="11353394" y="1493632"/>
                  <a:pt x="11361146" y="1496646"/>
                  <a:pt x="11368889" y="1496646"/>
                </a:cubicBezTo>
                <a:cubicBezTo>
                  <a:pt x="11384384" y="1496646"/>
                  <a:pt x="11392136" y="1493632"/>
                  <a:pt x="11392136" y="1490615"/>
                </a:cubicBezTo>
                <a:cubicBezTo>
                  <a:pt x="11392136" y="1487601"/>
                  <a:pt x="11392136" y="1484585"/>
                  <a:pt x="11384384" y="1484585"/>
                </a:cubicBezTo>
                <a:close/>
                <a:moveTo>
                  <a:pt x="10966017" y="1484585"/>
                </a:moveTo>
                <a:cubicBezTo>
                  <a:pt x="10911788" y="1484585"/>
                  <a:pt x="10865303" y="1487601"/>
                  <a:pt x="10865303" y="1490615"/>
                </a:cubicBezTo>
                <a:cubicBezTo>
                  <a:pt x="10865303" y="1493632"/>
                  <a:pt x="10911788" y="1496646"/>
                  <a:pt x="10966017" y="1496646"/>
                </a:cubicBezTo>
                <a:cubicBezTo>
                  <a:pt x="11020254" y="1496646"/>
                  <a:pt x="11066739" y="1493632"/>
                  <a:pt x="11066739" y="1490615"/>
                </a:cubicBezTo>
                <a:cubicBezTo>
                  <a:pt x="11066739" y="1487601"/>
                  <a:pt x="11020254" y="1484585"/>
                  <a:pt x="10966017" y="1484585"/>
                </a:cubicBezTo>
                <a:close/>
                <a:moveTo>
                  <a:pt x="11206195" y="1478554"/>
                </a:moveTo>
                <a:cubicBezTo>
                  <a:pt x="11136463" y="1478554"/>
                  <a:pt x="11120968" y="1481571"/>
                  <a:pt x="11128719" y="1490615"/>
                </a:cubicBezTo>
                <a:cubicBezTo>
                  <a:pt x="11136463" y="1502676"/>
                  <a:pt x="11105481" y="1505693"/>
                  <a:pt x="10749086" y="1514737"/>
                </a:cubicBezTo>
                <a:cubicBezTo>
                  <a:pt x="10617382" y="1517754"/>
                  <a:pt x="10563153" y="1520768"/>
                  <a:pt x="10547658" y="1529815"/>
                </a:cubicBezTo>
                <a:cubicBezTo>
                  <a:pt x="10524411" y="1538860"/>
                  <a:pt x="10532155" y="1541876"/>
                  <a:pt x="10570897" y="1544890"/>
                </a:cubicBezTo>
                <a:cubicBezTo>
                  <a:pt x="10640629" y="1550921"/>
                  <a:pt x="10640629" y="1550921"/>
                  <a:pt x="10671611" y="1547907"/>
                </a:cubicBezTo>
                <a:cubicBezTo>
                  <a:pt x="10687106" y="1547907"/>
                  <a:pt x="10694857" y="1541876"/>
                  <a:pt x="10687106" y="1535846"/>
                </a:cubicBezTo>
                <a:cubicBezTo>
                  <a:pt x="10687106" y="1529815"/>
                  <a:pt x="10694857" y="1526798"/>
                  <a:pt x="10741342" y="1526798"/>
                </a:cubicBezTo>
                <a:cubicBezTo>
                  <a:pt x="10842056" y="1526798"/>
                  <a:pt x="11206195" y="1520768"/>
                  <a:pt x="11384384" y="1517754"/>
                </a:cubicBezTo>
                <a:cubicBezTo>
                  <a:pt x="11500601" y="1514737"/>
                  <a:pt x="11547087" y="1511724"/>
                  <a:pt x="11547087" y="1505693"/>
                </a:cubicBezTo>
                <a:cubicBezTo>
                  <a:pt x="11547087" y="1499663"/>
                  <a:pt x="11523840" y="1499663"/>
                  <a:pt x="11454116" y="1502676"/>
                </a:cubicBezTo>
                <a:cubicBezTo>
                  <a:pt x="11353394" y="1508707"/>
                  <a:pt x="11221690" y="1499663"/>
                  <a:pt x="11268175" y="1484585"/>
                </a:cubicBezTo>
                <a:cubicBezTo>
                  <a:pt x="11283670" y="1481571"/>
                  <a:pt x="11260432" y="1478554"/>
                  <a:pt x="11206195" y="1478554"/>
                </a:cubicBezTo>
                <a:close/>
                <a:moveTo>
                  <a:pt x="11655552" y="1466493"/>
                </a:moveTo>
                <a:cubicBezTo>
                  <a:pt x="11647809" y="1466493"/>
                  <a:pt x="11624562" y="1475540"/>
                  <a:pt x="11616810" y="1487601"/>
                </a:cubicBezTo>
                <a:cubicBezTo>
                  <a:pt x="11609067" y="1499663"/>
                  <a:pt x="11593572" y="1508707"/>
                  <a:pt x="11585820" y="1511724"/>
                </a:cubicBezTo>
                <a:cubicBezTo>
                  <a:pt x="11585820" y="1511724"/>
                  <a:pt x="11585820" y="1514737"/>
                  <a:pt x="11593572" y="1511724"/>
                </a:cubicBezTo>
                <a:cubicBezTo>
                  <a:pt x="11609067" y="1508707"/>
                  <a:pt x="11640057" y="1508707"/>
                  <a:pt x="11663296" y="1508707"/>
                </a:cubicBezTo>
                <a:cubicBezTo>
                  <a:pt x="11694286" y="1508707"/>
                  <a:pt x="11709789" y="1505693"/>
                  <a:pt x="11709789" y="1499663"/>
                </a:cubicBezTo>
                <a:cubicBezTo>
                  <a:pt x="11709789" y="1496646"/>
                  <a:pt x="11694286" y="1490615"/>
                  <a:pt x="11678791" y="1490615"/>
                </a:cubicBezTo>
                <a:cubicBezTo>
                  <a:pt x="11663296" y="1490615"/>
                  <a:pt x="11655552" y="1487601"/>
                  <a:pt x="11663296" y="1478554"/>
                </a:cubicBezTo>
                <a:cubicBezTo>
                  <a:pt x="11671047" y="1472523"/>
                  <a:pt x="11663296" y="1466493"/>
                  <a:pt x="11655552" y="1466493"/>
                </a:cubicBezTo>
                <a:close/>
                <a:moveTo>
                  <a:pt x="8835724" y="1444934"/>
                </a:moveTo>
                <a:cubicBezTo>
                  <a:pt x="8818020" y="1444869"/>
                  <a:pt x="8794777" y="1445010"/>
                  <a:pt x="8765724" y="1445388"/>
                </a:cubicBezTo>
                <a:cubicBezTo>
                  <a:pt x="8502300" y="1451418"/>
                  <a:pt x="7890248" y="1469510"/>
                  <a:pt x="7805021" y="1475540"/>
                </a:cubicBezTo>
                <a:cubicBezTo>
                  <a:pt x="7673317" y="1484585"/>
                  <a:pt x="8145921" y="1478554"/>
                  <a:pt x="8486804" y="1466493"/>
                </a:cubicBezTo>
                <a:cubicBezTo>
                  <a:pt x="8812209" y="1455939"/>
                  <a:pt x="8959654" y="1445386"/>
                  <a:pt x="8835724" y="1444934"/>
                </a:cubicBezTo>
                <a:close/>
                <a:moveTo>
                  <a:pt x="9005894" y="1436340"/>
                </a:moveTo>
                <a:cubicBezTo>
                  <a:pt x="8990399" y="1436340"/>
                  <a:pt x="8974904" y="1439357"/>
                  <a:pt x="8967152" y="1442371"/>
                </a:cubicBezTo>
                <a:cubicBezTo>
                  <a:pt x="8959408" y="1445388"/>
                  <a:pt x="8967152" y="1448401"/>
                  <a:pt x="8990399" y="1448401"/>
                </a:cubicBezTo>
                <a:cubicBezTo>
                  <a:pt x="9013645" y="1448401"/>
                  <a:pt x="9029132" y="1445388"/>
                  <a:pt x="9029132" y="1442371"/>
                </a:cubicBezTo>
                <a:cubicBezTo>
                  <a:pt x="9029132" y="1439357"/>
                  <a:pt x="9021389" y="1436340"/>
                  <a:pt x="9005894" y="1436340"/>
                </a:cubicBezTo>
                <a:close/>
                <a:moveTo>
                  <a:pt x="9460091" y="1425317"/>
                </a:moveTo>
                <a:cubicBezTo>
                  <a:pt x="9391818" y="1425599"/>
                  <a:pt x="9236382" y="1431817"/>
                  <a:pt x="9137598" y="1436340"/>
                </a:cubicBezTo>
                <a:cubicBezTo>
                  <a:pt x="9052379" y="1442371"/>
                  <a:pt x="9060122" y="1442371"/>
                  <a:pt x="9184083" y="1439357"/>
                </a:cubicBezTo>
                <a:cubicBezTo>
                  <a:pt x="9261558" y="1439357"/>
                  <a:pt x="9362280" y="1436340"/>
                  <a:pt x="9408766" y="1433326"/>
                </a:cubicBezTo>
                <a:cubicBezTo>
                  <a:pt x="9447499" y="1430310"/>
                  <a:pt x="9486241" y="1430310"/>
                  <a:pt x="9493985" y="1427296"/>
                </a:cubicBezTo>
                <a:cubicBezTo>
                  <a:pt x="9495923" y="1425788"/>
                  <a:pt x="9482849" y="1425223"/>
                  <a:pt x="9460091" y="1425317"/>
                </a:cubicBezTo>
                <a:close/>
                <a:moveTo>
                  <a:pt x="9647003" y="1420134"/>
                </a:moveTo>
                <a:cubicBezTo>
                  <a:pt x="9641192" y="1419757"/>
                  <a:pt x="9633445" y="1419757"/>
                  <a:pt x="9625697" y="1421265"/>
                </a:cubicBezTo>
                <a:cubicBezTo>
                  <a:pt x="9610202" y="1421265"/>
                  <a:pt x="9610202" y="1424279"/>
                  <a:pt x="9633448" y="1424279"/>
                </a:cubicBezTo>
                <a:cubicBezTo>
                  <a:pt x="9648935" y="1424279"/>
                  <a:pt x="9664430" y="1421265"/>
                  <a:pt x="9656687" y="1421265"/>
                </a:cubicBezTo>
                <a:cubicBezTo>
                  <a:pt x="9656687" y="1421265"/>
                  <a:pt x="9652813" y="1420511"/>
                  <a:pt x="9647003" y="1420134"/>
                </a:cubicBezTo>
                <a:close/>
                <a:moveTo>
                  <a:pt x="9834876" y="1412218"/>
                </a:moveTo>
                <a:cubicBezTo>
                  <a:pt x="9827133" y="1412218"/>
                  <a:pt x="9834876" y="1415235"/>
                  <a:pt x="9858123" y="1415235"/>
                </a:cubicBezTo>
                <a:cubicBezTo>
                  <a:pt x="9881362" y="1415235"/>
                  <a:pt x="9889113" y="1415235"/>
                  <a:pt x="9881362" y="1412218"/>
                </a:cubicBezTo>
                <a:cubicBezTo>
                  <a:pt x="9865875" y="1409204"/>
                  <a:pt x="9850380" y="1409204"/>
                  <a:pt x="9834876" y="1412218"/>
                </a:cubicBezTo>
                <a:close/>
                <a:moveTo>
                  <a:pt x="3646895" y="1392949"/>
                </a:moveTo>
                <a:cubicBezTo>
                  <a:pt x="3625227" y="1393562"/>
                  <a:pt x="3611669" y="1394881"/>
                  <a:pt x="3613607" y="1397143"/>
                </a:cubicBezTo>
                <a:cubicBezTo>
                  <a:pt x="3621350" y="1400157"/>
                  <a:pt x="3675587" y="1403174"/>
                  <a:pt x="3745311" y="1403174"/>
                </a:cubicBezTo>
                <a:cubicBezTo>
                  <a:pt x="3815043" y="1403174"/>
                  <a:pt x="3869271" y="1403174"/>
                  <a:pt x="3861528" y="1400157"/>
                </a:cubicBezTo>
                <a:cubicBezTo>
                  <a:pt x="3849907" y="1395634"/>
                  <a:pt x="3711901" y="1391111"/>
                  <a:pt x="3646895" y="1392949"/>
                </a:cubicBezTo>
                <a:close/>
                <a:moveTo>
                  <a:pt x="3523540" y="1391866"/>
                </a:moveTo>
                <a:cubicBezTo>
                  <a:pt x="3507077" y="1391866"/>
                  <a:pt x="3489646" y="1392619"/>
                  <a:pt x="3474151" y="1394126"/>
                </a:cubicBezTo>
                <a:cubicBezTo>
                  <a:pt x="3443161" y="1394126"/>
                  <a:pt x="3458656" y="1397143"/>
                  <a:pt x="3520636" y="1397143"/>
                </a:cubicBezTo>
                <a:cubicBezTo>
                  <a:pt x="3567121" y="1397143"/>
                  <a:pt x="3590360" y="1397143"/>
                  <a:pt x="3567121" y="1394126"/>
                </a:cubicBezTo>
                <a:cubicBezTo>
                  <a:pt x="3555498" y="1392619"/>
                  <a:pt x="3540003" y="1391866"/>
                  <a:pt x="3523540" y="1391866"/>
                </a:cubicBezTo>
                <a:close/>
                <a:moveTo>
                  <a:pt x="3357934" y="1391112"/>
                </a:moveTo>
                <a:cubicBezTo>
                  <a:pt x="3342447" y="1391112"/>
                  <a:pt x="3326944" y="1394126"/>
                  <a:pt x="3326944" y="1397143"/>
                </a:cubicBezTo>
                <a:cubicBezTo>
                  <a:pt x="3326944" y="1400157"/>
                  <a:pt x="3334695" y="1403174"/>
                  <a:pt x="3342447" y="1403174"/>
                </a:cubicBezTo>
                <a:cubicBezTo>
                  <a:pt x="3350190" y="1403174"/>
                  <a:pt x="3357934" y="1400157"/>
                  <a:pt x="3373429" y="1397143"/>
                </a:cubicBezTo>
                <a:cubicBezTo>
                  <a:pt x="3381181" y="1394126"/>
                  <a:pt x="3373429" y="1391112"/>
                  <a:pt x="3357934" y="1391112"/>
                </a:cubicBezTo>
                <a:close/>
                <a:moveTo>
                  <a:pt x="1413306" y="1391112"/>
                </a:moveTo>
                <a:cubicBezTo>
                  <a:pt x="1405562" y="1391112"/>
                  <a:pt x="1390059" y="1394126"/>
                  <a:pt x="1390059" y="1397143"/>
                </a:cubicBezTo>
                <a:cubicBezTo>
                  <a:pt x="1390059" y="1400157"/>
                  <a:pt x="1405562" y="1403174"/>
                  <a:pt x="1428801" y="1403174"/>
                </a:cubicBezTo>
                <a:cubicBezTo>
                  <a:pt x="1452039" y="1403174"/>
                  <a:pt x="1467534" y="1400157"/>
                  <a:pt x="1452039" y="1397143"/>
                </a:cubicBezTo>
                <a:cubicBezTo>
                  <a:pt x="1444296" y="1394126"/>
                  <a:pt x="1428801" y="1391112"/>
                  <a:pt x="1413306" y="1391112"/>
                </a:cubicBezTo>
                <a:close/>
                <a:moveTo>
                  <a:pt x="5372302" y="1388096"/>
                </a:moveTo>
                <a:cubicBezTo>
                  <a:pt x="5364551" y="1388096"/>
                  <a:pt x="5372302" y="1391112"/>
                  <a:pt x="5395541" y="1391112"/>
                </a:cubicBezTo>
                <a:cubicBezTo>
                  <a:pt x="5418779" y="1391112"/>
                  <a:pt x="5426531" y="1388096"/>
                  <a:pt x="5418779" y="1388096"/>
                </a:cubicBezTo>
                <a:cubicBezTo>
                  <a:pt x="5403284" y="1385082"/>
                  <a:pt x="5387790" y="1385082"/>
                  <a:pt x="5372302" y="1388096"/>
                </a:cubicBezTo>
                <a:close/>
                <a:moveTo>
                  <a:pt x="4124944" y="1388096"/>
                </a:moveTo>
                <a:cubicBezTo>
                  <a:pt x="4109449" y="1388096"/>
                  <a:pt x="4093954" y="1388096"/>
                  <a:pt x="4093954" y="1391112"/>
                </a:cubicBezTo>
                <a:cubicBezTo>
                  <a:pt x="4093954" y="1394126"/>
                  <a:pt x="4109449" y="1397143"/>
                  <a:pt x="4124944" y="1397143"/>
                </a:cubicBezTo>
                <a:cubicBezTo>
                  <a:pt x="4140439" y="1397143"/>
                  <a:pt x="4155934" y="1394126"/>
                  <a:pt x="4155934" y="1394126"/>
                </a:cubicBezTo>
                <a:cubicBezTo>
                  <a:pt x="4155934" y="1394126"/>
                  <a:pt x="4140439" y="1391112"/>
                  <a:pt x="4124944" y="1388096"/>
                </a:cubicBezTo>
                <a:close/>
                <a:moveTo>
                  <a:pt x="11503021" y="1386542"/>
                </a:moveTo>
                <a:cubicBezTo>
                  <a:pt x="11496243" y="1386777"/>
                  <a:pt x="11485106" y="1387342"/>
                  <a:pt x="11469611" y="1388096"/>
                </a:cubicBezTo>
                <a:cubicBezTo>
                  <a:pt x="11291414" y="1394126"/>
                  <a:pt x="11113224" y="1406187"/>
                  <a:pt x="11082234" y="1412218"/>
                </a:cubicBezTo>
                <a:cubicBezTo>
                  <a:pt x="11058987" y="1415235"/>
                  <a:pt x="11028005" y="1418248"/>
                  <a:pt x="11012510" y="1415235"/>
                </a:cubicBezTo>
                <a:cubicBezTo>
                  <a:pt x="10997007" y="1412218"/>
                  <a:pt x="10958274" y="1415235"/>
                  <a:pt x="10927283" y="1421265"/>
                </a:cubicBezTo>
                <a:cubicBezTo>
                  <a:pt x="10896293" y="1424279"/>
                  <a:pt x="10865303" y="1427296"/>
                  <a:pt x="10857560" y="1424279"/>
                </a:cubicBezTo>
                <a:cubicBezTo>
                  <a:pt x="10849808" y="1421265"/>
                  <a:pt x="10795579" y="1421265"/>
                  <a:pt x="10725847" y="1424279"/>
                </a:cubicBezTo>
                <a:cubicBezTo>
                  <a:pt x="10656115" y="1427296"/>
                  <a:pt x="10563153" y="1430310"/>
                  <a:pt x="10516660" y="1430310"/>
                </a:cubicBezTo>
                <a:cubicBezTo>
                  <a:pt x="10470183" y="1430310"/>
                  <a:pt x="10415946" y="1430310"/>
                  <a:pt x="10408202" y="1433326"/>
                </a:cubicBezTo>
                <a:cubicBezTo>
                  <a:pt x="10392707" y="1436340"/>
                  <a:pt x="10384956" y="1433326"/>
                  <a:pt x="10384956" y="1427296"/>
                </a:cubicBezTo>
                <a:cubicBezTo>
                  <a:pt x="10384956" y="1415235"/>
                  <a:pt x="10307480" y="1418248"/>
                  <a:pt x="10199015" y="1430310"/>
                </a:cubicBezTo>
                <a:cubicBezTo>
                  <a:pt x="10168025" y="1433326"/>
                  <a:pt x="10121539" y="1436340"/>
                  <a:pt x="10098301" y="1436340"/>
                </a:cubicBezTo>
                <a:cubicBezTo>
                  <a:pt x="10067302" y="1436340"/>
                  <a:pt x="10036312" y="1439357"/>
                  <a:pt x="10028569" y="1442371"/>
                </a:cubicBezTo>
                <a:cubicBezTo>
                  <a:pt x="10013074" y="1448401"/>
                  <a:pt x="9710924" y="1469510"/>
                  <a:pt x="9602450" y="1469510"/>
                </a:cubicBezTo>
                <a:lnTo>
                  <a:pt x="9548221" y="1469510"/>
                </a:lnTo>
                <a:lnTo>
                  <a:pt x="9602450" y="1475540"/>
                </a:lnTo>
                <a:cubicBezTo>
                  <a:pt x="9633448" y="1478554"/>
                  <a:pt x="9664430" y="1481571"/>
                  <a:pt x="9679926" y="1478554"/>
                </a:cubicBezTo>
                <a:cubicBezTo>
                  <a:pt x="9695429" y="1475540"/>
                  <a:pt x="9710924" y="1478554"/>
                  <a:pt x="9718667" y="1481571"/>
                </a:cubicBezTo>
                <a:cubicBezTo>
                  <a:pt x="9726411" y="1487601"/>
                  <a:pt x="9718667" y="1490615"/>
                  <a:pt x="9695429" y="1493632"/>
                </a:cubicBezTo>
                <a:cubicBezTo>
                  <a:pt x="9648935" y="1499663"/>
                  <a:pt x="9648935" y="1523785"/>
                  <a:pt x="9695429" y="1523785"/>
                </a:cubicBezTo>
                <a:cubicBezTo>
                  <a:pt x="9718667" y="1523785"/>
                  <a:pt x="9734162" y="1517754"/>
                  <a:pt x="9734162" y="1511724"/>
                </a:cubicBezTo>
                <a:cubicBezTo>
                  <a:pt x="9734162" y="1499663"/>
                  <a:pt x="9734162" y="1499663"/>
                  <a:pt x="9757401" y="1511724"/>
                </a:cubicBezTo>
                <a:cubicBezTo>
                  <a:pt x="9780648" y="1520768"/>
                  <a:pt x="9788399" y="1523785"/>
                  <a:pt x="9827133" y="1514737"/>
                </a:cubicBezTo>
                <a:lnTo>
                  <a:pt x="9873618" y="1505693"/>
                </a:lnTo>
                <a:lnTo>
                  <a:pt x="9819381" y="1502676"/>
                </a:lnTo>
                <a:cubicBezTo>
                  <a:pt x="9703172" y="1496646"/>
                  <a:pt x="9757401" y="1469510"/>
                  <a:pt x="9881362" y="1472523"/>
                </a:cubicBezTo>
                <a:cubicBezTo>
                  <a:pt x="9912352" y="1472523"/>
                  <a:pt x="9943350" y="1475540"/>
                  <a:pt x="9935598" y="1478554"/>
                </a:cubicBezTo>
                <a:cubicBezTo>
                  <a:pt x="9927855" y="1481571"/>
                  <a:pt x="9951093" y="1481571"/>
                  <a:pt x="9982084" y="1478554"/>
                </a:cubicBezTo>
                <a:cubicBezTo>
                  <a:pt x="10044064" y="1472523"/>
                  <a:pt x="10051807" y="1475540"/>
                  <a:pt x="10013074" y="1490615"/>
                </a:cubicBezTo>
                <a:cubicBezTo>
                  <a:pt x="9989827" y="1502676"/>
                  <a:pt x="9989827" y="1502676"/>
                  <a:pt x="10013074" y="1502676"/>
                </a:cubicBezTo>
                <a:cubicBezTo>
                  <a:pt x="10028569" y="1502676"/>
                  <a:pt x="10044064" y="1505693"/>
                  <a:pt x="10051807" y="1511724"/>
                </a:cubicBezTo>
                <a:cubicBezTo>
                  <a:pt x="10051807" y="1517754"/>
                  <a:pt x="10059559" y="1511724"/>
                  <a:pt x="10059559" y="1502676"/>
                </a:cubicBezTo>
                <a:cubicBezTo>
                  <a:pt x="10067302" y="1493632"/>
                  <a:pt x="10075054" y="1487601"/>
                  <a:pt x="10090549" y="1487601"/>
                </a:cubicBezTo>
                <a:cubicBezTo>
                  <a:pt x="10129283" y="1490615"/>
                  <a:pt x="10144778" y="1499663"/>
                  <a:pt x="10106044" y="1499663"/>
                </a:cubicBezTo>
                <a:cubicBezTo>
                  <a:pt x="10082806" y="1499663"/>
                  <a:pt x="10113788" y="1502676"/>
                  <a:pt x="10160281" y="1505693"/>
                </a:cubicBezTo>
                <a:cubicBezTo>
                  <a:pt x="10307480" y="1514737"/>
                  <a:pt x="10322975" y="1514737"/>
                  <a:pt x="10322975" y="1508707"/>
                </a:cubicBezTo>
                <a:cubicBezTo>
                  <a:pt x="10322975" y="1505693"/>
                  <a:pt x="10369461" y="1505693"/>
                  <a:pt x="10446936" y="1505693"/>
                </a:cubicBezTo>
                <a:cubicBezTo>
                  <a:pt x="10594135" y="1508707"/>
                  <a:pt x="10834313" y="1499663"/>
                  <a:pt x="10834313" y="1493632"/>
                </a:cubicBezTo>
                <a:cubicBezTo>
                  <a:pt x="10834313" y="1490615"/>
                  <a:pt x="10485678" y="1490615"/>
                  <a:pt x="10423689" y="1493632"/>
                </a:cubicBezTo>
                <a:cubicBezTo>
                  <a:pt x="10415946" y="1493632"/>
                  <a:pt x="10392707" y="1493632"/>
                  <a:pt x="10369461" y="1493632"/>
                </a:cubicBezTo>
                <a:cubicBezTo>
                  <a:pt x="10307480" y="1493632"/>
                  <a:pt x="10346214" y="1484585"/>
                  <a:pt x="10431441" y="1481571"/>
                </a:cubicBezTo>
                <a:cubicBezTo>
                  <a:pt x="10547658" y="1478554"/>
                  <a:pt x="10563153" y="1478554"/>
                  <a:pt x="10555402" y="1472523"/>
                </a:cubicBezTo>
                <a:cubicBezTo>
                  <a:pt x="10555402" y="1469510"/>
                  <a:pt x="10563153" y="1466493"/>
                  <a:pt x="10586392" y="1466493"/>
                </a:cubicBezTo>
                <a:cubicBezTo>
                  <a:pt x="10609630" y="1466493"/>
                  <a:pt x="10625133" y="1469510"/>
                  <a:pt x="10625133" y="1472523"/>
                </a:cubicBezTo>
                <a:cubicBezTo>
                  <a:pt x="10625133" y="1478554"/>
                  <a:pt x="11159710" y="1478554"/>
                  <a:pt x="11213938" y="1472523"/>
                </a:cubicBezTo>
                <a:cubicBezTo>
                  <a:pt x="11244937" y="1469510"/>
                  <a:pt x="11237185" y="1451418"/>
                  <a:pt x="11206195" y="1451418"/>
                </a:cubicBezTo>
                <a:cubicBezTo>
                  <a:pt x="11182956" y="1451418"/>
                  <a:pt x="11182956" y="1448401"/>
                  <a:pt x="11213938" y="1436340"/>
                </a:cubicBezTo>
                <a:cubicBezTo>
                  <a:pt x="11244937" y="1424279"/>
                  <a:pt x="11252680" y="1424279"/>
                  <a:pt x="11268175" y="1430310"/>
                </a:cubicBezTo>
                <a:cubicBezTo>
                  <a:pt x="11275919" y="1436340"/>
                  <a:pt x="11291414" y="1436340"/>
                  <a:pt x="11322412" y="1427296"/>
                </a:cubicBezTo>
                <a:cubicBezTo>
                  <a:pt x="11345650" y="1421265"/>
                  <a:pt x="11353394" y="1415235"/>
                  <a:pt x="11345650" y="1415235"/>
                </a:cubicBezTo>
                <a:cubicBezTo>
                  <a:pt x="11330155" y="1415235"/>
                  <a:pt x="11322412" y="1412218"/>
                  <a:pt x="11322412" y="1409204"/>
                </a:cubicBezTo>
                <a:cubicBezTo>
                  <a:pt x="11322412" y="1406187"/>
                  <a:pt x="11330155" y="1403174"/>
                  <a:pt x="11337907" y="1406187"/>
                </a:cubicBezTo>
                <a:cubicBezTo>
                  <a:pt x="11345650" y="1409204"/>
                  <a:pt x="11392136" y="1403174"/>
                  <a:pt x="11446364" y="1397143"/>
                </a:cubicBezTo>
                <a:cubicBezTo>
                  <a:pt x="11504471" y="1388097"/>
                  <a:pt x="11523358" y="1385836"/>
                  <a:pt x="11503021" y="1386542"/>
                </a:cubicBezTo>
                <a:close/>
                <a:moveTo>
                  <a:pt x="5523373" y="1382819"/>
                </a:moveTo>
                <a:cubicBezTo>
                  <a:pt x="5507878" y="1382819"/>
                  <a:pt x="5492383" y="1383574"/>
                  <a:pt x="5480760" y="1385082"/>
                </a:cubicBezTo>
                <a:cubicBezTo>
                  <a:pt x="5457521" y="1388096"/>
                  <a:pt x="5473017" y="1388096"/>
                  <a:pt x="5519501" y="1388096"/>
                </a:cubicBezTo>
                <a:cubicBezTo>
                  <a:pt x="5565987" y="1388096"/>
                  <a:pt x="5581482" y="1388096"/>
                  <a:pt x="5565987" y="1385082"/>
                </a:cubicBezTo>
                <a:cubicBezTo>
                  <a:pt x="5554364" y="1383574"/>
                  <a:pt x="5538868" y="1382819"/>
                  <a:pt x="5523373" y="1382819"/>
                </a:cubicBezTo>
                <a:close/>
                <a:moveTo>
                  <a:pt x="4239097" y="1380087"/>
                </a:moveTo>
                <a:cubicBezTo>
                  <a:pt x="4167552" y="1380370"/>
                  <a:pt x="4190794" y="1386590"/>
                  <a:pt x="4318629" y="1391112"/>
                </a:cubicBezTo>
                <a:cubicBezTo>
                  <a:pt x="4442598" y="1397143"/>
                  <a:pt x="4535560" y="1403174"/>
                  <a:pt x="4543311" y="1406187"/>
                </a:cubicBezTo>
                <a:cubicBezTo>
                  <a:pt x="4551055" y="1409204"/>
                  <a:pt x="4558807" y="1406187"/>
                  <a:pt x="4566550" y="1403174"/>
                </a:cubicBezTo>
                <a:cubicBezTo>
                  <a:pt x="4574302" y="1397143"/>
                  <a:pt x="4582053" y="1397143"/>
                  <a:pt x="4597548" y="1400157"/>
                </a:cubicBezTo>
                <a:cubicBezTo>
                  <a:pt x="4628530" y="1406187"/>
                  <a:pt x="5263829" y="1400157"/>
                  <a:pt x="5310314" y="1391112"/>
                </a:cubicBezTo>
                <a:cubicBezTo>
                  <a:pt x="5325809" y="1388096"/>
                  <a:pt x="5147619" y="1388096"/>
                  <a:pt x="4915193" y="1385082"/>
                </a:cubicBezTo>
                <a:cubicBezTo>
                  <a:pt x="4690511" y="1385082"/>
                  <a:pt x="4427102" y="1385082"/>
                  <a:pt x="4341875" y="1382065"/>
                </a:cubicBezTo>
                <a:cubicBezTo>
                  <a:pt x="4297326" y="1380557"/>
                  <a:pt x="4262946" y="1379992"/>
                  <a:pt x="4239097" y="1380087"/>
                </a:cubicBezTo>
                <a:close/>
                <a:moveTo>
                  <a:pt x="5759680" y="1376034"/>
                </a:moveTo>
                <a:cubicBezTo>
                  <a:pt x="5744184" y="1376034"/>
                  <a:pt x="5736432" y="1379051"/>
                  <a:pt x="5736432" y="1382065"/>
                </a:cubicBezTo>
                <a:cubicBezTo>
                  <a:pt x="5736432" y="1385082"/>
                  <a:pt x="5744184" y="1388096"/>
                  <a:pt x="5759680" y="1388096"/>
                </a:cubicBezTo>
                <a:cubicBezTo>
                  <a:pt x="5775166" y="1388096"/>
                  <a:pt x="5782918" y="1385082"/>
                  <a:pt x="5782918" y="1382065"/>
                </a:cubicBezTo>
                <a:cubicBezTo>
                  <a:pt x="5782918" y="1379051"/>
                  <a:pt x="5775166" y="1376034"/>
                  <a:pt x="5759680" y="1376034"/>
                </a:cubicBezTo>
                <a:close/>
                <a:moveTo>
                  <a:pt x="6103473" y="1375281"/>
                </a:moveTo>
                <a:cubicBezTo>
                  <a:pt x="6096693" y="1376035"/>
                  <a:pt x="6092819" y="1377543"/>
                  <a:pt x="6092819" y="1379051"/>
                </a:cubicBezTo>
                <a:cubicBezTo>
                  <a:pt x="6092819" y="1382065"/>
                  <a:pt x="6077325" y="1385082"/>
                  <a:pt x="6061829" y="1385082"/>
                </a:cubicBezTo>
                <a:cubicBezTo>
                  <a:pt x="5999849" y="1382065"/>
                  <a:pt x="5976610" y="1385082"/>
                  <a:pt x="5937868" y="1394126"/>
                </a:cubicBezTo>
                <a:cubicBezTo>
                  <a:pt x="5906878" y="1403174"/>
                  <a:pt x="5906878" y="1403174"/>
                  <a:pt x="5945612" y="1403174"/>
                </a:cubicBezTo>
                <a:cubicBezTo>
                  <a:pt x="5968859" y="1403174"/>
                  <a:pt x="5984354" y="1400157"/>
                  <a:pt x="5976610" y="1397143"/>
                </a:cubicBezTo>
                <a:cubicBezTo>
                  <a:pt x="5968859" y="1394126"/>
                  <a:pt x="5992106" y="1391112"/>
                  <a:pt x="6030839" y="1388096"/>
                </a:cubicBezTo>
                <a:cubicBezTo>
                  <a:pt x="6131561" y="1388096"/>
                  <a:pt x="6139304" y="1388096"/>
                  <a:pt x="6154800" y="1382065"/>
                </a:cubicBezTo>
                <a:cubicBezTo>
                  <a:pt x="6162543" y="1382065"/>
                  <a:pt x="6154800" y="1379051"/>
                  <a:pt x="6131561" y="1376034"/>
                </a:cubicBezTo>
                <a:cubicBezTo>
                  <a:pt x="6119938" y="1374528"/>
                  <a:pt x="6110252" y="1374528"/>
                  <a:pt x="6103473" y="1375281"/>
                </a:cubicBezTo>
                <a:close/>
                <a:moveTo>
                  <a:pt x="3954498" y="1373021"/>
                </a:moveTo>
                <a:cubicBezTo>
                  <a:pt x="3939003" y="1373021"/>
                  <a:pt x="3939003" y="1376034"/>
                  <a:pt x="3962250" y="1376034"/>
                </a:cubicBezTo>
                <a:cubicBezTo>
                  <a:pt x="3977745" y="1379051"/>
                  <a:pt x="3993232" y="1376034"/>
                  <a:pt x="3993232" y="1373021"/>
                </a:cubicBezTo>
                <a:cubicBezTo>
                  <a:pt x="3985489" y="1370004"/>
                  <a:pt x="3969994" y="1370004"/>
                  <a:pt x="3954498" y="1373021"/>
                </a:cubicBezTo>
                <a:close/>
                <a:moveTo>
                  <a:pt x="3667835" y="1366990"/>
                </a:moveTo>
                <a:cubicBezTo>
                  <a:pt x="3652348" y="1366990"/>
                  <a:pt x="3652348" y="1370004"/>
                  <a:pt x="3675587" y="1370004"/>
                </a:cubicBezTo>
                <a:cubicBezTo>
                  <a:pt x="3691082" y="1370004"/>
                  <a:pt x="3698826" y="1370004"/>
                  <a:pt x="3706577" y="1366990"/>
                </a:cubicBezTo>
                <a:cubicBezTo>
                  <a:pt x="3698826" y="1363973"/>
                  <a:pt x="3683330" y="1363973"/>
                  <a:pt x="3667835" y="1366990"/>
                </a:cubicBezTo>
                <a:close/>
                <a:moveTo>
                  <a:pt x="433242" y="1366236"/>
                </a:moveTo>
                <a:cubicBezTo>
                  <a:pt x="425494" y="1366989"/>
                  <a:pt x="421621" y="1368497"/>
                  <a:pt x="421621" y="1370004"/>
                </a:cubicBezTo>
                <a:cubicBezTo>
                  <a:pt x="421621" y="1376034"/>
                  <a:pt x="468106" y="1379051"/>
                  <a:pt x="545581" y="1382065"/>
                </a:cubicBezTo>
                <a:cubicBezTo>
                  <a:pt x="568820" y="1385082"/>
                  <a:pt x="584315" y="1382065"/>
                  <a:pt x="584315" y="1376034"/>
                </a:cubicBezTo>
                <a:cubicBezTo>
                  <a:pt x="584315" y="1373021"/>
                  <a:pt x="568820" y="1370004"/>
                  <a:pt x="553325" y="1370004"/>
                </a:cubicBezTo>
                <a:cubicBezTo>
                  <a:pt x="530086" y="1373021"/>
                  <a:pt x="499096" y="1370004"/>
                  <a:pt x="468106" y="1366990"/>
                </a:cubicBezTo>
                <a:cubicBezTo>
                  <a:pt x="452611" y="1365482"/>
                  <a:pt x="440989" y="1365482"/>
                  <a:pt x="433242" y="1366236"/>
                </a:cubicBezTo>
                <a:close/>
                <a:moveTo>
                  <a:pt x="305404" y="1357943"/>
                </a:moveTo>
                <a:cubicBezTo>
                  <a:pt x="289908" y="1357943"/>
                  <a:pt x="297660" y="1360960"/>
                  <a:pt x="313155" y="1363973"/>
                </a:cubicBezTo>
                <a:cubicBezTo>
                  <a:pt x="328650" y="1366990"/>
                  <a:pt x="351889" y="1370004"/>
                  <a:pt x="359640" y="1370004"/>
                </a:cubicBezTo>
                <a:cubicBezTo>
                  <a:pt x="367384" y="1370004"/>
                  <a:pt x="367384" y="1366990"/>
                  <a:pt x="351889" y="1363973"/>
                </a:cubicBezTo>
                <a:cubicBezTo>
                  <a:pt x="336394" y="1360960"/>
                  <a:pt x="313155" y="1357943"/>
                  <a:pt x="305404" y="1357943"/>
                </a:cubicBezTo>
                <a:close/>
                <a:moveTo>
                  <a:pt x="3900262" y="1354929"/>
                </a:moveTo>
                <a:cubicBezTo>
                  <a:pt x="3892518" y="1351912"/>
                  <a:pt x="3884775" y="1357943"/>
                  <a:pt x="3884775" y="1363973"/>
                </a:cubicBezTo>
                <a:cubicBezTo>
                  <a:pt x="3884775" y="1379051"/>
                  <a:pt x="3915757" y="1382065"/>
                  <a:pt x="3915757" y="1366990"/>
                </a:cubicBezTo>
                <a:cubicBezTo>
                  <a:pt x="3915757" y="1363973"/>
                  <a:pt x="3908013" y="1357943"/>
                  <a:pt x="3900262" y="1354929"/>
                </a:cubicBezTo>
                <a:close/>
                <a:moveTo>
                  <a:pt x="2718763" y="1352667"/>
                </a:moveTo>
                <a:cubicBezTo>
                  <a:pt x="2687774" y="1351913"/>
                  <a:pt x="2652912" y="1353421"/>
                  <a:pt x="2645169" y="1357943"/>
                </a:cubicBezTo>
                <a:cubicBezTo>
                  <a:pt x="2637417" y="1360960"/>
                  <a:pt x="2637417" y="1363973"/>
                  <a:pt x="2652912" y="1363973"/>
                </a:cubicBezTo>
                <a:cubicBezTo>
                  <a:pt x="2660655" y="1363973"/>
                  <a:pt x="2668407" y="1366990"/>
                  <a:pt x="2660655" y="1370004"/>
                </a:cubicBezTo>
                <a:cubicBezTo>
                  <a:pt x="2660655" y="1373021"/>
                  <a:pt x="2676151" y="1376034"/>
                  <a:pt x="2707141" y="1373021"/>
                </a:cubicBezTo>
                <a:cubicBezTo>
                  <a:pt x="2738131" y="1370004"/>
                  <a:pt x="2769121" y="1366990"/>
                  <a:pt x="2769121" y="1360960"/>
                </a:cubicBezTo>
                <a:cubicBezTo>
                  <a:pt x="2776869" y="1356436"/>
                  <a:pt x="2749752" y="1353421"/>
                  <a:pt x="2718763" y="1352667"/>
                </a:cubicBezTo>
                <a:close/>
                <a:moveTo>
                  <a:pt x="181443" y="1351912"/>
                </a:moveTo>
                <a:cubicBezTo>
                  <a:pt x="165948" y="1351912"/>
                  <a:pt x="173699" y="1354929"/>
                  <a:pt x="189194" y="1357943"/>
                </a:cubicBezTo>
                <a:cubicBezTo>
                  <a:pt x="227928" y="1366990"/>
                  <a:pt x="227928" y="1366990"/>
                  <a:pt x="212433" y="1357943"/>
                </a:cubicBezTo>
                <a:cubicBezTo>
                  <a:pt x="204689" y="1354929"/>
                  <a:pt x="196938" y="1351912"/>
                  <a:pt x="181443" y="1351912"/>
                </a:cubicBezTo>
                <a:close/>
                <a:moveTo>
                  <a:pt x="2404991" y="1348899"/>
                </a:moveTo>
                <a:cubicBezTo>
                  <a:pt x="2389496" y="1348899"/>
                  <a:pt x="2389496" y="1351912"/>
                  <a:pt x="2412742" y="1351912"/>
                </a:cubicBezTo>
                <a:cubicBezTo>
                  <a:pt x="2428229" y="1351912"/>
                  <a:pt x="2443724" y="1348899"/>
                  <a:pt x="2443724" y="1348899"/>
                </a:cubicBezTo>
                <a:cubicBezTo>
                  <a:pt x="2435981" y="1345882"/>
                  <a:pt x="2420486" y="1345882"/>
                  <a:pt x="2404991" y="1348899"/>
                </a:cubicBezTo>
                <a:close/>
                <a:moveTo>
                  <a:pt x="2538634" y="1348144"/>
                </a:moveTo>
                <a:cubicBezTo>
                  <a:pt x="2534759" y="1347390"/>
                  <a:pt x="2528947" y="1347390"/>
                  <a:pt x="2521200" y="1348899"/>
                </a:cubicBezTo>
                <a:cubicBezTo>
                  <a:pt x="2505704" y="1351912"/>
                  <a:pt x="2497961" y="1354929"/>
                  <a:pt x="2497961" y="1354929"/>
                </a:cubicBezTo>
                <a:cubicBezTo>
                  <a:pt x="2497961" y="1357943"/>
                  <a:pt x="2505704" y="1357943"/>
                  <a:pt x="2521200" y="1357943"/>
                </a:cubicBezTo>
                <a:cubicBezTo>
                  <a:pt x="2536695" y="1357943"/>
                  <a:pt x="2544446" y="1354929"/>
                  <a:pt x="2544446" y="1351912"/>
                </a:cubicBezTo>
                <a:cubicBezTo>
                  <a:pt x="2544446" y="1350406"/>
                  <a:pt x="2542508" y="1348898"/>
                  <a:pt x="2538634" y="1348144"/>
                </a:cubicBezTo>
                <a:close/>
                <a:moveTo>
                  <a:pt x="4086203" y="1345882"/>
                </a:moveTo>
                <a:cubicBezTo>
                  <a:pt x="4062964" y="1345882"/>
                  <a:pt x="4055221" y="1345882"/>
                  <a:pt x="4078459" y="1354929"/>
                </a:cubicBezTo>
                <a:cubicBezTo>
                  <a:pt x="4109449" y="1366990"/>
                  <a:pt x="4117201" y="1366990"/>
                  <a:pt x="4117201" y="1354929"/>
                </a:cubicBezTo>
                <a:cubicBezTo>
                  <a:pt x="4117201" y="1351912"/>
                  <a:pt x="4101698" y="1345882"/>
                  <a:pt x="4086203" y="1345882"/>
                </a:cubicBezTo>
                <a:close/>
                <a:moveTo>
                  <a:pt x="10997" y="1342868"/>
                </a:moveTo>
                <a:cubicBezTo>
                  <a:pt x="10997" y="1351912"/>
                  <a:pt x="34244" y="1357943"/>
                  <a:pt x="49739" y="1354929"/>
                </a:cubicBezTo>
                <a:cubicBezTo>
                  <a:pt x="49739" y="1351912"/>
                  <a:pt x="41987" y="1345882"/>
                  <a:pt x="34244" y="1342868"/>
                </a:cubicBezTo>
                <a:cubicBezTo>
                  <a:pt x="18749" y="1339851"/>
                  <a:pt x="10997" y="1339851"/>
                  <a:pt x="10997" y="1342868"/>
                </a:cubicBezTo>
                <a:close/>
                <a:moveTo>
                  <a:pt x="3974837" y="1333444"/>
                </a:moveTo>
                <a:cubicBezTo>
                  <a:pt x="3971932" y="1334575"/>
                  <a:pt x="3969994" y="1336836"/>
                  <a:pt x="3969994" y="1339851"/>
                </a:cubicBezTo>
                <a:cubicBezTo>
                  <a:pt x="3969994" y="1351912"/>
                  <a:pt x="3985489" y="1354929"/>
                  <a:pt x="3993232" y="1342868"/>
                </a:cubicBezTo>
                <a:cubicBezTo>
                  <a:pt x="4000984" y="1339851"/>
                  <a:pt x="3993232" y="1336838"/>
                  <a:pt x="3985489" y="1333821"/>
                </a:cubicBezTo>
                <a:cubicBezTo>
                  <a:pt x="3981617" y="1332314"/>
                  <a:pt x="3977743" y="1332314"/>
                  <a:pt x="3974837" y="1333444"/>
                </a:cubicBezTo>
                <a:close/>
                <a:moveTo>
                  <a:pt x="3675587" y="1330807"/>
                </a:moveTo>
                <a:cubicBezTo>
                  <a:pt x="3660092" y="1333821"/>
                  <a:pt x="3644597" y="1339851"/>
                  <a:pt x="3652348" y="1342868"/>
                </a:cubicBezTo>
                <a:cubicBezTo>
                  <a:pt x="3667835" y="1351912"/>
                  <a:pt x="3791796" y="1351912"/>
                  <a:pt x="3791796" y="1342868"/>
                </a:cubicBezTo>
                <a:cubicBezTo>
                  <a:pt x="3791796" y="1333821"/>
                  <a:pt x="3706577" y="1324776"/>
                  <a:pt x="3675587" y="1330807"/>
                </a:cubicBezTo>
                <a:close/>
                <a:moveTo>
                  <a:pt x="2869843" y="1330807"/>
                </a:moveTo>
                <a:lnTo>
                  <a:pt x="2854348" y="1345882"/>
                </a:lnTo>
                <a:cubicBezTo>
                  <a:pt x="2823358" y="1370004"/>
                  <a:pt x="2862091" y="1373021"/>
                  <a:pt x="3133259" y="1376034"/>
                </a:cubicBezTo>
                <a:cubicBezTo>
                  <a:pt x="3264972" y="1376034"/>
                  <a:pt x="3350190" y="1376034"/>
                  <a:pt x="3319200" y="1373021"/>
                </a:cubicBezTo>
                <a:cubicBezTo>
                  <a:pt x="3272715" y="1370004"/>
                  <a:pt x="3257220" y="1363973"/>
                  <a:pt x="3264972" y="1354929"/>
                </a:cubicBezTo>
                <a:cubicBezTo>
                  <a:pt x="3272715" y="1345882"/>
                  <a:pt x="3264972" y="1345882"/>
                  <a:pt x="3241725" y="1351912"/>
                </a:cubicBezTo>
                <a:cubicBezTo>
                  <a:pt x="3226230" y="1357943"/>
                  <a:pt x="3202983" y="1360960"/>
                  <a:pt x="3187496" y="1357943"/>
                </a:cubicBezTo>
                <a:cubicBezTo>
                  <a:pt x="3171993" y="1354929"/>
                  <a:pt x="3156498" y="1354929"/>
                  <a:pt x="3148754" y="1357943"/>
                </a:cubicBezTo>
                <a:cubicBezTo>
                  <a:pt x="3133259" y="1363973"/>
                  <a:pt x="3048032" y="1363973"/>
                  <a:pt x="3048032" y="1357943"/>
                </a:cubicBezTo>
                <a:cubicBezTo>
                  <a:pt x="3048032" y="1354929"/>
                  <a:pt x="3063527" y="1351912"/>
                  <a:pt x="3079022" y="1351912"/>
                </a:cubicBezTo>
                <a:cubicBezTo>
                  <a:pt x="3094518" y="1351912"/>
                  <a:pt x="3102269" y="1348899"/>
                  <a:pt x="3094518" y="1345882"/>
                </a:cubicBezTo>
                <a:cubicBezTo>
                  <a:pt x="3086774" y="1342868"/>
                  <a:pt x="3048032" y="1339851"/>
                  <a:pt x="3009299" y="1339851"/>
                </a:cubicBezTo>
                <a:cubicBezTo>
                  <a:pt x="2947318" y="1339851"/>
                  <a:pt x="2939567" y="1342868"/>
                  <a:pt x="2947318" y="1351912"/>
                </a:cubicBezTo>
                <a:cubicBezTo>
                  <a:pt x="2955070" y="1360960"/>
                  <a:pt x="2947318" y="1363973"/>
                  <a:pt x="2908577" y="1363973"/>
                </a:cubicBezTo>
                <a:cubicBezTo>
                  <a:pt x="2862091" y="1366990"/>
                  <a:pt x="2854348" y="1363973"/>
                  <a:pt x="2862091" y="1348899"/>
                </a:cubicBezTo>
                <a:close/>
                <a:moveTo>
                  <a:pt x="1475286" y="1327790"/>
                </a:moveTo>
                <a:cubicBezTo>
                  <a:pt x="1467534" y="1327790"/>
                  <a:pt x="1467534" y="1330807"/>
                  <a:pt x="1467534" y="1336838"/>
                </a:cubicBezTo>
                <a:cubicBezTo>
                  <a:pt x="1467534" y="1342868"/>
                  <a:pt x="1475286" y="1345882"/>
                  <a:pt x="1483038" y="1345882"/>
                </a:cubicBezTo>
                <a:cubicBezTo>
                  <a:pt x="1498525" y="1345882"/>
                  <a:pt x="1498525" y="1339851"/>
                  <a:pt x="1490781" y="1336838"/>
                </a:cubicBezTo>
                <a:cubicBezTo>
                  <a:pt x="1483038" y="1330807"/>
                  <a:pt x="1483038" y="1327790"/>
                  <a:pt x="1475286" y="1327790"/>
                </a:cubicBezTo>
                <a:close/>
                <a:moveTo>
                  <a:pt x="6271009" y="1324776"/>
                </a:moveTo>
                <a:cubicBezTo>
                  <a:pt x="6255513" y="1324776"/>
                  <a:pt x="6240019" y="1327790"/>
                  <a:pt x="6247771" y="1330807"/>
                </a:cubicBezTo>
                <a:cubicBezTo>
                  <a:pt x="6255513" y="1333821"/>
                  <a:pt x="6271009" y="1336838"/>
                  <a:pt x="6286512" y="1336838"/>
                </a:cubicBezTo>
                <a:cubicBezTo>
                  <a:pt x="6302007" y="1336838"/>
                  <a:pt x="6309750" y="1333821"/>
                  <a:pt x="6309750" y="1330807"/>
                </a:cubicBezTo>
                <a:cubicBezTo>
                  <a:pt x="6309750" y="1327790"/>
                  <a:pt x="6294255" y="1324776"/>
                  <a:pt x="6271009" y="1324776"/>
                </a:cubicBezTo>
                <a:close/>
                <a:moveTo>
                  <a:pt x="3462528" y="1322137"/>
                </a:moveTo>
                <a:cubicBezTo>
                  <a:pt x="3460592" y="1323268"/>
                  <a:pt x="3458656" y="1326283"/>
                  <a:pt x="3458656" y="1330807"/>
                </a:cubicBezTo>
                <a:cubicBezTo>
                  <a:pt x="3458656" y="1339851"/>
                  <a:pt x="3450904" y="1345882"/>
                  <a:pt x="3443161" y="1345882"/>
                </a:cubicBezTo>
                <a:cubicBezTo>
                  <a:pt x="3435409" y="1345882"/>
                  <a:pt x="3427666" y="1348899"/>
                  <a:pt x="3427666" y="1354929"/>
                </a:cubicBezTo>
                <a:cubicBezTo>
                  <a:pt x="3427666" y="1360960"/>
                  <a:pt x="3435409" y="1363973"/>
                  <a:pt x="3435409" y="1366990"/>
                </a:cubicBezTo>
                <a:cubicBezTo>
                  <a:pt x="3443161" y="1366990"/>
                  <a:pt x="3450904" y="1363973"/>
                  <a:pt x="3450904" y="1360960"/>
                </a:cubicBezTo>
                <a:cubicBezTo>
                  <a:pt x="3443161" y="1357943"/>
                  <a:pt x="3450904" y="1351912"/>
                  <a:pt x="3458656" y="1345882"/>
                </a:cubicBezTo>
                <a:cubicBezTo>
                  <a:pt x="3466399" y="1336838"/>
                  <a:pt x="3474151" y="1330807"/>
                  <a:pt x="3466399" y="1324776"/>
                </a:cubicBezTo>
                <a:cubicBezTo>
                  <a:pt x="3466399" y="1321761"/>
                  <a:pt x="3464464" y="1321007"/>
                  <a:pt x="3462528" y="1322137"/>
                </a:cubicBezTo>
                <a:close/>
                <a:moveTo>
                  <a:pt x="5738370" y="1321383"/>
                </a:moveTo>
                <a:cubicBezTo>
                  <a:pt x="5736433" y="1320253"/>
                  <a:pt x="5732557" y="1320253"/>
                  <a:pt x="5728681" y="1321759"/>
                </a:cubicBezTo>
                <a:cubicBezTo>
                  <a:pt x="5720937" y="1321759"/>
                  <a:pt x="5713186" y="1327790"/>
                  <a:pt x="5713186" y="1330807"/>
                </a:cubicBezTo>
                <a:cubicBezTo>
                  <a:pt x="5713186" y="1342868"/>
                  <a:pt x="5728681" y="1339851"/>
                  <a:pt x="5736432" y="1327790"/>
                </a:cubicBezTo>
                <a:cubicBezTo>
                  <a:pt x="5740308" y="1324775"/>
                  <a:pt x="5740308" y="1322514"/>
                  <a:pt x="5738370" y="1321383"/>
                </a:cubicBezTo>
                <a:close/>
                <a:moveTo>
                  <a:pt x="3280459" y="1318746"/>
                </a:moveTo>
                <a:cubicBezTo>
                  <a:pt x="3264972" y="1318746"/>
                  <a:pt x="3272715" y="1321759"/>
                  <a:pt x="3288210" y="1324776"/>
                </a:cubicBezTo>
                <a:cubicBezTo>
                  <a:pt x="3319200" y="1333821"/>
                  <a:pt x="3326944" y="1333821"/>
                  <a:pt x="3311449" y="1324776"/>
                </a:cubicBezTo>
                <a:cubicBezTo>
                  <a:pt x="3303705" y="1321759"/>
                  <a:pt x="3295954" y="1318746"/>
                  <a:pt x="3280459" y="1318746"/>
                </a:cubicBezTo>
                <a:close/>
                <a:moveTo>
                  <a:pt x="6976039" y="1315729"/>
                </a:moveTo>
                <a:cubicBezTo>
                  <a:pt x="6960544" y="1315729"/>
                  <a:pt x="6960544" y="1318746"/>
                  <a:pt x="6983790" y="1318746"/>
                </a:cubicBezTo>
                <a:cubicBezTo>
                  <a:pt x="7007029" y="1318746"/>
                  <a:pt x="7014772" y="1315729"/>
                  <a:pt x="7014772" y="1315729"/>
                </a:cubicBezTo>
                <a:cubicBezTo>
                  <a:pt x="7007029" y="1312715"/>
                  <a:pt x="6991534" y="1312715"/>
                  <a:pt x="6976039" y="1315729"/>
                </a:cubicBezTo>
                <a:close/>
                <a:moveTo>
                  <a:pt x="12065204" y="1313846"/>
                </a:moveTo>
                <a:cubicBezTo>
                  <a:pt x="12064236" y="1313469"/>
                  <a:pt x="12054552" y="1314222"/>
                  <a:pt x="12035186" y="1315729"/>
                </a:cubicBezTo>
                <a:cubicBezTo>
                  <a:pt x="12004187" y="1315729"/>
                  <a:pt x="11864740" y="1321759"/>
                  <a:pt x="11725284" y="1327790"/>
                </a:cubicBezTo>
                <a:cubicBezTo>
                  <a:pt x="11585820" y="1330807"/>
                  <a:pt x="11361146" y="1342868"/>
                  <a:pt x="11229433" y="1348899"/>
                </a:cubicBezTo>
                <a:lnTo>
                  <a:pt x="10989264" y="1360960"/>
                </a:lnTo>
                <a:lnTo>
                  <a:pt x="11175205" y="1357943"/>
                </a:lnTo>
                <a:cubicBezTo>
                  <a:pt x="11275919" y="1357943"/>
                  <a:pt x="11508345" y="1348899"/>
                  <a:pt x="11686542" y="1339851"/>
                </a:cubicBezTo>
                <a:cubicBezTo>
                  <a:pt x="11864740" y="1330807"/>
                  <a:pt x="12019690" y="1321759"/>
                  <a:pt x="12042929" y="1318746"/>
                </a:cubicBezTo>
                <a:cubicBezTo>
                  <a:pt x="12058424" y="1315731"/>
                  <a:pt x="12066171" y="1314223"/>
                  <a:pt x="12065204" y="1313846"/>
                </a:cubicBezTo>
                <a:close/>
                <a:moveTo>
                  <a:pt x="5926246" y="1312714"/>
                </a:moveTo>
                <a:cubicBezTo>
                  <a:pt x="5922373" y="1313469"/>
                  <a:pt x="5918502" y="1315731"/>
                  <a:pt x="5914630" y="1318746"/>
                </a:cubicBezTo>
                <a:cubicBezTo>
                  <a:pt x="5891383" y="1330807"/>
                  <a:pt x="5906878" y="1342868"/>
                  <a:pt x="5937868" y="1342868"/>
                </a:cubicBezTo>
                <a:cubicBezTo>
                  <a:pt x="5945612" y="1342868"/>
                  <a:pt x="5953364" y="1339851"/>
                  <a:pt x="5945612" y="1333821"/>
                </a:cubicBezTo>
                <a:cubicBezTo>
                  <a:pt x="5937868" y="1327790"/>
                  <a:pt x="5930117" y="1321759"/>
                  <a:pt x="5937868" y="1315729"/>
                </a:cubicBezTo>
                <a:cubicBezTo>
                  <a:pt x="5933993" y="1312714"/>
                  <a:pt x="5930119" y="1311960"/>
                  <a:pt x="5926246" y="1312714"/>
                </a:cubicBezTo>
                <a:close/>
                <a:moveTo>
                  <a:pt x="4425163" y="1307060"/>
                </a:moveTo>
                <a:cubicBezTo>
                  <a:pt x="4417415" y="1306683"/>
                  <a:pt x="4411603" y="1309698"/>
                  <a:pt x="4403856" y="1315729"/>
                </a:cubicBezTo>
                <a:cubicBezTo>
                  <a:pt x="4372866" y="1330807"/>
                  <a:pt x="4372866" y="1351912"/>
                  <a:pt x="4396104" y="1336838"/>
                </a:cubicBezTo>
                <a:cubicBezTo>
                  <a:pt x="4403856" y="1330807"/>
                  <a:pt x="4419351" y="1330807"/>
                  <a:pt x="4450341" y="1336838"/>
                </a:cubicBezTo>
                <a:cubicBezTo>
                  <a:pt x="4481332" y="1342868"/>
                  <a:pt x="4504578" y="1342868"/>
                  <a:pt x="4543311" y="1336838"/>
                </a:cubicBezTo>
                <a:cubicBezTo>
                  <a:pt x="4574302" y="1333821"/>
                  <a:pt x="4597548" y="1327790"/>
                  <a:pt x="4597548" y="1324776"/>
                </a:cubicBezTo>
                <a:cubicBezTo>
                  <a:pt x="4597548" y="1315729"/>
                  <a:pt x="4566550" y="1318746"/>
                  <a:pt x="4527817" y="1324776"/>
                </a:cubicBezTo>
                <a:cubicBezTo>
                  <a:pt x="4496826" y="1333821"/>
                  <a:pt x="4489075" y="1330807"/>
                  <a:pt x="4458084" y="1318746"/>
                </a:cubicBezTo>
                <a:cubicBezTo>
                  <a:pt x="4442593" y="1311207"/>
                  <a:pt x="4432910" y="1307437"/>
                  <a:pt x="4425163" y="1307060"/>
                </a:cubicBezTo>
                <a:close/>
                <a:moveTo>
                  <a:pt x="6573167" y="1306685"/>
                </a:moveTo>
                <a:cubicBezTo>
                  <a:pt x="6557672" y="1306685"/>
                  <a:pt x="6549920" y="1312715"/>
                  <a:pt x="6549920" y="1318746"/>
                </a:cubicBezTo>
                <a:cubicBezTo>
                  <a:pt x="6549920" y="1324776"/>
                  <a:pt x="6557672" y="1330807"/>
                  <a:pt x="6565415" y="1330807"/>
                </a:cubicBezTo>
                <a:cubicBezTo>
                  <a:pt x="6573167" y="1330807"/>
                  <a:pt x="6580910" y="1327790"/>
                  <a:pt x="6588662" y="1318746"/>
                </a:cubicBezTo>
                <a:cubicBezTo>
                  <a:pt x="6596413" y="1309698"/>
                  <a:pt x="6588662" y="1306685"/>
                  <a:pt x="6573167" y="1306685"/>
                </a:cubicBezTo>
                <a:close/>
                <a:moveTo>
                  <a:pt x="1304837" y="1305176"/>
                </a:moveTo>
                <a:cubicBezTo>
                  <a:pt x="1297088" y="1305175"/>
                  <a:pt x="1289341" y="1306683"/>
                  <a:pt x="1281593" y="1309698"/>
                </a:cubicBezTo>
                <a:cubicBezTo>
                  <a:pt x="1266098" y="1315729"/>
                  <a:pt x="1273850" y="1318746"/>
                  <a:pt x="1304840" y="1318746"/>
                </a:cubicBezTo>
                <a:cubicBezTo>
                  <a:pt x="1343574" y="1318746"/>
                  <a:pt x="1343574" y="1315729"/>
                  <a:pt x="1328087" y="1309698"/>
                </a:cubicBezTo>
                <a:cubicBezTo>
                  <a:pt x="1320335" y="1306683"/>
                  <a:pt x="1312586" y="1305175"/>
                  <a:pt x="1304837" y="1305176"/>
                </a:cubicBezTo>
                <a:close/>
                <a:moveTo>
                  <a:pt x="6044397" y="1304423"/>
                </a:moveTo>
                <a:cubicBezTo>
                  <a:pt x="6040522" y="1304423"/>
                  <a:pt x="6034711" y="1308192"/>
                  <a:pt x="6023087" y="1315729"/>
                </a:cubicBezTo>
                <a:cubicBezTo>
                  <a:pt x="5999849" y="1333821"/>
                  <a:pt x="6015344" y="1354929"/>
                  <a:pt x="6054086" y="1348899"/>
                </a:cubicBezTo>
                <a:cubicBezTo>
                  <a:pt x="6069581" y="1348899"/>
                  <a:pt x="6108314" y="1345882"/>
                  <a:pt x="6131561" y="1345882"/>
                </a:cubicBezTo>
                <a:cubicBezTo>
                  <a:pt x="6201285" y="1345882"/>
                  <a:pt x="6201285" y="1321759"/>
                  <a:pt x="6131561" y="1321759"/>
                </a:cubicBezTo>
                <a:cubicBezTo>
                  <a:pt x="6077325" y="1321759"/>
                  <a:pt x="6077325" y="1321759"/>
                  <a:pt x="6108314" y="1330807"/>
                </a:cubicBezTo>
                <a:cubicBezTo>
                  <a:pt x="6123810" y="1336838"/>
                  <a:pt x="6131561" y="1339851"/>
                  <a:pt x="6123810" y="1339851"/>
                </a:cubicBezTo>
                <a:cubicBezTo>
                  <a:pt x="6092819" y="1339851"/>
                  <a:pt x="6061829" y="1327790"/>
                  <a:pt x="6054086" y="1315729"/>
                </a:cubicBezTo>
                <a:cubicBezTo>
                  <a:pt x="6050210" y="1308192"/>
                  <a:pt x="6048272" y="1304423"/>
                  <a:pt x="6044397" y="1304423"/>
                </a:cubicBezTo>
                <a:close/>
                <a:moveTo>
                  <a:pt x="6835617" y="1304046"/>
                </a:moveTo>
                <a:cubicBezTo>
                  <a:pt x="6834649" y="1305176"/>
                  <a:pt x="6840459" y="1308192"/>
                  <a:pt x="6852078" y="1312715"/>
                </a:cubicBezTo>
                <a:cubicBezTo>
                  <a:pt x="6875317" y="1327790"/>
                  <a:pt x="6914058" y="1327790"/>
                  <a:pt x="6937297" y="1318746"/>
                </a:cubicBezTo>
                <a:cubicBezTo>
                  <a:pt x="6945049" y="1315729"/>
                  <a:pt x="6937297" y="1312715"/>
                  <a:pt x="6921810" y="1312715"/>
                </a:cubicBezTo>
                <a:cubicBezTo>
                  <a:pt x="6906315" y="1312715"/>
                  <a:pt x="6875317" y="1309698"/>
                  <a:pt x="6859822" y="1306685"/>
                </a:cubicBezTo>
                <a:cubicBezTo>
                  <a:pt x="6844331" y="1303669"/>
                  <a:pt x="6836585" y="1302915"/>
                  <a:pt x="6835617" y="1304046"/>
                </a:cubicBezTo>
                <a:close/>
                <a:moveTo>
                  <a:pt x="6417251" y="1297638"/>
                </a:moveTo>
                <a:cubicBezTo>
                  <a:pt x="6396913" y="1296885"/>
                  <a:pt x="6375606" y="1297639"/>
                  <a:pt x="6371731" y="1300654"/>
                </a:cubicBezTo>
                <a:cubicBezTo>
                  <a:pt x="6371731" y="1303668"/>
                  <a:pt x="6387226" y="1306685"/>
                  <a:pt x="6410464" y="1306685"/>
                </a:cubicBezTo>
                <a:cubicBezTo>
                  <a:pt x="6433711" y="1306685"/>
                  <a:pt x="6456958" y="1303668"/>
                  <a:pt x="6456958" y="1303668"/>
                </a:cubicBezTo>
                <a:cubicBezTo>
                  <a:pt x="6456958" y="1300653"/>
                  <a:pt x="6437589" y="1298392"/>
                  <a:pt x="6417251" y="1297638"/>
                </a:cubicBezTo>
                <a:close/>
                <a:moveTo>
                  <a:pt x="6255513" y="1294624"/>
                </a:moveTo>
                <a:cubicBezTo>
                  <a:pt x="6240019" y="1294624"/>
                  <a:pt x="6240019" y="1297637"/>
                  <a:pt x="6263265" y="1297637"/>
                </a:cubicBezTo>
                <a:cubicBezTo>
                  <a:pt x="6286512" y="1297637"/>
                  <a:pt x="6294255" y="1297637"/>
                  <a:pt x="6294255" y="1294624"/>
                </a:cubicBezTo>
                <a:cubicBezTo>
                  <a:pt x="6286512" y="1291607"/>
                  <a:pt x="6271009" y="1291607"/>
                  <a:pt x="6255513" y="1294624"/>
                </a:cubicBezTo>
                <a:close/>
                <a:moveTo>
                  <a:pt x="5062401" y="1294624"/>
                </a:moveTo>
                <a:cubicBezTo>
                  <a:pt x="5046906" y="1294624"/>
                  <a:pt x="5031402" y="1297637"/>
                  <a:pt x="5023659" y="1300654"/>
                </a:cubicBezTo>
                <a:cubicBezTo>
                  <a:pt x="5023659" y="1303668"/>
                  <a:pt x="5031402" y="1306685"/>
                  <a:pt x="5062401" y="1306685"/>
                </a:cubicBezTo>
                <a:cubicBezTo>
                  <a:pt x="5085639" y="1306685"/>
                  <a:pt x="5101135" y="1303668"/>
                  <a:pt x="5101135" y="1300654"/>
                </a:cubicBezTo>
                <a:cubicBezTo>
                  <a:pt x="5093383" y="1297637"/>
                  <a:pt x="5077888" y="1294624"/>
                  <a:pt x="5062401" y="1294624"/>
                </a:cubicBezTo>
                <a:close/>
                <a:moveTo>
                  <a:pt x="1604090" y="1294623"/>
                </a:moveTo>
                <a:cubicBezTo>
                  <a:pt x="1579880" y="1293869"/>
                  <a:pt x="1556637" y="1294622"/>
                  <a:pt x="1552761" y="1297637"/>
                </a:cubicBezTo>
                <a:cubicBezTo>
                  <a:pt x="1545010" y="1300654"/>
                  <a:pt x="1568257" y="1303668"/>
                  <a:pt x="1606990" y="1303668"/>
                </a:cubicBezTo>
                <a:cubicBezTo>
                  <a:pt x="1645732" y="1303668"/>
                  <a:pt x="1668970" y="1303668"/>
                  <a:pt x="1661227" y="1300654"/>
                </a:cubicBezTo>
                <a:cubicBezTo>
                  <a:pt x="1653479" y="1297639"/>
                  <a:pt x="1628301" y="1295377"/>
                  <a:pt x="1604090" y="1294623"/>
                </a:cubicBezTo>
                <a:close/>
                <a:moveTo>
                  <a:pt x="4458084" y="1285576"/>
                </a:moveTo>
                <a:cubicBezTo>
                  <a:pt x="4396104" y="1282563"/>
                  <a:pt x="4326381" y="1285576"/>
                  <a:pt x="4341875" y="1294624"/>
                </a:cubicBezTo>
                <a:cubicBezTo>
                  <a:pt x="4349627" y="1297637"/>
                  <a:pt x="4365123" y="1300654"/>
                  <a:pt x="4372866" y="1297637"/>
                </a:cubicBezTo>
                <a:cubicBezTo>
                  <a:pt x="4380609" y="1294624"/>
                  <a:pt x="4403856" y="1297637"/>
                  <a:pt x="4419351" y="1300654"/>
                </a:cubicBezTo>
                <a:cubicBezTo>
                  <a:pt x="4458084" y="1309698"/>
                  <a:pt x="4535560" y="1306685"/>
                  <a:pt x="4543311" y="1297637"/>
                </a:cubicBezTo>
                <a:cubicBezTo>
                  <a:pt x="4551055" y="1291607"/>
                  <a:pt x="4535560" y="1288593"/>
                  <a:pt x="4520073" y="1288593"/>
                </a:cubicBezTo>
                <a:cubicBezTo>
                  <a:pt x="4496826" y="1288593"/>
                  <a:pt x="4473579" y="1285576"/>
                  <a:pt x="4458084" y="1285576"/>
                </a:cubicBezTo>
                <a:close/>
                <a:moveTo>
                  <a:pt x="1444296" y="1285201"/>
                </a:moveTo>
                <a:cubicBezTo>
                  <a:pt x="1438484" y="1285578"/>
                  <a:pt x="1440420" y="1288593"/>
                  <a:pt x="1452039" y="1294624"/>
                </a:cubicBezTo>
                <a:cubicBezTo>
                  <a:pt x="1459791" y="1300654"/>
                  <a:pt x="1483038" y="1303668"/>
                  <a:pt x="1490781" y="1300654"/>
                </a:cubicBezTo>
                <a:cubicBezTo>
                  <a:pt x="1498525" y="1297637"/>
                  <a:pt x="1498525" y="1294624"/>
                  <a:pt x="1483038" y="1291607"/>
                </a:cubicBezTo>
                <a:cubicBezTo>
                  <a:pt x="1463667" y="1287085"/>
                  <a:pt x="1450107" y="1284824"/>
                  <a:pt x="1444296" y="1285201"/>
                </a:cubicBezTo>
                <a:close/>
                <a:moveTo>
                  <a:pt x="5307413" y="1284069"/>
                </a:moveTo>
                <a:cubicBezTo>
                  <a:pt x="5298699" y="1284824"/>
                  <a:pt x="5287080" y="1288593"/>
                  <a:pt x="5279332" y="1294624"/>
                </a:cubicBezTo>
                <a:cubicBezTo>
                  <a:pt x="5271581" y="1300654"/>
                  <a:pt x="5271581" y="1306685"/>
                  <a:pt x="5287075" y="1300654"/>
                </a:cubicBezTo>
                <a:cubicBezTo>
                  <a:pt x="5302571" y="1300654"/>
                  <a:pt x="5318065" y="1294624"/>
                  <a:pt x="5318065" y="1291607"/>
                </a:cubicBezTo>
                <a:cubicBezTo>
                  <a:pt x="5321937" y="1285576"/>
                  <a:pt x="5316128" y="1283315"/>
                  <a:pt x="5307413" y="1284069"/>
                </a:cubicBezTo>
                <a:close/>
                <a:moveTo>
                  <a:pt x="4803092" y="1283363"/>
                </a:moveTo>
                <a:cubicBezTo>
                  <a:pt x="4773797" y="1283882"/>
                  <a:pt x="4740870" y="1285578"/>
                  <a:pt x="4706006" y="1288593"/>
                </a:cubicBezTo>
                <a:cubicBezTo>
                  <a:pt x="4682767" y="1288593"/>
                  <a:pt x="4659529" y="1291607"/>
                  <a:pt x="4651777" y="1291607"/>
                </a:cubicBezTo>
                <a:cubicBezTo>
                  <a:pt x="4644026" y="1291607"/>
                  <a:pt x="4644026" y="1297637"/>
                  <a:pt x="4659529" y="1303668"/>
                </a:cubicBezTo>
                <a:cubicBezTo>
                  <a:pt x="4667272" y="1309698"/>
                  <a:pt x="4675024" y="1315729"/>
                  <a:pt x="4667272" y="1318746"/>
                </a:cubicBezTo>
                <a:cubicBezTo>
                  <a:pt x="4659529" y="1321759"/>
                  <a:pt x="4721501" y="1327790"/>
                  <a:pt x="4783482" y="1330807"/>
                </a:cubicBezTo>
                <a:cubicBezTo>
                  <a:pt x="4806728" y="1330807"/>
                  <a:pt x="4822223" y="1333821"/>
                  <a:pt x="4822223" y="1336838"/>
                </a:cubicBezTo>
                <a:cubicBezTo>
                  <a:pt x="4822223" y="1339851"/>
                  <a:pt x="4845461" y="1342868"/>
                  <a:pt x="4868708" y="1339851"/>
                </a:cubicBezTo>
                <a:cubicBezTo>
                  <a:pt x="4899699" y="1336838"/>
                  <a:pt x="4915193" y="1339851"/>
                  <a:pt x="4922937" y="1345882"/>
                </a:cubicBezTo>
                <a:cubicBezTo>
                  <a:pt x="4930689" y="1351912"/>
                  <a:pt x="4946183" y="1354929"/>
                  <a:pt x="4953927" y="1354929"/>
                </a:cubicBezTo>
                <a:cubicBezTo>
                  <a:pt x="4961679" y="1354929"/>
                  <a:pt x="4969431" y="1351912"/>
                  <a:pt x="4961679" y="1348899"/>
                </a:cubicBezTo>
                <a:cubicBezTo>
                  <a:pt x="4946183" y="1342868"/>
                  <a:pt x="4953927" y="1342868"/>
                  <a:pt x="4984925" y="1348899"/>
                </a:cubicBezTo>
                <a:cubicBezTo>
                  <a:pt x="5008164" y="1354929"/>
                  <a:pt x="5023659" y="1360960"/>
                  <a:pt x="5023659" y="1366990"/>
                </a:cubicBezTo>
                <a:cubicBezTo>
                  <a:pt x="5023659" y="1376034"/>
                  <a:pt x="5031402" y="1376034"/>
                  <a:pt x="5062401" y="1373021"/>
                </a:cubicBezTo>
                <a:cubicBezTo>
                  <a:pt x="5085639" y="1370004"/>
                  <a:pt x="5108878" y="1363973"/>
                  <a:pt x="5116629" y="1360960"/>
                </a:cubicBezTo>
                <a:cubicBezTo>
                  <a:pt x="5132125" y="1357943"/>
                  <a:pt x="5139876" y="1357943"/>
                  <a:pt x="5147619" y="1363973"/>
                </a:cubicBezTo>
                <a:cubicBezTo>
                  <a:pt x="5163115" y="1373021"/>
                  <a:pt x="5201856" y="1366990"/>
                  <a:pt x="5201856" y="1354929"/>
                </a:cubicBezTo>
                <a:cubicBezTo>
                  <a:pt x="5201856" y="1351912"/>
                  <a:pt x="5194105" y="1351912"/>
                  <a:pt x="5186354" y="1357943"/>
                </a:cubicBezTo>
                <a:cubicBezTo>
                  <a:pt x="5170858" y="1363973"/>
                  <a:pt x="5170858" y="1360960"/>
                  <a:pt x="5170858" y="1345882"/>
                </a:cubicBezTo>
                <a:cubicBezTo>
                  <a:pt x="5170858" y="1318746"/>
                  <a:pt x="5139876" y="1309698"/>
                  <a:pt x="5062401" y="1315729"/>
                </a:cubicBezTo>
                <a:cubicBezTo>
                  <a:pt x="5008164" y="1321759"/>
                  <a:pt x="5000412" y="1318746"/>
                  <a:pt x="5000412" y="1306685"/>
                </a:cubicBezTo>
                <a:cubicBezTo>
                  <a:pt x="5000412" y="1297637"/>
                  <a:pt x="4992669" y="1291607"/>
                  <a:pt x="4977174" y="1291607"/>
                </a:cubicBezTo>
                <a:cubicBezTo>
                  <a:pt x="4961679" y="1291607"/>
                  <a:pt x="4953927" y="1300654"/>
                  <a:pt x="4961679" y="1312715"/>
                </a:cubicBezTo>
                <a:cubicBezTo>
                  <a:pt x="4969431" y="1324776"/>
                  <a:pt x="4961679" y="1333821"/>
                  <a:pt x="4953927" y="1333821"/>
                </a:cubicBezTo>
                <a:cubicBezTo>
                  <a:pt x="4930689" y="1333821"/>
                  <a:pt x="4907450" y="1315729"/>
                  <a:pt x="4922937" y="1306685"/>
                </a:cubicBezTo>
                <a:cubicBezTo>
                  <a:pt x="4946180" y="1290853"/>
                  <a:pt x="4890978" y="1281808"/>
                  <a:pt x="4803092" y="1283363"/>
                </a:cubicBezTo>
                <a:close/>
                <a:moveTo>
                  <a:pt x="5726748" y="1280300"/>
                </a:moveTo>
                <a:cubicBezTo>
                  <a:pt x="5720937" y="1280300"/>
                  <a:pt x="5713190" y="1281054"/>
                  <a:pt x="5705442" y="1282563"/>
                </a:cubicBezTo>
                <a:cubicBezTo>
                  <a:pt x="5697691" y="1285576"/>
                  <a:pt x="5682204" y="1294624"/>
                  <a:pt x="5682204" y="1300654"/>
                </a:cubicBezTo>
                <a:cubicBezTo>
                  <a:pt x="5682204" y="1315729"/>
                  <a:pt x="5682204" y="1315729"/>
                  <a:pt x="5713186" y="1300654"/>
                </a:cubicBezTo>
                <a:cubicBezTo>
                  <a:pt x="5720937" y="1294624"/>
                  <a:pt x="5736432" y="1285576"/>
                  <a:pt x="5736432" y="1282563"/>
                </a:cubicBezTo>
                <a:cubicBezTo>
                  <a:pt x="5736432" y="1281054"/>
                  <a:pt x="5732559" y="1280300"/>
                  <a:pt x="5726748" y="1280300"/>
                </a:cubicBezTo>
                <a:close/>
                <a:moveTo>
                  <a:pt x="4256648" y="1279546"/>
                </a:moveTo>
                <a:cubicBezTo>
                  <a:pt x="4241154" y="1279546"/>
                  <a:pt x="4225658" y="1282563"/>
                  <a:pt x="4225658" y="1285576"/>
                </a:cubicBezTo>
                <a:cubicBezTo>
                  <a:pt x="4225658" y="1288593"/>
                  <a:pt x="4248905" y="1291607"/>
                  <a:pt x="4272152" y="1291607"/>
                </a:cubicBezTo>
                <a:cubicBezTo>
                  <a:pt x="4295390" y="1291607"/>
                  <a:pt x="4310885" y="1288593"/>
                  <a:pt x="4303134" y="1285576"/>
                </a:cubicBezTo>
                <a:cubicBezTo>
                  <a:pt x="4295390" y="1282563"/>
                  <a:pt x="4272152" y="1279546"/>
                  <a:pt x="4256648" y="1279546"/>
                </a:cubicBezTo>
                <a:close/>
                <a:moveTo>
                  <a:pt x="1336798" y="1276908"/>
                </a:moveTo>
                <a:cubicBezTo>
                  <a:pt x="1328083" y="1275777"/>
                  <a:pt x="1320335" y="1276530"/>
                  <a:pt x="1312583" y="1279546"/>
                </a:cubicBezTo>
                <a:cubicBezTo>
                  <a:pt x="1273850" y="1291607"/>
                  <a:pt x="1281593" y="1294624"/>
                  <a:pt x="1343574" y="1297637"/>
                </a:cubicBezTo>
                <a:cubicBezTo>
                  <a:pt x="1397810" y="1297637"/>
                  <a:pt x="1397810" y="1297637"/>
                  <a:pt x="1366820" y="1285576"/>
                </a:cubicBezTo>
                <a:cubicBezTo>
                  <a:pt x="1355197" y="1281054"/>
                  <a:pt x="1345514" y="1278039"/>
                  <a:pt x="1336798" y="1276908"/>
                </a:cubicBezTo>
                <a:close/>
                <a:moveTo>
                  <a:pt x="5791632" y="1275024"/>
                </a:moveTo>
                <a:cubicBezTo>
                  <a:pt x="5780980" y="1276532"/>
                  <a:pt x="5775170" y="1279547"/>
                  <a:pt x="5782918" y="1282563"/>
                </a:cubicBezTo>
                <a:cubicBezTo>
                  <a:pt x="5790661" y="1285576"/>
                  <a:pt x="5806156" y="1288593"/>
                  <a:pt x="5821659" y="1285576"/>
                </a:cubicBezTo>
                <a:cubicBezTo>
                  <a:pt x="5837155" y="1285576"/>
                  <a:pt x="5837155" y="1279546"/>
                  <a:pt x="5829403" y="1276532"/>
                </a:cubicBezTo>
                <a:cubicBezTo>
                  <a:pt x="5817780" y="1273517"/>
                  <a:pt x="5802285" y="1273517"/>
                  <a:pt x="5791632" y="1275024"/>
                </a:cubicBezTo>
                <a:close/>
                <a:moveTo>
                  <a:pt x="5619248" y="1271632"/>
                </a:moveTo>
                <a:cubicBezTo>
                  <a:pt x="5612468" y="1269747"/>
                  <a:pt x="5596973" y="1272008"/>
                  <a:pt x="5573730" y="1279546"/>
                </a:cubicBezTo>
                <a:cubicBezTo>
                  <a:pt x="5550492" y="1288593"/>
                  <a:pt x="5542740" y="1294624"/>
                  <a:pt x="5558235" y="1300654"/>
                </a:cubicBezTo>
                <a:cubicBezTo>
                  <a:pt x="5565987" y="1306685"/>
                  <a:pt x="5573730" y="1315729"/>
                  <a:pt x="5581482" y="1324776"/>
                </a:cubicBezTo>
                <a:cubicBezTo>
                  <a:pt x="5581482" y="1333821"/>
                  <a:pt x="5589234" y="1342868"/>
                  <a:pt x="5589234" y="1342868"/>
                </a:cubicBezTo>
                <a:cubicBezTo>
                  <a:pt x="5596977" y="1342868"/>
                  <a:pt x="5612472" y="1342868"/>
                  <a:pt x="5643462" y="1339851"/>
                </a:cubicBezTo>
                <a:cubicBezTo>
                  <a:pt x="5682204" y="1336838"/>
                  <a:pt x="5682204" y="1336838"/>
                  <a:pt x="5651205" y="1333821"/>
                </a:cubicBezTo>
                <a:cubicBezTo>
                  <a:pt x="5604728" y="1330807"/>
                  <a:pt x="5589234" y="1309698"/>
                  <a:pt x="5612472" y="1288593"/>
                </a:cubicBezTo>
                <a:cubicBezTo>
                  <a:pt x="5624091" y="1279547"/>
                  <a:pt x="5626027" y="1273517"/>
                  <a:pt x="5619248" y="1271632"/>
                </a:cubicBezTo>
                <a:close/>
                <a:moveTo>
                  <a:pt x="6131561" y="1270501"/>
                </a:moveTo>
                <a:cubicBezTo>
                  <a:pt x="6108314" y="1270501"/>
                  <a:pt x="6092819" y="1294624"/>
                  <a:pt x="6108314" y="1300654"/>
                </a:cubicBezTo>
                <a:cubicBezTo>
                  <a:pt x="6123810" y="1306685"/>
                  <a:pt x="6139304" y="1303668"/>
                  <a:pt x="6154800" y="1297637"/>
                </a:cubicBezTo>
                <a:cubicBezTo>
                  <a:pt x="6162543" y="1294624"/>
                  <a:pt x="6162543" y="1291607"/>
                  <a:pt x="6147056" y="1291607"/>
                </a:cubicBezTo>
                <a:cubicBezTo>
                  <a:pt x="6139304" y="1291607"/>
                  <a:pt x="6131561" y="1288593"/>
                  <a:pt x="6139304" y="1282563"/>
                </a:cubicBezTo>
                <a:cubicBezTo>
                  <a:pt x="6139304" y="1276532"/>
                  <a:pt x="6139304" y="1273515"/>
                  <a:pt x="6131561" y="1270501"/>
                </a:cubicBezTo>
                <a:close/>
                <a:moveTo>
                  <a:pt x="5984354" y="1270501"/>
                </a:moveTo>
                <a:cubicBezTo>
                  <a:pt x="5953364" y="1270501"/>
                  <a:pt x="5937868" y="1276532"/>
                  <a:pt x="5937868" y="1288593"/>
                </a:cubicBezTo>
                <a:cubicBezTo>
                  <a:pt x="5937868" y="1300654"/>
                  <a:pt x="5945612" y="1303668"/>
                  <a:pt x="5953364" y="1297637"/>
                </a:cubicBezTo>
                <a:cubicBezTo>
                  <a:pt x="5961107" y="1294624"/>
                  <a:pt x="5992106" y="1291607"/>
                  <a:pt x="6023087" y="1294624"/>
                </a:cubicBezTo>
                <a:cubicBezTo>
                  <a:pt x="6077325" y="1300654"/>
                  <a:pt x="6077325" y="1300654"/>
                  <a:pt x="6054086" y="1285576"/>
                </a:cubicBezTo>
                <a:cubicBezTo>
                  <a:pt x="6038583" y="1276532"/>
                  <a:pt x="6015344" y="1270501"/>
                  <a:pt x="5984354" y="1270501"/>
                </a:cubicBezTo>
                <a:close/>
                <a:moveTo>
                  <a:pt x="2840786" y="1269747"/>
                </a:moveTo>
                <a:cubicBezTo>
                  <a:pt x="2834975" y="1270501"/>
                  <a:pt x="2831101" y="1272008"/>
                  <a:pt x="2831101" y="1273515"/>
                </a:cubicBezTo>
                <a:cubicBezTo>
                  <a:pt x="2831101" y="1276532"/>
                  <a:pt x="2846596" y="1279546"/>
                  <a:pt x="2862091" y="1279546"/>
                </a:cubicBezTo>
                <a:cubicBezTo>
                  <a:pt x="2877595" y="1279546"/>
                  <a:pt x="2893082" y="1276532"/>
                  <a:pt x="2893082" y="1276532"/>
                </a:cubicBezTo>
                <a:cubicBezTo>
                  <a:pt x="2893082" y="1273515"/>
                  <a:pt x="2877595" y="1273515"/>
                  <a:pt x="2862091" y="1270501"/>
                </a:cubicBezTo>
                <a:cubicBezTo>
                  <a:pt x="2854344" y="1268993"/>
                  <a:pt x="2846596" y="1268993"/>
                  <a:pt x="2840786" y="1269747"/>
                </a:cubicBezTo>
                <a:close/>
                <a:moveTo>
                  <a:pt x="5236716" y="1267862"/>
                </a:moveTo>
                <a:cubicBezTo>
                  <a:pt x="5228969" y="1268993"/>
                  <a:pt x="5209600" y="1275024"/>
                  <a:pt x="5178610" y="1285576"/>
                </a:cubicBezTo>
                <a:lnTo>
                  <a:pt x="5124381" y="1303668"/>
                </a:lnTo>
                <a:lnTo>
                  <a:pt x="5170858" y="1306685"/>
                </a:lnTo>
                <a:cubicBezTo>
                  <a:pt x="5217352" y="1312715"/>
                  <a:pt x="5225095" y="1318746"/>
                  <a:pt x="5217352" y="1354929"/>
                </a:cubicBezTo>
                <a:cubicBezTo>
                  <a:pt x="5209600" y="1370004"/>
                  <a:pt x="5217352" y="1373021"/>
                  <a:pt x="5232838" y="1363973"/>
                </a:cubicBezTo>
                <a:cubicBezTo>
                  <a:pt x="5248333" y="1354929"/>
                  <a:pt x="5256085" y="1354929"/>
                  <a:pt x="5263829" y="1360960"/>
                </a:cubicBezTo>
                <a:cubicBezTo>
                  <a:pt x="5271581" y="1373021"/>
                  <a:pt x="5302571" y="1373021"/>
                  <a:pt x="5302571" y="1360960"/>
                </a:cubicBezTo>
                <a:cubicBezTo>
                  <a:pt x="5302571" y="1354929"/>
                  <a:pt x="5294827" y="1351912"/>
                  <a:pt x="5287075" y="1351912"/>
                </a:cubicBezTo>
                <a:cubicBezTo>
                  <a:pt x="5279332" y="1351912"/>
                  <a:pt x="5271581" y="1348899"/>
                  <a:pt x="5271581" y="1342868"/>
                </a:cubicBezTo>
                <a:cubicBezTo>
                  <a:pt x="5271581" y="1330807"/>
                  <a:pt x="5279332" y="1330807"/>
                  <a:pt x="5356807" y="1336838"/>
                </a:cubicBezTo>
                <a:cubicBezTo>
                  <a:pt x="5403284" y="1339851"/>
                  <a:pt x="5418779" y="1345882"/>
                  <a:pt x="5418779" y="1354929"/>
                </a:cubicBezTo>
                <a:cubicBezTo>
                  <a:pt x="5418779" y="1370004"/>
                  <a:pt x="5418779" y="1370004"/>
                  <a:pt x="5426531" y="1354929"/>
                </a:cubicBezTo>
                <a:cubicBezTo>
                  <a:pt x="5426531" y="1342868"/>
                  <a:pt x="5442026" y="1339851"/>
                  <a:pt x="5457521" y="1345882"/>
                </a:cubicBezTo>
                <a:cubicBezTo>
                  <a:pt x="5480760" y="1345882"/>
                  <a:pt x="5496255" y="1348899"/>
                  <a:pt x="5496255" y="1351912"/>
                </a:cubicBezTo>
                <a:cubicBezTo>
                  <a:pt x="5496255" y="1354929"/>
                  <a:pt x="5511758" y="1354929"/>
                  <a:pt x="5527253" y="1351912"/>
                </a:cubicBezTo>
                <a:cubicBezTo>
                  <a:pt x="5573730" y="1342868"/>
                  <a:pt x="5550492" y="1336838"/>
                  <a:pt x="5465265" y="1330807"/>
                </a:cubicBezTo>
                <a:cubicBezTo>
                  <a:pt x="5395541" y="1324776"/>
                  <a:pt x="5380046" y="1321759"/>
                  <a:pt x="5372302" y="1309698"/>
                </a:cubicBezTo>
                <a:cubicBezTo>
                  <a:pt x="5364551" y="1291607"/>
                  <a:pt x="5333560" y="1297637"/>
                  <a:pt x="5333560" y="1315729"/>
                </a:cubicBezTo>
                <a:cubicBezTo>
                  <a:pt x="5333560" y="1333821"/>
                  <a:pt x="5271581" y="1330807"/>
                  <a:pt x="5232838" y="1309698"/>
                </a:cubicBezTo>
                <a:cubicBezTo>
                  <a:pt x="5209600" y="1294624"/>
                  <a:pt x="5209600" y="1288593"/>
                  <a:pt x="5225095" y="1279546"/>
                </a:cubicBezTo>
                <a:cubicBezTo>
                  <a:pt x="5240590" y="1270500"/>
                  <a:pt x="5244464" y="1266731"/>
                  <a:pt x="5236716" y="1267862"/>
                </a:cubicBezTo>
                <a:close/>
                <a:moveTo>
                  <a:pt x="5504007" y="1267485"/>
                </a:moveTo>
                <a:cubicBezTo>
                  <a:pt x="5488511" y="1267485"/>
                  <a:pt x="5480760" y="1270501"/>
                  <a:pt x="5488511" y="1279546"/>
                </a:cubicBezTo>
                <a:cubicBezTo>
                  <a:pt x="5496255" y="1288593"/>
                  <a:pt x="5488511" y="1291607"/>
                  <a:pt x="5473017" y="1294624"/>
                </a:cubicBezTo>
                <a:cubicBezTo>
                  <a:pt x="5457521" y="1291607"/>
                  <a:pt x="5434282" y="1294624"/>
                  <a:pt x="5426531" y="1297637"/>
                </a:cubicBezTo>
                <a:cubicBezTo>
                  <a:pt x="5418779" y="1300654"/>
                  <a:pt x="5434282" y="1303668"/>
                  <a:pt x="5465265" y="1303668"/>
                </a:cubicBezTo>
                <a:cubicBezTo>
                  <a:pt x="5504007" y="1303668"/>
                  <a:pt x="5511758" y="1303668"/>
                  <a:pt x="5488511" y="1309698"/>
                </a:cubicBezTo>
                <a:cubicBezTo>
                  <a:pt x="5465265" y="1315729"/>
                  <a:pt x="5465265" y="1315729"/>
                  <a:pt x="5488511" y="1312715"/>
                </a:cubicBezTo>
                <a:cubicBezTo>
                  <a:pt x="5504007" y="1309698"/>
                  <a:pt x="5519501" y="1300654"/>
                  <a:pt x="5519501" y="1288593"/>
                </a:cubicBezTo>
                <a:cubicBezTo>
                  <a:pt x="5519501" y="1276532"/>
                  <a:pt x="5519501" y="1267485"/>
                  <a:pt x="5504007" y="1267485"/>
                </a:cubicBezTo>
                <a:close/>
                <a:moveTo>
                  <a:pt x="5023659" y="1267485"/>
                </a:moveTo>
                <a:cubicBezTo>
                  <a:pt x="5023659" y="1267485"/>
                  <a:pt x="5015908" y="1270501"/>
                  <a:pt x="5008164" y="1273515"/>
                </a:cubicBezTo>
                <a:cubicBezTo>
                  <a:pt x="5000412" y="1276532"/>
                  <a:pt x="5000412" y="1279546"/>
                  <a:pt x="5015908" y="1279546"/>
                </a:cubicBezTo>
                <a:cubicBezTo>
                  <a:pt x="5023659" y="1279546"/>
                  <a:pt x="5031402" y="1276532"/>
                  <a:pt x="5031402" y="1273515"/>
                </a:cubicBezTo>
                <a:cubicBezTo>
                  <a:pt x="5031402" y="1270501"/>
                  <a:pt x="5031402" y="1267485"/>
                  <a:pt x="5023659" y="1267485"/>
                </a:cubicBezTo>
                <a:close/>
                <a:moveTo>
                  <a:pt x="3024794" y="1267485"/>
                </a:moveTo>
                <a:cubicBezTo>
                  <a:pt x="3001547" y="1267485"/>
                  <a:pt x="2993803" y="1267485"/>
                  <a:pt x="3009299" y="1270501"/>
                </a:cubicBezTo>
                <a:cubicBezTo>
                  <a:pt x="3024794" y="1270501"/>
                  <a:pt x="3032545" y="1276532"/>
                  <a:pt x="3017042" y="1279546"/>
                </a:cubicBezTo>
                <a:cubicBezTo>
                  <a:pt x="3009299" y="1282563"/>
                  <a:pt x="3017042" y="1285576"/>
                  <a:pt x="3032545" y="1285576"/>
                </a:cubicBezTo>
                <a:cubicBezTo>
                  <a:pt x="3048032" y="1285576"/>
                  <a:pt x="3063527" y="1282563"/>
                  <a:pt x="3063527" y="1276532"/>
                </a:cubicBezTo>
                <a:cubicBezTo>
                  <a:pt x="3063527" y="1270501"/>
                  <a:pt x="3048032" y="1267485"/>
                  <a:pt x="3024794" y="1267485"/>
                </a:cubicBezTo>
                <a:close/>
                <a:moveTo>
                  <a:pt x="1289345" y="1264471"/>
                </a:moveTo>
                <a:cubicBezTo>
                  <a:pt x="1273850" y="1264471"/>
                  <a:pt x="1273850" y="1267485"/>
                  <a:pt x="1281593" y="1270501"/>
                </a:cubicBezTo>
                <a:cubicBezTo>
                  <a:pt x="1289345" y="1273515"/>
                  <a:pt x="1297089" y="1276532"/>
                  <a:pt x="1304840" y="1276532"/>
                </a:cubicBezTo>
                <a:cubicBezTo>
                  <a:pt x="1312583" y="1276532"/>
                  <a:pt x="1312583" y="1273515"/>
                  <a:pt x="1312583" y="1270501"/>
                </a:cubicBezTo>
                <a:cubicBezTo>
                  <a:pt x="1312583" y="1267485"/>
                  <a:pt x="1297089" y="1264471"/>
                  <a:pt x="1289345" y="1264471"/>
                </a:cubicBezTo>
                <a:close/>
                <a:moveTo>
                  <a:pt x="1219613" y="1264471"/>
                </a:moveTo>
                <a:cubicBezTo>
                  <a:pt x="1204118" y="1264471"/>
                  <a:pt x="1196375" y="1273515"/>
                  <a:pt x="1211870" y="1288593"/>
                </a:cubicBezTo>
                <a:cubicBezTo>
                  <a:pt x="1211870" y="1291607"/>
                  <a:pt x="1227365" y="1291607"/>
                  <a:pt x="1235108" y="1291607"/>
                </a:cubicBezTo>
                <a:cubicBezTo>
                  <a:pt x="1242860" y="1291607"/>
                  <a:pt x="1250611" y="1288593"/>
                  <a:pt x="1250611" y="1279546"/>
                </a:cubicBezTo>
                <a:cubicBezTo>
                  <a:pt x="1242860" y="1270501"/>
                  <a:pt x="1235108" y="1267485"/>
                  <a:pt x="1219613" y="1264471"/>
                </a:cubicBezTo>
                <a:close/>
                <a:moveTo>
                  <a:pt x="963948" y="1255423"/>
                </a:moveTo>
                <a:cubicBezTo>
                  <a:pt x="925207" y="1252410"/>
                  <a:pt x="909711" y="1261454"/>
                  <a:pt x="948453" y="1267485"/>
                </a:cubicBezTo>
                <a:cubicBezTo>
                  <a:pt x="987187" y="1273515"/>
                  <a:pt x="1002682" y="1273515"/>
                  <a:pt x="1002682" y="1264471"/>
                </a:cubicBezTo>
                <a:cubicBezTo>
                  <a:pt x="1002682" y="1261454"/>
                  <a:pt x="987187" y="1258440"/>
                  <a:pt x="963948" y="1255423"/>
                </a:cubicBezTo>
                <a:close/>
                <a:moveTo>
                  <a:pt x="822552" y="1254293"/>
                </a:moveTo>
                <a:cubicBezTo>
                  <a:pt x="816741" y="1253917"/>
                  <a:pt x="808994" y="1253917"/>
                  <a:pt x="801246" y="1255423"/>
                </a:cubicBezTo>
                <a:cubicBezTo>
                  <a:pt x="785751" y="1255423"/>
                  <a:pt x="785751" y="1258440"/>
                  <a:pt x="808997" y="1258440"/>
                </a:cubicBezTo>
                <a:cubicBezTo>
                  <a:pt x="824493" y="1258440"/>
                  <a:pt x="839988" y="1258440"/>
                  <a:pt x="832236" y="1255423"/>
                </a:cubicBezTo>
                <a:cubicBezTo>
                  <a:pt x="832236" y="1255423"/>
                  <a:pt x="828362" y="1254670"/>
                  <a:pt x="822552" y="1254293"/>
                </a:cubicBezTo>
                <a:close/>
                <a:moveTo>
                  <a:pt x="3660092" y="1246379"/>
                </a:moveTo>
                <a:cubicBezTo>
                  <a:pt x="3652348" y="1246379"/>
                  <a:pt x="3652348" y="1249393"/>
                  <a:pt x="3652348" y="1252410"/>
                </a:cubicBezTo>
                <a:cubicBezTo>
                  <a:pt x="3660092" y="1255423"/>
                  <a:pt x="3675587" y="1258440"/>
                  <a:pt x="3683330" y="1258440"/>
                </a:cubicBezTo>
                <a:cubicBezTo>
                  <a:pt x="3691082" y="1258440"/>
                  <a:pt x="3698826" y="1255423"/>
                  <a:pt x="3691082" y="1252410"/>
                </a:cubicBezTo>
                <a:cubicBezTo>
                  <a:pt x="3683330" y="1249393"/>
                  <a:pt x="3667835" y="1246379"/>
                  <a:pt x="3660092" y="1246379"/>
                </a:cubicBezTo>
                <a:close/>
                <a:moveTo>
                  <a:pt x="3559370" y="1246379"/>
                </a:moveTo>
                <a:cubicBezTo>
                  <a:pt x="3512885" y="1246379"/>
                  <a:pt x="3505141" y="1252410"/>
                  <a:pt x="3528380" y="1270501"/>
                </a:cubicBezTo>
                <a:cubicBezTo>
                  <a:pt x="3543875" y="1282563"/>
                  <a:pt x="3543875" y="1282563"/>
                  <a:pt x="3551626" y="1270501"/>
                </a:cubicBezTo>
                <a:cubicBezTo>
                  <a:pt x="3551626" y="1261454"/>
                  <a:pt x="3567121" y="1255423"/>
                  <a:pt x="3574873" y="1252410"/>
                </a:cubicBezTo>
                <a:cubicBezTo>
                  <a:pt x="3590360" y="1249393"/>
                  <a:pt x="3582617" y="1246379"/>
                  <a:pt x="3559370" y="1246379"/>
                </a:cubicBezTo>
                <a:close/>
                <a:moveTo>
                  <a:pt x="3850876" y="1245248"/>
                </a:moveTo>
                <a:cubicBezTo>
                  <a:pt x="3836350" y="1245625"/>
                  <a:pt x="3818919" y="1247886"/>
                  <a:pt x="3807299" y="1249393"/>
                </a:cubicBezTo>
                <a:cubicBezTo>
                  <a:pt x="3791796" y="1258440"/>
                  <a:pt x="3784053" y="1258440"/>
                  <a:pt x="3760806" y="1252410"/>
                </a:cubicBezTo>
                <a:cubicBezTo>
                  <a:pt x="3737567" y="1246379"/>
                  <a:pt x="3729824" y="1246379"/>
                  <a:pt x="3729824" y="1258440"/>
                </a:cubicBezTo>
                <a:cubicBezTo>
                  <a:pt x="3729824" y="1270501"/>
                  <a:pt x="3745311" y="1273515"/>
                  <a:pt x="3784053" y="1273515"/>
                </a:cubicBezTo>
                <a:cubicBezTo>
                  <a:pt x="3838281" y="1273515"/>
                  <a:pt x="3861528" y="1279546"/>
                  <a:pt x="3838281" y="1288593"/>
                </a:cubicBezTo>
                <a:cubicBezTo>
                  <a:pt x="3830538" y="1294624"/>
                  <a:pt x="3791796" y="1297637"/>
                  <a:pt x="3753062" y="1294624"/>
                </a:cubicBezTo>
                <a:cubicBezTo>
                  <a:pt x="3714321" y="1294624"/>
                  <a:pt x="3644597" y="1291607"/>
                  <a:pt x="3605855" y="1291607"/>
                </a:cubicBezTo>
                <a:cubicBezTo>
                  <a:pt x="3567121" y="1291607"/>
                  <a:pt x="3528380" y="1288593"/>
                  <a:pt x="3528380" y="1285576"/>
                </a:cubicBezTo>
                <a:cubicBezTo>
                  <a:pt x="3528380" y="1282563"/>
                  <a:pt x="3512885" y="1282563"/>
                  <a:pt x="3497398" y="1282563"/>
                </a:cubicBezTo>
                <a:cubicBezTo>
                  <a:pt x="3481894" y="1285576"/>
                  <a:pt x="3435409" y="1282563"/>
                  <a:pt x="3396676" y="1279546"/>
                </a:cubicBezTo>
                <a:cubicBezTo>
                  <a:pt x="3350190" y="1276532"/>
                  <a:pt x="3319200" y="1276532"/>
                  <a:pt x="3303705" y="1282563"/>
                </a:cubicBezTo>
                <a:cubicBezTo>
                  <a:pt x="3288210" y="1288593"/>
                  <a:pt x="3280459" y="1288593"/>
                  <a:pt x="3272715" y="1282563"/>
                </a:cubicBezTo>
                <a:cubicBezTo>
                  <a:pt x="3264972" y="1276532"/>
                  <a:pt x="3257220" y="1279546"/>
                  <a:pt x="3241725" y="1285576"/>
                </a:cubicBezTo>
                <a:cubicBezTo>
                  <a:pt x="3226230" y="1294624"/>
                  <a:pt x="3218478" y="1291607"/>
                  <a:pt x="3218478" y="1279546"/>
                </a:cubicBezTo>
                <a:cubicBezTo>
                  <a:pt x="3218478" y="1276532"/>
                  <a:pt x="3195240" y="1273515"/>
                  <a:pt x="3156498" y="1273515"/>
                </a:cubicBezTo>
                <a:cubicBezTo>
                  <a:pt x="3102269" y="1273515"/>
                  <a:pt x="3094518" y="1273515"/>
                  <a:pt x="3117764" y="1282563"/>
                </a:cubicBezTo>
                <a:cubicBezTo>
                  <a:pt x="3148754" y="1294624"/>
                  <a:pt x="3218478" y="1303668"/>
                  <a:pt x="3264972" y="1300654"/>
                </a:cubicBezTo>
                <a:cubicBezTo>
                  <a:pt x="3280459" y="1300654"/>
                  <a:pt x="3295954" y="1303668"/>
                  <a:pt x="3295954" y="1306685"/>
                </a:cubicBezTo>
                <a:cubicBezTo>
                  <a:pt x="3295954" y="1309698"/>
                  <a:pt x="3303705" y="1312715"/>
                  <a:pt x="3319200" y="1306685"/>
                </a:cubicBezTo>
                <a:cubicBezTo>
                  <a:pt x="3342447" y="1300654"/>
                  <a:pt x="3396676" y="1297637"/>
                  <a:pt x="3505141" y="1303668"/>
                </a:cubicBezTo>
                <a:cubicBezTo>
                  <a:pt x="3520636" y="1303668"/>
                  <a:pt x="3536131" y="1306685"/>
                  <a:pt x="3551626" y="1309698"/>
                </a:cubicBezTo>
                <a:cubicBezTo>
                  <a:pt x="3574873" y="1312715"/>
                  <a:pt x="3574873" y="1318746"/>
                  <a:pt x="3559370" y="1324776"/>
                </a:cubicBezTo>
                <a:cubicBezTo>
                  <a:pt x="3543875" y="1333821"/>
                  <a:pt x="3543875" y="1336838"/>
                  <a:pt x="3567121" y="1342868"/>
                </a:cubicBezTo>
                <a:cubicBezTo>
                  <a:pt x="3582617" y="1348899"/>
                  <a:pt x="3590360" y="1354929"/>
                  <a:pt x="3582617" y="1360960"/>
                </a:cubicBezTo>
                <a:cubicBezTo>
                  <a:pt x="3574873" y="1366990"/>
                  <a:pt x="3582617" y="1370004"/>
                  <a:pt x="3598112" y="1370004"/>
                </a:cubicBezTo>
                <a:cubicBezTo>
                  <a:pt x="3613607" y="1370004"/>
                  <a:pt x="3621350" y="1366990"/>
                  <a:pt x="3613607" y="1354929"/>
                </a:cubicBezTo>
                <a:cubicBezTo>
                  <a:pt x="3613607" y="1345882"/>
                  <a:pt x="3598112" y="1339851"/>
                  <a:pt x="3590360" y="1342868"/>
                </a:cubicBezTo>
                <a:cubicBezTo>
                  <a:pt x="3582617" y="1345882"/>
                  <a:pt x="3574873" y="1342868"/>
                  <a:pt x="3574873" y="1339851"/>
                </a:cubicBezTo>
                <a:cubicBezTo>
                  <a:pt x="3574873" y="1327790"/>
                  <a:pt x="3652348" y="1306685"/>
                  <a:pt x="3667835" y="1309698"/>
                </a:cubicBezTo>
                <a:cubicBezTo>
                  <a:pt x="3675587" y="1309698"/>
                  <a:pt x="3722072" y="1312715"/>
                  <a:pt x="3760806" y="1312715"/>
                </a:cubicBezTo>
                <a:cubicBezTo>
                  <a:pt x="3807299" y="1312715"/>
                  <a:pt x="3846033" y="1318746"/>
                  <a:pt x="3853776" y="1321759"/>
                </a:cubicBezTo>
                <a:cubicBezTo>
                  <a:pt x="3861528" y="1327790"/>
                  <a:pt x="3869271" y="1327790"/>
                  <a:pt x="3877023" y="1321759"/>
                </a:cubicBezTo>
                <a:cubicBezTo>
                  <a:pt x="3884775" y="1315729"/>
                  <a:pt x="3946747" y="1315729"/>
                  <a:pt x="4031974" y="1315729"/>
                </a:cubicBezTo>
                <a:cubicBezTo>
                  <a:pt x="4171430" y="1315729"/>
                  <a:pt x="4233410" y="1309698"/>
                  <a:pt x="4148183" y="1300654"/>
                </a:cubicBezTo>
                <a:cubicBezTo>
                  <a:pt x="4117201" y="1300654"/>
                  <a:pt x="4101698" y="1294624"/>
                  <a:pt x="4109449" y="1291607"/>
                </a:cubicBezTo>
                <a:cubicBezTo>
                  <a:pt x="4117201" y="1288593"/>
                  <a:pt x="4132696" y="1285576"/>
                  <a:pt x="4148183" y="1288593"/>
                </a:cubicBezTo>
                <a:cubicBezTo>
                  <a:pt x="4163678" y="1291607"/>
                  <a:pt x="4171430" y="1288593"/>
                  <a:pt x="4171430" y="1285576"/>
                </a:cubicBezTo>
                <a:cubicBezTo>
                  <a:pt x="4171430" y="1279546"/>
                  <a:pt x="4117201" y="1273515"/>
                  <a:pt x="4086203" y="1276532"/>
                </a:cubicBezTo>
                <a:cubicBezTo>
                  <a:pt x="4078459" y="1276532"/>
                  <a:pt x="4070707" y="1285576"/>
                  <a:pt x="4078459" y="1291607"/>
                </a:cubicBezTo>
                <a:cubicBezTo>
                  <a:pt x="4086203" y="1300654"/>
                  <a:pt x="4078459" y="1303668"/>
                  <a:pt x="4008727" y="1303668"/>
                </a:cubicBezTo>
                <a:cubicBezTo>
                  <a:pt x="3931252" y="1303668"/>
                  <a:pt x="3861528" y="1291607"/>
                  <a:pt x="3900262" y="1285576"/>
                </a:cubicBezTo>
                <a:cubicBezTo>
                  <a:pt x="3939003" y="1279546"/>
                  <a:pt x="3923508" y="1264471"/>
                  <a:pt x="3877023" y="1267485"/>
                </a:cubicBezTo>
                <a:cubicBezTo>
                  <a:pt x="3846033" y="1270501"/>
                  <a:pt x="3830538" y="1267485"/>
                  <a:pt x="3830538" y="1264471"/>
                </a:cubicBezTo>
                <a:cubicBezTo>
                  <a:pt x="3830538" y="1261454"/>
                  <a:pt x="3838281" y="1258440"/>
                  <a:pt x="3853776" y="1258440"/>
                </a:cubicBezTo>
                <a:cubicBezTo>
                  <a:pt x="3869271" y="1258440"/>
                  <a:pt x="3877023" y="1255423"/>
                  <a:pt x="3877023" y="1252410"/>
                </a:cubicBezTo>
                <a:cubicBezTo>
                  <a:pt x="3877023" y="1246379"/>
                  <a:pt x="3865402" y="1244872"/>
                  <a:pt x="3850876" y="1245248"/>
                </a:cubicBezTo>
                <a:close/>
                <a:moveTo>
                  <a:pt x="3448971" y="1245248"/>
                </a:moveTo>
                <a:cubicBezTo>
                  <a:pt x="3443161" y="1244871"/>
                  <a:pt x="3435413" y="1244871"/>
                  <a:pt x="3427666" y="1246379"/>
                </a:cubicBezTo>
                <a:cubicBezTo>
                  <a:pt x="3412171" y="1249393"/>
                  <a:pt x="3419922" y="1252410"/>
                  <a:pt x="3435409" y="1249393"/>
                </a:cubicBezTo>
                <a:cubicBezTo>
                  <a:pt x="3450904" y="1249393"/>
                  <a:pt x="3466399" y="1249393"/>
                  <a:pt x="3458656" y="1246379"/>
                </a:cubicBezTo>
                <a:cubicBezTo>
                  <a:pt x="3458656" y="1246379"/>
                  <a:pt x="3454782" y="1245625"/>
                  <a:pt x="3448971" y="1245248"/>
                </a:cubicBezTo>
                <a:close/>
                <a:moveTo>
                  <a:pt x="3148754" y="1240349"/>
                </a:moveTo>
                <a:cubicBezTo>
                  <a:pt x="3117764" y="1240349"/>
                  <a:pt x="3110021" y="1240349"/>
                  <a:pt x="3125508" y="1243362"/>
                </a:cubicBezTo>
                <a:cubicBezTo>
                  <a:pt x="3148754" y="1246379"/>
                  <a:pt x="3156498" y="1249393"/>
                  <a:pt x="3148754" y="1255423"/>
                </a:cubicBezTo>
                <a:cubicBezTo>
                  <a:pt x="3148754" y="1258440"/>
                  <a:pt x="3148754" y="1261454"/>
                  <a:pt x="3164250" y="1258440"/>
                </a:cubicBezTo>
                <a:cubicBezTo>
                  <a:pt x="3179745" y="1255423"/>
                  <a:pt x="3187496" y="1249393"/>
                  <a:pt x="3195240" y="1246379"/>
                </a:cubicBezTo>
                <a:cubicBezTo>
                  <a:pt x="3195240" y="1243362"/>
                  <a:pt x="3179745" y="1240349"/>
                  <a:pt x="3148754" y="1240349"/>
                </a:cubicBezTo>
                <a:close/>
                <a:moveTo>
                  <a:pt x="1901397" y="1219240"/>
                </a:moveTo>
                <a:cubicBezTo>
                  <a:pt x="1885901" y="1219240"/>
                  <a:pt x="1878158" y="1222257"/>
                  <a:pt x="1885901" y="1225271"/>
                </a:cubicBezTo>
                <a:cubicBezTo>
                  <a:pt x="1893653" y="1228287"/>
                  <a:pt x="1909148" y="1231301"/>
                  <a:pt x="1916892" y="1231301"/>
                </a:cubicBezTo>
                <a:cubicBezTo>
                  <a:pt x="1924643" y="1231301"/>
                  <a:pt x="1932387" y="1228287"/>
                  <a:pt x="1932387" y="1225271"/>
                </a:cubicBezTo>
                <a:cubicBezTo>
                  <a:pt x="1932387" y="1222257"/>
                  <a:pt x="1924643" y="1219240"/>
                  <a:pt x="1901397" y="1219240"/>
                </a:cubicBezTo>
                <a:close/>
                <a:moveTo>
                  <a:pt x="181443" y="1207179"/>
                </a:moveTo>
                <a:cubicBezTo>
                  <a:pt x="181443" y="1207179"/>
                  <a:pt x="173699" y="1210196"/>
                  <a:pt x="165948" y="1216226"/>
                </a:cubicBezTo>
                <a:cubicBezTo>
                  <a:pt x="158204" y="1222257"/>
                  <a:pt x="165948" y="1225271"/>
                  <a:pt x="181443" y="1225271"/>
                </a:cubicBezTo>
                <a:cubicBezTo>
                  <a:pt x="196938" y="1225271"/>
                  <a:pt x="204689" y="1222257"/>
                  <a:pt x="196938" y="1216226"/>
                </a:cubicBezTo>
                <a:cubicBezTo>
                  <a:pt x="189194" y="1210196"/>
                  <a:pt x="181443" y="1207179"/>
                  <a:pt x="181443" y="1207179"/>
                </a:cubicBezTo>
                <a:close/>
                <a:moveTo>
                  <a:pt x="3735629" y="1200018"/>
                </a:moveTo>
                <a:cubicBezTo>
                  <a:pt x="3729820" y="1199642"/>
                  <a:pt x="3722072" y="1199642"/>
                  <a:pt x="3714321" y="1201148"/>
                </a:cubicBezTo>
                <a:cubicBezTo>
                  <a:pt x="3698826" y="1204165"/>
                  <a:pt x="3706577" y="1204165"/>
                  <a:pt x="3722072" y="1204165"/>
                </a:cubicBezTo>
                <a:cubicBezTo>
                  <a:pt x="3737567" y="1204165"/>
                  <a:pt x="3753062" y="1204165"/>
                  <a:pt x="3745311" y="1201148"/>
                </a:cubicBezTo>
                <a:cubicBezTo>
                  <a:pt x="3745311" y="1201148"/>
                  <a:pt x="3741439" y="1200395"/>
                  <a:pt x="3735629" y="1200018"/>
                </a:cubicBezTo>
                <a:close/>
                <a:moveTo>
                  <a:pt x="119462" y="727751"/>
                </a:moveTo>
                <a:cubicBezTo>
                  <a:pt x="103967" y="727751"/>
                  <a:pt x="119462" y="730765"/>
                  <a:pt x="142709" y="730765"/>
                </a:cubicBezTo>
                <a:cubicBezTo>
                  <a:pt x="173699" y="730765"/>
                  <a:pt x="189194" y="730765"/>
                  <a:pt x="173699" y="727751"/>
                </a:cubicBezTo>
                <a:cubicBezTo>
                  <a:pt x="158204" y="724734"/>
                  <a:pt x="134958" y="724734"/>
                  <a:pt x="119462" y="727751"/>
                </a:cubicBezTo>
                <a:close/>
                <a:moveTo>
                  <a:pt x="421621" y="489543"/>
                </a:moveTo>
                <a:cubicBezTo>
                  <a:pt x="413869" y="489543"/>
                  <a:pt x="406125" y="492560"/>
                  <a:pt x="413869" y="495573"/>
                </a:cubicBezTo>
                <a:cubicBezTo>
                  <a:pt x="421621" y="498590"/>
                  <a:pt x="437116" y="501604"/>
                  <a:pt x="444859" y="501604"/>
                </a:cubicBezTo>
                <a:cubicBezTo>
                  <a:pt x="452611" y="501604"/>
                  <a:pt x="452611" y="498590"/>
                  <a:pt x="452611" y="495573"/>
                </a:cubicBezTo>
                <a:cubicBezTo>
                  <a:pt x="444859" y="492560"/>
                  <a:pt x="429364" y="489543"/>
                  <a:pt x="421621" y="489543"/>
                </a:cubicBezTo>
                <a:close/>
                <a:moveTo>
                  <a:pt x="6418216" y="73434"/>
                </a:moveTo>
                <a:cubicBezTo>
                  <a:pt x="6410464" y="73434"/>
                  <a:pt x="6394969" y="76451"/>
                  <a:pt x="6387226" y="79465"/>
                </a:cubicBezTo>
                <a:cubicBezTo>
                  <a:pt x="6379482" y="82482"/>
                  <a:pt x="6379482" y="85495"/>
                  <a:pt x="6394969" y="85495"/>
                </a:cubicBezTo>
                <a:cubicBezTo>
                  <a:pt x="6410464" y="85495"/>
                  <a:pt x="6418216" y="82482"/>
                  <a:pt x="6425959" y="79465"/>
                </a:cubicBezTo>
                <a:cubicBezTo>
                  <a:pt x="6433711" y="76451"/>
                  <a:pt x="6425959" y="73434"/>
                  <a:pt x="6418216" y="7343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306939"/>
                </a:lnTo>
                <a:lnTo>
                  <a:pt x="12170885" y="1307532"/>
                </a:lnTo>
                <a:cubicBezTo>
                  <a:pt x="12151880" y="1308191"/>
                  <a:pt x="12133963" y="1308945"/>
                  <a:pt x="12120404" y="1309698"/>
                </a:cubicBezTo>
                <a:cubicBezTo>
                  <a:pt x="12089414" y="1315729"/>
                  <a:pt x="12112661" y="1315729"/>
                  <a:pt x="12174641" y="1312715"/>
                </a:cubicBezTo>
                <a:lnTo>
                  <a:pt x="12192000" y="1311750"/>
                </a:lnTo>
                <a:lnTo>
                  <a:pt x="12192000" y="1357459"/>
                </a:lnTo>
                <a:lnTo>
                  <a:pt x="12190136" y="1357943"/>
                </a:lnTo>
                <a:cubicBezTo>
                  <a:pt x="12186261" y="1359451"/>
                  <a:pt x="12186261" y="1360959"/>
                  <a:pt x="12188197" y="1362089"/>
                </a:cubicBezTo>
                <a:lnTo>
                  <a:pt x="12192000" y="1362829"/>
                </a:lnTo>
                <a:lnTo>
                  <a:pt x="12192000" y="1391454"/>
                </a:lnTo>
                <a:lnTo>
                  <a:pt x="12182385" y="1394126"/>
                </a:lnTo>
                <a:cubicBezTo>
                  <a:pt x="12190136" y="1397143"/>
                  <a:pt x="12151395" y="1400157"/>
                  <a:pt x="12097166" y="1400157"/>
                </a:cubicBezTo>
                <a:cubicBezTo>
                  <a:pt x="12042929" y="1400157"/>
                  <a:pt x="11988692" y="1403174"/>
                  <a:pt x="11965454" y="1403174"/>
                </a:cubicBezTo>
                <a:cubicBezTo>
                  <a:pt x="11872483" y="1409204"/>
                  <a:pt x="11771761" y="1406187"/>
                  <a:pt x="11733027" y="1397143"/>
                </a:cubicBezTo>
                <a:cubicBezTo>
                  <a:pt x="11702037" y="1391112"/>
                  <a:pt x="11702037" y="1388096"/>
                  <a:pt x="11764018" y="1385082"/>
                </a:cubicBezTo>
                <a:cubicBezTo>
                  <a:pt x="11818246" y="1382065"/>
                  <a:pt x="11841493" y="1382065"/>
                  <a:pt x="11856988" y="1391112"/>
                </a:cubicBezTo>
                <a:cubicBezTo>
                  <a:pt x="11880235" y="1403174"/>
                  <a:pt x="11880235" y="1403174"/>
                  <a:pt x="11880235" y="1391112"/>
                </a:cubicBezTo>
                <a:cubicBezTo>
                  <a:pt x="11872483" y="1379051"/>
                  <a:pt x="11887978" y="1379051"/>
                  <a:pt x="11973197" y="1379051"/>
                </a:cubicBezTo>
                <a:cubicBezTo>
                  <a:pt x="12027434" y="1379051"/>
                  <a:pt x="12050672" y="1379051"/>
                  <a:pt x="12027434" y="1376034"/>
                </a:cubicBezTo>
                <a:cubicBezTo>
                  <a:pt x="11996444" y="1373021"/>
                  <a:pt x="11988692" y="1373021"/>
                  <a:pt x="12011939" y="1366990"/>
                </a:cubicBezTo>
                <a:cubicBezTo>
                  <a:pt x="12027434" y="1360960"/>
                  <a:pt x="11996444" y="1360960"/>
                  <a:pt x="11926712" y="1363973"/>
                </a:cubicBezTo>
                <a:cubicBezTo>
                  <a:pt x="11717532" y="1370004"/>
                  <a:pt x="11531591" y="1382065"/>
                  <a:pt x="11578077" y="1385082"/>
                </a:cubicBezTo>
                <a:cubicBezTo>
                  <a:pt x="11640057" y="1388096"/>
                  <a:pt x="11647809" y="1403174"/>
                  <a:pt x="11593572" y="1409204"/>
                </a:cubicBezTo>
                <a:cubicBezTo>
                  <a:pt x="11570333" y="1409204"/>
                  <a:pt x="11554838" y="1415235"/>
                  <a:pt x="11562582" y="1421265"/>
                </a:cubicBezTo>
                <a:cubicBezTo>
                  <a:pt x="11570333" y="1430310"/>
                  <a:pt x="11570333" y="1430310"/>
                  <a:pt x="11314660" y="1442371"/>
                </a:cubicBezTo>
                <a:lnTo>
                  <a:pt x="11206195" y="1448401"/>
                </a:lnTo>
                <a:lnTo>
                  <a:pt x="11260432" y="1457449"/>
                </a:lnTo>
                <a:cubicBezTo>
                  <a:pt x="11314660" y="1466493"/>
                  <a:pt x="11361146" y="1466493"/>
                  <a:pt x="11376641" y="1457449"/>
                </a:cubicBezTo>
                <a:cubicBezTo>
                  <a:pt x="11392136" y="1445388"/>
                  <a:pt x="11508345" y="1445388"/>
                  <a:pt x="11516096" y="1454432"/>
                </a:cubicBezTo>
                <a:cubicBezTo>
                  <a:pt x="11523840" y="1460462"/>
                  <a:pt x="11531591" y="1460462"/>
                  <a:pt x="11539335" y="1454432"/>
                </a:cubicBezTo>
                <a:cubicBezTo>
                  <a:pt x="11547087" y="1448401"/>
                  <a:pt x="11616810" y="1445388"/>
                  <a:pt x="11725284" y="1445388"/>
                </a:cubicBezTo>
                <a:cubicBezTo>
                  <a:pt x="11818246" y="1442371"/>
                  <a:pt x="11903473" y="1442371"/>
                  <a:pt x="11911217" y="1439357"/>
                </a:cubicBezTo>
                <a:cubicBezTo>
                  <a:pt x="11918964" y="1436342"/>
                  <a:pt x="11986756" y="1433326"/>
                  <a:pt x="12090381" y="1430688"/>
                </a:cubicBezTo>
                <a:lnTo>
                  <a:pt x="12192000" y="1428631"/>
                </a:lnTo>
                <a:lnTo>
                  <a:pt x="12192000" y="1460773"/>
                </a:lnTo>
                <a:lnTo>
                  <a:pt x="12190136" y="1460462"/>
                </a:lnTo>
                <a:cubicBezTo>
                  <a:pt x="12143643" y="1457449"/>
                  <a:pt x="12128148" y="1463479"/>
                  <a:pt x="12151395" y="1469510"/>
                </a:cubicBezTo>
                <a:cubicBezTo>
                  <a:pt x="12159142" y="1474032"/>
                  <a:pt x="12174637" y="1475540"/>
                  <a:pt x="12189163" y="1475163"/>
                </a:cubicBezTo>
                <a:lnTo>
                  <a:pt x="12192000" y="1474661"/>
                </a:lnTo>
                <a:lnTo>
                  <a:pt x="12192000" y="1491343"/>
                </a:lnTo>
                <a:lnTo>
                  <a:pt x="12186261" y="1489109"/>
                </a:lnTo>
                <a:cubicBezTo>
                  <a:pt x="12182387" y="1489109"/>
                  <a:pt x="12178513" y="1490617"/>
                  <a:pt x="12174641" y="1493632"/>
                </a:cubicBezTo>
                <a:cubicBezTo>
                  <a:pt x="12166890" y="1499663"/>
                  <a:pt x="12143643" y="1502676"/>
                  <a:pt x="12128148" y="1502676"/>
                </a:cubicBezTo>
                <a:cubicBezTo>
                  <a:pt x="12081663" y="1502676"/>
                  <a:pt x="12081663" y="1505693"/>
                  <a:pt x="12112661" y="1517754"/>
                </a:cubicBezTo>
                <a:cubicBezTo>
                  <a:pt x="12128152" y="1523785"/>
                  <a:pt x="12147521" y="1526800"/>
                  <a:pt x="12164953" y="1526800"/>
                </a:cubicBezTo>
                <a:lnTo>
                  <a:pt x="12192000" y="1520784"/>
                </a:lnTo>
                <a:lnTo>
                  <a:pt x="12192000" y="1556123"/>
                </a:lnTo>
                <a:lnTo>
                  <a:pt x="12174641" y="1553938"/>
                </a:lnTo>
                <a:cubicBezTo>
                  <a:pt x="12166890" y="1547907"/>
                  <a:pt x="12050672" y="1550921"/>
                  <a:pt x="12019690" y="1556951"/>
                </a:cubicBezTo>
                <a:cubicBezTo>
                  <a:pt x="12011939" y="1559968"/>
                  <a:pt x="11980949" y="1562982"/>
                  <a:pt x="11957710" y="1562982"/>
                </a:cubicBezTo>
                <a:cubicBezTo>
                  <a:pt x="11934463" y="1562982"/>
                  <a:pt x="11903473" y="1569012"/>
                  <a:pt x="11895722" y="1575043"/>
                </a:cubicBezTo>
                <a:cubicBezTo>
                  <a:pt x="11880235" y="1584090"/>
                  <a:pt x="11856988" y="1587104"/>
                  <a:pt x="11795008" y="1584090"/>
                </a:cubicBezTo>
                <a:cubicBezTo>
                  <a:pt x="11740771" y="1581074"/>
                  <a:pt x="11717532" y="1584090"/>
                  <a:pt x="11725284" y="1587104"/>
                </a:cubicBezTo>
                <a:cubicBezTo>
                  <a:pt x="11756266" y="1596151"/>
                  <a:pt x="11825998" y="1596151"/>
                  <a:pt x="11903473" y="1587104"/>
                </a:cubicBezTo>
                <a:cubicBezTo>
                  <a:pt x="11957710" y="1581074"/>
                  <a:pt x="11973197" y="1581074"/>
                  <a:pt x="11988692" y="1587104"/>
                </a:cubicBezTo>
                <a:cubicBezTo>
                  <a:pt x="11996444" y="1593135"/>
                  <a:pt x="12004187" y="1593135"/>
                  <a:pt x="12004187" y="1587104"/>
                </a:cubicBezTo>
                <a:cubicBezTo>
                  <a:pt x="12004187" y="1581074"/>
                  <a:pt x="12027434" y="1578060"/>
                  <a:pt x="12050672" y="1578060"/>
                </a:cubicBezTo>
                <a:cubicBezTo>
                  <a:pt x="12089414" y="1578060"/>
                  <a:pt x="12097166" y="1581074"/>
                  <a:pt x="12089414" y="1590121"/>
                </a:cubicBezTo>
                <a:cubicBezTo>
                  <a:pt x="12081663" y="1602182"/>
                  <a:pt x="12081663" y="1602182"/>
                  <a:pt x="12104909" y="1590121"/>
                </a:cubicBezTo>
                <a:cubicBezTo>
                  <a:pt x="12112657" y="1586351"/>
                  <a:pt x="12122341" y="1583336"/>
                  <a:pt x="12136747" y="1580886"/>
                </a:cubicBezTo>
                <a:lnTo>
                  <a:pt x="12192000" y="1575521"/>
                </a:lnTo>
                <a:lnTo>
                  <a:pt x="12192000" y="1641599"/>
                </a:lnTo>
                <a:lnTo>
                  <a:pt x="12164953" y="1642887"/>
                </a:lnTo>
                <a:cubicBezTo>
                  <a:pt x="12135899" y="1644395"/>
                  <a:pt x="12112656" y="1645903"/>
                  <a:pt x="12104909" y="1647410"/>
                </a:cubicBezTo>
                <a:cubicBezTo>
                  <a:pt x="12081663" y="1650427"/>
                  <a:pt x="12081663" y="1647410"/>
                  <a:pt x="12089414" y="1641379"/>
                </a:cubicBezTo>
                <a:cubicBezTo>
                  <a:pt x="12097166" y="1635349"/>
                  <a:pt x="12097166" y="1635349"/>
                  <a:pt x="12073919" y="1641379"/>
                </a:cubicBezTo>
                <a:cubicBezTo>
                  <a:pt x="12050672" y="1647410"/>
                  <a:pt x="12042929" y="1647410"/>
                  <a:pt x="12027434" y="1632335"/>
                </a:cubicBezTo>
                <a:cubicBezTo>
                  <a:pt x="12019690" y="1623287"/>
                  <a:pt x="11996444" y="1617257"/>
                  <a:pt x="11988692" y="1617257"/>
                </a:cubicBezTo>
                <a:cubicBezTo>
                  <a:pt x="11965454" y="1617257"/>
                  <a:pt x="11965454" y="1635349"/>
                  <a:pt x="11996444" y="1638365"/>
                </a:cubicBezTo>
                <a:cubicBezTo>
                  <a:pt x="12011939" y="1638365"/>
                  <a:pt x="11988692" y="1641379"/>
                  <a:pt x="11957710" y="1641379"/>
                </a:cubicBezTo>
                <a:cubicBezTo>
                  <a:pt x="11918968" y="1644396"/>
                  <a:pt x="11880235" y="1647410"/>
                  <a:pt x="11872483" y="1650427"/>
                </a:cubicBezTo>
                <a:cubicBezTo>
                  <a:pt x="11856988" y="1656457"/>
                  <a:pt x="11833741" y="1656457"/>
                  <a:pt x="11802759" y="1647410"/>
                </a:cubicBezTo>
                <a:cubicBezTo>
                  <a:pt x="11764018" y="1635349"/>
                  <a:pt x="11756266" y="1635349"/>
                  <a:pt x="11764018" y="1644396"/>
                </a:cubicBezTo>
                <a:cubicBezTo>
                  <a:pt x="11771761" y="1653440"/>
                  <a:pt x="11748523" y="1656457"/>
                  <a:pt x="11624562" y="1659471"/>
                </a:cubicBezTo>
                <a:cubicBezTo>
                  <a:pt x="11407631" y="1665501"/>
                  <a:pt x="11283670" y="1665501"/>
                  <a:pt x="11221690" y="1659471"/>
                </a:cubicBezTo>
                <a:cubicBezTo>
                  <a:pt x="11190700" y="1656457"/>
                  <a:pt x="11151958" y="1659471"/>
                  <a:pt x="11128719" y="1662488"/>
                </a:cubicBezTo>
                <a:cubicBezTo>
                  <a:pt x="11097729" y="1668518"/>
                  <a:pt x="11089986" y="1668518"/>
                  <a:pt x="11089986" y="1662488"/>
                </a:cubicBezTo>
                <a:cubicBezTo>
                  <a:pt x="11089986" y="1656457"/>
                  <a:pt x="11074483" y="1656457"/>
                  <a:pt x="11035749" y="1659471"/>
                </a:cubicBezTo>
                <a:cubicBezTo>
                  <a:pt x="11004759" y="1662488"/>
                  <a:pt x="10973769" y="1659471"/>
                  <a:pt x="10958274" y="1656457"/>
                </a:cubicBezTo>
                <a:cubicBezTo>
                  <a:pt x="10935035" y="1650427"/>
                  <a:pt x="10919532" y="1650427"/>
                  <a:pt x="10880798" y="1659471"/>
                </a:cubicBezTo>
                <a:cubicBezTo>
                  <a:pt x="10842056" y="1668518"/>
                  <a:pt x="10826561" y="1671532"/>
                  <a:pt x="10803323" y="1665501"/>
                </a:cubicBezTo>
                <a:cubicBezTo>
                  <a:pt x="10780084" y="1662488"/>
                  <a:pt x="10772333" y="1662488"/>
                  <a:pt x="10756838" y="1668518"/>
                </a:cubicBezTo>
                <a:cubicBezTo>
                  <a:pt x="10741342" y="1674549"/>
                  <a:pt x="10725847" y="1674549"/>
                  <a:pt x="10679362" y="1665501"/>
                </a:cubicBezTo>
                <a:cubicBezTo>
                  <a:pt x="10625133" y="1653440"/>
                  <a:pt x="10617382" y="1653440"/>
                  <a:pt x="10601887" y="1662488"/>
                </a:cubicBezTo>
                <a:cubicBezTo>
                  <a:pt x="10586392" y="1671532"/>
                  <a:pt x="10578640" y="1671532"/>
                  <a:pt x="10563153" y="1665501"/>
                </a:cubicBezTo>
                <a:cubicBezTo>
                  <a:pt x="10547658" y="1662488"/>
                  <a:pt x="10524411" y="1662488"/>
                  <a:pt x="10477926" y="1671532"/>
                </a:cubicBezTo>
                <a:cubicBezTo>
                  <a:pt x="10439184" y="1677562"/>
                  <a:pt x="10361709" y="1683593"/>
                  <a:pt x="10284234" y="1686610"/>
                </a:cubicBezTo>
                <a:cubicBezTo>
                  <a:pt x="10152529" y="1689623"/>
                  <a:pt x="10152529" y="1689623"/>
                  <a:pt x="10152529" y="1671532"/>
                </a:cubicBezTo>
                <a:cubicBezTo>
                  <a:pt x="10152529" y="1656457"/>
                  <a:pt x="10152529" y="1656457"/>
                  <a:pt x="10121539" y="1665501"/>
                </a:cubicBezTo>
                <a:cubicBezTo>
                  <a:pt x="10098301" y="1671532"/>
                  <a:pt x="10082806" y="1674549"/>
                  <a:pt x="10059559" y="1668518"/>
                </a:cubicBezTo>
                <a:cubicBezTo>
                  <a:pt x="10036312" y="1662488"/>
                  <a:pt x="10020825" y="1662488"/>
                  <a:pt x="10005330" y="1668518"/>
                </a:cubicBezTo>
                <a:cubicBezTo>
                  <a:pt x="9989827" y="1671532"/>
                  <a:pt x="9989827" y="1674549"/>
                  <a:pt x="10013074" y="1674549"/>
                </a:cubicBezTo>
                <a:cubicBezTo>
                  <a:pt x="10051807" y="1674549"/>
                  <a:pt x="10051807" y="1686610"/>
                  <a:pt x="10020825" y="1692640"/>
                </a:cubicBezTo>
                <a:cubicBezTo>
                  <a:pt x="10013074" y="1695654"/>
                  <a:pt x="9935598" y="1698671"/>
                  <a:pt x="9865875" y="1698671"/>
                </a:cubicBezTo>
                <a:cubicBezTo>
                  <a:pt x="9757401" y="1698671"/>
                  <a:pt x="9734162" y="1698671"/>
                  <a:pt x="9703172" y="1686610"/>
                </a:cubicBezTo>
                <a:lnTo>
                  <a:pt x="9672182" y="1671532"/>
                </a:lnTo>
                <a:lnTo>
                  <a:pt x="9679926" y="1686610"/>
                </a:lnTo>
                <a:cubicBezTo>
                  <a:pt x="9687677" y="1698671"/>
                  <a:pt x="9679926" y="1698671"/>
                  <a:pt x="9648935" y="1692640"/>
                </a:cubicBezTo>
                <a:cubicBezTo>
                  <a:pt x="9602450" y="1683593"/>
                  <a:pt x="9563717" y="1683593"/>
                  <a:pt x="9540478" y="1692640"/>
                </a:cubicBezTo>
                <a:cubicBezTo>
                  <a:pt x="9517231" y="1701685"/>
                  <a:pt x="9238320" y="1710732"/>
                  <a:pt x="9253815" y="1698671"/>
                </a:cubicBezTo>
                <a:cubicBezTo>
                  <a:pt x="9261558" y="1692640"/>
                  <a:pt x="9261558" y="1692640"/>
                  <a:pt x="9246071" y="1695654"/>
                </a:cubicBezTo>
                <a:cubicBezTo>
                  <a:pt x="9215073" y="1701685"/>
                  <a:pt x="9122103" y="1701685"/>
                  <a:pt x="9122103" y="1695654"/>
                </a:cubicBezTo>
                <a:cubicBezTo>
                  <a:pt x="9122103" y="1689623"/>
                  <a:pt x="9114359" y="1692640"/>
                  <a:pt x="9098864" y="1695654"/>
                </a:cubicBezTo>
                <a:cubicBezTo>
                  <a:pt x="9067874" y="1704702"/>
                  <a:pt x="8610773" y="1698671"/>
                  <a:pt x="8603022" y="1689623"/>
                </a:cubicBezTo>
                <a:cubicBezTo>
                  <a:pt x="8603022" y="1686610"/>
                  <a:pt x="8595270" y="1686610"/>
                  <a:pt x="8579775" y="1689623"/>
                </a:cubicBezTo>
                <a:cubicBezTo>
                  <a:pt x="8548793" y="1698671"/>
                  <a:pt x="8300872" y="1701685"/>
                  <a:pt x="8246635" y="1695654"/>
                </a:cubicBezTo>
                <a:cubicBezTo>
                  <a:pt x="8223396" y="1692640"/>
                  <a:pt x="8200150" y="1692640"/>
                  <a:pt x="8184655" y="1698671"/>
                </a:cubicBezTo>
                <a:cubicBezTo>
                  <a:pt x="8161416" y="1707715"/>
                  <a:pt x="7897992" y="1707715"/>
                  <a:pt x="7859258" y="1698671"/>
                </a:cubicBezTo>
                <a:cubicBezTo>
                  <a:pt x="7851514" y="1698671"/>
                  <a:pt x="7836019" y="1698671"/>
                  <a:pt x="7828268" y="1701685"/>
                </a:cubicBezTo>
                <a:cubicBezTo>
                  <a:pt x="7820516" y="1704702"/>
                  <a:pt x="7789526" y="1707715"/>
                  <a:pt x="7758544" y="1707715"/>
                </a:cubicBezTo>
                <a:cubicBezTo>
                  <a:pt x="7727546" y="1704702"/>
                  <a:pt x="7657822" y="1707715"/>
                  <a:pt x="7603593" y="1710732"/>
                </a:cubicBezTo>
                <a:cubicBezTo>
                  <a:pt x="7541613" y="1713746"/>
                  <a:pt x="7502871" y="1713746"/>
                  <a:pt x="7487376" y="1707715"/>
                </a:cubicBezTo>
                <a:cubicBezTo>
                  <a:pt x="7464138" y="1704702"/>
                  <a:pt x="7456386" y="1701685"/>
                  <a:pt x="7448643" y="1707715"/>
                </a:cubicBezTo>
                <a:cubicBezTo>
                  <a:pt x="7433139" y="1716763"/>
                  <a:pt x="7247198" y="1716763"/>
                  <a:pt x="7231712" y="1707715"/>
                </a:cubicBezTo>
                <a:cubicBezTo>
                  <a:pt x="7223960" y="1704702"/>
                  <a:pt x="7223960" y="1701685"/>
                  <a:pt x="7231712" y="1701685"/>
                </a:cubicBezTo>
                <a:cubicBezTo>
                  <a:pt x="7231712" y="1701685"/>
                  <a:pt x="7216216" y="1695654"/>
                  <a:pt x="7192970" y="1686610"/>
                </a:cubicBezTo>
                <a:cubicBezTo>
                  <a:pt x="7146485" y="1668518"/>
                  <a:pt x="7107743" y="1665501"/>
                  <a:pt x="7030267" y="1677562"/>
                </a:cubicBezTo>
                <a:cubicBezTo>
                  <a:pt x="6983790" y="1683593"/>
                  <a:pt x="6983790" y="1683593"/>
                  <a:pt x="6991534" y="1662488"/>
                </a:cubicBezTo>
                <a:cubicBezTo>
                  <a:pt x="6999285" y="1644396"/>
                  <a:pt x="6999285" y="1641379"/>
                  <a:pt x="6976039" y="1644396"/>
                </a:cubicBezTo>
                <a:cubicBezTo>
                  <a:pt x="6960544" y="1644396"/>
                  <a:pt x="6937297" y="1647410"/>
                  <a:pt x="6929553" y="1647410"/>
                </a:cubicBezTo>
                <a:cubicBezTo>
                  <a:pt x="6921810" y="1647410"/>
                  <a:pt x="6914058" y="1653440"/>
                  <a:pt x="6921810" y="1662488"/>
                </a:cubicBezTo>
                <a:cubicBezTo>
                  <a:pt x="6929553" y="1668518"/>
                  <a:pt x="6929553" y="1674549"/>
                  <a:pt x="6921810" y="1671532"/>
                </a:cubicBezTo>
                <a:cubicBezTo>
                  <a:pt x="6914058" y="1671532"/>
                  <a:pt x="6906315" y="1671532"/>
                  <a:pt x="6890812" y="1674549"/>
                </a:cubicBezTo>
                <a:cubicBezTo>
                  <a:pt x="6875317" y="1680579"/>
                  <a:pt x="6844335" y="1677562"/>
                  <a:pt x="6797841" y="1674549"/>
                </a:cubicBezTo>
                <a:cubicBezTo>
                  <a:pt x="6751364" y="1668518"/>
                  <a:pt x="6704871" y="1668518"/>
                  <a:pt x="6650642" y="1674549"/>
                </a:cubicBezTo>
                <a:cubicBezTo>
                  <a:pt x="6611908" y="1677562"/>
                  <a:pt x="6565415" y="1680579"/>
                  <a:pt x="6557672" y="1680579"/>
                </a:cubicBezTo>
                <a:cubicBezTo>
                  <a:pt x="6526681" y="1680579"/>
                  <a:pt x="6526681" y="1662488"/>
                  <a:pt x="6557672" y="1659471"/>
                </a:cubicBezTo>
                <a:cubicBezTo>
                  <a:pt x="6573167" y="1659471"/>
                  <a:pt x="6565415" y="1656457"/>
                  <a:pt x="6542176" y="1656457"/>
                </a:cubicBezTo>
                <a:cubicBezTo>
                  <a:pt x="6511186" y="1656457"/>
                  <a:pt x="6503435" y="1659471"/>
                  <a:pt x="6511186" y="1665501"/>
                </a:cubicBezTo>
                <a:cubicBezTo>
                  <a:pt x="6518938" y="1671532"/>
                  <a:pt x="6511186" y="1674549"/>
                  <a:pt x="6495691" y="1674549"/>
                </a:cubicBezTo>
                <a:cubicBezTo>
                  <a:pt x="6480196" y="1674549"/>
                  <a:pt x="6464701" y="1671532"/>
                  <a:pt x="6464701" y="1665501"/>
                </a:cubicBezTo>
                <a:cubicBezTo>
                  <a:pt x="6464701" y="1662488"/>
                  <a:pt x="6456958" y="1656457"/>
                  <a:pt x="6441463" y="1656457"/>
                </a:cubicBezTo>
                <a:cubicBezTo>
                  <a:pt x="6425959" y="1656457"/>
                  <a:pt x="6387226" y="1653440"/>
                  <a:pt x="6356236" y="1653440"/>
                </a:cubicBezTo>
                <a:cubicBezTo>
                  <a:pt x="6309750" y="1650427"/>
                  <a:pt x="6302007" y="1650427"/>
                  <a:pt x="6332989" y="1659471"/>
                </a:cubicBezTo>
                <a:cubicBezTo>
                  <a:pt x="6402721" y="1680579"/>
                  <a:pt x="6348484" y="1680579"/>
                  <a:pt x="5813908" y="1683593"/>
                </a:cubicBezTo>
                <a:cubicBezTo>
                  <a:pt x="5542740" y="1686610"/>
                  <a:pt x="5534996" y="1683593"/>
                  <a:pt x="5527253" y="1671532"/>
                </a:cubicBezTo>
                <a:cubicBezTo>
                  <a:pt x="5519501" y="1659471"/>
                  <a:pt x="5480760" y="1653440"/>
                  <a:pt x="5457521" y="1665501"/>
                </a:cubicBezTo>
                <a:cubicBezTo>
                  <a:pt x="5449778" y="1668518"/>
                  <a:pt x="5457521" y="1671532"/>
                  <a:pt x="5473017" y="1671532"/>
                </a:cubicBezTo>
                <a:cubicBezTo>
                  <a:pt x="5488511" y="1671532"/>
                  <a:pt x="5496255" y="1674549"/>
                  <a:pt x="5488511" y="1677562"/>
                </a:cubicBezTo>
                <a:cubicBezTo>
                  <a:pt x="5480760" y="1680579"/>
                  <a:pt x="5403284" y="1683593"/>
                  <a:pt x="5310314" y="1683593"/>
                </a:cubicBezTo>
                <a:cubicBezTo>
                  <a:pt x="5163115" y="1683593"/>
                  <a:pt x="5139876" y="1683593"/>
                  <a:pt x="5132125" y="1671532"/>
                </a:cubicBezTo>
                <a:cubicBezTo>
                  <a:pt x="5124381" y="1665501"/>
                  <a:pt x="5108878" y="1659471"/>
                  <a:pt x="5101135" y="1659471"/>
                </a:cubicBezTo>
                <a:cubicBezTo>
                  <a:pt x="5093383" y="1659471"/>
                  <a:pt x="5085639" y="1662488"/>
                  <a:pt x="5093383" y="1668518"/>
                </a:cubicBezTo>
                <a:cubicBezTo>
                  <a:pt x="5101135" y="1674549"/>
                  <a:pt x="5101135" y="1677562"/>
                  <a:pt x="5077888" y="1674549"/>
                </a:cubicBezTo>
                <a:cubicBezTo>
                  <a:pt x="5062401" y="1671532"/>
                  <a:pt x="5046906" y="1674549"/>
                  <a:pt x="5046906" y="1677562"/>
                </a:cubicBezTo>
                <a:cubicBezTo>
                  <a:pt x="5046906" y="1680579"/>
                  <a:pt x="5039154" y="1683593"/>
                  <a:pt x="5031402" y="1683593"/>
                </a:cubicBezTo>
                <a:cubicBezTo>
                  <a:pt x="5000412" y="1683593"/>
                  <a:pt x="5008164" y="1665501"/>
                  <a:pt x="5031402" y="1662488"/>
                </a:cubicBezTo>
                <a:cubicBezTo>
                  <a:pt x="5046906" y="1659471"/>
                  <a:pt x="5046906" y="1653440"/>
                  <a:pt x="5039154" y="1650427"/>
                </a:cubicBezTo>
                <a:cubicBezTo>
                  <a:pt x="5031402" y="1644396"/>
                  <a:pt x="5015908" y="1644396"/>
                  <a:pt x="5000412" y="1650427"/>
                </a:cubicBezTo>
                <a:cubicBezTo>
                  <a:pt x="4969431" y="1659471"/>
                  <a:pt x="4884203" y="1656457"/>
                  <a:pt x="4860957" y="1647410"/>
                </a:cubicBezTo>
                <a:cubicBezTo>
                  <a:pt x="4853213" y="1644396"/>
                  <a:pt x="4845461" y="1647410"/>
                  <a:pt x="4845461" y="1653440"/>
                </a:cubicBezTo>
                <a:cubicBezTo>
                  <a:pt x="4845461" y="1665501"/>
                  <a:pt x="4829974" y="1665501"/>
                  <a:pt x="4744747" y="1668518"/>
                </a:cubicBezTo>
                <a:cubicBezTo>
                  <a:pt x="4675024" y="1668518"/>
                  <a:pt x="4651777" y="1668518"/>
                  <a:pt x="4659529" y="1662488"/>
                </a:cubicBezTo>
                <a:cubicBezTo>
                  <a:pt x="4667272" y="1659471"/>
                  <a:pt x="4659529" y="1656457"/>
                  <a:pt x="4651777" y="1659471"/>
                </a:cubicBezTo>
                <a:cubicBezTo>
                  <a:pt x="4620787" y="1665501"/>
                  <a:pt x="4535560" y="1650427"/>
                  <a:pt x="4535560" y="1638365"/>
                </a:cubicBezTo>
                <a:cubicBezTo>
                  <a:pt x="4535560" y="1632335"/>
                  <a:pt x="4527817" y="1635349"/>
                  <a:pt x="4520073" y="1644396"/>
                </a:cubicBezTo>
                <a:cubicBezTo>
                  <a:pt x="4504578" y="1656457"/>
                  <a:pt x="4496826" y="1659471"/>
                  <a:pt x="4450341" y="1656457"/>
                </a:cubicBezTo>
                <a:cubicBezTo>
                  <a:pt x="4419351" y="1656457"/>
                  <a:pt x="4396104" y="1656457"/>
                  <a:pt x="4396104" y="1659471"/>
                </a:cubicBezTo>
                <a:cubicBezTo>
                  <a:pt x="4396104" y="1662488"/>
                  <a:pt x="4372866" y="1665501"/>
                  <a:pt x="4349627" y="1665501"/>
                </a:cubicBezTo>
                <a:cubicBezTo>
                  <a:pt x="4310885" y="1665501"/>
                  <a:pt x="4303134" y="1662488"/>
                  <a:pt x="4310885" y="1656457"/>
                </a:cubicBezTo>
                <a:cubicBezTo>
                  <a:pt x="4318629" y="1647410"/>
                  <a:pt x="4310885" y="1647410"/>
                  <a:pt x="4279896" y="1650427"/>
                </a:cubicBezTo>
                <a:cubicBezTo>
                  <a:pt x="4256648" y="1653440"/>
                  <a:pt x="4202420" y="1656457"/>
                  <a:pt x="4155934" y="1656457"/>
                </a:cubicBezTo>
                <a:cubicBezTo>
                  <a:pt x="4070707" y="1656457"/>
                  <a:pt x="3373429" y="1650427"/>
                  <a:pt x="3350190" y="1647410"/>
                </a:cubicBezTo>
                <a:cubicBezTo>
                  <a:pt x="3342447" y="1647410"/>
                  <a:pt x="3326944" y="1647410"/>
                  <a:pt x="3303705" y="1647410"/>
                </a:cubicBezTo>
                <a:cubicBezTo>
                  <a:pt x="3272715" y="1647410"/>
                  <a:pt x="3272715" y="1647410"/>
                  <a:pt x="3311449" y="1653440"/>
                </a:cubicBezTo>
                <a:cubicBezTo>
                  <a:pt x="3334695" y="1656457"/>
                  <a:pt x="3373429" y="1659471"/>
                  <a:pt x="3396676" y="1656457"/>
                </a:cubicBezTo>
                <a:cubicBezTo>
                  <a:pt x="3427666" y="1653440"/>
                  <a:pt x="3443161" y="1656457"/>
                  <a:pt x="3458656" y="1665501"/>
                </a:cubicBezTo>
                <a:cubicBezTo>
                  <a:pt x="3474151" y="1677562"/>
                  <a:pt x="3474151" y="1680579"/>
                  <a:pt x="3419922" y="1680579"/>
                </a:cubicBezTo>
                <a:cubicBezTo>
                  <a:pt x="3272715" y="1683593"/>
                  <a:pt x="3179745" y="1680579"/>
                  <a:pt x="3156498" y="1668518"/>
                </a:cubicBezTo>
                <a:cubicBezTo>
                  <a:pt x="3133259" y="1656457"/>
                  <a:pt x="3133259" y="1656457"/>
                  <a:pt x="3141003" y="1668518"/>
                </a:cubicBezTo>
                <a:cubicBezTo>
                  <a:pt x="3156498" y="1680579"/>
                  <a:pt x="3141003" y="1680579"/>
                  <a:pt x="2916328" y="1677562"/>
                </a:cubicBezTo>
                <a:cubicBezTo>
                  <a:pt x="2482466" y="1671532"/>
                  <a:pt x="2219050" y="1665501"/>
                  <a:pt x="2219050" y="1659471"/>
                </a:cubicBezTo>
                <a:cubicBezTo>
                  <a:pt x="2219050" y="1656457"/>
                  <a:pt x="2056347" y="1653440"/>
                  <a:pt x="1854911" y="1653440"/>
                </a:cubicBezTo>
                <a:cubicBezTo>
                  <a:pt x="1661227" y="1653440"/>
                  <a:pt x="1490781" y="1653440"/>
                  <a:pt x="1483038" y="1650427"/>
                </a:cubicBezTo>
                <a:cubicBezTo>
                  <a:pt x="1475286" y="1647410"/>
                  <a:pt x="1405562" y="1647410"/>
                  <a:pt x="1328087" y="1644396"/>
                </a:cubicBezTo>
                <a:cubicBezTo>
                  <a:pt x="1250611" y="1644396"/>
                  <a:pt x="1180880" y="1638365"/>
                  <a:pt x="1180880" y="1635349"/>
                </a:cubicBezTo>
                <a:cubicBezTo>
                  <a:pt x="1173128" y="1623287"/>
                  <a:pt x="1142138" y="1626304"/>
                  <a:pt x="1134394" y="1641379"/>
                </a:cubicBezTo>
                <a:cubicBezTo>
                  <a:pt x="1126643" y="1653440"/>
                  <a:pt x="1111147" y="1653440"/>
                  <a:pt x="1025929" y="1650427"/>
                </a:cubicBezTo>
                <a:cubicBezTo>
                  <a:pt x="971692" y="1650427"/>
                  <a:pt x="832236" y="1647410"/>
                  <a:pt x="716027" y="1644396"/>
                </a:cubicBezTo>
                <a:cubicBezTo>
                  <a:pt x="485538" y="1639119"/>
                  <a:pt x="148278" y="1631533"/>
                  <a:pt x="15662" y="1625678"/>
                </a:cubicBezTo>
                <a:lnTo>
                  <a:pt x="0" y="1624816"/>
                </a:lnTo>
                <a:lnTo>
                  <a:pt x="0" y="1318843"/>
                </a:lnTo>
                <a:lnTo>
                  <a:pt x="26131" y="1319640"/>
                </a:lnTo>
                <a:cubicBezTo>
                  <a:pt x="46347" y="1320818"/>
                  <a:pt x="63294" y="1322515"/>
                  <a:pt x="72977" y="1324776"/>
                </a:cubicBezTo>
                <a:cubicBezTo>
                  <a:pt x="80729" y="1327790"/>
                  <a:pt x="127214" y="1330807"/>
                  <a:pt x="165948" y="1330807"/>
                </a:cubicBezTo>
                <a:cubicBezTo>
                  <a:pt x="204689" y="1330807"/>
                  <a:pt x="251175" y="1333821"/>
                  <a:pt x="266670" y="1333821"/>
                </a:cubicBezTo>
                <a:cubicBezTo>
                  <a:pt x="282165" y="1336838"/>
                  <a:pt x="313155" y="1339851"/>
                  <a:pt x="328650" y="1345882"/>
                </a:cubicBezTo>
                <a:cubicBezTo>
                  <a:pt x="351889" y="1351912"/>
                  <a:pt x="382879" y="1354929"/>
                  <a:pt x="421621" y="1351912"/>
                </a:cubicBezTo>
                <a:cubicBezTo>
                  <a:pt x="452611" y="1351912"/>
                  <a:pt x="491344" y="1351912"/>
                  <a:pt x="506840" y="1354929"/>
                </a:cubicBezTo>
                <a:cubicBezTo>
                  <a:pt x="522334" y="1357943"/>
                  <a:pt x="561076" y="1360960"/>
                  <a:pt x="592067" y="1360960"/>
                </a:cubicBezTo>
                <a:cubicBezTo>
                  <a:pt x="638552" y="1360960"/>
                  <a:pt x="646295" y="1363973"/>
                  <a:pt x="623057" y="1370004"/>
                </a:cubicBezTo>
                <a:cubicBezTo>
                  <a:pt x="576571" y="1379051"/>
                  <a:pt x="584315" y="1385082"/>
                  <a:pt x="638552" y="1385082"/>
                </a:cubicBezTo>
                <a:cubicBezTo>
                  <a:pt x="669542" y="1385082"/>
                  <a:pt x="685037" y="1382065"/>
                  <a:pt x="677285" y="1379051"/>
                </a:cubicBezTo>
                <a:cubicBezTo>
                  <a:pt x="661790" y="1370004"/>
                  <a:pt x="700532" y="1363973"/>
                  <a:pt x="723771" y="1373021"/>
                </a:cubicBezTo>
                <a:cubicBezTo>
                  <a:pt x="739266" y="1376034"/>
                  <a:pt x="731522" y="1379051"/>
                  <a:pt x="716027" y="1379051"/>
                </a:cubicBezTo>
                <a:cubicBezTo>
                  <a:pt x="700532" y="1379051"/>
                  <a:pt x="692780" y="1379051"/>
                  <a:pt x="700532" y="1382065"/>
                </a:cubicBezTo>
                <a:cubicBezTo>
                  <a:pt x="708276" y="1385082"/>
                  <a:pt x="723771" y="1382065"/>
                  <a:pt x="739266" y="1379051"/>
                </a:cubicBezTo>
                <a:cubicBezTo>
                  <a:pt x="754761" y="1373021"/>
                  <a:pt x="785751" y="1373021"/>
                  <a:pt x="855483" y="1382065"/>
                </a:cubicBezTo>
                <a:cubicBezTo>
                  <a:pt x="909711" y="1388096"/>
                  <a:pt x="956197" y="1388096"/>
                  <a:pt x="963948" y="1385082"/>
                </a:cubicBezTo>
                <a:cubicBezTo>
                  <a:pt x="979443" y="1382065"/>
                  <a:pt x="1018177" y="1382065"/>
                  <a:pt x="1072414" y="1385082"/>
                </a:cubicBezTo>
                <a:cubicBezTo>
                  <a:pt x="1134394" y="1391112"/>
                  <a:pt x="1180880" y="1391112"/>
                  <a:pt x="1219613" y="1385082"/>
                </a:cubicBezTo>
                <a:cubicBezTo>
                  <a:pt x="1273850" y="1376034"/>
                  <a:pt x="1273850" y="1376034"/>
                  <a:pt x="1227365" y="1379051"/>
                </a:cubicBezTo>
                <a:cubicBezTo>
                  <a:pt x="1196375" y="1379051"/>
                  <a:pt x="1149889" y="1379051"/>
                  <a:pt x="1126643" y="1376034"/>
                </a:cubicBezTo>
                <a:cubicBezTo>
                  <a:pt x="1103404" y="1373021"/>
                  <a:pt x="1018177" y="1366990"/>
                  <a:pt x="948453" y="1363973"/>
                </a:cubicBezTo>
                <a:cubicBezTo>
                  <a:pt x="878721" y="1357943"/>
                  <a:pt x="816741" y="1351912"/>
                  <a:pt x="816741" y="1348899"/>
                </a:cubicBezTo>
                <a:cubicBezTo>
                  <a:pt x="816741" y="1345882"/>
                  <a:pt x="801246" y="1345882"/>
                  <a:pt x="785751" y="1351912"/>
                </a:cubicBezTo>
                <a:cubicBezTo>
                  <a:pt x="762512" y="1360960"/>
                  <a:pt x="754761" y="1360960"/>
                  <a:pt x="739266" y="1351912"/>
                </a:cubicBezTo>
                <a:cubicBezTo>
                  <a:pt x="723771" y="1345882"/>
                  <a:pt x="692780" y="1342868"/>
                  <a:pt x="669542" y="1342868"/>
                </a:cubicBezTo>
                <a:cubicBezTo>
                  <a:pt x="646295" y="1342868"/>
                  <a:pt x="630800" y="1339851"/>
                  <a:pt x="630800" y="1333821"/>
                </a:cubicBezTo>
                <a:cubicBezTo>
                  <a:pt x="630800" y="1327790"/>
                  <a:pt x="623057" y="1324776"/>
                  <a:pt x="615305" y="1324776"/>
                </a:cubicBezTo>
                <a:cubicBezTo>
                  <a:pt x="607561" y="1324776"/>
                  <a:pt x="599810" y="1327790"/>
                  <a:pt x="599810" y="1333821"/>
                </a:cubicBezTo>
                <a:cubicBezTo>
                  <a:pt x="599810" y="1339851"/>
                  <a:pt x="584315" y="1342868"/>
                  <a:pt x="553325" y="1336838"/>
                </a:cubicBezTo>
                <a:cubicBezTo>
                  <a:pt x="530086" y="1333821"/>
                  <a:pt x="491344" y="1330807"/>
                  <a:pt x="460354" y="1330807"/>
                </a:cubicBezTo>
                <a:cubicBezTo>
                  <a:pt x="396440" y="1330807"/>
                  <a:pt x="166918" y="1313846"/>
                  <a:pt x="30003" y="1300277"/>
                </a:cubicBezTo>
                <a:lnTo>
                  <a:pt x="0" y="1297049"/>
                </a:ln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BB29AB-BBD1-48F5-A860-9DB018451D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5174670"/>
            <a:ext cx="12192000" cy="1683330"/>
          </a:xfrm>
          <a:custGeom>
            <a:avLst/>
            <a:gdLst>
              <a:gd name="connsiteX0" fmla="*/ 11958496 w 12192000"/>
              <a:gd name="connsiteY0" fmla="*/ 1666556 h 1683330"/>
              <a:gd name="connsiteX1" fmla="*/ 11944103 w 12192000"/>
              <a:gd name="connsiteY1" fmla="*/ 1671216 h 1683330"/>
              <a:gd name="connsiteX2" fmla="*/ 11980085 w 12192000"/>
              <a:gd name="connsiteY2" fmla="*/ 1677428 h 1683330"/>
              <a:gd name="connsiteX3" fmla="*/ 11994476 w 12192000"/>
              <a:gd name="connsiteY3" fmla="*/ 1671216 h 1683330"/>
              <a:gd name="connsiteX4" fmla="*/ 11958496 w 12192000"/>
              <a:gd name="connsiteY4" fmla="*/ 1666556 h 1683330"/>
              <a:gd name="connsiteX5" fmla="*/ 11375654 w 12192000"/>
              <a:gd name="connsiteY5" fmla="*/ 1665003 h 1683330"/>
              <a:gd name="connsiteX6" fmla="*/ 11361263 w 12192000"/>
              <a:gd name="connsiteY6" fmla="*/ 1671216 h 1683330"/>
              <a:gd name="connsiteX7" fmla="*/ 11375654 w 12192000"/>
              <a:gd name="connsiteY7" fmla="*/ 1677428 h 1683330"/>
              <a:gd name="connsiteX8" fmla="*/ 11390045 w 12192000"/>
              <a:gd name="connsiteY8" fmla="*/ 1671216 h 1683330"/>
              <a:gd name="connsiteX9" fmla="*/ 11375654 w 12192000"/>
              <a:gd name="connsiteY9" fmla="*/ 1665003 h 1683330"/>
              <a:gd name="connsiteX10" fmla="*/ 9533579 w 12192000"/>
              <a:gd name="connsiteY10" fmla="*/ 1665003 h 1683330"/>
              <a:gd name="connsiteX11" fmla="*/ 9519188 w 12192000"/>
              <a:gd name="connsiteY11" fmla="*/ 1671216 h 1683330"/>
              <a:gd name="connsiteX12" fmla="*/ 9526387 w 12192000"/>
              <a:gd name="connsiteY12" fmla="*/ 1677428 h 1683330"/>
              <a:gd name="connsiteX13" fmla="*/ 9540779 w 12192000"/>
              <a:gd name="connsiteY13" fmla="*/ 1671216 h 1683330"/>
              <a:gd name="connsiteX14" fmla="*/ 9533579 w 12192000"/>
              <a:gd name="connsiteY14" fmla="*/ 1665003 h 1683330"/>
              <a:gd name="connsiteX15" fmla="*/ 12095214 w 12192000"/>
              <a:gd name="connsiteY15" fmla="*/ 1658790 h 1683330"/>
              <a:gd name="connsiteX16" fmla="*/ 12080823 w 12192000"/>
              <a:gd name="connsiteY16" fmla="*/ 1665003 h 1683330"/>
              <a:gd name="connsiteX17" fmla="*/ 12088015 w 12192000"/>
              <a:gd name="connsiteY17" fmla="*/ 1671216 h 1683330"/>
              <a:gd name="connsiteX18" fmla="*/ 12102406 w 12192000"/>
              <a:gd name="connsiteY18" fmla="*/ 1665003 h 1683330"/>
              <a:gd name="connsiteX19" fmla="*/ 12095214 w 12192000"/>
              <a:gd name="connsiteY19" fmla="*/ 1658790 h 1683330"/>
              <a:gd name="connsiteX20" fmla="*/ 9864577 w 12192000"/>
              <a:gd name="connsiteY20" fmla="*/ 1658790 h 1683330"/>
              <a:gd name="connsiteX21" fmla="*/ 9828603 w 12192000"/>
              <a:gd name="connsiteY21" fmla="*/ 1671216 h 1683330"/>
              <a:gd name="connsiteX22" fmla="*/ 9835795 w 12192000"/>
              <a:gd name="connsiteY22" fmla="*/ 1674321 h 1683330"/>
              <a:gd name="connsiteX23" fmla="*/ 9871769 w 12192000"/>
              <a:gd name="connsiteY23" fmla="*/ 1661898 h 1683330"/>
              <a:gd name="connsiteX24" fmla="*/ 9864577 w 12192000"/>
              <a:gd name="connsiteY24" fmla="*/ 1658790 h 1683330"/>
              <a:gd name="connsiteX25" fmla="*/ 10335101 w 12192000"/>
              <a:gd name="connsiteY25" fmla="*/ 1630979 h 1683330"/>
              <a:gd name="connsiteX26" fmla="*/ 10253140 w 12192000"/>
              <a:gd name="connsiteY26" fmla="*/ 1640152 h 1683330"/>
              <a:gd name="connsiteX27" fmla="*/ 10397052 w 12192000"/>
              <a:gd name="connsiteY27" fmla="*/ 1646365 h 1683330"/>
              <a:gd name="connsiteX28" fmla="*/ 10497790 w 12192000"/>
              <a:gd name="connsiteY28" fmla="*/ 1637048 h 1683330"/>
              <a:gd name="connsiteX29" fmla="*/ 10440225 w 12192000"/>
              <a:gd name="connsiteY29" fmla="*/ 1633940 h 1683330"/>
              <a:gd name="connsiteX30" fmla="*/ 10361070 w 12192000"/>
              <a:gd name="connsiteY30" fmla="*/ 1633940 h 1683330"/>
              <a:gd name="connsiteX31" fmla="*/ 10335101 w 12192000"/>
              <a:gd name="connsiteY31" fmla="*/ 1630979 h 1683330"/>
              <a:gd name="connsiteX32" fmla="*/ 7029509 w 12192000"/>
              <a:gd name="connsiteY32" fmla="*/ 1586569 h 1683330"/>
              <a:gd name="connsiteX33" fmla="*/ 7015118 w 12192000"/>
              <a:gd name="connsiteY33" fmla="*/ 1590451 h 1683330"/>
              <a:gd name="connsiteX34" fmla="*/ 7036701 w 12192000"/>
              <a:gd name="connsiteY34" fmla="*/ 1596663 h 1683330"/>
              <a:gd name="connsiteX35" fmla="*/ 7043900 w 12192000"/>
              <a:gd name="connsiteY35" fmla="*/ 1587346 h 1683330"/>
              <a:gd name="connsiteX36" fmla="*/ 7029509 w 12192000"/>
              <a:gd name="connsiteY36" fmla="*/ 1586569 h 1683330"/>
              <a:gd name="connsiteX37" fmla="*/ 12052041 w 12192000"/>
              <a:gd name="connsiteY37" fmla="*/ 1329517 h 1683330"/>
              <a:gd name="connsiteX38" fmla="*/ 12016059 w 12192000"/>
              <a:gd name="connsiteY38" fmla="*/ 1332622 h 1683330"/>
              <a:gd name="connsiteX39" fmla="*/ 12095214 w 12192000"/>
              <a:gd name="connsiteY39" fmla="*/ 1332622 h 1683330"/>
              <a:gd name="connsiteX40" fmla="*/ 12052041 w 12192000"/>
              <a:gd name="connsiteY40" fmla="*/ 1329517 h 1683330"/>
              <a:gd name="connsiteX41" fmla="*/ 1963804 w 12192000"/>
              <a:gd name="connsiteY41" fmla="*/ 1245648 h 1683330"/>
              <a:gd name="connsiteX42" fmla="*/ 1956604 w 12192000"/>
              <a:gd name="connsiteY42" fmla="*/ 1248752 h 1683330"/>
              <a:gd name="connsiteX43" fmla="*/ 1985386 w 12192000"/>
              <a:gd name="connsiteY43" fmla="*/ 1248752 h 1683330"/>
              <a:gd name="connsiteX44" fmla="*/ 1963804 w 12192000"/>
              <a:gd name="connsiteY44" fmla="*/ 1245648 h 1683330"/>
              <a:gd name="connsiteX45" fmla="*/ 9742254 w 12192000"/>
              <a:gd name="connsiteY45" fmla="*/ 1105473 h 1683330"/>
              <a:gd name="connsiteX46" fmla="*/ 9742256 w 12192000"/>
              <a:gd name="connsiteY46" fmla="*/ 1112073 h 1683330"/>
              <a:gd name="connsiteX47" fmla="*/ 9792621 w 12192000"/>
              <a:gd name="connsiteY47" fmla="*/ 1112073 h 1683330"/>
              <a:gd name="connsiteX48" fmla="*/ 9763839 w 12192000"/>
              <a:gd name="connsiteY48" fmla="*/ 1105860 h 1683330"/>
              <a:gd name="connsiteX49" fmla="*/ 9742254 w 12192000"/>
              <a:gd name="connsiteY49" fmla="*/ 1105473 h 1683330"/>
              <a:gd name="connsiteX50" fmla="*/ 11577131 w 12192000"/>
              <a:gd name="connsiteY50" fmla="*/ 1031308 h 1683330"/>
              <a:gd name="connsiteX51" fmla="*/ 11555548 w 12192000"/>
              <a:gd name="connsiteY51" fmla="*/ 1034413 h 1683330"/>
              <a:gd name="connsiteX52" fmla="*/ 11591522 w 12192000"/>
              <a:gd name="connsiteY52" fmla="*/ 1040629 h 1683330"/>
              <a:gd name="connsiteX53" fmla="*/ 11577131 w 12192000"/>
              <a:gd name="connsiteY53" fmla="*/ 1031308 h 1683330"/>
              <a:gd name="connsiteX54" fmla="*/ 11656279 w 12192000"/>
              <a:gd name="connsiteY54" fmla="*/ 1025095 h 1683330"/>
              <a:gd name="connsiteX55" fmla="*/ 11634696 w 12192000"/>
              <a:gd name="connsiteY55" fmla="*/ 1031308 h 1683330"/>
              <a:gd name="connsiteX56" fmla="*/ 11656279 w 12192000"/>
              <a:gd name="connsiteY56" fmla="*/ 1037521 h 1683330"/>
              <a:gd name="connsiteX57" fmla="*/ 11677869 w 12192000"/>
              <a:gd name="connsiteY57" fmla="*/ 1031308 h 1683330"/>
              <a:gd name="connsiteX58" fmla="*/ 11656279 w 12192000"/>
              <a:gd name="connsiteY58" fmla="*/ 1025095 h 1683330"/>
              <a:gd name="connsiteX59" fmla="*/ 12059240 w 12192000"/>
              <a:gd name="connsiteY59" fmla="*/ 1021987 h 1683330"/>
              <a:gd name="connsiteX60" fmla="*/ 12023258 w 12192000"/>
              <a:gd name="connsiteY60" fmla="*/ 1028203 h 1683330"/>
              <a:gd name="connsiteX61" fmla="*/ 12109606 w 12192000"/>
              <a:gd name="connsiteY61" fmla="*/ 1028203 h 1683330"/>
              <a:gd name="connsiteX62" fmla="*/ 12059240 w 12192000"/>
              <a:gd name="connsiteY62" fmla="*/ 1021987 h 1683330"/>
              <a:gd name="connsiteX63" fmla="*/ 11814582 w 12192000"/>
              <a:gd name="connsiteY63" fmla="*/ 1021987 h 1683330"/>
              <a:gd name="connsiteX64" fmla="*/ 11749825 w 12192000"/>
              <a:gd name="connsiteY64" fmla="*/ 1028203 h 1683330"/>
              <a:gd name="connsiteX65" fmla="*/ 11735434 w 12192000"/>
              <a:gd name="connsiteY65" fmla="*/ 1037521 h 1683330"/>
              <a:gd name="connsiteX66" fmla="*/ 11713844 w 12192000"/>
              <a:gd name="connsiteY66" fmla="*/ 1049946 h 1683330"/>
              <a:gd name="connsiteX67" fmla="*/ 11742626 w 12192000"/>
              <a:gd name="connsiteY67" fmla="*/ 1046841 h 1683330"/>
              <a:gd name="connsiteX68" fmla="*/ 11814582 w 12192000"/>
              <a:gd name="connsiteY68" fmla="*/ 1034413 h 1683330"/>
              <a:gd name="connsiteX69" fmla="*/ 11886538 w 12192000"/>
              <a:gd name="connsiteY69" fmla="*/ 1028203 h 1683330"/>
              <a:gd name="connsiteX70" fmla="*/ 11814582 w 12192000"/>
              <a:gd name="connsiteY70" fmla="*/ 1021987 h 1683330"/>
              <a:gd name="connsiteX71" fmla="*/ 9720665 w 12192000"/>
              <a:gd name="connsiteY71" fmla="*/ 994032 h 1683330"/>
              <a:gd name="connsiteX72" fmla="*/ 9706274 w 12192000"/>
              <a:gd name="connsiteY72" fmla="*/ 1000245 h 1683330"/>
              <a:gd name="connsiteX73" fmla="*/ 9720665 w 12192000"/>
              <a:gd name="connsiteY73" fmla="*/ 1003349 h 1683330"/>
              <a:gd name="connsiteX74" fmla="*/ 9735056 w 12192000"/>
              <a:gd name="connsiteY74" fmla="*/ 997140 h 1683330"/>
              <a:gd name="connsiteX75" fmla="*/ 9720665 w 12192000"/>
              <a:gd name="connsiteY75" fmla="*/ 994032 h 1683330"/>
              <a:gd name="connsiteX76" fmla="*/ 7749070 w 12192000"/>
              <a:gd name="connsiteY76" fmla="*/ 981606 h 1683330"/>
              <a:gd name="connsiteX77" fmla="*/ 7734678 w 12192000"/>
              <a:gd name="connsiteY77" fmla="*/ 987819 h 1683330"/>
              <a:gd name="connsiteX78" fmla="*/ 7749070 w 12192000"/>
              <a:gd name="connsiteY78" fmla="*/ 990924 h 1683330"/>
              <a:gd name="connsiteX79" fmla="*/ 7763461 w 12192000"/>
              <a:gd name="connsiteY79" fmla="*/ 984714 h 1683330"/>
              <a:gd name="connsiteX80" fmla="*/ 7749070 w 12192000"/>
              <a:gd name="connsiteY80" fmla="*/ 981606 h 1683330"/>
              <a:gd name="connsiteX81" fmla="*/ 8986713 w 12192000"/>
              <a:gd name="connsiteY81" fmla="*/ 975394 h 1683330"/>
              <a:gd name="connsiteX82" fmla="*/ 9001105 w 12192000"/>
              <a:gd name="connsiteY82" fmla="*/ 984714 h 1683330"/>
              <a:gd name="connsiteX83" fmla="*/ 9015496 w 12192000"/>
              <a:gd name="connsiteY83" fmla="*/ 981606 h 1683330"/>
              <a:gd name="connsiteX84" fmla="*/ 8986713 w 12192000"/>
              <a:gd name="connsiteY84" fmla="*/ 975394 h 1683330"/>
              <a:gd name="connsiteX85" fmla="*/ 9202578 w 12192000"/>
              <a:gd name="connsiteY85" fmla="*/ 971510 h 1683330"/>
              <a:gd name="connsiteX86" fmla="*/ 9188190 w 12192000"/>
              <a:gd name="connsiteY86" fmla="*/ 975394 h 1683330"/>
              <a:gd name="connsiteX87" fmla="*/ 9216973 w 12192000"/>
              <a:gd name="connsiteY87" fmla="*/ 984714 h 1683330"/>
              <a:gd name="connsiteX88" fmla="*/ 9216973 w 12192000"/>
              <a:gd name="connsiteY88" fmla="*/ 972286 h 1683330"/>
              <a:gd name="connsiteX89" fmla="*/ 9202578 w 12192000"/>
              <a:gd name="connsiteY89" fmla="*/ 971510 h 1683330"/>
              <a:gd name="connsiteX90" fmla="*/ 8849993 w 12192000"/>
              <a:gd name="connsiteY90" fmla="*/ 966076 h 1683330"/>
              <a:gd name="connsiteX91" fmla="*/ 8828410 w 12192000"/>
              <a:gd name="connsiteY91" fmla="*/ 969181 h 1683330"/>
              <a:gd name="connsiteX92" fmla="*/ 8814019 w 12192000"/>
              <a:gd name="connsiteY92" fmla="*/ 975394 h 1683330"/>
              <a:gd name="connsiteX93" fmla="*/ 8821218 w 12192000"/>
              <a:gd name="connsiteY93" fmla="*/ 981606 h 1683330"/>
              <a:gd name="connsiteX94" fmla="*/ 8878783 w 12192000"/>
              <a:gd name="connsiteY94" fmla="*/ 975394 h 1683330"/>
              <a:gd name="connsiteX95" fmla="*/ 8849993 w 12192000"/>
              <a:gd name="connsiteY95" fmla="*/ 966076 h 1683330"/>
              <a:gd name="connsiteX96" fmla="*/ 9348290 w 12192000"/>
              <a:gd name="connsiteY96" fmla="*/ 953650 h 1683330"/>
              <a:gd name="connsiteX97" fmla="*/ 9324910 w 12192000"/>
              <a:gd name="connsiteY97" fmla="*/ 962968 h 1683330"/>
              <a:gd name="connsiteX98" fmla="*/ 9360885 w 12192000"/>
              <a:gd name="connsiteY98" fmla="*/ 975394 h 1683330"/>
              <a:gd name="connsiteX99" fmla="*/ 9418450 w 12192000"/>
              <a:gd name="connsiteY99" fmla="*/ 966076 h 1683330"/>
              <a:gd name="connsiteX100" fmla="*/ 9382475 w 12192000"/>
              <a:gd name="connsiteY100" fmla="*/ 953651 h 1683330"/>
              <a:gd name="connsiteX101" fmla="*/ 9348290 w 12192000"/>
              <a:gd name="connsiteY101" fmla="*/ 953650 h 1683330"/>
              <a:gd name="connsiteX102" fmla="*/ 9497597 w 12192000"/>
              <a:gd name="connsiteY102" fmla="*/ 950543 h 1683330"/>
              <a:gd name="connsiteX103" fmla="*/ 9447232 w 12192000"/>
              <a:gd name="connsiteY103" fmla="*/ 956756 h 1683330"/>
              <a:gd name="connsiteX104" fmla="*/ 9555162 w 12192000"/>
              <a:gd name="connsiteY104" fmla="*/ 956756 h 1683330"/>
              <a:gd name="connsiteX105" fmla="*/ 9497597 w 12192000"/>
              <a:gd name="connsiteY105" fmla="*/ 950543 h 1683330"/>
              <a:gd name="connsiteX106" fmla="*/ 9763839 w 12192000"/>
              <a:gd name="connsiteY106" fmla="*/ 947438 h 1683330"/>
              <a:gd name="connsiteX107" fmla="*/ 9735056 w 12192000"/>
              <a:gd name="connsiteY107" fmla="*/ 950543 h 1683330"/>
              <a:gd name="connsiteX108" fmla="*/ 9792621 w 12192000"/>
              <a:gd name="connsiteY108" fmla="*/ 950543 h 1683330"/>
              <a:gd name="connsiteX109" fmla="*/ 9763839 w 12192000"/>
              <a:gd name="connsiteY109" fmla="*/ 947438 h 1683330"/>
              <a:gd name="connsiteX110" fmla="*/ 11742626 w 12192000"/>
              <a:gd name="connsiteY110" fmla="*/ 941222 h 1683330"/>
              <a:gd name="connsiteX111" fmla="*/ 11735434 w 12192000"/>
              <a:gd name="connsiteY111" fmla="*/ 944330 h 1683330"/>
              <a:gd name="connsiteX112" fmla="*/ 11764217 w 12192000"/>
              <a:gd name="connsiteY112" fmla="*/ 944330 h 1683330"/>
              <a:gd name="connsiteX113" fmla="*/ 11742626 w 12192000"/>
              <a:gd name="connsiteY113" fmla="*/ 941222 h 1683330"/>
              <a:gd name="connsiteX114" fmla="*/ 9073959 w 12192000"/>
              <a:gd name="connsiteY114" fmla="*/ 938118 h 1683330"/>
              <a:gd name="connsiteX115" fmla="*/ 9080252 w 12192000"/>
              <a:gd name="connsiteY115" fmla="*/ 941222 h 1683330"/>
              <a:gd name="connsiteX116" fmla="*/ 9065861 w 12192000"/>
              <a:gd name="connsiteY116" fmla="*/ 969181 h 1683330"/>
              <a:gd name="connsiteX117" fmla="*/ 9065861 w 12192000"/>
              <a:gd name="connsiteY117" fmla="*/ 981606 h 1683330"/>
              <a:gd name="connsiteX118" fmla="*/ 9109042 w 12192000"/>
              <a:gd name="connsiteY118" fmla="*/ 978502 h 1683330"/>
              <a:gd name="connsiteX119" fmla="*/ 9166607 w 12192000"/>
              <a:gd name="connsiteY119" fmla="*/ 981606 h 1683330"/>
              <a:gd name="connsiteX120" fmla="*/ 9145017 w 12192000"/>
              <a:gd name="connsiteY120" fmla="*/ 972286 h 1683330"/>
              <a:gd name="connsiteX121" fmla="*/ 9152208 w 12192000"/>
              <a:gd name="connsiteY121" fmla="*/ 956756 h 1683330"/>
              <a:gd name="connsiteX122" fmla="*/ 9152208 w 12192000"/>
              <a:gd name="connsiteY122" fmla="*/ 950543 h 1683330"/>
              <a:gd name="connsiteX123" fmla="*/ 9094651 w 12192000"/>
              <a:gd name="connsiteY123" fmla="*/ 944330 h 1683330"/>
              <a:gd name="connsiteX124" fmla="*/ 9073959 w 12192000"/>
              <a:gd name="connsiteY124" fmla="*/ 938118 h 1683330"/>
              <a:gd name="connsiteX125" fmla="*/ 11936911 w 12192000"/>
              <a:gd name="connsiteY125" fmla="*/ 935013 h 1683330"/>
              <a:gd name="connsiteX126" fmla="*/ 11872147 w 12192000"/>
              <a:gd name="connsiteY126" fmla="*/ 941222 h 1683330"/>
              <a:gd name="connsiteX127" fmla="*/ 11929712 w 12192000"/>
              <a:gd name="connsiteY127" fmla="*/ 944330 h 1683330"/>
              <a:gd name="connsiteX128" fmla="*/ 11987284 w 12192000"/>
              <a:gd name="connsiteY128" fmla="*/ 935013 h 1683330"/>
              <a:gd name="connsiteX129" fmla="*/ 12082624 w 12192000"/>
              <a:gd name="connsiteY129" fmla="*/ 924917 h 1683330"/>
              <a:gd name="connsiteX130" fmla="*/ 12030450 w 12192000"/>
              <a:gd name="connsiteY130" fmla="*/ 931905 h 1683330"/>
              <a:gd name="connsiteX131" fmla="*/ 12023258 w 12192000"/>
              <a:gd name="connsiteY131" fmla="*/ 944330 h 1683330"/>
              <a:gd name="connsiteX132" fmla="*/ 12052041 w 12192000"/>
              <a:gd name="connsiteY132" fmla="*/ 941222 h 1683330"/>
              <a:gd name="connsiteX133" fmla="*/ 12095214 w 12192000"/>
              <a:gd name="connsiteY133" fmla="*/ 941222 h 1683330"/>
              <a:gd name="connsiteX134" fmla="*/ 12131196 w 12192000"/>
              <a:gd name="connsiteY134" fmla="*/ 944330 h 1683330"/>
              <a:gd name="connsiteX135" fmla="*/ 12109606 w 12192000"/>
              <a:gd name="connsiteY135" fmla="*/ 938118 h 1683330"/>
              <a:gd name="connsiteX136" fmla="*/ 12102406 w 12192000"/>
              <a:gd name="connsiteY136" fmla="*/ 931905 h 1683330"/>
              <a:gd name="connsiteX137" fmla="*/ 12082624 w 12192000"/>
              <a:gd name="connsiteY137" fmla="*/ 924917 h 1683330"/>
              <a:gd name="connsiteX138" fmla="*/ 12066432 w 12192000"/>
              <a:gd name="connsiteY138" fmla="*/ 838714 h 1683330"/>
              <a:gd name="connsiteX139" fmla="*/ 12044849 w 12192000"/>
              <a:gd name="connsiteY139" fmla="*/ 841822 h 1683330"/>
              <a:gd name="connsiteX140" fmla="*/ 12073624 w 12192000"/>
              <a:gd name="connsiteY140" fmla="*/ 851140 h 1683330"/>
              <a:gd name="connsiteX141" fmla="*/ 12109606 w 12192000"/>
              <a:gd name="connsiteY141" fmla="*/ 848032 h 1683330"/>
              <a:gd name="connsiteX142" fmla="*/ 12066432 w 12192000"/>
              <a:gd name="connsiteY142" fmla="*/ 838714 h 1683330"/>
              <a:gd name="connsiteX143" fmla="*/ 8253663 w 12192000"/>
              <a:gd name="connsiteY143" fmla="*/ 819687 h 1683330"/>
              <a:gd name="connsiteX144" fmla="*/ 8223979 w 12192000"/>
              <a:gd name="connsiteY144" fmla="*/ 820076 h 1683330"/>
              <a:gd name="connsiteX145" fmla="*/ 8209588 w 12192000"/>
              <a:gd name="connsiteY145" fmla="*/ 826289 h 1683330"/>
              <a:gd name="connsiteX146" fmla="*/ 8267153 w 12192000"/>
              <a:gd name="connsiteY146" fmla="*/ 826289 h 1683330"/>
              <a:gd name="connsiteX147" fmla="*/ 8253663 w 12192000"/>
              <a:gd name="connsiteY147" fmla="*/ 819687 h 1683330"/>
              <a:gd name="connsiteX148" fmla="*/ 8742063 w 12192000"/>
              <a:gd name="connsiteY148" fmla="*/ 801438 h 1683330"/>
              <a:gd name="connsiteX149" fmla="*/ 8698889 w 12192000"/>
              <a:gd name="connsiteY149" fmla="*/ 807651 h 1683330"/>
              <a:gd name="connsiteX150" fmla="*/ 8742063 w 12192000"/>
              <a:gd name="connsiteY150" fmla="*/ 813864 h 1683330"/>
              <a:gd name="connsiteX151" fmla="*/ 8785236 w 12192000"/>
              <a:gd name="connsiteY151" fmla="*/ 807651 h 1683330"/>
              <a:gd name="connsiteX152" fmla="*/ 8742063 w 12192000"/>
              <a:gd name="connsiteY152" fmla="*/ 801438 h 1683330"/>
              <a:gd name="connsiteX153" fmla="*/ 8630645 w 12192000"/>
              <a:gd name="connsiteY153" fmla="*/ 796682 h 1683330"/>
              <a:gd name="connsiteX154" fmla="*/ 8583759 w 12192000"/>
              <a:gd name="connsiteY154" fmla="*/ 798333 h 1683330"/>
              <a:gd name="connsiteX155" fmla="*/ 8554977 w 12192000"/>
              <a:gd name="connsiteY155" fmla="*/ 810759 h 1683330"/>
              <a:gd name="connsiteX156" fmla="*/ 8598151 w 12192000"/>
              <a:gd name="connsiteY156" fmla="*/ 816968 h 1683330"/>
              <a:gd name="connsiteX157" fmla="*/ 8641324 w 12192000"/>
              <a:gd name="connsiteY157" fmla="*/ 813864 h 1683330"/>
              <a:gd name="connsiteX158" fmla="*/ 8670107 w 12192000"/>
              <a:gd name="connsiteY158" fmla="*/ 804543 h 1683330"/>
              <a:gd name="connsiteX159" fmla="*/ 8630645 w 12192000"/>
              <a:gd name="connsiteY159" fmla="*/ 796682 h 1683330"/>
              <a:gd name="connsiteX160" fmla="*/ 10720850 w 12192000"/>
              <a:gd name="connsiteY160" fmla="*/ 792121 h 1683330"/>
              <a:gd name="connsiteX161" fmla="*/ 10706459 w 12192000"/>
              <a:gd name="connsiteY161" fmla="*/ 798333 h 1683330"/>
              <a:gd name="connsiteX162" fmla="*/ 10720850 w 12192000"/>
              <a:gd name="connsiteY162" fmla="*/ 801438 h 1683330"/>
              <a:gd name="connsiteX163" fmla="*/ 10735241 w 12192000"/>
              <a:gd name="connsiteY163" fmla="*/ 795225 h 1683330"/>
              <a:gd name="connsiteX164" fmla="*/ 10720850 w 12192000"/>
              <a:gd name="connsiteY164" fmla="*/ 792121 h 1683330"/>
              <a:gd name="connsiteX165" fmla="*/ 9706274 w 12192000"/>
              <a:gd name="connsiteY165" fmla="*/ 785905 h 1683330"/>
              <a:gd name="connsiteX166" fmla="*/ 9699074 w 12192000"/>
              <a:gd name="connsiteY166" fmla="*/ 789013 h 1683330"/>
              <a:gd name="connsiteX167" fmla="*/ 9727857 w 12192000"/>
              <a:gd name="connsiteY167" fmla="*/ 789013 h 1683330"/>
              <a:gd name="connsiteX168" fmla="*/ 9706274 w 12192000"/>
              <a:gd name="connsiteY168" fmla="*/ 785905 h 1683330"/>
              <a:gd name="connsiteX169" fmla="*/ 8945337 w 12192000"/>
              <a:gd name="connsiteY169" fmla="*/ 781635 h 1683330"/>
              <a:gd name="connsiteX170" fmla="*/ 8921949 w 12192000"/>
              <a:gd name="connsiteY170" fmla="*/ 782800 h 1683330"/>
              <a:gd name="connsiteX171" fmla="*/ 8936340 w 12192000"/>
              <a:gd name="connsiteY171" fmla="*/ 798333 h 1683330"/>
              <a:gd name="connsiteX172" fmla="*/ 8957931 w 12192000"/>
              <a:gd name="connsiteY172" fmla="*/ 792121 h 1683330"/>
              <a:gd name="connsiteX173" fmla="*/ 8945337 w 12192000"/>
              <a:gd name="connsiteY173" fmla="*/ 781635 h 1683330"/>
              <a:gd name="connsiteX174" fmla="*/ 9145017 w 12192000"/>
              <a:gd name="connsiteY174" fmla="*/ 764162 h 1683330"/>
              <a:gd name="connsiteX175" fmla="*/ 9087452 w 12192000"/>
              <a:gd name="connsiteY175" fmla="*/ 776587 h 1683330"/>
              <a:gd name="connsiteX176" fmla="*/ 9044278 w 12192000"/>
              <a:gd name="connsiteY176" fmla="*/ 785905 h 1683330"/>
              <a:gd name="connsiteX177" fmla="*/ 9001105 w 12192000"/>
              <a:gd name="connsiteY177" fmla="*/ 789013 h 1683330"/>
              <a:gd name="connsiteX178" fmla="*/ 9073061 w 12192000"/>
              <a:gd name="connsiteY178" fmla="*/ 795225 h 1683330"/>
              <a:gd name="connsiteX179" fmla="*/ 9202581 w 12192000"/>
              <a:gd name="connsiteY179" fmla="*/ 798333 h 1683330"/>
              <a:gd name="connsiteX180" fmla="*/ 9267338 w 12192000"/>
              <a:gd name="connsiteY180" fmla="*/ 804543 h 1683330"/>
              <a:gd name="connsiteX181" fmla="*/ 9238563 w 12192000"/>
              <a:gd name="connsiteY181" fmla="*/ 789013 h 1683330"/>
              <a:gd name="connsiteX182" fmla="*/ 9188190 w 12192000"/>
              <a:gd name="connsiteY182" fmla="*/ 776587 h 1683330"/>
              <a:gd name="connsiteX183" fmla="*/ 9180998 w 12192000"/>
              <a:gd name="connsiteY183" fmla="*/ 773479 h 1683330"/>
              <a:gd name="connsiteX184" fmla="*/ 9145017 w 12192000"/>
              <a:gd name="connsiteY184" fmla="*/ 764162 h 1683330"/>
              <a:gd name="connsiteX185" fmla="*/ 11030265 w 12192000"/>
              <a:gd name="connsiteY185" fmla="*/ 711352 h 1683330"/>
              <a:gd name="connsiteX186" fmla="*/ 11008674 w 12192000"/>
              <a:gd name="connsiteY186" fmla="*/ 733099 h 1683330"/>
              <a:gd name="connsiteX187" fmla="*/ 11015874 w 12192000"/>
              <a:gd name="connsiteY187" fmla="*/ 729994 h 1683330"/>
              <a:gd name="connsiteX188" fmla="*/ 11023066 w 12192000"/>
              <a:gd name="connsiteY188" fmla="*/ 714460 h 1683330"/>
              <a:gd name="connsiteX189" fmla="*/ 11030265 w 12192000"/>
              <a:gd name="connsiteY189" fmla="*/ 711352 h 1683330"/>
              <a:gd name="connsiteX190" fmla="*/ 11159786 w 12192000"/>
              <a:gd name="connsiteY190" fmla="*/ 677184 h 1683330"/>
              <a:gd name="connsiteX191" fmla="*/ 11152587 w 12192000"/>
              <a:gd name="connsiteY191" fmla="*/ 680289 h 1683330"/>
              <a:gd name="connsiteX192" fmla="*/ 11181376 w 12192000"/>
              <a:gd name="connsiteY192" fmla="*/ 680289 h 1683330"/>
              <a:gd name="connsiteX193" fmla="*/ 11159786 w 12192000"/>
              <a:gd name="connsiteY193" fmla="*/ 677184 h 1683330"/>
              <a:gd name="connsiteX194" fmla="*/ 11800191 w 12192000"/>
              <a:gd name="connsiteY194" fmla="*/ 670972 h 1683330"/>
              <a:gd name="connsiteX195" fmla="*/ 11807390 w 12192000"/>
              <a:gd name="connsiteY195" fmla="*/ 680289 h 1683330"/>
              <a:gd name="connsiteX196" fmla="*/ 11836173 w 12192000"/>
              <a:gd name="connsiteY196" fmla="*/ 689610 h 1683330"/>
              <a:gd name="connsiteX197" fmla="*/ 11828981 w 12192000"/>
              <a:gd name="connsiteY197" fmla="*/ 680289 h 1683330"/>
              <a:gd name="connsiteX198" fmla="*/ 11800191 w 12192000"/>
              <a:gd name="connsiteY198" fmla="*/ 670972 h 1683330"/>
              <a:gd name="connsiteX199" fmla="*/ 11174177 w 12192000"/>
              <a:gd name="connsiteY199" fmla="*/ 649225 h 1683330"/>
              <a:gd name="connsiteX200" fmla="*/ 11116612 w 12192000"/>
              <a:gd name="connsiteY200" fmla="*/ 655441 h 1683330"/>
              <a:gd name="connsiteX201" fmla="*/ 11131003 w 12192000"/>
              <a:gd name="connsiteY201" fmla="*/ 658546 h 1683330"/>
              <a:gd name="connsiteX202" fmla="*/ 11174177 w 12192000"/>
              <a:gd name="connsiteY202" fmla="*/ 661651 h 1683330"/>
              <a:gd name="connsiteX203" fmla="*/ 11217351 w 12192000"/>
              <a:gd name="connsiteY203" fmla="*/ 658546 h 1683330"/>
              <a:gd name="connsiteX204" fmla="*/ 11174177 w 12192000"/>
              <a:gd name="connsiteY204" fmla="*/ 649225 h 1683330"/>
              <a:gd name="connsiteX205" fmla="*/ 11076137 w 12192000"/>
              <a:gd name="connsiteY205" fmla="*/ 648062 h 1683330"/>
              <a:gd name="connsiteX206" fmla="*/ 11080630 w 12192000"/>
              <a:gd name="connsiteY206" fmla="*/ 655441 h 1683330"/>
              <a:gd name="connsiteX207" fmla="*/ 11102221 w 12192000"/>
              <a:gd name="connsiteY207" fmla="*/ 664759 h 1683330"/>
              <a:gd name="connsiteX208" fmla="*/ 11087830 w 12192000"/>
              <a:gd name="connsiteY208" fmla="*/ 652333 h 1683330"/>
              <a:gd name="connsiteX209" fmla="*/ 11076137 w 12192000"/>
              <a:gd name="connsiteY209" fmla="*/ 648062 h 1683330"/>
              <a:gd name="connsiteX210" fmla="*/ 9476014 w 12192000"/>
              <a:gd name="connsiteY210" fmla="*/ 643016 h 1683330"/>
              <a:gd name="connsiteX211" fmla="*/ 9454431 w 12192000"/>
              <a:gd name="connsiteY211" fmla="*/ 646121 h 1683330"/>
              <a:gd name="connsiteX212" fmla="*/ 9497597 w 12192000"/>
              <a:gd name="connsiteY212" fmla="*/ 646121 h 1683330"/>
              <a:gd name="connsiteX213" fmla="*/ 9476014 w 12192000"/>
              <a:gd name="connsiteY213" fmla="*/ 643016 h 1683330"/>
              <a:gd name="connsiteX214" fmla="*/ 12115003 w 12192000"/>
              <a:gd name="connsiteY214" fmla="*/ 642238 h 1683330"/>
              <a:gd name="connsiteX215" fmla="*/ 12088015 w 12192000"/>
              <a:gd name="connsiteY215" fmla="*/ 649225 h 1683330"/>
              <a:gd name="connsiteX216" fmla="*/ 12080823 w 12192000"/>
              <a:gd name="connsiteY216" fmla="*/ 655441 h 1683330"/>
              <a:gd name="connsiteX217" fmla="*/ 12109606 w 12192000"/>
              <a:gd name="connsiteY217" fmla="*/ 649225 h 1683330"/>
              <a:gd name="connsiteX218" fmla="*/ 12115003 w 12192000"/>
              <a:gd name="connsiteY218" fmla="*/ 642238 h 1683330"/>
              <a:gd name="connsiteX219" fmla="*/ 9567757 w 12192000"/>
              <a:gd name="connsiteY219" fmla="*/ 636026 h 1683330"/>
              <a:gd name="connsiteX220" fmla="*/ 9540779 w 12192000"/>
              <a:gd name="connsiteY220" fmla="*/ 643016 h 1683330"/>
              <a:gd name="connsiteX221" fmla="*/ 9533579 w 12192000"/>
              <a:gd name="connsiteY221" fmla="*/ 649225 h 1683330"/>
              <a:gd name="connsiteX222" fmla="*/ 9562362 w 12192000"/>
              <a:gd name="connsiteY222" fmla="*/ 643016 h 1683330"/>
              <a:gd name="connsiteX223" fmla="*/ 9567757 w 12192000"/>
              <a:gd name="connsiteY223" fmla="*/ 636026 h 1683330"/>
              <a:gd name="connsiteX224" fmla="*/ 11463800 w 12192000"/>
              <a:gd name="connsiteY224" fmla="*/ 627483 h 1683330"/>
              <a:gd name="connsiteX225" fmla="*/ 11433219 w 12192000"/>
              <a:gd name="connsiteY225" fmla="*/ 633695 h 1683330"/>
              <a:gd name="connsiteX226" fmla="*/ 11426019 w 12192000"/>
              <a:gd name="connsiteY226" fmla="*/ 646121 h 1683330"/>
              <a:gd name="connsiteX227" fmla="*/ 11462001 w 12192000"/>
              <a:gd name="connsiteY227" fmla="*/ 639908 h 1683330"/>
              <a:gd name="connsiteX228" fmla="*/ 11463800 w 12192000"/>
              <a:gd name="connsiteY228" fmla="*/ 627483 h 1683330"/>
              <a:gd name="connsiteX229" fmla="*/ 9986899 w 12192000"/>
              <a:gd name="connsiteY229" fmla="*/ 627483 h 1683330"/>
              <a:gd name="connsiteX230" fmla="*/ 9835795 w 12192000"/>
              <a:gd name="connsiteY230" fmla="*/ 633695 h 1683330"/>
              <a:gd name="connsiteX231" fmla="*/ 9763839 w 12192000"/>
              <a:gd name="connsiteY231" fmla="*/ 636803 h 1683330"/>
              <a:gd name="connsiteX232" fmla="*/ 9670300 w 12192000"/>
              <a:gd name="connsiteY232" fmla="*/ 639908 h 1683330"/>
              <a:gd name="connsiteX233" fmla="*/ 9857378 w 12192000"/>
              <a:gd name="connsiteY233" fmla="*/ 646121 h 1683330"/>
              <a:gd name="connsiteX234" fmla="*/ 9979707 w 12192000"/>
              <a:gd name="connsiteY234" fmla="*/ 649225 h 1683330"/>
              <a:gd name="connsiteX235" fmla="*/ 10073246 w 12192000"/>
              <a:gd name="connsiteY235" fmla="*/ 646121 h 1683330"/>
              <a:gd name="connsiteX236" fmla="*/ 10138010 w 12192000"/>
              <a:gd name="connsiteY236" fmla="*/ 630587 h 1683330"/>
              <a:gd name="connsiteX237" fmla="*/ 9986899 w 12192000"/>
              <a:gd name="connsiteY237" fmla="*/ 627483 h 1683330"/>
              <a:gd name="connsiteX238" fmla="*/ 11260524 w 12192000"/>
              <a:gd name="connsiteY238" fmla="*/ 608845 h 1683330"/>
              <a:gd name="connsiteX239" fmla="*/ 11224543 w 12192000"/>
              <a:gd name="connsiteY239" fmla="*/ 615057 h 1683330"/>
              <a:gd name="connsiteX240" fmla="*/ 11231742 w 12192000"/>
              <a:gd name="connsiteY240" fmla="*/ 621270 h 1683330"/>
              <a:gd name="connsiteX241" fmla="*/ 11267724 w 12192000"/>
              <a:gd name="connsiteY241" fmla="*/ 615057 h 1683330"/>
              <a:gd name="connsiteX242" fmla="*/ 11260524 w 12192000"/>
              <a:gd name="connsiteY242" fmla="*/ 608845 h 1683330"/>
              <a:gd name="connsiteX243" fmla="*/ 11850564 w 12192000"/>
              <a:gd name="connsiteY243" fmla="*/ 602632 h 1683330"/>
              <a:gd name="connsiteX244" fmla="*/ 11807390 w 12192000"/>
              <a:gd name="connsiteY244" fmla="*/ 608845 h 1683330"/>
              <a:gd name="connsiteX245" fmla="*/ 11850564 w 12192000"/>
              <a:gd name="connsiteY245" fmla="*/ 608845 h 1683330"/>
              <a:gd name="connsiteX246" fmla="*/ 11850564 w 12192000"/>
              <a:gd name="connsiteY246" fmla="*/ 602632 h 1683330"/>
              <a:gd name="connsiteX247" fmla="*/ 7554784 w 12192000"/>
              <a:gd name="connsiteY247" fmla="*/ 587098 h 1683330"/>
              <a:gd name="connsiteX248" fmla="*/ 7526010 w 12192000"/>
              <a:gd name="connsiteY248" fmla="*/ 593314 h 1683330"/>
              <a:gd name="connsiteX249" fmla="*/ 7540393 w 12192000"/>
              <a:gd name="connsiteY249" fmla="*/ 599524 h 1683330"/>
              <a:gd name="connsiteX250" fmla="*/ 7569176 w 12192000"/>
              <a:gd name="connsiteY250" fmla="*/ 593314 h 1683330"/>
              <a:gd name="connsiteX251" fmla="*/ 7554784 w 12192000"/>
              <a:gd name="connsiteY251" fmla="*/ 587098 h 1683330"/>
              <a:gd name="connsiteX252" fmla="*/ 10963707 w 12192000"/>
              <a:gd name="connsiteY252" fmla="*/ 574287 h 1683330"/>
              <a:gd name="connsiteX253" fmla="*/ 10958309 w 12192000"/>
              <a:gd name="connsiteY253" fmla="*/ 580889 h 1683330"/>
              <a:gd name="connsiteX254" fmla="*/ 10994283 w 12192000"/>
              <a:gd name="connsiteY254" fmla="*/ 599524 h 1683330"/>
              <a:gd name="connsiteX255" fmla="*/ 10979900 w 12192000"/>
              <a:gd name="connsiteY255" fmla="*/ 583994 h 1683330"/>
              <a:gd name="connsiteX256" fmla="*/ 10963707 w 12192000"/>
              <a:gd name="connsiteY256" fmla="*/ 574287 h 1683330"/>
              <a:gd name="connsiteX257" fmla="*/ 11059047 w 12192000"/>
              <a:gd name="connsiteY257" fmla="*/ 559143 h 1683330"/>
              <a:gd name="connsiteX258" fmla="*/ 11023066 w 12192000"/>
              <a:gd name="connsiteY258" fmla="*/ 562251 h 1683330"/>
              <a:gd name="connsiteX259" fmla="*/ 11037464 w 12192000"/>
              <a:gd name="connsiteY259" fmla="*/ 580889 h 1683330"/>
              <a:gd name="connsiteX260" fmla="*/ 11080630 w 12192000"/>
              <a:gd name="connsiteY260" fmla="*/ 565356 h 1683330"/>
              <a:gd name="connsiteX261" fmla="*/ 11059047 w 12192000"/>
              <a:gd name="connsiteY261" fmla="*/ 559143 h 1683330"/>
              <a:gd name="connsiteX262" fmla="*/ 12047547 w 12192000"/>
              <a:gd name="connsiteY262" fmla="*/ 549048 h 1683330"/>
              <a:gd name="connsiteX263" fmla="*/ 12023258 w 12192000"/>
              <a:gd name="connsiteY263" fmla="*/ 549826 h 1683330"/>
              <a:gd name="connsiteX264" fmla="*/ 12001668 w 12192000"/>
              <a:gd name="connsiteY264" fmla="*/ 552930 h 1683330"/>
              <a:gd name="connsiteX265" fmla="*/ 12044849 w 12192000"/>
              <a:gd name="connsiteY265" fmla="*/ 552930 h 1683330"/>
              <a:gd name="connsiteX266" fmla="*/ 12047547 w 12192000"/>
              <a:gd name="connsiteY266" fmla="*/ 549048 h 1683330"/>
              <a:gd name="connsiteX267" fmla="*/ 11512367 w 12192000"/>
              <a:gd name="connsiteY267" fmla="*/ 546718 h 1683330"/>
              <a:gd name="connsiteX268" fmla="*/ 11497976 w 12192000"/>
              <a:gd name="connsiteY268" fmla="*/ 552930 h 1683330"/>
              <a:gd name="connsiteX269" fmla="*/ 11512367 w 12192000"/>
              <a:gd name="connsiteY269" fmla="*/ 562251 h 1683330"/>
              <a:gd name="connsiteX270" fmla="*/ 11526758 w 12192000"/>
              <a:gd name="connsiteY270" fmla="*/ 556035 h 1683330"/>
              <a:gd name="connsiteX271" fmla="*/ 11512367 w 12192000"/>
              <a:gd name="connsiteY271" fmla="*/ 546718 h 1683330"/>
              <a:gd name="connsiteX272" fmla="*/ 5892604 w 12192000"/>
              <a:gd name="connsiteY272" fmla="*/ 546718 h 1683330"/>
              <a:gd name="connsiteX273" fmla="*/ 5878212 w 12192000"/>
              <a:gd name="connsiteY273" fmla="*/ 552930 h 1683330"/>
              <a:gd name="connsiteX274" fmla="*/ 5892604 w 12192000"/>
              <a:gd name="connsiteY274" fmla="*/ 559143 h 1683330"/>
              <a:gd name="connsiteX275" fmla="*/ 5906995 w 12192000"/>
              <a:gd name="connsiteY275" fmla="*/ 552930 h 1683330"/>
              <a:gd name="connsiteX276" fmla="*/ 5892604 w 12192000"/>
              <a:gd name="connsiteY276" fmla="*/ 546718 h 1683330"/>
              <a:gd name="connsiteX277" fmla="*/ 6759673 w 12192000"/>
              <a:gd name="connsiteY277" fmla="*/ 512937 h 1683330"/>
              <a:gd name="connsiteX278" fmla="*/ 6756076 w 12192000"/>
              <a:gd name="connsiteY278" fmla="*/ 518762 h 1683330"/>
              <a:gd name="connsiteX279" fmla="*/ 6806449 w 12192000"/>
              <a:gd name="connsiteY279" fmla="*/ 524972 h 1683330"/>
              <a:gd name="connsiteX280" fmla="*/ 6806449 w 12192000"/>
              <a:gd name="connsiteY280" fmla="*/ 518762 h 1683330"/>
              <a:gd name="connsiteX281" fmla="*/ 6759673 w 12192000"/>
              <a:gd name="connsiteY281" fmla="*/ 512937 h 1683330"/>
              <a:gd name="connsiteX282" fmla="*/ 10595832 w 12192000"/>
              <a:gd name="connsiteY282" fmla="*/ 502841 h 1683330"/>
              <a:gd name="connsiteX283" fmla="*/ 10569746 w 12192000"/>
              <a:gd name="connsiteY283" fmla="*/ 503229 h 1683330"/>
              <a:gd name="connsiteX284" fmla="*/ 10540964 w 12192000"/>
              <a:gd name="connsiteY284" fmla="*/ 509441 h 1683330"/>
              <a:gd name="connsiteX285" fmla="*/ 10584138 w 12192000"/>
              <a:gd name="connsiteY285" fmla="*/ 509441 h 1683330"/>
              <a:gd name="connsiteX286" fmla="*/ 10595832 w 12192000"/>
              <a:gd name="connsiteY286" fmla="*/ 502841 h 1683330"/>
              <a:gd name="connsiteX287" fmla="*/ 10893552 w 12192000"/>
              <a:gd name="connsiteY287" fmla="*/ 500124 h 1683330"/>
              <a:gd name="connsiteX288" fmla="*/ 10814397 w 12192000"/>
              <a:gd name="connsiteY288" fmla="*/ 512549 h 1683330"/>
              <a:gd name="connsiteX289" fmla="*/ 10835987 w 12192000"/>
              <a:gd name="connsiteY289" fmla="*/ 509441 h 1683330"/>
              <a:gd name="connsiteX290" fmla="*/ 10915135 w 12192000"/>
              <a:gd name="connsiteY290" fmla="*/ 506333 h 1683330"/>
              <a:gd name="connsiteX291" fmla="*/ 10987091 w 12192000"/>
              <a:gd name="connsiteY291" fmla="*/ 503229 h 1683330"/>
              <a:gd name="connsiteX292" fmla="*/ 10893552 w 12192000"/>
              <a:gd name="connsiteY292" fmla="*/ 500124 h 1683330"/>
              <a:gd name="connsiteX293" fmla="*/ 10670485 w 12192000"/>
              <a:gd name="connsiteY293" fmla="*/ 500124 h 1683330"/>
              <a:gd name="connsiteX294" fmla="*/ 10663285 w 12192000"/>
              <a:gd name="connsiteY294" fmla="*/ 512549 h 1683330"/>
              <a:gd name="connsiteX295" fmla="*/ 10692075 w 12192000"/>
              <a:gd name="connsiteY295" fmla="*/ 509441 h 1683330"/>
              <a:gd name="connsiteX296" fmla="*/ 10670485 w 12192000"/>
              <a:gd name="connsiteY296" fmla="*/ 500124 h 1683330"/>
              <a:gd name="connsiteX297" fmla="*/ 11263220 w 12192000"/>
              <a:gd name="connsiteY297" fmla="*/ 493909 h 1683330"/>
              <a:gd name="connsiteX298" fmla="*/ 11238934 w 12192000"/>
              <a:gd name="connsiteY298" fmla="*/ 500124 h 1683330"/>
              <a:gd name="connsiteX299" fmla="*/ 11253333 w 12192000"/>
              <a:gd name="connsiteY299" fmla="*/ 503229 h 1683330"/>
              <a:gd name="connsiteX300" fmla="*/ 11282107 w 12192000"/>
              <a:gd name="connsiteY300" fmla="*/ 497016 h 1683330"/>
              <a:gd name="connsiteX301" fmla="*/ 11263220 w 12192000"/>
              <a:gd name="connsiteY301" fmla="*/ 493909 h 1683330"/>
              <a:gd name="connsiteX302" fmla="*/ 5129869 w 12192000"/>
              <a:gd name="connsiteY302" fmla="*/ 487699 h 1683330"/>
              <a:gd name="connsiteX303" fmla="*/ 5108279 w 12192000"/>
              <a:gd name="connsiteY303" fmla="*/ 490803 h 1683330"/>
              <a:gd name="connsiteX304" fmla="*/ 5151461 w 12192000"/>
              <a:gd name="connsiteY304" fmla="*/ 490803 h 1683330"/>
              <a:gd name="connsiteX305" fmla="*/ 5129869 w 12192000"/>
              <a:gd name="connsiteY305" fmla="*/ 487699 h 1683330"/>
              <a:gd name="connsiteX306" fmla="*/ 5065113 w 12192000"/>
              <a:gd name="connsiteY306" fmla="*/ 487699 h 1683330"/>
              <a:gd name="connsiteX307" fmla="*/ 5050714 w 12192000"/>
              <a:gd name="connsiteY307" fmla="*/ 493908 h 1683330"/>
              <a:gd name="connsiteX308" fmla="*/ 5093888 w 12192000"/>
              <a:gd name="connsiteY308" fmla="*/ 490803 h 1683330"/>
              <a:gd name="connsiteX309" fmla="*/ 5065113 w 12192000"/>
              <a:gd name="connsiteY309" fmla="*/ 487699 h 1683330"/>
              <a:gd name="connsiteX310" fmla="*/ 5259390 w 12192000"/>
              <a:gd name="connsiteY310" fmla="*/ 478378 h 1683330"/>
              <a:gd name="connsiteX311" fmla="*/ 5244999 w 12192000"/>
              <a:gd name="connsiteY311" fmla="*/ 487699 h 1683330"/>
              <a:gd name="connsiteX312" fmla="*/ 5259390 w 12192000"/>
              <a:gd name="connsiteY312" fmla="*/ 497016 h 1683330"/>
              <a:gd name="connsiteX313" fmla="*/ 5273782 w 12192000"/>
              <a:gd name="connsiteY313" fmla="*/ 487699 h 1683330"/>
              <a:gd name="connsiteX314" fmla="*/ 5259390 w 12192000"/>
              <a:gd name="connsiteY314" fmla="*/ 478378 h 1683330"/>
              <a:gd name="connsiteX315" fmla="*/ 11404436 w 12192000"/>
              <a:gd name="connsiteY315" fmla="*/ 475270 h 1683330"/>
              <a:gd name="connsiteX316" fmla="*/ 11368455 w 12192000"/>
              <a:gd name="connsiteY316" fmla="*/ 481486 h 1683330"/>
              <a:gd name="connsiteX317" fmla="*/ 11375654 w 12192000"/>
              <a:gd name="connsiteY317" fmla="*/ 484591 h 1683330"/>
              <a:gd name="connsiteX318" fmla="*/ 11404436 w 12192000"/>
              <a:gd name="connsiteY318" fmla="*/ 487699 h 1683330"/>
              <a:gd name="connsiteX319" fmla="*/ 11512367 w 12192000"/>
              <a:gd name="connsiteY319" fmla="*/ 487699 h 1683330"/>
              <a:gd name="connsiteX320" fmla="*/ 11462001 w 12192000"/>
              <a:gd name="connsiteY320" fmla="*/ 484591 h 1683330"/>
              <a:gd name="connsiteX321" fmla="*/ 11418828 w 12192000"/>
              <a:gd name="connsiteY321" fmla="*/ 481486 h 1683330"/>
              <a:gd name="connsiteX322" fmla="*/ 11404436 w 12192000"/>
              <a:gd name="connsiteY322" fmla="*/ 475270 h 1683330"/>
              <a:gd name="connsiteX323" fmla="*/ 5449173 w 12192000"/>
              <a:gd name="connsiteY323" fmla="*/ 474494 h 1683330"/>
              <a:gd name="connsiteX324" fmla="*/ 5439284 w 12192000"/>
              <a:gd name="connsiteY324" fmla="*/ 475270 h 1683330"/>
              <a:gd name="connsiteX325" fmla="*/ 5439284 w 12192000"/>
              <a:gd name="connsiteY325" fmla="*/ 490803 h 1683330"/>
              <a:gd name="connsiteX326" fmla="*/ 5540015 w 12192000"/>
              <a:gd name="connsiteY326" fmla="*/ 490803 h 1683330"/>
              <a:gd name="connsiteX327" fmla="*/ 5518432 w 12192000"/>
              <a:gd name="connsiteY327" fmla="*/ 487699 h 1683330"/>
              <a:gd name="connsiteX328" fmla="*/ 5453668 w 12192000"/>
              <a:gd name="connsiteY328" fmla="*/ 478378 h 1683330"/>
              <a:gd name="connsiteX329" fmla="*/ 5449173 w 12192000"/>
              <a:gd name="connsiteY329" fmla="*/ 474494 h 1683330"/>
              <a:gd name="connsiteX330" fmla="*/ 11598714 w 12192000"/>
              <a:gd name="connsiteY330" fmla="*/ 472165 h 1683330"/>
              <a:gd name="connsiteX331" fmla="*/ 11591522 w 12192000"/>
              <a:gd name="connsiteY331" fmla="*/ 475270 h 1683330"/>
              <a:gd name="connsiteX332" fmla="*/ 11620305 w 12192000"/>
              <a:gd name="connsiteY332" fmla="*/ 475270 h 1683330"/>
              <a:gd name="connsiteX333" fmla="*/ 11598714 w 12192000"/>
              <a:gd name="connsiteY333" fmla="*/ 472165 h 1683330"/>
              <a:gd name="connsiteX334" fmla="*/ 11699460 w 12192000"/>
              <a:gd name="connsiteY334" fmla="*/ 465953 h 1683330"/>
              <a:gd name="connsiteX335" fmla="*/ 11685069 w 12192000"/>
              <a:gd name="connsiteY335" fmla="*/ 472165 h 1683330"/>
              <a:gd name="connsiteX336" fmla="*/ 11699460 w 12192000"/>
              <a:gd name="connsiteY336" fmla="*/ 478378 h 1683330"/>
              <a:gd name="connsiteX337" fmla="*/ 11713844 w 12192000"/>
              <a:gd name="connsiteY337" fmla="*/ 472165 h 1683330"/>
              <a:gd name="connsiteX338" fmla="*/ 11699460 w 12192000"/>
              <a:gd name="connsiteY338" fmla="*/ 465953 h 1683330"/>
              <a:gd name="connsiteX339" fmla="*/ 11754324 w 12192000"/>
              <a:gd name="connsiteY339" fmla="*/ 465563 h 1683330"/>
              <a:gd name="connsiteX340" fmla="*/ 11742626 w 12192000"/>
              <a:gd name="connsiteY340" fmla="*/ 475270 h 1683330"/>
              <a:gd name="connsiteX341" fmla="*/ 11757025 w 12192000"/>
              <a:gd name="connsiteY341" fmla="*/ 481486 h 1683330"/>
              <a:gd name="connsiteX342" fmla="*/ 11771416 w 12192000"/>
              <a:gd name="connsiteY342" fmla="*/ 472165 h 1683330"/>
              <a:gd name="connsiteX343" fmla="*/ 11754324 w 12192000"/>
              <a:gd name="connsiteY343" fmla="*/ 465563 h 1683330"/>
              <a:gd name="connsiteX344" fmla="*/ 6943162 w 12192000"/>
              <a:gd name="connsiteY344" fmla="*/ 453527 h 1683330"/>
              <a:gd name="connsiteX345" fmla="*/ 6921571 w 12192000"/>
              <a:gd name="connsiteY345" fmla="*/ 456635 h 1683330"/>
              <a:gd name="connsiteX346" fmla="*/ 6964745 w 12192000"/>
              <a:gd name="connsiteY346" fmla="*/ 456635 h 1683330"/>
              <a:gd name="connsiteX347" fmla="*/ 6943162 w 12192000"/>
              <a:gd name="connsiteY347" fmla="*/ 453527 h 1683330"/>
              <a:gd name="connsiteX348" fmla="*/ 6842423 w 12192000"/>
              <a:gd name="connsiteY348" fmla="*/ 450422 h 1683330"/>
              <a:gd name="connsiteX349" fmla="*/ 6828032 w 12192000"/>
              <a:gd name="connsiteY349" fmla="*/ 459740 h 1683330"/>
              <a:gd name="connsiteX350" fmla="*/ 6864014 w 12192000"/>
              <a:gd name="connsiteY350" fmla="*/ 456635 h 1683330"/>
              <a:gd name="connsiteX351" fmla="*/ 6842423 w 12192000"/>
              <a:gd name="connsiteY351" fmla="*/ 450422 h 1683330"/>
              <a:gd name="connsiteX352" fmla="*/ 3201447 w 12192000"/>
              <a:gd name="connsiteY352" fmla="*/ 391400 h 1683330"/>
              <a:gd name="connsiteX353" fmla="*/ 3158274 w 12192000"/>
              <a:gd name="connsiteY353" fmla="*/ 406934 h 1683330"/>
              <a:gd name="connsiteX354" fmla="*/ 3201447 w 12192000"/>
              <a:gd name="connsiteY354" fmla="*/ 400718 h 1683330"/>
              <a:gd name="connsiteX355" fmla="*/ 3201447 w 12192000"/>
              <a:gd name="connsiteY355" fmla="*/ 391400 h 1683330"/>
              <a:gd name="connsiteX356" fmla="*/ 8821218 w 12192000"/>
              <a:gd name="connsiteY356" fmla="*/ 385187 h 1683330"/>
              <a:gd name="connsiteX357" fmla="*/ 8814019 w 12192000"/>
              <a:gd name="connsiteY357" fmla="*/ 388295 h 1683330"/>
              <a:gd name="connsiteX358" fmla="*/ 8842801 w 12192000"/>
              <a:gd name="connsiteY358" fmla="*/ 388295 h 1683330"/>
              <a:gd name="connsiteX359" fmla="*/ 8821218 w 12192000"/>
              <a:gd name="connsiteY359" fmla="*/ 385187 h 1683330"/>
              <a:gd name="connsiteX360" fmla="*/ 8907558 w 12192000"/>
              <a:gd name="connsiteY360" fmla="*/ 372762 h 1683330"/>
              <a:gd name="connsiteX361" fmla="*/ 8893174 w 12192000"/>
              <a:gd name="connsiteY361" fmla="*/ 382079 h 1683330"/>
              <a:gd name="connsiteX362" fmla="*/ 8914757 w 12192000"/>
              <a:gd name="connsiteY362" fmla="*/ 391400 h 1683330"/>
              <a:gd name="connsiteX363" fmla="*/ 8921949 w 12192000"/>
              <a:gd name="connsiteY363" fmla="*/ 388295 h 1683330"/>
              <a:gd name="connsiteX364" fmla="*/ 8914757 w 12192000"/>
              <a:gd name="connsiteY364" fmla="*/ 378975 h 1683330"/>
              <a:gd name="connsiteX365" fmla="*/ 8907558 w 12192000"/>
              <a:gd name="connsiteY365" fmla="*/ 372762 h 1683330"/>
              <a:gd name="connsiteX366" fmla="*/ 136120 w 12192000"/>
              <a:gd name="connsiteY366" fmla="*/ 372762 h 1683330"/>
              <a:gd name="connsiteX367" fmla="*/ 100138 w 12192000"/>
              <a:gd name="connsiteY367" fmla="*/ 375870 h 1683330"/>
              <a:gd name="connsiteX368" fmla="*/ 172094 w 12192000"/>
              <a:gd name="connsiteY368" fmla="*/ 375870 h 1683330"/>
              <a:gd name="connsiteX369" fmla="*/ 136120 w 12192000"/>
              <a:gd name="connsiteY369" fmla="*/ 372762 h 1683330"/>
              <a:gd name="connsiteX370" fmla="*/ 9725159 w 12192000"/>
              <a:gd name="connsiteY370" fmla="*/ 358785 h 1683330"/>
              <a:gd name="connsiteX371" fmla="*/ 9699074 w 12192000"/>
              <a:gd name="connsiteY371" fmla="*/ 363445 h 1683330"/>
              <a:gd name="connsiteX372" fmla="*/ 9706274 w 12192000"/>
              <a:gd name="connsiteY372" fmla="*/ 369654 h 1683330"/>
              <a:gd name="connsiteX373" fmla="*/ 9735056 w 12192000"/>
              <a:gd name="connsiteY373" fmla="*/ 363445 h 1683330"/>
              <a:gd name="connsiteX374" fmla="*/ 9725159 w 12192000"/>
              <a:gd name="connsiteY374" fmla="*/ 358785 h 1683330"/>
              <a:gd name="connsiteX375" fmla="*/ 3093510 w 12192000"/>
              <a:gd name="connsiteY375" fmla="*/ 332381 h 1683330"/>
              <a:gd name="connsiteX376" fmla="*/ 3086318 w 12192000"/>
              <a:gd name="connsiteY376" fmla="*/ 335486 h 1683330"/>
              <a:gd name="connsiteX377" fmla="*/ 3115100 w 12192000"/>
              <a:gd name="connsiteY377" fmla="*/ 335486 h 1683330"/>
              <a:gd name="connsiteX378" fmla="*/ 3093510 w 12192000"/>
              <a:gd name="connsiteY378" fmla="*/ 332381 h 1683330"/>
              <a:gd name="connsiteX379" fmla="*/ 2812885 w 12192000"/>
              <a:gd name="connsiteY379" fmla="*/ 332381 h 1683330"/>
              <a:gd name="connsiteX380" fmla="*/ 2740929 w 12192000"/>
              <a:gd name="connsiteY380" fmla="*/ 335486 h 1683330"/>
              <a:gd name="connsiteX381" fmla="*/ 2884841 w 12192000"/>
              <a:gd name="connsiteY381" fmla="*/ 335486 h 1683330"/>
              <a:gd name="connsiteX382" fmla="*/ 2812885 w 12192000"/>
              <a:gd name="connsiteY382" fmla="*/ 332381 h 1683330"/>
              <a:gd name="connsiteX383" fmla="*/ 3196049 w 12192000"/>
              <a:gd name="connsiteY383" fmla="*/ 328497 h 1683330"/>
              <a:gd name="connsiteX384" fmla="*/ 3151075 w 12192000"/>
              <a:gd name="connsiteY384" fmla="*/ 329273 h 1683330"/>
              <a:gd name="connsiteX385" fmla="*/ 3179857 w 12192000"/>
              <a:gd name="connsiteY385" fmla="*/ 335486 h 1683330"/>
              <a:gd name="connsiteX386" fmla="*/ 3230230 w 12192000"/>
              <a:gd name="connsiteY386" fmla="*/ 332381 h 1683330"/>
              <a:gd name="connsiteX387" fmla="*/ 3196049 w 12192000"/>
              <a:gd name="connsiteY387" fmla="*/ 328497 h 1683330"/>
              <a:gd name="connsiteX388" fmla="*/ 3580116 w 12192000"/>
              <a:gd name="connsiteY388" fmla="*/ 297434 h 1683330"/>
              <a:gd name="connsiteX389" fmla="*/ 3561228 w 12192000"/>
              <a:gd name="connsiteY389" fmla="*/ 298210 h 1683330"/>
              <a:gd name="connsiteX390" fmla="*/ 3554036 w 12192000"/>
              <a:gd name="connsiteY390" fmla="*/ 301318 h 1683330"/>
              <a:gd name="connsiteX391" fmla="*/ 3582811 w 12192000"/>
              <a:gd name="connsiteY391" fmla="*/ 301318 h 1683330"/>
              <a:gd name="connsiteX392" fmla="*/ 3580116 w 12192000"/>
              <a:gd name="connsiteY392" fmla="*/ 297434 h 1683330"/>
              <a:gd name="connsiteX393" fmla="*/ 8166414 w 12192000"/>
              <a:gd name="connsiteY393" fmla="*/ 288889 h 1683330"/>
              <a:gd name="connsiteX394" fmla="*/ 8123241 w 12192000"/>
              <a:gd name="connsiteY394" fmla="*/ 295105 h 1683330"/>
              <a:gd name="connsiteX395" fmla="*/ 8080067 w 12192000"/>
              <a:gd name="connsiteY395" fmla="*/ 301318 h 1683330"/>
              <a:gd name="connsiteX396" fmla="*/ 8123241 w 12192000"/>
              <a:gd name="connsiteY396" fmla="*/ 301318 h 1683330"/>
              <a:gd name="connsiteX397" fmla="*/ 8166414 w 12192000"/>
              <a:gd name="connsiteY397" fmla="*/ 295105 h 1683330"/>
              <a:gd name="connsiteX398" fmla="*/ 8166414 w 12192000"/>
              <a:gd name="connsiteY398" fmla="*/ 288889 h 1683330"/>
              <a:gd name="connsiteX399" fmla="*/ 5482450 w 12192000"/>
              <a:gd name="connsiteY399" fmla="*/ 270254 h 1683330"/>
              <a:gd name="connsiteX400" fmla="*/ 5475259 w 12192000"/>
              <a:gd name="connsiteY400" fmla="*/ 273359 h 1683330"/>
              <a:gd name="connsiteX401" fmla="*/ 5504041 w 12192000"/>
              <a:gd name="connsiteY401" fmla="*/ 273359 h 1683330"/>
              <a:gd name="connsiteX402" fmla="*/ 5482450 w 12192000"/>
              <a:gd name="connsiteY402" fmla="*/ 270254 h 1683330"/>
              <a:gd name="connsiteX403" fmla="*/ 5435685 w 12192000"/>
              <a:gd name="connsiteY403" fmla="*/ 248507 h 1683330"/>
              <a:gd name="connsiteX404" fmla="*/ 5403302 w 12192000"/>
              <a:gd name="connsiteY404" fmla="*/ 257826 h 1683330"/>
              <a:gd name="connsiteX405" fmla="*/ 5403302 w 12192000"/>
              <a:gd name="connsiteY405" fmla="*/ 273359 h 1683330"/>
              <a:gd name="connsiteX406" fmla="*/ 5417694 w 12192000"/>
              <a:gd name="connsiteY406" fmla="*/ 270254 h 1683330"/>
              <a:gd name="connsiteX407" fmla="*/ 5424894 w 12192000"/>
              <a:gd name="connsiteY407" fmla="*/ 257826 h 1683330"/>
              <a:gd name="connsiteX408" fmla="*/ 5435685 w 12192000"/>
              <a:gd name="connsiteY408" fmla="*/ 248507 h 1683330"/>
              <a:gd name="connsiteX409" fmla="*/ 11951302 w 12192000"/>
              <a:gd name="connsiteY409" fmla="*/ 214337 h 1683330"/>
              <a:gd name="connsiteX410" fmla="*/ 11929712 w 12192000"/>
              <a:gd name="connsiteY410" fmla="*/ 220553 h 1683330"/>
              <a:gd name="connsiteX411" fmla="*/ 11951302 w 12192000"/>
              <a:gd name="connsiteY411" fmla="*/ 223657 h 1683330"/>
              <a:gd name="connsiteX412" fmla="*/ 11972893 w 12192000"/>
              <a:gd name="connsiteY412" fmla="*/ 217445 h 1683330"/>
              <a:gd name="connsiteX413" fmla="*/ 11951302 w 12192000"/>
              <a:gd name="connsiteY413" fmla="*/ 214337 h 1683330"/>
              <a:gd name="connsiteX414" fmla="*/ 5791866 w 12192000"/>
              <a:gd name="connsiteY414" fmla="*/ 207738 h 1683330"/>
              <a:gd name="connsiteX415" fmla="*/ 5777474 w 12192000"/>
              <a:gd name="connsiteY415" fmla="*/ 214337 h 1683330"/>
              <a:gd name="connsiteX416" fmla="*/ 5856629 w 12192000"/>
              <a:gd name="connsiteY416" fmla="*/ 217445 h 1683330"/>
              <a:gd name="connsiteX417" fmla="*/ 5827839 w 12192000"/>
              <a:gd name="connsiteY417" fmla="*/ 208127 h 1683330"/>
              <a:gd name="connsiteX418" fmla="*/ 5791866 w 12192000"/>
              <a:gd name="connsiteY418" fmla="*/ 207738 h 1683330"/>
              <a:gd name="connsiteX419" fmla="*/ 5688426 w 12192000"/>
              <a:gd name="connsiteY419" fmla="*/ 204244 h 1683330"/>
              <a:gd name="connsiteX420" fmla="*/ 5683927 w 12192000"/>
              <a:gd name="connsiteY420" fmla="*/ 208127 h 1683330"/>
              <a:gd name="connsiteX421" fmla="*/ 5698318 w 12192000"/>
              <a:gd name="connsiteY421" fmla="*/ 220553 h 1683330"/>
              <a:gd name="connsiteX422" fmla="*/ 5712717 w 12192000"/>
              <a:gd name="connsiteY422" fmla="*/ 217445 h 1683330"/>
              <a:gd name="connsiteX423" fmla="*/ 5698318 w 12192000"/>
              <a:gd name="connsiteY423" fmla="*/ 205019 h 1683330"/>
              <a:gd name="connsiteX424" fmla="*/ 5688426 w 12192000"/>
              <a:gd name="connsiteY424" fmla="*/ 204244 h 1683330"/>
              <a:gd name="connsiteX425" fmla="*/ 11044656 w 12192000"/>
              <a:gd name="connsiteY425" fmla="*/ 189489 h 1683330"/>
              <a:gd name="connsiteX426" fmla="*/ 11015874 w 12192000"/>
              <a:gd name="connsiteY426" fmla="*/ 195699 h 1683330"/>
              <a:gd name="connsiteX427" fmla="*/ 11123812 w 12192000"/>
              <a:gd name="connsiteY427" fmla="*/ 195699 h 1683330"/>
              <a:gd name="connsiteX428" fmla="*/ 11044656 w 12192000"/>
              <a:gd name="connsiteY428" fmla="*/ 189489 h 1683330"/>
              <a:gd name="connsiteX429" fmla="*/ 5640761 w 12192000"/>
              <a:gd name="connsiteY429" fmla="*/ 180168 h 1683330"/>
              <a:gd name="connsiteX430" fmla="*/ 5626363 w 12192000"/>
              <a:gd name="connsiteY430" fmla="*/ 186381 h 1683330"/>
              <a:gd name="connsiteX431" fmla="*/ 5633562 w 12192000"/>
              <a:gd name="connsiteY431" fmla="*/ 192594 h 1683330"/>
              <a:gd name="connsiteX432" fmla="*/ 5647953 w 12192000"/>
              <a:gd name="connsiteY432" fmla="*/ 186381 h 1683330"/>
              <a:gd name="connsiteX433" fmla="*/ 5640761 w 12192000"/>
              <a:gd name="connsiteY433" fmla="*/ 180168 h 1683330"/>
              <a:gd name="connsiteX434" fmla="*/ 5899796 w 12192000"/>
              <a:gd name="connsiteY434" fmla="*/ 167743 h 1683330"/>
              <a:gd name="connsiteX435" fmla="*/ 5871021 w 12192000"/>
              <a:gd name="connsiteY435" fmla="*/ 173956 h 1683330"/>
              <a:gd name="connsiteX436" fmla="*/ 5878212 w 12192000"/>
              <a:gd name="connsiteY436" fmla="*/ 180168 h 1683330"/>
              <a:gd name="connsiteX437" fmla="*/ 5906995 w 12192000"/>
              <a:gd name="connsiteY437" fmla="*/ 173956 h 1683330"/>
              <a:gd name="connsiteX438" fmla="*/ 5899796 w 12192000"/>
              <a:gd name="connsiteY438" fmla="*/ 167743 h 1683330"/>
              <a:gd name="connsiteX439" fmla="*/ 5712717 w 12192000"/>
              <a:gd name="connsiteY439" fmla="*/ 161530 h 1683330"/>
              <a:gd name="connsiteX440" fmla="*/ 5705518 w 12192000"/>
              <a:gd name="connsiteY440" fmla="*/ 167743 h 1683330"/>
              <a:gd name="connsiteX441" fmla="*/ 5719910 w 12192000"/>
              <a:gd name="connsiteY441" fmla="*/ 173956 h 1683330"/>
              <a:gd name="connsiteX442" fmla="*/ 5727108 w 12192000"/>
              <a:gd name="connsiteY442" fmla="*/ 167743 h 1683330"/>
              <a:gd name="connsiteX443" fmla="*/ 5712717 w 12192000"/>
              <a:gd name="connsiteY443" fmla="*/ 161530 h 1683330"/>
              <a:gd name="connsiteX444" fmla="*/ 5855728 w 12192000"/>
              <a:gd name="connsiteY444" fmla="*/ 141728 h 1683330"/>
              <a:gd name="connsiteX445" fmla="*/ 5820648 w 12192000"/>
              <a:gd name="connsiteY445" fmla="*/ 155318 h 1683330"/>
              <a:gd name="connsiteX446" fmla="*/ 5827839 w 12192000"/>
              <a:gd name="connsiteY446" fmla="*/ 164635 h 1683330"/>
              <a:gd name="connsiteX447" fmla="*/ 5863822 w 12192000"/>
              <a:gd name="connsiteY447" fmla="*/ 149105 h 1683330"/>
              <a:gd name="connsiteX448" fmla="*/ 5855728 w 12192000"/>
              <a:gd name="connsiteY448" fmla="*/ 141728 h 1683330"/>
              <a:gd name="connsiteX449" fmla="*/ 5604780 w 12192000"/>
              <a:gd name="connsiteY449" fmla="*/ 121146 h 1683330"/>
              <a:gd name="connsiteX450" fmla="*/ 5597580 w 12192000"/>
              <a:gd name="connsiteY450" fmla="*/ 127362 h 1683330"/>
              <a:gd name="connsiteX451" fmla="*/ 5611971 w 12192000"/>
              <a:gd name="connsiteY451" fmla="*/ 133572 h 1683330"/>
              <a:gd name="connsiteX452" fmla="*/ 5619171 w 12192000"/>
              <a:gd name="connsiteY452" fmla="*/ 127362 h 1683330"/>
              <a:gd name="connsiteX453" fmla="*/ 5604780 w 12192000"/>
              <a:gd name="connsiteY453" fmla="*/ 121146 h 1683330"/>
              <a:gd name="connsiteX454" fmla="*/ 12070930 w 12192000"/>
              <a:gd name="connsiteY454" fmla="*/ 89696 h 1683330"/>
              <a:gd name="connsiteX455" fmla="*/ 12037650 w 12192000"/>
              <a:gd name="connsiteY455" fmla="*/ 93191 h 1683330"/>
              <a:gd name="connsiteX456" fmla="*/ 12066432 w 12192000"/>
              <a:gd name="connsiteY456" fmla="*/ 105616 h 1683330"/>
              <a:gd name="connsiteX457" fmla="*/ 12116805 w 12192000"/>
              <a:gd name="connsiteY457" fmla="*/ 102508 h 1683330"/>
              <a:gd name="connsiteX458" fmla="*/ 12131196 w 12192000"/>
              <a:gd name="connsiteY458" fmla="*/ 93191 h 1683330"/>
              <a:gd name="connsiteX459" fmla="*/ 12070930 w 12192000"/>
              <a:gd name="connsiteY459" fmla="*/ 89696 h 1683330"/>
              <a:gd name="connsiteX460" fmla="*/ 11728235 w 12192000"/>
              <a:gd name="connsiteY460" fmla="*/ 71445 h 1683330"/>
              <a:gd name="connsiteX461" fmla="*/ 11814582 w 12192000"/>
              <a:gd name="connsiteY461" fmla="*/ 96299 h 1683330"/>
              <a:gd name="connsiteX462" fmla="*/ 11936911 w 12192000"/>
              <a:gd name="connsiteY462" fmla="*/ 99403 h 1683330"/>
              <a:gd name="connsiteX463" fmla="*/ 12008867 w 12192000"/>
              <a:gd name="connsiteY463" fmla="*/ 96299 h 1683330"/>
              <a:gd name="connsiteX464" fmla="*/ 11886538 w 12192000"/>
              <a:gd name="connsiteY464" fmla="*/ 77661 h 1683330"/>
              <a:gd name="connsiteX465" fmla="*/ 11771416 w 12192000"/>
              <a:gd name="connsiteY465" fmla="*/ 71445 h 1683330"/>
              <a:gd name="connsiteX466" fmla="*/ 11728235 w 12192000"/>
              <a:gd name="connsiteY466" fmla="*/ 71445 h 1683330"/>
              <a:gd name="connsiteX467" fmla="*/ 11605914 w 12192000"/>
              <a:gd name="connsiteY467" fmla="*/ 57856 h 1683330"/>
              <a:gd name="connsiteX468" fmla="*/ 11584323 w 12192000"/>
              <a:gd name="connsiteY468" fmla="*/ 62127 h 1683330"/>
              <a:gd name="connsiteX469" fmla="*/ 11649087 w 12192000"/>
              <a:gd name="connsiteY469" fmla="*/ 77661 h 1683330"/>
              <a:gd name="connsiteX470" fmla="*/ 11677869 w 12192000"/>
              <a:gd name="connsiteY470" fmla="*/ 74553 h 1683330"/>
              <a:gd name="connsiteX471" fmla="*/ 11627504 w 12192000"/>
              <a:gd name="connsiteY471" fmla="*/ 65235 h 1683330"/>
              <a:gd name="connsiteX472" fmla="*/ 11605914 w 12192000"/>
              <a:gd name="connsiteY472" fmla="*/ 57856 h 1683330"/>
              <a:gd name="connsiteX473" fmla="*/ 10576938 w 12192000"/>
              <a:gd name="connsiteY473" fmla="*/ 52810 h 1683330"/>
              <a:gd name="connsiteX474" fmla="*/ 10504982 w 12192000"/>
              <a:gd name="connsiteY474" fmla="*/ 59019 h 1683330"/>
              <a:gd name="connsiteX475" fmla="*/ 10584138 w 12192000"/>
              <a:gd name="connsiteY475" fmla="*/ 65235 h 1683330"/>
              <a:gd name="connsiteX476" fmla="*/ 10656094 w 12192000"/>
              <a:gd name="connsiteY476" fmla="*/ 59019 h 1683330"/>
              <a:gd name="connsiteX477" fmla="*/ 10576938 w 12192000"/>
              <a:gd name="connsiteY477" fmla="*/ 52810 h 1683330"/>
              <a:gd name="connsiteX478" fmla="*/ 10181184 w 12192000"/>
              <a:gd name="connsiteY478" fmla="*/ 52810 h 1683330"/>
              <a:gd name="connsiteX479" fmla="*/ 10123619 w 12192000"/>
              <a:gd name="connsiteY479" fmla="*/ 55915 h 1683330"/>
              <a:gd name="connsiteX480" fmla="*/ 10231549 w 12192000"/>
              <a:gd name="connsiteY480" fmla="*/ 55915 h 1683330"/>
              <a:gd name="connsiteX481" fmla="*/ 10181184 w 12192000"/>
              <a:gd name="connsiteY481" fmla="*/ 52810 h 1683330"/>
              <a:gd name="connsiteX482" fmla="*/ 10778418 w 12192000"/>
              <a:gd name="connsiteY482" fmla="*/ 52031 h 1683330"/>
              <a:gd name="connsiteX483" fmla="*/ 10742441 w 12192000"/>
              <a:gd name="connsiteY483" fmla="*/ 59019 h 1683330"/>
              <a:gd name="connsiteX484" fmla="*/ 10735241 w 12192000"/>
              <a:gd name="connsiteY484" fmla="*/ 65235 h 1683330"/>
              <a:gd name="connsiteX485" fmla="*/ 10771223 w 12192000"/>
              <a:gd name="connsiteY485" fmla="*/ 59019 h 1683330"/>
              <a:gd name="connsiteX486" fmla="*/ 10778418 w 12192000"/>
              <a:gd name="connsiteY486" fmla="*/ 52031 h 1683330"/>
              <a:gd name="connsiteX487" fmla="*/ 10333191 w 12192000"/>
              <a:gd name="connsiteY487" fmla="*/ 48926 h 1683330"/>
              <a:gd name="connsiteX488" fmla="*/ 10317904 w 12192000"/>
              <a:gd name="connsiteY488" fmla="*/ 52810 h 1683330"/>
              <a:gd name="connsiteX489" fmla="*/ 10346679 w 12192000"/>
              <a:gd name="connsiteY489" fmla="*/ 59019 h 1683330"/>
              <a:gd name="connsiteX490" fmla="*/ 10353878 w 12192000"/>
              <a:gd name="connsiteY490" fmla="*/ 49702 h 1683330"/>
              <a:gd name="connsiteX491" fmla="*/ 10333191 w 12192000"/>
              <a:gd name="connsiteY491" fmla="*/ 48926 h 1683330"/>
              <a:gd name="connsiteX492" fmla="*/ 6255981 w 12192000"/>
              <a:gd name="connsiteY492" fmla="*/ 42712 h 1683330"/>
              <a:gd name="connsiteX493" fmla="*/ 6187620 w 12192000"/>
              <a:gd name="connsiteY493" fmla="*/ 46597 h 1683330"/>
              <a:gd name="connsiteX494" fmla="*/ 6130055 w 12192000"/>
              <a:gd name="connsiteY494" fmla="*/ 52810 h 1683330"/>
              <a:gd name="connsiteX495" fmla="*/ 5835039 w 12192000"/>
              <a:gd name="connsiteY495" fmla="*/ 65235 h 1683330"/>
              <a:gd name="connsiteX496" fmla="*/ 5942977 w 12192000"/>
              <a:gd name="connsiteY496" fmla="*/ 68340 h 1683330"/>
              <a:gd name="connsiteX497" fmla="*/ 6252384 w 12192000"/>
              <a:gd name="connsiteY497" fmla="*/ 65235 h 1683330"/>
              <a:gd name="connsiteX498" fmla="*/ 6417879 w 12192000"/>
              <a:gd name="connsiteY498" fmla="*/ 55915 h 1683330"/>
              <a:gd name="connsiteX499" fmla="*/ 6389097 w 12192000"/>
              <a:gd name="connsiteY499" fmla="*/ 43489 h 1683330"/>
              <a:gd name="connsiteX500" fmla="*/ 6255981 w 12192000"/>
              <a:gd name="connsiteY500" fmla="*/ 42712 h 1683330"/>
              <a:gd name="connsiteX501" fmla="*/ 7993720 w 12192000"/>
              <a:gd name="connsiteY501" fmla="*/ 34172 h 1683330"/>
              <a:gd name="connsiteX502" fmla="*/ 7403681 w 12192000"/>
              <a:gd name="connsiteY502" fmla="*/ 46597 h 1683330"/>
              <a:gd name="connsiteX503" fmla="*/ 7454054 w 12192000"/>
              <a:gd name="connsiteY503" fmla="*/ 52810 h 1683330"/>
              <a:gd name="connsiteX504" fmla="*/ 7511618 w 12192000"/>
              <a:gd name="connsiteY504" fmla="*/ 62127 h 1683330"/>
              <a:gd name="connsiteX505" fmla="*/ 7533201 w 12192000"/>
              <a:gd name="connsiteY505" fmla="*/ 62127 h 1683330"/>
              <a:gd name="connsiteX506" fmla="*/ 7662722 w 12192000"/>
              <a:gd name="connsiteY506" fmla="*/ 55915 h 1683330"/>
              <a:gd name="connsiteX507" fmla="*/ 7698697 w 12192000"/>
              <a:gd name="connsiteY507" fmla="*/ 55915 h 1683330"/>
              <a:gd name="connsiteX508" fmla="*/ 7720287 w 12192000"/>
              <a:gd name="connsiteY508" fmla="*/ 55915 h 1683330"/>
              <a:gd name="connsiteX509" fmla="*/ 7741878 w 12192000"/>
              <a:gd name="connsiteY509" fmla="*/ 55915 h 1683330"/>
              <a:gd name="connsiteX510" fmla="*/ 7900173 w 12192000"/>
              <a:gd name="connsiteY510" fmla="*/ 43489 h 1683330"/>
              <a:gd name="connsiteX511" fmla="*/ 8022502 w 12192000"/>
              <a:gd name="connsiteY511" fmla="*/ 46597 h 1683330"/>
              <a:gd name="connsiteX512" fmla="*/ 8029702 w 12192000"/>
              <a:gd name="connsiteY512" fmla="*/ 52810 h 1683330"/>
              <a:gd name="connsiteX513" fmla="*/ 8058477 w 12192000"/>
              <a:gd name="connsiteY513" fmla="*/ 46597 h 1683330"/>
              <a:gd name="connsiteX514" fmla="*/ 8202389 w 12192000"/>
              <a:gd name="connsiteY514" fmla="*/ 37276 h 1683330"/>
              <a:gd name="connsiteX515" fmla="*/ 7993720 w 12192000"/>
              <a:gd name="connsiteY515" fmla="*/ 34172 h 1683330"/>
              <a:gd name="connsiteX516" fmla="*/ 10260339 w 12192000"/>
              <a:gd name="connsiteY516" fmla="*/ 31064 h 1683330"/>
              <a:gd name="connsiteX517" fmla="*/ 10245948 w 12192000"/>
              <a:gd name="connsiteY517" fmla="*/ 37276 h 1683330"/>
              <a:gd name="connsiteX518" fmla="*/ 10274723 w 12192000"/>
              <a:gd name="connsiteY518" fmla="*/ 43489 h 1683330"/>
              <a:gd name="connsiteX519" fmla="*/ 10289114 w 12192000"/>
              <a:gd name="connsiteY519" fmla="*/ 37276 h 1683330"/>
              <a:gd name="connsiteX520" fmla="*/ 10260339 w 12192000"/>
              <a:gd name="connsiteY520" fmla="*/ 31064 h 1683330"/>
              <a:gd name="connsiteX521" fmla="*/ 7154534 w 12192000"/>
              <a:gd name="connsiteY521" fmla="*/ 29898 h 1683330"/>
              <a:gd name="connsiteX522" fmla="*/ 7130248 w 12192000"/>
              <a:gd name="connsiteY522" fmla="*/ 34172 h 1683330"/>
              <a:gd name="connsiteX523" fmla="*/ 7159030 w 12192000"/>
              <a:gd name="connsiteY523" fmla="*/ 46597 h 1683330"/>
              <a:gd name="connsiteX524" fmla="*/ 7173421 w 12192000"/>
              <a:gd name="connsiteY524" fmla="*/ 37276 h 1683330"/>
              <a:gd name="connsiteX525" fmla="*/ 7154534 w 12192000"/>
              <a:gd name="connsiteY525" fmla="*/ 29898 h 1683330"/>
              <a:gd name="connsiteX526" fmla="*/ 9946425 w 12192000"/>
              <a:gd name="connsiteY526" fmla="*/ 28346 h 1683330"/>
              <a:gd name="connsiteX527" fmla="*/ 9936533 w 12192000"/>
              <a:gd name="connsiteY527" fmla="*/ 37276 h 1683330"/>
              <a:gd name="connsiteX528" fmla="*/ 9965316 w 12192000"/>
              <a:gd name="connsiteY528" fmla="*/ 52810 h 1683330"/>
              <a:gd name="connsiteX529" fmla="*/ 10001290 w 12192000"/>
              <a:gd name="connsiteY529" fmla="*/ 55915 h 1683330"/>
              <a:gd name="connsiteX530" fmla="*/ 9972515 w 12192000"/>
              <a:gd name="connsiteY530" fmla="*/ 40381 h 1683330"/>
              <a:gd name="connsiteX531" fmla="*/ 9946425 w 12192000"/>
              <a:gd name="connsiteY531" fmla="*/ 28346 h 1683330"/>
              <a:gd name="connsiteX532" fmla="*/ 8554977 w 12192000"/>
              <a:gd name="connsiteY532" fmla="*/ 27956 h 1683330"/>
              <a:gd name="connsiteX533" fmla="*/ 8526195 w 12192000"/>
              <a:gd name="connsiteY533" fmla="*/ 34172 h 1683330"/>
              <a:gd name="connsiteX534" fmla="*/ 8490213 w 12192000"/>
              <a:gd name="connsiteY534" fmla="*/ 46597 h 1683330"/>
              <a:gd name="connsiteX535" fmla="*/ 8511803 w 12192000"/>
              <a:gd name="connsiteY535" fmla="*/ 52810 h 1683330"/>
              <a:gd name="connsiteX536" fmla="*/ 8576560 w 12192000"/>
              <a:gd name="connsiteY536" fmla="*/ 40381 h 1683330"/>
              <a:gd name="connsiteX537" fmla="*/ 8554977 w 12192000"/>
              <a:gd name="connsiteY537" fmla="*/ 27956 h 1683330"/>
              <a:gd name="connsiteX538" fmla="*/ 8670107 w 12192000"/>
              <a:gd name="connsiteY538" fmla="*/ 24851 h 1683330"/>
              <a:gd name="connsiteX539" fmla="*/ 8655715 w 12192000"/>
              <a:gd name="connsiteY539" fmla="*/ 31064 h 1683330"/>
              <a:gd name="connsiteX540" fmla="*/ 8670107 w 12192000"/>
              <a:gd name="connsiteY540" fmla="*/ 34172 h 1683330"/>
              <a:gd name="connsiteX541" fmla="*/ 8684498 w 12192000"/>
              <a:gd name="connsiteY541" fmla="*/ 27956 h 1683330"/>
              <a:gd name="connsiteX542" fmla="*/ 8670107 w 12192000"/>
              <a:gd name="connsiteY542" fmla="*/ 24851 h 1683330"/>
              <a:gd name="connsiteX543" fmla="*/ 9874470 w 12192000"/>
              <a:gd name="connsiteY543" fmla="*/ 19804 h 1683330"/>
              <a:gd name="connsiteX544" fmla="*/ 9850186 w 12192000"/>
              <a:gd name="connsiteY544" fmla="*/ 31064 h 1683330"/>
              <a:gd name="connsiteX545" fmla="*/ 9878968 w 12192000"/>
              <a:gd name="connsiteY545" fmla="*/ 49702 h 1683330"/>
              <a:gd name="connsiteX546" fmla="*/ 9900559 w 12192000"/>
              <a:gd name="connsiteY546" fmla="*/ 40381 h 1683330"/>
              <a:gd name="connsiteX547" fmla="*/ 9914943 w 12192000"/>
              <a:gd name="connsiteY547" fmla="*/ 31064 h 1683330"/>
              <a:gd name="connsiteX548" fmla="*/ 9914943 w 12192000"/>
              <a:gd name="connsiteY548" fmla="*/ 24851 h 1683330"/>
              <a:gd name="connsiteX549" fmla="*/ 9874470 w 12192000"/>
              <a:gd name="connsiteY549" fmla="*/ 19804 h 1683330"/>
              <a:gd name="connsiteX550" fmla="*/ 9729658 w 12192000"/>
              <a:gd name="connsiteY550" fmla="*/ 17863 h 1683330"/>
              <a:gd name="connsiteX551" fmla="*/ 9727857 w 12192000"/>
              <a:gd name="connsiteY551" fmla="*/ 24851 h 1683330"/>
              <a:gd name="connsiteX552" fmla="*/ 9763839 w 12192000"/>
              <a:gd name="connsiteY552" fmla="*/ 31064 h 1683330"/>
              <a:gd name="connsiteX553" fmla="*/ 9763839 w 12192000"/>
              <a:gd name="connsiteY553" fmla="*/ 24851 h 1683330"/>
              <a:gd name="connsiteX554" fmla="*/ 9729658 w 12192000"/>
              <a:gd name="connsiteY554" fmla="*/ 17863 h 1683330"/>
              <a:gd name="connsiteX555" fmla="*/ 8727672 w 12192000"/>
              <a:gd name="connsiteY555" fmla="*/ 0 h 1683330"/>
              <a:gd name="connsiteX556" fmla="*/ 8749262 w 12192000"/>
              <a:gd name="connsiteY556" fmla="*/ 12426 h 1683330"/>
              <a:gd name="connsiteX557" fmla="*/ 8792428 w 12192000"/>
              <a:gd name="connsiteY557" fmla="*/ 34172 h 1683330"/>
              <a:gd name="connsiteX558" fmla="*/ 9137817 w 12192000"/>
              <a:gd name="connsiteY558" fmla="*/ 31064 h 1683330"/>
              <a:gd name="connsiteX559" fmla="*/ 9468823 w 12192000"/>
              <a:gd name="connsiteY559" fmla="*/ 27956 h 1683330"/>
              <a:gd name="connsiteX560" fmla="*/ 9540779 w 12192000"/>
              <a:gd name="connsiteY560" fmla="*/ 21746 h 1683330"/>
              <a:gd name="connsiteX561" fmla="*/ 9583945 w 12192000"/>
              <a:gd name="connsiteY561" fmla="*/ 27956 h 1683330"/>
              <a:gd name="connsiteX562" fmla="*/ 9576753 w 12192000"/>
              <a:gd name="connsiteY562" fmla="*/ 43489 h 1683330"/>
              <a:gd name="connsiteX563" fmla="*/ 9605535 w 12192000"/>
              <a:gd name="connsiteY563" fmla="*/ 40381 h 1683330"/>
              <a:gd name="connsiteX564" fmla="*/ 9641510 w 12192000"/>
              <a:gd name="connsiteY564" fmla="*/ 34172 h 1683330"/>
              <a:gd name="connsiteX565" fmla="*/ 9663100 w 12192000"/>
              <a:gd name="connsiteY565" fmla="*/ 27956 h 1683330"/>
              <a:gd name="connsiteX566" fmla="*/ 9677491 w 12192000"/>
              <a:gd name="connsiteY566" fmla="*/ 27956 h 1683330"/>
              <a:gd name="connsiteX567" fmla="*/ 9706274 w 12192000"/>
              <a:gd name="connsiteY567" fmla="*/ 27956 h 1683330"/>
              <a:gd name="connsiteX568" fmla="*/ 9691883 w 12192000"/>
              <a:gd name="connsiteY568" fmla="*/ 12426 h 1683330"/>
              <a:gd name="connsiteX569" fmla="*/ 10389860 w 12192000"/>
              <a:gd name="connsiteY569" fmla="*/ 9318 h 1683330"/>
              <a:gd name="connsiteX570" fmla="*/ 10476207 w 12192000"/>
              <a:gd name="connsiteY570" fmla="*/ 31064 h 1683330"/>
              <a:gd name="connsiteX571" fmla="*/ 10454617 w 12192000"/>
              <a:gd name="connsiteY571" fmla="*/ 40381 h 1683330"/>
              <a:gd name="connsiteX572" fmla="*/ 10504982 w 12192000"/>
              <a:gd name="connsiteY572" fmla="*/ 31064 h 1683330"/>
              <a:gd name="connsiteX573" fmla="*/ 10562547 w 12192000"/>
              <a:gd name="connsiteY573" fmla="*/ 21746 h 1683330"/>
              <a:gd name="connsiteX574" fmla="*/ 10598529 w 12192000"/>
              <a:gd name="connsiteY574" fmla="*/ 21746 h 1683330"/>
              <a:gd name="connsiteX575" fmla="*/ 10807197 w 12192000"/>
              <a:gd name="connsiteY575" fmla="*/ 21746 h 1683330"/>
              <a:gd name="connsiteX576" fmla="*/ 11231742 w 12192000"/>
              <a:gd name="connsiteY576" fmla="*/ 31064 h 1683330"/>
              <a:gd name="connsiteX577" fmla="*/ 11512367 w 12192000"/>
              <a:gd name="connsiteY577" fmla="*/ 37276 h 1683330"/>
              <a:gd name="connsiteX578" fmla="*/ 11627504 w 12192000"/>
              <a:gd name="connsiteY578" fmla="*/ 43489 h 1683330"/>
              <a:gd name="connsiteX579" fmla="*/ 11792999 w 12192000"/>
              <a:gd name="connsiteY579" fmla="*/ 49702 h 1683330"/>
              <a:gd name="connsiteX580" fmla="*/ 11958494 w 12192000"/>
              <a:gd name="connsiteY580" fmla="*/ 55915 h 1683330"/>
              <a:gd name="connsiteX581" fmla="*/ 12169865 w 12192000"/>
              <a:gd name="connsiteY581" fmla="*/ 65621 h 1683330"/>
              <a:gd name="connsiteX582" fmla="*/ 12192000 w 12192000"/>
              <a:gd name="connsiteY582" fmla="*/ 66880 h 1683330"/>
              <a:gd name="connsiteX583" fmla="*/ 12192000 w 12192000"/>
              <a:gd name="connsiteY583" fmla="*/ 1042436 h 1683330"/>
              <a:gd name="connsiteX584" fmla="*/ 12181562 w 12192000"/>
              <a:gd name="connsiteY584" fmla="*/ 1049946 h 1683330"/>
              <a:gd name="connsiteX585" fmla="*/ 12192000 w 12192000"/>
              <a:gd name="connsiteY585" fmla="*/ 1052372 h 1683330"/>
              <a:gd name="connsiteX586" fmla="*/ 12192000 w 12192000"/>
              <a:gd name="connsiteY586" fmla="*/ 1542502 h 1683330"/>
              <a:gd name="connsiteX587" fmla="*/ 12180664 w 12192000"/>
              <a:gd name="connsiteY587" fmla="*/ 1542691 h 1683330"/>
              <a:gd name="connsiteX588" fmla="*/ 12123997 w 12192000"/>
              <a:gd name="connsiteY588" fmla="*/ 1546962 h 1683330"/>
              <a:gd name="connsiteX589" fmla="*/ 12095214 w 12192000"/>
              <a:gd name="connsiteY589" fmla="*/ 1546962 h 1683330"/>
              <a:gd name="connsiteX590" fmla="*/ 12044849 w 12192000"/>
              <a:gd name="connsiteY590" fmla="*/ 1553175 h 1683330"/>
              <a:gd name="connsiteX591" fmla="*/ 11900937 w 12192000"/>
              <a:gd name="connsiteY591" fmla="*/ 1562492 h 1683330"/>
              <a:gd name="connsiteX592" fmla="*/ 11879346 w 12192000"/>
              <a:gd name="connsiteY592" fmla="*/ 1562492 h 1683330"/>
              <a:gd name="connsiteX593" fmla="*/ 11462001 w 12192000"/>
              <a:gd name="connsiteY593" fmla="*/ 1581130 h 1683330"/>
              <a:gd name="connsiteX594" fmla="*/ 11368455 w 12192000"/>
              <a:gd name="connsiteY594" fmla="*/ 1587346 h 1683330"/>
              <a:gd name="connsiteX595" fmla="*/ 11044656 w 12192000"/>
              <a:gd name="connsiteY595" fmla="*/ 1599771 h 1683330"/>
              <a:gd name="connsiteX596" fmla="*/ 10951110 w 12192000"/>
              <a:gd name="connsiteY596" fmla="*/ 1605984 h 1683330"/>
              <a:gd name="connsiteX597" fmla="*/ 10886353 w 12192000"/>
              <a:gd name="connsiteY597" fmla="*/ 1605984 h 1683330"/>
              <a:gd name="connsiteX598" fmla="*/ 10792806 w 12192000"/>
              <a:gd name="connsiteY598" fmla="*/ 1612194 h 1683330"/>
              <a:gd name="connsiteX599" fmla="*/ 11426019 w 12192000"/>
              <a:gd name="connsiteY599" fmla="*/ 1602876 h 1683330"/>
              <a:gd name="connsiteX600" fmla="*/ 11512367 w 12192000"/>
              <a:gd name="connsiteY600" fmla="*/ 1602876 h 1683330"/>
              <a:gd name="connsiteX601" fmla="*/ 11541157 w 12192000"/>
              <a:gd name="connsiteY601" fmla="*/ 1599771 h 1683330"/>
              <a:gd name="connsiteX602" fmla="*/ 11757025 w 12192000"/>
              <a:gd name="connsiteY602" fmla="*/ 1596663 h 1683330"/>
              <a:gd name="connsiteX603" fmla="*/ 11828981 w 12192000"/>
              <a:gd name="connsiteY603" fmla="*/ 1593555 h 1683330"/>
              <a:gd name="connsiteX604" fmla="*/ 12123997 w 12192000"/>
              <a:gd name="connsiteY604" fmla="*/ 1578025 h 1683330"/>
              <a:gd name="connsiteX605" fmla="*/ 12192000 w 12192000"/>
              <a:gd name="connsiteY605" fmla="*/ 1575903 h 1683330"/>
              <a:gd name="connsiteX606" fmla="*/ 12192000 w 12192000"/>
              <a:gd name="connsiteY606" fmla="*/ 1644967 h 1683330"/>
              <a:gd name="connsiteX607" fmla="*/ 12188761 w 12192000"/>
              <a:gd name="connsiteY607" fmla="*/ 1646365 h 1683330"/>
              <a:gd name="connsiteX608" fmla="*/ 12192000 w 12192000"/>
              <a:gd name="connsiteY608" fmla="*/ 1649163 h 1683330"/>
              <a:gd name="connsiteX609" fmla="*/ 12192000 w 12192000"/>
              <a:gd name="connsiteY609" fmla="*/ 1667463 h 1683330"/>
              <a:gd name="connsiteX610" fmla="*/ 12181562 w 12192000"/>
              <a:gd name="connsiteY610" fmla="*/ 1661898 h 1683330"/>
              <a:gd name="connsiteX611" fmla="*/ 12159971 w 12192000"/>
              <a:gd name="connsiteY611" fmla="*/ 1646365 h 1683330"/>
              <a:gd name="connsiteX612" fmla="*/ 12152779 w 12192000"/>
              <a:gd name="connsiteY612" fmla="*/ 1633940 h 1683330"/>
              <a:gd name="connsiteX613" fmla="*/ 12138388 w 12192000"/>
              <a:gd name="connsiteY613" fmla="*/ 1649473 h 1683330"/>
              <a:gd name="connsiteX614" fmla="*/ 12174362 w 12192000"/>
              <a:gd name="connsiteY614" fmla="*/ 1671216 h 1683330"/>
              <a:gd name="connsiteX615" fmla="*/ 12192000 w 12192000"/>
              <a:gd name="connsiteY615" fmla="*/ 1670302 h 1683330"/>
              <a:gd name="connsiteX616" fmla="*/ 12192000 w 12192000"/>
              <a:gd name="connsiteY616" fmla="*/ 1683330 h 1683330"/>
              <a:gd name="connsiteX617" fmla="*/ 11820664 w 12192000"/>
              <a:gd name="connsiteY617" fmla="*/ 1683330 h 1683330"/>
              <a:gd name="connsiteX618" fmla="*/ 11819081 w 12192000"/>
              <a:gd name="connsiteY618" fmla="*/ 1682088 h 1683330"/>
              <a:gd name="connsiteX619" fmla="*/ 11836173 w 12192000"/>
              <a:gd name="connsiteY619" fmla="*/ 1674321 h 1683330"/>
              <a:gd name="connsiteX620" fmla="*/ 11800191 w 12192000"/>
              <a:gd name="connsiteY620" fmla="*/ 1655682 h 1683330"/>
              <a:gd name="connsiteX621" fmla="*/ 11713844 w 12192000"/>
              <a:gd name="connsiteY621" fmla="*/ 1646365 h 1683330"/>
              <a:gd name="connsiteX622" fmla="*/ 11699460 w 12192000"/>
              <a:gd name="connsiteY622" fmla="*/ 1665003 h 1683330"/>
              <a:gd name="connsiteX623" fmla="*/ 11713844 w 12192000"/>
              <a:gd name="connsiteY623" fmla="*/ 1677428 h 1683330"/>
              <a:gd name="connsiteX624" fmla="*/ 11785800 w 12192000"/>
              <a:gd name="connsiteY624" fmla="*/ 1674321 h 1683330"/>
              <a:gd name="connsiteX625" fmla="*/ 11777708 w 12192000"/>
              <a:gd name="connsiteY625" fmla="*/ 1680146 h 1683330"/>
              <a:gd name="connsiteX626" fmla="*/ 11765418 w 12192000"/>
              <a:gd name="connsiteY626" fmla="*/ 1683330 h 1683330"/>
              <a:gd name="connsiteX627" fmla="*/ 11688155 w 12192000"/>
              <a:gd name="connsiteY627" fmla="*/ 1683330 h 1683330"/>
              <a:gd name="connsiteX628" fmla="*/ 11692261 w 12192000"/>
              <a:gd name="connsiteY628" fmla="*/ 1671216 h 1683330"/>
              <a:gd name="connsiteX629" fmla="*/ 11663478 w 12192000"/>
              <a:gd name="connsiteY629" fmla="*/ 1668111 h 1683330"/>
              <a:gd name="connsiteX630" fmla="*/ 11657015 w 12192000"/>
              <a:gd name="connsiteY630" fmla="*/ 1683330 h 1683330"/>
              <a:gd name="connsiteX631" fmla="*/ 11589360 w 12192000"/>
              <a:gd name="connsiteY631" fmla="*/ 1683330 h 1683330"/>
              <a:gd name="connsiteX632" fmla="*/ 11569932 w 12192000"/>
              <a:gd name="connsiteY632" fmla="*/ 1680536 h 1683330"/>
              <a:gd name="connsiteX633" fmla="*/ 11574788 w 12192000"/>
              <a:gd name="connsiteY633" fmla="*/ 1683330 h 1683330"/>
              <a:gd name="connsiteX634" fmla="*/ 9464371 w 12192000"/>
              <a:gd name="connsiteY634" fmla="*/ 1683330 h 1683330"/>
              <a:gd name="connsiteX635" fmla="*/ 9483206 w 12192000"/>
              <a:gd name="connsiteY635" fmla="*/ 1680536 h 1683330"/>
              <a:gd name="connsiteX636" fmla="*/ 9346494 w 12192000"/>
              <a:gd name="connsiteY636" fmla="*/ 1677428 h 1683330"/>
              <a:gd name="connsiteX637" fmla="*/ 9302533 w 12192000"/>
              <a:gd name="connsiteY637" fmla="*/ 1680632 h 1683330"/>
              <a:gd name="connsiteX638" fmla="*/ 9298607 w 12192000"/>
              <a:gd name="connsiteY638" fmla="*/ 1683330 h 1683330"/>
              <a:gd name="connsiteX639" fmla="*/ 9257626 w 12192000"/>
              <a:gd name="connsiteY639" fmla="*/ 1683330 h 1683330"/>
              <a:gd name="connsiteX640" fmla="*/ 9243053 w 12192000"/>
              <a:gd name="connsiteY640" fmla="*/ 1678204 h 1683330"/>
              <a:gd name="connsiteX641" fmla="*/ 9204896 w 12192000"/>
              <a:gd name="connsiteY641" fmla="*/ 1683330 h 1683330"/>
              <a:gd name="connsiteX642" fmla="*/ 9055739 w 12192000"/>
              <a:gd name="connsiteY642" fmla="*/ 1683330 h 1683330"/>
              <a:gd name="connsiteX643" fmla="*/ 9049676 w 12192000"/>
              <a:gd name="connsiteY643" fmla="*/ 1676263 h 1683330"/>
              <a:gd name="connsiteX644" fmla="*/ 9008296 w 12192000"/>
              <a:gd name="connsiteY644" fmla="*/ 1677428 h 1683330"/>
              <a:gd name="connsiteX645" fmla="*/ 9000381 w 12192000"/>
              <a:gd name="connsiteY645" fmla="*/ 1683330 h 1683330"/>
              <a:gd name="connsiteX646" fmla="*/ 8629448 w 12192000"/>
              <a:gd name="connsiteY646" fmla="*/ 1683330 h 1683330"/>
              <a:gd name="connsiteX647" fmla="*/ 8619734 w 12192000"/>
              <a:gd name="connsiteY647" fmla="*/ 1680536 h 1683330"/>
              <a:gd name="connsiteX648" fmla="*/ 8603548 w 12192000"/>
              <a:gd name="connsiteY648" fmla="*/ 1683330 h 1683330"/>
              <a:gd name="connsiteX649" fmla="*/ 0 w 12192000"/>
              <a:gd name="connsiteY649" fmla="*/ 1683330 h 1683330"/>
              <a:gd name="connsiteX650" fmla="*/ 0 w 12192000"/>
              <a:gd name="connsiteY650" fmla="*/ 384105 h 1683330"/>
              <a:gd name="connsiteX651" fmla="*/ 46171 w 12192000"/>
              <a:gd name="connsiteY651" fmla="*/ 383245 h 1683330"/>
              <a:gd name="connsiteX652" fmla="*/ 85747 w 12192000"/>
              <a:gd name="connsiteY652" fmla="*/ 378975 h 1683330"/>
              <a:gd name="connsiteX653" fmla="*/ 56964 w 12192000"/>
              <a:gd name="connsiteY653" fmla="*/ 374704 h 1683330"/>
              <a:gd name="connsiteX654" fmla="*/ 0 w 12192000"/>
              <a:gd name="connsiteY654" fmla="*/ 373167 h 1683330"/>
              <a:gd name="connsiteX655" fmla="*/ 0 w 12192000"/>
              <a:gd name="connsiteY655" fmla="*/ 361757 h 1683330"/>
              <a:gd name="connsiteX656" fmla="*/ 88446 w 12192000"/>
              <a:gd name="connsiteY656" fmla="*/ 357619 h 1683330"/>
              <a:gd name="connsiteX657" fmla="*/ 431136 w 12192000"/>
              <a:gd name="connsiteY657" fmla="*/ 347911 h 1683330"/>
              <a:gd name="connsiteX658" fmla="*/ 726160 w 12192000"/>
              <a:gd name="connsiteY658" fmla="*/ 341699 h 1683330"/>
              <a:gd name="connsiteX659" fmla="*/ 1013984 w 12192000"/>
              <a:gd name="connsiteY659" fmla="*/ 335486 h 1683330"/>
              <a:gd name="connsiteX660" fmla="*/ 1654389 w 12192000"/>
              <a:gd name="connsiteY660" fmla="*/ 323060 h 1683330"/>
              <a:gd name="connsiteX661" fmla="*/ 2755320 w 12192000"/>
              <a:gd name="connsiteY661" fmla="*/ 295105 h 1683330"/>
              <a:gd name="connsiteX662" fmla="*/ 2920815 w 12192000"/>
              <a:gd name="connsiteY662" fmla="*/ 288889 h 1683330"/>
              <a:gd name="connsiteX663" fmla="*/ 3021554 w 12192000"/>
              <a:gd name="connsiteY663" fmla="*/ 291997 h 1683330"/>
              <a:gd name="connsiteX664" fmla="*/ 3071926 w 12192000"/>
              <a:gd name="connsiteY664" fmla="*/ 291997 h 1683330"/>
              <a:gd name="connsiteX665" fmla="*/ 3115100 w 12192000"/>
              <a:gd name="connsiteY665" fmla="*/ 285784 h 1683330"/>
              <a:gd name="connsiteX666" fmla="*/ 3136683 w 12192000"/>
              <a:gd name="connsiteY666" fmla="*/ 298210 h 1683330"/>
              <a:gd name="connsiteX667" fmla="*/ 3143883 w 12192000"/>
              <a:gd name="connsiteY667" fmla="*/ 310635 h 1683330"/>
              <a:gd name="connsiteX668" fmla="*/ 3187056 w 12192000"/>
              <a:gd name="connsiteY668" fmla="*/ 301318 h 1683330"/>
              <a:gd name="connsiteX669" fmla="*/ 3187056 w 12192000"/>
              <a:gd name="connsiteY669" fmla="*/ 291997 h 1683330"/>
              <a:gd name="connsiteX670" fmla="*/ 3179857 w 12192000"/>
              <a:gd name="connsiteY670" fmla="*/ 285784 h 1683330"/>
              <a:gd name="connsiteX671" fmla="*/ 3474881 w 12192000"/>
              <a:gd name="connsiteY671" fmla="*/ 273359 h 1683330"/>
              <a:gd name="connsiteX672" fmla="*/ 3856244 w 12192000"/>
              <a:gd name="connsiteY672" fmla="*/ 260934 h 1683330"/>
              <a:gd name="connsiteX673" fmla="*/ 4475066 w 12192000"/>
              <a:gd name="connsiteY673" fmla="*/ 245400 h 1683330"/>
              <a:gd name="connsiteX674" fmla="*/ 4518239 w 12192000"/>
              <a:gd name="connsiteY674" fmla="*/ 245400 h 1683330"/>
              <a:gd name="connsiteX675" fmla="*/ 4719724 w 12192000"/>
              <a:gd name="connsiteY675" fmla="*/ 236083 h 1683330"/>
              <a:gd name="connsiteX676" fmla="*/ 5079504 w 12192000"/>
              <a:gd name="connsiteY676" fmla="*/ 226762 h 1683330"/>
              <a:gd name="connsiteX677" fmla="*/ 5252191 w 12192000"/>
              <a:gd name="connsiteY677" fmla="*/ 232978 h 1683330"/>
              <a:gd name="connsiteX678" fmla="*/ 5295373 w 12192000"/>
              <a:gd name="connsiteY678" fmla="*/ 232978 h 1683330"/>
              <a:gd name="connsiteX679" fmla="*/ 5316955 w 12192000"/>
              <a:gd name="connsiteY679" fmla="*/ 223657 h 1683330"/>
              <a:gd name="connsiteX680" fmla="*/ 5324147 w 12192000"/>
              <a:gd name="connsiteY680" fmla="*/ 229870 h 1683330"/>
              <a:gd name="connsiteX681" fmla="*/ 5388911 w 12192000"/>
              <a:gd name="connsiteY681" fmla="*/ 236083 h 1683330"/>
              <a:gd name="connsiteX682" fmla="*/ 5460868 w 12192000"/>
              <a:gd name="connsiteY682" fmla="*/ 229870 h 1683330"/>
              <a:gd name="connsiteX683" fmla="*/ 5482450 w 12192000"/>
              <a:gd name="connsiteY683" fmla="*/ 226762 h 1683330"/>
              <a:gd name="connsiteX684" fmla="*/ 5590389 w 12192000"/>
              <a:gd name="connsiteY684" fmla="*/ 208127 h 1683330"/>
              <a:gd name="connsiteX685" fmla="*/ 5619171 w 12192000"/>
              <a:gd name="connsiteY685" fmla="*/ 195699 h 1683330"/>
              <a:gd name="connsiteX686" fmla="*/ 5619171 w 12192000"/>
              <a:gd name="connsiteY686" fmla="*/ 192594 h 1683330"/>
              <a:gd name="connsiteX687" fmla="*/ 5590389 w 12192000"/>
              <a:gd name="connsiteY687" fmla="*/ 164635 h 1683330"/>
              <a:gd name="connsiteX688" fmla="*/ 5561606 w 12192000"/>
              <a:gd name="connsiteY688" fmla="*/ 139788 h 1683330"/>
              <a:gd name="connsiteX689" fmla="*/ 5554406 w 12192000"/>
              <a:gd name="connsiteY689" fmla="*/ 114937 h 1683330"/>
              <a:gd name="connsiteX690" fmla="*/ 5547215 w 12192000"/>
              <a:gd name="connsiteY690" fmla="*/ 105616 h 1683330"/>
              <a:gd name="connsiteX691" fmla="*/ 5554406 w 12192000"/>
              <a:gd name="connsiteY691" fmla="*/ 68340 h 1683330"/>
              <a:gd name="connsiteX692" fmla="*/ 5575997 w 12192000"/>
              <a:gd name="connsiteY692" fmla="*/ 62127 h 1683330"/>
              <a:gd name="connsiteX693" fmla="*/ 5554406 w 12192000"/>
              <a:gd name="connsiteY693" fmla="*/ 77661 h 1683330"/>
              <a:gd name="connsiteX694" fmla="*/ 5554406 w 12192000"/>
              <a:gd name="connsiteY694" fmla="*/ 86978 h 1683330"/>
              <a:gd name="connsiteX695" fmla="*/ 5662344 w 12192000"/>
              <a:gd name="connsiteY695" fmla="*/ 96299 h 1683330"/>
              <a:gd name="connsiteX696" fmla="*/ 5719910 w 12192000"/>
              <a:gd name="connsiteY696" fmla="*/ 71445 h 1683330"/>
              <a:gd name="connsiteX697" fmla="*/ 5777474 w 12192000"/>
              <a:gd name="connsiteY697" fmla="*/ 46597 h 1683330"/>
              <a:gd name="connsiteX698" fmla="*/ 6115664 w 12192000"/>
              <a:gd name="connsiteY698" fmla="*/ 31064 h 1683330"/>
              <a:gd name="connsiteX699" fmla="*/ 6425078 w 12192000"/>
              <a:gd name="connsiteY699" fmla="*/ 24851 h 1683330"/>
              <a:gd name="connsiteX700" fmla="*/ 6468252 w 12192000"/>
              <a:gd name="connsiteY700" fmla="*/ 40381 h 1683330"/>
              <a:gd name="connsiteX701" fmla="*/ 6561791 w 12192000"/>
              <a:gd name="connsiteY701" fmla="*/ 59019 h 1683330"/>
              <a:gd name="connsiteX702" fmla="*/ 6698511 w 12192000"/>
              <a:gd name="connsiteY702" fmla="*/ 37276 h 1683330"/>
              <a:gd name="connsiteX703" fmla="*/ 6784859 w 12192000"/>
              <a:gd name="connsiteY703" fmla="*/ 18638 h 1683330"/>
              <a:gd name="connsiteX704" fmla="*/ 6784859 w 12192000"/>
              <a:gd name="connsiteY704" fmla="*/ 40381 h 1683330"/>
              <a:gd name="connsiteX705" fmla="*/ 6720102 w 12192000"/>
              <a:gd name="connsiteY705" fmla="*/ 43489 h 1683330"/>
              <a:gd name="connsiteX706" fmla="*/ 6792058 w 12192000"/>
              <a:gd name="connsiteY706" fmla="*/ 43489 h 1683330"/>
              <a:gd name="connsiteX707" fmla="*/ 6899988 w 12192000"/>
              <a:gd name="connsiteY707" fmla="*/ 49702 h 1683330"/>
              <a:gd name="connsiteX708" fmla="*/ 6979136 w 12192000"/>
              <a:gd name="connsiteY708" fmla="*/ 27956 h 1683330"/>
              <a:gd name="connsiteX709" fmla="*/ 7015118 w 12192000"/>
              <a:gd name="connsiteY709" fmla="*/ 21746 h 1683330"/>
              <a:gd name="connsiteX710" fmla="*/ 7043900 w 12192000"/>
              <a:gd name="connsiteY710" fmla="*/ 24851 h 1683330"/>
              <a:gd name="connsiteX711" fmla="*/ 7885790 w 12192000"/>
              <a:gd name="connsiteY711" fmla="*/ 12426 h 1683330"/>
              <a:gd name="connsiteX712" fmla="*/ 8137632 w 12192000"/>
              <a:gd name="connsiteY712" fmla="*/ 9318 h 1683330"/>
              <a:gd name="connsiteX713" fmla="*/ 8670107 w 12192000"/>
              <a:gd name="connsiteY713" fmla="*/ 12426 h 1683330"/>
              <a:gd name="connsiteX714" fmla="*/ 8706081 w 12192000"/>
              <a:gd name="connsiteY714" fmla="*/ 9318 h 1683330"/>
              <a:gd name="connsiteX715" fmla="*/ 8727672 w 12192000"/>
              <a:gd name="connsiteY715" fmla="*/ 0 h 168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</a:cxnLst>
            <a:rect l="l" t="t" r="r" b="b"/>
            <a:pathLst>
              <a:path w="12192000" h="1683330">
                <a:moveTo>
                  <a:pt x="11958496" y="1666556"/>
                </a:moveTo>
                <a:cubicBezTo>
                  <a:pt x="11949501" y="1666556"/>
                  <a:pt x="11944103" y="1668110"/>
                  <a:pt x="11944103" y="1671216"/>
                </a:cubicBezTo>
                <a:cubicBezTo>
                  <a:pt x="11944103" y="1674321"/>
                  <a:pt x="11958494" y="1677428"/>
                  <a:pt x="11980085" y="1677428"/>
                </a:cubicBezTo>
                <a:cubicBezTo>
                  <a:pt x="12008867" y="1677428"/>
                  <a:pt x="12008867" y="1677428"/>
                  <a:pt x="11994476" y="1671216"/>
                </a:cubicBezTo>
                <a:cubicBezTo>
                  <a:pt x="11980085" y="1668110"/>
                  <a:pt x="11967492" y="1666556"/>
                  <a:pt x="11958496" y="1666556"/>
                </a:cubicBezTo>
                <a:close/>
                <a:moveTo>
                  <a:pt x="11375654" y="1665003"/>
                </a:moveTo>
                <a:cubicBezTo>
                  <a:pt x="11368455" y="1665003"/>
                  <a:pt x="11361263" y="1668111"/>
                  <a:pt x="11361263" y="1671216"/>
                </a:cubicBezTo>
                <a:cubicBezTo>
                  <a:pt x="11361263" y="1674321"/>
                  <a:pt x="11368455" y="1677428"/>
                  <a:pt x="11375654" y="1677428"/>
                </a:cubicBezTo>
                <a:cubicBezTo>
                  <a:pt x="11382846" y="1677428"/>
                  <a:pt x="11390045" y="1674321"/>
                  <a:pt x="11390045" y="1671216"/>
                </a:cubicBezTo>
                <a:cubicBezTo>
                  <a:pt x="11390045" y="1668111"/>
                  <a:pt x="11382846" y="1665003"/>
                  <a:pt x="11375654" y="1665003"/>
                </a:cubicBezTo>
                <a:close/>
                <a:moveTo>
                  <a:pt x="9533579" y="1665003"/>
                </a:moveTo>
                <a:cubicBezTo>
                  <a:pt x="9533579" y="1665003"/>
                  <a:pt x="9526387" y="1668111"/>
                  <a:pt x="9519188" y="1671216"/>
                </a:cubicBezTo>
                <a:cubicBezTo>
                  <a:pt x="9511989" y="1674321"/>
                  <a:pt x="9519188" y="1677428"/>
                  <a:pt x="9526387" y="1677428"/>
                </a:cubicBezTo>
                <a:cubicBezTo>
                  <a:pt x="9533579" y="1677428"/>
                  <a:pt x="9540779" y="1674321"/>
                  <a:pt x="9540779" y="1671216"/>
                </a:cubicBezTo>
                <a:cubicBezTo>
                  <a:pt x="9540779" y="1668111"/>
                  <a:pt x="9533579" y="1665003"/>
                  <a:pt x="9533579" y="1665003"/>
                </a:cubicBezTo>
                <a:close/>
                <a:moveTo>
                  <a:pt x="12095214" y="1658790"/>
                </a:moveTo>
                <a:cubicBezTo>
                  <a:pt x="12095214" y="1658790"/>
                  <a:pt x="12088015" y="1661898"/>
                  <a:pt x="12080823" y="1665003"/>
                </a:cubicBezTo>
                <a:cubicBezTo>
                  <a:pt x="12073624" y="1668111"/>
                  <a:pt x="12080823" y="1671216"/>
                  <a:pt x="12088015" y="1671216"/>
                </a:cubicBezTo>
                <a:cubicBezTo>
                  <a:pt x="12095214" y="1671216"/>
                  <a:pt x="12102406" y="1668111"/>
                  <a:pt x="12102406" y="1665003"/>
                </a:cubicBezTo>
                <a:cubicBezTo>
                  <a:pt x="12102406" y="1661898"/>
                  <a:pt x="12102406" y="1658790"/>
                  <a:pt x="12095214" y="1658790"/>
                </a:cubicBezTo>
                <a:close/>
                <a:moveTo>
                  <a:pt x="9864577" y="1658790"/>
                </a:moveTo>
                <a:cubicBezTo>
                  <a:pt x="9857378" y="1658790"/>
                  <a:pt x="9842986" y="1665003"/>
                  <a:pt x="9828603" y="1671216"/>
                </a:cubicBezTo>
                <a:cubicBezTo>
                  <a:pt x="9807012" y="1680536"/>
                  <a:pt x="9807012" y="1680536"/>
                  <a:pt x="9835795" y="1674321"/>
                </a:cubicBezTo>
                <a:cubicBezTo>
                  <a:pt x="9850186" y="1668111"/>
                  <a:pt x="9864577" y="1661898"/>
                  <a:pt x="9871769" y="1661898"/>
                </a:cubicBezTo>
                <a:cubicBezTo>
                  <a:pt x="9878968" y="1658790"/>
                  <a:pt x="9871769" y="1658790"/>
                  <a:pt x="9864577" y="1658790"/>
                </a:cubicBezTo>
                <a:close/>
                <a:moveTo>
                  <a:pt x="10335101" y="1630979"/>
                </a:moveTo>
                <a:cubicBezTo>
                  <a:pt x="10301710" y="1629669"/>
                  <a:pt x="10253140" y="1633165"/>
                  <a:pt x="10253140" y="1640152"/>
                </a:cubicBezTo>
                <a:cubicBezTo>
                  <a:pt x="10253140" y="1646365"/>
                  <a:pt x="10274723" y="1646365"/>
                  <a:pt x="10397052" y="1646365"/>
                </a:cubicBezTo>
                <a:cubicBezTo>
                  <a:pt x="10490591" y="1646365"/>
                  <a:pt x="10490591" y="1646365"/>
                  <a:pt x="10497790" y="1637048"/>
                </a:cubicBezTo>
                <a:cubicBezTo>
                  <a:pt x="10497790" y="1630835"/>
                  <a:pt x="10476207" y="1630835"/>
                  <a:pt x="10440225" y="1633940"/>
                </a:cubicBezTo>
                <a:cubicBezTo>
                  <a:pt x="10404251" y="1637048"/>
                  <a:pt x="10368269" y="1637048"/>
                  <a:pt x="10361070" y="1633940"/>
                </a:cubicBezTo>
                <a:cubicBezTo>
                  <a:pt x="10355674" y="1632387"/>
                  <a:pt x="10346231" y="1631416"/>
                  <a:pt x="10335101" y="1630979"/>
                </a:cubicBezTo>
                <a:close/>
                <a:moveTo>
                  <a:pt x="7029509" y="1586569"/>
                </a:moveTo>
                <a:cubicBezTo>
                  <a:pt x="7024113" y="1587345"/>
                  <a:pt x="7018717" y="1588898"/>
                  <a:pt x="7015118" y="1590451"/>
                </a:cubicBezTo>
                <a:cubicBezTo>
                  <a:pt x="7000727" y="1599771"/>
                  <a:pt x="7007926" y="1602876"/>
                  <a:pt x="7036701" y="1596663"/>
                </a:cubicBezTo>
                <a:cubicBezTo>
                  <a:pt x="7051092" y="1593555"/>
                  <a:pt x="7051092" y="1590451"/>
                  <a:pt x="7043900" y="1587346"/>
                </a:cubicBezTo>
                <a:cubicBezTo>
                  <a:pt x="7040300" y="1585792"/>
                  <a:pt x="7034905" y="1585792"/>
                  <a:pt x="7029509" y="1586569"/>
                </a:cubicBezTo>
                <a:close/>
                <a:moveTo>
                  <a:pt x="12052041" y="1329517"/>
                </a:moveTo>
                <a:cubicBezTo>
                  <a:pt x="12008867" y="1329517"/>
                  <a:pt x="11994476" y="1329517"/>
                  <a:pt x="12016059" y="1332622"/>
                </a:cubicBezTo>
                <a:cubicBezTo>
                  <a:pt x="12037650" y="1335730"/>
                  <a:pt x="12073624" y="1335730"/>
                  <a:pt x="12095214" y="1332622"/>
                </a:cubicBezTo>
                <a:cubicBezTo>
                  <a:pt x="12109606" y="1329517"/>
                  <a:pt x="12095214" y="1329517"/>
                  <a:pt x="12052041" y="1329517"/>
                </a:cubicBezTo>
                <a:close/>
                <a:moveTo>
                  <a:pt x="1963804" y="1245648"/>
                </a:moveTo>
                <a:cubicBezTo>
                  <a:pt x="1942213" y="1245648"/>
                  <a:pt x="1942213" y="1248752"/>
                  <a:pt x="1956604" y="1248752"/>
                </a:cubicBezTo>
                <a:cubicBezTo>
                  <a:pt x="1963804" y="1251857"/>
                  <a:pt x="1978195" y="1251857"/>
                  <a:pt x="1985386" y="1248752"/>
                </a:cubicBezTo>
                <a:cubicBezTo>
                  <a:pt x="1992586" y="1245648"/>
                  <a:pt x="1978195" y="1245648"/>
                  <a:pt x="1963804" y="1245648"/>
                </a:cubicBezTo>
                <a:close/>
                <a:moveTo>
                  <a:pt x="9742254" y="1105473"/>
                </a:moveTo>
                <a:cubicBezTo>
                  <a:pt x="9738656" y="1106637"/>
                  <a:pt x="9738656" y="1108967"/>
                  <a:pt x="9742256" y="1112073"/>
                </a:cubicBezTo>
                <a:cubicBezTo>
                  <a:pt x="9749447" y="1121394"/>
                  <a:pt x="9799813" y="1118286"/>
                  <a:pt x="9792621" y="1112073"/>
                </a:cubicBezTo>
                <a:cubicBezTo>
                  <a:pt x="9792621" y="1108968"/>
                  <a:pt x="9778230" y="1108968"/>
                  <a:pt x="9763839" y="1105860"/>
                </a:cubicBezTo>
                <a:cubicBezTo>
                  <a:pt x="9753047" y="1104308"/>
                  <a:pt x="9745852" y="1104308"/>
                  <a:pt x="9742254" y="1105473"/>
                </a:cubicBezTo>
                <a:close/>
                <a:moveTo>
                  <a:pt x="11577131" y="1031308"/>
                </a:moveTo>
                <a:cubicBezTo>
                  <a:pt x="11562740" y="1031308"/>
                  <a:pt x="11555548" y="1031308"/>
                  <a:pt x="11555548" y="1034413"/>
                </a:cubicBezTo>
                <a:cubicBezTo>
                  <a:pt x="11555548" y="1040629"/>
                  <a:pt x="11584323" y="1046841"/>
                  <a:pt x="11591522" y="1040629"/>
                </a:cubicBezTo>
                <a:cubicBezTo>
                  <a:pt x="11598714" y="1037521"/>
                  <a:pt x="11591522" y="1034413"/>
                  <a:pt x="11577131" y="1031308"/>
                </a:cubicBezTo>
                <a:close/>
                <a:moveTo>
                  <a:pt x="11656279" y="1025095"/>
                </a:moveTo>
                <a:cubicBezTo>
                  <a:pt x="11649087" y="1025095"/>
                  <a:pt x="11641888" y="1028203"/>
                  <a:pt x="11634696" y="1031308"/>
                </a:cubicBezTo>
                <a:cubicBezTo>
                  <a:pt x="11627504" y="1034413"/>
                  <a:pt x="11641888" y="1037521"/>
                  <a:pt x="11656279" y="1037521"/>
                </a:cubicBezTo>
                <a:cubicBezTo>
                  <a:pt x="11670670" y="1037521"/>
                  <a:pt x="11677869" y="1037521"/>
                  <a:pt x="11677869" y="1031308"/>
                </a:cubicBezTo>
                <a:cubicBezTo>
                  <a:pt x="11670670" y="1028203"/>
                  <a:pt x="11663478" y="1025095"/>
                  <a:pt x="11656279" y="1025095"/>
                </a:cubicBezTo>
                <a:close/>
                <a:moveTo>
                  <a:pt x="12059240" y="1021987"/>
                </a:moveTo>
                <a:cubicBezTo>
                  <a:pt x="11972893" y="1021987"/>
                  <a:pt x="11972893" y="1021987"/>
                  <a:pt x="12023258" y="1028203"/>
                </a:cubicBezTo>
                <a:cubicBezTo>
                  <a:pt x="12059240" y="1034413"/>
                  <a:pt x="12080823" y="1034413"/>
                  <a:pt x="12109606" y="1028203"/>
                </a:cubicBezTo>
                <a:cubicBezTo>
                  <a:pt x="12138388" y="1021987"/>
                  <a:pt x="12131196" y="1021987"/>
                  <a:pt x="12059240" y="1021987"/>
                </a:cubicBezTo>
                <a:close/>
                <a:moveTo>
                  <a:pt x="11814582" y="1021987"/>
                </a:moveTo>
                <a:cubicBezTo>
                  <a:pt x="11764217" y="1021987"/>
                  <a:pt x="11742626" y="1025095"/>
                  <a:pt x="11749825" y="1028203"/>
                </a:cubicBezTo>
                <a:cubicBezTo>
                  <a:pt x="11749825" y="1031308"/>
                  <a:pt x="11749825" y="1034413"/>
                  <a:pt x="11735434" y="1037521"/>
                </a:cubicBezTo>
                <a:cubicBezTo>
                  <a:pt x="11721043" y="1037521"/>
                  <a:pt x="11713844" y="1043733"/>
                  <a:pt x="11713844" y="1049946"/>
                </a:cubicBezTo>
                <a:cubicBezTo>
                  <a:pt x="11713844" y="1065476"/>
                  <a:pt x="11735434" y="1062371"/>
                  <a:pt x="11742626" y="1046841"/>
                </a:cubicBezTo>
                <a:cubicBezTo>
                  <a:pt x="11749825" y="1037521"/>
                  <a:pt x="11764217" y="1034413"/>
                  <a:pt x="11814582" y="1034413"/>
                </a:cubicBezTo>
                <a:cubicBezTo>
                  <a:pt x="11850564" y="1034413"/>
                  <a:pt x="11879346" y="1031308"/>
                  <a:pt x="11886538" y="1028203"/>
                </a:cubicBezTo>
                <a:cubicBezTo>
                  <a:pt x="11886538" y="1025095"/>
                  <a:pt x="11857756" y="1021987"/>
                  <a:pt x="11814582" y="1021987"/>
                </a:cubicBezTo>
                <a:close/>
                <a:moveTo>
                  <a:pt x="9720665" y="994032"/>
                </a:moveTo>
                <a:cubicBezTo>
                  <a:pt x="9713466" y="994032"/>
                  <a:pt x="9706274" y="997140"/>
                  <a:pt x="9706274" y="1000245"/>
                </a:cubicBezTo>
                <a:cubicBezTo>
                  <a:pt x="9706274" y="1003349"/>
                  <a:pt x="9713466" y="1006457"/>
                  <a:pt x="9720665" y="1003349"/>
                </a:cubicBezTo>
                <a:cubicBezTo>
                  <a:pt x="9727857" y="1003349"/>
                  <a:pt x="9735056" y="1000245"/>
                  <a:pt x="9735056" y="997140"/>
                </a:cubicBezTo>
                <a:cubicBezTo>
                  <a:pt x="9735056" y="994032"/>
                  <a:pt x="9727857" y="994032"/>
                  <a:pt x="9720665" y="994032"/>
                </a:cubicBezTo>
                <a:close/>
                <a:moveTo>
                  <a:pt x="7749070" y="981606"/>
                </a:moveTo>
                <a:cubicBezTo>
                  <a:pt x="7741878" y="981606"/>
                  <a:pt x="7734678" y="984714"/>
                  <a:pt x="7734678" y="987819"/>
                </a:cubicBezTo>
                <a:cubicBezTo>
                  <a:pt x="7734678" y="990924"/>
                  <a:pt x="7741878" y="994032"/>
                  <a:pt x="7749070" y="990924"/>
                </a:cubicBezTo>
                <a:cubicBezTo>
                  <a:pt x="7756261" y="987819"/>
                  <a:pt x="7763461" y="984714"/>
                  <a:pt x="7763461" y="984714"/>
                </a:cubicBezTo>
                <a:cubicBezTo>
                  <a:pt x="7763461" y="981606"/>
                  <a:pt x="7756261" y="981606"/>
                  <a:pt x="7749070" y="981606"/>
                </a:cubicBezTo>
                <a:close/>
                <a:moveTo>
                  <a:pt x="8986713" y="975394"/>
                </a:moveTo>
                <a:cubicBezTo>
                  <a:pt x="8965130" y="975394"/>
                  <a:pt x="8972322" y="978502"/>
                  <a:pt x="9001105" y="984714"/>
                </a:cubicBezTo>
                <a:cubicBezTo>
                  <a:pt x="9015496" y="987819"/>
                  <a:pt x="9022695" y="984714"/>
                  <a:pt x="9015496" y="981606"/>
                </a:cubicBezTo>
                <a:cubicBezTo>
                  <a:pt x="9008296" y="978502"/>
                  <a:pt x="8993905" y="975394"/>
                  <a:pt x="8986713" y="975394"/>
                </a:cubicBezTo>
                <a:close/>
                <a:moveTo>
                  <a:pt x="9202578" y="971510"/>
                </a:moveTo>
                <a:cubicBezTo>
                  <a:pt x="9197182" y="972287"/>
                  <a:pt x="9191786" y="973840"/>
                  <a:pt x="9188190" y="975394"/>
                </a:cubicBezTo>
                <a:cubicBezTo>
                  <a:pt x="9173799" y="984714"/>
                  <a:pt x="9195382" y="990924"/>
                  <a:pt x="9216973" y="984714"/>
                </a:cubicBezTo>
                <a:cubicBezTo>
                  <a:pt x="9224164" y="978502"/>
                  <a:pt x="9224164" y="975394"/>
                  <a:pt x="9216973" y="972286"/>
                </a:cubicBezTo>
                <a:cubicBezTo>
                  <a:pt x="9213373" y="970733"/>
                  <a:pt x="9207975" y="970733"/>
                  <a:pt x="9202578" y="971510"/>
                </a:cubicBezTo>
                <a:close/>
                <a:moveTo>
                  <a:pt x="8849993" y="966076"/>
                </a:moveTo>
                <a:cubicBezTo>
                  <a:pt x="8835602" y="966076"/>
                  <a:pt x="8821218" y="966076"/>
                  <a:pt x="8828410" y="969181"/>
                </a:cubicBezTo>
                <a:cubicBezTo>
                  <a:pt x="8828410" y="972286"/>
                  <a:pt x="8828410" y="975394"/>
                  <a:pt x="8814019" y="975394"/>
                </a:cubicBezTo>
                <a:cubicBezTo>
                  <a:pt x="8799628" y="975394"/>
                  <a:pt x="8799628" y="978502"/>
                  <a:pt x="8821218" y="981606"/>
                </a:cubicBezTo>
                <a:cubicBezTo>
                  <a:pt x="8857192" y="984714"/>
                  <a:pt x="8878783" y="984714"/>
                  <a:pt x="8878783" y="975394"/>
                </a:cubicBezTo>
                <a:cubicBezTo>
                  <a:pt x="8878783" y="972286"/>
                  <a:pt x="8871584" y="969181"/>
                  <a:pt x="8849993" y="966076"/>
                </a:cubicBezTo>
                <a:close/>
                <a:moveTo>
                  <a:pt x="9348290" y="953650"/>
                </a:moveTo>
                <a:cubicBezTo>
                  <a:pt x="9339296" y="955203"/>
                  <a:pt x="9332102" y="958309"/>
                  <a:pt x="9324910" y="962968"/>
                </a:cubicBezTo>
                <a:cubicBezTo>
                  <a:pt x="9310519" y="972286"/>
                  <a:pt x="9317711" y="975394"/>
                  <a:pt x="9360885" y="975394"/>
                </a:cubicBezTo>
                <a:cubicBezTo>
                  <a:pt x="9389667" y="975394"/>
                  <a:pt x="9418450" y="969181"/>
                  <a:pt x="9418450" y="966076"/>
                </a:cubicBezTo>
                <a:cubicBezTo>
                  <a:pt x="9418450" y="959860"/>
                  <a:pt x="9404058" y="956756"/>
                  <a:pt x="9382475" y="953651"/>
                </a:cubicBezTo>
                <a:cubicBezTo>
                  <a:pt x="9368080" y="952097"/>
                  <a:pt x="9357285" y="952097"/>
                  <a:pt x="9348290" y="953650"/>
                </a:cubicBezTo>
                <a:close/>
                <a:moveTo>
                  <a:pt x="9497597" y="950543"/>
                </a:moveTo>
                <a:cubicBezTo>
                  <a:pt x="9468823" y="950543"/>
                  <a:pt x="9447232" y="953651"/>
                  <a:pt x="9447232" y="956756"/>
                </a:cubicBezTo>
                <a:cubicBezTo>
                  <a:pt x="9454431" y="966076"/>
                  <a:pt x="9555162" y="966076"/>
                  <a:pt x="9555162" y="956756"/>
                </a:cubicBezTo>
                <a:cubicBezTo>
                  <a:pt x="9555162" y="953651"/>
                  <a:pt x="9526387" y="950543"/>
                  <a:pt x="9497597" y="950543"/>
                </a:cubicBezTo>
                <a:close/>
                <a:moveTo>
                  <a:pt x="9763839" y="947438"/>
                </a:moveTo>
                <a:cubicBezTo>
                  <a:pt x="9735056" y="947438"/>
                  <a:pt x="9720665" y="947438"/>
                  <a:pt x="9735056" y="950543"/>
                </a:cubicBezTo>
                <a:cubicBezTo>
                  <a:pt x="9749447" y="953651"/>
                  <a:pt x="9778230" y="953651"/>
                  <a:pt x="9792621" y="950543"/>
                </a:cubicBezTo>
                <a:cubicBezTo>
                  <a:pt x="9807012" y="950543"/>
                  <a:pt x="9792621" y="947438"/>
                  <a:pt x="9763839" y="947438"/>
                </a:cubicBezTo>
                <a:close/>
                <a:moveTo>
                  <a:pt x="11742626" y="941222"/>
                </a:moveTo>
                <a:cubicBezTo>
                  <a:pt x="11721043" y="941222"/>
                  <a:pt x="11721043" y="941222"/>
                  <a:pt x="11735434" y="944330"/>
                </a:cubicBezTo>
                <a:cubicBezTo>
                  <a:pt x="11742626" y="947438"/>
                  <a:pt x="11757025" y="947438"/>
                  <a:pt x="11764217" y="944330"/>
                </a:cubicBezTo>
                <a:cubicBezTo>
                  <a:pt x="11771416" y="941222"/>
                  <a:pt x="11757025" y="941222"/>
                  <a:pt x="11742626" y="941222"/>
                </a:cubicBezTo>
                <a:close/>
                <a:moveTo>
                  <a:pt x="9073959" y="938118"/>
                </a:moveTo>
                <a:cubicBezTo>
                  <a:pt x="9071259" y="937341"/>
                  <a:pt x="9073057" y="938118"/>
                  <a:pt x="9080252" y="941222"/>
                </a:cubicBezTo>
                <a:cubicBezTo>
                  <a:pt x="9094651" y="947438"/>
                  <a:pt x="9094651" y="953651"/>
                  <a:pt x="9065861" y="969181"/>
                </a:cubicBezTo>
                <a:cubicBezTo>
                  <a:pt x="9037086" y="987819"/>
                  <a:pt x="9037086" y="987819"/>
                  <a:pt x="9065861" y="981606"/>
                </a:cubicBezTo>
                <a:cubicBezTo>
                  <a:pt x="9087452" y="978502"/>
                  <a:pt x="9101843" y="975394"/>
                  <a:pt x="9109042" y="978502"/>
                </a:cubicBezTo>
                <a:cubicBezTo>
                  <a:pt x="9123426" y="984714"/>
                  <a:pt x="9166607" y="987819"/>
                  <a:pt x="9166607" y="981606"/>
                </a:cubicBezTo>
                <a:cubicBezTo>
                  <a:pt x="9166607" y="978502"/>
                  <a:pt x="9152208" y="975394"/>
                  <a:pt x="9145017" y="972286"/>
                </a:cubicBezTo>
                <a:cubicBezTo>
                  <a:pt x="9130625" y="969181"/>
                  <a:pt x="9130625" y="966076"/>
                  <a:pt x="9152208" y="956756"/>
                </a:cubicBezTo>
                <a:cubicBezTo>
                  <a:pt x="9166607" y="950543"/>
                  <a:pt x="9166607" y="947438"/>
                  <a:pt x="9152208" y="950543"/>
                </a:cubicBezTo>
                <a:cubicBezTo>
                  <a:pt x="9137817" y="953651"/>
                  <a:pt x="9116234" y="950543"/>
                  <a:pt x="9094651" y="944330"/>
                </a:cubicBezTo>
                <a:cubicBezTo>
                  <a:pt x="9083856" y="941224"/>
                  <a:pt x="9076659" y="938895"/>
                  <a:pt x="9073959" y="938118"/>
                </a:cubicBezTo>
                <a:close/>
                <a:moveTo>
                  <a:pt x="11936911" y="935013"/>
                </a:moveTo>
                <a:cubicBezTo>
                  <a:pt x="11908129" y="935013"/>
                  <a:pt x="11879346" y="938118"/>
                  <a:pt x="11872147" y="941222"/>
                </a:cubicBezTo>
                <a:cubicBezTo>
                  <a:pt x="11857756" y="953651"/>
                  <a:pt x="11872147" y="953651"/>
                  <a:pt x="11929712" y="944330"/>
                </a:cubicBezTo>
                <a:lnTo>
                  <a:pt x="11987284" y="935013"/>
                </a:lnTo>
                <a:close/>
                <a:moveTo>
                  <a:pt x="12082624" y="924917"/>
                </a:moveTo>
                <a:cubicBezTo>
                  <a:pt x="12066434" y="924917"/>
                  <a:pt x="12044845" y="927246"/>
                  <a:pt x="12030450" y="931905"/>
                </a:cubicBezTo>
                <a:cubicBezTo>
                  <a:pt x="12023258" y="935013"/>
                  <a:pt x="12016059" y="941222"/>
                  <a:pt x="12023258" y="944330"/>
                </a:cubicBezTo>
                <a:cubicBezTo>
                  <a:pt x="12030450" y="947438"/>
                  <a:pt x="12044849" y="947438"/>
                  <a:pt x="12052041" y="941222"/>
                </a:cubicBezTo>
                <a:cubicBezTo>
                  <a:pt x="12066432" y="935013"/>
                  <a:pt x="12073624" y="935013"/>
                  <a:pt x="12095214" y="941222"/>
                </a:cubicBezTo>
                <a:cubicBezTo>
                  <a:pt x="12109606" y="944330"/>
                  <a:pt x="12123997" y="947438"/>
                  <a:pt x="12131196" y="944330"/>
                </a:cubicBezTo>
                <a:cubicBezTo>
                  <a:pt x="12138388" y="941222"/>
                  <a:pt x="12131196" y="941222"/>
                  <a:pt x="12109606" y="938118"/>
                </a:cubicBezTo>
                <a:cubicBezTo>
                  <a:pt x="12102406" y="938118"/>
                  <a:pt x="12095214" y="935013"/>
                  <a:pt x="12102406" y="931905"/>
                </a:cubicBezTo>
                <a:cubicBezTo>
                  <a:pt x="12109605" y="927246"/>
                  <a:pt x="12098814" y="924917"/>
                  <a:pt x="12082624" y="924917"/>
                </a:cubicBezTo>
                <a:close/>
                <a:moveTo>
                  <a:pt x="12066432" y="838714"/>
                </a:moveTo>
                <a:cubicBezTo>
                  <a:pt x="12037650" y="838714"/>
                  <a:pt x="12030450" y="838714"/>
                  <a:pt x="12044849" y="841822"/>
                </a:cubicBezTo>
                <a:cubicBezTo>
                  <a:pt x="12059240" y="841822"/>
                  <a:pt x="12073624" y="848032"/>
                  <a:pt x="12073624" y="851140"/>
                </a:cubicBezTo>
                <a:cubicBezTo>
                  <a:pt x="12073624" y="860460"/>
                  <a:pt x="12102406" y="860460"/>
                  <a:pt x="12109606" y="848032"/>
                </a:cubicBezTo>
                <a:cubicBezTo>
                  <a:pt x="12116805" y="841822"/>
                  <a:pt x="12109606" y="838714"/>
                  <a:pt x="12066432" y="838714"/>
                </a:cubicBezTo>
                <a:close/>
                <a:moveTo>
                  <a:pt x="8253663" y="819687"/>
                </a:moveTo>
                <a:cubicBezTo>
                  <a:pt x="8245568" y="818522"/>
                  <a:pt x="8234775" y="818522"/>
                  <a:pt x="8223979" y="820076"/>
                </a:cubicBezTo>
                <a:cubicBezTo>
                  <a:pt x="8180806" y="820076"/>
                  <a:pt x="8180806" y="820076"/>
                  <a:pt x="8209588" y="826289"/>
                </a:cubicBezTo>
                <a:cubicBezTo>
                  <a:pt x="8252762" y="835606"/>
                  <a:pt x="8267153" y="835606"/>
                  <a:pt x="8267153" y="826289"/>
                </a:cubicBezTo>
                <a:cubicBezTo>
                  <a:pt x="8267153" y="823183"/>
                  <a:pt x="8261758" y="820852"/>
                  <a:pt x="8253663" y="819687"/>
                </a:cubicBezTo>
                <a:close/>
                <a:moveTo>
                  <a:pt x="8742063" y="801438"/>
                </a:moveTo>
                <a:cubicBezTo>
                  <a:pt x="8713280" y="801438"/>
                  <a:pt x="8698889" y="801438"/>
                  <a:pt x="8698889" y="807651"/>
                </a:cubicBezTo>
                <a:cubicBezTo>
                  <a:pt x="8698889" y="813864"/>
                  <a:pt x="8720472" y="816968"/>
                  <a:pt x="8742063" y="813864"/>
                </a:cubicBezTo>
                <a:cubicBezTo>
                  <a:pt x="8763646" y="810759"/>
                  <a:pt x="8778037" y="807651"/>
                  <a:pt x="8785236" y="807651"/>
                </a:cubicBezTo>
                <a:cubicBezTo>
                  <a:pt x="8785236" y="804543"/>
                  <a:pt x="8763646" y="804543"/>
                  <a:pt x="8742063" y="801438"/>
                </a:cubicBezTo>
                <a:close/>
                <a:moveTo>
                  <a:pt x="8630645" y="796682"/>
                </a:moveTo>
                <a:cubicBezTo>
                  <a:pt x="8618839" y="796974"/>
                  <a:pt x="8603548" y="797556"/>
                  <a:pt x="8583759" y="798333"/>
                </a:cubicBezTo>
                <a:cubicBezTo>
                  <a:pt x="8533394" y="801438"/>
                  <a:pt x="8526195" y="801438"/>
                  <a:pt x="8554977" y="810759"/>
                </a:cubicBezTo>
                <a:cubicBezTo>
                  <a:pt x="8569368" y="816968"/>
                  <a:pt x="8590959" y="820076"/>
                  <a:pt x="8598151" y="816968"/>
                </a:cubicBezTo>
                <a:cubicBezTo>
                  <a:pt x="8605350" y="816968"/>
                  <a:pt x="8626933" y="813864"/>
                  <a:pt x="8641324" y="813864"/>
                </a:cubicBezTo>
                <a:cubicBezTo>
                  <a:pt x="8655715" y="813864"/>
                  <a:pt x="8670107" y="810759"/>
                  <a:pt x="8670107" y="804543"/>
                </a:cubicBezTo>
                <a:cubicBezTo>
                  <a:pt x="8670107" y="797555"/>
                  <a:pt x="8666061" y="795808"/>
                  <a:pt x="8630645" y="796682"/>
                </a:cubicBezTo>
                <a:close/>
                <a:moveTo>
                  <a:pt x="10720850" y="792121"/>
                </a:moveTo>
                <a:cubicBezTo>
                  <a:pt x="10713658" y="792121"/>
                  <a:pt x="10706459" y="795225"/>
                  <a:pt x="10706459" y="798333"/>
                </a:cubicBezTo>
                <a:cubicBezTo>
                  <a:pt x="10706459" y="801438"/>
                  <a:pt x="10713658" y="804543"/>
                  <a:pt x="10720850" y="801438"/>
                </a:cubicBezTo>
                <a:cubicBezTo>
                  <a:pt x="10728050" y="798333"/>
                  <a:pt x="10735241" y="795225"/>
                  <a:pt x="10735241" y="795225"/>
                </a:cubicBezTo>
                <a:cubicBezTo>
                  <a:pt x="10735241" y="792121"/>
                  <a:pt x="10728050" y="792121"/>
                  <a:pt x="10720850" y="792121"/>
                </a:cubicBezTo>
                <a:close/>
                <a:moveTo>
                  <a:pt x="9706274" y="785905"/>
                </a:moveTo>
                <a:cubicBezTo>
                  <a:pt x="9691883" y="785905"/>
                  <a:pt x="9684691" y="785905"/>
                  <a:pt x="9699074" y="789013"/>
                </a:cubicBezTo>
                <a:cubicBezTo>
                  <a:pt x="9706274" y="792121"/>
                  <a:pt x="9720665" y="792121"/>
                  <a:pt x="9727857" y="789013"/>
                </a:cubicBezTo>
                <a:cubicBezTo>
                  <a:pt x="9735056" y="785905"/>
                  <a:pt x="9727857" y="785905"/>
                  <a:pt x="9706274" y="785905"/>
                </a:cubicBezTo>
                <a:close/>
                <a:moveTo>
                  <a:pt x="8945337" y="781635"/>
                </a:moveTo>
                <a:cubicBezTo>
                  <a:pt x="8938140" y="779694"/>
                  <a:pt x="8929144" y="779694"/>
                  <a:pt x="8921949" y="782800"/>
                </a:cubicBezTo>
                <a:cubicBezTo>
                  <a:pt x="8900366" y="789013"/>
                  <a:pt x="8907558" y="798333"/>
                  <a:pt x="8936340" y="798333"/>
                </a:cubicBezTo>
                <a:cubicBezTo>
                  <a:pt x="8950739" y="798333"/>
                  <a:pt x="8957931" y="795225"/>
                  <a:pt x="8957931" y="792121"/>
                </a:cubicBezTo>
                <a:cubicBezTo>
                  <a:pt x="8957931" y="787460"/>
                  <a:pt x="8952533" y="783577"/>
                  <a:pt x="8945337" y="781635"/>
                </a:cubicBezTo>
                <a:close/>
                <a:moveTo>
                  <a:pt x="9145017" y="764162"/>
                </a:moveTo>
                <a:cubicBezTo>
                  <a:pt x="9109042" y="764162"/>
                  <a:pt x="9094651" y="767270"/>
                  <a:pt x="9087452" y="776587"/>
                </a:cubicBezTo>
                <a:cubicBezTo>
                  <a:pt x="9080252" y="785905"/>
                  <a:pt x="9065861" y="789013"/>
                  <a:pt x="9044278" y="785905"/>
                </a:cubicBezTo>
                <a:cubicBezTo>
                  <a:pt x="9022695" y="782800"/>
                  <a:pt x="9008296" y="785905"/>
                  <a:pt x="9001105" y="789013"/>
                </a:cubicBezTo>
                <a:cubicBezTo>
                  <a:pt x="9001105" y="795225"/>
                  <a:pt x="9029887" y="795225"/>
                  <a:pt x="9073061" y="795225"/>
                </a:cubicBezTo>
                <a:cubicBezTo>
                  <a:pt x="9109042" y="792121"/>
                  <a:pt x="9166607" y="795225"/>
                  <a:pt x="9202581" y="798333"/>
                </a:cubicBezTo>
                <a:lnTo>
                  <a:pt x="9267338" y="804543"/>
                </a:lnTo>
                <a:lnTo>
                  <a:pt x="9238563" y="789013"/>
                </a:lnTo>
                <a:cubicBezTo>
                  <a:pt x="9224164" y="779695"/>
                  <a:pt x="9202581" y="773479"/>
                  <a:pt x="9188190" y="776587"/>
                </a:cubicBezTo>
                <a:cubicBezTo>
                  <a:pt x="9180998" y="779695"/>
                  <a:pt x="9173799" y="779695"/>
                  <a:pt x="9180998" y="773479"/>
                </a:cubicBezTo>
                <a:cubicBezTo>
                  <a:pt x="9188190" y="767270"/>
                  <a:pt x="9173799" y="764162"/>
                  <a:pt x="9145017" y="764162"/>
                </a:cubicBezTo>
                <a:close/>
                <a:moveTo>
                  <a:pt x="11030265" y="711352"/>
                </a:moveTo>
                <a:cubicBezTo>
                  <a:pt x="11001483" y="711352"/>
                  <a:pt x="10987091" y="723778"/>
                  <a:pt x="11008674" y="733099"/>
                </a:cubicBezTo>
                <a:cubicBezTo>
                  <a:pt x="11023066" y="736206"/>
                  <a:pt x="11023066" y="736206"/>
                  <a:pt x="11015874" y="729994"/>
                </a:cubicBezTo>
                <a:cubicBezTo>
                  <a:pt x="11008674" y="723778"/>
                  <a:pt x="11008674" y="717568"/>
                  <a:pt x="11023066" y="714460"/>
                </a:cubicBezTo>
                <a:cubicBezTo>
                  <a:pt x="11037464" y="711352"/>
                  <a:pt x="11044656" y="711352"/>
                  <a:pt x="11030265" y="711352"/>
                </a:cubicBezTo>
                <a:close/>
                <a:moveTo>
                  <a:pt x="11159786" y="677184"/>
                </a:moveTo>
                <a:cubicBezTo>
                  <a:pt x="11145395" y="677184"/>
                  <a:pt x="11138195" y="677184"/>
                  <a:pt x="11152587" y="680289"/>
                </a:cubicBezTo>
                <a:cubicBezTo>
                  <a:pt x="11159786" y="683397"/>
                  <a:pt x="11174177" y="683397"/>
                  <a:pt x="11181376" y="680289"/>
                </a:cubicBezTo>
                <a:cubicBezTo>
                  <a:pt x="11188568" y="677184"/>
                  <a:pt x="11174177" y="677184"/>
                  <a:pt x="11159786" y="677184"/>
                </a:cubicBezTo>
                <a:close/>
                <a:moveTo>
                  <a:pt x="11800191" y="670972"/>
                </a:moveTo>
                <a:cubicBezTo>
                  <a:pt x="11800191" y="670972"/>
                  <a:pt x="11800191" y="674080"/>
                  <a:pt x="11807390" y="680289"/>
                </a:cubicBezTo>
                <a:cubicBezTo>
                  <a:pt x="11814582" y="686505"/>
                  <a:pt x="11828981" y="689610"/>
                  <a:pt x="11836173" y="689610"/>
                </a:cubicBezTo>
                <a:cubicBezTo>
                  <a:pt x="11843372" y="689610"/>
                  <a:pt x="11843372" y="683397"/>
                  <a:pt x="11828981" y="680289"/>
                </a:cubicBezTo>
                <a:cubicBezTo>
                  <a:pt x="11814582" y="674080"/>
                  <a:pt x="11800191" y="670972"/>
                  <a:pt x="11800191" y="670972"/>
                </a:cubicBezTo>
                <a:close/>
                <a:moveTo>
                  <a:pt x="11174177" y="649225"/>
                </a:moveTo>
                <a:cubicBezTo>
                  <a:pt x="11145395" y="649225"/>
                  <a:pt x="11123812" y="652333"/>
                  <a:pt x="11116612" y="655441"/>
                </a:cubicBezTo>
                <a:cubicBezTo>
                  <a:pt x="11116612" y="658546"/>
                  <a:pt x="11123812" y="661651"/>
                  <a:pt x="11131003" y="658546"/>
                </a:cubicBezTo>
                <a:cubicBezTo>
                  <a:pt x="11138195" y="655441"/>
                  <a:pt x="11159786" y="658546"/>
                  <a:pt x="11174177" y="661651"/>
                </a:cubicBezTo>
                <a:cubicBezTo>
                  <a:pt x="11202960" y="667867"/>
                  <a:pt x="11210151" y="664759"/>
                  <a:pt x="11217351" y="658546"/>
                </a:cubicBezTo>
                <a:cubicBezTo>
                  <a:pt x="11224543" y="652333"/>
                  <a:pt x="11217351" y="649225"/>
                  <a:pt x="11174177" y="649225"/>
                </a:cubicBezTo>
                <a:close/>
                <a:moveTo>
                  <a:pt x="11076137" y="648062"/>
                </a:moveTo>
                <a:cubicBezTo>
                  <a:pt x="11075237" y="648451"/>
                  <a:pt x="11077034" y="650781"/>
                  <a:pt x="11080630" y="655441"/>
                </a:cubicBezTo>
                <a:cubicBezTo>
                  <a:pt x="11087830" y="661651"/>
                  <a:pt x="11095022" y="667867"/>
                  <a:pt x="11102221" y="664759"/>
                </a:cubicBezTo>
                <a:cubicBezTo>
                  <a:pt x="11109420" y="664759"/>
                  <a:pt x="11102221" y="658546"/>
                  <a:pt x="11087830" y="652333"/>
                </a:cubicBezTo>
                <a:cubicBezTo>
                  <a:pt x="11080634" y="649227"/>
                  <a:pt x="11077037" y="647674"/>
                  <a:pt x="11076137" y="648062"/>
                </a:cubicBezTo>
                <a:close/>
                <a:moveTo>
                  <a:pt x="9476014" y="643016"/>
                </a:moveTo>
                <a:cubicBezTo>
                  <a:pt x="9454431" y="643016"/>
                  <a:pt x="9440033" y="643016"/>
                  <a:pt x="9454431" y="646121"/>
                </a:cubicBezTo>
                <a:cubicBezTo>
                  <a:pt x="9468823" y="649225"/>
                  <a:pt x="9490406" y="649225"/>
                  <a:pt x="9497597" y="646121"/>
                </a:cubicBezTo>
                <a:cubicBezTo>
                  <a:pt x="9504797" y="643016"/>
                  <a:pt x="9497597" y="643016"/>
                  <a:pt x="9476014" y="643016"/>
                </a:cubicBezTo>
                <a:close/>
                <a:moveTo>
                  <a:pt x="12115003" y="642238"/>
                </a:moveTo>
                <a:cubicBezTo>
                  <a:pt x="12111406" y="642238"/>
                  <a:pt x="12102410" y="644567"/>
                  <a:pt x="12088015" y="649225"/>
                </a:cubicBezTo>
                <a:cubicBezTo>
                  <a:pt x="12073624" y="652333"/>
                  <a:pt x="12073624" y="655441"/>
                  <a:pt x="12080823" y="655441"/>
                </a:cubicBezTo>
                <a:cubicBezTo>
                  <a:pt x="12088015" y="655441"/>
                  <a:pt x="12102406" y="652333"/>
                  <a:pt x="12109606" y="649225"/>
                </a:cubicBezTo>
                <a:cubicBezTo>
                  <a:pt x="12116801" y="644567"/>
                  <a:pt x="12118601" y="642238"/>
                  <a:pt x="12115003" y="642238"/>
                </a:cubicBezTo>
                <a:close/>
                <a:moveTo>
                  <a:pt x="9567757" y="636026"/>
                </a:moveTo>
                <a:cubicBezTo>
                  <a:pt x="9564160" y="636026"/>
                  <a:pt x="9555166" y="638356"/>
                  <a:pt x="9540779" y="643016"/>
                </a:cubicBezTo>
                <a:cubicBezTo>
                  <a:pt x="9526387" y="646121"/>
                  <a:pt x="9526387" y="649225"/>
                  <a:pt x="9533579" y="649225"/>
                </a:cubicBezTo>
                <a:cubicBezTo>
                  <a:pt x="9540779" y="649225"/>
                  <a:pt x="9555162" y="646121"/>
                  <a:pt x="9562362" y="643016"/>
                </a:cubicBezTo>
                <a:cubicBezTo>
                  <a:pt x="9569558" y="638356"/>
                  <a:pt x="9571355" y="636026"/>
                  <a:pt x="9567757" y="636026"/>
                </a:cubicBezTo>
                <a:close/>
                <a:moveTo>
                  <a:pt x="11463800" y="627483"/>
                </a:moveTo>
                <a:cubicBezTo>
                  <a:pt x="11456604" y="625930"/>
                  <a:pt x="11444011" y="627483"/>
                  <a:pt x="11433219" y="633695"/>
                </a:cubicBezTo>
                <a:cubicBezTo>
                  <a:pt x="11418828" y="639908"/>
                  <a:pt x="11418828" y="643016"/>
                  <a:pt x="11426019" y="646121"/>
                </a:cubicBezTo>
                <a:cubicBezTo>
                  <a:pt x="11433219" y="649225"/>
                  <a:pt x="11454802" y="646121"/>
                  <a:pt x="11462001" y="639908"/>
                </a:cubicBezTo>
                <a:cubicBezTo>
                  <a:pt x="11472797" y="633696"/>
                  <a:pt x="11470997" y="629036"/>
                  <a:pt x="11463800" y="627483"/>
                </a:cubicBezTo>
                <a:close/>
                <a:moveTo>
                  <a:pt x="9986899" y="627483"/>
                </a:moveTo>
                <a:cubicBezTo>
                  <a:pt x="9900559" y="627483"/>
                  <a:pt x="9835795" y="630587"/>
                  <a:pt x="9835795" y="633695"/>
                </a:cubicBezTo>
                <a:cubicBezTo>
                  <a:pt x="9835795" y="636803"/>
                  <a:pt x="9807012" y="639908"/>
                  <a:pt x="9763839" y="636803"/>
                </a:cubicBezTo>
                <a:cubicBezTo>
                  <a:pt x="9720665" y="636803"/>
                  <a:pt x="9684691" y="636803"/>
                  <a:pt x="9670300" y="639908"/>
                </a:cubicBezTo>
                <a:cubicBezTo>
                  <a:pt x="9634318" y="646121"/>
                  <a:pt x="9749447" y="652333"/>
                  <a:pt x="9857378" y="646121"/>
                </a:cubicBezTo>
                <a:cubicBezTo>
                  <a:pt x="9907751" y="646121"/>
                  <a:pt x="9965316" y="646121"/>
                  <a:pt x="9979707" y="649225"/>
                </a:cubicBezTo>
                <a:cubicBezTo>
                  <a:pt x="10001290" y="655441"/>
                  <a:pt x="10030080" y="652333"/>
                  <a:pt x="10073246" y="646121"/>
                </a:cubicBezTo>
                <a:cubicBezTo>
                  <a:pt x="10109228" y="639908"/>
                  <a:pt x="10138010" y="633695"/>
                  <a:pt x="10138010" y="630587"/>
                </a:cubicBezTo>
                <a:cubicBezTo>
                  <a:pt x="10138010" y="627483"/>
                  <a:pt x="10073246" y="627483"/>
                  <a:pt x="9986899" y="627483"/>
                </a:cubicBezTo>
                <a:close/>
                <a:moveTo>
                  <a:pt x="11260524" y="608845"/>
                </a:moveTo>
                <a:cubicBezTo>
                  <a:pt x="11260524" y="608845"/>
                  <a:pt x="11246133" y="611953"/>
                  <a:pt x="11224543" y="615057"/>
                </a:cubicBezTo>
                <a:cubicBezTo>
                  <a:pt x="11195768" y="621270"/>
                  <a:pt x="11195768" y="621270"/>
                  <a:pt x="11231742" y="621270"/>
                </a:cubicBezTo>
                <a:cubicBezTo>
                  <a:pt x="11253333" y="621270"/>
                  <a:pt x="11267724" y="618162"/>
                  <a:pt x="11267724" y="615057"/>
                </a:cubicBezTo>
                <a:cubicBezTo>
                  <a:pt x="11267724" y="611953"/>
                  <a:pt x="11260524" y="608845"/>
                  <a:pt x="11260524" y="608845"/>
                </a:cubicBezTo>
                <a:close/>
                <a:moveTo>
                  <a:pt x="11850564" y="602632"/>
                </a:moveTo>
                <a:cubicBezTo>
                  <a:pt x="11836173" y="602632"/>
                  <a:pt x="11814582" y="605740"/>
                  <a:pt x="11807390" y="608845"/>
                </a:cubicBezTo>
                <a:cubicBezTo>
                  <a:pt x="11792999" y="615057"/>
                  <a:pt x="11807390" y="615057"/>
                  <a:pt x="11850564" y="608845"/>
                </a:cubicBezTo>
                <a:cubicBezTo>
                  <a:pt x="11886538" y="602632"/>
                  <a:pt x="11886538" y="602632"/>
                  <a:pt x="11850564" y="602632"/>
                </a:cubicBezTo>
                <a:close/>
                <a:moveTo>
                  <a:pt x="7554784" y="587098"/>
                </a:moveTo>
                <a:cubicBezTo>
                  <a:pt x="7540393" y="587098"/>
                  <a:pt x="7526010" y="590206"/>
                  <a:pt x="7526010" y="593314"/>
                </a:cubicBezTo>
                <a:cubicBezTo>
                  <a:pt x="7526010" y="599524"/>
                  <a:pt x="7526010" y="599524"/>
                  <a:pt x="7540393" y="599524"/>
                </a:cubicBezTo>
                <a:cubicBezTo>
                  <a:pt x="7554784" y="599524"/>
                  <a:pt x="7561984" y="596419"/>
                  <a:pt x="7569176" y="593314"/>
                </a:cubicBezTo>
                <a:cubicBezTo>
                  <a:pt x="7576375" y="590206"/>
                  <a:pt x="7569176" y="587098"/>
                  <a:pt x="7554784" y="587098"/>
                </a:cubicBezTo>
                <a:close/>
                <a:moveTo>
                  <a:pt x="10963707" y="574287"/>
                </a:moveTo>
                <a:cubicBezTo>
                  <a:pt x="10960109" y="573899"/>
                  <a:pt x="10958309" y="576229"/>
                  <a:pt x="10958309" y="580889"/>
                </a:cubicBezTo>
                <a:cubicBezTo>
                  <a:pt x="10958309" y="593314"/>
                  <a:pt x="10987091" y="605740"/>
                  <a:pt x="10994283" y="599524"/>
                </a:cubicBezTo>
                <a:cubicBezTo>
                  <a:pt x="11001483" y="599524"/>
                  <a:pt x="10994283" y="590206"/>
                  <a:pt x="10979900" y="583994"/>
                </a:cubicBezTo>
                <a:cubicBezTo>
                  <a:pt x="10972704" y="577781"/>
                  <a:pt x="10967306" y="574675"/>
                  <a:pt x="10963707" y="574287"/>
                </a:cubicBezTo>
                <a:close/>
                <a:moveTo>
                  <a:pt x="11059047" y="559143"/>
                </a:moveTo>
                <a:cubicBezTo>
                  <a:pt x="11037464" y="559143"/>
                  <a:pt x="11023066" y="562251"/>
                  <a:pt x="11023066" y="562251"/>
                </a:cubicBezTo>
                <a:cubicBezTo>
                  <a:pt x="11008674" y="580889"/>
                  <a:pt x="11008674" y="587098"/>
                  <a:pt x="11037464" y="580889"/>
                </a:cubicBezTo>
                <a:cubicBezTo>
                  <a:pt x="11059047" y="577781"/>
                  <a:pt x="11073439" y="571568"/>
                  <a:pt x="11080630" y="565356"/>
                </a:cubicBezTo>
                <a:cubicBezTo>
                  <a:pt x="11087830" y="562251"/>
                  <a:pt x="11080630" y="559143"/>
                  <a:pt x="11059047" y="559143"/>
                </a:cubicBezTo>
                <a:close/>
                <a:moveTo>
                  <a:pt x="12047547" y="549048"/>
                </a:moveTo>
                <a:cubicBezTo>
                  <a:pt x="12043049" y="548272"/>
                  <a:pt x="12034054" y="548272"/>
                  <a:pt x="12023258" y="549826"/>
                </a:cubicBezTo>
                <a:cubicBezTo>
                  <a:pt x="12001668" y="549826"/>
                  <a:pt x="11987284" y="549826"/>
                  <a:pt x="12001668" y="552930"/>
                </a:cubicBezTo>
                <a:cubicBezTo>
                  <a:pt x="12016059" y="556035"/>
                  <a:pt x="12037650" y="556035"/>
                  <a:pt x="12044849" y="552930"/>
                </a:cubicBezTo>
                <a:cubicBezTo>
                  <a:pt x="12052044" y="551378"/>
                  <a:pt x="12052044" y="549825"/>
                  <a:pt x="12047547" y="549048"/>
                </a:cubicBezTo>
                <a:close/>
                <a:moveTo>
                  <a:pt x="11512367" y="546718"/>
                </a:moveTo>
                <a:cubicBezTo>
                  <a:pt x="11505175" y="546718"/>
                  <a:pt x="11497976" y="549826"/>
                  <a:pt x="11497976" y="552930"/>
                </a:cubicBezTo>
                <a:cubicBezTo>
                  <a:pt x="11497976" y="556035"/>
                  <a:pt x="11505175" y="559143"/>
                  <a:pt x="11512367" y="562251"/>
                </a:cubicBezTo>
                <a:cubicBezTo>
                  <a:pt x="11519566" y="565356"/>
                  <a:pt x="11526758" y="562251"/>
                  <a:pt x="11526758" y="556035"/>
                </a:cubicBezTo>
                <a:cubicBezTo>
                  <a:pt x="11526758" y="552930"/>
                  <a:pt x="11519566" y="546718"/>
                  <a:pt x="11512367" y="546718"/>
                </a:cubicBezTo>
                <a:close/>
                <a:moveTo>
                  <a:pt x="5892604" y="546718"/>
                </a:moveTo>
                <a:cubicBezTo>
                  <a:pt x="5885405" y="546718"/>
                  <a:pt x="5878212" y="549826"/>
                  <a:pt x="5878212" y="552930"/>
                </a:cubicBezTo>
                <a:cubicBezTo>
                  <a:pt x="5878212" y="556035"/>
                  <a:pt x="5885405" y="559143"/>
                  <a:pt x="5892604" y="559143"/>
                </a:cubicBezTo>
                <a:cubicBezTo>
                  <a:pt x="5899796" y="559143"/>
                  <a:pt x="5906995" y="556035"/>
                  <a:pt x="5906995" y="552930"/>
                </a:cubicBezTo>
                <a:cubicBezTo>
                  <a:pt x="5906995" y="549826"/>
                  <a:pt x="5899796" y="546718"/>
                  <a:pt x="5892604" y="546718"/>
                </a:cubicBezTo>
                <a:close/>
                <a:moveTo>
                  <a:pt x="6759673" y="512937"/>
                </a:moveTo>
                <a:cubicBezTo>
                  <a:pt x="6750678" y="512548"/>
                  <a:pt x="6748881" y="514102"/>
                  <a:pt x="6756076" y="518762"/>
                </a:cubicBezTo>
                <a:cubicBezTo>
                  <a:pt x="6763268" y="524972"/>
                  <a:pt x="6784859" y="524972"/>
                  <a:pt x="6806449" y="524972"/>
                </a:cubicBezTo>
                <a:cubicBezTo>
                  <a:pt x="6835224" y="524972"/>
                  <a:pt x="6835224" y="524972"/>
                  <a:pt x="6806449" y="518762"/>
                </a:cubicBezTo>
                <a:cubicBezTo>
                  <a:pt x="6784858" y="515656"/>
                  <a:pt x="6768667" y="513325"/>
                  <a:pt x="6759673" y="512937"/>
                </a:cubicBezTo>
                <a:close/>
                <a:moveTo>
                  <a:pt x="10595832" y="502841"/>
                </a:moveTo>
                <a:cubicBezTo>
                  <a:pt x="10593133" y="501677"/>
                  <a:pt x="10584138" y="501677"/>
                  <a:pt x="10569746" y="503229"/>
                </a:cubicBezTo>
                <a:cubicBezTo>
                  <a:pt x="10540964" y="503229"/>
                  <a:pt x="10533772" y="506333"/>
                  <a:pt x="10540964" y="509441"/>
                </a:cubicBezTo>
                <a:cubicBezTo>
                  <a:pt x="10548163" y="512549"/>
                  <a:pt x="10562547" y="512549"/>
                  <a:pt x="10584138" y="509441"/>
                </a:cubicBezTo>
                <a:cubicBezTo>
                  <a:pt x="10594933" y="506335"/>
                  <a:pt x="10598531" y="504006"/>
                  <a:pt x="10595832" y="502841"/>
                </a:cubicBezTo>
                <a:close/>
                <a:moveTo>
                  <a:pt x="10893552" y="500124"/>
                </a:moveTo>
                <a:cubicBezTo>
                  <a:pt x="10800006" y="503229"/>
                  <a:pt x="10778415" y="506333"/>
                  <a:pt x="10814397" y="512549"/>
                </a:cubicBezTo>
                <a:cubicBezTo>
                  <a:pt x="10821596" y="512549"/>
                  <a:pt x="10828788" y="512549"/>
                  <a:pt x="10835987" y="509441"/>
                </a:cubicBezTo>
                <a:cubicBezTo>
                  <a:pt x="10835987" y="506333"/>
                  <a:pt x="10871962" y="506333"/>
                  <a:pt x="10915135" y="506333"/>
                </a:cubicBezTo>
                <a:cubicBezTo>
                  <a:pt x="10951110" y="509441"/>
                  <a:pt x="10987091" y="506333"/>
                  <a:pt x="10987091" y="503229"/>
                </a:cubicBezTo>
                <a:cubicBezTo>
                  <a:pt x="10987091" y="500124"/>
                  <a:pt x="10943918" y="500124"/>
                  <a:pt x="10893552" y="500124"/>
                </a:cubicBezTo>
                <a:close/>
                <a:moveTo>
                  <a:pt x="10670485" y="500124"/>
                </a:moveTo>
                <a:cubicBezTo>
                  <a:pt x="10634503" y="500124"/>
                  <a:pt x="10634503" y="503229"/>
                  <a:pt x="10663285" y="512549"/>
                </a:cubicBezTo>
                <a:cubicBezTo>
                  <a:pt x="10677684" y="518762"/>
                  <a:pt x="10684876" y="515654"/>
                  <a:pt x="10692075" y="509441"/>
                </a:cubicBezTo>
                <a:cubicBezTo>
                  <a:pt x="10699267" y="503229"/>
                  <a:pt x="10692075" y="500124"/>
                  <a:pt x="10670485" y="500124"/>
                </a:cubicBezTo>
                <a:close/>
                <a:moveTo>
                  <a:pt x="11263220" y="493909"/>
                </a:moveTo>
                <a:cubicBezTo>
                  <a:pt x="11253327" y="494686"/>
                  <a:pt x="11242534" y="497016"/>
                  <a:pt x="11238934" y="500124"/>
                </a:cubicBezTo>
                <a:cubicBezTo>
                  <a:pt x="11238934" y="503229"/>
                  <a:pt x="11246133" y="503229"/>
                  <a:pt x="11253333" y="503229"/>
                </a:cubicBezTo>
                <a:cubicBezTo>
                  <a:pt x="11267724" y="500124"/>
                  <a:pt x="11282107" y="497016"/>
                  <a:pt x="11282107" y="497016"/>
                </a:cubicBezTo>
                <a:cubicBezTo>
                  <a:pt x="11282107" y="493910"/>
                  <a:pt x="11273114" y="493133"/>
                  <a:pt x="11263220" y="493909"/>
                </a:cubicBezTo>
                <a:close/>
                <a:moveTo>
                  <a:pt x="5129869" y="487699"/>
                </a:moveTo>
                <a:cubicBezTo>
                  <a:pt x="5108279" y="487699"/>
                  <a:pt x="5101087" y="487699"/>
                  <a:pt x="5108279" y="490803"/>
                </a:cubicBezTo>
                <a:cubicBezTo>
                  <a:pt x="5122671" y="493908"/>
                  <a:pt x="5144261" y="493908"/>
                  <a:pt x="5151461" y="490803"/>
                </a:cubicBezTo>
                <a:cubicBezTo>
                  <a:pt x="5165844" y="487699"/>
                  <a:pt x="5151461" y="487699"/>
                  <a:pt x="5129869" y="487699"/>
                </a:cubicBezTo>
                <a:close/>
                <a:moveTo>
                  <a:pt x="5065113" y="487699"/>
                </a:moveTo>
                <a:cubicBezTo>
                  <a:pt x="5050714" y="487699"/>
                  <a:pt x="5043522" y="490803"/>
                  <a:pt x="5050714" y="493908"/>
                </a:cubicBezTo>
                <a:cubicBezTo>
                  <a:pt x="5057913" y="500124"/>
                  <a:pt x="5086696" y="497016"/>
                  <a:pt x="5093888" y="490803"/>
                </a:cubicBezTo>
                <a:cubicBezTo>
                  <a:pt x="5093888" y="487699"/>
                  <a:pt x="5079504" y="487699"/>
                  <a:pt x="5065113" y="487699"/>
                </a:cubicBezTo>
                <a:close/>
                <a:moveTo>
                  <a:pt x="5259390" y="478378"/>
                </a:moveTo>
                <a:cubicBezTo>
                  <a:pt x="5244999" y="478378"/>
                  <a:pt x="5237800" y="481486"/>
                  <a:pt x="5244999" y="487699"/>
                </a:cubicBezTo>
                <a:cubicBezTo>
                  <a:pt x="5252191" y="493908"/>
                  <a:pt x="5259390" y="497016"/>
                  <a:pt x="5259390" y="497016"/>
                </a:cubicBezTo>
                <a:cubicBezTo>
                  <a:pt x="5259390" y="497016"/>
                  <a:pt x="5266583" y="493908"/>
                  <a:pt x="5273782" y="487699"/>
                </a:cubicBezTo>
                <a:cubicBezTo>
                  <a:pt x="5273782" y="481486"/>
                  <a:pt x="5273782" y="478378"/>
                  <a:pt x="5259390" y="478378"/>
                </a:cubicBezTo>
                <a:close/>
                <a:moveTo>
                  <a:pt x="11404436" y="475270"/>
                </a:moveTo>
                <a:cubicBezTo>
                  <a:pt x="11390045" y="475270"/>
                  <a:pt x="11375654" y="478378"/>
                  <a:pt x="11368455" y="481486"/>
                </a:cubicBezTo>
                <a:cubicBezTo>
                  <a:pt x="11361263" y="484591"/>
                  <a:pt x="11368455" y="484591"/>
                  <a:pt x="11375654" y="484591"/>
                </a:cubicBezTo>
                <a:cubicBezTo>
                  <a:pt x="11382846" y="481486"/>
                  <a:pt x="11397245" y="484591"/>
                  <a:pt x="11404436" y="487699"/>
                </a:cubicBezTo>
                <a:cubicBezTo>
                  <a:pt x="11418828" y="497016"/>
                  <a:pt x="11512367" y="497016"/>
                  <a:pt x="11512367" y="487699"/>
                </a:cubicBezTo>
                <a:cubicBezTo>
                  <a:pt x="11512367" y="484591"/>
                  <a:pt x="11490784" y="481486"/>
                  <a:pt x="11462001" y="484591"/>
                </a:cubicBezTo>
                <a:cubicBezTo>
                  <a:pt x="11426019" y="487699"/>
                  <a:pt x="11411636" y="484591"/>
                  <a:pt x="11418828" y="481486"/>
                </a:cubicBezTo>
                <a:cubicBezTo>
                  <a:pt x="11426019" y="478378"/>
                  <a:pt x="11418828" y="475270"/>
                  <a:pt x="11404436" y="475270"/>
                </a:cubicBezTo>
                <a:close/>
                <a:moveTo>
                  <a:pt x="5449173" y="474494"/>
                </a:moveTo>
                <a:cubicBezTo>
                  <a:pt x="5446476" y="473717"/>
                  <a:pt x="5442880" y="473717"/>
                  <a:pt x="5439284" y="475270"/>
                </a:cubicBezTo>
                <a:cubicBezTo>
                  <a:pt x="5410494" y="475270"/>
                  <a:pt x="5410494" y="478378"/>
                  <a:pt x="5439284" y="490803"/>
                </a:cubicBezTo>
                <a:cubicBezTo>
                  <a:pt x="5475259" y="503229"/>
                  <a:pt x="5540015" y="503229"/>
                  <a:pt x="5540015" y="490803"/>
                </a:cubicBezTo>
                <a:cubicBezTo>
                  <a:pt x="5540015" y="484591"/>
                  <a:pt x="5532823" y="481486"/>
                  <a:pt x="5518432" y="487699"/>
                </a:cubicBezTo>
                <a:cubicBezTo>
                  <a:pt x="5489650" y="493908"/>
                  <a:pt x="5439284" y="487699"/>
                  <a:pt x="5453668" y="478378"/>
                </a:cubicBezTo>
                <a:cubicBezTo>
                  <a:pt x="5453668" y="476824"/>
                  <a:pt x="5451870" y="475271"/>
                  <a:pt x="5449173" y="474494"/>
                </a:cubicBezTo>
                <a:close/>
                <a:moveTo>
                  <a:pt x="11598714" y="472165"/>
                </a:moveTo>
                <a:cubicBezTo>
                  <a:pt x="11584323" y="472165"/>
                  <a:pt x="11577131" y="472165"/>
                  <a:pt x="11591522" y="475270"/>
                </a:cubicBezTo>
                <a:cubicBezTo>
                  <a:pt x="11598714" y="478378"/>
                  <a:pt x="11613113" y="478378"/>
                  <a:pt x="11620305" y="475270"/>
                </a:cubicBezTo>
                <a:cubicBezTo>
                  <a:pt x="11620305" y="475270"/>
                  <a:pt x="11613113" y="472165"/>
                  <a:pt x="11598714" y="472165"/>
                </a:cubicBezTo>
                <a:close/>
                <a:moveTo>
                  <a:pt x="11699460" y="465953"/>
                </a:moveTo>
                <a:cubicBezTo>
                  <a:pt x="11692261" y="465953"/>
                  <a:pt x="11685069" y="469061"/>
                  <a:pt x="11685069" y="472165"/>
                </a:cubicBezTo>
                <a:cubicBezTo>
                  <a:pt x="11685069" y="475270"/>
                  <a:pt x="11692261" y="478378"/>
                  <a:pt x="11699460" y="478378"/>
                </a:cubicBezTo>
                <a:cubicBezTo>
                  <a:pt x="11706652" y="478378"/>
                  <a:pt x="11713844" y="475270"/>
                  <a:pt x="11713844" y="472165"/>
                </a:cubicBezTo>
                <a:cubicBezTo>
                  <a:pt x="11713844" y="469061"/>
                  <a:pt x="11706652" y="465953"/>
                  <a:pt x="11699460" y="465953"/>
                </a:cubicBezTo>
                <a:close/>
                <a:moveTo>
                  <a:pt x="11754324" y="465563"/>
                </a:moveTo>
                <a:cubicBezTo>
                  <a:pt x="11749825" y="465951"/>
                  <a:pt x="11746225" y="469057"/>
                  <a:pt x="11742626" y="475270"/>
                </a:cubicBezTo>
                <a:cubicBezTo>
                  <a:pt x="11735434" y="481486"/>
                  <a:pt x="11742626" y="484591"/>
                  <a:pt x="11757025" y="481486"/>
                </a:cubicBezTo>
                <a:cubicBezTo>
                  <a:pt x="11771416" y="478378"/>
                  <a:pt x="11778608" y="475270"/>
                  <a:pt x="11771416" y="472165"/>
                </a:cubicBezTo>
                <a:cubicBezTo>
                  <a:pt x="11764220" y="467505"/>
                  <a:pt x="11758823" y="465175"/>
                  <a:pt x="11754324" y="465563"/>
                </a:cubicBezTo>
                <a:close/>
                <a:moveTo>
                  <a:pt x="6943162" y="453527"/>
                </a:moveTo>
                <a:cubicBezTo>
                  <a:pt x="6921571" y="453527"/>
                  <a:pt x="6914379" y="453527"/>
                  <a:pt x="6921571" y="456635"/>
                </a:cubicBezTo>
                <a:cubicBezTo>
                  <a:pt x="6935970" y="459740"/>
                  <a:pt x="6957553" y="459740"/>
                  <a:pt x="6964745" y="456635"/>
                </a:cubicBezTo>
                <a:cubicBezTo>
                  <a:pt x="6971944" y="456635"/>
                  <a:pt x="6964745" y="453527"/>
                  <a:pt x="6943162" y="453527"/>
                </a:cubicBezTo>
                <a:close/>
                <a:moveTo>
                  <a:pt x="6842423" y="450422"/>
                </a:moveTo>
                <a:cubicBezTo>
                  <a:pt x="6806449" y="450422"/>
                  <a:pt x="6806449" y="456635"/>
                  <a:pt x="6828032" y="459740"/>
                </a:cubicBezTo>
                <a:cubicBezTo>
                  <a:pt x="6842423" y="462845"/>
                  <a:pt x="6856815" y="459740"/>
                  <a:pt x="6864014" y="456635"/>
                </a:cubicBezTo>
                <a:cubicBezTo>
                  <a:pt x="6871206" y="453527"/>
                  <a:pt x="6864014" y="450422"/>
                  <a:pt x="6842423" y="450422"/>
                </a:cubicBezTo>
                <a:close/>
                <a:moveTo>
                  <a:pt x="3201447" y="391400"/>
                </a:moveTo>
                <a:cubicBezTo>
                  <a:pt x="3158274" y="391400"/>
                  <a:pt x="3129492" y="400718"/>
                  <a:pt x="3158274" y="406934"/>
                </a:cubicBezTo>
                <a:cubicBezTo>
                  <a:pt x="3165466" y="410038"/>
                  <a:pt x="3187056" y="406934"/>
                  <a:pt x="3201447" y="400718"/>
                </a:cubicBezTo>
                <a:cubicBezTo>
                  <a:pt x="3223031" y="394508"/>
                  <a:pt x="3223031" y="391400"/>
                  <a:pt x="3201447" y="391400"/>
                </a:cubicBezTo>
                <a:close/>
                <a:moveTo>
                  <a:pt x="8821218" y="385187"/>
                </a:moveTo>
                <a:cubicBezTo>
                  <a:pt x="8799628" y="385187"/>
                  <a:pt x="8799628" y="388295"/>
                  <a:pt x="8814019" y="388295"/>
                </a:cubicBezTo>
                <a:cubicBezTo>
                  <a:pt x="8821218" y="391400"/>
                  <a:pt x="8835602" y="391400"/>
                  <a:pt x="8842801" y="388295"/>
                </a:cubicBezTo>
                <a:cubicBezTo>
                  <a:pt x="8849993" y="385187"/>
                  <a:pt x="8835602" y="385187"/>
                  <a:pt x="8821218" y="385187"/>
                </a:cubicBezTo>
                <a:close/>
                <a:moveTo>
                  <a:pt x="8907558" y="372762"/>
                </a:moveTo>
                <a:cubicBezTo>
                  <a:pt x="8900366" y="372762"/>
                  <a:pt x="8893174" y="375870"/>
                  <a:pt x="8893174" y="382079"/>
                </a:cubicBezTo>
                <a:cubicBezTo>
                  <a:pt x="8893174" y="385187"/>
                  <a:pt x="8907558" y="391400"/>
                  <a:pt x="8914757" y="391400"/>
                </a:cubicBezTo>
                <a:cubicBezTo>
                  <a:pt x="8929148" y="391400"/>
                  <a:pt x="8936340" y="391400"/>
                  <a:pt x="8921949" y="388295"/>
                </a:cubicBezTo>
                <a:cubicBezTo>
                  <a:pt x="8914757" y="388295"/>
                  <a:pt x="8907558" y="382079"/>
                  <a:pt x="8914757" y="378975"/>
                </a:cubicBezTo>
                <a:cubicBezTo>
                  <a:pt x="8921949" y="375870"/>
                  <a:pt x="8914757" y="372762"/>
                  <a:pt x="8907558" y="372762"/>
                </a:cubicBezTo>
                <a:close/>
                <a:moveTo>
                  <a:pt x="136120" y="372762"/>
                </a:moveTo>
                <a:cubicBezTo>
                  <a:pt x="92946" y="372762"/>
                  <a:pt x="78555" y="372762"/>
                  <a:pt x="100138" y="375870"/>
                </a:cubicBezTo>
                <a:cubicBezTo>
                  <a:pt x="121729" y="378975"/>
                  <a:pt x="150511" y="378975"/>
                  <a:pt x="172094" y="375870"/>
                </a:cubicBezTo>
                <a:cubicBezTo>
                  <a:pt x="186485" y="372762"/>
                  <a:pt x="172094" y="372762"/>
                  <a:pt x="136120" y="372762"/>
                </a:cubicBezTo>
                <a:close/>
                <a:moveTo>
                  <a:pt x="9725159" y="358785"/>
                </a:moveTo>
                <a:cubicBezTo>
                  <a:pt x="9720661" y="358785"/>
                  <a:pt x="9713465" y="360338"/>
                  <a:pt x="9699074" y="363445"/>
                </a:cubicBezTo>
                <a:cubicBezTo>
                  <a:pt x="9684691" y="369654"/>
                  <a:pt x="9684691" y="369654"/>
                  <a:pt x="9706274" y="369654"/>
                </a:cubicBezTo>
                <a:cubicBezTo>
                  <a:pt x="9727857" y="369654"/>
                  <a:pt x="9742256" y="366549"/>
                  <a:pt x="9735056" y="363445"/>
                </a:cubicBezTo>
                <a:cubicBezTo>
                  <a:pt x="9731456" y="360338"/>
                  <a:pt x="9729657" y="358785"/>
                  <a:pt x="9725159" y="358785"/>
                </a:cubicBezTo>
                <a:close/>
                <a:moveTo>
                  <a:pt x="3093510" y="332381"/>
                </a:moveTo>
                <a:cubicBezTo>
                  <a:pt x="3079119" y="332381"/>
                  <a:pt x="3071926" y="332381"/>
                  <a:pt x="3086318" y="335486"/>
                </a:cubicBezTo>
                <a:cubicBezTo>
                  <a:pt x="3093510" y="335486"/>
                  <a:pt x="3107901" y="335486"/>
                  <a:pt x="3115100" y="335486"/>
                </a:cubicBezTo>
                <a:cubicBezTo>
                  <a:pt x="3122292" y="332381"/>
                  <a:pt x="3107901" y="332381"/>
                  <a:pt x="3093510" y="332381"/>
                </a:cubicBezTo>
                <a:close/>
                <a:moveTo>
                  <a:pt x="2812885" y="332381"/>
                </a:moveTo>
                <a:cubicBezTo>
                  <a:pt x="2733729" y="332381"/>
                  <a:pt x="2704947" y="335486"/>
                  <a:pt x="2740929" y="335486"/>
                </a:cubicBezTo>
                <a:cubicBezTo>
                  <a:pt x="2776903" y="335486"/>
                  <a:pt x="2841667" y="335486"/>
                  <a:pt x="2884841" y="335486"/>
                </a:cubicBezTo>
                <a:cubicBezTo>
                  <a:pt x="2920815" y="332381"/>
                  <a:pt x="2884841" y="332381"/>
                  <a:pt x="2812885" y="332381"/>
                </a:cubicBezTo>
                <a:close/>
                <a:moveTo>
                  <a:pt x="3196049" y="328497"/>
                </a:moveTo>
                <a:cubicBezTo>
                  <a:pt x="3178059" y="327721"/>
                  <a:pt x="3158270" y="327721"/>
                  <a:pt x="3151075" y="329273"/>
                </a:cubicBezTo>
                <a:cubicBezTo>
                  <a:pt x="3136683" y="332381"/>
                  <a:pt x="3151075" y="335486"/>
                  <a:pt x="3179857" y="335486"/>
                </a:cubicBezTo>
                <a:cubicBezTo>
                  <a:pt x="3208639" y="335486"/>
                  <a:pt x="3230230" y="335486"/>
                  <a:pt x="3230230" y="332381"/>
                </a:cubicBezTo>
                <a:cubicBezTo>
                  <a:pt x="3230230" y="330827"/>
                  <a:pt x="3214039" y="329274"/>
                  <a:pt x="3196049" y="328497"/>
                </a:cubicBezTo>
                <a:close/>
                <a:moveTo>
                  <a:pt x="3580116" y="297434"/>
                </a:moveTo>
                <a:cubicBezTo>
                  <a:pt x="3575619" y="296658"/>
                  <a:pt x="3568423" y="296658"/>
                  <a:pt x="3561228" y="298210"/>
                </a:cubicBezTo>
                <a:cubicBezTo>
                  <a:pt x="3546837" y="298210"/>
                  <a:pt x="3539637" y="298210"/>
                  <a:pt x="3554036" y="301318"/>
                </a:cubicBezTo>
                <a:cubicBezTo>
                  <a:pt x="3561228" y="304422"/>
                  <a:pt x="3575619" y="304422"/>
                  <a:pt x="3582811" y="301318"/>
                </a:cubicBezTo>
                <a:cubicBezTo>
                  <a:pt x="3586410" y="299764"/>
                  <a:pt x="3584613" y="298211"/>
                  <a:pt x="3580116" y="297434"/>
                </a:cubicBezTo>
                <a:close/>
                <a:moveTo>
                  <a:pt x="8166414" y="288889"/>
                </a:moveTo>
                <a:cubicBezTo>
                  <a:pt x="8166414" y="288889"/>
                  <a:pt x="8144824" y="291997"/>
                  <a:pt x="8123241" y="295105"/>
                </a:cubicBezTo>
                <a:lnTo>
                  <a:pt x="8080067" y="301318"/>
                </a:lnTo>
                <a:lnTo>
                  <a:pt x="8123241" y="301318"/>
                </a:lnTo>
                <a:cubicBezTo>
                  <a:pt x="8144824" y="301318"/>
                  <a:pt x="8166414" y="298210"/>
                  <a:pt x="8166414" y="295105"/>
                </a:cubicBezTo>
                <a:cubicBezTo>
                  <a:pt x="8166414" y="291997"/>
                  <a:pt x="8166414" y="288889"/>
                  <a:pt x="8166414" y="288889"/>
                </a:cubicBezTo>
                <a:close/>
                <a:moveTo>
                  <a:pt x="5482450" y="270254"/>
                </a:moveTo>
                <a:cubicBezTo>
                  <a:pt x="5460868" y="270254"/>
                  <a:pt x="5460868" y="273359"/>
                  <a:pt x="5475259" y="273359"/>
                </a:cubicBezTo>
                <a:cubicBezTo>
                  <a:pt x="5482450" y="276464"/>
                  <a:pt x="5496849" y="276464"/>
                  <a:pt x="5504041" y="273359"/>
                </a:cubicBezTo>
                <a:cubicBezTo>
                  <a:pt x="5511240" y="270254"/>
                  <a:pt x="5496849" y="270254"/>
                  <a:pt x="5482450" y="270254"/>
                </a:cubicBezTo>
                <a:close/>
                <a:moveTo>
                  <a:pt x="5435685" y="248507"/>
                </a:moveTo>
                <a:cubicBezTo>
                  <a:pt x="5432087" y="248507"/>
                  <a:pt x="5421293" y="251613"/>
                  <a:pt x="5403302" y="257826"/>
                </a:cubicBezTo>
                <a:cubicBezTo>
                  <a:pt x="5367328" y="270254"/>
                  <a:pt x="5367328" y="276464"/>
                  <a:pt x="5403302" y="273359"/>
                </a:cubicBezTo>
                <a:cubicBezTo>
                  <a:pt x="5417694" y="273359"/>
                  <a:pt x="5424894" y="273359"/>
                  <a:pt x="5417694" y="270254"/>
                </a:cubicBezTo>
                <a:cubicBezTo>
                  <a:pt x="5410494" y="267146"/>
                  <a:pt x="5417694" y="264042"/>
                  <a:pt x="5424894" y="257826"/>
                </a:cubicBezTo>
                <a:cubicBezTo>
                  <a:pt x="5435685" y="251613"/>
                  <a:pt x="5439283" y="248507"/>
                  <a:pt x="5435685" y="248507"/>
                </a:cubicBezTo>
                <a:close/>
                <a:moveTo>
                  <a:pt x="11951302" y="214337"/>
                </a:moveTo>
                <a:cubicBezTo>
                  <a:pt x="11936911" y="214337"/>
                  <a:pt x="11929712" y="217445"/>
                  <a:pt x="11929712" y="220553"/>
                </a:cubicBezTo>
                <a:cubicBezTo>
                  <a:pt x="11929712" y="223657"/>
                  <a:pt x="11936911" y="226762"/>
                  <a:pt x="11951302" y="223657"/>
                </a:cubicBezTo>
                <a:cubicBezTo>
                  <a:pt x="11965694" y="220553"/>
                  <a:pt x="11972893" y="217445"/>
                  <a:pt x="11972893" y="217445"/>
                </a:cubicBezTo>
                <a:cubicBezTo>
                  <a:pt x="11972893" y="214337"/>
                  <a:pt x="11965694" y="214337"/>
                  <a:pt x="11951302" y="214337"/>
                </a:cubicBezTo>
                <a:close/>
                <a:moveTo>
                  <a:pt x="5791866" y="207738"/>
                </a:moveTo>
                <a:cubicBezTo>
                  <a:pt x="5782872" y="208903"/>
                  <a:pt x="5777474" y="211232"/>
                  <a:pt x="5777474" y="214337"/>
                </a:cubicBezTo>
                <a:cubicBezTo>
                  <a:pt x="5777474" y="223657"/>
                  <a:pt x="5820648" y="226762"/>
                  <a:pt x="5856629" y="217445"/>
                </a:cubicBezTo>
                <a:cubicBezTo>
                  <a:pt x="5871021" y="211232"/>
                  <a:pt x="5863822" y="211232"/>
                  <a:pt x="5827839" y="208127"/>
                </a:cubicBezTo>
                <a:cubicBezTo>
                  <a:pt x="5813452" y="206573"/>
                  <a:pt x="5800861" y="206573"/>
                  <a:pt x="5791866" y="207738"/>
                </a:cubicBezTo>
                <a:close/>
                <a:moveTo>
                  <a:pt x="5688426" y="204244"/>
                </a:moveTo>
                <a:cubicBezTo>
                  <a:pt x="5685727" y="205020"/>
                  <a:pt x="5683927" y="206573"/>
                  <a:pt x="5683927" y="208127"/>
                </a:cubicBezTo>
                <a:cubicBezTo>
                  <a:pt x="5683927" y="214337"/>
                  <a:pt x="5691127" y="217445"/>
                  <a:pt x="5698318" y="220553"/>
                </a:cubicBezTo>
                <a:cubicBezTo>
                  <a:pt x="5705518" y="223657"/>
                  <a:pt x="5712717" y="220553"/>
                  <a:pt x="5712717" y="217445"/>
                </a:cubicBezTo>
                <a:cubicBezTo>
                  <a:pt x="5712717" y="211232"/>
                  <a:pt x="5705518" y="208127"/>
                  <a:pt x="5698318" y="205019"/>
                </a:cubicBezTo>
                <a:cubicBezTo>
                  <a:pt x="5694723" y="203467"/>
                  <a:pt x="5691125" y="203467"/>
                  <a:pt x="5688426" y="204244"/>
                </a:cubicBezTo>
                <a:close/>
                <a:moveTo>
                  <a:pt x="11044656" y="189489"/>
                </a:moveTo>
                <a:cubicBezTo>
                  <a:pt x="10972700" y="189489"/>
                  <a:pt x="10972700" y="189489"/>
                  <a:pt x="11015874" y="195699"/>
                </a:cubicBezTo>
                <a:cubicBezTo>
                  <a:pt x="11087830" y="201915"/>
                  <a:pt x="11123812" y="201915"/>
                  <a:pt x="11123812" y="195699"/>
                </a:cubicBezTo>
                <a:cubicBezTo>
                  <a:pt x="11123812" y="192594"/>
                  <a:pt x="11087830" y="189489"/>
                  <a:pt x="11044656" y="189489"/>
                </a:cubicBezTo>
                <a:close/>
                <a:moveTo>
                  <a:pt x="5640761" y="180168"/>
                </a:moveTo>
                <a:cubicBezTo>
                  <a:pt x="5640761" y="180168"/>
                  <a:pt x="5633562" y="183273"/>
                  <a:pt x="5626363" y="186381"/>
                </a:cubicBezTo>
                <a:cubicBezTo>
                  <a:pt x="5619171" y="192594"/>
                  <a:pt x="5626363" y="195699"/>
                  <a:pt x="5633562" y="192594"/>
                </a:cubicBezTo>
                <a:cubicBezTo>
                  <a:pt x="5640761" y="192594"/>
                  <a:pt x="5647953" y="189489"/>
                  <a:pt x="5647953" y="186381"/>
                </a:cubicBezTo>
                <a:cubicBezTo>
                  <a:pt x="5647953" y="183273"/>
                  <a:pt x="5647953" y="180168"/>
                  <a:pt x="5640761" y="180168"/>
                </a:cubicBezTo>
                <a:close/>
                <a:moveTo>
                  <a:pt x="5899796" y="167743"/>
                </a:moveTo>
                <a:cubicBezTo>
                  <a:pt x="5885405" y="167743"/>
                  <a:pt x="5878212" y="170851"/>
                  <a:pt x="5871021" y="173956"/>
                </a:cubicBezTo>
                <a:cubicBezTo>
                  <a:pt x="5863822" y="177064"/>
                  <a:pt x="5863822" y="180168"/>
                  <a:pt x="5878212" y="180168"/>
                </a:cubicBezTo>
                <a:cubicBezTo>
                  <a:pt x="5892604" y="180168"/>
                  <a:pt x="5899796" y="177064"/>
                  <a:pt x="5906995" y="173956"/>
                </a:cubicBezTo>
                <a:cubicBezTo>
                  <a:pt x="5914187" y="170851"/>
                  <a:pt x="5906995" y="167743"/>
                  <a:pt x="5899796" y="167743"/>
                </a:cubicBezTo>
                <a:close/>
                <a:moveTo>
                  <a:pt x="5712717" y="161530"/>
                </a:moveTo>
                <a:cubicBezTo>
                  <a:pt x="5705518" y="161530"/>
                  <a:pt x="5705518" y="164635"/>
                  <a:pt x="5705518" y="167743"/>
                </a:cubicBezTo>
                <a:cubicBezTo>
                  <a:pt x="5705518" y="170851"/>
                  <a:pt x="5712717" y="173956"/>
                  <a:pt x="5719910" y="173956"/>
                </a:cubicBezTo>
                <a:cubicBezTo>
                  <a:pt x="5727108" y="173956"/>
                  <a:pt x="5727108" y="170851"/>
                  <a:pt x="5727108" y="167743"/>
                </a:cubicBezTo>
                <a:cubicBezTo>
                  <a:pt x="5727108" y="164635"/>
                  <a:pt x="5719910" y="161530"/>
                  <a:pt x="5712717" y="161530"/>
                </a:cubicBezTo>
                <a:close/>
                <a:moveTo>
                  <a:pt x="5855728" y="141728"/>
                </a:moveTo>
                <a:cubicBezTo>
                  <a:pt x="5849432" y="142893"/>
                  <a:pt x="5838639" y="147553"/>
                  <a:pt x="5820648" y="155318"/>
                </a:cubicBezTo>
                <a:cubicBezTo>
                  <a:pt x="5784673" y="170851"/>
                  <a:pt x="5784673" y="170851"/>
                  <a:pt x="5827839" y="164635"/>
                </a:cubicBezTo>
                <a:cubicBezTo>
                  <a:pt x="5849430" y="158426"/>
                  <a:pt x="5863822" y="152210"/>
                  <a:pt x="5863822" y="149105"/>
                </a:cubicBezTo>
                <a:cubicBezTo>
                  <a:pt x="5863822" y="142892"/>
                  <a:pt x="5862024" y="140563"/>
                  <a:pt x="5855728" y="141728"/>
                </a:cubicBezTo>
                <a:close/>
                <a:moveTo>
                  <a:pt x="5604780" y="121146"/>
                </a:moveTo>
                <a:cubicBezTo>
                  <a:pt x="5597580" y="121146"/>
                  <a:pt x="5590389" y="124254"/>
                  <a:pt x="5597580" y="127362"/>
                </a:cubicBezTo>
                <a:cubicBezTo>
                  <a:pt x="5597580" y="130467"/>
                  <a:pt x="5604780" y="133572"/>
                  <a:pt x="5611971" y="133572"/>
                </a:cubicBezTo>
                <a:cubicBezTo>
                  <a:pt x="5619171" y="133572"/>
                  <a:pt x="5619171" y="130467"/>
                  <a:pt x="5619171" y="127362"/>
                </a:cubicBezTo>
                <a:cubicBezTo>
                  <a:pt x="5619171" y="124254"/>
                  <a:pt x="5611971" y="121146"/>
                  <a:pt x="5604780" y="121146"/>
                </a:cubicBezTo>
                <a:close/>
                <a:moveTo>
                  <a:pt x="12070930" y="89696"/>
                </a:moveTo>
                <a:cubicBezTo>
                  <a:pt x="12052041" y="89308"/>
                  <a:pt x="12037650" y="90084"/>
                  <a:pt x="12037650" y="93191"/>
                </a:cubicBezTo>
                <a:cubicBezTo>
                  <a:pt x="12037650" y="96299"/>
                  <a:pt x="12052041" y="102508"/>
                  <a:pt x="12066432" y="105616"/>
                </a:cubicBezTo>
                <a:cubicBezTo>
                  <a:pt x="12088015" y="108724"/>
                  <a:pt x="12102406" y="108724"/>
                  <a:pt x="12116805" y="102508"/>
                </a:cubicBezTo>
                <a:cubicBezTo>
                  <a:pt x="12123997" y="96299"/>
                  <a:pt x="12131196" y="93191"/>
                  <a:pt x="12131196" y="93191"/>
                </a:cubicBezTo>
                <a:cubicBezTo>
                  <a:pt x="12113205" y="91637"/>
                  <a:pt x="12089819" y="90084"/>
                  <a:pt x="12070930" y="89696"/>
                </a:cubicBezTo>
                <a:close/>
                <a:moveTo>
                  <a:pt x="11728235" y="71445"/>
                </a:moveTo>
                <a:cubicBezTo>
                  <a:pt x="11713844" y="83873"/>
                  <a:pt x="11742626" y="90083"/>
                  <a:pt x="11814582" y="96299"/>
                </a:cubicBezTo>
                <a:cubicBezTo>
                  <a:pt x="11857756" y="96299"/>
                  <a:pt x="11908129" y="96299"/>
                  <a:pt x="11936911" y="99403"/>
                </a:cubicBezTo>
                <a:cubicBezTo>
                  <a:pt x="11965694" y="99403"/>
                  <a:pt x="11994476" y="99403"/>
                  <a:pt x="12008867" y="96299"/>
                </a:cubicBezTo>
                <a:cubicBezTo>
                  <a:pt x="12037650" y="86978"/>
                  <a:pt x="11987284" y="80765"/>
                  <a:pt x="11886538" y="77661"/>
                </a:cubicBezTo>
                <a:cubicBezTo>
                  <a:pt x="11843372" y="77661"/>
                  <a:pt x="11792999" y="74553"/>
                  <a:pt x="11771416" y="71445"/>
                </a:cubicBezTo>
                <a:cubicBezTo>
                  <a:pt x="11749825" y="68340"/>
                  <a:pt x="11735434" y="68340"/>
                  <a:pt x="11728235" y="71445"/>
                </a:cubicBezTo>
                <a:close/>
                <a:moveTo>
                  <a:pt x="11605914" y="57856"/>
                </a:moveTo>
                <a:cubicBezTo>
                  <a:pt x="11598716" y="57468"/>
                  <a:pt x="11591519" y="59021"/>
                  <a:pt x="11584323" y="62127"/>
                </a:cubicBezTo>
                <a:cubicBezTo>
                  <a:pt x="11562740" y="71445"/>
                  <a:pt x="11591522" y="80765"/>
                  <a:pt x="11649087" y="77661"/>
                </a:cubicBezTo>
                <a:cubicBezTo>
                  <a:pt x="11685069" y="77661"/>
                  <a:pt x="11699460" y="77661"/>
                  <a:pt x="11677869" y="74553"/>
                </a:cubicBezTo>
                <a:cubicBezTo>
                  <a:pt x="11656279" y="71445"/>
                  <a:pt x="11634696" y="68340"/>
                  <a:pt x="11627504" y="65235"/>
                </a:cubicBezTo>
                <a:cubicBezTo>
                  <a:pt x="11620308" y="60575"/>
                  <a:pt x="11613111" y="58245"/>
                  <a:pt x="11605914" y="57856"/>
                </a:cubicBezTo>
                <a:close/>
                <a:moveTo>
                  <a:pt x="10576938" y="52810"/>
                </a:moveTo>
                <a:cubicBezTo>
                  <a:pt x="10526573" y="52810"/>
                  <a:pt x="10497790" y="55915"/>
                  <a:pt x="10504982" y="59019"/>
                </a:cubicBezTo>
                <a:cubicBezTo>
                  <a:pt x="10504982" y="62127"/>
                  <a:pt x="10540964" y="65235"/>
                  <a:pt x="10584138" y="65235"/>
                </a:cubicBezTo>
                <a:cubicBezTo>
                  <a:pt x="10620119" y="65235"/>
                  <a:pt x="10656094" y="62127"/>
                  <a:pt x="10656094" y="59019"/>
                </a:cubicBezTo>
                <a:cubicBezTo>
                  <a:pt x="10656094" y="55915"/>
                  <a:pt x="10620119" y="52810"/>
                  <a:pt x="10576938" y="52810"/>
                </a:cubicBezTo>
                <a:close/>
                <a:moveTo>
                  <a:pt x="10181184" y="52810"/>
                </a:moveTo>
                <a:cubicBezTo>
                  <a:pt x="10123619" y="52810"/>
                  <a:pt x="10102036" y="55915"/>
                  <a:pt x="10123619" y="55915"/>
                </a:cubicBezTo>
                <a:cubicBezTo>
                  <a:pt x="10152401" y="59019"/>
                  <a:pt x="10202767" y="59019"/>
                  <a:pt x="10231549" y="55915"/>
                </a:cubicBezTo>
                <a:cubicBezTo>
                  <a:pt x="10260339" y="52810"/>
                  <a:pt x="10238749" y="52810"/>
                  <a:pt x="10181184" y="52810"/>
                </a:cubicBezTo>
                <a:close/>
                <a:moveTo>
                  <a:pt x="10778418" y="52031"/>
                </a:moveTo>
                <a:cubicBezTo>
                  <a:pt x="10774821" y="52031"/>
                  <a:pt x="10764027" y="54361"/>
                  <a:pt x="10742441" y="59019"/>
                </a:cubicBezTo>
                <a:cubicBezTo>
                  <a:pt x="10713658" y="65235"/>
                  <a:pt x="10713658" y="65235"/>
                  <a:pt x="10735241" y="65235"/>
                </a:cubicBezTo>
                <a:cubicBezTo>
                  <a:pt x="10749640" y="65235"/>
                  <a:pt x="10764031" y="62127"/>
                  <a:pt x="10771223" y="59019"/>
                </a:cubicBezTo>
                <a:cubicBezTo>
                  <a:pt x="10778418" y="54361"/>
                  <a:pt x="10782016" y="52031"/>
                  <a:pt x="10778418" y="52031"/>
                </a:cubicBezTo>
                <a:close/>
                <a:moveTo>
                  <a:pt x="10333191" y="48926"/>
                </a:moveTo>
                <a:cubicBezTo>
                  <a:pt x="10326896" y="49703"/>
                  <a:pt x="10321500" y="51256"/>
                  <a:pt x="10317904" y="52810"/>
                </a:cubicBezTo>
                <a:cubicBezTo>
                  <a:pt x="10303505" y="62127"/>
                  <a:pt x="10317904" y="65235"/>
                  <a:pt x="10346679" y="59019"/>
                </a:cubicBezTo>
                <a:cubicBezTo>
                  <a:pt x="10375461" y="55915"/>
                  <a:pt x="10375461" y="52810"/>
                  <a:pt x="10353878" y="49702"/>
                </a:cubicBezTo>
                <a:cubicBezTo>
                  <a:pt x="10346683" y="48150"/>
                  <a:pt x="10339487" y="48150"/>
                  <a:pt x="10333191" y="48926"/>
                </a:cubicBezTo>
                <a:close/>
                <a:moveTo>
                  <a:pt x="6255981" y="42712"/>
                </a:moveTo>
                <a:cubicBezTo>
                  <a:pt x="6221802" y="43489"/>
                  <a:pt x="6198415" y="45043"/>
                  <a:pt x="6187620" y="46597"/>
                </a:cubicBezTo>
                <a:cubicBezTo>
                  <a:pt x="6180428" y="49702"/>
                  <a:pt x="6151645" y="52810"/>
                  <a:pt x="6130055" y="52810"/>
                </a:cubicBezTo>
                <a:cubicBezTo>
                  <a:pt x="6043708" y="52810"/>
                  <a:pt x="5878212" y="59019"/>
                  <a:pt x="5835039" y="65235"/>
                </a:cubicBezTo>
                <a:cubicBezTo>
                  <a:pt x="5799065" y="71445"/>
                  <a:pt x="5827839" y="71445"/>
                  <a:pt x="5942977" y="68340"/>
                </a:cubicBezTo>
                <a:cubicBezTo>
                  <a:pt x="6029317" y="65235"/>
                  <a:pt x="6166037" y="65235"/>
                  <a:pt x="6252384" y="65235"/>
                </a:cubicBezTo>
                <a:cubicBezTo>
                  <a:pt x="6374713" y="65235"/>
                  <a:pt x="6410687" y="65235"/>
                  <a:pt x="6417879" y="55915"/>
                </a:cubicBezTo>
                <a:cubicBezTo>
                  <a:pt x="6417879" y="49702"/>
                  <a:pt x="6410687" y="43489"/>
                  <a:pt x="6389097" y="43489"/>
                </a:cubicBezTo>
                <a:cubicBezTo>
                  <a:pt x="6335131" y="41935"/>
                  <a:pt x="6290160" y="41935"/>
                  <a:pt x="6255981" y="42712"/>
                </a:cubicBezTo>
                <a:close/>
                <a:moveTo>
                  <a:pt x="7993720" y="34172"/>
                </a:moveTo>
                <a:cubicBezTo>
                  <a:pt x="7533201" y="37276"/>
                  <a:pt x="7403681" y="37276"/>
                  <a:pt x="7403681" y="46597"/>
                </a:cubicBezTo>
                <a:cubicBezTo>
                  <a:pt x="7403681" y="49702"/>
                  <a:pt x="7425264" y="52810"/>
                  <a:pt x="7454054" y="52810"/>
                </a:cubicBezTo>
                <a:cubicBezTo>
                  <a:pt x="7482828" y="52810"/>
                  <a:pt x="7504419" y="55915"/>
                  <a:pt x="7511618" y="62127"/>
                </a:cubicBezTo>
                <a:cubicBezTo>
                  <a:pt x="7518810" y="68340"/>
                  <a:pt x="7518810" y="68340"/>
                  <a:pt x="7533201" y="62127"/>
                </a:cubicBezTo>
                <a:cubicBezTo>
                  <a:pt x="7554784" y="52810"/>
                  <a:pt x="7633940" y="46597"/>
                  <a:pt x="7662722" y="55915"/>
                </a:cubicBezTo>
                <a:cubicBezTo>
                  <a:pt x="7677114" y="62127"/>
                  <a:pt x="7691505" y="62127"/>
                  <a:pt x="7698697" y="55915"/>
                </a:cubicBezTo>
                <a:cubicBezTo>
                  <a:pt x="7705896" y="49702"/>
                  <a:pt x="7713088" y="49702"/>
                  <a:pt x="7720287" y="55915"/>
                </a:cubicBezTo>
                <a:cubicBezTo>
                  <a:pt x="7727487" y="59019"/>
                  <a:pt x="7734678" y="62127"/>
                  <a:pt x="7741878" y="55915"/>
                </a:cubicBezTo>
                <a:cubicBezTo>
                  <a:pt x="7749070" y="49702"/>
                  <a:pt x="7821026" y="46597"/>
                  <a:pt x="7900173" y="43489"/>
                </a:cubicBezTo>
                <a:cubicBezTo>
                  <a:pt x="8008111" y="40381"/>
                  <a:pt x="8036893" y="40381"/>
                  <a:pt x="8022502" y="46597"/>
                </a:cubicBezTo>
                <a:cubicBezTo>
                  <a:pt x="8000912" y="52810"/>
                  <a:pt x="8008111" y="52810"/>
                  <a:pt x="8029702" y="52810"/>
                </a:cubicBezTo>
                <a:cubicBezTo>
                  <a:pt x="8044085" y="52810"/>
                  <a:pt x="8058477" y="49702"/>
                  <a:pt x="8058477" y="46597"/>
                </a:cubicBezTo>
                <a:cubicBezTo>
                  <a:pt x="8058477" y="43489"/>
                  <a:pt x="8123241" y="37276"/>
                  <a:pt x="8202389" y="37276"/>
                </a:cubicBezTo>
                <a:cubicBezTo>
                  <a:pt x="8281544" y="34172"/>
                  <a:pt x="8187997" y="34172"/>
                  <a:pt x="7993720" y="34172"/>
                </a:cubicBezTo>
                <a:close/>
                <a:moveTo>
                  <a:pt x="10260339" y="31064"/>
                </a:moveTo>
                <a:cubicBezTo>
                  <a:pt x="10245948" y="31064"/>
                  <a:pt x="10238749" y="34172"/>
                  <a:pt x="10245948" y="37276"/>
                </a:cubicBezTo>
                <a:cubicBezTo>
                  <a:pt x="10253140" y="40381"/>
                  <a:pt x="10267531" y="43489"/>
                  <a:pt x="10274723" y="43489"/>
                </a:cubicBezTo>
                <a:cubicBezTo>
                  <a:pt x="10281922" y="43489"/>
                  <a:pt x="10289114" y="40381"/>
                  <a:pt x="10289114" y="37276"/>
                </a:cubicBezTo>
                <a:cubicBezTo>
                  <a:pt x="10289114" y="34172"/>
                  <a:pt x="10274723" y="31064"/>
                  <a:pt x="10260339" y="31064"/>
                </a:cubicBezTo>
                <a:close/>
                <a:moveTo>
                  <a:pt x="7154534" y="29898"/>
                </a:moveTo>
                <a:cubicBezTo>
                  <a:pt x="7146439" y="29510"/>
                  <a:pt x="7137443" y="31064"/>
                  <a:pt x="7130248" y="34172"/>
                </a:cubicBezTo>
                <a:cubicBezTo>
                  <a:pt x="7115856" y="43489"/>
                  <a:pt x="7137439" y="49702"/>
                  <a:pt x="7159030" y="46597"/>
                </a:cubicBezTo>
                <a:cubicBezTo>
                  <a:pt x="7173421" y="46597"/>
                  <a:pt x="7180613" y="40381"/>
                  <a:pt x="7173421" y="37276"/>
                </a:cubicBezTo>
                <a:cubicBezTo>
                  <a:pt x="7169825" y="32616"/>
                  <a:pt x="7162630" y="30286"/>
                  <a:pt x="7154534" y="29898"/>
                </a:cubicBezTo>
                <a:close/>
                <a:moveTo>
                  <a:pt x="9946425" y="28346"/>
                </a:moveTo>
                <a:cubicBezTo>
                  <a:pt x="9941927" y="27957"/>
                  <a:pt x="9940129" y="31064"/>
                  <a:pt x="9936533" y="37276"/>
                </a:cubicBezTo>
                <a:cubicBezTo>
                  <a:pt x="9929334" y="46597"/>
                  <a:pt x="9943725" y="52810"/>
                  <a:pt x="9965316" y="52810"/>
                </a:cubicBezTo>
                <a:cubicBezTo>
                  <a:pt x="9979707" y="55915"/>
                  <a:pt x="10001290" y="55915"/>
                  <a:pt x="10001290" y="55915"/>
                </a:cubicBezTo>
                <a:cubicBezTo>
                  <a:pt x="10001290" y="55915"/>
                  <a:pt x="9986899" y="49702"/>
                  <a:pt x="9972515" y="40381"/>
                </a:cubicBezTo>
                <a:cubicBezTo>
                  <a:pt x="9958120" y="32616"/>
                  <a:pt x="9950922" y="28734"/>
                  <a:pt x="9946425" y="28346"/>
                </a:cubicBezTo>
                <a:close/>
                <a:moveTo>
                  <a:pt x="8554977" y="27956"/>
                </a:moveTo>
                <a:cubicBezTo>
                  <a:pt x="8540586" y="27956"/>
                  <a:pt x="8526195" y="31064"/>
                  <a:pt x="8526195" y="34172"/>
                </a:cubicBezTo>
                <a:cubicBezTo>
                  <a:pt x="8526195" y="37276"/>
                  <a:pt x="8511803" y="43489"/>
                  <a:pt x="8490213" y="46597"/>
                </a:cubicBezTo>
                <a:cubicBezTo>
                  <a:pt x="8454239" y="49702"/>
                  <a:pt x="8461438" y="52810"/>
                  <a:pt x="8511803" y="52810"/>
                </a:cubicBezTo>
                <a:cubicBezTo>
                  <a:pt x="8554977" y="52810"/>
                  <a:pt x="8569368" y="49702"/>
                  <a:pt x="8576560" y="40381"/>
                </a:cubicBezTo>
                <a:cubicBezTo>
                  <a:pt x="8583759" y="31064"/>
                  <a:pt x="8576560" y="27956"/>
                  <a:pt x="8554977" y="27956"/>
                </a:cubicBezTo>
                <a:close/>
                <a:moveTo>
                  <a:pt x="8670107" y="24851"/>
                </a:moveTo>
                <a:cubicBezTo>
                  <a:pt x="8662915" y="24851"/>
                  <a:pt x="8655715" y="27956"/>
                  <a:pt x="8655715" y="31064"/>
                </a:cubicBezTo>
                <a:cubicBezTo>
                  <a:pt x="8655715" y="34172"/>
                  <a:pt x="8662915" y="37276"/>
                  <a:pt x="8670107" y="34172"/>
                </a:cubicBezTo>
                <a:cubicBezTo>
                  <a:pt x="8677306" y="34172"/>
                  <a:pt x="8684498" y="31064"/>
                  <a:pt x="8684498" y="27956"/>
                </a:cubicBezTo>
                <a:cubicBezTo>
                  <a:pt x="8684498" y="24851"/>
                  <a:pt x="8677306" y="24851"/>
                  <a:pt x="8670107" y="24851"/>
                </a:cubicBezTo>
                <a:close/>
                <a:moveTo>
                  <a:pt x="9874470" y="19804"/>
                </a:moveTo>
                <a:cubicBezTo>
                  <a:pt x="9864577" y="20969"/>
                  <a:pt x="9857381" y="24851"/>
                  <a:pt x="9850186" y="31064"/>
                </a:cubicBezTo>
                <a:cubicBezTo>
                  <a:pt x="9828603" y="46597"/>
                  <a:pt x="9835795" y="52810"/>
                  <a:pt x="9878968" y="49702"/>
                </a:cubicBezTo>
                <a:cubicBezTo>
                  <a:pt x="9900559" y="49702"/>
                  <a:pt x="9907751" y="46597"/>
                  <a:pt x="9900559" y="40381"/>
                </a:cubicBezTo>
                <a:cubicBezTo>
                  <a:pt x="9893359" y="34172"/>
                  <a:pt x="9900559" y="31064"/>
                  <a:pt x="9914943" y="31064"/>
                </a:cubicBezTo>
                <a:cubicBezTo>
                  <a:pt x="9936533" y="31064"/>
                  <a:pt x="9936533" y="31064"/>
                  <a:pt x="9914943" y="24851"/>
                </a:cubicBezTo>
                <a:cubicBezTo>
                  <a:pt x="9896955" y="20192"/>
                  <a:pt x="9884364" y="18639"/>
                  <a:pt x="9874470" y="19804"/>
                </a:cubicBezTo>
                <a:close/>
                <a:moveTo>
                  <a:pt x="9729658" y="17863"/>
                </a:moveTo>
                <a:cubicBezTo>
                  <a:pt x="9722461" y="17863"/>
                  <a:pt x="9720662" y="20192"/>
                  <a:pt x="9727857" y="24851"/>
                </a:cubicBezTo>
                <a:cubicBezTo>
                  <a:pt x="9735056" y="27956"/>
                  <a:pt x="9749447" y="31064"/>
                  <a:pt x="9763839" y="31064"/>
                </a:cubicBezTo>
                <a:cubicBezTo>
                  <a:pt x="9785422" y="31064"/>
                  <a:pt x="9785422" y="31064"/>
                  <a:pt x="9763839" y="24851"/>
                </a:cubicBezTo>
                <a:cubicBezTo>
                  <a:pt x="9749447" y="20192"/>
                  <a:pt x="9736854" y="17863"/>
                  <a:pt x="9729658" y="17863"/>
                </a:cubicBezTo>
                <a:close/>
                <a:moveTo>
                  <a:pt x="8727672" y="0"/>
                </a:moveTo>
                <a:cubicBezTo>
                  <a:pt x="8756454" y="0"/>
                  <a:pt x="8763646" y="3108"/>
                  <a:pt x="8749262" y="12426"/>
                </a:cubicBezTo>
                <a:cubicBezTo>
                  <a:pt x="8734871" y="27956"/>
                  <a:pt x="8770845" y="43489"/>
                  <a:pt x="8792428" y="34172"/>
                </a:cubicBezTo>
                <a:cubicBezTo>
                  <a:pt x="8799628" y="31064"/>
                  <a:pt x="8936340" y="31064"/>
                  <a:pt x="9137817" y="31064"/>
                </a:cubicBezTo>
                <a:cubicBezTo>
                  <a:pt x="9317711" y="31064"/>
                  <a:pt x="9468823" y="31064"/>
                  <a:pt x="9468823" y="27956"/>
                </a:cubicBezTo>
                <a:cubicBezTo>
                  <a:pt x="9468823" y="24851"/>
                  <a:pt x="9504797" y="21746"/>
                  <a:pt x="9540779" y="21746"/>
                </a:cubicBezTo>
                <a:cubicBezTo>
                  <a:pt x="9583945" y="21746"/>
                  <a:pt x="9598343" y="24851"/>
                  <a:pt x="9583945" y="27956"/>
                </a:cubicBezTo>
                <a:cubicBezTo>
                  <a:pt x="9576753" y="31064"/>
                  <a:pt x="9569553" y="40381"/>
                  <a:pt x="9576753" y="43489"/>
                </a:cubicBezTo>
                <a:cubicBezTo>
                  <a:pt x="9591144" y="49702"/>
                  <a:pt x="9591144" y="49702"/>
                  <a:pt x="9605535" y="40381"/>
                </a:cubicBezTo>
                <a:cubicBezTo>
                  <a:pt x="9612735" y="34172"/>
                  <a:pt x="9627118" y="31064"/>
                  <a:pt x="9641510" y="34172"/>
                </a:cubicBezTo>
                <a:cubicBezTo>
                  <a:pt x="9655901" y="34172"/>
                  <a:pt x="9663100" y="34172"/>
                  <a:pt x="9663100" y="27956"/>
                </a:cubicBezTo>
                <a:cubicBezTo>
                  <a:pt x="9663100" y="18638"/>
                  <a:pt x="9663100" y="21746"/>
                  <a:pt x="9677491" y="27956"/>
                </a:cubicBezTo>
                <a:cubicBezTo>
                  <a:pt x="9691883" y="37276"/>
                  <a:pt x="9691883" y="37276"/>
                  <a:pt x="9706274" y="27956"/>
                </a:cubicBezTo>
                <a:cubicBezTo>
                  <a:pt x="9713466" y="18638"/>
                  <a:pt x="9713466" y="15534"/>
                  <a:pt x="9691883" y="12426"/>
                </a:cubicBezTo>
                <a:cubicBezTo>
                  <a:pt x="9612735" y="0"/>
                  <a:pt x="10109228" y="0"/>
                  <a:pt x="10389860" y="9318"/>
                </a:cubicBezTo>
                <a:cubicBezTo>
                  <a:pt x="10476207" y="12426"/>
                  <a:pt x="10519373" y="24851"/>
                  <a:pt x="10476207" y="31064"/>
                </a:cubicBezTo>
                <a:cubicBezTo>
                  <a:pt x="10454617" y="31064"/>
                  <a:pt x="10447417" y="37276"/>
                  <a:pt x="10454617" y="40381"/>
                </a:cubicBezTo>
                <a:cubicBezTo>
                  <a:pt x="10454617" y="43489"/>
                  <a:pt x="10483399" y="40381"/>
                  <a:pt x="10504982" y="31064"/>
                </a:cubicBezTo>
                <a:cubicBezTo>
                  <a:pt x="10533772" y="21746"/>
                  <a:pt x="10555355" y="18638"/>
                  <a:pt x="10562547" y="21746"/>
                </a:cubicBezTo>
                <a:cubicBezTo>
                  <a:pt x="10569746" y="24851"/>
                  <a:pt x="10584138" y="24851"/>
                  <a:pt x="10598529" y="21746"/>
                </a:cubicBezTo>
                <a:cubicBezTo>
                  <a:pt x="10612920" y="15534"/>
                  <a:pt x="10677684" y="15534"/>
                  <a:pt x="10807197" y="21746"/>
                </a:cubicBezTo>
                <a:cubicBezTo>
                  <a:pt x="10915135" y="24851"/>
                  <a:pt x="11102221" y="31064"/>
                  <a:pt x="11231742" y="31064"/>
                </a:cubicBezTo>
                <a:cubicBezTo>
                  <a:pt x="11361263" y="31064"/>
                  <a:pt x="11483592" y="34172"/>
                  <a:pt x="11512367" y="37276"/>
                </a:cubicBezTo>
                <a:cubicBezTo>
                  <a:pt x="11541157" y="40381"/>
                  <a:pt x="11591522" y="43489"/>
                  <a:pt x="11627504" y="43489"/>
                </a:cubicBezTo>
                <a:cubicBezTo>
                  <a:pt x="11656279" y="43489"/>
                  <a:pt x="11735434" y="46597"/>
                  <a:pt x="11792999" y="49702"/>
                </a:cubicBezTo>
                <a:cubicBezTo>
                  <a:pt x="11843372" y="49702"/>
                  <a:pt x="11922520" y="55915"/>
                  <a:pt x="11958494" y="55915"/>
                </a:cubicBezTo>
                <a:cubicBezTo>
                  <a:pt x="12048439" y="59797"/>
                  <a:pt x="12117247" y="62903"/>
                  <a:pt x="12169865" y="65621"/>
                </a:cubicBezTo>
                <a:lnTo>
                  <a:pt x="12192000" y="66880"/>
                </a:lnTo>
                <a:lnTo>
                  <a:pt x="12192000" y="1042436"/>
                </a:lnTo>
                <a:lnTo>
                  <a:pt x="12181562" y="1049946"/>
                </a:lnTo>
                <a:lnTo>
                  <a:pt x="12192000" y="1052372"/>
                </a:lnTo>
                <a:lnTo>
                  <a:pt x="12192000" y="1542502"/>
                </a:lnTo>
                <a:lnTo>
                  <a:pt x="12180664" y="1542691"/>
                </a:lnTo>
                <a:cubicBezTo>
                  <a:pt x="12149183" y="1543856"/>
                  <a:pt x="12127597" y="1545409"/>
                  <a:pt x="12123997" y="1546962"/>
                </a:cubicBezTo>
                <a:cubicBezTo>
                  <a:pt x="12123997" y="1550067"/>
                  <a:pt x="12109606" y="1550067"/>
                  <a:pt x="12095214" y="1546962"/>
                </a:cubicBezTo>
                <a:cubicBezTo>
                  <a:pt x="12080823" y="1543857"/>
                  <a:pt x="12059240" y="1546962"/>
                  <a:pt x="12044849" y="1553175"/>
                </a:cubicBezTo>
                <a:cubicBezTo>
                  <a:pt x="12016059" y="1565600"/>
                  <a:pt x="11900937" y="1571813"/>
                  <a:pt x="11900937" y="1562492"/>
                </a:cubicBezTo>
                <a:cubicBezTo>
                  <a:pt x="11900937" y="1559387"/>
                  <a:pt x="11893738" y="1559387"/>
                  <a:pt x="11879346" y="1562492"/>
                </a:cubicBezTo>
                <a:cubicBezTo>
                  <a:pt x="11857756" y="1568708"/>
                  <a:pt x="11713844" y="1574921"/>
                  <a:pt x="11462001" y="1581130"/>
                </a:cubicBezTo>
                <a:cubicBezTo>
                  <a:pt x="11433219" y="1581130"/>
                  <a:pt x="11390045" y="1584238"/>
                  <a:pt x="11368455" y="1587346"/>
                </a:cubicBezTo>
                <a:cubicBezTo>
                  <a:pt x="11318089" y="1593555"/>
                  <a:pt x="11102221" y="1599771"/>
                  <a:pt x="11044656" y="1599771"/>
                </a:cubicBezTo>
                <a:cubicBezTo>
                  <a:pt x="11023066" y="1599771"/>
                  <a:pt x="10979900" y="1602876"/>
                  <a:pt x="10951110" y="1605984"/>
                </a:cubicBezTo>
                <a:cubicBezTo>
                  <a:pt x="10922327" y="1609089"/>
                  <a:pt x="10893552" y="1609089"/>
                  <a:pt x="10886353" y="1605984"/>
                </a:cubicBezTo>
                <a:cubicBezTo>
                  <a:pt x="10871962" y="1599771"/>
                  <a:pt x="10814397" y="1602876"/>
                  <a:pt x="10792806" y="1612194"/>
                </a:cubicBezTo>
                <a:cubicBezTo>
                  <a:pt x="10771223" y="1621514"/>
                  <a:pt x="11390045" y="1612194"/>
                  <a:pt x="11426019" y="1602876"/>
                </a:cubicBezTo>
                <a:cubicBezTo>
                  <a:pt x="11454802" y="1596663"/>
                  <a:pt x="11497976" y="1596663"/>
                  <a:pt x="11512367" y="1602876"/>
                </a:cubicBezTo>
                <a:cubicBezTo>
                  <a:pt x="11519566" y="1605984"/>
                  <a:pt x="11526758" y="1602876"/>
                  <a:pt x="11541157" y="1599771"/>
                </a:cubicBezTo>
                <a:cubicBezTo>
                  <a:pt x="11562740" y="1590451"/>
                  <a:pt x="11706652" y="1590451"/>
                  <a:pt x="11757025" y="1596663"/>
                </a:cubicBezTo>
                <a:cubicBezTo>
                  <a:pt x="11778608" y="1599771"/>
                  <a:pt x="11807390" y="1599771"/>
                  <a:pt x="11828981" y="1593555"/>
                </a:cubicBezTo>
                <a:cubicBezTo>
                  <a:pt x="11879346" y="1581130"/>
                  <a:pt x="11886538" y="1581130"/>
                  <a:pt x="12123997" y="1578025"/>
                </a:cubicBezTo>
                <a:lnTo>
                  <a:pt x="12192000" y="1575903"/>
                </a:lnTo>
                <a:lnTo>
                  <a:pt x="12192000" y="1644967"/>
                </a:lnTo>
                <a:lnTo>
                  <a:pt x="12188761" y="1646365"/>
                </a:lnTo>
                <a:lnTo>
                  <a:pt x="12192000" y="1649163"/>
                </a:lnTo>
                <a:lnTo>
                  <a:pt x="12192000" y="1667463"/>
                </a:lnTo>
                <a:lnTo>
                  <a:pt x="12181562" y="1661898"/>
                </a:lnTo>
                <a:cubicBezTo>
                  <a:pt x="12167171" y="1658790"/>
                  <a:pt x="12152779" y="1652578"/>
                  <a:pt x="12159971" y="1646365"/>
                </a:cubicBezTo>
                <a:cubicBezTo>
                  <a:pt x="12167171" y="1643257"/>
                  <a:pt x="12159971" y="1637048"/>
                  <a:pt x="12152779" y="1633940"/>
                </a:cubicBezTo>
                <a:cubicBezTo>
                  <a:pt x="12145580" y="1630835"/>
                  <a:pt x="12138388" y="1637048"/>
                  <a:pt x="12138388" y="1649473"/>
                </a:cubicBezTo>
                <a:cubicBezTo>
                  <a:pt x="12138388" y="1668111"/>
                  <a:pt x="12145580" y="1671216"/>
                  <a:pt x="12174362" y="1671216"/>
                </a:cubicBezTo>
                <a:lnTo>
                  <a:pt x="12192000" y="1670302"/>
                </a:lnTo>
                <a:lnTo>
                  <a:pt x="12192000" y="1683330"/>
                </a:lnTo>
                <a:lnTo>
                  <a:pt x="11820664" y="1683330"/>
                </a:lnTo>
                <a:lnTo>
                  <a:pt x="11819081" y="1682088"/>
                </a:lnTo>
                <a:cubicBezTo>
                  <a:pt x="11819980" y="1679759"/>
                  <a:pt x="11825378" y="1677429"/>
                  <a:pt x="11836173" y="1674321"/>
                </a:cubicBezTo>
                <a:cubicBezTo>
                  <a:pt x="11872147" y="1661898"/>
                  <a:pt x="11872147" y="1661898"/>
                  <a:pt x="11800191" y="1655682"/>
                </a:cubicBezTo>
                <a:cubicBezTo>
                  <a:pt x="11764217" y="1652578"/>
                  <a:pt x="11728235" y="1649473"/>
                  <a:pt x="11713844" y="1646365"/>
                </a:cubicBezTo>
                <a:cubicBezTo>
                  <a:pt x="11699460" y="1643257"/>
                  <a:pt x="11692261" y="1646365"/>
                  <a:pt x="11699460" y="1665003"/>
                </a:cubicBezTo>
                <a:cubicBezTo>
                  <a:pt x="11706652" y="1674321"/>
                  <a:pt x="11706652" y="1680536"/>
                  <a:pt x="11713844" y="1677428"/>
                </a:cubicBezTo>
                <a:cubicBezTo>
                  <a:pt x="11721043" y="1668111"/>
                  <a:pt x="11785800" y="1665003"/>
                  <a:pt x="11785800" y="1674321"/>
                </a:cubicBezTo>
                <a:cubicBezTo>
                  <a:pt x="11785800" y="1675874"/>
                  <a:pt x="11782204" y="1678205"/>
                  <a:pt x="11777708" y="1680146"/>
                </a:cubicBezTo>
                <a:lnTo>
                  <a:pt x="11765418" y="1683330"/>
                </a:lnTo>
                <a:lnTo>
                  <a:pt x="11688155" y="1683330"/>
                </a:lnTo>
                <a:lnTo>
                  <a:pt x="11692261" y="1671216"/>
                </a:lnTo>
                <a:cubicBezTo>
                  <a:pt x="11692261" y="1649473"/>
                  <a:pt x="11677869" y="1646365"/>
                  <a:pt x="11663478" y="1668111"/>
                </a:cubicBezTo>
                <a:lnTo>
                  <a:pt x="11657015" y="1683330"/>
                </a:lnTo>
                <a:lnTo>
                  <a:pt x="11589360" y="1683330"/>
                </a:lnTo>
                <a:lnTo>
                  <a:pt x="11569932" y="1680536"/>
                </a:lnTo>
                <a:lnTo>
                  <a:pt x="11574788" y="1683330"/>
                </a:lnTo>
                <a:lnTo>
                  <a:pt x="9464371" y="1683330"/>
                </a:lnTo>
                <a:lnTo>
                  <a:pt x="9483206" y="1680536"/>
                </a:lnTo>
                <a:cubicBezTo>
                  <a:pt x="9490406" y="1674321"/>
                  <a:pt x="9447232" y="1674321"/>
                  <a:pt x="9346494" y="1677428"/>
                </a:cubicBezTo>
                <a:cubicBezTo>
                  <a:pt x="9324907" y="1678205"/>
                  <a:pt x="9310516" y="1679370"/>
                  <a:pt x="9302533" y="1680632"/>
                </a:cubicBezTo>
                <a:lnTo>
                  <a:pt x="9298607" y="1683330"/>
                </a:lnTo>
                <a:lnTo>
                  <a:pt x="9257626" y="1683330"/>
                </a:lnTo>
                <a:lnTo>
                  <a:pt x="9243053" y="1678204"/>
                </a:lnTo>
                <a:lnTo>
                  <a:pt x="9204896" y="1683330"/>
                </a:lnTo>
                <a:lnTo>
                  <a:pt x="9055739" y="1683330"/>
                </a:lnTo>
                <a:lnTo>
                  <a:pt x="9049676" y="1676263"/>
                </a:lnTo>
                <a:cubicBezTo>
                  <a:pt x="9038882" y="1674322"/>
                  <a:pt x="9022691" y="1674322"/>
                  <a:pt x="9008296" y="1677428"/>
                </a:cubicBezTo>
                <a:lnTo>
                  <a:pt x="9000381" y="1683330"/>
                </a:lnTo>
                <a:lnTo>
                  <a:pt x="8629448" y="1683330"/>
                </a:lnTo>
                <a:lnTo>
                  <a:pt x="8619734" y="1680536"/>
                </a:lnTo>
                <a:lnTo>
                  <a:pt x="8603548" y="1683330"/>
                </a:lnTo>
                <a:lnTo>
                  <a:pt x="0" y="1683330"/>
                </a:lnTo>
                <a:lnTo>
                  <a:pt x="0" y="384105"/>
                </a:lnTo>
                <a:lnTo>
                  <a:pt x="46171" y="383245"/>
                </a:lnTo>
                <a:cubicBezTo>
                  <a:pt x="71356" y="382080"/>
                  <a:pt x="85747" y="380527"/>
                  <a:pt x="85747" y="378975"/>
                </a:cubicBezTo>
                <a:cubicBezTo>
                  <a:pt x="85747" y="377422"/>
                  <a:pt x="74953" y="375869"/>
                  <a:pt x="56964" y="374704"/>
                </a:cubicBezTo>
                <a:lnTo>
                  <a:pt x="0" y="373167"/>
                </a:lnTo>
                <a:lnTo>
                  <a:pt x="0" y="361757"/>
                </a:lnTo>
                <a:lnTo>
                  <a:pt x="88446" y="357619"/>
                </a:lnTo>
                <a:cubicBezTo>
                  <a:pt x="197279" y="353347"/>
                  <a:pt x="330397" y="349464"/>
                  <a:pt x="431136" y="347911"/>
                </a:cubicBezTo>
                <a:cubicBezTo>
                  <a:pt x="524683" y="347911"/>
                  <a:pt x="661395" y="344807"/>
                  <a:pt x="726160" y="341699"/>
                </a:cubicBezTo>
                <a:cubicBezTo>
                  <a:pt x="790916" y="338591"/>
                  <a:pt x="920437" y="338591"/>
                  <a:pt x="1013984" y="335486"/>
                </a:cubicBezTo>
                <a:cubicBezTo>
                  <a:pt x="1186678" y="332381"/>
                  <a:pt x="1380956" y="329273"/>
                  <a:pt x="1654389" y="323060"/>
                </a:cubicBezTo>
                <a:cubicBezTo>
                  <a:pt x="2093324" y="310635"/>
                  <a:pt x="2654582" y="298210"/>
                  <a:pt x="2755320" y="295105"/>
                </a:cubicBezTo>
                <a:cubicBezTo>
                  <a:pt x="2820077" y="295105"/>
                  <a:pt x="2892033" y="291997"/>
                  <a:pt x="2920815" y="288889"/>
                </a:cubicBezTo>
                <a:cubicBezTo>
                  <a:pt x="2949598" y="285784"/>
                  <a:pt x="2992771" y="288889"/>
                  <a:pt x="3021554" y="291997"/>
                </a:cubicBezTo>
                <a:cubicBezTo>
                  <a:pt x="3050336" y="295105"/>
                  <a:pt x="3071926" y="295105"/>
                  <a:pt x="3071926" y="291997"/>
                </a:cubicBezTo>
                <a:cubicBezTo>
                  <a:pt x="3071926" y="288889"/>
                  <a:pt x="3093510" y="285784"/>
                  <a:pt x="3115100" y="285784"/>
                </a:cubicBezTo>
                <a:cubicBezTo>
                  <a:pt x="3151075" y="285784"/>
                  <a:pt x="3151075" y="285784"/>
                  <a:pt x="3136683" y="298210"/>
                </a:cubicBezTo>
                <a:cubicBezTo>
                  <a:pt x="3122292" y="307527"/>
                  <a:pt x="3129492" y="310635"/>
                  <a:pt x="3143883" y="310635"/>
                </a:cubicBezTo>
                <a:cubicBezTo>
                  <a:pt x="3158274" y="310635"/>
                  <a:pt x="3172665" y="307527"/>
                  <a:pt x="3187056" y="301318"/>
                </a:cubicBezTo>
                <a:cubicBezTo>
                  <a:pt x="3201447" y="295105"/>
                  <a:pt x="3201447" y="291997"/>
                  <a:pt x="3187056" y="291997"/>
                </a:cubicBezTo>
                <a:cubicBezTo>
                  <a:pt x="3172665" y="291997"/>
                  <a:pt x="3172665" y="288889"/>
                  <a:pt x="3179857" y="285784"/>
                </a:cubicBezTo>
                <a:cubicBezTo>
                  <a:pt x="3187056" y="282680"/>
                  <a:pt x="3316577" y="276464"/>
                  <a:pt x="3474881" y="273359"/>
                </a:cubicBezTo>
                <a:cubicBezTo>
                  <a:pt x="3633184" y="267146"/>
                  <a:pt x="3805878" y="264042"/>
                  <a:pt x="3856244" y="260934"/>
                </a:cubicBezTo>
                <a:cubicBezTo>
                  <a:pt x="4309571" y="245400"/>
                  <a:pt x="4453483" y="242295"/>
                  <a:pt x="4475066" y="245400"/>
                </a:cubicBezTo>
                <a:cubicBezTo>
                  <a:pt x="4489464" y="248508"/>
                  <a:pt x="4511048" y="248508"/>
                  <a:pt x="4518239" y="245400"/>
                </a:cubicBezTo>
                <a:cubicBezTo>
                  <a:pt x="4525439" y="242295"/>
                  <a:pt x="4618978" y="239191"/>
                  <a:pt x="4719724" y="236083"/>
                </a:cubicBezTo>
                <a:cubicBezTo>
                  <a:pt x="4820455" y="232978"/>
                  <a:pt x="4985957" y="229870"/>
                  <a:pt x="5079504" y="226762"/>
                </a:cubicBezTo>
                <a:cubicBezTo>
                  <a:pt x="5230608" y="223657"/>
                  <a:pt x="5252191" y="223657"/>
                  <a:pt x="5252191" y="232978"/>
                </a:cubicBezTo>
                <a:cubicBezTo>
                  <a:pt x="5252191" y="245400"/>
                  <a:pt x="5280981" y="245400"/>
                  <a:pt x="5295373" y="232978"/>
                </a:cubicBezTo>
                <a:cubicBezTo>
                  <a:pt x="5295373" y="226762"/>
                  <a:pt x="5309756" y="223657"/>
                  <a:pt x="5316955" y="223657"/>
                </a:cubicBezTo>
                <a:cubicBezTo>
                  <a:pt x="5324147" y="223657"/>
                  <a:pt x="5331347" y="226762"/>
                  <a:pt x="5324147" y="229870"/>
                </a:cubicBezTo>
                <a:cubicBezTo>
                  <a:pt x="5316955" y="232978"/>
                  <a:pt x="5345738" y="236083"/>
                  <a:pt x="5388911" y="236083"/>
                </a:cubicBezTo>
                <a:cubicBezTo>
                  <a:pt x="5432085" y="236083"/>
                  <a:pt x="5460868" y="232978"/>
                  <a:pt x="5460868" y="229870"/>
                </a:cubicBezTo>
                <a:cubicBezTo>
                  <a:pt x="5460868" y="226762"/>
                  <a:pt x="5468059" y="223657"/>
                  <a:pt x="5482450" y="226762"/>
                </a:cubicBezTo>
                <a:cubicBezTo>
                  <a:pt x="5518432" y="232978"/>
                  <a:pt x="5590389" y="220553"/>
                  <a:pt x="5590389" y="208127"/>
                </a:cubicBezTo>
                <a:cubicBezTo>
                  <a:pt x="5590389" y="201915"/>
                  <a:pt x="5604780" y="195699"/>
                  <a:pt x="5619171" y="195699"/>
                </a:cubicBezTo>
                <a:cubicBezTo>
                  <a:pt x="5647953" y="195699"/>
                  <a:pt x="5647953" y="195699"/>
                  <a:pt x="5619171" y="192594"/>
                </a:cubicBezTo>
                <a:cubicBezTo>
                  <a:pt x="5604780" y="189489"/>
                  <a:pt x="5590389" y="180168"/>
                  <a:pt x="5590389" y="164635"/>
                </a:cubicBezTo>
                <a:cubicBezTo>
                  <a:pt x="5590389" y="142892"/>
                  <a:pt x="5583196" y="139788"/>
                  <a:pt x="5561606" y="139788"/>
                </a:cubicBezTo>
                <a:cubicBezTo>
                  <a:pt x="5532823" y="139788"/>
                  <a:pt x="5532823" y="130467"/>
                  <a:pt x="5554406" y="114937"/>
                </a:cubicBezTo>
                <a:cubicBezTo>
                  <a:pt x="5561606" y="108724"/>
                  <a:pt x="5554406" y="105616"/>
                  <a:pt x="5547215" y="105616"/>
                </a:cubicBezTo>
                <a:cubicBezTo>
                  <a:pt x="5518432" y="105616"/>
                  <a:pt x="5525624" y="83873"/>
                  <a:pt x="5554406" y="68340"/>
                </a:cubicBezTo>
                <a:cubicBezTo>
                  <a:pt x="5561606" y="62127"/>
                  <a:pt x="5575997" y="59019"/>
                  <a:pt x="5575997" y="62127"/>
                </a:cubicBezTo>
                <a:cubicBezTo>
                  <a:pt x="5575997" y="65235"/>
                  <a:pt x="5561606" y="74553"/>
                  <a:pt x="5554406" y="77661"/>
                </a:cubicBezTo>
                <a:cubicBezTo>
                  <a:pt x="5532823" y="83873"/>
                  <a:pt x="5532823" y="86978"/>
                  <a:pt x="5554406" y="86978"/>
                </a:cubicBezTo>
                <a:cubicBezTo>
                  <a:pt x="5619171" y="90083"/>
                  <a:pt x="5655152" y="93191"/>
                  <a:pt x="5662344" y="96299"/>
                </a:cubicBezTo>
                <a:cubicBezTo>
                  <a:pt x="5676735" y="102508"/>
                  <a:pt x="5712717" y="86978"/>
                  <a:pt x="5719910" y="71445"/>
                </a:cubicBezTo>
                <a:cubicBezTo>
                  <a:pt x="5719910" y="65235"/>
                  <a:pt x="5748691" y="52810"/>
                  <a:pt x="5777474" y="46597"/>
                </a:cubicBezTo>
                <a:cubicBezTo>
                  <a:pt x="5820648" y="37276"/>
                  <a:pt x="5871021" y="34172"/>
                  <a:pt x="6115664" y="31064"/>
                </a:cubicBezTo>
                <a:cubicBezTo>
                  <a:pt x="6273967" y="27956"/>
                  <a:pt x="6410687" y="24851"/>
                  <a:pt x="6425078" y="24851"/>
                </a:cubicBezTo>
                <a:cubicBezTo>
                  <a:pt x="6439470" y="21746"/>
                  <a:pt x="6453861" y="31064"/>
                  <a:pt x="6468252" y="40381"/>
                </a:cubicBezTo>
                <a:cubicBezTo>
                  <a:pt x="6489835" y="55915"/>
                  <a:pt x="6504234" y="59019"/>
                  <a:pt x="6561791" y="59019"/>
                </a:cubicBezTo>
                <a:cubicBezTo>
                  <a:pt x="6655338" y="59019"/>
                  <a:pt x="6720102" y="46597"/>
                  <a:pt x="6698511" y="37276"/>
                </a:cubicBezTo>
                <a:cubicBezTo>
                  <a:pt x="6676921" y="21746"/>
                  <a:pt x="6698511" y="18638"/>
                  <a:pt x="6784859" y="18638"/>
                </a:cubicBezTo>
                <a:cubicBezTo>
                  <a:pt x="6878405" y="18638"/>
                  <a:pt x="6878405" y="34172"/>
                  <a:pt x="6784859" y="40381"/>
                </a:cubicBezTo>
                <a:lnTo>
                  <a:pt x="6720102" y="43489"/>
                </a:lnTo>
                <a:lnTo>
                  <a:pt x="6792058" y="43489"/>
                </a:lnTo>
                <a:cubicBezTo>
                  <a:pt x="6835224" y="43489"/>
                  <a:pt x="6885597" y="46597"/>
                  <a:pt x="6899988" y="49702"/>
                </a:cubicBezTo>
                <a:cubicBezTo>
                  <a:pt x="6935970" y="55915"/>
                  <a:pt x="6957553" y="49702"/>
                  <a:pt x="6979136" y="27956"/>
                </a:cubicBezTo>
                <a:cubicBezTo>
                  <a:pt x="6993527" y="15534"/>
                  <a:pt x="7000727" y="15534"/>
                  <a:pt x="7015118" y="21746"/>
                </a:cubicBezTo>
                <a:cubicBezTo>
                  <a:pt x="7022317" y="27956"/>
                  <a:pt x="7036701" y="27956"/>
                  <a:pt x="7043900" y="24851"/>
                </a:cubicBezTo>
                <a:cubicBezTo>
                  <a:pt x="7051092" y="18638"/>
                  <a:pt x="7389289" y="12426"/>
                  <a:pt x="7885790" y="12426"/>
                </a:cubicBezTo>
                <a:cubicBezTo>
                  <a:pt x="8022502" y="12426"/>
                  <a:pt x="8130433" y="12426"/>
                  <a:pt x="8137632" y="9318"/>
                </a:cubicBezTo>
                <a:cubicBezTo>
                  <a:pt x="8152023" y="3108"/>
                  <a:pt x="8619734" y="6213"/>
                  <a:pt x="8670107" y="12426"/>
                </a:cubicBezTo>
                <a:cubicBezTo>
                  <a:pt x="8706081" y="15534"/>
                  <a:pt x="8713280" y="15534"/>
                  <a:pt x="8706081" y="9318"/>
                </a:cubicBezTo>
                <a:cubicBezTo>
                  <a:pt x="8698889" y="3108"/>
                  <a:pt x="8706081" y="0"/>
                  <a:pt x="8727672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57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 -0.07384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9E83929-B79C-4F51-8F92-64B92B0BC9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276499"/>
            <a:ext cx="5300832" cy="4305002"/>
          </a:xfrm>
          <a:custGeom>
            <a:avLst/>
            <a:gdLst>
              <a:gd name="connsiteX0" fmla="*/ 3277734 w 5916161"/>
              <a:gd name="connsiteY0" fmla="*/ 4333578 h 4804734"/>
              <a:gd name="connsiteX1" fmla="*/ 3273489 w 5916161"/>
              <a:gd name="connsiteY1" fmla="*/ 4335325 h 4804734"/>
              <a:gd name="connsiteX2" fmla="*/ 3289469 w 5916161"/>
              <a:gd name="connsiteY2" fmla="*/ 4339321 h 4804734"/>
              <a:gd name="connsiteX3" fmla="*/ 3277734 w 5916161"/>
              <a:gd name="connsiteY3" fmla="*/ 4333578 h 4804734"/>
              <a:gd name="connsiteX4" fmla="*/ 2672247 w 5916161"/>
              <a:gd name="connsiteY4" fmla="*/ 4229458 h 4804734"/>
              <a:gd name="connsiteX5" fmla="*/ 2672247 w 5916161"/>
              <a:gd name="connsiteY5" fmla="*/ 4245439 h 4804734"/>
              <a:gd name="connsiteX6" fmla="*/ 2676242 w 5916161"/>
              <a:gd name="connsiteY6" fmla="*/ 4241444 h 4804734"/>
              <a:gd name="connsiteX7" fmla="*/ 2672247 w 5916161"/>
              <a:gd name="connsiteY7" fmla="*/ 4229458 h 4804734"/>
              <a:gd name="connsiteX8" fmla="*/ 2526430 w 5916161"/>
              <a:gd name="connsiteY8" fmla="*/ 4219470 h 4804734"/>
              <a:gd name="connsiteX9" fmla="*/ 2516441 w 5916161"/>
              <a:gd name="connsiteY9" fmla="*/ 4221469 h 4804734"/>
              <a:gd name="connsiteX10" fmla="*/ 2518440 w 5916161"/>
              <a:gd name="connsiteY10" fmla="*/ 4227460 h 4804734"/>
              <a:gd name="connsiteX11" fmla="*/ 2528426 w 5916161"/>
              <a:gd name="connsiteY11" fmla="*/ 4225464 h 4804734"/>
              <a:gd name="connsiteX12" fmla="*/ 2526430 w 5916161"/>
              <a:gd name="connsiteY12" fmla="*/ 4219470 h 4804734"/>
              <a:gd name="connsiteX13" fmla="*/ 2644281 w 5916161"/>
              <a:gd name="connsiteY13" fmla="*/ 4189509 h 4804734"/>
              <a:gd name="connsiteX14" fmla="*/ 2634294 w 5916161"/>
              <a:gd name="connsiteY14" fmla="*/ 4191505 h 4804734"/>
              <a:gd name="connsiteX15" fmla="*/ 2634294 w 5916161"/>
              <a:gd name="connsiteY15" fmla="*/ 4199496 h 4804734"/>
              <a:gd name="connsiteX16" fmla="*/ 2644281 w 5916161"/>
              <a:gd name="connsiteY16" fmla="*/ 4197499 h 4804734"/>
              <a:gd name="connsiteX17" fmla="*/ 2644281 w 5916161"/>
              <a:gd name="connsiteY17" fmla="*/ 4189509 h 4804734"/>
              <a:gd name="connsiteX18" fmla="*/ 2562385 w 5916161"/>
              <a:gd name="connsiteY18" fmla="*/ 4179523 h 4804734"/>
              <a:gd name="connsiteX19" fmla="*/ 2530425 w 5916161"/>
              <a:gd name="connsiteY19" fmla="*/ 4207485 h 4804734"/>
              <a:gd name="connsiteX20" fmla="*/ 2554395 w 5916161"/>
              <a:gd name="connsiteY20" fmla="*/ 4195502 h 4804734"/>
              <a:gd name="connsiteX21" fmla="*/ 2562385 w 5916161"/>
              <a:gd name="connsiteY21" fmla="*/ 4179523 h 4804734"/>
              <a:gd name="connsiteX22" fmla="*/ 2506455 w 5916161"/>
              <a:gd name="connsiteY22" fmla="*/ 4151556 h 4804734"/>
              <a:gd name="connsiteX23" fmla="*/ 2498466 w 5916161"/>
              <a:gd name="connsiteY23" fmla="*/ 4151556 h 4804734"/>
              <a:gd name="connsiteX24" fmla="*/ 2498465 w 5916161"/>
              <a:gd name="connsiteY24" fmla="*/ 4159546 h 4804734"/>
              <a:gd name="connsiteX25" fmla="*/ 2506455 w 5916161"/>
              <a:gd name="connsiteY25" fmla="*/ 4159546 h 4804734"/>
              <a:gd name="connsiteX26" fmla="*/ 2506455 w 5916161"/>
              <a:gd name="connsiteY26" fmla="*/ 4151556 h 4804734"/>
              <a:gd name="connsiteX27" fmla="*/ 2654269 w 5916161"/>
              <a:gd name="connsiteY27" fmla="*/ 4147561 h 4804734"/>
              <a:gd name="connsiteX28" fmla="*/ 2644283 w 5916161"/>
              <a:gd name="connsiteY28" fmla="*/ 4177524 h 4804734"/>
              <a:gd name="connsiteX29" fmla="*/ 2666254 w 5916161"/>
              <a:gd name="connsiteY29" fmla="*/ 4171533 h 4804734"/>
              <a:gd name="connsiteX30" fmla="*/ 2668253 w 5916161"/>
              <a:gd name="connsiteY30" fmla="*/ 4161545 h 4804734"/>
              <a:gd name="connsiteX31" fmla="*/ 2660261 w 5916161"/>
              <a:gd name="connsiteY31" fmla="*/ 4157549 h 4804734"/>
              <a:gd name="connsiteX32" fmla="*/ 2654269 w 5916161"/>
              <a:gd name="connsiteY32" fmla="*/ 4147561 h 4804734"/>
              <a:gd name="connsiteX33" fmla="*/ 2696217 w 5916161"/>
              <a:gd name="connsiteY33" fmla="*/ 4141570 h 4804734"/>
              <a:gd name="connsiteX34" fmla="*/ 2686229 w 5916161"/>
              <a:gd name="connsiteY34" fmla="*/ 4143568 h 4804734"/>
              <a:gd name="connsiteX35" fmla="*/ 2686229 w 5916161"/>
              <a:gd name="connsiteY35" fmla="*/ 4151558 h 4804734"/>
              <a:gd name="connsiteX36" fmla="*/ 2696217 w 5916161"/>
              <a:gd name="connsiteY36" fmla="*/ 4149560 h 4804734"/>
              <a:gd name="connsiteX37" fmla="*/ 2696217 w 5916161"/>
              <a:gd name="connsiteY37" fmla="*/ 4141570 h 4804734"/>
              <a:gd name="connsiteX38" fmla="*/ 2088982 w 5916161"/>
              <a:gd name="connsiteY38" fmla="*/ 4045691 h 4804734"/>
              <a:gd name="connsiteX39" fmla="*/ 2078994 w 5916161"/>
              <a:gd name="connsiteY39" fmla="*/ 4047689 h 4804734"/>
              <a:gd name="connsiteX40" fmla="*/ 2078994 w 5916161"/>
              <a:gd name="connsiteY40" fmla="*/ 4055679 h 4804734"/>
              <a:gd name="connsiteX41" fmla="*/ 2088982 w 5916161"/>
              <a:gd name="connsiteY41" fmla="*/ 4053681 h 4804734"/>
              <a:gd name="connsiteX42" fmla="*/ 2088982 w 5916161"/>
              <a:gd name="connsiteY42" fmla="*/ 4045691 h 4804734"/>
              <a:gd name="connsiteX43" fmla="*/ 2663008 w 5916161"/>
              <a:gd name="connsiteY43" fmla="*/ 4037450 h 4804734"/>
              <a:gd name="connsiteX44" fmla="*/ 2650275 w 5916161"/>
              <a:gd name="connsiteY44" fmla="*/ 4047687 h 4804734"/>
              <a:gd name="connsiteX45" fmla="*/ 2658264 w 5916161"/>
              <a:gd name="connsiteY45" fmla="*/ 4055676 h 4804734"/>
              <a:gd name="connsiteX46" fmla="*/ 2668251 w 5916161"/>
              <a:gd name="connsiteY46" fmla="*/ 4037701 h 4804734"/>
              <a:gd name="connsiteX47" fmla="*/ 2663008 w 5916161"/>
              <a:gd name="connsiteY47" fmla="*/ 4037450 h 4804734"/>
              <a:gd name="connsiteX48" fmla="*/ 2680237 w 5916161"/>
              <a:gd name="connsiteY48" fmla="*/ 4021720 h 4804734"/>
              <a:gd name="connsiteX49" fmla="*/ 2674244 w 5916161"/>
              <a:gd name="connsiteY49" fmla="*/ 4023717 h 4804734"/>
              <a:gd name="connsiteX50" fmla="*/ 2676242 w 5916161"/>
              <a:gd name="connsiteY50" fmla="*/ 4033706 h 4804734"/>
              <a:gd name="connsiteX51" fmla="*/ 2682234 w 5916161"/>
              <a:gd name="connsiteY51" fmla="*/ 4031706 h 4804734"/>
              <a:gd name="connsiteX52" fmla="*/ 2680237 w 5916161"/>
              <a:gd name="connsiteY52" fmla="*/ 4021720 h 4804734"/>
              <a:gd name="connsiteX53" fmla="*/ 2044287 w 5916161"/>
              <a:gd name="connsiteY53" fmla="*/ 3959549 h 4804734"/>
              <a:gd name="connsiteX54" fmla="*/ 2039043 w 5916161"/>
              <a:gd name="connsiteY54" fmla="*/ 3959799 h 4804734"/>
              <a:gd name="connsiteX55" fmla="*/ 2035049 w 5916161"/>
              <a:gd name="connsiteY55" fmla="*/ 3975777 h 4804734"/>
              <a:gd name="connsiteX56" fmla="*/ 2045037 w 5916161"/>
              <a:gd name="connsiteY56" fmla="*/ 3969786 h 4804734"/>
              <a:gd name="connsiteX57" fmla="*/ 2044287 w 5916161"/>
              <a:gd name="connsiteY57" fmla="*/ 3959549 h 4804734"/>
              <a:gd name="connsiteX58" fmla="*/ 1150594 w 5916161"/>
              <a:gd name="connsiteY58" fmla="*/ 3874581 h 4804734"/>
              <a:gd name="connsiteX59" fmla="*/ 1150593 w 5916161"/>
              <a:gd name="connsiteY59" fmla="*/ 3888070 h 4804734"/>
              <a:gd name="connsiteX60" fmla="*/ 1153966 w 5916161"/>
              <a:gd name="connsiteY60" fmla="*/ 3884698 h 4804734"/>
              <a:gd name="connsiteX61" fmla="*/ 1150594 w 5916161"/>
              <a:gd name="connsiteY61" fmla="*/ 3874581 h 4804734"/>
              <a:gd name="connsiteX62" fmla="*/ 1027504 w 5916161"/>
              <a:gd name="connsiteY62" fmla="*/ 3866149 h 4804734"/>
              <a:gd name="connsiteX63" fmla="*/ 1019072 w 5916161"/>
              <a:gd name="connsiteY63" fmla="*/ 3867837 h 4804734"/>
              <a:gd name="connsiteX64" fmla="*/ 1020759 w 5916161"/>
              <a:gd name="connsiteY64" fmla="*/ 3872894 h 4804734"/>
              <a:gd name="connsiteX65" fmla="*/ 1029189 w 5916161"/>
              <a:gd name="connsiteY65" fmla="*/ 3871209 h 4804734"/>
              <a:gd name="connsiteX66" fmla="*/ 1027504 w 5916161"/>
              <a:gd name="connsiteY66" fmla="*/ 3866149 h 4804734"/>
              <a:gd name="connsiteX67" fmla="*/ 2959882 w 5916161"/>
              <a:gd name="connsiteY67" fmla="*/ 3841947 h 4804734"/>
              <a:gd name="connsiteX68" fmla="*/ 2947898 w 5916161"/>
              <a:gd name="connsiteY68" fmla="*/ 3885892 h 4804734"/>
              <a:gd name="connsiteX69" fmla="*/ 2957886 w 5916161"/>
              <a:gd name="connsiteY69" fmla="*/ 3899874 h 4804734"/>
              <a:gd name="connsiteX70" fmla="*/ 2971871 w 5916161"/>
              <a:gd name="connsiteY70" fmla="*/ 3889886 h 4804734"/>
              <a:gd name="connsiteX71" fmla="*/ 2967873 w 5916161"/>
              <a:gd name="connsiteY71" fmla="*/ 3873906 h 4804734"/>
              <a:gd name="connsiteX72" fmla="*/ 2963878 w 5916161"/>
              <a:gd name="connsiteY72" fmla="*/ 3853932 h 4804734"/>
              <a:gd name="connsiteX73" fmla="*/ 2969872 w 5916161"/>
              <a:gd name="connsiteY73" fmla="*/ 3843946 h 4804734"/>
              <a:gd name="connsiteX74" fmla="*/ 2959882 w 5916161"/>
              <a:gd name="connsiteY74" fmla="*/ 3841947 h 4804734"/>
              <a:gd name="connsiteX75" fmla="*/ 1126986 w 5916161"/>
              <a:gd name="connsiteY75" fmla="*/ 3840858 h 4804734"/>
              <a:gd name="connsiteX76" fmla="*/ 1118556 w 5916161"/>
              <a:gd name="connsiteY76" fmla="*/ 3842543 h 4804734"/>
              <a:gd name="connsiteX77" fmla="*/ 1118556 w 5916161"/>
              <a:gd name="connsiteY77" fmla="*/ 3849288 h 4804734"/>
              <a:gd name="connsiteX78" fmla="*/ 1126986 w 5916161"/>
              <a:gd name="connsiteY78" fmla="*/ 3847603 h 4804734"/>
              <a:gd name="connsiteX79" fmla="*/ 1126986 w 5916161"/>
              <a:gd name="connsiteY79" fmla="*/ 3840858 h 4804734"/>
              <a:gd name="connsiteX80" fmla="*/ 1057855 w 5916161"/>
              <a:gd name="connsiteY80" fmla="*/ 3832429 h 4804734"/>
              <a:gd name="connsiteX81" fmla="*/ 1030876 w 5916161"/>
              <a:gd name="connsiteY81" fmla="*/ 3856033 h 4804734"/>
              <a:gd name="connsiteX82" fmla="*/ 1051110 w 5916161"/>
              <a:gd name="connsiteY82" fmla="*/ 3845918 h 4804734"/>
              <a:gd name="connsiteX83" fmla="*/ 1057855 w 5916161"/>
              <a:gd name="connsiteY83" fmla="*/ 3832429 h 4804734"/>
              <a:gd name="connsiteX84" fmla="*/ 1003898 w 5916161"/>
              <a:gd name="connsiteY84" fmla="*/ 3808821 h 4804734"/>
              <a:gd name="connsiteX85" fmla="*/ 1003898 w 5916161"/>
              <a:gd name="connsiteY85" fmla="*/ 3815566 h 4804734"/>
              <a:gd name="connsiteX86" fmla="*/ 1010643 w 5916161"/>
              <a:gd name="connsiteY86" fmla="*/ 3815566 h 4804734"/>
              <a:gd name="connsiteX87" fmla="*/ 1010643 w 5916161"/>
              <a:gd name="connsiteY87" fmla="*/ 3808821 h 4804734"/>
              <a:gd name="connsiteX88" fmla="*/ 1003898 w 5916161"/>
              <a:gd name="connsiteY88" fmla="*/ 3808821 h 4804734"/>
              <a:gd name="connsiteX89" fmla="*/ 1135418 w 5916161"/>
              <a:gd name="connsiteY89" fmla="*/ 3805449 h 4804734"/>
              <a:gd name="connsiteX90" fmla="*/ 1126987 w 5916161"/>
              <a:gd name="connsiteY90" fmla="*/ 3830742 h 4804734"/>
              <a:gd name="connsiteX91" fmla="*/ 1145534 w 5916161"/>
              <a:gd name="connsiteY91" fmla="*/ 3825684 h 4804734"/>
              <a:gd name="connsiteX92" fmla="*/ 1147222 w 5916161"/>
              <a:gd name="connsiteY92" fmla="*/ 3817253 h 4804734"/>
              <a:gd name="connsiteX93" fmla="*/ 1140475 w 5916161"/>
              <a:gd name="connsiteY93" fmla="*/ 3813880 h 4804734"/>
              <a:gd name="connsiteX94" fmla="*/ 1135418 w 5916161"/>
              <a:gd name="connsiteY94" fmla="*/ 3805449 h 4804734"/>
              <a:gd name="connsiteX95" fmla="*/ 2872744 w 5916161"/>
              <a:gd name="connsiteY95" fmla="*/ 3802745 h 4804734"/>
              <a:gd name="connsiteX96" fmla="*/ 2864004 w 5916161"/>
              <a:gd name="connsiteY96" fmla="*/ 3809987 h 4804734"/>
              <a:gd name="connsiteX97" fmla="*/ 2860011 w 5916161"/>
              <a:gd name="connsiteY97" fmla="*/ 3825967 h 4804734"/>
              <a:gd name="connsiteX98" fmla="*/ 2869998 w 5916161"/>
              <a:gd name="connsiteY98" fmla="*/ 3827963 h 4804734"/>
              <a:gd name="connsiteX99" fmla="*/ 2873992 w 5916161"/>
              <a:gd name="connsiteY99" fmla="*/ 3811985 h 4804734"/>
              <a:gd name="connsiteX100" fmla="*/ 2872744 w 5916161"/>
              <a:gd name="connsiteY100" fmla="*/ 3802745 h 4804734"/>
              <a:gd name="connsiteX101" fmla="*/ 1834196 w 5916161"/>
              <a:gd name="connsiteY101" fmla="*/ 3801529 h 4804734"/>
              <a:gd name="connsiteX102" fmla="*/ 1833664 w 5916161"/>
              <a:gd name="connsiteY102" fmla="*/ 3802051 h 4804734"/>
              <a:gd name="connsiteX103" fmla="*/ 1831221 w 5916161"/>
              <a:gd name="connsiteY103" fmla="*/ 3805992 h 4804734"/>
              <a:gd name="connsiteX104" fmla="*/ 1833303 w 5916161"/>
              <a:gd name="connsiteY104" fmla="*/ 3805992 h 4804734"/>
              <a:gd name="connsiteX105" fmla="*/ 1170827 w 5916161"/>
              <a:gd name="connsiteY105" fmla="*/ 3800391 h 4804734"/>
              <a:gd name="connsiteX106" fmla="*/ 1162396 w 5916161"/>
              <a:gd name="connsiteY106" fmla="*/ 3802078 h 4804734"/>
              <a:gd name="connsiteX107" fmla="*/ 1162396 w 5916161"/>
              <a:gd name="connsiteY107" fmla="*/ 3808823 h 4804734"/>
              <a:gd name="connsiteX108" fmla="*/ 1170827 w 5916161"/>
              <a:gd name="connsiteY108" fmla="*/ 3807135 h 4804734"/>
              <a:gd name="connsiteX109" fmla="*/ 1170827 w 5916161"/>
              <a:gd name="connsiteY109" fmla="*/ 3800391 h 4804734"/>
              <a:gd name="connsiteX110" fmla="*/ 3057760 w 5916161"/>
              <a:gd name="connsiteY110" fmla="*/ 3788016 h 4804734"/>
              <a:gd name="connsiteX111" fmla="*/ 3047774 w 5916161"/>
              <a:gd name="connsiteY111" fmla="*/ 3790012 h 4804734"/>
              <a:gd name="connsiteX112" fmla="*/ 3043778 w 5916161"/>
              <a:gd name="connsiteY112" fmla="*/ 3798002 h 4804734"/>
              <a:gd name="connsiteX113" fmla="*/ 3053766 w 5916161"/>
              <a:gd name="connsiteY113" fmla="*/ 3796004 h 4804734"/>
              <a:gd name="connsiteX114" fmla="*/ 3057760 w 5916161"/>
              <a:gd name="connsiteY114" fmla="*/ 3788016 h 4804734"/>
              <a:gd name="connsiteX115" fmla="*/ 1883174 w 5916161"/>
              <a:gd name="connsiteY115" fmla="*/ 3754008 h 4804734"/>
              <a:gd name="connsiteX116" fmla="*/ 1883065 w 5916161"/>
              <a:gd name="connsiteY116" fmla="*/ 3755550 h 4804734"/>
              <a:gd name="connsiteX117" fmla="*/ 1883490 w 5916161"/>
              <a:gd name="connsiteY117" fmla="*/ 3755306 h 4804734"/>
              <a:gd name="connsiteX118" fmla="*/ 658241 w 5916161"/>
              <a:gd name="connsiteY118" fmla="*/ 3719457 h 4804734"/>
              <a:gd name="connsiteX119" fmla="*/ 649809 w 5916161"/>
              <a:gd name="connsiteY119" fmla="*/ 3721143 h 4804734"/>
              <a:gd name="connsiteX120" fmla="*/ 649809 w 5916161"/>
              <a:gd name="connsiteY120" fmla="*/ 3727888 h 4804734"/>
              <a:gd name="connsiteX121" fmla="*/ 658241 w 5916161"/>
              <a:gd name="connsiteY121" fmla="*/ 3726201 h 4804734"/>
              <a:gd name="connsiteX122" fmla="*/ 658241 w 5916161"/>
              <a:gd name="connsiteY122" fmla="*/ 3719457 h 4804734"/>
              <a:gd name="connsiteX123" fmla="*/ 1142794 w 5916161"/>
              <a:gd name="connsiteY123" fmla="*/ 3712501 h 4804734"/>
              <a:gd name="connsiteX124" fmla="*/ 1132045 w 5916161"/>
              <a:gd name="connsiteY124" fmla="*/ 3721142 h 4804734"/>
              <a:gd name="connsiteX125" fmla="*/ 1138790 w 5916161"/>
              <a:gd name="connsiteY125" fmla="*/ 3727886 h 4804734"/>
              <a:gd name="connsiteX126" fmla="*/ 1147219 w 5916161"/>
              <a:gd name="connsiteY126" fmla="*/ 3712712 h 4804734"/>
              <a:gd name="connsiteX127" fmla="*/ 1142794 w 5916161"/>
              <a:gd name="connsiteY127" fmla="*/ 3712501 h 4804734"/>
              <a:gd name="connsiteX128" fmla="*/ 1157338 w 5916161"/>
              <a:gd name="connsiteY128" fmla="*/ 3699223 h 4804734"/>
              <a:gd name="connsiteX129" fmla="*/ 1152278 w 5916161"/>
              <a:gd name="connsiteY129" fmla="*/ 3700908 h 4804734"/>
              <a:gd name="connsiteX130" fmla="*/ 1153966 w 5916161"/>
              <a:gd name="connsiteY130" fmla="*/ 3709340 h 4804734"/>
              <a:gd name="connsiteX131" fmla="*/ 1159023 w 5916161"/>
              <a:gd name="connsiteY131" fmla="*/ 3707653 h 4804734"/>
              <a:gd name="connsiteX132" fmla="*/ 1157338 w 5916161"/>
              <a:gd name="connsiteY132" fmla="*/ 3699223 h 4804734"/>
              <a:gd name="connsiteX133" fmla="*/ 3133666 w 5916161"/>
              <a:gd name="connsiteY133" fmla="*/ 3664172 h 4804734"/>
              <a:gd name="connsiteX134" fmla="*/ 3113691 w 5916161"/>
              <a:gd name="connsiteY134" fmla="*/ 3680150 h 4804734"/>
              <a:gd name="connsiteX135" fmla="*/ 3089721 w 5916161"/>
              <a:gd name="connsiteY135" fmla="*/ 3692136 h 4804734"/>
              <a:gd name="connsiteX136" fmla="*/ 3075739 w 5916161"/>
              <a:gd name="connsiteY136" fmla="*/ 3698128 h 4804734"/>
              <a:gd name="connsiteX137" fmla="*/ 3111693 w 5916161"/>
              <a:gd name="connsiteY137" fmla="*/ 3698128 h 4804734"/>
              <a:gd name="connsiteX138" fmla="*/ 3123679 w 5916161"/>
              <a:gd name="connsiteY138" fmla="*/ 3690137 h 4804734"/>
              <a:gd name="connsiteX139" fmla="*/ 3133666 w 5916161"/>
              <a:gd name="connsiteY139" fmla="*/ 3664172 h 4804734"/>
              <a:gd name="connsiteX140" fmla="*/ 620512 w 5916161"/>
              <a:gd name="connsiteY140" fmla="*/ 3646741 h 4804734"/>
              <a:gd name="connsiteX141" fmla="*/ 616086 w 5916161"/>
              <a:gd name="connsiteY141" fmla="*/ 3646953 h 4804734"/>
              <a:gd name="connsiteX142" fmla="*/ 612714 w 5916161"/>
              <a:gd name="connsiteY142" fmla="*/ 3660440 h 4804734"/>
              <a:gd name="connsiteX143" fmla="*/ 621146 w 5916161"/>
              <a:gd name="connsiteY143" fmla="*/ 3655383 h 4804734"/>
              <a:gd name="connsiteX144" fmla="*/ 620512 w 5916161"/>
              <a:gd name="connsiteY144" fmla="*/ 3646741 h 4804734"/>
              <a:gd name="connsiteX145" fmla="*/ 3906693 w 5916161"/>
              <a:gd name="connsiteY145" fmla="*/ 3626218 h 4804734"/>
              <a:gd name="connsiteX146" fmla="*/ 3908689 w 5916161"/>
              <a:gd name="connsiteY146" fmla="*/ 3632211 h 4804734"/>
              <a:gd name="connsiteX147" fmla="*/ 3916680 w 5916161"/>
              <a:gd name="connsiteY147" fmla="*/ 3632212 h 4804734"/>
              <a:gd name="connsiteX148" fmla="*/ 3914683 w 5916161"/>
              <a:gd name="connsiteY148" fmla="*/ 3626218 h 4804734"/>
              <a:gd name="connsiteX149" fmla="*/ 3906693 w 5916161"/>
              <a:gd name="connsiteY149" fmla="*/ 3626218 h 4804734"/>
              <a:gd name="connsiteX150" fmla="*/ 3229545 w 5916161"/>
              <a:gd name="connsiteY150" fmla="*/ 3564295 h 4804734"/>
              <a:gd name="connsiteX151" fmla="*/ 3223551 w 5916161"/>
              <a:gd name="connsiteY151" fmla="*/ 3570289 h 4804734"/>
              <a:gd name="connsiteX152" fmla="*/ 3239531 w 5916161"/>
              <a:gd name="connsiteY152" fmla="*/ 3570289 h 4804734"/>
              <a:gd name="connsiteX153" fmla="*/ 3229545 w 5916161"/>
              <a:gd name="connsiteY153" fmla="*/ 3564295 h 4804734"/>
              <a:gd name="connsiteX154" fmla="*/ 3994583 w 5916161"/>
              <a:gd name="connsiteY154" fmla="*/ 3554309 h 4804734"/>
              <a:gd name="connsiteX155" fmla="*/ 3986592 w 5916161"/>
              <a:gd name="connsiteY155" fmla="*/ 3554309 h 4804734"/>
              <a:gd name="connsiteX156" fmla="*/ 3986592 w 5916161"/>
              <a:gd name="connsiteY156" fmla="*/ 3562299 h 4804734"/>
              <a:gd name="connsiteX157" fmla="*/ 3994583 w 5916161"/>
              <a:gd name="connsiteY157" fmla="*/ 3562299 h 4804734"/>
              <a:gd name="connsiteX158" fmla="*/ 3994583 w 5916161"/>
              <a:gd name="connsiteY158" fmla="*/ 3554309 h 4804734"/>
              <a:gd name="connsiteX159" fmla="*/ 1390296 w 5916161"/>
              <a:gd name="connsiteY159" fmla="*/ 3551114 h 4804734"/>
              <a:gd name="connsiteX160" fmla="*/ 1381383 w 5916161"/>
              <a:gd name="connsiteY160" fmla="*/ 3561592 h 4804734"/>
              <a:gd name="connsiteX161" fmla="*/ 1383279 w 5916161"/>
              <a:gd name="connsiteY161" fmla="*/ 3584565 h 4804734"/>
              <a:gd name="connsiteX162" fmla="*/ 1391711 w 5916161"/>
              <a:gd name="connsiteY162" fmla="*/ 3596367 h 4804734"/>
              <a:gd name="connsiteX163" fmla="*/ 1403514 w 5916161"/>
              <a:gd name="connsiteY163" fmla="*/ 3587938 h 4804734"/>
              <a:gd name="connsiteX164" fmla="*/ 1400140 w 5916161"/>
              <a:gd name="connsiteY164" fmla="*/ 3574449 h 4804734"/>
              <a:gd name="connsiteX165" fmla="*/ 1396768 w 5916161"/>
              <a:gd name="connsiteY165" fmla="*/ 3557587 h 4804734"/>
              <a:gd name="connsiteX166" fmla="*/ 1398824 w 5916161"/>
              <a:gd name="connsiteY166" fmla="*/ 3556154 h 4804734"/>
              <a:gd name="connsiteX167" fmla="*/ 1398101 w 5916161"/>
              <a:gd name="connsiteY167" fmla="*/ 3555556 h 4804734"/>
              <a:gd name="connsiteX168" fmla="*/ 3249520 w 5916161"/>
              <a:gd name="connsiteY168" fmla="*/ 3548317 h 4804734"/>
              <a:gd name="connsiteX169" fmla="*/ 3241529 w 5916161"/>
              <a:gd name="connsiteY169" fmla="*/ 3552310 h 4804734"/>
              <a:gd name="connsiteX170" fmla="*/ 3241529 w 5916161"/>
              <a:gd name="connsiteY170" fmla="*/ 3556308 h 4804734"/>
              <a:gd name="connsiteX171" fmla="*/ 3249520 w 5916161"/>
              <a:gd name="connsiteY171" fmla="*/ 3548317 h 4804734"/>
              <a:gd name="connsiteX172" fmla="*/ 1319839 w 5916161"/>
              <a:gd name="connsiteY172" fmla="*/ 3514379 h 4804734"/>
              <a:gd name="connsiteX173" fmla="*/ 1312461 w 5916161"/>
              <a:gd name="connsiteY173" fmla="*/ 3520492 h 4804734"/>
              <a:gd name="connsiteX174" fmla="*/ 1309091 w 5916161"/>
              <a:gd name="connsiteY174" fmla="*/ 3533981 h 4804734"/>
              <a:gd name="connsiteX175" fmla="*/ 1317520 w 5916161"/>
              <a:gd name="connsiteY175" fmla="*/ 3535666 h 4804734"/>
              <a:gd name="connsiteX176" fmla="*/ 1320893 w 5916161"/>
              <a:gd name="connsiteY176" fmla="*/ 3522179 h 4804734"/>
              <a:gd name="connsiteX177" fmla="*/ 1319839 w 5916161"/>
              <a:gd name="connsiteY177" fmla="*/ 3514379 h 4804734"/>
              <a:gd name="connsiteX178" fmla="*/ 437356 w 5916161"/>
              <a:gd name="connsiteY178" fmla="*/ 3508690 h 4804734"/>
              <a:gd name="connsiteX179" fmla="*/ 435671 w 5916161"/>
              <a:gd name="connsiteY179" fmla="*/ 3517119 h 4804734"/>
              <a:gd name="connsiteX180" fmla="*/ 442415 w 5916161"/>
              <a:gd name="connsiteY180" fmla="*/ 3517119 h 4804734"/>
              <a:gd name="connsiteX181" fmla="*/ 444100 w 5916161"/>
              <a:gd name="connsiteY181" fmla="*/ 3508690 h 4804734"/>
              <a:gd name="connsiteX182" fmla="*/ 437356 w 5916161"/>
              <a:gd name="connsiteY182" fmla="*/ 3508690 h 4804734"/>
              <a:gd name="connsiteX183" fmla="*/ 2096517 w 5916161"/>
              <a:gd name="connsiteY183" fmla="*/ 3471592 h 4804734"/>
              <a:gd name="connsiteX184" fmla="*/ 2099845 w 5916161"/>
              <a:gd name="connsiteY184" fmla="*/ 3478250 h 4804734"/>
              <a:gd name="connsiteX185" fmla="*/ 2110656 w 5916161"/>
              <a:gd name="connsiteY185" fmla="*/ 3482072 h 4804734"/>
              <a:gd name="connsiteX186" fmla="*/ 2110006 w 5916161"/>
              <a:gd name="connsiteY186" fmla="*/ 3481712 h 4804734"/>
              <a:gd name="connsiteX187" fmla="*/ 2096517 w 5916161"/>
              <a:gd name="connsiteY187" fmla="*/ 3471592 h 4804734"/>
              <a:gd name="connsiteX188" fmla="*/ 3362627 w 5916161"/>
              <a:gd name="connsiteY188" fmla="*/ 3468667 h 4804734"/>
              <a:gd name="connsiteX189" fmla="*/ 3361378 w 5916161"/>
              <a:gd name="connsiteY189" fmla="*/ 3476408 h 4804734"/>
              <a:gd name="connsiteX190" fmla="*/ 3371368 w 5916161"/>
              <a:gd name="connsiteY190" fmla="*/ 3482399 h 4804734"/>
              <a:gd name="connsiteX191" fmla="*/ 3371367 w 5916161"/>
              <a:gd name="connsiteY191" fmla="*/ 3474410 h 4804734"/>
              <a:gd name="connsiteX192" fmla="*/ 3362627 w 5916161"/>
              <a:gd name="connsiteY192" fmla="*/ 3468667 h 4804734"/>
              <a:gd name="connsiteX193" fmla="*/ 3331416 w 5916161"/>
              <a:gd name="connsiteY193" fmla="*/ 3462424 h 4804734"/>
              <a:gd name="connsiteX194" fmla="*/ 3323425 w 5916161"/>
              <a:gd name="connsiteY194" fmla="*/ 3462425 h 4804734"/>
              <a:gd name="connsiteX195" fmla="*/ 3325424 w 5916161"/>
              <a:gd name="connsiteY195" fmla="*/ 3468416 h 4804734"/>
              <a:gd name="connsiteX196" fmla="*/ 3333414 w 5916161"/>
              <a:gd name="connsiteY196" fmla="*/ 3468416 h 4804734"/>
              <a:gd name="connsiteX197" fmla="*/ 3331416 w 5916161"/>
              <a:gd name="connsiteY197" fmla="*/ 3462424 h 4804734"/>
              <a:gd name="connsiteX198" fmla="*/ 471079 w 5916161"/>
              <a:gd name="connsiteY198" fmla="*/ 3461479 h 4804734"/>
              <a:gd name="connsiteX199" fmla="*/ 477823 w 5916161"/>
              <a:gd name="connsiteY199" fmla="*/ 3478338 h 4804734"/>
              <a:gd name="connsiteX200" fmla="*/ 482880 w 5916161"/>
              <a:gd name="connsiteY200" fmla="*/ 3466535 h 4804734"/>
              <a:gd name="connsiteX201" fmla="*/ 471079 w 5916161"/>
              <a:gd name="connsiteY201" fmla="*/ 3461479 h 4804734"/>
              <a:gd name="connsiteX202" fmla="*/ 3399332 w 5916161"/>
              <a:gd name="connsiteY202" fmla="*/ 3422475 h 4804734"/>
              <a:gd name="connsiteX203" fmla="*/ 3391342 w 5916161"/>
              <a:gd name="connsiteY203" fmla="*/ 3422476 h 4804734"/>
              <a:gd name="connsiteX204" fmla="*/ 3391342 w 5916161"/>
              <a:gd name="connsiteY204" fmla="*/ 3430464 h 4804734"/>
              <a:gd name="connsiteX205" fmla="*/ 3399333 w 5916161"/>
              <a:gd name="connsiteY205" fmla="*/ 3430465 h 4804734"/>
              <a:gd name="connsiteX206" fmla="*/ 3399332 w 5916161"/>
              <a:gd name="connsiteY206" fmla="*/ 3422475 h 4804734"/>
              <a:gd name="connsiteX207" fmla="*/ 3215812 w 5916161"/>
              <a:gd name="connsiteY207" fmla="*/ 3418231 h 4804734"/>
              <a:gd name="connsiteX208" fmla="*/ 3219558 w 5916161"/>
              <a:gd name="connsiteY208" fmla="*/ 3426471 h 4804734"/>
              <a:gd name="connsiteX209" fmla="*/ 3239531 w 5916161"/>
              <a:gd name="connsiteY209" fmla="*/ 3434460 h 4804734"/>
              <a:gd name="connsiteX210" fmla="*/ 3225550 w 5916161"/>
              <a:gd name="connsiteY210" fmla="*/ 3420479 h 4804734"/>
              <a:gd name="connsiteX211" fmla="*/ 3215812 w 5916161"/>
              <a:gd name="connsiteY211" fmla="*/ 3418231 h 4804734"/>
              <a:gd name="connsiteX212" fmla="*/ 2190467 w 5916161"/>
              <a:gd name="connsiteY212" fmla="*/ 3403406 h 4804734"/>
              <a:gd name="connsiteX213" fmla="*/ 2189044 w 5916161"/>
              <a:gd name="connsiteY213" fmla="*/ 3403516 h 4804734"/>
              <a:gd name="connsiteX214" fmla="*/ 2189070 w 5916161"/>
              <a:gd name="connsiteY214" fmla="*/ 3405018 h 4804734"/>
              <a:gd name="connsiteX215" fmla="*/ 236706 w 5916161"/>
              <a:gd name="connsiteY215" fmla="*/ 3399091 h 4804734"/>
              <a:gd name="connsiteX216" fmla="*/ 224903 w 5916161"/>
              <a:gd name="connsiteY216" fmla="*/ 3400775 h 4804734"/>
              <a:gd name="connsiteX217" fmla="*/ 221530 w 5916161"/>
              <a:gd name="connsiteY217" fmla="*/ 3407522 h 4804734"/>
              <a:gd name="connsiteX218" fmla="*/ 236706 w 5916161"/>
              <a:gd name="connsiteY218" fmla="*/ 3399091 h 4804734"/>
              <a:gd name="connsiteX219" fmla="*/ 3273490 w 5916161"/>
              <a:gd name="connsiteY219" fmla="*/ 3376532 h 4804734"/>
              <a:gd name="connsiteX220" fmla="*/ 3259508 w 5916161"/>
              <a:gd name="connsiteY220" fmla="*/ 3386520 h 4804734"/>
              <a:gd name="connsiteX221" fmla="*/ 3267495 w 5916161"/>
              <a:gd name="connsiteY221" fmla="*/ 3406495 h 4804734"/>
              <a:gd name="connsiteX222" fmla="*/ 3285474 w 5916161"/>
              <a:gd name="connsiteY222" fmla="*/ 3384523 h 4804734"/>
              <a:gd name="connsiteX223" fmla="*/ 3273490 w 5916161"/>
              <a:gd name="connsiteY223" fmla="*/ 3376532 h 4804734"/>
              <a:gd name="connsiteX224" fmla="*/ 2192628 w 5916161"/>
              <a:gd name="connsiteY224" fmla="*/ 3365367 h 4804734"/>
              <a:gd name="connsiteX225" fmla="*/ 2194313 w 5916161"/>
              <a:gd name="connsiteY225" fmla="*/ 3370426 h 4804734"/>
              <a:gd name="connsiteX226" fmla="*/ 2201058 w 5916161"/>
              <a:gd name="connsiteY226" fmla="*/ 3370426 h 4804734"/>
              <a:gd name="connsiteX227" fmla="*/ 2199372 w 5916161"/>
              <a:gd name="connsiteY227" fmla="*/ 3365367 h 4804734"/>
              <a:gd name="connsiteX228" fmla="*/ 2192628 w 5916161"/>
              <a:gd name="connsiteY228" fmla="*/ 3365367 h 4804734"/>
              <a:gd name="connsiteX229" fmla="*/ 171366 w 5916161"/>
              <a:gd name="connsiteY229" fmla="*/ 3343869 h 4804734"/>
              <a:gd name="connsiteX230" fmla="*/ 177691 w 5916161"/>
              <a:gd name="connsiteY230" fmla="*/ 3353563 h 4804734"/>
              <a:gd name="connsiteX231" fmla="*/ 192865 w 5916161"/>
              <a:gd name="connsiteY231" fmla="*/ 3365367 h 4804734"/>
              <a:gd name="connsiteX232" fmla="*/ 208041 w 5916161"/>
              <a:gd name="connsiteY232" fmla="*/ 3370425 h 4804734"/>
              <a:gd name="connsiteX233" fmla="*/ 214785 w 5916161"/>
              <a:gd name="connsiteY233" fmla="*/ 3360310 h 4804734"/>
              <a:gd name="connsiteX234" fmla="*/ 196236 w 5916161"/>
              <a:gd name="connsiteY234" fmla="*/ 3348506 h 4804734"/>
              <a:gd name="connsiteX235" fmla="*/ 177690 w 5916161"/>
              <a:gd name="connsiteY235" fmla="*/ 3346819 h 4804734"/>
              <a:gd name="connsiteX236" fmla="*/ 171366 w 5916161"/>
              <a:gd name="connsiteY236" fmla="*/ 3343869 h 4804734"/>
              <a:gd name="connsiteX237" fmla="*/ 137223 w 5916161"/>
              <a:gd name="connsiteY237" fmla="*/ 3326585 h 4804734"/>
              <a:gd name="connsiteX238" fmla="*/ 127106 w 5916161"/>
              <a:gd name="connsiteY238" fmla="*/ 3329957 h 4804734"/>
              <a:gd name="connsiteX239" fmla="*/ 140596 w 5916161"/>
              <a:gd name="connsiteY239" fmla="*/ 3346820 h 4804734"/>
              <a:gd name="connsiteX240" fmla="*/ 142282 w 5916161"/>
              <a:gd name="connsiteY240" fmla="*/ 3338389 h 4804734"/>
              <a:gd name="connsiteX241" fmla="*/ 137223 w 5916161"/>
              <a:gd name="connsiteY241" fmla="*/ 3326585 h 4804734"/>
              <a:gd name="connsiteX242" fmla="*/ 2260074 w 5916161"/>
              <a:gd name="connsiteY242" fmla="*/ 3309556 h 4804734"/>
              <a:gd name="connsiteX243" fmla="*/ 2260073 w 5916161"/>
              <a:gd name="connsiteY243" fmla="*/ 3311411 h 4804734"/>
              <a:gd name="connsiteX244" fmla="*/ 2261174 w 5916161"/>
              <a:gd name="connsiteY244" fmla="*/ 3311411 h 4804734"/>
              <a:gd name="connsiteX245" fmla="*/ 129424 w 5916161"/>
              <a:gd name="connsiteY245" fmla="*/ 3289281 h 4804734"/>
              <a:gd name="connsiteX246" fmla="*/ 125420 w 5916161"/>
              <a:gd name="connsiteY246" fmla="*/ 3291177 h 4804734"/>
              <a:gd name="connsiteX247" fmla="*/ 123734 w 5916161"/>
              <a:gd name="connsiteY247" fmla="*/ 3299608 h 4804734"/>
              <a:gd name="connsiteX248" fmla="*/ 130479 w 5916161"/>
              <a:gd name="connsiteY248" fmla="*/ 3299608 h 4804734"/>
              <a:gd name="connsiteX249" fmla="*/ 132164 w 5916161"/>
              <a:gd name="connsiteY249" fmla="*/ 3291177 h 4804734"/>
              <a:gd name="connsiteX250" fmla="*/ 129424 w 5916161"/>
              <a:gd name="connsiteY250" fmla="*/ 3289281 h 4804734"/>
              <a:gd name="connsiteX251" fmla="*/ 157456 w 5916161"/>
              <a:gd name="connsiteY251" fmla="*/ 3279373 h 4804734"/>
              <a:gd name="connsiteX252" fmla="*/ 147340 w 5916161"/>
              <a:gd name="connsiteY252" fmla="*/ 3286120 h 4804734"/>
              <a:gd name="connsiteX253" fmla="*/ 150713 w 5916161"/>
              <a:gd name="connsiteY253" fmla="*/ 3292863 h 4804734"/>
              <a:gd name="connsiteX254" fmla="*/ 155769 w 5916161"/>
              <a:gd name="connsiteY254" fmla="*/ 3294549 h 4804734"/>
              <a:gd name="connsiteX255" fmla="*/ 157456 w 5916161"/>
              <a:gd name="connsiteY255" fmla="*/ 3279373 h 4804734"/>
              <a:gd name="connsiteX256" fmla="*/ 4228536 w 5916161"/>
              <a:gd name="connsiteY256" fmla="*/ 3267920 h 4804734"/>
              <a:gd name="connsiteX257" fmla="*/ 4228287 w 5916161"/>
              <a:gd name="connsiteY257" fmla="*/ 3268667 h 4804734"/>
              <a:gd name="connsiteX258" fmla="*/ 4222294 w 5916161"/>
              <a:gd name="connsiteY258" fmla="*/ 3282651 h 4804734"/>
              <a:gd name="connsiteX259" fmla="*/ 4224292 w 5916161"/>
              <a:gd name="connsiteY259" fmla="*/ 3288643 h 4804734"/>
              <a:gd name="connsiteX260" fmla="*/ 4230284 w 5916161"/>
              <a:gd name="connsiteY260" fmla="*/ 3274661 h 4804734"/>
              <a:gd name="connsiteX261" fmla="*/ 4228536 w 5916161"/>
              <a:gd name="connsiteY261" fmla="*/ 3267920 h 4804734"/>
              <a:gd name="connsiteX262" fmla="*/ 2350727 w 5916161"/>
              <a:gd name="connsiteY262" fmla="*/ 3257771 h 4804734"/>
              <a:gd name="connsiteX263" fmla="*/ 2344336 w 5916161"/>
              <a:gd name="connsiteY263" fmla="*/ 3262875 h 4804734"/>
              <a:gd name="connsiteX264" fmla="*/ 2343909 w 5916161"/>
              <a:gd name="connsiteY264" fmla="*/ 3268419 h 4804734"/>
              <a:gd name="connsiteX265" fmla="*/ 2350651 w 5916161"/>
              <a:gd name="connsiteY265" fmla="*/ 3276658 h 4804734"/>
              <a:gd name="connsiteX266" fmla="*/ 2352648 w 5916161"/>
              <a:gd name="connsiteY266" fmla="*/ 3258681 h 4804734"/>
              <a:gd name="connsiteX267" fmla="*/ 3435286 w 5916161"/>
              <a:gd name="connsiteY267" fmla="*/ 3250691 h 4804734"/>
              <a:gd name="connsiteX268" fmla="*/ 3433288 w 5916161"/>
              <a:gd name="connsiteY268" fmla="*/ 3260680 h 4804734"/>
              <a:gd name="connsiteX269" fmla="*/ 3441278 w 5916161"/>
              <a:gd name="connsiteY269" fmla="*/ 3260680 h 4804734"/>
              <a:gd name="connsiteX270" fmla="*/ 3435286 w 5916161"/>
              <a:gd name="connsiteY270" fmla="*/ 3250691 h 4804734"/>
              <a:gd name="connsiteX271" fmla="*/ 130479 w 5916161"/>
              <a:gd name="connsiteY271" fmla="*/ 3215302 h 4804734"/>
              <a:gd name="connsiteX272" fmla="*/ 115304 w 5916161"/>
              <a:gd name="connsiteY272" fmla="*/ 3216987 h 4804734"/>
              <a:gd name="connsiteX273" fmla="*/ 149025 w 5916161"/>
              <a:gd name="connsiteY273" fmla="*/ 3220359 h 4804734"/>
              <a:gd name="connsiteX274" fmla="*/ 130479 w 5916161"/>
              <a:gd name="connsiteY274" fmla="*/ 3215302 h 4804734"/>
              <a:gd name="connsiteX275" fmla="*/ 219843 w 5916161"/>
              <a:gd name="connsiteY275" fmla="*/ 3210243 h 4804734"/>
              <a:gd name="connsiteX276" fmla="*/ 211413 w 5916161"/>
              <a:gd name="connsiteY276" fmla="*/ 3211928 h 4804734"/>
              <a:gd name="connsiteX277" fmla="*/ 208041 w 5916161"/>
              <a:gd name="connsiteY277" fmla="*/ 3218674 h 4804734"/>
              <a:gd name="connsiteX278" fmla="*/ 216472 w 5916161"/>
              <a:gd name="connsiteY278" fmla="*/ 3216987 h 4804734"/>
              <a:gd name="connsiteX279" fmla="*/ 219843 w 5916161"/>
              <a:gd name="connsiteY279" fmla="*/ 3210243 h 4804734"/>
              <a:gd name="connsiteX280" fmla="*/ 170946 w 5916161"/>
              <a:gd name="connsiteY280" fmla="*/ 3208557 h 4804734"/>
              <a:gd name="connsiteX281" fmla="*/ 170946 w 5916161"/>
              <a:gd name="connsiteY281" fmla="*/ 3215302 h 4804734"/>
              <a:gd name="connsiteX282" fmla="*/ 177690 w 5916161"/>
              <a:gd name="connsiteY282" fmla="*/ 3215302 h 4804734"/>
              <a:gd name="connsiteX283" fmla="*/ 177690 w 5916161"/>
              <a:gd name="connsiteY283" fmla="*/ 3208557 h 4804734"/>
              <a:gd name="connsiteX284" fmla="*/ 170946 w 5916161"/>
              <a:gd name="connsiteY284" fmla="*/ 3208557 h 4804734"/>
              <a:gd name="connsiteX285" fmla="*/ 282231 w 5916161"/>
              <a:gd name="connsiteY285" fmla="*/ 3201810 h 4804734"/>
              <a:gd name="connsiteX286" fmla="*/ 275486 w 5916161"/>
              <a:gd name="connsiteY286" fmla="*/ 3211930 h 4804734"/>
              <a:gd name="connsiteX287" fmla="*/ 280544 w 5916161"/>
              <a:gd name="connsiteY287" fmla="*/ 3210242 h 4804734"/>
              <a:gd name="connsiteX288" fmla="*/ 282231 w 5916161"/>
              <a:gd name="connsiteY288" fmla="*/ 3201810 h 4804734"/>
              <a:gd name="connsiteX289" fmla="*/ 137223 w 5916161"/>
              <a:gd name="connsiteY289" fmla="*/ 3195068 h 4804734"/>
              <a:gd name="connsiteX290" fmla="*/ 138910 w 5916161"/>
              <a:gd name="connsiteY290" fmla="*/ 3206871 h 4804734"/>
              <a:gd name="connsiteX291" fmla="*/ 137223 w 5916161"/>
              <a:gd name="connsiteY291" fmla="*/ 3195068 h 4804734"/>
              <a:gd name="connsiteX292" fmla="*/ 331129 w 5916161"/>
              <a:gd name="connsiteY292" fmla="*/ 3193381 h 4804734"/>
              <a:gd name="connsiteX293" fmla="*/ 326071 w 5916161"/>
              <a:gd name="connsiteY293" fmla="*/ 3195068 h 4804734"/>
              <a:gd name="connsiteX294" fmla="*/ 326070 w 5916161"/>
              <a:gd name="connsiteY294" fmla="*/ 3201812 h 4804734"/>
              <a:gd name="connsiteX295" fmla="*/ 331128 w 5916161"/>
              <a:gd name="connsiteY295" fmla="*/ 3200125 h 4804734"/>
              <a:gd name="connsiteX296" fmla="*/ 331129 w 5916161"/>
              <a:gd name="connsiteY296" fmla="*/ 3193381 h 4804734"/>
              <a:gd name="connsiteX297" fmla="*/ 226589 w 5916161"/>
              <a:gd name="connsiteY297" fmla="*/ 3186637 h 4804734"/>
              <a:gd name="connsiteX298" fmla="*/ 228274 w 5916161"/>
              <a:gd name="connsiteY298" fmla="*/ 3188322 h 4804734"/>
              <a:gd name="connsiteX299" fmla="*/ 226588 w 5916161"/>
              <a:gd name="connsiteY299" fmla="*/ 3196753 h 4804734"/>
              <a:gd name="connsiteX300" fmla="*/ 226588 w 5916161"/>
              <a:gd name="connsiteY300" fmla="*/ 3203498 h 4804734"/>
              <a:gd name="connsiteX301" fmla="*/ 238392 w 5916161"/>
              <a:gd name="connsiteY301" fmla="*/ 3191695 h 4804734"/>
              <a:gd name="connsiteX302" fmla="*/ 226589 w 5916161"/>
              <a:gd name="connsiteY302" fmla="*/ 3186637 h 4804734"/>
              <a:gd name="connsiteX303" fmla="*/ 605925 w 5916161"/>
              <a:gd name="connsiteY303" fmla="*/ 3183597 h 4804734"/>
              <a:gd name="connsiteX304" fmla="*/ 606797 w 5916161"/>
              <a:gd name="connsiteY304" fmla="*/ 3186214 h 4804734"/>
              <a:gd name="connsiteX305" fmla="*/ 610285 w 5916161"/>
              <a:gd name="connsiteY305" fmla="*/ 3186215 h 4804734"/>
              <a:gd name="connsiteX306" fmla="*/ 609412 w 5916161"/>
              <a:gd name="connsiteY306" fmla="*/ 3183598 h 4804734"/>
              <a:gd name="connsiteX307" fmla="*/ 605925 w 5916161"/>
              <a:gd name="connsiteY307" fmla="*/ 3183597 h 4804734"/>
              <a:gd name="connsiteX308" fmla="*/ 1652840 w 5916161"/>
              <a:gd name="connsiteY308" fmla="*/ 3158373 h 4804734"/>
              <a:gd name="connsiteX309" fmla="*/ 1646319 w 5916161"/>
              <a:gd name="connsiteY309" fmla="*/ 3163030 h 4804734"/>
              <a:gd name="connsiteX310" fmla="*/ 1643235 w 5916161"/>
              <a:gd name="connsiteY310" fmla="*/ 3169195 h 4804734"/>
              <a:gd name="connsiteX311" fmla="*/ 1643292 w 5916161"/>
              <a:gd name="connsiteY311" fmla="*/ 3169545 h 4804734"/>
              <a:gd name="connsiteX312" fmla="*/ 1649536 w 5916161"/>
              <a:gd name="connsiteY312" fmla="*/ 3166796 h 4804734"/>
              <a:gd name="connsiteX313" fmla="*/ 1653529 w 5916161"/>
              <a:gd name="connsiteY313" fmla="*/ 3161304 h 4804734"/>
              <a:gd name="connsiteX314" fmla="*/ 237127 w 5916161"/>
              <a:gd name="connsiteY314" fmla="*/ 3142796 h 4804734"/>
              <a:gd name="connsiteX315" fmla="*/ 238391 w 5916161"/>
              <a:gd name="connsiteY315" fmla="*/ 3151227 h 4804734"/>
              <a:gd name="connsiteX316" fmla="*/ 240078 w 5916161"/>
              <a:gd name="connsiteY316" fmla="*/ 3152914 h 4804734"/>
              <a:gd name="connsiteX317" fmla="*/ 250193 w 5916161"/>
              <a:gd name="connsiteY317" fmla="*/ 3146169 h 4804734"/>
              <a:gd name="connsiteX318" fmla="*/ 248508 w 5916161"/>
              <a:gd name="connsiteY318" fmla="*/ 3144484 h 4804734"/>
              <a:gd name="connsiteX319" fmla="*/ 237127 w 5916161"/>
              <a:gd name="connsiteY319" fmla="*/ 3142796 h 4804734"/>
              <a:gd name="connsiteX320" fmla="*/ 172633 w 5916161"/>
              <a:gd name="connsiteY320" fmla="*/ 3139425 h 4804734"/>
              <a:gd name="connsiteX321" fmla="*/ 179377 w 5916161"/>
              <a:gd name="connsiteY321" fmla="*/ 3152914 h 4804734"/>
              <a:gd name="connsiteX322" fmla="*/ 179376 w 5916161"/>
              <a:gd name="connsiteY322" fmla="*/ 3142797 h 4804734"/>
              <a:gd name="connsiteX323" fmla="*/ 172633 w 5916161"/>
              <a:gd name="connsiteY323" fmla="*/ 3139425 h 4804734"/>
              <a:gd name="connsiteX324" fmla="*/ 186120 w 5916161"/>
              <a:gd name="connsiteY324" fmla="*/ 3136053 h 4804734"/>
              <a:gd name="connsiteX325" fmla="*/ 186120 w 5916161"/>
              <a:gd name="connsiteY325" fmla="*/ 3142798 h 4804734"/>
              <a:gd name="connsiteX326" fmla="*/ 191179 w 5916161"/>
              <a:gd name="connsiteY326" fmla="*/ 3144482 h 4804734"/>
              <a:gd name="connsiteX327" fmla="*/ 191180 w 5916161"/>
              <a:gd name="connsiteY327" fmla="*/ 3137738 h 4804734"/>
              <a:gd name="connsiteX328" fmla="*/ 186120 w 5916161"/>
              <a:gd name="connsiteY328" fmla="*/ 3136053 h 4804734"/>
              <a:gd name="connsiteX329" fmla="*/ 327755 w 5916161"/>
              <a:gd name="connsiteY329" fmla="*/ 3122563 h 4804734"/>
              <a:gd name="connsiteX330" fmla="*/ 319326 w 5916161"/>
              <a:gd name="connsiteY330" fmla="*/ 3124249 h 4804734"/>
              <a:gd name="connsiteX331" fmla="*/ 315954 w 5916161"/>
              <a:gd name="connsiteY331" fmla="*/ 3134365 h 4804734"/>
              <a:gd name="connsiteX332" fmla="*/ 324383 w 5916161"/>
              <a:gd name="connsiteY332" fmla="*/ 3132681 h 4804734"/>
              <a:gd name="connsiteX333" fmla="*/ 327755 w 5916161"/>
              <a:gd name="connsiteY333" fmla="*/ 3122563 h 4804734"/>
              <a:gd name="connsiteX334" fmla="*/ 273800 w 5916161"/>
              <a:gd name="connsiteY334" fmla="*/ 3115397 h 4804734"/>
              <a:gd name="connsiteX335" fmla="*/ 265370 w 5916161"/>
              <a:gd name="connsiteY335" fmla="*/ 3117504 h 4804734"/>
              <a:gd name="connsiteX336" fmla="*/ 277172 w 5916161"/>
              <a:gd name="connsiteY336" fmla="*/ 3125935 h 4804734"/>
              <a:gd name="connsiteX337" fmla="*/ 294035 w 5916161"/>
              <a:gd name="connsiteY337" fmla="*/ 3146169 h 4804734"/>
              <a:gd name="connsiteX338" fmla="*/ 309209 w 5916161"/>
              <a:gd name="connsiteY338" fmla="*/ 3154599 h 4804734"/>
              <a:gd name="connsiteX339" fmla="*/ 310894 w 5916161"/>
              <a:gd name="connsiteY339" fmla="*/ 3146169 h 4804734"/>
              <a:gd name="connsiteX340" fmla="*/ 292348 w 5916161"/>
              <a:gd name="connsiteY340" fmla="*/ 3130993 h 4804734"/>
              <a:gd name="connsiteX341" fmla="*/ 273800 w 5916161"/>
              <a:gd name="connsiteY341" fmla="*/ 3115397 h 4804734"/>
              <a:gd name="connsiteX342" fmla="*/ 322699 w 5916161"/>
              <a:gd name="connsiteY342" fmla="*/ 3097272 h 4804734"/>
              <a:gd name="connsiteX343" fmla="*/ 324386 w 5916161"/>
              <a:gd name="connsiteY343" fmla="*/ 3102330 h 4804734"/>
              <a:gd name="connsiteX344" fmla="*/ 334501 w 5916161"/>
              <a:gd name="connsiteY344" fmla="*/ 3109075 h 4804734"/>
              <a:gd name="connsiteX345" fmla="*/ 356421 w 5916161"/>
              <a:gd name="connsiteY345" fmla="*/ 3107387 h 4804734"/>
              <a:gd name="connsiteX346" fmla="*/ 353049 w 5916161"/>
              <a:gd name="connsiteY346" fmla="*/ 3100644 h 4804734"/>
              <a:gd name="connsiteX347" fmla="*/ 346305 w 5916161"/>
              <a:gd name="connsiteY347" fmla="*/ 3104014 h 4804734"/>
              <a:gd name="connsiteX348" fmla="*/ 337874 w 5916161"/>
              <a:gd name="connsiteY348" fmla="*/ 3102330 h 4804734"/>
              <a:gd name="connsiteX349" fmla="*/ 322699 w 5916161"/>
              <a:gd name="connsiteY349" fmla="*/ 3097272 h 4804734"/>
              <a:gd name="connsiteX350" fmla="*/ 143967 w 5916161"/>
              <a:gd name="connsiteY350" fmla="*/ 3097270 h 4804734"/>
              <a:gd name="connsiteX351" fmla="*/ 135536 w 5916161"/>
              <a:gd name="connsiteY351" fmla="*/ 3098957 h 4804734"/>
              <a:gd name="connsiteX352" fmla="*/ 133851 w 5916161"/>
              <a:gd name="connsiteY352" fmla="*/ 3107387 h 4804734"/>
              <a:gd name="connsiteX353" fmla="*/ 142281 w 5916161"/>
              <a:gd name="connsiteY353" fmla="*/ 3105702 h 4804734"/>
              <a:gd name="connsiteX354" fmla="*/ 143967 w 5916161"/>
              <a:gd name="connsiteY354" fmla="*/ 3097270 h 4804734"/>
              <a:gd name="connsiteX355" fmla="*/ 311948 w 5916161"/>
              <a:gd name="connsiteY355" fmla="*/ 3074719 h 4804734"/>
              <a:gd name="connsiteX356" fmla="*/ 309209 w 5916161"/>
              <a:gd name="connsiteY356" fmla="*/ 3083783 h 4804734"/>
              <a:gd name="connsiteX357" fmla="*/ 319326 w 5916161"/>
              <a:gd name="connsiteY357" fmla="*/ 3090525 h 4804734"/>
              <a:gd name="connsiteX358" fmla="*/ 321011 w 5916161"/>
              <a:gd name="connsiteY358" fmla="*/ 3082096 h 4804734"/>
              <a:gd name="connsiteX359" fmla="*/ 311948 w 5916161"/>
              <a:gd name="connsiteY359" fmla="*/ 3074719 h 4804734"/>
              <a:gd name="connsiteX360" fmla="*/ 347780 w 5916161"/>
              <a:gd name="connsiteY360" fmla="*/ 3055750 h 4804734"/>
              <a:gd name="connsiteX361" fmla="*/ 346305 w 5916161"/>
              <a:gd name="connsiteY361" fmla="*/ 3063547 h 4804734"/>
              <a:gd name="connsiteX362" fmla="*/ 359793 w 5916161"/>
              <a:gd name="connsiteY362" fmla="*/ 3066921 h 4804734"/>
              <a:gd name="connsiteX363" fmla="*/ 374969 w 5916161"/>
              <a:gd name="connsiteY363" fmla="*/ 3071979 h 4804734"/>
              <a:gd name="connsiteX364" fmla="*/ 388457 w 5916161"/>
              <a:gd name="connsiteY364" fmla="*/ 3075352 h 4804734"/>
              <a:gd name="connsiteX365" fmla="*/ 388457 w 5916161"/>
              <a:gd name="connsiteY365" fmla="*/ 3068607 h 4804734"/>
              <a:gd name="connsiteX366" fmla="*/ 368223 w 5916161"/>
              <a:gd name="connsiteY366" fmla="*/ 3061863 h 4804734"/>
              <a:gd name="connsiteX367" fmla="*/ 347780 w 5916161"/>
              <a:gd name="connsiteY367" fmla="*/ 3055750 h 4804734"/>
              <a:gd name="connsiteX368" fmla="*/ 234599 w 5916161"/>
              <a:gd name="connsiteY368" fmla="*/ 3053432 h 4804734"/>
              <a:gd name="connsiteX369" fmla="*/ 235019 w 5916161"/>
              <a:gd name="connsiteY369" fmla="*/ 3060175 h 4804734"/>
              <a:gd name="connsiteX370" fmla="*/ 241764 w 5916161"/>
              <a:gd name="connsiteY370" fmla="*/ 3063550 h 4804734"/>
              <a:gd name="connsiteX371" fmla="*/ 241764 w 5916161"/>
              <a:gd name="connsiteY371" fmla="*/ 3056805 h 4804734"/>
              <a:gd name="connsiteX372" fmla="*/ 234599 w 5916161"/>
              <a:gd name="connsiteY372" fmla="*/ 3053432 h 4804734"/>
              <a:gd name="connsiteX373" fmla="*/ 416068 w 5916161"/>
              <a:gd name="connsiteY373" fmla="*/ 3037624 h 4804734"/>
              <a:gd name="connsiteX374" fmla="*/ 413750 w 5916161"/>
              <a:gd name="connsiteY374" fmla="*/ 3043314 h 4804734"/>
              <a:gd name="connsiteX375" fmla="*/ 408692 w 5916161"/>
              <a:gd name="connsiteY375" fmla="*/ 3051746 h 4804734"/>
              <a:gd name="connsiteX376" fmla="*/ 395201 w 5916161"/>
              <a:gd name="connsiteY376" fmla="*/ 3061862 h 4804734"/>
              <a:gd name="connsiteX377" fmla="*/ 418808 w 5916161"/>
              <a:gd name="connsiteY377" fmla="*/ 3051745 h 4804734"/>
              <a:gd name="connsiteX378" fmla="*/ 423866 w 5916161"/>
              <a:gd name="connsiteY378" fmla="*/ 3050060 h 4804734"/>
              <a:gd name="connsiteX379" fmla="*/ 428924 w 5916161"/>
              <a:gd name="connsiteY379" fmla="*/ 3048373 h 4804734"/>
              <a:gd name="connsiteX380" fmla="*/ 422182 w 5916161"/>
              <a:gd name="connsiteY380" fmla="*/ 3038256 h 4804734"/>
              <a:gd name="connsiteX381" fmla="*/ 416068 w 5916161"/>
              <a:gd name="connsiteY381" fmla="*/ 3037624 h 4804734"/>
              <a:gd name="connsiteX382" fmla="*/ 268742 w 5916161"/>
              <a:gd name="connsiteY382" fmla="*/ 3029826 h 4804734"/>
              <a:gd name="connsiteX383" fmla="*/ 270428 w 5916161"/>
              <a:gd name="connsiteY383" fmla="*/ 3034884 h 4804734"/>
              <a:gd name="connsiteX384" fmla="*/ 277174 w 5916161"/>
              <a:gd name="connsiteY384" fmla="*/ 3034884 h 4804734"/>
              <a:gd name="connsiteX385" fmla="*/ 275487 w 5916161"/>
              <a:gd name="connsiteY385" fmla="*/ 3029826 h 4804734"/>
              <a:gd name="connsiteX386" fmla="*/ 268742 w 5916161"/>
              <a:gd name="connsiteY386" fmla="*/ 3029826 h 4804734"/>
              <a:gd name="connsiteX387" fmla="*/ 201297 w 5916161"/>
              <a:gd name="connsiteY387" fmla="*/ 3026453 h 4804734"/>
              <a:gd name="connsiteX388" fmla="*/ 197924 w 5916161"/>
              <a:gd name="connsiteY388" fmla="*/ 3033199 h 4804734"/>
              <a:gd name="connsiteX389" fmla="*/ 206356 w 5916161"/>
              <a:gd name="connsiteY389" fmla="*/ 3038256 h 4804734"/>
              <a:gd name="connsiteX390" fmla="*/ 201297 w 5916161"/>
              <a:gd name="connsiteY390" fmla="*/ 3026453 h 4804734"/>
              <a:gd name="connsiteX391" fmla="*/ 150712 w 5916161"/>
              <a:gd name="connsiteY391" fmla="*/ 3019709 h 4804734"/>
              <a:gd name="connsiteX392" fmla="*/ 165889 w 5916161"/>
              <a:gd name="connsiteY392" fmla="*/ 3045001 h 4804734"/>
              <a:gd name="connsiteX393" fmla="*/ 165888 w 5916161"/>
              <a:gd name="connsiteY393" fmla="*/ 3051745 h 4804734"/>
              <a:gd name="connsiteX394" fmla="*/ 159142 w 5916161"/>
              <a:gd name="connsiteY394" fmla="*/ 3061863 h 4804734"/>
              <a:gd name="connsiteX395" fmla="*/ 165887 w 5916161"/>
              <a:gd name="connsiteY395" fmla="*/ 3061863 h 4804734"/>
              <a:gd name="connsiteX396" fmla="*/ 176005 w 5916161"/>
              <a:gd name="connsiteY396" fmla="*/ 3061862 h 4804734"/>
              <a:gd name="connsiteX397" fmla="*/ 181063 w 5916161"/>
              <a:gd name="connsiteY397" fmla="*/ 3046686 h 4804734"/>
              <a:gd name="connsiteX398" fmla="*/ 174318 w 5916161"/>
              <a:gd name="connsiteY398" fmla="*/ 3026453 h 4804734"/>
              <a:gd name="connsiteX399" fmla="*/ 162516 w 5916161"/>
              <a:gd name="connsiteY399" fmla="*/ 3021395 h 4804734"/>
              <a:gd name="connsiteX400" fmla="*/ 150712 w 5916161"/>
              <a:gd name="connsiteY400" fmla="*/ 3019709 h 4804734"/>
              <a:gd name="connsiteX401" fmla="*/ 407427 w 5916161"/>
              <a:gd name="connsiteY401" fmla="*/ 3000740 h 4804734"/>
              <a:gd name="connsiteX402" fmla="*/ 405321 w 5916161"/>
              <a:gd name="connsiteY402" fmla="*/ 3007906 h 4804734"/>
              <a:gd name="connsiteX403" fmla="*/ 417122 w 5916161"/>
              <a:gd name="connsiteY403" fmla="*/ 3012964 h 4804734"/>
              <a:gd name="connsiteX404" fmla="*/ 428924 w 5916161"/>
              <a:gd name="connsiteY404" fmla="*/ 3014650 h 4804734"/>
              <a:gd name="connsiteX405" fmla="*/ 433983 w 5916161"/>
              <a:gd name="connsiteY405" fmla="*/ 3016335 h 4804734"/>
              <a:gd name="connsiteX406" fmla="*/ 439041 w 5916161"/>
              <a:gd name="connsiteY406" fmla="*/ 3018023 h 4804734"/>
              <a:gd name="connsiteX407" fmla="*/ 447473 w 5916161"/>
              <a:gd name="connsiteY407" fmla="*/ 3019710 h 4804734"/>
              <a:gd name="connsiteX408" fmla="*/ 449160 w 5916161"/>
              <a:gd name="connsiteY408" fmla="*/ 3011278 h 4804734"/>
              <a:gd name="connsiteX409" fmla="*/ 422180 w 5916161"/>
              <a:gd name="connsiteY409" fmla="*/ 3001162 h 4804734"/>
              <a:gd name="connsiteX410" fmla="*/ 407427 w 5916161"/>
              <a:gd name="connsiteY410" fmla="*/ 3000740 h 4804734"/>
              <a:gd name="connsiteX411" fmla="*/ 3655259 w 5916161"/>
              <a:gd name="connsiteY411" fmla="*/ 2992766 h 4804734"/>
              <a:gd name="connsiteX412" fmla="*/ 3637032 w 5916161"/>
              <a:gd name="connsiteY412" fmla="*/ 2997009 h 4804734"/>
              <a:gd name="connsiteX413" fmla="*/ 3615060 w 5916161"/>
              <a:gd name="connsiteY413" fmla="*/ 2999008 h 4804734"/>
              <a:gd name="connsiteX414" fmla="*/ 3605072 w 5916161"/>
              <a:gd name="connsiteY414" fmla="*/ 2997009 h 4804734"/>
              <a:gd name="connsiteX415" fmla="*/ 3623050 w 5916161"/>
              <a:gd name="connsiteY415" fmla="*/ 3014988 h 4804734"/>
              <a:gd name="connsiteX416" fmla="*/ 3647020 w 5916161"/>
              <a:gd name="connsiteY416" fmla="*/ 3022977 h 4804734"/>
              <a:gd name="connsiteX417" fmla="*/ 3662998 w 5916161"/>
              <a:gd name="connsiteY417" fmla="*/ 3003003 h 4804734"/>
              <a:gd name="connsiteX418" fmla="*/ 3668990 w 5916161"/>
              <a:gd name="connsiteY418" fmla="*/ 2993017 h 4804734"/>
              <a:gd name="connsiteX419" fmla="*/ 3655259 w 5916161"/>
              <a:gd name="connsiteY419" fmla="*/ 2992766 h 4804734"/>
              <a:gd name="connsiteX420" fmla="*/ 280966 w 5916161"/>
              <a:gd name="connsiteY420" fmla="*/ 2991465 h 4804734"/>
              <a:gd name="connsiteX421" fmla="*/ 275487 w 5916161"/>
              <a:gd name="connsiteY421" fmla="*/ 2999474 h 4804734"/>
              <a:gd name="connsiteX422" fmla="*/ 297407 w 5916161"/>
              <a:gd name="connsiteY422" fmla="*/ 3014650 h 4804734"/>
              <a:gd name="connsiteX423" fmla="*/ 294033 w 5916161"/>
              <a:gd name="connsiteY423" fmla="*/ 3001161 h 4804734"/>
              <a:gd name="connsiteX424" fmla="*/ 280966 w 5916161"/>
              <a:gd name="connsiteY424" fmla="*/ 2991465 h 4804734"/>
              <a:gd name="connsiteX425" fmla="*/ 466021 w 5916161"/>
              <a:gd name="connsiteY425" fmla="*/ 2980927 h 4804734"/>
              <a:gd name="connsiteX426" fmla="*/ 460962 w 5916161"/>
              <a:gd name="connsiteY426" fmla="*/ 2985987 h 4804734"/>
              <a:gd name="connsiteX427" fmla="*/ 474451 w 5916161"/>
              <a:gd name="connsiteY427" fmla="*/ 2985987 h 4804734"/>
              <a:gd name="connsiteX428" fmla="*/ 466021 w 5916161"/>
              <a:gd name="connsiteY428" fmla="*/ 2980927 h 4804734"/>
              <a:gd name="connsiteX429" fmla="*/ 309632 w 5916161"/>
              <a:gd name="connsiteY429" fmla="*/ 2979241 h 4804734"/>
              <a:gd name="connsiteX430" fmla="*/ 310897 w 5916161"/>
              <a:gd name="connsiteY430" fmla="*/ 2987672 h 4804734"/>
              <a:gd name="connsiteX431" fmla="*/ 312582 w 5916161"/>
              <a:gd name="connsiteY431" fmla="*/ 2989357 h 4804734"/>
              <a:gd name="connsiteX432" fmla="*/ 322699 w 5916161"/>
              <a:gd name="connsiteY432" fmla="*/ 2982615 h 4804734"/>
              <a:gd name="connsiteX433" fmla="*/ 321011 w 5916161"/>
              <a:gd name="connsiteY433" fmla="*/ 2980927 h 4804734"/>
              <a:gd name="connsiteX434" fmla="*/ 309632 w 5916161"/>
              <a:gd name="connsiteY434" fmla="*/ 2979241 h 4804734"/>
              <a:gd name="connsiteX435" fmla="*/ 282863 w 5916161"/>
              <a:gd name="connsiteY435" fmla="*/ 2958797 h 4804734"/>
              <a:gd name="connsiteX436" fmla="*/ 280546 w 5916161"/>
              <a:gd name="connsiteY436" fmla="*/ 2970811 h 4804734"/>
              <a:gd name="connsiteX437" fmla="*/ 287291 w 5916161"/>
              <a:gd name="connsiteY437" fmla="*/ 2977556 h 4804734"/>
              <a:gd name="connsiteX438" fmla="*/ 288976 w 5916161"/>
              <a:gd name="connsiteY438" fmla="*/ 2965751 h 4804734"/>
              <a:gd name="connsiteX439" fmla="*/ 282863 w 5916161"/>
              <a:gd name="connsiteY439" fmla="*/ 2958797 h 4804734"/>
              <a:gd name="connsiteX440" fmla="*/ 228275 w 5916161"/>
              <a:gd name="connsiteY440" fmla="*/ 2948892 h 4804734"/>
              <a:gd name="connsiteX441" fmla="*/ 219845 w 5916161"/>
              <a:gd name="connsiteY441" fmla="*/ 2950577 h 4804734"/>
              <a:gd name="connsiteX442" fmla="*/ 221530 w 5916161"/>
              <a:gd name="connsiteY442" fmla="*/ 2955636 h 4804734"/>
              <a:gd name="connsiteX443" fmla="*/ 229962 w 5916161"/>
              <a:gd name="connsiteY443" fmla="*/ 2953949 h 4804734"/>
              <a:gd name="connsiteX444" fmla="*/ 228275 w 5916161"/>
              <a:gd name="connsiteY444" fmla="*/ 2948892 h 4804734"/>
              <a:gd name="connsiteX445" fmla="*/ 474450 w 5916161"/>
              <a:gd name="connsiteY445" fmla="*/ 2945519 h 4804734"/>
              <a:gd name="connsiteX446" fmla="*/ 467706 w 5916161"/>
              <a:gd name="connsiteY446" fmla="*/ 2945520 h 4804734"/>
              <a:gd name="connsiteX447" fmla="*/ 469394 w 5916161"/>
              <a:gd name="connsiteY447" fmla="*/ 2950577 h 4804734"/>
              <a:gd name="connsiteX448" fmla="*/ 476138 w 5916161"/>
              <a:gd name="connsiteY448" fmla="*/ 2950577 h 4804734"/>
              <a:gd name="connsiteX449" fmla="*/ 474450 w 5916161"/>
              <a:gd name="connsiteY449" fmla="*/ 2945519 h 4804734"/>
              <a:gd name="connsiteX450" fmla="*/ 253356 w 5916161"/>
              <a:gd name="connsiteY450" fmla="*/ 2940671 h 4804734"/>
              <a:gd name="connsiteX451" fmla="*/ 251880 w 5916161"/>
              <a:gd name="connsiteY451" fmla="*/ 2952265 h 4804734"/>
              <a:gd name="connsiteX452" fmla="*/ 243451 w 5916161"/>
              <a:gd name="connsiteY452" fmla="*/ 2960694 h 4804734"/>
              <a:gd name="connsiteX453" fmla="*/ 216471 w 5916161"/>
              <a:gd name="connsiteY453" fmla="*/ 2984300 h 4804734"/>
              <a:gd name="connsiteX454" fmla="*/ 233333 w 5916161"/>
              <a:gd name="connsiteY454" fmla="*/ 2994417 h 4804734"/>
              <a:gd name="connsiteX455" fmla="*/ 250195 w 5916161"/>
              <a:gd name="connsiteY455" fmla="*/ 2994417 h 4804734"/>
              <a:gd name="connsiteX456" fmla="*/ 260312 w 5916161"/>
              <a:gd name="connsiteY456" fmla="*/ 2984300 h 4804734"/>
              <a:gd name="connsiteX457" fmla="*/ 255253 w 5916161"/>
              <a:gd name="connsiteY457" fmla="*/ 2965752 h 4804734"/>
              <a:gd name="connsiteX458" fmla="*/ 265370 w 5916161"/>
              <a:gd name="connsiteY458" fmla="*/ 2965753 h 4804734"/>
              <a:gd name="connsiteX459" fmla="*/ 272114 w 5916161"/>
              <a:gd name="connsiteY459" fmla="*/ 2959009 h 4804734"/>
              <a:gd name="connsiteX460" fmla="*/ 268742 w 5916161"/>
              <a:gd name="connsiteY460" fmla="*/ 2948892 h 4804734"/>
              <a:gd name="connsiteX461" fmla="*/ 258625 w 5916161"/>
              <a:gd name="connsiteY461" fmla="*/ 2945520 h 4804734"/>
              <a:gd name="connsiteX462" fmla="*/ 253356 w 5916161"/>
              <a:gd name="connsiteY462" fmla="*/ 2940671 h 4804734"/>
              <a:gd name="connsiteX463" fmla="*/ 3728916 w 5916161"/>
              <a:gd name="connsiteY463" fmla="*/ 2925102 h 4804734"/>
              <a:gd name="connsiteX464" fmla="*/ 3728916 w 5916161"/>
              <a:gd name="connsiteY464" fmla="*/ 2933092 h 4804734"/>
              <a:gd name="connsiteX465" fmla="*/ 3734910 w 5916161"/>
              <a:gd name="connsiteY465" fmla="*/ 2935088 h 4804734"/>
              <a:gd name="connsiteX466" fmla="*/ 3734910 w 5916161"/>
              <a:gd name="connsiteY466" fmla="*/ 2927098 h 4804734"/>
              <a:gd name="connsiteX467" fmla="*/ 3728916 w 5916161"/>
              <a:gd name="connsiteY467" fmla="*/ 2925102 h 4804734"/>
              <a:gd name="connsiteX468" fmla="*/ 427239 w 5916161"/>
              <a:gd name="connsiteY468" fmla="*/ 2901678 h 4804734"/>
              <a:gd name="connsiteX469" fmla="*/ 418807 w 5916161"/>
              <a:gd name="connsiteY469" fmla="*/ 2903365 h 4804734"/>
              <a:gd name="connsiteX470" fmla="*/ 425554 w 5916161"/>
              <a:gd name="connsiteY470" fmla="*/ 2906737 h 4804734"/>
              <a:gd name="connsiteX471" fmla="*/ 427239 w 5916161"/>
              <a:gd name="connsiteY471" fmla="*/ 2901678 h 4804734"/>
              <a:gd name="connsiteX472" fmla="*/ 404266 w 5916161"/>
              <a:gd name="connsiteY472" fmla="*/ 2896831 h 4804734"/>
              <a:gd name="connsiteX473" fmla="*/ 400261 w 5916161"/>
              <a:gd name="connsiteY473" fmla="*/ 2898307 h 4804734"/>
              <a:gd name="connsiteX474" fmla="*/ 393516 w 5916161"/>
              <a:gd name="connsiteY474" fmla="*/ 2901678 h 4804734"/>
              <a:gd name="connsiteX475" fmla="*/ 374967 w 5916161"/>
              <a:gd name="connsiteY475" fmla="*/ 2920227 h 4804734"/>
              <a:gd name="connsiteX476" fmla="*/ 369911 w 5916161"/>
              <a:gd name="connsiteY476" fmla="*/ 2932028 h 4804734"/>
              <a:gd name="connsiteX477" fmla="*/ 383399 w 5916161"/>
              <a:gd name="connsiteY477" fmla="*/ 2928658 h 4804734"/>
              <a:gd name="connsiteX478" fmla="*/ 400260 w 5916161"/>
              <a:gd name="connsiteY478" fmla="*/ 2932030 h 4804734"/>
              <a:gd name="connsiteX479" fmla="*/ 390145 w 5916161"/>
              <a:gd name="connsiteY479" fmla="*/ 2945518 h 4804734"/>
              <a:gd name="connsiteX480" fmla="*/ 390144 w 5916161"/>
              <a:gd name="connsiteY480" fmla="*/ 2948892 h 4804734"/>
              <a:gd name="connsiteX481" fmla="*/ 386772 w 5916161"/>
              <a:gd name="connsiteY481" fmla="*/ 2965754 h 4804734"/>
              <a:gd name="connsiteX482" fmla="*/ 383399 w 5916161"/>
              <a:gd name="connsiteY482" fmla="*/ 2975871 h 4804734"/>
              <a:gd name="connsiteX483" fmla="*/ 403633 w 5916161"/>
              <a:gd name="connsiteY483" fmla="*/ 2985985 h 4804734"/>
              <a:gd name="connsiteX484" fmla="*/ 403633 w 5916161"/>
              <a:gd name="connsiteY484" fmla="*/ 2982615 h 4804734"/>
              <a:gd name="connsiteX485" fmla="*/ 396889 w 5916161"/>
              <a:gd name="connsiteY485" fmla="*/ 2969126 h 4804734"/>
              <a:gd name="connsiteX486" fmla="*/ 403633 w 5916161"/>
              <a:gd name="connsiteY486" fmla="*/ 2959007 h 4804734"/>
              <a:gd name="connsiteX487" fmla="*/ 412065 w 5916161"/>
              <a:gd name="connsiteY487" fmla="*/ 2947205 h 4804734"/>
              <a:gd name="connsiteX488" fmla="*/ 415437 w 5916161"/>
              <a:gd name="connsiteY488" fmla="*/ 2937088 h 4804734"/>
              <a:gd name="connsiteX489" fmla="*/ 412063 w 5916161"/>
              <a:gd name="connsiteY489" fmla="*/ 2923598 h 4804734"/>
              <a:gd name="connsiteX490" fmla="*/ 410378 w 5916161"/>
              <a:gd name="connsiteY490" fmla="*/ 2918539 h 4804734"/>
              <a:gd name="connsiteX491" fmla="*/ 408691 w 5916161"/>
              <a:gd name="connsiteY491" fmla="*/ 2913482 h 4804734"/>
              <a:gd name="connsiteX492" fmla="*/ 407005 w 5916161"/>
              <a:gd name="connsiteY492" fmla="*/ 2901678 h 4804734"/>
              <a:gd name="connsiteX493" fmla="*/ 404266 w 5916161"/>
              <a:gd name="connsiteY493" fmla="*/ 2896831 h 4804734"/>
              <a:gd name="connsiteX494" fmla="*/ 3772861 w 5916161"/>
              <a:gd name="connsiteY494" fmla="*/ 2889147 h 4804734"/>
              <a:gd name="connsiteX495" fmla="*/ 3750890 w 5916161"/>
              <a:gd name="connsiteY495" fmla="*/ 2911119 h 4804734"/>
              <a:gd name="connsiteX496" fmla="*/ 3754885 w 5916161"/>
              <a:gd name="connsiteY496" fmla="*/ 2915114 h 4804734"/>
              <a:gd name="connsiteX497" fmla="*/ 3760876 w 5916161"/>
              <a:gd name="connsiteY497" fmla="*/ 2921105 h 4804734"/>
              <a:gd name="connsiteX498" fmla="*/ 3772860 w 5916161"/>
              <a:gd name="connsiteY498" fmla="*/ 2937087 h 4804734"/>
              <a:gd name="connsiteX499" fmla="*/ 3774857 w 5916161"/>
              <a:gd name="connsiteY499" fmla="*/ 2923104 h 4804734"/>
              <a:gd name="connsiteX500" fmla="*/ 3770864 w 5916161"/>
              <a:gd name="connsiteY500" fmla="*/ 2899134 h 4804734"/>
              <a:gd name="connsiteX501" fmla="*/ 3772861 w 5916161"/>
              <a:gd name="connsiteY501" fmla="*/ 2889147 h 4804734"/>
              <a:gd name="connsiteX502" fmla="*/ 265159 w 5916161"/>
              <a:gd name="connsiteY502" fmla="*/ 2888401 h 4804734"/>
              <a:gd name="connsiteX503" fmla="*/ 267055 w 5916161"/>
              <a:gd name="connsiteY503" fmla="*/ 2893248 h 4804734"/>
              <a:gd name="connsiteX504" fmla="*/ 278859 w 5916161"/>
              <a:gd name="connsiteY504" fmla="*/ 2894934 h 4804734"/>
              <a:gd name="connsiteX505" fmla="*/ 277172 w 5916161"/>
              <a:gd name="connsiteY505" fmla="*/ 2889876 h 4804734"/>
              <a:gd name="connsiteX506" fmla="*/ 265159 w 5916161"/>
              <a:gd name="connsiteY506" fmla="*/ 2888401 h 4804734"/>
              <a:gd name="connsiteX507" fmla="*/ 323753 w 5916161"/>
              <a:gd name="connsiteY507" fmla="*/ 2887979 h 4804734"/>
              <a:gd name="connsiteX508" fmla="*/ 321014 w 5916161"/>
              <a:gd name="connsiteY508" fmla="*/ 2889876 h 4804734"/>
              <a:gd name="connsiteX509" fmla="*/ 321014 w 5916161"/>
              <a:gd name="connsiteY509" fmla="*/ 2896621 h 4804734"/>
              <a:gd name="connsiteX510" fmla="*/ 327758 w 5916161"/>
              <a:gd name="connsiteY510" fmla="*/ 2896620 h 4804734"/>
              <a:gd name="connsiteX511" fmla="*/ 327758 w 5916161"/>
              <a:gd name="connsiteY511" fmla="*/ 2889876 h 4804734"/>
              <a:gd name="connsiteX512" fmla="*/ 323753 w 5916161"/>
              <a:gd name="connsiteY512" fmla="*/ 2887979 h 4804734"/>
              <a:gd name="connsiteX513" fmla="*/ 525035 w 5916161"/>
              <a:gd name="connsiteY513" fmla="*/ 2884816 h 4804734"/>
              <a:gd name="connsiteX514" fmla="*/ 526720 w 5916161"/>
              <a:gd name="connsiteY514" fmla="*/ 2889876 h 4804734"/>
              <a:gd name="connsiteX515" fmla="*/ 533465 w 5916161"/>
              <a:gd name="connsiteY515" fmla="*/ 2889876 h 4804734"/>
              <a:gd name="connsiteX516" fmla="*/ 531780 w 5916161"/>
              <a:gd name="connsiteY516" fmla="*/ 2884816 h 4804734"/>
              <a:gd name="connsiteX517" fmla="*/ 525035 w 5916161"/>
              <a:gd name="connsiteY517" fmla="*/ 2884816 h 4804734"/>
              <a:gd name="connsiteX518" fmla="*/ 334501 w 5916161"/>
              <a:gd name="connsiteY518" fmla="*/ 2879759 h 4804734"/>
              <a:gd name="connsiteX519" fmla="*/ 327758 w 5916161"/>
              <a:gd name="connsiteY519" fmla="*/ 2883131 h 4804734"/>
              <a:gd name="connsiteX520" fmla="*/ 339559 w 5916161"/>
              <a:gd name="connsiteY520" fmla="*/ 2884819 h 4804734"/>
              <a:gd name="connsiteX521" fmla="*/ 346304 w 5916161"/>
              <a:gd name="connsiteY521" fmla="*/ 2881444 h 4804734"/>
              <a:gd name="connsiteX522" fmla="*/ 334501 w 5916161"/>
              <a:gd name="connsiteY522" fmla="*/ 2879759 h 4804734"/>
              <a:gd name="connsiteX523" fmla="*/ 293190 w 5916161"/>
              <a:gd name="connsiteY523" fmla="*/ 2857839 h 4804734"/>
              <a:gd name="connsiteX524" fmla="*/ 287288 w 5916161"/>
              <a:gd name="connsiteY524" fmla="*/ 2859525 h 4804734"/>
              <a:gd name="connsiteX525" fmla="*/ 288976 w 5916161"/>
              <a:gd name="connsiteY525" fmla="*/ 2871328 h 4804734"/>
              <a:gd name="connsiteX526" fmla="*/ 300778 w 5916161"/>
              <a:gd name="connsiteY526" fmla="*/ 2873015 h 4804734"/>
              <a:gd name="connsiteX527" fmla="*/ 299092 w 5916161"/>
              <a:gd name="connsiteY527" fmla="*/ 2861211 h 4804734"/>
              <a:gd name="connsiteX528" fmla="*/ 293190 w 5916161"/>
              <a:gd name="connsiteY528" fmla="*/ 2857839 h 4804734"/>
              <a:gd name="connsiteX529" fmla="*/ 504802 w 5916161"/>
              <a:gd name="connsiteY529" fmla="*/ 2854468 h 4804734"/>
              <a:gd name="connsiteX530" fmla="*/ 496370 w 5916161"/>
              <a:gd name="connsiteY530" fmla="*/ 2866270 h 4804734"/>
              <a:gd name="connsiteX531" fmla="*/ 509861 w 5916161"/>
              <a:gd name="connsiteY531" fmla="*/ 2862899 h 4804734"/>
              <a:gd name="connsiteX532" fmla="*/ 504802 w 5916161"/>
              <a:gd name="connsiteY532" fmla="*/ 2854468 h 4804734"/>
              <a:gd name="connsiteX533" fmla="*/ 3898704 w 5916161"/>
              <a:gd name="connsiteY533" fmla="*/ 2843204 h 4804734"/>
              <a:gd name="connsiteX534" fmla="*/ 3890711 w 5916161"/>
              <a:gd name="connsiteY534" fmla="*/ 2855189 h 4804734"/>
              <a:gd name="connsiteX535" fmla="*/ 3896706 w 5916161"/>
              <a:gd name="connsiteY535" fmla="*/ 2853193 h 4804734"/>
              <a:gd name="connsiteX536" fmla="*/ 3898704 w 5916161"/>
              <a:gd name="connsiteY536" fmla="*/ 2843204 h 4804734"/>
              <a:gd name="connsiteX537" fmla="*/ 506067 w 5916161"/>
              <a:gd name="connsiteY537" fmla="*/ 2841399 h 4804734"/>
              <a:gd name="connsiteX538" fmla="*/ 506488 w 5916161"/>
              <a:gd name="connsiteY538" fmla="*/ 2846037 h 4804734"/>
              <a:gd name="connsiteX539" fmla="*/ 519976 w 5916161"/>
              <a:gd name="connsiteY539" fmla="*/ 2849409 h 4804734"/>
              <a:gd name="connsiteX540" fmla="*/ 518291 w 5916161"/>
              <a:gd name="connsiteY540" fmla="*/ 2844349 h 4804734"/>
              <a:gd name="connsiteX541" fmla="*/ 506067 w 5916161"/>
              <a:gd name="connsiteY541" fmla="*/ 2841399 h 4804734"/>
              <a:gd name="connsiteX542" fmla="*/ 361481 w 5916161"/>
              <a:gd name="connsiteY542" fmla="*/ 2835920 h 4804734"/>
              <a:gd name="connsiteX543" fmla="*/ 373283 w 5916161"/>
              <a:gd name="connsiteY543" fmla="*/ 2847722 h 4804734"/>
              <a:gd name="connsiteX544" fmla="*/ 381714 w 5916161"/>
              <a:gd name="connsiteY544" fmla="*/ 2856153 h 4804734"/>
              <a:gd name="connsiteX545" fmla="*/ 383399 w 5916161"/>
              <a:gd name="connsiteY545" fmla="*/ 2864583 h 4804734"/>
              <a:gd name="connsiteX546" fmla="*/ 386772 w 5916161"/>
              <a:gd name="connsiteY546" fmla="*/ 2857840 h 4804734"/>
              <a:gd name="connsiteX547" fmla="*/ 376655 w 5916161"/>
              <a:gd name="connsiteY547" fmla="*/ 2837605 h 4804734"/>
              <a:gd name="connsiteX548" fmla="*/ 361481 w 5916161"/>
              <a:gd name="connsiteY548" fmla="*/ 2835920 h 4804734"/>
              <a:gd name="connsiteX549" fmla="*/ 4727659 w 5916161"/>
              <a:gd name="connsiteY549" fmla="*/ 2789272 h 4804734"/>
              <a:gd name="connsiteX550" fmla="*/ 4729657 w 5916161"/>
              <a:gd name="connsiteY550" fmla="*/ 2795264 h 4804734"/>
              <a:gd name="connsiteX551" fmla="*/ 4737647 w 5916161"/>
              <a:gd name="connsiteY551" fmla="*/ 2795264 h 4804734"/>
              <a:gd name="connsiteX552" fmla="*/ 4735649 w 5916161"/>
              <a:gd name="connsiteY552" fmla="*/ 2789272 h 4804734"/>
              <a:gd name="connsiteX553" fmla="*/ 4727659 w 5916161"/>
              <a:gd name="connsiteY553" fmla="*/ 2789272 h 4804734"/>
              <a:gd name="connsiteX554" fmla="*/ 4710180 w 5916161"/>
              <a:gd name="connsiteY554" fmla="*/ 2779284 h 4804734"/>
              <a:gd name="connsiteX555" fmla="*/ 4705685 w 5916161"/>
              <a:gd name="connsiteY555" fmla="*/ 2783279 h 4804734"/>
              <a:gd name="connsiteX556" fmla="*/ 4705686 w 5916161"/>
              <a:gd name="connsiteY556" fmla="*/ 2787274 h 4804734"/>
              <a:gd name="connsiteX557" fmla="*/ 4711679 w 5916161"/>
              <a:gd name="connsiteY557" fmla="*/ 2781283 h 4804734"/>
              <a:gd name="connsiteX558" fmla="*/ 4710180 w 5916161"/>
              <a:gd name="connsiteY558" fmla="*/ 2779284 h 4804734"/>
              <a:gd name="connsiteX559" fmla="*/ 451689 w 5916161"/>
              <a:gd name="connsiteY559" fmla="*/ 2773954 h 4804734"/>
              <a:gd name="connsiteX560" fmla="*/ 450845 w 5916161"/>
              <a:gd name="connsiteY560" fmla="*/ 2780278 h 4804734"/>
              <a:gd name="connsiteX561" fmla="*/ 457589 w 5916161"/>
              <a:gd name="connsiteY561" fmla="*/ 2787023 h 4804734"/>
              <a:gd name="connsiteX562" fmla="*/ 457589 w 5916161"/>
              <a:gd name="connsiteY562" fmla="*/ 2780278 h 4804734"/>
              <a:gd name="connsiteX563" fmla="*/ 451689 w 5916161"/>
              <a:gd name="connsiteY563" fmla="*/ 2773954 h 4804734"/>
              <a:gd name="connsiteX564" fmla="*/ 442413 w 5916161"/>
              <a:gd name="connsiteY564" fmla="*/ 2765102 h 4804734"/>
              <a:gd name="connsiteX565" fmla="*/ 435671 w 5916161"/>
              <a:gd name="connsiteY565" fmla="*/ 2768474 h 4804734"/>
              <a:gd name="connsiteX566" fmla="*/ 428925 w 5916161"/>
              <a:gd name="connsiteY566" fmla="*/ 2771846 h 4804734"/>
              <a:gd name="connsiteX567" fmla="*/ 413750 w 5916161"/>
              <a:gd name="connsiteY567" fmla="*/ 2780276 h 4804734"/>
              <a:gd name="connsiteX568" fmla="*/ 412065 w 5916161"/>
              <a:gd name="connsiteY568" fmla="*/ 2785335 h 4804734"/>
              <a:gd name="connsiteX569" fmla="*/ 428926 w 5916161"/>
              <a:gd name="connsiteY569" fmla="*/ 2775219 h 4804734"/>
              <a:gd name="connsiteX570" fmla="*/ 442413 w 5916161"/>
              <a:gd name="connsiteY570" fmla="*/ 2765102 h 4804734"/>
              <a:gd name="connsiteX571" fmla="*/ 424078 w 5916161"/>
              <a:gd name="connsiteY571" fmla="*/ 2698710 h 4804734"/>
              <a:gd name="connsiteX572" fmla="*/ 422181 w 5916161"/>
              <a:gd name="connsiteY572" fmla="*/ 2707773 h 4804734"/>
              <a:gd name="connsiteX573" fmla="*/ 427239 w 5916161"/>
              <a:gd name="connsiteY573" fmla="*/ 2709460 h 4804734"/>
              <a:gd name="connsiteX574" fmla="*/ 433984 w 5916161"/>
              <a:gd name="connsiteY574" fmla="*/ 2712830 h 4804734"/>
              <a:gd name="connsiteX575" fmla="*/ 437357 w 5916161"/>
              <a:gd name="connsiteY575" fmla="*/ 2712832 h 4804734"/>
              <a:gd name="connsiteX576" fmla="*/ 432296 w 5916161"/>
              <a:gd name="connsiteY576" fmla="*/ 2701028 h 4804734"/>
              <a:gd name="connsiteX577" fmla="*/ 424078 w 5916161"/>
              <a:gd name="connsiteY577" fmla="*/ 2698710 h 4804734"/>
              <a:gd name="connsiteX578" fmla="*/ 756038 w 5916161"/>
              <a:gd name="connsiteY578" fmla="*/ 2697656 h 4804734"/>
              <a:gd name="connsiteX579" fmla="*/ 759408 w 5916161"/>
              <a:gd name="connsiteY579" fmla="*/ 2704401 h 4804734"/>
              <a:gd name="connsiteX580" fmla="*/ 760005 w 5916161"/>
              <a:gd name="connsiteY580" fmla="*/ 2704927 h 4804734"/>
              <a:gd name="connsiteX581" fmla="*/ 761700 w 5916161"/>
              <a:gd name="connsiteY581" fmla="*/ 2703319 h 4804734"/>
              <a:gd name="connsiteX582" fmla="*/ 455903 w 5916161"/>
              <a:gd name="connsiteY582" fmla="*/ 2690911 h 4804734"/>
              <a:gd name="connsiteX583" fmla="*/ 455903 w 5916161"/>
              <a:gd name="connsiteY583" fmla="*/ 2697656 h 4804734"/>
              <a:gd name="connsiteX584" fmla="*/ 466020 w 5916161"/>
              <a:gd name="connsiteY584" fmla="*/ 2701028 h 4804734"/>
              <a:gd name="connsiteX585" fmla="*/ 466020 w 5916161"/>
              <a:gd name="connsiteY585" fmla="*/ 2694283 h 4804734"/>
              <a:gd name="connsiteX586" fmla="*/ 455903 w 5916161"/>
              <a:gd name="connsiteY586" fmla="*/ 2690911 h 4804734"/>
              <a:gd name="connsiteX587" fmla="*/ 602597 w 5916161"/>
              <a:gd name="connsiteY587" fmla="*/ 2679107 h 4804734"/>
              <a:gd name="connsiteX588" fmla="*/ 595853 w 5916161"/>
              <a:gd name="connsiteY588" fmla="*/ 2679108 h 4804734"/>
              <a:gd name="connsiteX589" fmla="*/ 597539 w 5916161"/>
              <a:gd name="connsiteY589" fmla="*/ 2684167 h 4804734"/>
              <a:gd name="connsiteX590" fmla="*/ 604283 w 5916161"/>
              <a:gd name="connsiteY590" fmla="*/ 2684166 h 4804734"/>
              <a:gd name="connsiteX591" fmla="*/ 602597 w 5916161"/>
              <a:gd name="connsiteY591" fmla="*/ 2679107 h 4804734"/>
              <a:gd name="connsiteX592" fmla="*/ 766154 w 5916161"/>
              <a:gd name="connsiteY592" fmla="*/ 2674050 h 4804734"/>
              <a:gd name="connsiteX593" fmla="*/ 757723 w 5916161"/>
              <a:gd name="connsiteY593" fmla="*/ 2689226 h 4804734"/>
              <a:gd name="connsiteX594" fmla="*/ 776271 w 5916161"/>
              <a:gd name="connsiteY594" fmla="*/ 2684167 h 4804734"/>
              <a:gd name="connsiteX595" fmla="*/ 766154 w 5916161"/>
              <a:gd name="connsiteY595" fmla="*/ 2674050 h 4804734"/>
              <a:gd name="connsiteX596" fmla="*/ 565502 w 5916161"/>
              <a:gd name="connsiteY596" fmla="*/ 2621779 h 4804734"/>
              <a:gd name="connsiteX597" fmla="*/ 567187 w 5916161"/>
              <a:gd name="connsiteY597" fmla="*/ 2626838 h 4804734"/>
              <a:gd name="connsiteX598" fmla="*/ 573932 w 5916161"/>
              <a:gd name="connsiteY598" fmla="*/ 2626838 h 4804734"/>
              <a:gd name="connsiteX599" fmla="*/ 572247 w 5916161"/>
              <a:gd name="connsiteY599" fmla="*/ 2621779 h 4804734"/>
              <a:gd name="connsiteX600" fmla="*/ 565502 w 5916161"/>
              <a:gd name="connsiteY600" fmla="*/ 2621779 h 4804734"/>
              <a:gd name="connsiteX601" fmla="*/ 534520 w 5916161"/>
              <a:gd name="connsiteY601" fmla="*/ 2584473 h 4804734"/>
              <a:gd name="connsiteX602" fmla="*/ 526722 w 5916161"/>
              <a:gd name="connsiteY602" fmla="*/ 2589743 h 4804734"/>
              <a:gd name="connsiteX603" fmla="*/ 538525 w 5916161"/>
              <a:gd name="connsiteY603" fmla="*/ 2611664 h 4804734"/>
              <a:gd name="connsiteX604" fmla="*/ 538524 w 5916161"/>
              <a:gd name="connsiteY604" fmla="*/ 2604920 h 4804734"/>
              <a:gd name="connsiteX605" fmla="*/ 541897 w 5916161"/>
              <a:gd name="connsiteY605" fmla="*/ 2601547 h 4804734"/>
              <a:gd name="connsiteX606" fmla="*/ 546954 w 5916161"/>
              <a:gd name="connsiteY606" fmla="*/ 2599860 h 4804734"/>
              <a:gd name="connsiteX607" fmla="*/ 538524 w 5916161"/>
              <a:gd name="connsiteY607" fmla="*/ 2588056 h 4804734"/>
              <a:gd name="connsiteX608" fmla="*/ 534520 w 5916161"/>
              <a:gd name="connsiteY608" fmla="*/ 2584473 h 4804734"/>
              <a:gd name="connsiteX609" fmla="*/ 4845511 w 5916161"/>
              <a:gd name="connsiteY609" fmla="*/ 2583530 h 4804734"/>
              <a:gd name="connsiteX610" fmla="*/ 4847507 w 5916161"/>
              <a:gd name="connsiteY610" fmla="*/ 2589525 h 4804734"/>
              <a:gd name="connsiteX611" fmla="*/ 4855497 w 5916161"/>
              <a:gd name="connsiteY611" fmla="*/ 2589524 h 4804734"/>
              <a:gd name="connsiteX612" fmla="*/ 4853501 w 5916161"/>
              <a:gd name="connsiteY612" fmla="*/ 2583530 h 4804734"/>
              <a:gd name="connsiteX613" fmla="*/ 4845511 w 5916161"/>
              <a:gd name="connsiteY613" fmla="*/ 2583530 h 4804734"/>
              <a:gd name="connsiteX614" fmla="*/ 902730 w 5916161"/>
              <a:gd name="connsiteY614" fmla="*/ 2523984 h 4804734"/>
              <a:gd name="connsiteX615" fmla="*/ 901044 w 5916161"/>
              <a:gd name="connsiteY615" fmla="*/ 2529042 h 4804734"/>
              <a:gd name="connsiteX616" fmla="*/ 911160 w 5916161"/>
              <a:gd name="connsiteY616" fmla="*/ 2532414 h 4804734"/>
              <a:gd name="connsiteX617" fmla="*/ 912847 w 5916161"/>
              <a:gd name="connsiteY617" fmla="*/ 2527356 h 4804734"/>
              <a:gd name="connsiteX618" fmla="*/ 902730 w 5916161"/>
              <a:gd name="connsiteY618" fmla="*/ 2523984 h 4804734"/>
              <a:gd name="connsiteX619" fmla="*/ 690277 w 5916161"/>
              <a:gd name="connsiteY619" fmla="*/ 2507124 h 4804734"/>
              <a:gd name="connsiteX620" fmla="*/ 681845 w 5916161"/>
              <a:gd name="connsiteY620" fmla="*/ 2518925 h 4804734"/>
              <a:gd name="connsiteX621" fmla="*/ 688592 w 5916161"/>
              <a:gd name="connsiteY621" fmla="*/ 2522298 h 4804734"/>
              <a:gd name="connsiteX622" fmla="*/ 695335 w 5916161"/>
              <a:gd name="connsiteY622" fmla="*/ 2512180 h 4804734"/>
              <a:gd name="connsiteX623" fmla="*/ 690277 w 5916161"/>
              <a:gd name="connsiteY623" fmla="*/ 2507124 h 4804734"/>
              <a:gd name="connsiteX624" fmla="*/ 4915421 w 5916161"/>
              <a:gd name="connsiteY624" fmla="*/ 2497640 h 4804734"/>
              <a:gd name="connsiteX625" fmla="*/ 4909430 w 5916161"/>
              <a:gd name="connsiteY625" fmla="*/ 2499637 h 4804734"/>
              <a:gd name="connsiteX626" fmla="*/ 4909429 w 5916161"/>
              <a:gd name="connsiteY626" fmla="*/ 2507626 h 4804734"/>
              <a:gd name="connsiteX627" fmla="*/ 4915422 w 5916161"/>
              <a:gd name="connsiteY627" fmla="*/ 2505630 h 4804734"/>
              <a:gd name="connsiteX628" fmla="*/ 4915421 w 5916161"/>
              <a:gd name="connsiteY628" fmla="*/ 2497640 h 4804734"/>
              <a:gd name="connsiteX629" fmla="*/ 4970852 w 5916161"/>
              <a:gd name="connsiteY629" fmla="*/ 2487153 h 4804734"/>
              <a:gd name="connsiteX630" fmla="*/ 4969355 w 5916161"/>
              <a:gd name="connsiteY630" fmla="*/ 2499636 h 4804734"/>
              <a:gd name="connsiteX631" fmla="*/ 4971351 w 5916161"/>
              <a:gd name="connsiteY631" fmla="*/ 2501632 h 4804734"/>
              <a:gd name="connsiteX632" fmla="*/ 4985333 w 5916161"/>
              <a:gd name="connsiteY632" fmla="*/ 2495641 h 4804734"/>
              <a:gd name="connsiteX633" fmla="*/ 4987332 w 5916161"/>
              <a:gd name="connsiteY633" fmla="*/ 2489650 h 4804734"/>
              <a:gd name="connsiteX634" fmla="*/ 4970852 w 5916161"/>
              <a:gd name="connsiteY634" fmla="*/ 2487153 h 4804734"/>
              <a:gd name="connsiteX635" fmla="*/ 5039266 w 5916161"/>
              <a:gd name="connsiteY635" fmla="*/ 2465678 h 4804734"/>
              <a:gd name="connsiteX636" fmla="*/ 5029278 w 5916161"/>
              <a:gd name="connsiteY636" fmla="*/ 2467676 h 4804734"/>
              <a:gd name="connsiteX637" fmla="*/ 5031276 w 5916161"/>
              <a:gd name="connsiteY637" fmla="*/ 2473669 h 4804734"/>
              <a:gd name="connsiteX638" fmla="*/ 5041263 w 5916161"/>
              <a:gd name="connsiteY638" fmla="*/ 2471672 h 4804734"/>
              <a:gd name="connsiteX639" fmla="*/ 5039266 w 5916161"/>
              <a:gd name="connsiteY639" fmla="*/ 2465678 h 4804734"/>
              <a:gd name="connsiteX640" fmla="*/ 5031276 w 5916161"/>
              <a:gd name="connsiteY640" fmla="*/ 2437715 h 4804734"/>
              <a:gd name="connsiteX641" fmla="*/ 5029278 w 5916161"/>
              <a:gd name="connsiteY641" fmla="*/ 2443707 h 4804734"/>
              <a:gd name="connsiteX642" fmla="*/ 5041263 w 5916161"/>
              <a:gd name="connsiteY642" fmla="*/ 2447702 h 4804734"/>
              <a:gd name="connsiteX643" fmla="*/ 5043262 w 5916161"/>
              <a:gd name="connsiteY643" fmla="*/ 2441711 h 4804734"/>
              <a:gd name="connsiteX644" fmla="*/ 5031276 w 5916161"/>
              <a:gd name="connsiteY644" fmla="*/ 2437715 h 4804734"/>
              <a:gd name="connsiteX645" fmla="*/ 4292206 w 5916161"/>
              <a:gd name="connsiteY645" fmla="*/ 2421733 h 4804734"/>
              <a:gd name="connsiteX646" fmla="*/ 4294205 w 5916161"/>
              <a:gd name="connsiteY646" fmla="*/ 2431722 h 4804734"/>
              <a:gd name="connsiteX647" fmla="*/ 4298198 w 5916161"/>
              <a:gd name="connsiteY647" fmla="*/ 2431722 h 4804734"/>
              <a:gd name="connsiteX648" fmla="*/ 4292206 w 5916161"/>
              <a:gd name="connsiteY648" fmla="*/ 2421733 h 4804734"/>
              <a:gd name="connsiteX649" fmla="*/ 4310435 w 5916161"/>
              <a:gd name="connsiteY649" fmla="*/ 2400013 h 4804734"/>
              <a:gd name="connsiteX650" fmla="*/ 4304192 w 5916161"/>
              <a:gd name="connsiteY650" fmla="*/ 2405756 h 4804734"/>
              <a:gd name="connsiteX651" fmla="*/ 4304192 w 5916161"/>
              <a:gd name="connsiteY651" fmla="*/ 2409749 h 4804734"/>
              <a:gd name="connsiteX652" fmla="*/ 4312182 w 5916161"/>
              <a:gd name="connsiteY652" fmla="*/ 2401759 h 4804734"/>
              <a:gd name="connsiteX653" fmla="*/ 4310435 w 5916161"/>
              <a:gd name="connsiteY653" fmla="*/ 2400013 h 4804734"/>
              <a:gd name="connsiteX654" fmla="*/ 5023287 w 5916161"/>
              <a:gd name="connsiteY654" fmla="*/ 2397766 h 4804734"/>
              <a:gd name="connsiteX655" fmla="*/ 5037270 w 5916161"/>
              <a:gd name="connsiteY655" fmla="*/ 2407752 h 4804734"/>
              <a:gd name="connsiteX656" fmla="*/ 5061237 w 5916161"/>
              <a:gd name="connsiteY656" fmla="*/ 2411747 h 4804734"/>
              <a:gd name="connsiteX657" fmla="*/ 5043261 w 5916161"/>
              <a:gd name="connsiteY657" fmla="*/ 2401761 h 4804734"/>
              <a:gd name="connsiteX658" fmla="*/ 4927408 w 5916161"/>
              <a:gd name="connsiteY658" fmla="*/ 2377789 h 4804734"/>
              <a:gd name="connsiteX659" fmla="*/ 4927407 w 5916161"/>
              <a:gd name="connsiteY659" fmla="*/ 2385779 h 4804734"/>
              <a:gd name="connsiteX660" fmla="*/ 4933399 w 5916161"/>
              <a:gd name="connsiteY660" fmla="*/ 2387777 h 4804734"/>
              <a:gd name="connsiteX661" fmla="*/ 4933399 w 5916161"/>
              <a:gd name="connsiteY661" fmla="*/ 2379787 h 4804734"/>
              <a:gd name="connsiteX662" fmla="*/ 4927408 w 5916161"/>
              <a:gd name="connsiteY662" fmla="*/ 2377789 h 4804734"/>
              <a:gd name="connsiteX663" fmla="*/ 5117169 w 5916161"/>
              <a:gd name="connsiteY663" fmla="*/ 2327852 h 4804734"/>
              <a:gd name="connsiteX664" fmla="*/ 5111175 w 5916161"/>
              <a:gd name="connsiteY664" fmla="*/ 2333846 h 4804734"/>
              <a:gd name="connsiteX665" fmla="*/ 5129154 w 5916161"/>
              <a:gd name="connsiteY665" fmla="*/ 2331848 h 4804734"/>
              <a:gd name="connsiteX666" fmla="*/ 5117169 w 5916161"/>
              <a:gd name="connsiteY666" fmla="*/ 2327852 h 4804734"/>
              <a:gd name="connsiteX667" fmla="*/ 4969353 w 5916161"/>
              <a:gd name="connsiteY667" fmla="*/ 2319863 h 4804734"/>
              <a:gd name="connsiteX668" fmla="*/ 4971352 w 5916161"/>
              <a:gd name="connsiteY668" fmla="*/ 2325854 h 4804734"/>
              <a:gd name="connsiteX669" fmla="*/ 4979342 w 5916161"/>
              <a:gd name="connsiteY669" fmla="*/ 2325854 h 4804734"/>
              <a:gd name="connsiteX670" fmla="*/ 4977343 w 5916161"/>
              <a:gd name="connsiteY670" fmla="*/ 2319863 h 4804734"/>
              <a:gd name="connsiteX671" fmla="*/ 4969353 w 5916161"/>
              <a:gd name="connsiteY671" fmla="*/ 2319863 h 4804734"/>
              <a:gd name="connsiteX672" fmla="*/ 3096631 w 5916161"/>
              <a:gd name="connsiteY672" fmla="*/ 2263335 h 4804734"/>
              <a:gd name="connsiteX673" fmla="*/ 3095760 w 5916161"/>
              <a:gd name="connsiteY673" fmla="*/ 2267689 h 4804734"/>
              <a:gd name="connsiteX674" fmla="*/ 3098083 w 5916161"/>
              <a:gd name="connsiteY674" fmla="*/ 2267689 h 4804734"/>
              <a:gd name="connsiteX675" fmla="*/ 5155120 w 5916161"/>
              <a:gd name="connsiteY675" fmla="*/ 2237965 h 4804734"/>
              <a:gd name="connsiteX676" fmla="*/ 5159116 w 5916161"/>
              <a:gd name="connsiteY676" fmla="*/ 2245957 h 4804734"/>
              <a:gd name="connsiteX677" fmla="*/ 5163110 w 5916161"/>
              <a:gd name="connsiteY677" fmla="*/ 2245954 h 4804734"/>
              <a:gd name="connsiteX678" fmla="*/ 5155120 w 5916161"/>
              <a:gd name="connsiteY678" fmla="*/ 2237965 h 4804734"/>
              <a:gd name="connsiteX679" fmla="*/ 5237017 w 5916161"/>
              <a:gd name="connsiteY679" fmla="*/ 2214995 h 4804734"/>
              <a:gd name="connsiteX680" fmla="*/ 5233021 w 5916161"/>
              <a:gd name="connsiteY680" fmla="*/ 2215994 h 4804734"/>
              <a:gd name="connsiteX681" fmla="*/ 5235020 w 5916161"/>
              <a:gd name="connsiteY681" fmla="*/ 2225982 h 4804734"/>
              <a:gd name="connsiteX682" fmla="*/ 5243010 w 5916161"/>
              <a:gd name="connsiteY682" fmla="*/ 2229975 h 4804734"/>
              <a:gd name="connsiteX683" fmla="*/ 5241014 w 5916161"/>
              <a:gd name="connsiteY683" fmla="*/ 2219988 h 4804734"/>
              <a:gd name="connsiteX684" fmla="*/ 5237017 w 5916161"/>
              <a:gd name="connsiteY684" fmla="*/ 2214995 h 4804734"/>
              <a:gd name="connsiteX685" fmla="*/ 4467486 w 5916161"/>
              <a:gd name="connsiteY685" fmla="*/ 2201011 h 4804734"/>
              <a:gd name="connsiteX686" fmla="*/ 4457999 w 5916161"/>
              <a:gd name="connsiteY686" fmla="*/ 2211998 h 4804734"/>
              <a:gd name="connsiteX687" fmla="*/ 4452006 w 5916161"/>
              <a:gd name="connsiteY687" fmla="*/ 2221985 h 4804734"/>
              <a:gd name="connsiteX688" fmla="*/ 4438022 w 5916161"/>
              <a:gd name="connsiteY688" fmla="*/ 2235969 h 4804734"/>
              <a:gd name="connsiteX689" fmla="*/ 4432032 w 5916161"/>
              <a:gd name="connsiteY689" fmla="*/ 2245957 h 4804734"/>
              <a:gd name="connsiteX690" fmla="*/ 4402070 w 5916161"/>
              <a:gd name="connsiteY690" fmla="*/ 2259938 h 4804734"/>
              <a:gd name="connsiteX691" fmla="*/ 4386090 w 5916161"/>
              <a:gd name="connsiteY691" fmla="*/ 2259939 h 4804734"/>
              <a:gd name="connsiteX692" fmla="*/ 4368112 w 5916161"/>
              <a:gd name="connsiteY692" fmla="*/ 2257940 h 4804734"/>
              <a:gd name="connsiteX693" fmla="*/ 4348136 w 5916161"/>
              <a:gd name="connsiteY693" fmla="*/ 2269925 h 4804734"/>
              <a:gd name="connsiteX694" fmla="*/ 4334154 w 5916161"/>
              <a:gd name="connsiteY694" fmla="*/ 2291898 h 4804734"/>
              <a:gd name="connsiteX695" fmla="*/ 4338150 w 5916161"/>
              <a:gd name="connsiteY695" fmla="*/ 2315867 h 4804734"/>
              <a:gd name="connsiteX696" fmla="*/ 4284217 w 5916161"/>
              <a:gd name="connsiteY696" fmla="*/ 2385781 h 4804734"/>
              <a:gd name="connsiteX697" fmla="*/ 4156378 w 5916161"/>
              <a:gd name="connsiteY697" fmla="*/ 2509623 h 4804734"/>
              <a:gd name="connsiteX698" fmla="*/ 4082469 w 5916161"/>
              <a:gd name="connsiteY698" fmla="*/ 2567551 h 4804734"/>
              <a:gd name="connsiteX699" fmla="*/ 4064494 w 5916161"/>
              <a:gd name="connsiteY699" fmla="*/ 2581535 h 4804734"/>
              <a:gd name="connsiteX700" fmla="*/ 4050511 w 5916161"/>
              <a:gd name="connsiteY700" fmla="*/ 2591521 h 4804734"/>
              <a:gd name="connsiteX701" fmla="*/ 4042521 w 5916161"/>
              <a:gd name="connsiteY701" fmla="*/ 2607501 h 4804734"/>
              <a:gd name="connsiteX702" fmla="*/ 4022545 w 5916161"/>
              <a:gd name="connsiteY702" fmla="*/ 2635465 h 4804734"/>
              <a:gd name="connsiteX703" fmla="*/ 4014555 w 5916161"/>
              <a:gd name="connsiteY703" fmla="*/ 2643455 h 4804734"/>
              <a:gd name="connsiteX704" fmla="*/ 3992584 w 5916161"/>
              <a:gd name="connsiteY704" fmla="*/ 2661434 h 4804734"/>
              <a:gd name="connsiteX705" fmla="*/ 3972610 w 5916161"/>
              <a:gd name="connsiteY705" fmla="*/ 2677412 h 4804734"/>
              <a:gd name="connsiteX706" fmla="*/ 3944645 w 5916161"/>
              <a:gd name="connsiteY706" fmla="*/ 2713366 h 4804734"/>
              <a:gd name="connsiteX707" fmla="*/ 3898704 w 5916161"/>
              <a:gd name="connsiteY707" fmla="*/ 2739334 h 4804734"/>
              <a:gd name="connsiteX708" fmla="*/ 3884720 w 5916161"/>
              <a:gd name="connsiteY708" fmla="*/ 2753319 h 4804734"/>
              <a:gd name="connsiteX709" fmla="*/ 3844770 w 5916161"/>
              <a:gd name="connsiteY709" fmla="*/ 2813241 h 4804734"/>
              <a:gd name="connsiteX710" fmla="*/ 3780851 w 5916161"/>
              <a:gd name="connsiteY710" fmla="*/ 2885150 h 4804734"/>
              <a:gd name="connsiteX711" fmla="*/ 3806817 w 5916161"/>
              <a:gd name="connsiteY711" fmla="*/ 2867174 h 4804734"/>
              <a:gd name="connsiteX712" fmla="*/ 3832785 w 5916161"/>
              <a:gd name="connsiteY712" fmla="*/ 2849195 h 4804734"/>
              <a:gd name="connsiteX713" fmla="*/ 3844770 w 5916161"/>
              <a:gd name="connsiteY713" fmla="*/ 2873167 h 4804734"/>
              <a:gd name="connsiteX714" fmla="*/ 3854759 w 5916161"/>
              <a:gd name="connsiteY714" fmla="*/ 2879159 h 4804734"/>
              <a:gd name="connsiteX715" fmla="*/ 3860750 w 5916161"/>
              <a:gd name="connsiteY715" fmla="*/ 2865178 h 4804734"/>
              <a:gd name="connsiteX716" fmla="*/ 3856756 w 5916161"/>
              <a:gd name="connsiteY716" fmla="*/ 2849195 h 4804734"/>
              <a:gd name="connsiteX717" fmla="*/ 3876730 w 5916161"/>
              <a:gd name="connsiteY717" fmla="*/ 2809249 h 4804734"/>
              <a:gd name="connsiteX718" fmla="*/ 3918678 w 5916161"/>
              <a:gd name="connsiteY718" fmla="*/ 2775289 h 4804734"/>
              <a:gd name="connsiteX719" fmla="*/ 3934658 w 5916161"/>
              <a:gd name="connsiteY719" fmla="*/ 2775290 h 4804734"/>
              <a:gd name="connsiteX720" fmla="*/ 3936654 w 5916161"/>
              <a:gd name="connsiteY720" fmla="*/ 2769296 h 4804734"/>
              <a:gd name="connsiteX721" fmla="*/ 3944645 w 5916161"/>
              <a:gd name="connsiteY721" fmla="*/ 2753316 h 4804734"/>
              <a:gd name="connsiteX722" fmla="*/ 3952634 w 5916161"/>
              <a:gd name="connsiteY722" fmla="*/ 2745326 h 4804734"/>
              <a:gd name="connsiteX723" fmla="*/ 3968615 w 5916161"/>
              <a:gd name="connsiteY723" fmla="*/ 2745326 h 4804734"/>
              <a:gd name="connsiteX724" fmla="*/ 3972609 w 5916161"/>
              <a:gd name="connsiteY724" fmla="*/ 2745328 h 4804734"/>
              <a:gd name="connsiteX725" fmla="*/ 3974608 w 5916161"/>
              <a:gd name="connsiteY725" fmla="*/ 2735339 h 4804734"/>
              <a:gd name="connsiteX726" fmla="*/ 3972609 w 5916161"/>
              <a:gd name="connsiteY726" fmla="*/ 2717362 h 4804734"/>
              <a:gd name="connsiteX727" fmla="*/ 3984594 w 5916161"/>
              <a:gd name="connsiteY727" fmla="*/ 2717363 h 4804734"/>
              <a:gd name="connsiteX728" fmla="*/ 3990588 w 5916161"/>
              <a:gd name="connsiteY728" fmla="*/ 2727350 h 4804734"/>
              <a:gd name="connsiteX729" fmla="*/ 4002571 w 5916161"/>
              <a:gd name="connsiteY729" fmla="*/ 2719360 h 4804734"/>
              <a:gd name="connsiteX730" fmla="*/ 4012559 w 5916161"/>
              <a:gd name="connsiteY730" fmla="*/ 2717361 h 4804734"/>
              <a:gd name="connsiteX731" fmla="*/ 4010560 w 5916161"/>
              <a:gd name="connsiteY731" fmla="*/ 2711370 h 4804734"/>
              <a:gd name="connsiteX732" fmla="*/ 4020549 w 5916161"/>
              <a:gd name="connsiteY732" fmla="*/ 2693392 h 4804734"/>
              <a:gd name="connsiteX733" fmla="*/ 4042520 w 5916161"/>
              <a:gd name="connsiteY733" fmla="*/ 2679411 h 4804734"/>
              <a:gd name="connsiteX734" fmla="*/ 4050512 w 5916161"/>
              <a:gd name="connsiteY734" fmla="*/ 2667426 h 4804734"/>
              <a:gd name="connsiteX735" fmla="*/ 4064494 w 5916161"/>
              <a:gd name="connsiteY735" fmla="*/ 2645454 h 4804734"/>
              <a:gd name="connsiteX736" fmla="*/ 4084468 w 5916161"/>
              <a:gd name="connsiteY736" fmla="*/ 2629471 h 4804734"/>
              <a:gd name="connsiteX737" fmla="*/ 4102447 w 5916161"/>
              <a:gd name="connsiteY737" fmla="*/ 2623481 h 4804734"/>
              <a:gd name="connsiteX738" fmla="*/ 4110437 w 5916161"/>
              <a:gd name="connsiteY738" fmla="*/ 2615491 h 4804734"/>
              <a:gd name="connsiteX739" fmla="*/ 4146390 w 5916161"/>
              <a:gd name="connsiteY739" fmla="*/ 2559561 h 4804734"/>
              <a:gd name="connsiteX740" fmla="*/ 4204317 w 5916161"/>
              <a:gd name="connsiteY740" fmla="*/ 2513620 h 4804734"/>
              <a:gd name="connsiteX741" fmla="*/ 4226288 w 5916161"/>
              <a:gd name="connsiteY741" fmla="*/ 2495642 h 4804734"/>
              <a:gd name="connsiteX742" fmla="*/ 4256253 w 5916161"/>
              <a:gd name="connsiteY742" fmla="*/ 2477665 h 4804734"/>
              <a:gd name="connsiteX743" fmla="*/ 4256252 w 5916161"/>
              <a:gd name="connsiteY743" fmla="*/ 2473668 h 4804734"/>
              <a:gd name="connsiteX744" fmla="*/ 4264243 w 5916161"/>
              <a:gd name="connsiteY744" fmla="*/ 2445705 h 4804734"/>
              <a:gd name="connsiteX745" fmla="*/ 4278225 w 5916161"/>
              <a:gd name="connsiteY745" fmla="*/ 2431722 h 4804734"/>
              <a:gd name="connsiteX746" fmla="*/ 4380097 w 5916161"/>
              <a:gd name="connsiteY746" fmla="*/ 2333844 h 4804734"/>
              <a:gd name="connsiteX747" fmla="*/ 4384092 w 5916161"/>
              <a:gd name="connsiteY747" fmla="*/ 2321859 h 4804734"/>
              <a:gd name="connsiteX748" fmla="*/ 4394077 w 5916161"/>
              <a:gd name="connsiteY748" fmla="*/ 2311872 h 4804734"/>
              <a:gd name="connsiteX749" fmla="*/ 4400071 w 5916161"/>
              <a:gd name="connsiteY749" fmla="*/ 2301886 h 4804734"/>
              <a:gd name="connsiteX750" fmla="*/ 4404066 w 5916161"/>
              <a:gd name="connsiteY750" fmla="*/ 2293894 h 4804734"/>
              <a:gd name="connsiteX751" fmla="*/ 4426039 w 5916161"/>
              <a:gd name="connsiteY751" fmla="*/ 2275918 h 4804734"/>
              <a:gd name="connsiteX752" fmla="*/ 4450008 w 5916161"/>
              <a:gd name="connsiteY752" fmla="*/ 2263933 h 4804734"/>
              <a:gd name="connsiteX753" fmla="*/ 4457996 w 5916161"/>
              <a:gd name="connsiteY753" fmla="*/ 2263933 h 4804734"/>
              <a:gd name="connsiteX754" fmla="*/ 4483965 w 5916161"/>
              <a:gd name="connsiteY754" fmla="*/ 2233973 h 4804734"/>
              <a:gd name="connsiteX755" fmla="*/ 4489959 w 5916161"/>
              <a:gd name="connsiteY755" fmla="*/ 2235969 h 4804734"/>
              <a:gd name="connsiteX756" fmla="*/ 4487960 w 5916161"/>
              <a:gd name="connsiteY756" fmla="*/ 2225980 h 4804734"/>
              <a:gd name="connsiteX757" fmla="*/ 4473977 w 5916161"/>
              <a:gd name="connsiteY757" fmla="*/ 2208004 h 4804734"/>
              <a:gd name="connsiteX758" fmla="*/ 4467486 w 5916161"/>
              <a:gd name="connsiteY758" fmla="*/ 2201011 h 4804734"/>
              <a:gd name="connsiteX759" fmla="*/ 4517921 w 5916161"/>
              <a:gd name="connsiteY759" fmla="*/ 2164059 h 4804734"/>
              <a:gd name="connsiteX760" fmla="*/ 4503940 w 5916161"/>
              <a:gd name="connsiteY760" fmla="*/ 2178040 h 4804734"/>
              <a:gd name="connsiteX761" fmla="*/ 4489958 w 5916161"/>
              <a:gd name="connsiteY761" fmla="*/ 2196019 h 4804734"/>
              <a:gd name="connsiteX762" fmla="*/ 4483967 w 5916161"/>
              <a:gd name="connsiteY762" fmla="*/ 2202012 h 4804734"/>
              <a:gd name="connsiteX763" fmla="*/ 4521919 w 5916161"/>
              <a:gd name="connsiteY763" fmla="*/ 2180039 h 4804734"/>
              <a:gd name="connsiteX764" fmla="*/ 4517921 w 5916161"/>
              <a:gd name="connsiteY764" fmla="*/ 2164059 h 4804734"/>
              <a:gd name="connsiteX765" fmla="*/ 5364856 w 5916161"/>
              <a:gd name="connsiteY765" fmla="*/ 2132099 h 4804734"/>
              <a:gd name="connsiteX766" fmla="*/ 5360863 w 5916161"/>
              <a:gd name="connsiteY766" fmla="*/ 2140090 h 4804734"/>
              <a:gd name="connsiteX767" fmla="*/ 5372845 w 5916161"/>
              <a:gd name="connsiteY767" fmla="*/ 2140089 h 4804734"/>
              <a:gd name="connsiteX768" fmla="*/ 5364856 w 5916161"/>
              <a:gd name="connsiteY768" fmla="*/ 2132099 h 4804734"/>
              <a:gd name="connsiteX769" fmla="*/ 4614051 w 5916161"/>
              <a:gd name="connsiteY769" fmla="*/ 2125357 h 4804734"/>
              <a:gd name="connsiteX770" fmla="*/ 4615799 w 5916161"/>
              <a:gd name="connsiteY770" fmla="*/ 2130100 h 4804734"/>
              <a:gd name="connsiteX771" fmla="*/ 4627784 w 5916161"/>
              <a:gd name="connsiteY771" fmla="*/ 2134096 h 4804734"/>
              <a:gd name="connsiteX772" fmla="*/ 4625786 w 5916161"/>
              <a:gd name="connsiteY772" fmla="*/ 2128104 h 4804734"/>
              <a:gd name="connsiteX773" fmla="*/ 4614051 w 5916161"/>
              <a:gd name="connsiteY773" fmla="*/ 2125357 h 4804734"/>
              <a:gd name="connsiteX774" fmla="*/ 5358864 w 5916161"/>
              <a:gd name="connsiteY774" fmla="*/ 2114120 h 4804734"/>
              <a:gd name="connsiteX775" fmla="*/ 5366855 w 5916161"/>
              <a:gd name="connsiteY775" fmla="*/ 2122111 h 4804734"/>
              <a:gd name="connsiteX776" fmla="*/ 5382834 w 5916161"/>
              <a:gd name="connsiteY776" fmla="*/ 2122110 h 4804734"/>
              <a:gd name="connsiteX777" fmla="*/ 5374843 w 5916161"/>
              <a:gd name="connsiteY777" fmla="*/ 2114121 h 4804734"/>
              <a:gd name="connsiteX778" fmla="*/ 5358864 w 5916161"/>
              <a:gd name="connsiteY778" fmla="*/ 2114120 h 4804734"/>
              <a:gd name="connsiteX779" fmla="*/ 5394818 w 5916161"/>
              <a:gd name="connsiteY779" fmla="*/ 2034223 h 4804734"/>
              <a:gd name="connsiteX780" fmla="*/ 5394818 w 5916161"/>
              <a:gd name="connsiteY780" fmla="*/ 2046207 h 4804734"/>
              <a:gd name="connsiteX781" fmla="*/ 5408802 w 5916161"/>
              <a:gd name="connsiteY781" fmla="*/ 2044210 h 4804734"/>
              <a:gd name="connsiteX782" fmla="*/ 5394818 w 5916161"/>
              <a:gd name="connsiteY782" fmla="*/ 2034223 h 4804734"/>
              <a:gd name="connsiteX783" fmla="*/ 4679719 w 5916161"/>
              <a:gd name="connsiteY783" fmla="*/ 2018242 h 4804734"/>
              <a:gd name="connsiteX784" fmla="*/ 4663739 w 5916161"/>
              <a:gd name="connsiteY784" fmla="*/ 2026231 h 4804734"/>
              <a:gd name="connsiteX785" fmla="*/ 4643765 w 5916161"/>
              <a:gd name="connsiteY785" fmla="*/ 2034224 h 4804734"/>
              <a:gd name="connsiteX786" fmla="*/ 4635774 w 5916161"/>
              <a:gd name="connsiteY786" fmla="*/ 2050203 h 4804734"/>
              <a:gd name="connsiteX787" fmla="*/ 4625789 w 5916161"/>
              <a:gd name="connsiteY787" fmla="*/ 2076170 h 4804734"/>
              <a:gd name="connsiteX788" fmla="*/ 4617796 w 5916161"/>
              <a:gd name="connsiteY788" fmla="*/ 2088155 h 4804734"/>
              <a:gd name="connsiteX789" fmla="*/ 4625788 w 5916161"/>
              <a:gd name="connsiteY789" fmla="*/ 2084160 h 4804734"/>
              <a:gd name="connsiteX790" fmla="*/ 4635774 w 5916161"/>
              <a:gd name="connsiteY790" fmla="*/ 2082164 h 4804734"/>
              <a:gd name="connsiteX791" fmla="*/ 4653752 w 5916161"/>
              <a:gd name="connsiteY791" fmla="*/ 2088155 h 4804734"/>
              <a:gd name="connsiteX792" fmla="*/ 4651754 w 5916161"/>
              <a:gd name="connsiteY792" fmla="*/ 2078167 h 4804734"/>
              <a:gd name="connsiteX793" fmla="*/ 4651753 w 5916161"/>
              <a:gd name="connsiteY793" fmla="*/ 2054196 h 4804734"/>
              <a:gd name="connsiteX794" fmla="*/ 4679719 w 5916161"/>
              <a:gd name="connsiteY794" fmla="*/ 2018242 h 4804734"/>
              <a:gd name="connsiteX795" fmla="*/ 1437447 w 5916161"/>
              <a:gd name="connsiteY795" fmla="*/ 2002334 h 4804734"/>
              <a:gd name="connsiteX796" fmla="*/ 1436617 w 5916161"/>
              <a:gd name="connsiteY796" fmla="*/ 2006300 h 4804734"/>
              <a:gd name="connsiteX797" fmla="*/ 1439481 w 5916161"/>
              <a:gd name="connsiteY797" fmla="*/ 2007082 h 4804734"/>
              <a:gd name="connsiteX798" fmla="*/ 1454097 w 5916161"/>
              <a:gd name="connsiteY798" fmla="*/ 1996222 h 4804734"/>
              <a:gd name="connsiteX799" fmla="*/ 1454098 w 5916161"/>
              <a:gd name="connsiteY799" fmla="*/ 1997030 h 4804734"/>
              <a:gd name="connsiteX800" fmla="*/ 1454905 w 5916161"/>
              <a:gd name="connsiteY800" fmla="*/ 1996222 h 4804734"/>
              <a:gd name="connsiteX801" fmla="*/ 5460737 w 5916161"/>
              <a:gd name="connsiteY801" fmla="*/ 1995271 h 4804734"/>
              <a:gd name="connsiteX802" fmla="*/ 5456742 w 5916161"/>
              <a:gd name="connsiteY802" fmla="*/ 2004260 h 4804734"/>
              <a:gd name="connsiteX803" fmla="*/ 5460737 w 5916161"/>
              <a:gd name="connsiteY803" fmla="*/ 2016245 h 4804734"/>
              <a:gd name="connsiteX804" fmla="*/ 5464731 w 5916161"/>
              <a:gd name="connsiteY804" fmla="*/ 2004261 h 4804734"/>
              <a:gd name="connsiteX805" fmla="*/ 5460737 w 5916161"/>
              <a:gd name="connsiteY805" fmla="*/ 1995271 h 4804734"/>
              <a:gd name="connsiteX806" fmla="*/ 4600319 w 5916161"/>
              <a:gd name="connsiteY806" fmla="*/ 1991776 h 4804734"/>
              <a:gd name="connsiteX807" fmla="*/ 4599820 w 5916161"/>
              <a:gd name="connsiteY807" fmla="*/ 2010251 h 4804734"/>
              <a:gd name="connsiteX808" fmla="*/ 4615800 w 5916161"/>
              <a:gd name="connsiteY808" fmla="*/ 2026231 h 4804734"/>
              <a:gd name="connsiteX809" fmla="*/ 4615800 w 5916161"/>
              <a:gd name="connsiteY809" fmla="*/ 2006259 h 4804734"/>
              <a:gd name="connsiteX810" fmla="*/ 4600319 w 5916161"/>
              <a:gd name="connsiteY810" fmla="*/ 1991776 h 4804734"/>
              <a:gd name="connsiteX811" fmla="*/ 4691706 w 5916161"/>
              <a:gd name="connsiteY811" fmla="*/ 1982288 h 4804734"/>
              <a:gd name="connsiteX812" fmla="*/ 4693703 w 5916161"/>
              <a:gd name="connsiteY812" fmla="*/ 1992276 h 4804734"/>
              <a:gd name="connsiteX813" fmla="*/ 4697697 w 5916161"/>
              <a:gd name="connsiteY813" fmla="*/ 2004260 h 4804734"/>
              <a:gd name="connsiteX814" fmla="*/ 4709680 w 5916161"/>
              <a:gd name="connsiteY814" fmla="*/ 2004259 h 4804734"/>
              <a:gd name="connsiteX815" fmla="*/ 4717671 w 5916161"/>
              <a:gd name="connsiteY815" fmla="*/ 1996270 h 4804734"/>
              <a:gd name="connsiteX816" fmla="*/ 4701692 w 5916161"/>
              <a:gd name="connsiteY816" fmla="*/ 1984285 h 4804734"/>
              <a:gd name="connsiteX817" fmla="*/ 4691706 w 5916161"/>
              <a:gd name="connsiteY817" fmla="*/ 1982288 h 4804734"/>
              <a:gd name="connsiteX818" fmla="*/ 1481567 w 5916161"/>
              <a:gd name="connsiteY818" fmla="*/ 1974793 h 4804734"/>
              <a:gd name="connsiteX819" fmla="*/ 1481567 w 5916161"/>
              <a:gd name="connsiteY819" fmla="*/ 1978282 h 4804734"/>
              <a:gd name="connsiteX820" fmla="*/ 1483311 w 5916161"/>
              <a:gd name="connsiteY820" fmla="*/ 1980027 h 4804734"/>
              <a:gd name="connsiteX821" fmla="*/ 1483312 w 5916161"/>
              <a:gd name="connsiteY821" fmla="*/ 1976538 h 4804734"/>
              <a:gd name="connsiteX822" fmla="*/ 1481567 w 5916161"/>
              <a:gd name="connsiteY822" fmla="*/ 1974793 h 4804734"/>
              <a:gd name="connsiteX823" fmla="*/ 1527831 w 5916161"/>
              <a:gd name="connsiteY823" fmla="*/ 1916564 h 4804734"/>
              <a:gd name="connsiteX824" fmla="*/ 1521545 w 5916161"/>
              <a:gd name="connsiteY824" fmla="*/ 1918659 h 4804734"/>
              <a:gd name="connsiteX825" fmla="*/ 1520408 w 5916161"/>
              <a:gd name="connsiteY825" fmla="*/ 1923202 h 4804734"/>
              <a:gd name="connsiteX826" fmla="*/ 1523430 w 5916161"/>
              <a:gd name="connsiteY826" fmla="*/ 1924208 h 4804734"/>
              <a:gd name="connsiteX827" fmla="*/ 1526892 w 5916161"/>
              <a:gd name="connsiteY827" fmla="*/ 1926657 h 4804734"/>
              <a:gd name="connsiteX828" fmla="*/ 1527893 w 5916161"/>
              <a:gd name="connsiteY828" fmla="*/ 1927102 h 4804734"/>
              <a:gd name="connsiteX829" fmla="*/ 1527790 w 5916161"/>
              <a:gd name="connsiteY829" fmla="*/ 1923336 h 4804734"/>
              <a:gd name="connsiteX830" fmla="*/ 1528664 w 5916161"/>
              <a:gd name="connsiteY830" fmla="*/ 1920720 h 4804734"/>
              <a:gd name="connsiteX831" fmla="*/ 4886958 w 5916161"/>
              <a:gd name="connsiteY831" fmla="*/ 1912377 h 4804734"/>
              <a:gd name="connsiteX832" fmla="*/ 4885459 w 5916161"/>
              <a:gd name="connsiteY832" fmla="*/ 1916371 h 4804734"/>
              <a:gd name="connsiteX833" fmla="*/ 4873473 w 5916161"/>
              <a:gd name="connsiteY833" fmla="*/ 1920366 h 4804734"/>
              <a:gd name="connsiteX834" fmla="*/ 4871477 w 5916161"/>
              <a:gd name="connsiteY834" fmla="*/ 1922362 h 4804734"/>
              <a:gd name="connsiteX835" fmla="*/ 4891453 w 5916161"/>
              <a:gd name="connsiteY835" fmla="*/ 1914375 h 4804734"/>
              <a:gd name="connsiteX836" fmla="*/ 4886958 w 5916161"/>
              <a:gd name="connsiteY836" fmla="*/ 1912377 h 4804734"/>
              <a:gd name="connsiteX837" fmla="*/ 1547046 w 5916161"/>
              <a:gd name="connsiteY837" fmla="*/ 1902431 h 4804734"/>
              <a:gd name="connsiteX838" fmla="*/ 1541777 w 5916161"/>
              <a:gd name="connsiteY838" fmla="*/ 1908542 h 4804734"/>
              <a:gd name="connsiteX839" fmla="*/ 1540732 w 5916161"/>
              <a:gd name="connsiteY839" fmla="*/ 1909239 h 4804734"/>
              <a:gd name="connsiteX840" fmla="*/ 1543816 w 5916161"/>
              <a:gd name="connsiteY840" fmla="*/ 1911235 h 4804734"/>
              <a:gd name="connsiteX841" fmla="*/ 1548723 w 5916161"/>
              <a:gd name="connsiteY841" fmla="*/ 1907637 h 4804734"/>
              <a:gd name="connsiteX842" fmla="*/ 1550185 w 5916161"/>
              <a:gd name="connsiteY842" fmla="*/ 1906176 h 4804734"/>
              <a:gd name="connsiteX843" fmla="*/ 4821542 w 5916161"/>
              <a:gd name="connsiteY843" fmla="*/ 1880416 h 4804734"/>
              <a:gd name="connsiteX844" fmla="*/ 4805560 w 5916161"/>
              <a:gd name="connsiteY844" fmla="*/ 1900391 h 4804734"/>
              <a:gd name="connsiteX845" fmla="*/ 4799568 w 5916161"/>
              <a:gd name="connsiteY845" fmla="*/ 1910379 h 4804734"/>
              <a:gd name="connsiteX846" fmla="*/ 4769604 w 5916161"/>
              <a:gd name="connsiteY846" fmla="*/ 1936346 h 4804734"/>
              <a:gd name="connsiteX847" fmla="*/ 4789582 w 5916161"/>
              <a:gd name="connsiteY847" fmla="*/ 1952326 h 4804734"/>
              <a:gd name="connsiteX848" fmla="*/ 4785586 w 5916161"/>
              <a:gd name="connsiteY848" fmla="*/ 1944336 h 4804734"/>
              <a:gd name="connsiteX849" fmla="*/ 4781592 w 5916161"/>
              <a:gd name="connsiteY849" fmla="*/ 1936346 h 4804734"/>
              <a:gd name="connsiteX850" fmla="*/ 4797571 w 5916161"/>
              <a:gd name="connsiteY850" fmla="*/ 1944335 h 4804734"/>
              <a:gd name="connsiteX851" fmla="*/ 4827533 w 5916161"/>
              <a:gd name="connsiteY851" fmla="*/ 1946334 h 4804734"/>
              <a:gd name="connsiteX852" fmla="*/ 4823538 w 5916161"/>
              <a:gd name="connsiteY852" fmla="*/ 1942339 h 4804734"/>
              <a:gd name="connsiteX853" fmla="*/ 4813552 w 5916161"/>
              <a:gd name="connsiteY853" fmla="*/ 1928356 h 4804734"/>
              <a:gd name="connsiteX854" fmla="*/ 4829532 w 5916161"/>
              <a:gd name="connsiteY854" fmla="*/ 1920366 h 4804734"/>
              <a:gd name="connsiteX855" fmla="*/ 4835523 w 5916161"/>
              <a:gd name="connsiteY855" fmla="*/ 1918367 h 4804734"/>
              <a:gd name="connsiteX856" fmla="*/ 4821542 w 5916161"/>
              <a:gd name="connsiteY856" fmla="*/ 1880416 h 4804734"/>
              <a:gd name="connsiteX857" fmla="*/ 1577729 w 5916161"/>
              <a:gd name="connsiteY857" fmla="*/ 1878993 h 4804734"/>
              <a:gd name="connsiteX858" fmla="*/ 1581863 w 5916161"/>
              <a:gd name="connsiteY858" fmla="*/ 1881474 h 4804734"/>
              <a:gd name="connsiteX859" fmla="*/ 1583609 w 5916161"/>
              <a:gd name="connsiteY859" fmla="*/ 1884961 h 4804734"/>
              <a:gd name="connsiteX860" fmla="*/ 1584481 w 5916161"/>
              <a:gd name="connsiteY860" fmla="*/ 1882345 h 4804734"/>
              <a:gd name="connsiteX861" fmla="*/ 1584022 w 5916161"/>
              <a:gd name="connsiteY861" fmla="*/ 1880054 h 4804734"/>
              <a:gd name="connsiteX862" fmla="*/ 1583931 w 5916161"/>
              <a:gd name="connsiteY862" fmla="*/ 1879877 h 4804734"/>
              <a:gd name="connsiteX863" fmla="*/ 1572127 w 5916161"/>
              <a:gd name="connsiteY863" fmla="*/ 1878193 h 4804734"/>
              <a:gd name="connsiteX864" fmla="*/ 1571795 w 5916161"/>
              <a:gd name="connsiteY864" fmla="*/ 1878856 h 4804734"/>
              <a:gd name="connsiteX865" fmla="*/ 1576781 w 5916161"/>
              <a:gd name="connsiteY865" fmla="*/ 1878856 h 4804734"/>
              <a:gd name="connsiteX866" fmla="*/ 2438803 w 5916161"/>
              <a:gd name="connsiteY866" fmla="*/ 1820863 h 4804734"/>
              <a:gd name="connsiteX867" fmla="*/ 2438802 w 5916161"/>
              <a:gd name="connsiteY867" fmla="*/ 1827608 h 4804734"/>
              <a:gd name="connsiteX868" fmla="*/ 2448919 w 5916161"/>
              <a:gd name="connsiteY868" fmla="*/ 1830980 h 4804734"/>
              <a:gd name="connsiteX869" fmla="*/ 2448919 w 5916161"/>
              <a:gd name="connsiteY869" fmla="*/ 1824235 h 4804734"/>
              <a:gd name="connsiteX870" fmla="*/ 2438803 w 5916161"/>
              <a:gd name="connsiteY870" fmla="*/ 1820863 h 4804734"/>
              <a:gd name="connsiteX871" fmla="*/ 5596065 w 5916161"/>
              <a:gd name="connsiteY871" fmla="*/ 1808506 h 4804734"/>
              <a:gd name="connsiteX872" fmla="*/ 5594567 w 5916161"/>
              <a:gd name="connsiteY872" fmla="*/ 1810505 h 4804734"/>
              <a:gd name="connsiteX873" fmla="*/ 5586577 w 5916161"/>
              <a:gd name="connsiteY873" fmla="*/ 1810505 h 4804734"/>
              <a:gd name="connsiteX874" fmla="*/ 5586576 w 5916161"/>
              <a:gd name="connsiteY874" fmla="*/ 1814498 h 4804734"/>
              <a:gd name="connsiteX875" fmla="*/ 5600561 w 5916161"/>
              <a:gd name="connsiteY875" fmla="*/ 1820491 h 4804734"/>
              <a:gd name="connsiteX876" fmla="*/ 5600562 w 5916161"/>
              <a:gd name="connsiteY876" fmla="*/ 1812501 h 4804734"/>
              <a:gd name="connsiteX877" fmla="*/ 5596065 w 5916161"/>
              <a:gd name="connsiteY877" fmla="*/ 1808506 h 4804734"/>
              <a:gd name="connsiteX878" fmla="*/ 4198324 w 5916161"/>
              <a:gd name="connsiteY878" fmla="*/ 1796522 h 4804734"/>
              <a:gd name="connsiteX879" fmla="*/ 4198324 w 5916161"/>
              <a:gd name="connsiteY879" fmla="*/ 1804512 h 4804734"/>
              <a:gd name="connsiteX880" fmla="*/ 4210310 w 5916161"/>
              <a:gd name="connsiteY880" fmla="*/ 1808507 h 4804734"/>
              <a:gd name="connsiteX881" fmla="*/ 4210309 w 5916161"/>
              <a:gd name="connsiteY881" fmla="*/ 1800517 h 4804734"/>
              <a:gd name="connsiteX882" fmla="*/ 4198324 w 5916161"/>
              <a:gd name="connsiteY882" fmla="*/ 1796522 h 4804734"/>
              <a:gd name="connsiteX883" fmla="*/ 4993323 w 5916161"/>
              <a:gd name="connsiteY883" fmla="*/ 1760567 h 4804734"/>
              <a:gd name="connsiteX884" fmla="*/ 4995322 w 5916161"/>
              <a:gd name="connsiteY884" fmla="*/ 1766558 h 4804734"/>
              <a:gd name="connsiteX885" fmla="*/ 5003312 w 5916161"/>
              <a:gd name="connsiteY885" fmla="*/ 1766558 h 4804734"/>
              <a:gd name="connsiteX886" fmla="*/ 5001313 w 5916161"/>
              <a:gd name="connsiteY886" fmla="*/ 1760567 h 4804734"/>
              <a:gd name="connsiteX887" fmla="*/ 4993323 w 5916161"/>
              <a:gd name="connsiteY887" fmla="*/ 1760567 h 4804734"/>
              <a:gd name="connsiteX888" fmla="*/ 5692444 w 5916161"/>
              <a:gd name="connsiteY888" fmla="*/ 1736597 h 4804734"/>
              <a:gd name="connsiteX889" fmla="*/ 5692445 w 5916161"/>
              <a:gd name="connsiteY889" fmla="*/ 1744587 h 4804734"/>
              <a:gd name="connsiteX890" fmla="*/ 5700435 w 5916161"/>
              <a:gd name="connsiteY890" fmla="*/ 1744587 h 4804734"/>
              <a:gd name="connsiteX891" fmla="*/ 5700435 w 5916161"/>
              <a:gd name="connsiteY891" fmla="*/ 1736597 h 4804734"/>
              <a:gd name="connsiteX892" fmla="*/ 5692444 w 5916161"/>
              <a:gd name="connsiteY892" fmla="*/ 1736597 h 4804734"/>
              <a:gd name="connsiteX893" fmla="*/ 5736389 w 5916161"/>
              <a:gd name="connsiteY893" fmla="*/ 1700642 h 4804734"/>
              <a:gd name="connsiteX894" fmla="*/ 5722407 w 5916161"/>
              <a:gd name="connsiteY894" fmla="*/ 1714626 h 4804734"/>
              <a:gd name="connsiteX895" fmla="*/ 5738386 w 5916161"/>
              <a:gd name="connsiteY895" fmla="*/ 1722616 h 4804734"/>
              <a:gd name="connsiteX896" fmla="*/ 5748373 w 5916161"/>
              <a:gd name="connsiteY896" fmla="*/ 1716622 h 4804734"/>
              <a:gd name="connsiteX897" fmla="*/ 5750371 w 5916161"/>
              <a:gd name="connsiteY897" fmla="*/ 1710632 h 4804734"/>
              <a:gd name="connsiteX898" fmla="*/ 5754366 w 5916161"/>
              <a:gd name="connsiteY898" fmla="*/ 1702639 h 4804734"/>
              <a:gd name="connsiteX899" fmla="*/ 5736389 w 5916161"/>
              <a:gd name="connsiteY899" fmla="*/ 1700642 h 4804734"/>
              <a:gd name="connsiteX900" fmla="*/ 5149877 w 5916161"/>
              <a:gd name="connsiteY900" fmla="*/ 1687908 h 4804734"/>
              <a:gd name="connsiteX901" fmla="*/ 5155120 w 5916161"/>
              <a:gd name="connsiteY901" fmla="*/ 1694650 h 4804734"/>
              <a:gd name="connsiteX902" fmla="*/ 5177091 w 5916161"/>
              <a:gd name="connsiteY902" fmla="*/ 1696647 h 4804734"/>
              <a:gd name="connsiteX903" fmla="*/ 5161112 w 5916161"/>
              <a:gd name="connsiteY903" fmla="*/ 1688658 h 4804734"/>
              <a:gd name="connsiteX904" fmla="*/ 5149877 w 5916161"/>
              <a:gd name="connsiteY904" fmla="*/ 1687908 h 4804734"/>
              <a:gd name="connsiteX905" fmla="*/ 2093145 w 5916161"/>
              <a:gd name="connsiteY905" fmla="*/ 1664053 h 4804734"/>
              <a:gd name="connsiteX906" fmla="*/ 2091458 w 5916161"/>
              <a:gd name="connsiteY906" fmla="*/ 1669110 h 4804734"/>
              <a:gd name="connsiteX907" fmla="*/ 2101575 w 5916161"/>
              <a:gd name="connsiteY907" fmla="*/ 1672483 h 4804734"/>
              <a:gd name="connsiteX908" fmla="*/ 2103262 w 5916161"/>
              <a:gd name="connsiteY908" fmla="*/ 1667426 h 4804734"/>
              <a:gd name="connsiteX909" fmla="*/ 2093145 w 5916161"/>
              <a:gd name="connsiteY909" fmla="*/ 1664053 h 4804734"/>
              <a:gd name="connsiteX910" fmla="*/ 5797060 w 5916161"/>
              <a:gd name="connsiteY910" fmla="*/ 1654451 h 4804734"/>
              <a:gd name="connsiteX911" fmla="*/ 5792318 w 5916161"/>
              <a:gd name="connsiteY911" fmla="*/ 1656697 h 4804734"/>
              <a:gd name="connsiteX912" fmla="*/ 5788323 w 5916161"/>
              <a:gd name="connsiteY912" fmla="*/ 1668683 h 4804734"/>
              <a:gd name="connsiteX913" fmla="*/ 5796313 w 5916161"/>
              <a:gd name="connsiteY913" fmla="*/ 1668682 h 4804734"/>
              <a:gd name="connsiteX914" fmla="*/ 5800307 w 5916161"/>
              <a:gd name="connsiteY914" fmla="*/ 1656698 h 4804734"/>
              <a:gd name="connsiteX915" fmla="*/ 5797060 w 5916161"/>
              <a:gd name="connsiteY915" fmla="*/ 1654451 h 4804734"/>
              <a:gd name="connsiteX916" fmla="*/ 2020642 w 5916161"/>
              <a:gd name="connsiteY916" fmla="*/ 1635388 h 4804734"/>
              <a:gd name="connsiteX917" fmla="*/ 2013895 w 5916161"/>
              <a:gd name="connsiteY917" fmla="*/ 1638760 h 4804734"/>
              <a:gd name="connsiteX918" fmla="*/ 2030758 w 5916161"/>
              <a:gd name="connsiteY918" fmla="*/ 1638761 h 4804734"/>
              <a:gd name="connsiteX919" fmla="*/ 2020642 w 5916161"/>
              <a:gd name="connsiteY919" fmla="*/ 1635388 h 4804734"/>
              <a:gd name="connsiteX920" fmla="*/ 5131151 w 5916161"/>
              <a:gd name="connsiteY920" fmla="*/ 1634726 h 4804734"/>
              <a:gd name="connsiteX921" fmla="*/ 5141137 w 5916161"/>
              <a:gd name="connsiteY921" fmla="*/ 1652703 h 4804734"/>
              <a:gd name="connsiteX922" fmla="*/ 5139141 w 5916161"/>
              <a:gd name="connsiteY922" fmla="*/ 1638720 h 4804734"/>
              <a:gd name="connsiteX923" fmla="*/ 5131151 w 5916161"/>
              <a:gd name="connsiteY923" fmla="*/ 1634726 h 4804734"/>
              <a:gd name="connsiteX924" fmla="*/ 778682 w 5916161"/>
              <a:gd name="connsiteY924" fmla="*/ 1631484 h 4804734"/>
              <a:gd name="connsiteX925" fmla="*/ 775192 w 5916161"/>
              <a:gd name="connsiteY925" fmla="*/ 1634972 h 4804734"/>
              <a:gd name="connsiteX926" fmla="*/ 776937 w 5916161"/>
              <a:gd name="connsiteY926" fmla="*/ 1634972 h 4804734"/>
              <a:gd name="connsiteX927" fmla="*/ 778682 w 5916161"/>
              <a:gd name="connsiteY927" fmla="*/ 1631484 h 4804734"/>
              <a:gd name="connsiteX928" fmla="*/ 5789073 w 5916161"/>
              <a:gd name="connsiteY928" fmla="*/ 1618497 h 4804734"/>
              <a:gd name="connsiteX929" fmla="*/ 5782331 w 5916161"/>
              <a:gd name="connsiteY929" fmla="*/ 1630732 h 4804734"/>
              <a:gd name="connsiteX930" fmla="*/ 5796312 w 5916161"/>
              <a:gd name="connsiteY930" fmla="*/ 1644713 h 4804734"/>
              <a:gd name="connsiteX931" fmla="*/ 5804304 w 5916161"/>
              <a:gd name="connsiteY931" fmla="*/ 1656698 h 4804734"/>
              <a:gd name="connsiteX932" fmla="*/ 5806301 w 5916161"/>
              <a:gd name="connsiteY932" fmla="*/ 1674673 h 4804734"/>
              <a:gd name="connsiteX933" fmla="*/ 5816287 w 5916161"/>
              <a:gd name="connsiteY933" fmla="*/ 1664688 h 4804734"/>
              <a:gd name="connsiteX934" fmla="*/ 5822281 w 5916161"/>
              <a:gd name="connsiteY934" fmla="*/ 1654701 h 4804734"/>
              <a:gd name="connsiteX935" fmla="*/ 5806300 w 5916161"/>
              <a:gd name="connsiteY935" fmla="*/ 1634725 h 4804734"/>
              <a:gd name="connsiteX936" fmla="*/ 5789073 w 5916161"/>
              <a:gd name="connsiteY936" fmla="*/ 1618497 h 4804734"/>
              <a:gd name="connsiteX937" fmla="*/ 772577 w 5916161"/>
              <a:gd name="connsiteY937" fmla="*/ 1613168 h 4804734"/>
              <a:gd name="connsiteX938" fmla="*/ 769088 w 5916161"/>
              <a:gd name="connsiteY938" fmla="*/ 1613169 h 4804734"/>
              <a:gd name="connsiteX939" fmla="*/ 769960 w 5916161"/>
              <a:gd name="connsiteY939" fmla="*/ 1615786 h 4804734"/>
              <a:gd name="connsiteX940" fmla="*/ 773449 w 5916161"/>
              <a:gd name="connsiteY940" fmla="*/ 1615785 h 4804734"/>
              <a:gd name="connsiteX941" fmla="*/ 772577 w 5916161"/>
              <a:gd name="connsiteY941" fmla="*/ 1613168 h 4804734"/>
              <a:gd name="connsiteX942" fmla="*/ 2546717 w 5916161"/>
              <a:gd name="connsiteY942" fmla="*/ 1608410 h 4804734"/>
              <a:gd name="connsiteX943" fmla="*/ 2545030 w 5916161"/>
              <a:gd name="connsiteY943" fmla="*/ 1613468 h 4804734"/>
              <a:gd name="connsiteX944" fmla="*/ 2555147 w 5916161"/>
              <a:gd name="connsiteY944" fmla="*/ 1616839 h 4804734"/>
              <a:gd name="connsiteX945" fmla="*/ 2556834 w 5916161"/>
              <a:gd name="connsiteY945" fmla="*/ 1611782 h 4804734"/>
              <a:gd name="connsiteX946" fmla="*/ 2546717 w 5916161"/>
              <a:gd name="connsiteY946" fmla="*/ 1608410 h 4804734"/>
              <a:gd name="connsiteX947" fmla="*/ 746559 w 5916161"/>
              <a:gd name="connsiteY947" fmla="*/ 1605844 h 4804734"/>
              <a:gd name="connsiteX948" fmla="*/ 746847 w 5916161"/>
              <a:gd name="connsiteY948" fmla="*/ 1606191 h 4804734"/>
              <a:gd name="connsiteX949" fmla="*/ 746412 w 5916161"/>
              <a:gd name="connsiteY949" fmla="*/ 1606192 h 4804734"/>
              <a:gd name="connsiteX950" fmla="*/ 1835167 w 5916161"/>
              <a:gd name="connsiteY950" fmla="*/ 1605037 h 4804734"/>
              <a:gd name="connsiteX951" fmla="*/ 1828420 w 5916161"/>
              <a:gd name="connsiteY951" fmla="*/ 1608410 h 4804734"/>
              <a:gd name="connsiteX952" fmla="*/ 1845284 w 5916161"/>
              <a:gd name="connsiteY952" fmla="*/ 1608410 h 4804734"/>
              <a:gd name="connsiteX953" fmla="*/ 1835167 w 5916161"/>
              <a:gd name="connsiteY953" fmla="*/ 1605037 h 4804734"/>
              <a:gd name="connsiteX954" fmla="*/ 2032444 w 5916161"/>
              <a:gd name="connsiteY954" fmla="*/ 1603352 h 4804734"/>
              <a:gd name="connsiteX955" fmla="*/ 2029072 w 5916161"/>
              <a:gd name="connsiteY955" fmla="*/ 1616840 h 4804734"/>
              <a:gd name="connsiteX956" fmla="*/ 2034131 w 5916161"/>
              <a:gd name="connsiteY956" fmla="*/ 1615154 h 4804734"/>
              <a:gd name="connsiteX957" fmla="*/ 2032444 w 5916161"/>
              <a:gd name="connsiteY957" fmla="*/ 1603352 h 4804734"/>
              <a:gd name="connsiteX958" fmla="*/ 5195071 w 5916161"/>
              <a:gd name="connsiteY958" fmla="*/ 1602767 h 4804734"/>
              <a:gd name="connsiteX959" fmla="*/ 5197069 w 5916161"/>
              <a:gd name="connsiteY959" fmla="*/ 1608758 h 4804734"/>
              <a:gd name="connsiteX960" fmla="*/ 5205058 w 5916161"/>
              <a:gd name="connsiteY960" fmla="*/ 1608758 h 4804734"/>
              <a:gd name="connsiteX961" fmla="*/ 5203060 w 5916161"/>
              <a:gd name="connsiteY961" fmla="*/ 1602767 h 4804734"/>
              <a:gd name="connsiteX962" fmla="*/ 5195071 w 5916161"/>
              <a:gd name="connsiteY962" fmla="*/ 1602767 h 4804734"/>
              <a:gd name="connsiteX963" fmla="*/ 788711 w 5916161"/>
              <a:gd name="connsiteY963" fmla="*/ 1598996 h 4804734"/>
              <a:gd name="connsiteX964" fmla="*/ 784786 w 5916161"/>
              <a:gd name="connsiteY964" fmla="*/ 1599214 h 4804734"/>
              <a:gd name="connsiteX965" fmla="*/ 779553 w 5916161"/>
              <a:gd name="connsiteY965" fmla="*/ 1600958 h 4804734"/>
              <a:gd name="connsiteX966" fmla="*/ 777810 w 5916161"/>
              <a:gd name="connsiteY966" fmla="*/ 1600959 h 4804734"/>
              <a:gd name="connsiteX967" fmla="*/ 783914 w 5916161"/>
              <a:gd name="connsiteY967" fmla="*/ 1603575 h 4804734"/>
              <a:gd name="connsiteX968" fmla="*/ 786531 w 5916161"/>
              <a:gd name="connsiteY968" fmla="*/ 1604446 h 4804734"/>
              <a:gd name="connsiteX969" fmla="*/ 784787 w 5916161"/>
              <a:gd name="connsiteY969" fmla="*/ 1607935 h 4804734"/>
              <a:gd name="connsiteX970" fmla="*/ 782170 w 5916161"/>
              <a:gd name="connsiteY970" fmla="*/ 1612296 h 4804734"/>
              <a:gd name="connsiteX971" fmla="*/ 781298 w 5916161"/>
              <a:gd name="connsiteY971" fmla="*/ 1613168 h 4804734"/>
              <a:gd name="connsiteX972" fmla="*/ 785659 w 5916161"/>
              <a:gd name="connsiteY972" fmla="*/ 1617530 h 4804734"/>
              <a:gd name="connsiteX973" fmla="*/ 784786 w 5916161"/>
              <a:gd name="connsiteY973" fmla="*/ 1621891 h 4804734"/>
              <a:gd name="connsiteX974" fmla="*/ 784788 w 5916161"/>
              <a:gd name="connsiteY974" fmla="*/ 1625379 h 4804734"/>
              <a:gd name="connsiteX975" fmla="*/ 789147 w 5916161"/>
              <a:gd name="connsiteY975" fmla="*/ 1622761 h 4804734"/>
              <a:gd name="connsiteX976" fmla="*/ 792635 w 5916161"/>
              <a:gd name="connsiteY976" fmla="*/ 1619274 h 4804734"/>
              <a:gd name="connsiteX977" fmla="*/ 794380 w 5916161"/>
              <a:gd name="connsiteY977" fmla="*/ 1617529 h 4804734"/>
              <a:gd name="connsiteX978" fmla="*/ 795253 w 5916161"/>
              <a:gd name="connsiteY978" fmla="*/ 1611425 h 4804734"/>
              <a:gd name="connsiteX979" fmla="*/ 795253 w 5916161"/>
              <a:gd name="connsiteY979" fmla="*/ 1607935 h 4804734"/>
              <a:gd name="connsiteX980" fmla="*/ 792636 w 5916161"/>
              <a:gd name="connsiteY980" fmla="*/ 1605319 h 4804734"/>
              <a:gd name="connsiteX981" fmla="*/ 788711 w 5916161"/>
              <a:gd name="connsiteY981" fmla="*/ 1598996 h 4804734"/>
              <a:gd name="connsiteX982" fmla="*/ 765600 w 5916161"/>
              <a:gd name="connsiteY982" fmla="*/ 1595725 h 4804734"/>
              <a:gd name="connsiteX983" fmla="*/ 766472 w 5916161"/>
              <a:gd name="connsiteY983" fmla="*/ 1598342 h 4804734"/>
              <a:gd name="connsiteX984" fmla="*/ 770832 w 5916161"/>
              <a:gd name="connsiteY984" fmla="*/ 1599214 h 4804734"/>
              <a:gd name="connsiteX985" fmla="*/ 769959 w 5916161"/>
              <a:gd name="connsiteY985" fmla="*/ 1596598 h 4804734"/>
              <a:gd name="connsiteX986" fmla="*/ 765600 w 5916161"/>
              <a:gd name="connsiteY986" fmla="*/ 1595725 h 4804734"/>
              <a:gd name="connsiteX987" fmla="*/ 919970 w 5916161"/>
              <a:gd name="connsiteY987" fmla="*/ 1593108 h 4804734"/>
              <a:gd name="connsiteX988" fmla="*/ 920842 w 5916161"/>
              <a:gd name="connsiteY988" fmla="*/ 1595725 h 4804734"/>
              <a:gd name="connsiteX989" fmla="*/ 924330 w 5916161"/>
              <a:gd name="connsiteY989" fmla="*/ 1595725 h 4804734"/>
              <a:gd name="connsiteX990" fmla="*/ 923458 w 5916161"/>
              <a:gd name="connsiteY990" fmla="*/ 1593109 h 4804734"/>
              <a:gd name="connsiteX991" fmla="*/ 919970 w 5916161"/>
              <a:gd name="connsiteY991" fmla="*/ 1593108 h 4804734"/>
              <a:gd name="connsiteX992" fmla="*/ 750773 w 5916161"/>
              <a:gd name="connsiteY992" fmla="*/ 1591363 h 4804734"/>
              <a:gd name="connsiteX993" fmla="*/ 751644 w 5916161"/>
              <a:gd name="connsiteY993" fmla="*/ 1593981 h 4804734"/>
              <a:gd name="connsiteX994" fmla="*/ 755133 w 5916161"/>
              <a:gd name="connsiteY994" fmla="*/ 1593981 h 4804734"/>
              <a:gd name="connsiteX995" fmla="*/ 754260 w 5916161"/>
              <a:gd name="connsiteY995" fmla="*/ 1591365 h 4804734"/>
              <a:gd name="connsiteX996" fmla="*/ 750773 w 5916161"/>
              <a:gd name="connsiteY996" fmla="*/ 1591363 h 4804734"/>
              <a:gd name="connsiteX997" fmla="*/ 757750 w 5916161"/>
              <a:gd name="connsiteY997" fmla="*/ 1589620 h 4804734"/>
              <a:gd name="connsiteX998" fmla="*/ 755133 w 5916161"/>
              <a:gd name="connsiteY998" fmla="*/ 1590492 h 4804734"/>
              <a:gd name="connsiteX999" fmla="*/ 758623 w 5916161"/>
              <a:gd name="connsiteY999" fmla="*/ 1592237 h 4804734"/>
              <a:gd name="connsiteX1000" fmla="*/ 757750 w 5916161"/>
              <a:gd name="connsiteY1000" fmla="*/ 1589620 h 4804734"/>
              <a:gd name="connsiteX1001" fmla="*/ 2045511 w 5916161"/>
              <a:gd name="connsiteY1001" fmla="*/ 1589441 h 4804734"/>
              <a:gd name="connsiteX1002" fmla="*/ 2040874 w 5916161"/>
              <a:gd name="connsiteY1002" fmla="*/ 1591548 h 4804734"/>
              <a:gd name="connsiteX1003" fmla="*/ 2052677 w 5916161"/>
              <a:gd name="connsiteY1003" fmla="*/ 1606723 h 4804734"/>
              <a:gd name="connsiteX1004" fmla="*/ 2054363 w 5916161"/>
              <a:gd name="connsiteY1004" fmla="*/ 1605037 h 4804734"/>
              <a:gd name="connsiteX1005" fmla="*/ 2047620 w 5916161"/>
              <a:gd name="connsiteY1005" fmla="*/ 1594921 h 4804734"/>
              <a:gd name="connsiteX1006" fmla="*/ 2045511 w 5916161"/>
              <a:gd name="connsiteY1006" fmla="*/ 1589441 h 4804734"/>
              <a:gd name="connsiteX1007" fmla="*/ 793507 w 5916161"/>
              <a:gd name="connsiteY1007" fmla="*/ 1585260 h 4804734"/>
              <a:gd name="connsiteX1008" fmla="*/ 794380 w 5916161"/>
              <a:gd name="connsiteY1008" fmla="*/ 1587877 h 4804734"/>
              <a:gd name="connsiteX1009" fmla="*/ 796996 w 5916161"/>
              <a:gd name="connsiteY1009" fmla="*/ 1588749 h 4804734"/>
              <a:gd name="connsiteX1010" fmla="*/ 796124 w 5916161"/>
              <a:gd name="connsiteY1010" fmla="*/ 1586132 h 4804734"/>
              <a:gd name="connsiteX1011" fmla="*/ 793507 w 5916161"/>
              <a:gd name="connsiteY1011" fmla="*/ 1585260 h 4804734"/>
              <a:gd name="connsiteX1012" fmla="*/ 803973 w 5916161"/>
              <a:gd name="connsiteY1012" fmla="*/ 1583515 h 4804734"/>
              <a:gd name="connsiteX1013" fmla="*/ 807462 w 5916161"/>
              <a:gd name="connsiteY1013" fmla="*/ 1587004 h 4804734"/>
              <a:gd name="connsiteX1014" fmla="*/ 808335 w 5916161"/>
              <a:gd name="connsiteY1014" fmla="*/ 1586131 h 4804734"/>
              <a:gd name="connsiteX1015" fmla="*/ 803973 w 5916161"/>
              <a:gd name="connsiteY1015" fmla="*/ 1583515 h 4804734"/>
              <a:gd name="connsiteX1016" fmla="*/ 803102 w 5916161"/>
              <a:gd name="connsiteY1016" fmla="*/ 1575666 h 4804734"/>
              <a:gd name="connsiteX1017" fmla="*/ 803102 w 5916161"/>
              <a:gd name="connsiteY1017" fmla="*/ 1579155 h 4804734"/>
              <a:gd name="connsiteX1018" fmla="*/ 805718 w 5916161"/>
              <a:gd name="connsiteY1018" fmla="*/ 1580028 h 4804734"/>
              <a:gd name="connsiteX1019" fmla="*/ 805718 w 5916161"/>
              <a:gd name="connsiteY1019" fmla="*/ 1576538 h 4804734"/>
              <a:gd name="connsiteX1020" fmla="*/ 803102 w 5916161"/>
              <a:gd name="connsiteY1020" fmla="*/ 1575666 h 4804734"/>
              <a:gd name="connsiteX1021" fmla="*/ 5257991 w 5916161"/>
              <a:gd name="connsiteY1021" fmla="*/ 1573804 h 4804734"/>
              <a:gd name="connsiteX1022" fmla="*/ 5252996 w 5916161"/>
              <a:gd name="connsiteY1022" fmla="*/ 1580794 h 4804734"/>
              <a:gd name="connsiteX1023" fmla="*/ 5243010 w 5916161"/>
              <a:gd name="connsiteY1023" fmla="*/ 1582790 h 4804734"/>
              <a:gd name="connsiteX1024" fmla="*/ 5231025 w 5916161"/>
              <a:gd name="connsiteY1024" fmla="*/ 1574802 h 4804734"/>
              <a:gd name="connsiteX1025" fmla="*/ 5231025 w 5916161"/>
              <a:gd name="connsiteY1025" fmla="*/ 1578795 h 4804734"/>
              <a:gd name="connsiteX1026" fmla="*/ 5239016 w 5916161"/>
              <a:gd name="connsiteY1026" fmla="*/ 1590782 h 4804734"/>
              <a:gd name="connsiteX1027" fmla="*/ 5247004 w 5916161"/>
              <a:gd name="connsiteY1027" fmla="*/ 1598772 h 4804734"/>
              <a:gd name="connsiteX1028" fmla="*/ 5256991 w 5916161"/>
              <a:gd name="connsiteY1028" fmla="*/ 1584789 h 4804734"/>
              <a:gd name="connsiteX1029" fmla="*/ 5257991 w 5916161"/>
              <a:gd name="connsiteY1029" fmla="*/ 1573804 h 4804734"/>
              <a:gd name="connsiteX1030" fmla="*/ 800485 w 5916161"/>
              <a:gd name="connsiteY1030" fmla="*/ 1566072 h 4804734"/>
              <a:gd name="connsiteX1031" fmla="*/ 795253 w 5916161"/>
              <a:gd name="connsiteY1031" fmla="*/ 1567816 h 4804734"/>
              <a:gd name="connsiteX1032" fmla="*/ 799613 w 5916161"/>
              <a:gd name="connsiteY1032" fmla="*/ 1572178 h 4804734"/>
              <a:gd name="connsiteX1033" fmla="*/ 798741 w 5916161"/>
              <a:gd name="connsiteY1033" fmla="*/ 1569561 h 4804734"/>
              <a:gd name="connsiteX1034" fmla="*/ 797869 w 5916161"/>
              <a:gd name="connsiteY1034" fmla="*/ 1566945 h 4804734"/>
              <a:gd name="connsiteX1035" fmla="*/ 802229 w 5916161"/>
              <a:gd name="connsiteY1035" fmla="*/ 1569562 h 4804734"/>
              <a:gd name="connsiteX1036" fmla="*/ 804847 w 5916161"/>
              <a:gd name="connsiteY1036" fmla="*/ 1568688 h 4804734"/>
              <a:gd name="connsiteX1037" fmla="*/ 800485 w 5916161"/>
              <a:gd name="connsiteY1037" fmla="*/ 1566072 h 4804734"/>
              <a:gd name="connsiteX1038" fmla="*/ 828394 w 5916161"/>
              <a:gd name="connsiteY1038" fmla="*/ 1560840 h 4804734"/>
              <a:gd name="connsiteX1039" fmla="*/ 826650 w 5916161"/>
              <a:gd name="connsiteY1039" fmla="*/ 1562583 h 4804734"/>
              <a:gd name="connsiteX1040" fmla="*/ 830139 w 5916161"/>
              <a:gd name="connsiteY1040" fmla="*/ 1566073 h 4804734"/>
              <a:gd name="connsiteX1041" fmla="*/ 831883 w 5916161"/>
              <a:gd name="connsiteY1041" fmla="*/ 1564329 h 4804734"/>
              <a:gd name="connsiteX1042" fmla="*/ 828394 w 5916161"/>
              <a:gd name="connsiteY1042" fmla="*/ 1560840 h 4804734"/>
              <a:gd name="connsiteX1043" fmla="*/ 5262486 w 5916161"/>
              <a:gd name="connsiteY1043" fmla="*/ 1555325 h 4804734"/>
              <a:gd name="connsiteX1044" fmla="*/ 5260989 w 5916161"/>
              <a:gd name="connsiteY1044" fmla="*/ 1560819 h 4804734"/>
              <a:gd name="connsiteX1045" fmla="*/ 5282959 w 5916161"/>
              <a:gd name="connsiteY1045" fmla="*/ 1570807 h 4804734"/>
              <a:gd name="connsiteX1046" fmla="*/ 5284956 w 5916161"/>
              <a:gd name="connsiteY1046" fmla="*/ 1564814 h 4804734"/>
              <a:gd name="connsiteX1047" fmla="*/ 5262486 w 5916161"/>
              <a:gd name="connsiteY1047" fmla="*/ 1555325 h 4804734"/>
              <a:gd name="connsiteX1048" fmla="*/ 803102 w 5916161"/>
              <a:gd name="connsiteY1048" fmla="*/ 1551247 h 4804734"/>
              <a:gd name="connsiteX1049" fmla="*/ 792635 w 5916161"/>
              <a:gd name="connsiteY1049" fmla="*/ 1559967 h 4804734"/>
              <a:gd name="connsiteX1050" fmla="*/ 805718 w 5916161"/>
              <a:gd name="connsiteY1050" fmla="*/ 1560840 h 4804734"/>
              <a:gd name="connsiteX1051" fmla="*/ 799613 w 5916161"/>
              <a:gd name="connsiteY1051" fmla="*/ 1554734 h 4804734"/>
              <a:gd name="connsiteX1052" fmla="*/ 801357 w 5916161"/>
              <a:gd name="connsiteY1052" fmla="*/ 1554733 h 4804734"/>
              <a:gd name="connsiteX1053" fmla="*/ 803102 w 5916161"/>
              <a:gd name="connsiteY1053" fmla="*/ 1551247 h 4804734"/>
              <a:gd name="connsiteX1054" fmla="*/ 810951 w 5916161"/>
              <a:gd name="connsiteY1054" fmla="*/ 1545140 h 4804734"/>
              <a:gd name="connsiteX1055" fmla="*/ 808335 w 5916161"/>
              <a:gd name="connsiteY1055" fmla="*/ 1549501 h 4804734"/>
              <a:gd name="connsiteX1056" fmla="*/ 807462 w 5916161"/>
              <a:gd name="connsiteY1056" fmla="*/ 1555607 h 4804734"/>
              <a:gd name="connsiteX1057" fmla="*/ 807462 w 5916161"/>
              <a:gd name="connsiteY1057" fmla="*/ 1557352 h 4804734"/>
              <a:gd name="connsiteX1058" fmla="*/ 807464 w 5916161"/>
              <a:gd name="connsiteY1058" fmla="*/ 1560840 h 4804734"/>
              <a:gd name="connsiteX1059" fmla="*/ 807464 w 5916161"/>
              <a:gd name="connsiteY1059" fmla="*/ 1567816 h 4804734"/>
              <a:gd name="connsiteX1060" fmla="*/ 810079 w 5916161"/>
              <a:gd name="connsiteY1060" fmla="*/ 1568689 h 4804734"/>
              <a:gd name="connsiteX1061" fmla="*/ 814440 w 5916161"/>
              <a:gd name="connsiteY1061" fmla="*/ 1566072 h 4804734"/>
              <a:gd name="connsiteX1062" fmla="*/ 815311 w 5916161"/>
              <a:gd name="connsiteY1062" fmla="*/ 1552990 h 4804734"/>
              <a:gd name="connsiteX1063" fmla="*/ 814440 w 5916161"/>
              <a:gd name="connsiteY1063" fmla="*/ 1548629 h 4804734"/>
              <a:gd name="connsiteX1064" fmla="*/ 810951 w 5916161"/>
              <a:gd name="connsiteY1064" fmla="*/ 1545140 h 4804734"/>
              <a:gd name="connsiteX1065" fmla="*/ 4326165 w 5916161"/>
              <a:gd name="connsiteY1065" fmla="*/ 1544838 h 4804734"/>
              <a:gd name="connsiteX1066" fmla="*/ 4324167 w 5916161"/>
              <a:gd name="connsiteY1066" fmla="*/ 1550830 h 4804734"/>
              <a:gd name="connsiteX1067" fmla="*/ 4336151 w 5916161"/>
              <a:gd name="connsiteY1067" fmla="*/ 1554825 h 4804734"/>
              <a:gd name="connsiteX1068" fmla="*/ 4338150 w 5916161"/>
              <a:gd name="connsiteY1068" fmla="*/ 1548834 h 4804734"/>
              <a:gd name="connsiteX1069" fmla="*/ 4326165 w 5916161"/>
              <a:gd name="connsiteY1069" fmla="*/ 1544838 h 4804734"/>
              <a:gd name="connsiteX1070" fmla="*/ 832319 w 5916161"/>
              <a:gd name="connsiteY1070" fmla="*/ 1531404 h 4804734"/>
              <a:gd name="connsiteX1071" fmla="*/ 831882 w 5916161"/>
              <a:gd name="connsiteY1071" fmla="*/ 1534675 h 4804734"/>
              <a:gd name="connsiteX1072" fmla="*/ 834499 w 5916161"/>
              <a:gd name="connsiteY1072" fmla="*/ 1535546 h 4804734"/>
              <a:gd name="connsiteX1073" fmla="*/ 837988 w 5916161"/>
              <a:gd name="connsiteY1073" fmla="*/ 1533803 h 4804734"/>
              <a:gd name="connsiteX1074" fmla="*/ 837988 w 5916161"/>
              <a:gd name="connsiteY1074" fmla="*/ 1532057 h 4804734"/>
              <a:gd name="connsiteX1075" fmla="*/ 832319 w 5916161"/>
              <a:gd name="connsiteY1075" fmla="*/ 1531404 h 4804734"/>
              <a:gd name="connsiteX1076" fmla="*/ 5036021 w 5916161"/>
              <a:gd name="connsiteY1076" fmla="*/ 1528608 h 4804734"/>
              <a:gd name="connsiteX1077" fmla="*/ 5031277 w 5916161"/>
              <a:gd name="connsiteY1077" fmla="*/ 1530855 h 4804734"/>
              <a:gd name="connsiteX1078" fmla="*/ 5029278 w 5916161"/>
              <a:gd name="connsiteY1078" fmla="*/ 1540844 h 4804734"/>
              <a:gd name="connsiteX1079" fmla="*/ 5037268 w 5916161"/>
              <a:gd name="connsiteY1079" fmla="*/ 1540843 h 4804734"/>
              <a:gd name="connsiteX1080" fmla="*/ 5039266 w 5916161"/>
              <a:gd name="connsiteY1080" fmla="*/ 1530855 h 4804734"/>
              <a:gd name="connsiteX1081" fmla="*/ 5036021 w 5916161"/>
              <a:gd name="connsiteY1081" fmla="*/ 1528608 h 4804734"/>
              <a:gd name="connsiteX1082" fmla="*/ 799614 w 5916161"/>
              <a:gd name="connsiteY1082" fmla="*/ 1528569 h 4804734"/>
              <a:gd name="connsiteX1083" fmla="*/ 800486 w 5916161"/>
              <a:gd name="connsiteY1083" fmla="*/ 1531186 h 4804734"/>
              <a:gd name="connsiteX1084" fmla="*/ 802231 w 5916161"/>
              <a:gd name="connsiteY1084" fmla="*/ 1531186 h 4804734"/>
              <a:gd name="connsiteX1085" fmla="*/ 801358 w 5916161"/>
              <a:gd name="connsiteY1085" fmla="*/ 1528570 h 4804734"/>
              <a:gd name="connsiteX1086" fmla="*/ 799614 w 5916161"/>
              <a:gd name="connsiteY1086" fmla="*/ 1528569 h 4804734"/>
              <a:gd name="connsiteX1087" fmla="*/ 841477 w 5916161"/>
              <a:gd name="connsiteY1087" fmla="*/ 1526825 h 4804734"/>
              <a:gd name="connsiteX1088" fmla="*/ 837988 w 5916161"/>
              <a:gd name="connsiteY1088" fmla="*/ 1526826 h 4804734"/>
              <a:gd name="connsiteX1089" fmla="*/ 838860 w 5916161"/>
              <a:gd name="connsiteY1089" fmla="*/ 1529442 h 4804734"/>
              <a:gd name="connsiteX1090" fmla="*/ 842348 w 5916161"/>
              <a:gd name="connsiteY1090" fmla="*/ 1529442 h 4804734"/>
              <a:gd name="connsiteX1091" fmla="*/ 841477 w 5916161"/>
              <a:gd name="connsiteY1091" fmla="*/ 1526825 h 4804734"/>
              <a:gd name="connsiteX1092" fmla="*/ 793509 w 5916161"/>
              <a:gd name="connsiteY1092" fmla="*/ 1522465 h 4804734"/>
              <a:gd name="connsiteX1093" fmla="*/ 791764 w 5916161"/>
              <a:gd name="connsiteY1093" fmla="*/ 1524210 h 4804734"/>
              <a:gd name="connsiteX1094" fmla="*/ 795253 w 5916161"/>
              <a:gd name="connsiteY1094" fmla="*/ 1524208 h 4804734"/>
              <a:gd name="connsiteX1095" fmla="*/ 796997 w 5916161"/>
              <a:gd name="connsiteY1095" fmla="*/ 1522465 h 4804734"/>
              <a:gd name="connsiteX1096" fmla="*/ 793509 w 5916161"/>
              <a:gd name="connsiteY1096" fmla="*/ 1522465 h 4804734"/>
              <a:gd name="connsiteX1097" fmla="*/ 3732412 w 5916161"/>
              <a:gd name="connsiteY1097" fmla="*/ 1522367 h 4804734"/>
              <a:gd name="connsiteX1098" fmla="*/ 3726918 w 5916161"/>
              <a:gd name="connsiteY1098" fmla="*/ 1524864 h 4804734"/>
              <a:gd name="connsiteX1099" fmla="*/ 3740900 w 5916161"/>
              <a:gd name="connsiteY1099" fmla="*/ 1542840 h 4804734"/>
              <a:gd name="connsiteX1100" fmla="*/ 3742897 w 5916161"/>
              <a:gd name="connsiteY1100" fmla="*/ 1540843 h 4804734"/>
              <a:gd name="connsiteX1101" fmla="*/ 3734911 w 5916161"/>
              <a:gd name="connsiteY1101" fmla="*/ 1528859 h 4804734"/>
              <a:gd name="connsiteX1102" fmla="*/ 3732412 w 5916161"/>
              <a:gd name="connsiteY1102" fmla="*/ 1522367 h 4804734"/>
              <a:gd name="connsiteX1103" fmla="*/ 809208 w 5916161"/>
              <a:gd name="connsiteY1103" fmla="*/ 1520720 h 4804734"/>
              <a:gd name="connsiteX1104" fmla="*/ 803102 w 5916161"/>
              <a:gd name="connsiteY1104" fmla="*/ 1523337 h 4804734"/>
              <a:gd name="connsiteX1105" fmla="*/ 811823 w 5916161"/>
              <a:gd name="connsiteY1105" fmla="*/ 1525081 h 4804734"/>
              <a:gd name="connsiteX1106" fmla="*/ 809208 w 5916161"/>
              <a:gd name="connsiteY1106" fmla="*/ 1520720 h 4804734"/>
              <a:gd name="connsiteX1107" fmla="*/ 831882 w 5916161"/>
              <a:gd name="connsiteY1107" fmla="*/ 1513743 h 4804734"/>
              <a:gd name="connsiteX1108" fmla="*/ 831011 w 5916161"/>
              <a:gd name="connsiteY1108" fmla="*/ 1516360 h 4804734"/>
              <a:gd name="connsiteX1109" fmla="*/ 832755 w 5916161"/>
              <a:gd name="connsiteY1109" fmla="*/ 1516359 h 4804734"/>
              <a:gd name="connsiteX1110" fmla="*/ 833627 w 5916161"/>
              <a:gd name="connsiteY1110" fmla="*/ 1513744 h 4804734"/>
              <a:gd name="connsiteX1111" fmla="*/ 831882 w 5916161"/>
              <a:gd name="connsiteY1111" fmla="*/ 1513743 h 4804734"/>
              <a:gd name="connsiteX1112" fmla="*/ 821416 w 5916161"/>
              <a:gd name="connsiteY1112" fmla="*/ 1513743 h 4804734"/>
              <a:gd name="connsiteX1113" fmla="*/ 824033 w 5916161"/>
              <a:gd name="connsiteY1113" fmla="*/ 1518103 h 4804734"/>
              <a:gd name="connsiteX1114" fmla="*/ 824033 w 5916161"/>
              <a:gd name="connsiteY1114" fmla="*/ 1514615 h 4804734"/>
              <a:gd name="connsiteX1115" fmla="*/ 821416 w 5916161"/>
              <a:gd name="connsiteY1115" fmla="*/ 1513743 h 4804734"/>
              <a:gd name="connsiteX1116" fmla="*/ 807462 w 5916161"/>
              <a:gd name="connsiteY1116" fmla="*/ 1512000 h 4804734"/>
              <a:gd name="connsiteX1117" fmla="*/ 808335 w 5916161"/>
              <a:gd name="connsiteY1117" fmla="*/ 1514615 h 4804734"/>
              <a:gd name="connsiteX1118" fmla="*/ 811822 w 5916161"/>
              <a:gd name="connsiteY1118" fmla="*/ 1516360 h 4804734"/>
              <a:gd name="connsiteX1119" fmla="*/ 810951 w 5916161"/>
              <a:gd name="connsiteY1119" fmla="*/ 1513743 h 4804734"/>
              <a:gd name="connsiteX1120" fmla="*/ 807462 w 5916161"/>
              <a:gd name="connsiteY1120" fmla="*/ 1512000 h 4804734"/>
              <a:gd name="connsiteX1121" fmla="*/ 854559 w 5916161"/>
              <a:gd name="connsiteY1121" fmla="*/ 1505021 h 4804734"/>
              <a:gd name="connsiteX1122" fmla="*/ 850199 w 5916161"/>
              <a:gd name="connsiteY1122" fmla="*/ 1509381 h 4804734"/>
              <a:gd name="connsiteX1123" fmla="*/ 857174 w 5916161"/>
              <a:gd name="connsiteY1123" fmla="*/ 1509382 h 4804734"/>
              <a:gd name="connsiteX1124" fmla="*/ 854559 w 5916161"/>
              <a:gd name="connsiteY1124" fmla="*/ 1505021 h 4804734"/>
              <a:gd name="connsiteX1125" fmla="*/ 858048 w 5916161"/>
              <a:gd name="connsiteY1125" fmla="*/ 1499788 h 4804734"/>
              <a:gd name="connsiteX1126" fmla="*/ 853686 w 5916161"/>
              <a:gd name="connsiteY1126" fmla="*/ 1500661 h 4804734"/>
              <a:gd name="connsiteX1127" fmla="*/ 854559 w 5916161"/>
              <a:gd name="connsiteY1127" fmla="*/ 1503277 h 4804734"/>
              <a:gd name="connsiteX1128" fmla="*/ 859792 w 5916161"/>
              <a:gd name="connsiteY1128" fmla="*/ 1506766 h 4804734"/>
              <a:gd name="connsiteX1129" fmla="*/ 860664 w 5916161"/>
              <a:gd name="connsiteY1129" fmla="*/ 1507639 h 4804734"/>
              <a:gd name="connsiteX1130" fmla="*/ 860664 w 5916161"/>
              <a:gd name="connsiteY1130" fmla="*/ 1504150 h 4804734"/>
              <a:gd name="connsiteX1131" fmla="*/ 858920 w 5916161"/>
              <a:gd name="connsiteY1131" fmla="*/ 1500660 h 4804734"/>
              <a:gd name="connsiteX1132" fmla="*/ 858048 w 5916161"/>
              <a:gd name="connsiteY1132" fmla="*/ 1499788 h 4804734"/>
              <a:gd name="connsiteX1133" fmla="*/ 824906 w 5916161"/>
              <a:gd name="connsiteY1133" fmla="*/ 1498044 h 4804734"/>
              <a:gd name="connsiteX1134" fmla="*/ 810951 w 5916161"/>
              <a:gd name="connsiteY1134" fmla="*/ 1510254 h 4804734"/>
              <a:gd name="connsiteX1135" fmla="*/ 812695 w 5916161"/>
              <a:gd name="connsiteY1135" fmla="*/ 1510255 h 4804734"/>
              <a:gd name="connsiteX1136" fmla="*/ 818801 w 5916161"/>
              <a:gd name="connsiteY1136" fmla="*/ 1507638 h 4804734"/>
              <a:gd name="connsiteX1137" fmla="*/ 823161 w 5916161"/>
              <a:gd name="connsiteY1137" fmla="*/ 1503278 h 4804734"/>
              <a:gd name="connsiteX1138" fmla="*/ 824905 w 5916161"/>
              <a:gd name="connsiteY1138" fmla="*/ 1503277 h 4804734"/>
              <a:gd name="connsiteX1139" fmla="*/ 829266 w 5916161"/>
              <a:gd name="connsiteY1139" fmla="*/ 1502404 h 4804734"/>
              <a:gd name="connsiteX1140" fmla="*/ 824906 w 5916161"/>
              <a:gd name="connsiteY1140" fmla="*/ 1498044 h 4804734"/>
              <a:gd name="connsiteX1141" fmla="*/ 837988 w 5916161"/>
              <a:gd name="connsiteY1141" fmla="*/ 1493683 h 4804734"/>
              <a:gd name="connsiteX1142" fmla="*/ 838859 w 5916161"/>
              <a:gd name="connsiteY1142" fmla="*/ 1496300 h 4804734"/>
              <a:gd name="connsiteX1143" fmla="*/ 840605 w 5916161"/>
              <a:gd name="connsiteY1143" fmla="*/ 1496300 h 4804734"/>
              <a:gd name="connsiteX1144" fmla="*/ 837988 w 5916161"/>
              <a:gd name="connsiteY1144" fmla="*/ 1493683 h 4804734"/>
              <a:gd name="connsiteX1145" fmla="*/ 844092 w 5916161"/>
              <a:gd name="connsiteY1145" fmla="*/ 1480601 h 4804734"/>
              <a:gd name="connsiteX1146" fmla="*/ 844966 w 5916161"/>
              <a:gd name="connsiteY1146" fmla="*/ 1483217 h 4804734"/>
              <a:gd name="connsiteX1147" fmla="*/ 847582 w 5916161"/>
              <a:gd name="connsiteY1147" fmla="*/ 1484090 h 4804734"/>
              <a:gd name="connsiteX1148" fmla="*/ 846709 w 5916161"/>
              <a:gd name="connsiteY1148" fmla="*/ 1481474 h 4804734"/>
              <a:gd name="connsiteX1149" fmla="*/ 844092 w 5916161"/>
              <a:gd name="connsiteY1149" fmla="*/ 1480601 h 4804734"/>
              <a:gd name="connsiteX1150" fmla="*/ 835371 w 5916161"/>
              <a:gd name="connsiteY1150" fmla="*/ 1475368 h 4804734"/>
              <a:gd name="connsiteX1151" fmla="*/ 837116 w 5916161"/>
              <a:gd name="connsiteY1151" fmla="*/ 1482347 h 4804734"/>
              <a:gd name="connsiteX1152" fmla="*/ 837988 w 5916161"/>
              <a:gd name="connsiteY1152" fmla="*/ 1477985 h 4804734"/>
              <a:gd name="connsiteX1153" fmla="*/ 835371 w 5916161"/>
              <a:gd name="connsiteY1153" fmla="*/ 1475368 h 4804734"/>
              <a:gd name="connsiteX1154" fmla="*/ 2268504 w 5916161"/>
              <a:gd name="connsiteY1154" fmla="*/ 1465087 h 4804734"/>
              <a:gd name="connsiteX1155" fmla="*/ 2260072 w 5916161"/>
              <a:gd name="connsiteY1155" fmla="*/ 1466774 h 4804734"/>
              <a:gd name="connsiteX1156" fmla="*/ 2261759 w 5916161"/>
              <a:gd name="connsiteY1156" fmla="*/ 1471832 h 4804734"/>
              <a:gd name="connsiteX1157" fmla="*/ 2270189 w 5916161"/>
              <a:gd name="connsiteY1157" fmla="*/ 1470147 h 4804734"/>
              <a:gd name="connsiteX1158" fmla="*/ 2268504 w 5916161"/>
              <a:gd name="connsiteY1158" fmla="*/ 1465087 h 4804734"/>
              <a:gd name="connsiteX1159" fmla="*/ 1997034 w 5916161"/>
              <a:gd name="connsiteY1159" fmla="*/ 1460030 h 4804734"/>
              <a:gd name="connsiteX1160" fmla="*/ 1998721 w 5916161"/>
              <a:gd name="connsiteY1160" fmla="*/ 1465087 h 4804734"/>
              <a:gd name="connsiteX1161" fmla="*/ 2005466 w 5916161"/>
              <a:gd name="connsiteY1161" fmla="*/ 1465087 h 4804734"/>
              <a:gd name="connsiteX1162" fmla="*/ 2003779 w 5916161"/>
              <a:gd name="connsiteY1162" fmla="*/ 1460030 h 4804734"/>
              <a:gd name="connsiteX1163" fmla="*/ 1997034 w 5916161"/>
              <a:gd name="connsiteY1163" fmla="*/ 1460030 h 4804734"/>
              <a:gd name="connsiteX1164" fmla="*/ 5346879 w 5916161"/>
              <a:gd name="connsiteY1164" fmla="*/ 1450959 h 4804734"/>
              <a:gd name="connsiteX1165" fmla="*/ 5332898 w 5916161"/>
              <a:gd name="connsiteY1165" fmla="*/ 1464939 h 4804734"/>
              <a:gd name="connsiteX1166" fmla="*/ 5344883 w 5916161"/>
              <a:gd name="connsiteY1166" fmla="*/ 1460945 h 4804734"/>
              <a:gd name="connsiteX1167" fmla="*/ 5354870 w 5916161"/>
              <a:gd name="connsiteY1167" fmla="*/ 1458948 h 4804734"/>
              <a:gd name="connsiteX1168" fmla="*/ 5360861 w 5916161"/>
              <a:gd name="connsiteY1168" fmla="*/ 1456949 h 4804734"/>
              <a:gd name="connsiteX1169" fmla="*/ 5346879 w 5916161"/>
              <a:gd name="connsiteY1169" fmla="*/ 1450959 h 4804734"/>
              <a:gd name="connsiteX1170" fmla="*/ 5504679 w 5916161"/>
              <a:gd name="connsiteY1170" fmla="*/ 1448959 h 4804734"/>
              <a:gd name="connsiteX1171" fmla="*/ 5496689 w 5916161"/>
              <a:gd name="connsiteY1171" fmla="*/ 1448959 h 4804734"/>
              <a:gd name="connsiteX1172" fmla="*/ 5498688 w 5916161"/>
              <a:gd name="connsiteY1172" fmla="*/ 1454950 h 4804734"/>
              <a:gd name="connsiteX1173" fmla="*/ 5506679 w 5916161"/>
              <a:gd name="connsiteY1173" fmla="*/ 1454951 h 4804734"/>
              <a:gd name="connsiteX1174" fmla="*/ 5504679 w 5916161"/>
              <a:gd name="connsiteY1174" fmla="*/ 1448959 h 4804734"/>
              <a:gd name="connsiteX1175" fmla="*/ 860664 w 5916161"/>
              <a:gd name="connsiteY1175" fmla="*/ 1439609 h 4804734"/>
              <a:gd name="connsiteX1176" fmla="*/ 858919 w 5916161"/>
              <a:gd name="connsiteY1176" fmla="*/ 1439610 h 4804734"/>
              <a:gd name="connsiteX1177" fmla="*/ 858047 w 5916161"/>
              <a:gd name="connsiteY1177" fmla="*/ 1442226 h 4804734"/>
              <a:gd name="connsiteX1178" fmla="*/ 860664 w 5916161"/>
              <a:gd name="connsiteY1178" fmla="*/ 1439609 h 4804734"/>
              <a:gd name="connsiteX1179" fmla="*/ 865896 w 5916161"/>
              <a:gd name="connsiteY1179" fmla="*/ 1420422 h 4804734"/>
              <a:gd name="connsiteX1180" fmla="*/ 864153 w 5916161"/>
              <a:gd name="connsiteY1180" fmla="*/ 1423912 h 4804734"/>
              <a:gd name="connsiteX1181" fmla="*/ 866768 w 5916161"/>
              <a:gd name="connsiteY1181" fmla="*/ 1424784 h 4804734"/>
              <a:gd name="connsiteX1182" fmla="*/ 865896 w 5916161"/>
              <a:gd name="connsiteY1182" fmla="*/ 1420422 h 4804734"/>
              <a:gd name="connsiteX1183" fmla="*/ 2874882 w 5916161"/>
              <a:gd name="connsiteY1183" fmla="*/ 1406284 h 4804734"/>
              <a:gd name="connsiteX1184" fmla="*/ 2873826 w 5916161"/>
              <a:gd name="connsiteY1184" fmla="*/ 1412818 h 4804734"/>
              <a:gd name="connsiteX1185" fmla="*/ 2882258 w 5916161"/>
              <a:gd name="connsiteY1185" fmla="*/ 1417875 h 4804734"/>
              <a:gd name="connsiteX1186" fmla="*/ 2882258 w 5916161"/>
              <a:gd name="connsiteY1186" fmla="*/ 1411130 h 4804734"/>
              <a:gd name="connsiteX1187" fmla="*/ 2874882 w 5916161"/>
              <a:gd name="connsiteY1187" fmla="*/ 1406284 h 4804734"/>
              <a:gd name="connsiteX1188" fmla="*/ 885084 w 5916161"/>
              <a:gd name="connsiteY1188" fmla="*/ 1385537 h 4804734"/>
              <a:gd name="connsiteX1189" fmla="*/ 879851 w 5916161"/>
              <a:gd name="connsiteY1189" fmla="*/ 1387281 h 4804734"/>
              <a:gd name="connsiteX1190" fmla="*/ 887700 w 5916161"/>
              <a:gd name="connsiteY1190" fmla="*/ 1388153 h 4804734"/>
              <a:gd name="connsiteX1191" fmla="*/ 885084 w 5916161"/>
              <a:gd name="connsiteY1191" fmla="*/ 1385537 h 4804734"/>
              <a:gd name="connsiteX1192" fmla="*/ 3996580 w 5916161"/>
              <a:gd name="connsiteY1192" fmla="*/ 1375052 h 4804734"/>
              <a:gd name="connsiteX1193" fmla="*/ 3986591 w 5916161"/>
              <a:gd name="connsiteY1193" fmla="*/ 1377049 h 4804734"/>
              <a:gd name="connsiteX1194" fmla="*/ 3988589 w 5916161"/>
              <a:gd name="connsiteY1194" fmla="*/ 1383041 h 4804734"/>
              <a:gd name="connsiteX1195" fmla="*/ 3998576 w 5916161"/>
              <a:gd name="connsiteY1195" fmla="*/ 1381045 h 4804734"/>
              <a:gd name="connsiteX1196" fmla="*/ 3996580 w 5916161"/>
              <a:gd name="connsiteY1196" fmla="*/ 1375052 h 4804734"/>
              <a:gd name="connsiteX1197" fmla="*/ 885084 w 5916161"/>
              <a:gd name="connsiteY1197" fmla="*/ 1369837 h 4804734"/>
              <a:gd name="connsiteX1198" fmla="*/ 881596 w 5916161"/>
              <a:gd name="connsiteY1198" fmla="*/ 1371583 h 4804734"/>
              <a:gd name="connsiteX1199" fmla="*/ 879852 w 5916161"/>
              <a:gd name="connsiteY1199" fmla="*/ 1373327 h 4804734"/>
              <a:gd name="connsiteX1200" fmla="*/ 884211 w 5916161"/>
              <a:gd name="connsiteY1200" fmla="*/ 1374199 h 4804734"/>
              <a:gd name="connsiteX1201" fmla="*/ 889445 w 5916161"/>
              <a:gd name="connsiteY1201" fmla="*/ 1375943 h 4804734"/>
              <a:gd name="connsiteX1202" fmla="*/ 893806 w 5916161"/>
              <a:gd name="connsiteY1202" fmla="*/ 1369839 h 4804734"/>
              <a:gd name="connsiteX1203" fmla="*/ 891189 w 5916161"/>
              <a:gd name="connsiteY1203" fmla="*/ 1370710 h 4804734"/>
              <a:gd name="connsiteX1204" fmla="*/ 887701 w 5916161"/>
              <a:gd name="connsiteY1204" fmla="*/ 1370710 h 4804734"/>
              <a:gd name="connsiteX1205" fmla="*/ 885084 w 5916161"/>
              <a:gd name="connsiteY1205" fmla="*/ 1369837 h 4804734"/>
              <a:gd name="connsiteX1206" fmla="*/ 3674983 w 5916161"/>
              <a:gd name="connsiteY1206" fmla="*/ 1369060 h 4804734"/>
              <a:gd name="connsiteX1207" fmla="*/ 3676982 w 5916161"/>
              <a:gd name="connsiteY1207" fmla="*/ 1375052 h 4804734"/>
              <a:gd name="connsiteX1208" fmla="*/ 3684972 w 5916161"/>
              <a:gd name="connsiteY1208" fmla="*/ 1375052 h 4804734"/>
              <a:gd name="connsiteX1209" fmla="*/ 3682973 w 5916161"/>
              <a:gd name="connsiteY1209" fmla="*/ 1369060 h 4804734"/>
              <a:gd name="connsiteX1210" fmla="*/ 3674983 w 5916161"/>
              <a:gd name="connsiteY1210" fmla="*/ 1369060 h 4804734"/>
              <a:gd name="connsiteX1211" fmla="*/ 907759 w 5916161"/>
              <a:gd name="connsiteY1211" fmla="*/ 1361116 h 4804734"/>
              <a:gd name="connsiteX1212" fmla="*/ 899910 w 5916161"/>
              <a:gd name="connsiteY1212" fmla="*/ 1365477 h 4804734"/>
              <a:gd name="connsiteX1213" fmla="*/ 897295 w 5916161"/>
              <a:gd name="connsiteY1213" fmla="*/ 1366349 h 4804734"/>
              <a:gd name="connsiteX1214" fmla="*/ 899037 w 5916161"/>
              <a:gd name="connsiteY1214" fmla="*/ 1369839 h 4804734"/>
              <a:gd name="connsiteX1215" fmla="*/ 904272 w 5916161"/>
              <a:gd name="connsiteY1215" fmla="*/ 1371582 h 4804734"/>
              <a:gd name="connsiteX1216" fmla="*/ 906016 w 5916161"/>
              <a:gd name="connsiteY1216" fmla="*/ 1371582 h 4804734"/>
              <a:gd name="connsiteX1217" fmla="*/ 909505 w 5916161"/>
              <a:gd name="connsiteY1217" fmla="*/ 1368094 h 4804734"/>
              <a:gd name="connsiteX1218" fmla="*/ 905144 w 5916161"/>
              <a:gd name="connsiteY1218" fmla="*/ 1368966 h 4804734"/>
              <a:gd name="connsiteX1219" fmla="*/ 906016 w 5916161"/>
              <a:gd name="connsiteY1219" fmla="*/ 1368094 h 4804734"/>
              <a:gd name="connsiteX1220" fmla="*/ 908632 w 5916161"/>
              <a:gd name="connsiteY1220" fmla="*/ 1361989 h 4804734"/>
              <a:gd name="connsiteX1221" fmla="*/ 907759 w 5916161"/>
              <a:gd name="connsiteY1221" fmla="*/ 1361116 h 4804734"/>
              <a:gd name="connsiteX1222" fmla="*/ 5534143 w 5916161"/>
              <a:gd name="connsiteY1222" fmla="*/ 1357574 h 4804734"/>
              <a:gd name="connsiteX1223" fmla="*/ 5532644 w 5916161"/>
              <a:gd name="connsiteY1223" fmla="*/ 1365065 h 4804734"/>
              <a:gd name="connsiteX1224" fmla="*/ 5522658 w 5916161"/>
              <a:gd name="connsiteY1224" fmla="*/ 1379049 h 4804734"/>
              <a:gd name="connsiteX1225" fmla="*/ 5524656 w 5916161"/>
              <a:gd name="connsiteY1225" fmla="*/ 1393030 h 4804734"/>
              <a:gd name="connsiteX1226" fmla="*/ 5538638 w 5916161"/>
              <a:gd name="connsiteY1226" fmla="*/ 1407010 h 4804734"/>
              <a:gd name="connsiteX1227" fmla="*/ 5538638 w 5916161"/>
              <a:gd name="connsiteY1227" fmla="*/ 1411008 h 4804734"/>
              <a:gd name="connsiteX1228" fmla="*/ 5550623 w 5916161"/>
              <a:gd name="connsiteY1228" fmla="*/ 1399023 h 4804734"/>
              <a:gd name="connsiteX1229" fmla="*/ 5548624 w 5916161"/>
              <a:gd name="connsiteY1229" fmla="*/ 1389035 h 4804734"/>
              <a:gd name="connsiteX1230" fmla="*/ 5538637 w 5916161"/>
              <a:gd name="connsiteY1230" fmla="*/ 1371058 h 4804734"/>
              <a:gd name="connsiteX1231" fmla="*/ 5534143 w 5916161"/>
              <a:gd name="connsiteY1231" fmla="*/ 1357574 h 4804734"/>
              <a:gd name="connsiteX1232" fmla="*/ 919971 w 5916161"/>
              <a:gd name="connsiteY1232" fmla="*/ 1347162 h 4804734"/>
              <a:gd name="connsiteX1233" fmla="*/ 917353 w 5916161"/>
              <a:gd name="connsiteY1233" fmla="*/ 1348034 h 4804734"/>
              <a:gd name="connsiteX1234" fmla="*/ 919098 w 5916161"/>
              <a:gd name="connsiteY1234" fmla="*/ 1349778 h 4804734"/>
              <a:gd name="connsiteX1235" fmla="*/ 919971 w 5916161"/>
              <a:gd name="connsiteY1235" fmla="*/ 1347162 h 4804734"/>
              <a:gd name="connsiteX1236" fmla="*/ 5490448 w 5916161"/>
              <a:gd name="connsiteY1236" fmla="*/ 1331357 h 4804734"/>
              <a:gd name="connsiteX1237" fmla="*/ 5492696 w 5916161"/>
              <a:gd name="connsiteY1237" fmla="*/ 1337100 h 4804734"/>
              <a:gd name="connsiteX1238" fmla="*/ 5506678 w 5916161"/>
              <a:gd name="connsiteY1238" fmla="*/ 1339098 h 4804734"/>
              <a:gd name="connsiteX1239" fmla="*/ 5504682 w 5916161"/>
              <a:gd name="connsiteY1239" fmla="*/ 1333106 h 4804734"/>
              <a:gd name="connsiteX1240" fmla="*/ 5490448 w 5916161"/>
              <a:gd name="connsiteY1240" fmla="*/ 1331357 h 4804734"/>
              <a:gd name="connsiteX1241" fmla="*/ 2953075 w 5916161"/>
              <a:gd name="connsiteY1241" fmla="*/ 1329354 h 4804734"/>
              <a:gd name="connsiteX1242" fmla="*/ 2948016 w 5916161"/>
              <a:gd name="connsiteY1242" fmla="*/ 1338628 h 4804734"/>
              <a:gd name="connsiteX1243" fmla="*/ 2956449 w 5916161"/>
              <a:gd name="connsiteY1243" fmla="*/ 1340314 h 4804734"/>
              <a:gd name="connsiteX1244" fmla="*/ 2963193 w 5916161"/>
              <a:gd name="connsiteY1244" fmla="*/ 1330195 h 4804734"/>
              <a:gd name="connsiteX1245" fmla="*/ 2953075 w 5916161"/>
              <a:gd name="connsiteY1245" fmla="*/ 1329354 h 4804734"/>
              <a:gd name="connsiteX1246" fmla="*/ 3258267 w 5916161"/>
              <a:gd name="connsiteY1246" fmla="*/ 1318394 h 4804734"/>
              <a:gd name="connsiteX1247" fmla="*/ 3253208 w 5916161"/>
              <a:gd name="connsiteY1247" fmla="*/ 1320081 h 4804734"/>
              <a:gd name="connsiteX1248" fmla="*/ 3253208 w 5916161"/>
              <a:gd name="connsiteY1248" fmla="*/ 1326825 h 4804734"/>
              <a:gd name="connsiteX1249" fmla="*/ 3258266 w 5916161"/>
              <a:gd name="connsiteY1249" fmla="*/ 1325139 h 4804734"/>
              <a:gd name="connsiteX1250" fmla="*/ 3258267 w 5916161"/>
              <a:gd name="connsiteY1250" fmla="*/ 1318394 h 4804734"/>
              <a:gd name="connsiteX1251" fmla="*/ 941775 w 5916161"/>
              <a:gd name="connsiteY1251" fmla="*/ 1318381 h 4804734"/>
              <a:gd name="connsiteX1252" fmla="*/ 941774 w 5916161"/>
              <a:gd name="connsiteY1252" fmla="*/ 1320126 h 4804734"/>
              <a:gd name="connsiteX1253" fmla="*/ 944391 w 5916161"/>
              <a:gd name="connsiteY1253" fmla="*/ 1320997 h 4804734"/>
              <a:gd name="connsiteX1254" fmla="*/ 941775 w 5916161"/>
              <a:gd name="connsiteY1254" fmla="*/ 1318381 h 4804734"/>
              <a:gd name="connsiteX1255" fmla="*/ 930435 w 5916161"/>
              <a:gd name="connsiteY1255" fmla="*/ 1314020 h 4804734"/>
              <a:gd name="connsiteX1256" fmla="*/ 931309 w 5916161"/>
              <a:gd name="connsiteY1256" fmla="*/ 1318381 h 4804734"/>
              <a:gd name="connsiteX1257" fmla="*/ 934796 w 5916161"/>
              <a:gd name="connsiteY1257" fmla="*/ 1320125 h 4804734"/>
              <a:gd name="connsiteX1258" fmla="*/ 933925 w 5916161"/>
              <a:gd name="connsiteY1258" fmla="*/ 1315764 h 4804734"/>
              <a:gd name="connsiteX1259" fmla="*/ 930435 w 5916161"/>
              <a:gd name="connsiteY1259" fmla="*/ 1314020 h 4804734"/>
              <a:gd name="connsiteX1260" fmla="*/ 943518 w 5916161"/>
              <a:gd name="connsiteY1260" fmla="*/ 1311403 h 4804734"/>
              <a:gd name="connsiteX1261" fmla="*/ 942646 w 5916161"/>
              <a:gd name="connsiteY1261" fmla="*/ 1315764 h 4804734"/>
              <a:gd name="connsiteX1262" fmla="*/ 946134 w 5916161"/>
              <a:gd name="connsiteY1262" fmla="*/ 1312276 h 4804734"/>
              <a:gd name="connsiteX1263" fmla="*/ 943518 w 5916161"/>
              <a:gd name="connsiteY1263" fmla="*/ 1311403 h 4804734"/>
              <a:gd name="connsiteX1264" fmla="*/ 2915980 w 5916161"/>
              <a:gd name="connsiteY1264" fmla="*/ 1309962 h 4804734"/>
              <a:gd name="connsiteX1265" fmla="*/ 2907551 w 5916161"/>
              <a:gd name="connsiteY1265" fmla="*/ 1315022 h 4804734"/>
              <a:gd name="connsiteX1266" fmla="*/ 2900807 w 5916161"/>
              <a:gd name="connsiteY1266" fmla="*/ 1335255 h 4804734"/>
              <a:gd name="connsiteX1267" fmla="*/ 2897433 w 5916161"/>
              <a:gd name="connsiteY1267" fmla="*/ 1348744 h 4804734"/>
              <a:gd name="connsiteX1268" fmla="*/ 2904178 w 5916161"/>
              <a:gd name="connsiteY1268" fmla="*/ 1338627 h 4804734"/>
              <a:gd name="connsiteX1269" fmla="*/ 2914294 w 5916161"/>
              <a:gd name="connsiteY1269" fmla="*/ 1331883 h 4804734"/>
              <a:gd name="connsiteX1270" fmla="*/ 2924411 w 5916161"/>
              <a:gd name="connsiteY1270" fmla="*/ 1321766 h 4804734"/>
              <a:gd name="connsiteX1271" fmla="*/ 2915980 w 5916161"/>
              <a:gd name="connsiteY1271" fmla="*/ 1309962 h 4804734"/>
              <a:gd name="connsiteX1272" fmla="*/ 4714924 w 5916161"/>
              <a:gd name="connsiteY1272" fmla="*/ 1305390 h 4804734"/>
              <a:gd name="connsiteX1273" fmla="*/ 4713675 w 5916161"/>
              <a:gd name="connsiteY1273" fmla="*/ 1313131 h 4804734"/>
              <a:gd name="connsiteX1274" fmla="*/ 4723663 w 5916161"/>
              <a:gd name="connsiteY1274" fmla="*/ 1319122 h 4804734"/>
              <a:gd name="connsiteX1275" fmla="*/ 4723663 w 5916161"/>
              <a:gd name="connsiteY1275" fmla="*/ 1311132 h 4804734"/>
              <a:gd name="connsiteX1276" fmla="*/ 4714924 w 5916161"/>
              <a:gd name="connsiteY1276" fmla="*/ 1305390 h 4804734"/>
              <a:gd name="connsiteX1277" fmla="*/ 977531 w 5916161"/>
              <a:gd name="connsiteY1277" fmla="*/ 1291345 h 4804734"/>
              <a:gd name="connsiteX1278" fmla="*/ 973172 w 5916161"/>
              <a:gd name="connsiteY1278" fmla="*/ 1292217 h 4804734"/>
              <a:gd name="connsiteX1279" fmla="*/ 973172 w 5916161"/>
              <a:gd name="connsiteY1279" fmla="*/ 1293962 h 4804734"/>
              <a:gd name="connsiteX1280" fmla="*/ 977531 w 5916161"/>
              <a:gd name="connsiteY1280" fmla="*/ 1291345 h 4804734"/>
              <a:gd name="connsiteX1281" fmla="*/ 5166857 w 5916161"/>
              <a:gd name="connsiteY1281" fmla="*/ 1290409 h 4804734"/>
              <a:gd name="connsiteX1282" fmla="*/ 5161114 w 5916161"/>
              <a:gd name="connsiteY1282" fmla="*/ 1293155 h 4804734"/>
              <a:gd name="connsiteX1283" fmla="*/ 5163110 w 5916161"/>
              <a:gd name="connsiteY1283" fmla="*/ 1307139 h 4804734"/>
              <a:gd name="connsiteX1284" fmla="*/ 5171100 w 5916161"/>
              <a:gd name="connsiteY1284" fmla="*/ 1295152 h 4804734"/>
              <a:gd name="connsiteX1285" fmla="*/ 5166857 w 5916161"/>
              <a:gd name="connsiteY1285" fmla="*/ 1290409 h 4804734"/>
              <a:gd name="connsiteX1286" fmla="*/ 967830 w 5916161"/>
              <a:gd name="connsiteY1286" fmla="*/ 1283604 h 4804734"/>
              <a:gd name="connsiteX1287" fmla="*/ 967065 w 5916161"/>
              <a:gd name="connsiteY1287" fmla="*/ 1287856 h 4804734"/>
              <a:gd name="connsiteX1288" fmla="*/ 969683 w 5916161"/>
              <a:gd name="connsiteY1288" fmla="*/ 1290473 h 4804734"/>
              <a:gd name="connsiteX1289" fmla="*/ 972300 w 5916161"/>
              <a:gd name="connsiteY1289" fmla="*/ 1291345 h 4804734"/>
              <a:gd name="connsiteX1290" fmla="*/ 975788 w 5916161"/>
              <a:gd name="connsiteY1290" fmla="*/ 1286111 h 4804734"/>
              <a:gd name="connsiteX1291" fmla="*/ 973172 w 5916161"/>
              <a:gd name="connsiteY1291" fmla="*/ 1285238 h 4804734"/>
              <a:gd name="connsiteX1292" fmla="*/ 967830 w 5916161"/>
              <a:gd name="connsiteY1292" fmla="*/ 1283604 h 4804734"/>
              <a:gd name="connsiteX1293" fmla="*/ 965322 w 5916161"/>
              <a:gd name="connsiteY1293" fmla="*/ 1275645 h 4804734"/>
              <a:gd name="connsiteX1294" fmla="*/ 969683 w 5916161"/>
              <a:gd name="connsiteY1294" fmla="*/ 1278262 h 4804734"/>
              <a:gd name="connsiteX1295" fmla="*/ 970555 w 5916161"/>
              <a:gd name="connsiteY1295" fmla="*/ 1275645 h 4804734"/>
              <a:gd name="connsiteX1296" fmla="*/ 965322 w 5916161"/>
              <a:gd name="connsiteY1296" fmla="*/ 1275645 h 4804734"/>
              <a:gd name="connsiteX1297" fmla="*/ 2450607 w 5916161"/>
              <a:gd name="connsiteY1297" fmla="*/ 1272869 h 4804734"/>
              <a:gd name="connsiteX1298" fmla="*/ 2447235 w 5916161"/>
              <a:gd name="connsiteY1298" fmla="*/ 1286356 h 4804734"/>
              <a:gd name="connsiteX1299" fmla="*/ 2452294 w 5916161"/>
              <a:gd name="connsiteY1299" fmla="*/ 1284671 h 4804734"/>
              <a:gd name="connsiteX1300" fmla="*/ 2450607 w 5916161"/>
              <a:gd name="connsiteY1300" fmla="*/ 1272869 h 4804734"/>
              <a:gd name="connsiteX1301" fmla="*/ 5235519 w 5916161"/>
              <a:gd name="connsiteY1301" fmla="*/ 1260696 h 4804734"/>
              <a:gd name="connsiteX1302" fmla="*/ 5223035 w 5916161"/>
              <a:gd name="connsiteY1302" fmla="*/ 1263194 h 4804734"/>
              <a:gd name="connsiteX1303" fmla="*/ 5219040 w 5916161"/>
              <a:gd name="connsiteY1303" fmla="*/ 1275179 h 4804734"/>
              <a:gd name="connsiteX1304" fmla="*/ 5217044 w 5916161"/>
              <a:gd name="connsiteY1304" fmla="*/ 1285165 h 4804734"/>
              <a:gd name="connsiteX1305" fmla="*/ 5223035 w 5916161"/>
              <a:gd name="connsiteY1305" fmla="*/ 1299147 h 4804734"/>
              <a:gd name="connsiteX1306" fmla="*/ 5251000 w 5916161"/>
              <a:gd name="connsiteY1306" fmla="*/ 1295152 h 4804734"/>
              <a:gd name="connsiteX1307" fmla="*/ 5250999 w 5916161"/>
              <a:gd name="connsiteY1307" fmla="*/ 1267189 h 4804734"/>
              <a:gd name="connsiteX1308" fmla="*/ 5235519 w 5916161"/>
              <a:gd name="connsiteY1308" fmla="*/ 1260696 h 4804734"/>
              <a:gd name="connsiteX1309" fmla="*/ 2878886 w 5916161"/>
              <a:gd name="connsiteY1309" fmla="*/ 1242096 h 4804734"/>
              <a:gd name="connsiteX1310" fmla="*/ 2875514 w 5916161"/>
              <a:gd name="connsiteY1310" fmla="*/ 1245891 h 4804734"/>
              <a:gd name="connsiteX1311" fmla="*/ 2873829 w 5916161"/>
              <a:gd name="connsiteY1311" fmla="*/ 1254320 h 4804734"/>
              <a:gd name="connsiteX1312" fmla="*/ 2880573 w 5916161"/>
              <a:gd name="connsiteY1312" fmla="*/ 1254320 h 4804734"/>
              <a:gd name="connsiteX1313" fmla="*/ 2882258 w 5916161"/>
              <a:gd name="connsiteY1313" fmla="*/ 1245891 h 4804734"/>
              <a:gd name="connsiteX1314" fmla="*/ 2878886 w 5916161"/>
              <a:gd name="connsiteY1314" fmla="*/ 1242096 h 4804734"/>
              <a:gd name="connsiteX1315" fmla="*/ 1001953 w 5916161"/>
              <a:gd name="connsiteY1315" fmla="*/ 1232037 h 4804734"/>
              <a:gd name="connsiteX1316" fmla="*/ 998463 w 5916161"/>
              <a:gd name="connsiteY1316" fmla="*/ 1232038 h 4804734"/>
              <a:gd name="connsiteX1317" fmla="*/ 999336 w 5916161"/>
              <a:gd name="connsiteY1317" fmla="*/ 1234653 h 4804734"/>
              <a:gd name="connsiteX1318" fmla="*/ 1002824 w 5916161"/>
              <a:gd name="connsiteY1318" fmla="*/ 1234654 h 4804734"/>
              <a:gd name="connsiteX1319" fmla="*/ 1001953 w 5916161"/>
              <a:gd name="connsiteY1319" fmla="*/ 1232037 h 4804734"/>
              <a:gd name="connsiteX1320" fmla="*/ 1026373 w 5916161"/>
              <a:gd name="connsiteY1320" fmla="*/ 1226806 h 4804734"/>
              <a:gd name="connsiteX1321" fmla="*/ 1023757 w 5916161"/>
              <a:gd name="connsiteY1321" fmla="*/ 1229421 h 4804734"/>
              <a:gd name="connsiteX1322" fmla="*/ 1026373 w 5916161"/>
              <a:gd name="connsiteY1322" fmla="*/ 1230293 h 4804734"/>
              <a:gd name="connsiteX1323" fmla="*/ 1028989 w 5916161"/>
              <a:gd name="connsiteY1323" fmla="*/ 1227678 h 4804734"/>
              <a:gd name="connsiteX1324" fmla="*/ 1026373 w 5916161"/>
              <a:gd name="connsiteY1324" fmla="*/ 1226806 h 4804734"/>
              <a:gd name="connsiteX1325" fmla="*/ 3054244 w 5916161"/>
              <a:gd name="connsiteY1325" fmla="*/ 1225655 h 4804734"/>
              <a:gd name="connsiteX1326" fmla="*/ 3055930 w 5916161"/>
              <a:gd name="connsiteY1326" fmla="*/ 1230714 h 4804734"/>
              <a:gd name="connsiteX1327" fmla="*/ 3062674 w 5916161"/>
              <a:gd name="connsiteY1327" fmla="*/ 1230715 h 4804734"/>
              <a:gd name="connsiteX1328" fmla="*/ 3060989 w 5916161"/>
              <a:gd name="connsiteY1328" fmla="*/ 1225655 h 4804734"/>
              <a:gd name="connsiteX1329" fmla="*/ 3054244 w 5916161"/>
              <a:gd name="connsiteY1329" fmla="*/ 1225655 h 4804734"/>
              <a:gd name="connsiteX1330" fmla="*/ 1005442 w 5916161"/>
              <a:gd name="connsiteY1330" fmla="*/ 1223317 h 4804734"/>
              <a:gd name="connsiteX1331" fmla="*/ 1006313 w 5916161"/>
              <a:gd name="connsiteY1331" fmla="*/ 1225932 h 4804734"/>
              <a:gd name="connsiteX1332" fmla="*/ 1008930 w 5916161"/>
              <a:gd name="connsiteY1332" fmla="*/ 1226805 h 4804734"/>
              <a:gd name="connsiteX1333" fmla="*/ 1008057 w 5916161"/>
              <a:gd name="connsiteY1333" fmla="*/ 1224188 h 4804734"/>
              <a:gd name="connsiteX1334" fmla="*/ 1005442 w 5916161"/>
              <a:gd name="connsiteY1334" fmla="*/ 1223317 h 4804734"/>
              <a:gd name="connsiteX1335" fmla="*/ 2907972 w 5916161"/>
              <a:gd name="connsiteY1335" fmla="*/ 1219753 h 4804734"/>
              <a:gd name="connsiteX1336" fmla="*/ 2910922 w 5916161"/>
              <a:gd name="connsiteY1336" fmla="*/ 1223970 h 4804734"/>
              <a:gd name="connsiteX1337" fmla="*/ 2929469 w 5916161"/>
              <a:gd name="connsiteY1337" fmla="*/ 1225657 h 4804734"/>
              <a:gd name="connsiteX1338" fmla="*/ 2917666 w 5916161"/>
              <a:gd name="connsiteY1338" fmla="*/ 1220597 h 4804734"/>
              <a:gd name="connsiteX1339" fmla="*/ 2907972 w 5916161"/>
              <a:gd name="connsiteY1339" fmla="*/ 1219753 h 4804734"/>
              <a:gd name="connsiteX1340" fmla="*/ 4807557 w 5916161"/>
              <a:gd name="connsiteY1340" fmla="*/ 1214254 h 4804734"/>
              <a:gd name="connsiteX1341" fmla="*/ 4801565 w 5916161"/>
              <a:gd name="connsiteY1341" fmla="*/ 1225241 h 4804734"/>
              <a:gd name="connsiteX1342" fmla="*/ 4811553 w 5916161"/>
              <a:gd name="connsiteY1342" fmla="*/ 1227239 h 4804734"/>
              <a:gd name="connsiteX1343" fmla="*/ 4819543 w 5916161"/>
              <a:gd name="connsiteY1343" fmla="*/ 1215252 h 4804734"/>
              <a:gd name="connsiteX1344" fmla="*/ 4807557 w 5916161"/>
              <a:gd name="connsiteY1344" fmla="*/ 1214254 h 4804734"/>
              <a:gd name="connsiteX1345" fmla="*/ 1023756 w 5916161"/>
              <a:gd name="connsiteY1345" fmla="*/ 1206745 h 4804734"/>
              <a:gd name="connsiteX1346" fmla="*/ 1024629 w 5916161"/>
              <a:gd name="connsiteY1346" fmla="*/ 1209361 h 4804734"/>
              <a:gd name="connsiteX1347" fmla="*/ 1028117 w 5916161"/>
              <a:gd name="connsiteY1347" fmla="*/ 1209362 h 4804734"/>
              <a:gd name="connsiteX1348" fmla="*/ 1027245 w 5916161"/>
              <a:gd name="connsiteY1348" fmla="*/ 1206745 h 4804734"/>
              <a:gd name="connsiteX1349" fmla="*/ 1023756 w 5916161"/>
              <a:gd name="connsiteY1349" fmla="*/ 1206745 h 4804734"/>
              <a:gd name="connsiteX1350" fmla="*/ 5169102 w 5916161"/>
              <a:gd name="connsiteY1350" fmla="*/ 1201271 h 4804734"/>
              <a:gd name="connsiteX1351" fmla="*/ 5163110 w 5916161"/>
              <a:gd name="connsiteY1351" fmla="*/ 1203269 h 4804734"/>
              <a:gd name="connsiteX1352" fmla="*/ 5163110 w 5916161"/>
              <a:gd name="connsiteY1352" fmla="*/ 1211259 h 4804734"/>
              <a:gd name="connsiteX1353" fmla="*/ 5169102 w 5916161"/>
              <a:gd name="connsiteY1353" fmla="*/ 1209261 h 4804734"/>
              <a:gd name="connsiteX1354" fmla="*/ 5169102 w 5916161"/>
              <a:gd name="connsiteY1354" fmla="*/ 1201271 h 4804734"/>
              <a:gd name="connsiteX1355" fmla="*/ 1017652 w 5916161"/>
              <a:gd name="connsiteY1355" fmla="*/ 1195406 h 4804734"/>
              <a:gd name="connsiteX1356" fmla="*/ 1014163 w 5916161"/>
              <a:gd name="connsiteY1356" fmla="*/ 1195408 h 4804734"/>
              <a:gd name="connsiteX1357" fmla="*/ 1012419 w 5916161"/>
              <a:gd name="connsiteY1357" fmla="*/ 1195408 h 4804734"/>
              <a:gd name="connsiteX1358" fmla="*/ 1010674 w 5916161"/>
              <a:gd name="connsiteY1358" fmla="*/ 1198896 h 4804734"/>
              <a:gd name="connsiteX1359" fmla="*/ 1015035 w 5916161"/>
              <a:gd name="connsiteY1359" fmla="*/ 1203257 h 4804734"/>
              <a:gd name="connsiteX1360" fmla="*/ 1021140 w 5916161"/>
              <a:gd name="connsiteY1360" fmla="*/ 1204129 h 4804734"/>
              <a:gd name="connsiteX1361" fmla="*/ 1022885 w 5916161"/>
              <a:gd name="connsiteY1361" fmla="*/ 1202384 h 4804734"/>
              <a:gd name="connsiteX1362" fmla="*/ 1024628 w 5916161"/>
              <a:gd name="connsiteY1362" fmla="*/ 1198896 h 4804734"/>
              <a:gd name="connsiteX1363" fmla="*/ 1028118 w 5916161"/>
              <a:gd name="connsiteY1363" fmla="*/ 1198895 h 4804734"/>
              <a:gd name="connsiteX1364" fmla="*/ 1024629 w 5916161"/>
              <a:gd name="connsiteY1364" fmla="*/ 1195406 h 4804734"/>
              <a:gd name="connsiteX1365" fmla="*/ 1017652 w 5916161"/>
              <a:gd name="connsiteY1365" fmla="*/ 1195406 h 4804734"/>
              <a:gd name="connsiteX1366" fmla="*/ 3133492 w 5916161"/>
              <a:gd name="connsiteY1366" fmla="*/ 1193619 h 4804734"/>
              <a:gd name="connsiteX1367" fmla="*/ 3135179 w 5916161"/>
              <a:gd name="connsiteY1367" fmla="*/ 1198677 h 4804734"/>
              <a:gd name="connsiteX1368" fmla="*/ 3141923 w 5916161"/>
              <a:gd name="connsiteY1368" fmla="*/ 1198677 h 4804734"/>
              <a:gd name="connsiteX1369" fmla="*/ 3140236 w 5916161"/>
              <a:gd name="connsiteY1369" fmla="*/ 1193619 h 4804734"/>
              <a:gd name="connsiteX1370" fmla="*/ 3133492 w 5916161"/>
              <a:gd name="connsiteY1370" fmla="*/ 1193619 h 4804734"/>
              <a:gd name="connsiteX1371" fmla="*/ 2238153 w 5916161"/>
              <a:gd name="connsiteY1371" fmla="*/ 1191933 h 4804734"/>
              <a:gd name="connsiteX1372" fmla="*/ 2238153 w 5916161"/>
              <a:gd name="connsiteY1372" fmla="*/ 1198677 h 4804734"/>
              <a:gd name="connsiteX1373" fmla="*/ 2248270 w 5916161"/>
              <a:gd name="connsiteY1373" fmla="*/ 1202049 h 4804734"/>
              <a:gd name="connsiteX1374" fmla="*/ 2248270 w 5916161"/>
              <a:gd name="connsiteY1374" fmla="*/ 1195304 h 4804734"/>
              <a:gd name="connsiteX1375" fmla="*/ 2238153 w 5916161"/>
              <a:gd name="connsiteY1375" fmla="*/ 1191933 h 4804734"/>
              <a:gd name="connsiteX1376" fmla="*/ 1057771 w 5916161"/>
              <a:gd name="connsiteY1376" fmla="*/ 1191919 h 4804734"/>
              <a:gd name="connsiteX1377" fmla="*/ 1057771 w 5916161"/>
              <a:gd name="connsiteY1377" fmla="*/ 1195408 h 4804734"/>
              <a:gd name="connsiteX1378" fmla="*/ 1061259 w 5916161"/>
              <a:gd name="connsiteY1378" fmla="*/ 1191919 h 4804734"/>
              <a:gd name="connsiteX1379" fmla="*/ 1057771 w 5916161"/>
              <a:gd name="connsiteY1379" fmla="*/ 1191919 h 4804734"/>
              <a:gd name="connsiteX1380" fmla="*/ 4763613 w 5916161"/>
              <a:gd name="connsiteY1380" fmla="*/ 1191283 h 4804734"/>
              <a:gd name="connsiteX1381" fmla="*/ 4753626 w 5916161"/>
              <a:gd name="connsiteY1381" fmla="*/ 1197277 h 4804734"/>
              <a:gd name="connsiteX1382" fmla="*/ 4745637 w 5916161"/>
              <a:gd name="connsiteY1382" fmla="*/ 1221246 h 4804734"/>
              <a:gd name="connsiteX1383" fmla="*/ 4741641 w 5916161"/>
              <a:gd name="connsiteY1383" fmla="*/ 1237226 h 4804734"/>
              <a:gd name="connsiteX1384" fmla="*/ 4749632 w 5916161"/>
              <a:gd name="connsiteY1384" fmla="*/ 1225241 h 4804734"/>
              <a:gd name="connsiteX1385" fmla="*/ 4761615 w 5916161"/>
              <a:gd name="connsiteY1385" fmla="*/ 1217251 h 4804734"/>
              <a:gd name="connsiteX1386" fmla="*/ 4773600 w 5916161"/>
              <a:gd name="connsiteY1386" fmla="*/ 1205266 h 4804734"/>
              <a:gd name="connsiteX1387" fmla="*/ 4763613 w 5916161"/>
              <a:gd name="connsiteY1387" fmla="*/ 1191283 h 4804734"/>
              <a:gd name="connsiteX1388" fmla="*/ 1053409 w 5916161"/>
              <a:gd name="connsiteY1388" fmla="*/ 1177091 h 4804734"/>
              <a:gd name="connsiteX1389" fmla="*/ 1054282 w 5916161"/>
              <a:gd name="connsiteY1389" fmla="*/ 1177964 h 4804734"/>
              <a:gd name="connsiteX1390" fmla="*/ 1060388 w 5916161"/>
              <a:gd name="connsiteY1390" fmla="*/ 1178836 h 4804734"/>
              <a:gd name="connsiteX1391" fmla="*/ 1059515 w 5916161"/>
              <a:gd name="connsiteY1391" fmla="*/ 1177964 h 4804734"/>
              <a:gd name="connsiteX1392" fmla="*/ 1053409 w 5916161"/>
              <a:gd name="connsiteY1392" fmla="*/ 1177091 h 4804734"/>
              <a:gd name="connsiteX1393" fmla="*/ 3086281 w 5916161"/>
              <a:gd name="connsiteY1393" fmla="*/ 1166641 h 4804734"/>
              <a:gd name="connsiteX1394" fmla="*/ 3087966 w 5916161"/>
              <a:gd name="connsiteY1394" fmla="*/ 1178443 h 4804734"/>
              <a:gd name="connsiteX1395" fmla="*/ 3091339 w 5916161"/>
              <a:gd name="connsiteY1395" fmla="*/ 1175071 h 4804734"/>
              <a:gd name="connsiteX1396" fmla="*/ 3086281 w 5916161"/>
              <a:gd name="connsiteY1396" fmla="*/ 1166641 h 4804734"/>
              <a:gd name="connsiteX1397" fmla="*/ 4212308 w 5916161"/>
              <a:gd name="connsiteY1397" fmla="*/ 1147340 h 4804734"/>
              <a:gd name="connsiteX1398" fmla="*/ 4208312 w 5916161"/>
              <a:gd name="connsiteY1398" fmla="*/ 1163318 h 4804734"/>
              <a:gd name="connsiteX1399" fmla="*/ 4214307 w 5916161"/>
              <a:gd name="connsiteY1399" fmla="*/ 1161321 h 4804734"/>
              <a:gd name="connsiteX1400" fmla="*/ 4212308 w 5916161"/>
              <a:gd name="connsiteY1400" fmla="*/ 1147340 h 4804734"/>
              <a:gd name="connsiteX1401" fmla="*/ 1094619 w 5916161"/>
              <a:gd name="connsiteY1401" fmla="*/ 1140025 h 4804734"/>
              <a:gd name="connsiteX1402" fmla="*/ 1091784 w 5916161"/>
              <a:gd name="connsiteY1402" fmla="*/ 1142206 h 4804734"/>
              <a:gd name="connsiteX1403" fmla="*/ 1090040 w 5916161"/>
              <a:gd name="connsiteY1403" fmla="*/ 1147439 h 4804734"/>
              <a:gd name="connsiteX1404" fmla="*/ 1103123 w 5916161"/>
              <a:gd name="connsiteY1404" fmla="*/ 1148310 h 4804734"/>
              <a:gd name="connsiteX1405" fmla="*/ 1099634 w 5916161"/>
              <a:gd name="connsiteY1405" fmla="*/ 1146567 h 4804734"/>
              <a:gd name="connsiteX1406" fmla="*/ 1096146 w 5916161"/>
              <a:gd name="connsiteY1406" fmla="*/ 1143078 h 4804734"/>
              <a:gd name="connsiteX1407" fmla="*/ 1094619 w 5916161"/>
              <a:gd name="connsiteY1407" fmla="*/ 1140025 h 4804734"/>
              <a:gd name="connsiteX1408" fmla="*/ 1087424 w 5916161"/>
              <a:gd name="connsiteY1408" fmla="*/ 1136100 h 4804734"/>
              <a:gd name="connsiteX1409" fmla="*/ 1088296 w 5916161"/>
              <a:gd name="connsiteY1409" fmla="*/ 1138717 h 4804734"/>
              <a:gd name="connsiteX1410" fmla="*/ 1090041 w 5916161"/>
              <a:gd name="connsiteY1410" fmla="*/ 1138717 h 4804734"/>
              <a:gd name="connsiteX1411" fmla="*/ 1089168 w 5916161"/>
              <a:gd name="connsiteY1411" fmla="*/ 1136101 h 4804734"/>
              <a:gd name="connsiteX1412" fmla="*/ 1087424 w 5916161"/>
              <a:gd name="connsiteY1412" fmla="*/ 1136100 h 4804734"/>
              <a:gd name="connsiteX1413" fmla="*/ 1095273 w 5916161"/>
              <a:gd name="connsiteY1413" fmla="*/ 1131740 h 4804734"/>
              <a:gd name="connsiteX1414" fmla="*/ 1094400 w 5916161"/>
              <a:gd name="connsiteY1414" fmla="*/ 1136101 h 4804734"/>
              <a:gd name="connsiteX1415" fmla="*/ 1097889 w 5916161"/>
              <a:gd name="connsiteY1415" fmla="*/ 1132613 h 4804734"/>
              <a:gd name="connsiteX1416" fmla="*/ 1095273 w 5916161"/>
              <a:gd name="connsiteY1416" fmla="*/ 1131740 h 4804734"/>
              <a:gd name="connsiteX1417" fmla="*/ 1119693 w 5916161"/>
              <a:gd name="connsiteY1417" fmla="*/ 1121273 h 4804734"/>
              <a:gd name="connsiteX1418" fmla="*/ 1120565 w 5916161"/>
              <a:gd name="connsiteY1418" fmla="*/ 1123890 h 4804734"/>
              <a:gd name="connsiteX1419" fmla="*/ 1123182 w 5916161"/>
              <a:gd name="connsiteY1419" fmla="*/ 1124762 h 4804734"/>
              <a:gd name="connsiteX1420" fmla="*/ 1119693 w 5916161"/>
              <a:gd name="connsiteY1420" fmla="*/ 1121273 h 4804734"/>
              <a:gd name="connsiteX1421" fmla="*/ 1103123 w 5916161"/>
              <a:gd name="connsiteY1421" fmla="*/ 1115169 h 4804734"/>
              <a:gd name="connsiteX1422" fmla="*/ 1103122 w 5916161"/>
              <a:gd name="connsiteY1422" fmla="*/ 1127380 h 4804734"/>
              <a:gd name="connsiteX1423" fmla="*/ 1103995 w 5916161"/>
              <a:gd name="connsiteY1423" fmla="*/ 1124763 h 4804734"/>
              <a:gd name="connsiteX1424" fmla="*/ 1103994 w 5916161"/>
              <a:gd name="connsiteY1424" fmla="*/ 1121275 h 4804734"/>
              <a:gd name="connsiteX1425" fmla="*/ 1106611 w 5916161"/>
              <a:gd name="connsiteY1425" fmla="*/ 1122147 h 4804734"/>
              <a:gd name="connsiteX1426" fmla="*/ 1110972 w 5916161"/>
              <a:gd name="connsiteY1426" fmla="*/ 1123018 h 4804734"/>
              <a:gd name="connsiteX1427" fmla="*/ 1108356 w 5916161"/>
              <a:gd name="connsiteY1427" fmla="*/ 1120402 h 4804734"/>
              <a:gd name="connsiteX1428" fmla="*/ 1103995 w 5916161"/>
              <a:gd name="connsiteY1428" fmla="*/ 1117785 h 4804734"/>
              <a:gd name="connsiteX1429" fmla="*/ 1103123 w 5916161"/>
              <a:gd name="connsiteY1429" fmla="*/ 1115169 h 4804734"/>
              <a:gd name="connsiteX1430" fmla="*/ 4719670 w 5916161"/>
              <a:gd name="connsiteY1430" fmla="*/ 1110885 h 4804734"/>
              <a:gd name="connsiteX1431" fmla="*/ 4715674 w 5916161"/>
              <a:gd name="connsiteY1431" fmla="*/ 1115380 h 4804734"/>
              <a:gd name="connsiteX1432" fmla="*/ 4713678 w 5916161"/>
              <a:gd name="connsiteY1432" fmla="*/ 1125367 h 4804734"/>
              <a:gd name="connsiteX1433" fmla="*/ 4721667 w 5916161"/>
              <a:gd name="connsiteY1433" fmla="*/ 1125366 h 4804734"/>
              <a:gd name="connsiteX1434" fmla="*/ 4723663 w 5916161"/>
              <a:gd name="connsiteY1434" fmla="*/ 1115380 h 4804734"/>
              <a:gd name="connsiteX1435" fmla="*/ 4719670 w 5916161"/>
              <a:gd name="connsiteY1435" fmla="*/ 1110885 h 4804734"/>
              <a:gd name="connsiteX1436" fmla="*/ 1117077 w 5916161"/>
              <a:gd name="connsiteY1436" fmla="*/ 1095981 h 4804734"/>
              <a:gd name="connsiteX1437" fmla="*/ 1117949 w 5916161"/>
              <a:gd name="connsiteY1437" fmla="*/ 1098598 h 4804734"/>
              <a:gd name="connsiteX1438" fmla="*/ 1120565 w 5916161"/>
              <a:gd name="connsiteY1438" fmla="*/ 1099469 h 4804734"/>
              <a:gd name="connsiteX1439" fmla="*/ 1119693 w 5916161"/>
              <a:gd name="connsiteY1439" fmla="*/ 1096854 h 4804734"/>
              <a:gd name="connsiteX1440" fmla="*/ 1117077 w 5916161"/>
              <a:gd name="connsiteY1440" fmla="*/ 1095981 h 4804734"/>
              <a:gd name="connsiteX1441" fmla="*/ 4935396 w 5916161"/>
              <a:gd name="connsiteY1441" fmla="*/ 1091408 h 4804734"/>
              <a:gd name="connsiteX1442" fmla="*/ 4927408 w 5916161"/>
              <a:gd name="connsiteY1442" fmla="*/ 1091409 h 4804734"/>
              <a:gd name="connsiteX1443" fmla="*/ 4929404 w 5916161"/>
              <a:gd name="connsiteY1443" fmla="*/ 1097402 h 4804734"/>
              <a:gd name="connsiteX1444" fmla="*/ 4937393 w 5916161"/>
              <a:gd name="connsiteY1444" fmla="*/ 1097402 h 4804734"/>
              <a:gd name="connsiteX1445" fmla="*/ 4935396 w 5916161"/>
              <a:gd name="connsiteY1445" fmla="*/ 1091408 h 4804734"/>
              <a:gd name="connsiteX1446" fmla="*/ 2393277 w 5916161"/>
              <a:gd name="connsiteY1446" fmla="*/ 1090764 h 4804734"/>
              <a:gd name="connsiteX1447" fmla="*/ 2388220 w 5916161"/>
              <a:gd name="connsiteY1447" fmla="*/ 1092451 h 4804734"/>
              <a:gd name="connsiteX1448" fmla="*/ 2389905 w 5916161"/>
              <a:gd name="connsiteY1448" fmla="*/ 1100881 h 4804734"/>
              <a:gd name="connsiteX1449" fmla="*/ 2394965 w 5916161"/>
              <a:gd name="connsiteY1449" fmla="*/ 1099196 h 4804734"/>
              <a:gd name="connsiteX1450" fmla="*/ 2393277 w 5916161"/>
              <a:gd name="connsiteY1450" fmla="*/ 1090764 h 4804734"/>
              <a:gd name="connsiteX1451" fmla="*/ 2524796 w 5916161"/>
              <a:gd name="connsiteY1451" fmla="*/ 1087392 h 4804734"/>
              <a:gd name="connsiteX1452" fmla="*/ 2521425 w 5916161"/>
              <a:gd name="connsiteY1452" fmla="*/ 1094138 h 4804734"/>
              <a:gd name="connsiteX1453" fmla="*/ 2529856 w 5916161"/>
              <a:gd name="connsiteY1453" fmla="*/ 1099195 h 4804734"/>
              <a:gd name="connsiteX1454" fmla="*/ 2533227 w 5916161"/>
              <a:gd name="connsiteY1454" fmla="*/ 1092451 h 4804734"/>
              <a:gd name="connsiteX1455" fmla="*/ 2524796 w 5916161"/>
              <a:gd name="connsiteY1455" fmla="*/ 1087392 h 4804734"/>
              <a:gd name="connsiteX1456" fmla="*/ 4754126 w 5916161"/>
              <a:gd name="connsiteY1456" fmla="*/ 1084418 h 4804734"/>
              <a:gd name="connsiteX1457" fmla="*/ 4757622 w 5916161"/>
              <a:gd name="connsiteY1457" fmla="*/ 1089413 h 4804734"/>
              <a:gd name="connsiteX1458" fmla="*/ 4779593 w 5916161"/>
              <a:gd name="connsiteY1458" fmla="*/ 1091411 h 4804734"/>
              <a:gd name="connsiteX1459" fmla="*/ 4765610 w 5916161"/>
              <a:gd name="connsiteY1459" fmla="*/ 1085416 h 4804734"/>
              <a:gd name="connsiteX1460" fmla="*/ 4754126 w 5916161"/>
              <a:gd name="connsiteY1460" fmla="*/ 1084418 h 4804734"/>
              <a:gd name="connsiteX1461" fmla="*/ 1118820 w 5916161"/>
              <a:gd name="connsiteY1461" fmla="*/ 1083772 h 4804734"/>
              <a:gd name="connsiteX1462" fmla="*/ 1118822 w 5916161"/>
              <a:gd name="connsiteY1462" fmla="*/ 1085516 h 4804734"/>
              <a:gd name="connsiteX1463" fmla="*/ 1123182 w 5916161"/>
              <a:gd name="connsiteY1463" fmla="*/ 1084643 h 4804734"/>
              <a:gd name="connsiteX1464" fmla="*/ 1118820 w 5916161"/>
              <a:gd name="connsiteY1464" fmla="*/ 1083772 h 4804734"/>
              <a:gd name="connsiteX1465" fmla="*/ 1151963 w 5916161"/>
              <a:gd name="connsiteY1465" fmla="*/ 1080283 h 4804734"/>
              <a:gd name="connsiteX1466" fmla="*/ 1151963 w 5916161"/>
              <a:gd name="connsiteY1466" fmla="*/ 1083772 h 4804734"/>
              <a:gd name="connsiteX1467" fmla="*/ 1154579 w 5916161"/>
              <a:gd name="connsiteY1467" fmla="*/ 1084645 h 4804734"/>
              <a:gd name="connsiteX1468" fmla="*/ 1154580 w 5916161"/>
              <a:gd name="connsiteY1468" fmla="*/ 1081155 h 4804734"/>
              <a:gd name="connsiteX1469" fmla="*/ 1151963 w 5916161"/>
              <a:gd name="connsiteY1469" fmla="*/ 1080283 h 4804734"/>
              <a:gd name="connsiteX1470" fmla="*/ 2545031 w 5916161"/>
              <a:gd name="connsiteY1470" fmla="*/ 1077277 h 4804734"/>
              <a:gd name="connsiteX1471" fmla="*/ 2545030 w 5916161"/>
              <a:gd name="connsiteY1471" fmla="*/ 1080647 h 4804734"/>
              <a:gd name="connsiteX1472" fmla="*/ 2553460 w 5916161"/>
              <a:gd name="connsiteY1472" fmla="*/ 1078962 h 4804734"/>
              <a:gd name="connsiteX1473" fmla="*/ 2545031 w 5916161"/>
              <a:gd name="connsiteY1473" fmla="*/ 1077277 h 4804734"/>
              <a:gd name="connsiteX1474" fmla="*/ 1129287 w 5916161"/>
              <a:gd name="connsiteY1474" fmla="*/ 1076795 h 4804734"/>
              <a:gd name="connsiteX1475" fmla="*/ 1126671 w 5916161"/>
              <a:gd name="connsiteY1475" fmla="*/ 1077667 h 4804734"/>
              <a:gd name="connsiteX1476" fmla="*/ 1130159 w 5916161"/>
              <a:gd name="connsiteY1476" fmla="*/ 1081155 h 4804734"/>
              <a:gd name="connsiteX1477" fmla="*/ 1129287 w 5916161"/>
              <a:gd name="connsiteY1477" fmla="*/ 1076795 h 4804734"/>
              <a:gd name="connsiteX1478" fmla="*/ 1148475 w 5916161"/>
              <a:gd name="connsiteY1478" fmla="*/ 1071561 h 4804734"/>
              <a:gd name="connsiteX1479" fmla="*/ 1153708 w 5916161"/>
              <a:gd name="connsiteY1479" fmla="*/ 1076794 h 4804734"/>
              <a:gd name="connsiteX1480" fmla="*/ 1156323 w 5916161"/>
              <a:gd name="connsiteY1480" fmla="*/ 1074178 h 4804734"/>
              <a:gd name="connsiteX1481" fmla="*/ 1153707 w 5916161"/>
              <a:gd name="connsiteY1481" fmla="*/ 1073306 h 4804734"/>
              <a:gd name="connsiteX1482" fmla="*/ 1151090 w 5916161"/>
              <a:gd name="connsiteY1482" fmla="*/ 1072434 h 4804734"/>
              <a:gd name="connsiteX1483" fmla="*/ 1148475 w 5916161"/>
              <a:gd name="connsiteY1483" fmla="*/ 1071561 h 4804734"/>
              <a:gd name="connsiteX1484" fmla="*/ 5021288 w 5916161"/>
              <a:gd name="connsiteY1484" fmla="*/ 1053457 h 4804734"/>
              <a:gd name="connsiteX1485" fmla="*/ 5023287 w 5916161"/>
              <a:gd name="connsiteY1485" fmla="*/ 1059449 h 4804734"/>
              <a:gd name="connsiteX1486" fmla="*/ 5031277 w 5916161"/>
              <a:gd name="connsiteY1486" fmla="*/ 1059449 h 4804734"/>
              <a:gd name="connsiteX1487" fmla="*/ 5029279 w 5916161"/>
              <a:gd name="connsiteY1487" fmla="*/ 1053457 h 4804734"/>
              <a:gd name="connsiteX1488" fmla="*/ 5021288 w 5916161"/>
              <a:gd name="connsiteY1488" fmla="*/ 1053457 h 4804734"/>
              <a:gd name="connsiteX1489" fmla="*/ 3960624 w 5916161"/>
              <a:gd name="connsiteY1489" fmla="*/ 1051459 h 4804734"/>
              <a:gd name="connsiteX1490" fmla="*/ 3960624 w 5916161"/>
              <a:gd name="connsiteY1490" fmla="*/ 1059449 h 4804734"/>
              <a:gd name="connsiteX1491" fmla="*/ 3972609 w 5916161"/>
              <a:gd name="connsiteY1491" fmla="*/ 1063444 h 4804734"/>
              <a:gd name="connsiteX1492" fmla="*/ 3972610 w 5916161"/>
              <a:gd name="connsiteY1492" fmla="*/ 1055454 h 4804734"/>
              <a:gd name="connsiteX1493" fmla="*/ 3960624 w 5916161"/>
              <a:gd name="connsiteY1493" fmla="*/ 1051459 h 4804734"/>
              <a:gd name="connsiteX1494" fmla="*/ 1151091 w 5916161"/>
              <a:gd name="connsiteY1494" fmla="*/ 1041036 h 4804734"/>
              <a:gd name="connsiteX1495" fmla="*/ 1149346 w 5916161"/>
              <a:gd name="connsiteY1495" fmla="*/ 1046270 h 4804734"/>
              <a:gd name="connsiteX1496" fmla="*/ 1149347 w 5916161"/>
              <a:gd name="connsiteY1496" fmla="*/ 1051502 h 4804734"/>
              <a:gd name="connsiteX1497" fmla="*/ 1145858 w 5916161"/>
              <a:gd name="connsiteY1497" fmla="*/ 1056735 h 4804734"/>
              <a:gd name="connsiteX1498" fmla="*/ 1136264 w 5916161"/>
              <a:gd name="connsiteY1498" fmla="*/ 1055863 h 4804734"/>
              <a:gd name="connsiteX1499" fmla="*/ 1133648 w 5916161"/>
              <a:gd name="connsiteY1499" fmla="*/ 1053247 h 4804734"/>
              <a:gd name="connsiteX1500" fmla="*/ 1133648 w 5916161"/>
              <a:gd name="connsiteY1500" fmla="*/ 1054990 h 4804734"/>
              <a:gd name="connsiteX1501" fmla="*/ 1133648 w 5916161"/>
              <a:gd name="connsiteY1501" fmla="*/ 1061968 h 4804734"/>
              <a:gd name="connsiteX1502" fmla="*/ 1138008 w 5916161"/>
              <a:gd name="connsiteY1502" fmla="*/ 1068074 h 4804734"/>
              <a:gd name="connsiteX1503" fmla="*/ 1140625 w 5916161"/>
              <a:gd name="connsiteY1503" fmla="*/ 1065456 h 4804734"/>
              <a:gd name="connsiteX1504" fmla="*/ 1146731 w 5916161"/>
              <a:gd name="connsiteY1504" fmla="*/ 1068073 h 4804734"/>
              <a:gd name="connsiteX1505" fmla="*/ 1146731 w 5916161"/>
              <a:gd name="connsiteY1505" fmla="*/ 1066328 h 4804734"/>
              <a:gd name="connsiteX1506" fmla="*/ 1148475 w 5916161"/>
              <a:gd name="connsiteY1506" fmla="*/ 1059352 h 4804734"/>
              <a:gd name="connsiteX1507" fmla="*/ 1150219 w 5916161"/>
              <a:gd name="connsiteY1507" fmla="*/ 1055863 h 4804734"/>
              <a:gd name="connsiteX1508" fmla="*/ 1151092 w 5916161"/>
              <a:gd name="connsiteY1508" fmla="*/ 1053246 h 4804734"/>
              <a:gd name="connsiteX1509" fmla="*/ 1151090 w 5916161"/>
              <a:gd name="connsiteY1509" fmla="*/ 1049759 h 4804734"/>
              <a:gd name="connsiteX1510" fmla="*/ 1154580 w 5916161"/>
              <a:gd name="connsiteY1510" fmla="*/ 1046269 h 4804734"/>
              <a:gd name="connsiteX1511" fmla="*/ 1159813 w 5916161"/>
              <a:gd name="connsiteY1511" fmla="*/ 1044525 h 4804734"/>
              <a:gd name="connsiteX1512" fmla="*/ 1158940 w 5916161"/>
              <a:gd name="connsiteY1512" fmla="*/ 1043652 h 4804734"/>
              <a:gd name="connsiteX1513" fmla="*/ 1155451 w 5916161"/>
              <a:gd name="connsiteY1513" fmla="*/ 1041908 h 4804734"/>
              <a:gd name="connsiteX1514" fmla="*/ 1151091 w 5916161"/>
              <a:gd name="connsiteY1514" fmla="*/ 1041036 h 4804734"/>
              <a:gd name="connsiteX1515" fmla="*/ 2593929 w 5916161"/>
              <a:gd name="connsiteY1515" fmla="*/ 1028377 h 4804734"/>
              <a:gd name="connsiteX1516" fmla="*/ 2580439 w 5916161"/>
              <a:gd name="connsiteY1516" fmla="*/ 1038494 h 4804734"/>
              <a:gd name="connsiteX1517" fmla="*/ 2585498 w 5916161"/>
              <a:gd name="connsiteY1517" fmla="*/ 1036810 h 4804734"/>
              <a:gd name="connsiteX1518" fmla="*/ 2597300 w 5916161"/>
              <a:gd name="connsiteY1518" fmla="*/ 1035123 h 4804734"/>
              <a:gd name="connsiteX1519" fmla="*/ 2605732 w 5916161"/>
              <a:gd name="connsiteY1519" fmla="*/ 1033435 h 4804734"/>
              <a:gd name="connsiteX1520" fmla="*/ 2593929 w 5916161"/>
              <a:gd name="connsiteY1520" fmla="*/ 1028377 h 4804734"/>
              <a:gd name="connsiteX1521" fmla="*/ 1189465 w 5916161"/>
              <a:gd name="connsiteY1521" fmla="*/ 1027082 h 4804734"/>
              <a:gd name="connsiteX1522" fmla="*/ 1185976 w 5916161"/>
              <a:gd name="connsiteY1522" fmla="*/ 1028827 h 4804734"/>
              <a:gd name="connsiteX1523" fmla="*/ 1179872 w 5916161"/>
              <a:gd name="connsiteY1523" fmla="*/ 1036675 h 4804734"/>
              <a:gd name="connsiteX1524" fmla="*/ 1184233 w 5916161"/>
              <a:gd name="connsiteY1524" fmla="*/ 1035804 h 4804734"/>
              <a:gd name="connsiteX1525" fmla="*/ 1190336 w 5916161"/>
              <a:gd name="connsiteY1525" fmla="*/ 1033187 h 4804734"/>
              <a:gd name="connsiteX1526" fmla="*/ 1193826 w 5916161"/>
              <a:gd name="connsiteY1526" fmla="*/ 1033187 h 4804734"/>
              <a:gd name="connsiteX1527" fmla="*/ 1196444 w 5916161"/>
              <a:gd name="connsiteY1527" fmla="*/ 1032315 h 4804734"/>
              <a:gd name="connsiteX1528" fmla="*/ 1199059 w 5916161"/>
              <a:gd name="connsiteY1528" fmla="*/ 1033187 h 4804734"/>
              <a:gd name="connsiteX1529" fmla="*/ 1195571 w 5916161"/>
              <a:gd name="connsiteY1529" fmla="*/ 1027953 h 4804734"/>
              <a:gd name="connsiteX1530" fmla="*/ 1189465 w 5916161"/>
              <a:gd name="connsiteY1530" fmla="*/ 1027082 h 4804734"/>
              <a:gd name="connsiteX1531" fmla="*/ 2450606 w 5916161"/>
              <a:gd name="connsiteY1531" fmla="*/ 1023320 h 4804734"/>
              <a:gd name="connsiteX1532" fmla="*/ 2448921 w 5916161"/>
              <a:gd name="connsiteY1532" fmla="*/ 1031750 h 4804734"/>
              <a:gd name="connsiteX1533" fmla="*/ 2453979 w 5916161"/>
              <a:gd name="connsiteY1533" fmla="*/ 1033437 h 4804734"/>
              <a:gd name="connsiteX1534" fmla="*/ 2455665 w 5916161"/>
              <a:gd name="connsiteY1534" fmla="*/ 1025006 h 4804734"/>
              <a:gd name="connsiteX1535" fmla="*/ 2450606 w 5916161"/>
              <a:gd name="connsiteY1535" fmla="*/ 1023320 h 4804734"/>
              <a:gd name="connsiteX1536" fmla="*/ 1201676 w 5916161"/>
              <a:gd name="connsiteY1536" fmla="*/ 1021848 h 4804734"/>
              <a:gd name="connsiteX1537" fmla="*/ 1202548 w 5916161"/>
              <a:gd name="connsiteY1537" fmla="*/ 1024465 h 4804734"/>
              <a:gd name="connsiteX1538" fmla="*/ 1204292 w 5916161"/>
              <a:gd name="connsiteY1538" fmla="*/ 1024466 h 4804734"/>
              <a:gd name="connsiteX1539" fmla="*/ 1203420 w 5916161"/>
              <a:gd name="connsiteY1539" fmla="*/ 1021849 h 4804734"/>
              <a:gd name="connsiteX1540" fmla="*/ 1201676 w 5916161"/>
              <a:gd name="connsiteY1540" fmla="*/ 1021848 h 4804734"/>
              <a:gd name="connsiteX1541" fmla="*/ 4965358 w 5916161"/>
              <a:gd name="connsiteY1541" fmla="*/ 1021497 h 4804734"/>
              <a:gd name="connsiteX1542" fmla="*/ 4967357 w 5916161"/>
              <a:gd name="connsiteY1542" fmla="*/ 1035479 h 4804734"/>
              <a:gd name="connsiteX1543" fmla="*/ 4971352 w 5916161"/>
              <a:gd name="connsiteY1543" fmla="*/ 1031484 h 4804734"/>
              <a:gd name="connsiteX1544" fmla="*/ 4965358 w 5916161"/>
              <a:gd name="connsiteY1544" fmla="*/ 1021497 h 4804734"/>
              <a:gd name="connsiteX1545" fmla="*/ 1198405 w 5916161"/>
              <a:gd name="connsiteY1545" fmla="*/ 1007895 h 4804734"/>
              <a:gd name="connsiteX1546" fmla="*/ 1196444 w 5916161"/>
              <a:gd name="connsiteY1546" fmla="*/ 1011383 h 4804734"/>
              <a:gd name="connsiteX1547" fmla="*/ 1192082 w 5916161"/>
              <a:gd name="connsiteY1547" fmla="*/ 1012256 h 4804734"/>
              <a:gd name="connsiteX1548" fmla="*/ 1188594 w 5916161"/>
              <a:gd name="connsiteY1548" fmla="*/ 1010511 h 4804734"/>
              <a:gd name="connsiteX1549" fmla="*/ 1185105 w 5916161"/>
              <a:gd name="connsiteY1549" fmla="*/ 1008767 h 4804734"/>
              <a:gd name="connsiteX1550" fmla="*/ 1180743 w 5916161"/>
              <a:gd name="connsiteY1550" fmla="*/ 1011383 h 4804734"/>
              <a:gd name="connsiteX1551" fmla="*/ 1199059 w 5916161"/>
              <a:gd name="connsiteY1551" fmla="*/ 1012255 h 4804734"/>
              <a:gd name="connsiteX1552" fmla="*/ 1198405 w 5916161"/>
              <a:gd name="connsiteY1552" fmla="*/ 1007895 h 4804734"/>
              <a:gd name="connsiteX1553" fmla="*/ 2514680 w 5916161"/>
              <a:gd name="connsiteY1553" fmla="*/ 972736 h 4804734"/>
              <a:gd name="connsiteX1554" fmla="*/ 2497818 w 5916161"/>
              <a:gd name="connsiteY1554" fmla="*/ 989598 h 4804734"/>
              <a:gd name="connsiteX1555" fmla="*/ 2487702 w 5916161"/>
              <a:gd name="connsiteY1555" fmla="*/ 1006459 h 4804734"/>
              <a:gd name="connsiteX1556" fmla="*/ 2472527 w 5916161"/>
              <a:gd name="connsiteY1556" fmla="*/ 1028378 h 4804734"/>
              <a:gd name="connsiteX1557" fmla="*/ 2440490 w 5916161"/>
              <a:gd name="connsiteY1557" fmla="*/ 1063785 h 4804734"/>
              <a:gd name="connsiteX1558" fmla="*/ 2433745 w 5916161"/>
              <a:gd name="connsiteY1558" fmla="*/ 1067160 h 4804734"/>
              <a:gd name="connsiteX1559" fmla="*/ 2432058 w 5916161"/>
              <a:gd name="connsiteY1559" fmla="*/ 1078963 h 4804734"/>
              <a:gd name="connsiteX1560" fmla="*/ 2440489 w 5916161"/>
              <a:gd name="connsiteY1560" fmla="*/ 1087394 h 4804734"/>
              <a:gd name="connsiteX1561" fmla="*/ 2452294 w 5916161"/>
              <a:gd name="connsiteY1561" fmla="*/ 1089079 h 4804734"/>
              <a:gd name="connsiteX1562" fmla="*/ 2410138 w 5916161"/>
              <a:gd name="connsiteY1562" fmla="*/ 1127859 h 4804734"/>
              <a:gd name="connsiteX1563" fmla="*/ 2405082 w 5916161"/>
              <a:gd name="connsiteY1563" fmla="*/ 1143035 h 4804734"/>
              <a:gd name="connsiteX1564" fmla="*/ 2388221 w 5916161"/>
              <a:gd name="connsiteY1564" fmla="*/ 1166641 h 4804734"/>
              <a:gd name="connsiteX1565" fmla="*/ 2386533 w 5916161"/>
              <a:gd name="connsiteY1565" fmla="*/ 1171698 h 4804734"/>
              <a:gd name="connsiteX1566" fmla="*/ 2337637 w 5916161"/>
              <a:gd name="connsiteY1566" fmla="*/ 1244204 h 4804734"/>
              <a:gd name="connsiteX1567" fmla="*/ 2303911 w 5916161"/>
              <a:gd name="connsiteY1567" fmla="*/ 1274555 h 4804734"/>
              <a:gd name="connsiteX1568" fmla="*/ 2293796 w 5916161"/>
              <a:gd name="connsiteY1568" fmla="*/ 1274555 h 4804734"/>
              <a:gd name="connsiteX1569" fmla="*/ 2295481 w 5916161"/>
              <a:gd name="connsiteY1569" fmla="*/ 1286358 h 4804734"/>
              <a:gd name="connsiteX1570" fmla="*/ 2292110 w 5916161"/>
              <a:gd name="connsiteY1570" fmla="*/ 1303219 h 4804734"/>
              <a:gd name="connsiteX1571" fmla="*/ 2275248 w 5916161"/>
              <a:gd name="connsiteY1571" fmla="*/ 1323451 h 4804734"/>
              <a:gd name="connsiteX1572" fmla="*/ 2261759 w 5916161"/>
              <a:gd name="connsiteY1572" fmla="*/ 1330196 h 4804734"/>
              <a:gd name="connsiteX1573" fmla="*/ 2255015 w 5916161"/>
              <a:gd name="connsiteY1573" fmla="*/ 1336940 h 4804734"/>
              <a:gd name="connsiteX1574" fmla="*/ 2202743 w 5916161"/>
              <a:gd name="connsiteY1574" fmla="*/ 1395956 h 4804734"/>
              <a:gd name="connsiteX1575" fmla="*/ 2197685 w 5916161"/>
              <a:gd name="connsiteY1575" fmla="*/ 1404388 h 4804734"/>
              <a:gd name="connsiteX1576" fmla="*/ 2190941 w 5916161"/>
              <a:gd name="connsiteY1576" fmla="*/ 1417877 h 4804734"/>
              <a:gd name="connsiteX1577" fmla="*/ 2189254 w 5916161"/>
              <a:gd name="connsiteY1577" fmla="*/ 1429679 h 4804734"/>
              <a:gd name="connsiteX1578" fmla="*/ 2192626 w 5916161"/>
              <a:gd name="connsiteY1578" fmla="*/ 1433052 h 4804734"/>
              <a:gd name="connsiteX1579" fmla="*/ 2174080 w 5916161"/>
              <a:gd name="connsiteY1579" fmla="*/ 1444853 h 4804734"/>
              <a:gd name="connsiteX1580" fmla="*/ 2174080 w 5916161"/>
              <a:gd name="connsiteY1580" fmla="*/ 1448228 h 4804734"/>
              <a:gd name="connsiteX1581" fmla="*/ 2125183 w 5916161"/>
              <a:gd name="connsiteY1581" fmla="*/ 1490380 h 4804734"/>
              <a:gd name="connsiteX1582" fmla="*/ 2076284 w 5916161"/>
              <a:gd name="connsiteY1582" fmla="*/ 1546024 h 4804734"/>
              <a:gd name="connsiteX1583" fmla="*/ 2059422 w 5916161"/>
              <a:gd name="connsiteY1583" fmla="*/ 1566256 h 4804734"/>
              <a:gd name="connsiteX1584" fmla="*/ 2057737 w 5916161"/>
              <a:gd name="connsiteY1584" fmla="*/ 1584804 h 4804734"/>
              <a:gd name="connsiteX1585" fmla="*/ 2067852 w 5916161"/>
              <a:gd name="connsiteY1585" fmla="*/ 1578059 h 4804734"/>
              <a:gd name="connsiteX1586" fmla="*/ 2079655 w 5916161"/>
              <a:gd name="connsiteY1586" fmla="*/ 1573000 h 4804734"/>
              <a:gd name="connsiteX1587" fmla="*/ 2086401 w 5916161"/>
              <a:gd name="connsiteY1587" fmla="*/ 1559511 h 4804734"/>
              <a:gd name="connsiteX1588" fmla="*/ 2096517 w 5916161"/>
              <a:gd name="connsiteY1588" fmla="*/ 1552768 h 4804734"/>
              <a:gd name="connsiteX1589" fmla="*/ 2103261 w 5916161"/>
              <a:gd name="connsiteY1589" fmla="*/ 1542649 h 4804734"/>
              <a:gd name="connsiteX1590" fmla="*/ 2110007 w 5916161"/>
              <a:gd name="connsiteY1590" fmla="*/ 1535905 h 4804734"/>
              <a:gd name="connsiteX1591" fmla="*/ 2118436 w 5916161"/>
              <a:gd name="connsiteY1591" fmla="*/ 1527475 h 4804734"/>
              <a:gd name="connsiteX1592" fmla="*/ 2126868 w 5916161"/>
              <a:gd name="connsiteY1592" fmla="*/ 1519044 h 4804734"/>
              <a:gd name="connsiteX1593" fmla="*/ 2136984 w 5916161"/>
              <a:gd name="connsiteY1593" fmla="*/ 1508926 h 4804734"/>
              <a:gd name="connsiteX1594" fmla="*/ 2143729 w 5916161"/>
              <a:gd name="connsiteY1594" fmla="*/ 1505556 h 4804734"/>
              <a:gd name="connsiteX1595" fmla="*/ 2155531 w 5916161"/>
              <a:gd name="connsiteY1595" fmla="*/ 1510614 h 4804734"/>
              <a:gd name="connsiteX1596" fmla="*/ 2157218 w 5916161"/>
              <a:gd name="connsiteY1596" fmla="*/ 1492067 h 4804734"/>
              <a:gd name="connsiteX1597" fmla="*/ 2157218 w 5916161"/>
              <a:gd name="connsiteY1597" fmla="*/ 1488694 h 4804734"/>
              <a:gd name="connsiteX1598" fmla="*/ 2185881 w 5916161"/>
              <a:gd name="connsiteY1598" fmla="*/ 1460030 h 4804734"/>
              <a:gd name="connsiteX1599" fmla="*/ 2190941 w 5916161"/>
              <a:gd name="connsiteY1599" fmla="*/ 1454970 h 4804734"/>
              <a:gd name="connsiteX1600" fmla="*/ 2219604 w 5916161"/>
              <a:gd name="connsiteY1600" fmla="*/ 1433052 h 4804734"/>
              <a:gd name="connsiteX1601" fmla="*/ 2244898 w 5916161"/>
              <a:gd name="connsiteY1601" fmla="*/ 1411132 h 4804734"/>
              <a:gd name="connsiteX1602" fmla="*/ 2261758 w 5916161"/>
              <a:gd name="connsiteY1602" fmla="*/ 1397642 h 4804734"/>
              <a:gd name="connsiteX1603" fmla="*/ 2281993 w 5916161"/>
              <a:gd name="connsiteY1603" fmla="*/ 1374037 h 4804734"/>
              <a:gd name="connsiteX1604" fmla="*/ 2346066 w 5916161"/>
              <a:gd name="connsiteY1604" fmla="*/ 1303220 h 4804734"/>
              <a:gd name="connsiteX1605" fmla="*/ 2386533 w 5916161"/>
              <a:gd name="connsiteY1605" fmla="*/ 1245889 h 4804734"/>
              <a:gd name="connsiteX1606" fmla="*/ 2384848 w 5916161"/>
              <a:gd name="connsiteY1606" fmla="*/ 1237460 h 4804734"/>
              <a:gd name="connsiteX1607" fmla="*/ 2394965 w 5916161"/>
              <a:gd name="connsiteY1607" fmla="*/ 1240831 h 4804734"/>
              <a:gd name="connsiteX1608" fmla="*/ 2406767 w 5916161"/>
              <a:gd name="connsiteY1608" fmla="*/ 1242518 h 4804734"/>
              <a:gd name="connsiteX1609" fmla="*/ 2405081 w 5916161"/>
              <a:gd name="connsiteY1609" fmla="*/ 1230715 h 4804734"/>
              <a:gd name="connsiteX1610" fmla="*/ 2403394 w 5916161"/>
              <a:gd name="connsiteY1610" fmla="*/ 1218912 h 4804734"/>
              <a:gd name="connsiteX1611" fmla="*/ 2415198 w 5916161"/>
              <a:gd name="connsiteY1611" fmla="*/ 1220598 h 4804734"/>
              <a:gd name="connsiteX1612" fmla="*/ 2425315 w 5916161"/>
              <a:gd name="connsiteY1612" fmla="*/ 1223970 h 4804734"/>
              <a:gd name="connsiteX1613" fmla="*/ 2421943 w 5916161"/>
              <a:gd name="connsiteY1613" fmla="*/ 1213853 h 4804734"/>
              <a:gd name="connsiteX1614" fmla="*/ 2433745 w 5916161"/>
              <a:gd name="connsiteY1614" fmla="*/ 1202051 h 4804734"/>
              <a:gd name="connsiteX1615" fmla="*/ 2437117 w 5916161"/>
              <a:gd name="connsiteY1615" fmla="*/ 1198678 h 4804734"/>
              <a:gd name="connsiteX1616" fmla="*/ 2440490 w 5916161"/>
              <a:gd name="connsiteY1616" fmla="*/ 1185188 h 4804734"/>
              <a:gd name="connsiteX1617" fmla="*/ 2452294 w 5916161"/>
              <a:gd name="connsiteY1617" fmla="*/ 1183502 h 4804734"/>
              <a:gd name="connsiteX1618" fmla="*/ 2457351 w 5916161"/>
              <a:gd name="connsiteY1618" fmla="*/ 1178445 h 4804734"/>
              <a:gd name="connsiteX1619" fmla="*/ 2462410 w 5916161"/>
              <a:gd name="connsiteY1619" fmla="*/ 1166641 h 4804734"/>
              <a:gd name="connsiteX1620" fmla="*/ 2452292 w 5916161"/>
              <a:gd name="connsiteY1620" fmla="*/ 1159896 h 4804734"/>
              <a:gd name="connsiteX1621" fmla="*/ 2442175 w 5916161"/>
              <a:gd name="connsiteY1621" fmla="*/ 1170013 h 4804734"/>
              <a:gd name="connsiteX1622" fmla="*/ 2433745 w 5916161"/>
              <a:gd name="connsiteY1622" fmla="*/ 1178443 h 4804734"/>
              <a:gd name="connsiteX1623" fmla="*/ 2427000 w 5916161"/>
              <a:gd name="connsiteY1623" fmla="*/ 1185188 h 4804734"/>
              <a:gd name="connsiteX1624" fmla="*/ 2425314 w 5916161"/>
              <a:gd name="connsiteY1624" fmla="*/ 1193619 h 4804734"/>
              <a:gd name="connsiteX1625" fmla="*/ 2413511 w 5916161"/>
              <a:gd name="connsiteY1625" fmla="*/ 1181818 h 4804734"/>
              <a:gd name="connsiteX1626" fmla="*/ 2464096 w 5916161"/>
              <a:gd name="connsiteY1626" fmla="*/ 1137978 h 4804734"/>
              <a:gd name="connsiteX1627" fmla="*/ 2479272 w 5916161"/>
              <a:gd name="connsiteY1627" fmla="*/ 1122802 h 4804734"/>
              <a:gd name="connsiteX1628" fmla="*/ 2509620 w 5916161"/>
              <a:gd name="connsiteY1628" fmla="*/ 1089079 h 4804734"/>
              <a:gd name="connsiteX1629" fmla="*/ 2514680 w 5916161"/>
              <a:gd name="connsiteY1629" fmla="*/ 1084019 h 4804734"/>
              <a:gd name="connsiteX1630" fmla="*/ 2521425 w 5916161"/>
              <a:gd name="connsiteY1630" fmla="*/ 1070531 h 4804734"/>
              <a:gd name="connsiteX1631" fmla="*/ 2524797 w 5916161"/>
              <a:gd name="connsiteY1631" fmla="*/ 1060414 h 4804734"/>
              <a:gd name="connsiteX1632" fmla="*/ 2516367 w 5916161"/>
              <a:gd name="connsiteY1632" fmla="*/ 1065474 h 4804734"/>
              <a:gd name="connsiteX1633" fmla="*/ 2497819 w 5916161"/>
              <a:gd name="connsiteY1633" fmla="*/ 1063788 h 4804734"/>
              <a:gd name="connsiteX1634" fmla="*/ 2496133 w 5916161"/>
              <a:gd name="connsiteY1634" fmla="*/ 1038495 h 4804734"/>
              <a:gd name="connsiteX1635" fmla="*/ 2507935 w 5916161"/>
              <a:gd name="connsiteY1635" fmla="*/ 1036807 h 4804734"/>
              <a:gd name="connsiteX1636" fmla="*/ 2531541 w 5916161"/>
              <a:gd name="connsiteY1636" fmla="*/ 1040180 h 4804734"/>
              <a:gd name="connsiteX1637" fmla="*/ 2538287 w 5916161"/>
              <a:gd name="connsiteY1637" fmla="*/ 1036810 h 4804734"/>
              <a:gd name="connsiteX1638" fmla="*/ 2555147 w 5916161"/>
              <a:gd name="connsiteY1638" fmla="*/ 1040182 h 4804734"/>
              <a:gd name="connsiteX1639" fmla="*/ 2568636 w 5916161"/>
              <a:gd name="connsiteY1639" fmla="*/ 1040182 h 4804734"/>
              <a:gd name="connsiteX1640" fmla="*/ 2570323 w 5916161"/>
              <a:gd name="connsiteY1640" fmla="*/ 1025006 h 4804734"/>
              <a:gd name="connsiteX1641" fmla="*/ 2573695 w 5916161"/>
              <a:gd name="connsiteY1641" fmla="*/ 1011516 h 4804734"/>
              <a:gd name="connsiteX1642" fmla="*/ 2568636 w 5916161"/>
              <a:gd name="connsiteY1642" fmla="*/ 996340 h 4804734"/>
              <a:gd name="connsiteX1643" fmla="*/ 2514680 w 5916161"/>
              <a:gd name="connsiteY1643" fmla="*/ 972736 h 4804734"/>
              <a:gd name="connsiteX1644" fmla="*/ 1256622 w 5916161"/>
              <a:gd name="connsiteY1644" fmla="*/ 958182 h 4804734"/>
              <a:gd name="connsiteX1645" fmla="*/ 1257494 w 5916161"/>
              <a:gd name="connsiteY1645" fmla="*/ 960799 h 4804734"/>
              <a:gd name="connsiteX1646" fmla="*/ 1260111 w 5916161"/>
              <a:gd name="connsiteY1646" fmla="*/ 961671 h 4804734"/>
              <a:gd name="connsiteX1647" fmla="*/ 1259239 w 5916161"/>
              <a:gd name="connsiteY1647" fmla="*/ 959054 h 4804734"/>
              <a:gd name="connsiteX1648" fmla="*/ 1256622 w 5916161"/>
              <a:gd name="connsiteY1648" fmla="*/ 958182 h 4804734"/>
              <a:gd name="connsiteX1649" fmla="*/ 2614163 w 5916161"/>
              <a:gd name="connsiteY1649" fmla="*/ 954188 h 4804734"/>
              <a:gd name="connsiteX1650" fmla="*/ 2595615 w 5916161"/>
              <a:gd name="connsiteY1650" fmla="*/ 965992 h 4804734"/>
              <a:gd name="connsiteX1651" fmla="*/ 2607417 w 5916161"/>
              <a:gd name="connsiteY1651" fmla="*/ 977794 h 4804734"/>
              <a:gd name="connsiteX1652" fmla="*/ 2619221 w 5916161"/>
              <a:gd name="connsiteY1652" fmla="*/ 976108 h 4804734"/>
              <a:gd name="connsiteX1653" fmla="*/ 2624280 w 5916161"/>
              <a:gd name="connsiteY1653" fmla="*/ 971049 h 4804734"/>
              <a:gd name="connsiteX1654" fmla="*/ 2624278 w 5916161"/>
              <a:gd name="connsiteY1654" fmla="*/ 960933 h 4804734"/>
              <a:gd name="connsiteX1655" fmla="*/ 2614163 w 5916161"/>
              <a:gd name="connsiteY1655" fmla="*/ 954188 h 4804734"/>
              <a:gd name="connsiteX1656" fmla="*/ 4144393 w 5916161"/>
              <a:gd name="connsiteY1656" fmla="*/ 931609 h 4804734"/>
              <a:gd name="connsiteX1657" fmla="*/ 4138402 w 5916161"/>
              <a:gd name="connsiteY1657" fmla="*/ 933609 h 4804734"/>
              <a:gd name="connsiteX1658" fmla="*/ 4140398 w 5916161"/>
              <a:gd name="connsiteY1658" fmla="*/ 943596 h 4804734"/>
              <a:gd name="connsiteX1659" fmla="*/ 4146391 w 5916161"/>
              <a:gd name="connsiteY1659" fmla="*/ 941598 h 4804734"/>
              <a:gd name="connsiteX1660" fmla="*/ 4144393 w 5916161"/>
              <a:gd name="connsiteY1660" fmla="*/ 931609 h 4804734"/>
              <a:gd name="connsiteX1661" fmla="*/ 4300197 w 5916161"/>
              <a:gd name="connsiteY1661" fmla="*/ 927614 h 4804734"/>
              <a:gd name="connsiteX1662" fmla="*/ 4296203 w 5916161"/>
              <a:gd name="connsiteY1662" fmla="*/ 935607 h 4804734"/>
              <a:gd name="connsiteX1663" fmla="*/ 4306191 w 5916161"/>
              <a:gd name="connsiteY1663" fmla="*/ 941599 h 4804734"/>
              <a:gd name="connsiteX1664" fmla="*/ 4310184 w 5916161"/>
              <a:gd name="connsiteY1664" fmla="*/ 933608 h 4804734"/>
              <a:gd name="connsiteX1665" fmla="*/ 4300197 w 5916161"/>
              <a:gd name="connsiteY1665" fmla="*/ 927614 h 4804734"/>
              <a:gd name="connsiteX1666" fmla="*/ 1266215 w 5916161"/>
              <a:gd name="connsiteY1666" fmla="*/ 924167 h 4804734"/>
              <a:gd name="connsiteX1667" fmla="*/ 1263598 w 5916161"/>
              <a:gd name="connsiteY1667" fmla="*/ 926785 h 4804734"/>
              <a:gd name="connsiteX1668" fmla="*/ 1268832 w 5916161"/>
              <a:gd name="connsiteY1668" fmla="*/ 926784 h 4804734"/>
              <a:gd name="connsiteX1669" fmla="*/ 1266215 w 5916161"/>
              <a:gd name="connsiteY1669" fmla="*/ 924167 h 4804734"/>
              <a:gd name="connsiteX1670" fmla="*/ 4324167 w 5916161"/>
              <a:gd name="connsiteY1670" fmla="*/ 915632 h 4804734"/>
              <a:gd name="connsiteX1671" fmla="*/ 4324166 w 5916161"/>
              <a:gd name="connsiteY1671" fmla="*/ 919625 h 4804734"/>
              <a:gd name="connsiteX1672" fmla="*/ 4334153 w 5916161"/>
              <a:gd name="connsiteY1672" fmla="*/ 917628 h 4804734"/>
              <a:gd name="connsiteX1673" fmla="*/ 4324167 w 5916161"/>
              <a:gd name="connsiteY1673" fmla="*/ 915632 h 4804734"/>
              <a:gd name="connsiteX1674" fmla="*/ 1319416 w 5916161"/>
              <a:gd name="connsiteY1674" fmla="*/ 881433 h 4804734"/>
              <a:gd name="connsiteX1675" fmla="*/ 1321160 w 5916161"/>
              <a:gd name="connsiteY1675" fmla="*/ 884922 h 4804734"/>
              <a:gd name="connsiteX1676" fmla="*/ 1323778 w 5916161"/>
              <a:gd name="connsiteY1676" fmla="*/ 884049 h 4804734"/>
              <a:gd name="connsiteX1677" fmla="*/ 1319416 w 5916161"/>
              <a:gd name="connsiteY1677" fmla="*/ 881433 h 4804734"/>
              <a:gd name="connsiteX1678" fmla="*/ 1331300 w 5916161"/>
              <a:gd name="connsiteY1678" fmla="*/ 868241 h 4804734"/>
              <a:gd name="connsiteX1679" fmla="*/ 1329009 w 5916161"/>
              <a:gd name="connsiteY1679" fmla="*/ 870094 h 4804734"/>
              <a:gd name="connsiteX1680" fmla="*/ 1334242 w 5916161"/>
              <a:gd name="connsiteY1680" fmla="*/ 875327 h 4804734"/>
              <a:gd name="connsiteX1681" fmla="*/ 1333372 w 5916161"/>
              <a:gd name="connsiteY1681" fmla="*/ 874455 h 4804734"/>
              <a:gd name="connsiteX1682" fmla="*/ 1331627 w 5916161"/>
              <a:gd name="connsiteY1682" fmla="*/ 870965 h 4804734"/>
              <a:gd name="connsiteX1683" fmla="*/ 1331300 w 5916161"/>
              <a:gd name="connsiteY1683" fmla="*/ 868241 h 4804734"/>
              <a:gd name="connsiteX1684" fmla="*/ 1323778 w 5916161"/>
              <a:gd name="connsiteY1684" fmla="*/ 866605 h 4804734"/>
              <a:gd name="connsiteX1685" fmla="*/ 1320288 w 5916161"/>
              <a:gd name="connsiteY1685" fmla="*/ 868350 h 4804734"/>
              <a:gd name="connsiteX1686" fmla="*/ 1317671 w 5916161"/>
              <a:gd name="connsiteY1686" fmla="*/ 869222 h 4804734"/>
              <a:gd name="connsiteX1687" fmla="*/ 1322033 w 5916161"/>
              <a:gd name="connsiteY1687" fmla="*/ 870094 h 4804734"/>
              <a:gd name="connsiteX1688" fmla="*/ 1324650 w 5916161"/>
              <a:gd name="connsiteY1688" fmla="*/ 867477 h 4804734"/>
              <a:gd name="connsiteX1689" fmla="*/ 1323778 w 5916161"/>
              <a:gd name="connsiteY1689" fmla="*/ 866605 h 4804734"/>
              <a:gd name="connsiteX1690" fmla="*/ 1306879 w 5916161"/>
              <a:gd name="connsiteY1690" fmla="*/ 866278 h 4804734"/>
              <a:gd name="connsiteX1691" fmla="*/ 1305462 w 5916161"/>
              <a:gd name="connsiteY1691" fmla="*/ 867479 h 4804734"/>
              <a:gd name="connsiteX1692" fmla="*/ 1301973 w 5916161"/>
              <a:gd name="connsiteY1692" fmla="*/ 869222 h 4804734"/>
              <a:gd name="connsiteX1693" fmla="*/ 1304590 w 5916161"/>
              <a:gd name="connsiteY1693" fmla="*/ 871839 h 4804734"/>
              <a:gd name="connsiteX1694" fmla="*/ 1308950 w 5916161"/>
              <a:gd name="connsiteY1694" fmla="*/ 870967 h 4804734"/>
              <a:gd name="connsiteX1695" fmla="*/ 1306879 w 5916161"/>
              <a:gd name="connsiteY1695" fmla="*/ 866278 h 4804734"/>
              <a:gd name="connsiteX1696" fmla="*/ 4382095 w 5916161"/>
              <a:gd name="connsiteY1696" fmla="*/ 857704 h 4804734"/>
              <a:gd name="connsiteX1697" fmla="*/ 4366113 w 5916161"/>
              <a:gd name="connsiteY1697" fmla="*/ 869688 h 4804734"/>
              <a:gd name="connsiteX1698" fmla="*/ 4372107 w 5916161"/>
              <a:gd name="connsiteY1698" fmla="*/ 867693 h 4804734"/>
              <a:gd name="connsiteX1699" fmla="*/ 4386088 w 5916161"/>
              <a:gd name="connsiteY1699" fmla="*/ 865694 h 4804734"/>
              <a:gd name="connsiteX1700" fmla="*/ 4396076 w 5916161"/>
              <a:gd name="connsiteY1700" fmla="*/ 863695 h 4804734"/>
              <a:gd name="connsiteX1701" fmla="*/ 4382095 w 5916161"/>
              <a:gd name="connsiteY1701" fmla="*/ 857704 h 4804734"/>
              <a:gd name="connsiteX1702" fmla="*/ 1333371 w 5916161"/>
              <a:gd name="connsiteY1702" fmla="*/ 857012 h 4804734"/>
              <a:gd name="connsiteX1703" fmla="*/ 1329883 w 5916161"/>
              <a:gd name="connsiteY1703" fmla="*/ 857013 h 4804734"/>
              <a:gd name="connsiteX1704" fmla="*/ 1330754 w 5916161"/>
              <a:gd name="connsiteY1704" fmla="*/ 859629 h 4804734"/>
              <a:gd name="connsiteX1705" fmla="*/ 1334243 w 5916161"/>
              <a:gd name="connsiteY1705" fmla="*/ 859629 h 4804734"/>
              <a:gd name="connsiteX1706" fmla="*/ 1333371 w 5916161"/>
              <a:gd name="connsiteY1706" fmla="*/ 857012 h 4804734"/>
              <a:gd name="connsiteX1707" fmla="*/ 4212308 w 5916161"/>
              <a:gd name="connsiteY1707" fmla="*/ 851712 h 4804734"/>
              <a:gd name="connsiteX1708" fmla="*/ 4210311 w 5916161"/>
              <a:gd name="connsiteY1708" fmla="*/ 861699 h 4804734"/>
              <a:gd name="connsiteX1709" fmla="*/ 4216302 w 5916161"/>
              <a:gd name="connsiteY1709" fmla="*/ 863698 h 4804734"/>
              <a:gd name="connsiteX1710" fmla="*/ 4218301 w 5916161"/>
              <a:gd name="connsiteY1710" fmla="*/ 853709 h 4804734"/>
              <a:gd name="connsiteX1711" fmla="*/ 4212308 w 5916161"/>
              <a:gd name="connsiteY1711" fmla="*/ 851712 h 4804734"/>
              <a:gd name="connsiteX1712" fmla="*/ 1360408 w 5916161"/>
              <a:gd name="connsiteY1712" fmla="*/ 835208 h 4804734"/>
              <a:gd name="connsiteX1713" fmla="*/ 1357791 w 5916161"/>
              <a:gd name="connsiteY1713" fmla="*/ 836081 h 4804734"/>
              <a:gd name="connsiteX1714" fmla="*/ 1361280 w 5916161"/>
              <a:gd name="connsiteY1714" fmla="*/ 837825 h 4804734"/>
              <a:gd name="connsiteX1715" fmla="*/ 1360408 w 5916161"/>
              <a:gd name="connsiteY1715" fmla="*/ 835208 h 4804734"/>
              <a:gd name="connsiteX1716" fmla="*/ 1346453 w 5916161"/>
              <a:gd name="connsiteY1716" fmla="*/ 835208 h 4804734"/>
              <a:gd name="connsiteX1717" fmla="*/ 1340347 w 5916161"/>
              <a:gd name="connsiteY1717" fmla="*/ 837825 h 4804734"/>
              <a:gd name="connsiteX1718" fmla="*/ 1342965 w 5916161"/>
              <a:gd name="connsiteY1718" fmla="*/ 838696 h 4804734"/>
              <a:gd name="connsiteX1719" fmla="*/ 1349069 w 5916161"/>
              <a:gd name="connsiteY1719" fmla="*/ 836079 h 4804734"/>
              <a:gd name="connsiteX1720" fmla="*/ 1346453 w 5916161"/>
              <a:gd name="connsiteY1720" fmla="*/ 835208 h 4804734"/>
              <a:gd name="connsiteX1721" fmla="*/ 1371746 w 5916161"/>
              <a:gd name="connsiteY1721" fmla="*/ 834336 h 4804734"/>
              <a:gd name="connsiteX1722" fmla="*/ 1373491 w 5916161"/>
              <a:gd name="connsiteY1722" fmla="*/ 837825 h 4804734"/>
              <a:gd name="connsiteX1723" fmla="*/ 1376978 w 5916161"/>
              <a:gd name="connsiteY1723" fmla="*/ 839570 h 4804734"/>
              <a:gd name="connsiteX1724" fmla="*/ 1375234 w 5916161"/>
              <a:gd name="connsiteY1724" fmla="*/ 836081 h 4804734"/>
              <a:gd name="connsiteX1725" fmla="*/ 1371746 w 5916161"/>
              <a:gd name="connsiteY1725" fmla="*/ 834336 h 4804734"/>
              <a:gd name="connsiteX1726" fmla="*/ 1354302 w 5916161"/>
              <a:gd name="connsiteY1726" fmla="*/ 825615 h 4804734"/>
              <a:gd name="connsiteX1727" fmla="*/ 1357791 w 5916161"/>
              <a:gd name="connsiteY1727" fmla="*/ 829104 h 4804734"/>
              <a:gd name="connsiteX1728" fmla="*/ 1363024 w 5916161"/>
              <a:gd name="connsiteY1728" fmla="*/ 829102 h 4804734"/>
              <a:gd name="connsiteX1729" fmla="*/ 1362152 w 5916161"/>
              <a:gd name="connsiteY1729" fmla="*/ 829975 h 4804734"/>
              <a:gd name="connsiteX1730" fmla="*/ 1359535 w 5916161"/>
              <a:gd name="connsiteY1730" fmla="*/ 830848 h 4804734"/>
              <a:gd name="connsiteX1731" fmla="*/ 1363024 w 5916161"/>
              <a:gd name="connsiteY1731" fmla="*/ 834337 h 4804734"/>
              <a:gd name="connsiteX1732" fmla="*/ 1361280 w 5916161"/>
              <a:gd name="connsiteY1732" fmla="*/ 825615 h 4804734"/>
              <a:gd name="connsiteX1733" fmla="*/ 1354302 w 5916161"/>
              <a:gd name="connsiteY1733" fmla="*/ 825615 h 4804734"/>
              <a:gd name="connsiteX1734" fmla="*/ 1345581 w 5916161"/>
              <a:gd name="connsiteY1734" fmla="*/ 820381 h 4804734"/>
              <a:gd name="connsiteX1735" fmla="*/ 1344708 w 5916161"/>
              <a:gd name="connsiteY1735" fmla="*/ 822998 h 4804734"/>
              <a:gd name="connsiteX1736" fmla="*/ 1346453 w 5916161"/>
              <a:gd name="connsiteY1736" fmla="*/ 822998 h 4804734"/>
              <a:gd name="connsiteX1737" fmla="*/ 1347325 w 5916161"/>
              <a:gd name="connsiteY1737" fmla="*/ 820381 h 4804734"/>
              <a:gd name="connsiteX1738" fmla="*/ 1345581 w 5916161"/>
              <a:gd name="connsiteY1738" fmla="*/ 820381 h 4804734"/>
              <a:gd name="connsiteX1739" fmla="*/ 2592032 w 5916161"/>
              <a:gd name="connsiteY1739" fmla="*/ 813184 h 4804734"/>
              <a:gd name="connsiteX1740" fmla="*/ 2587185 w 5916161"/>
              <a:gd name="connsiteY1740" fmla="*/ 819297 h 4804734"/>
              <a:gd name="connsiteX1741" fmla="*/ 2598987 w 5916161"/>
              <a:gd name="connsiteY1741" fmla="*/ 824354 h 4804734"/>
              <a:gd name="connsiteX1742" fmla="*/ 2600672 w 5916161"/>
              <a:gd name="connsiteY1742" fmla="*/ 815924 h 4804734"/>
              <a:gd name="connsiteX1743" fmla="*/ 2592032 w 5916161"/>
              <a:gd name="connsiteY1743" fmla="*/ 813184 h 4804734"/>
              <a:gd name="connsiteX1744" fmla="*/ 2552332 w 5916161"/>
              <a:gd name="connsiteY1744" fmla="*/ 812875 h 4804734"/>
              <a:gd name="connsiteX1745" fmla="*/ 2551769 w 5916161"/>
              <a:gd name="connsiteY1745" fmla="*/ 817765 h 4804734"/>
              <a:gd name="connsiteX1746" fmla="*/ 2549894 w 5916161"/>
              <a:gd name="connsiteY1746" fmla="*/ 819103 h 4804734"/>
              <a:gd name="connsiteX1747" fmla="*/ 2555147 w 5916161"/>
              <a:gd name="connsiteY1747" fmla="*/ 824356 h 4804734"/>
              <a:gd name="connsiteX1748" fmla="*/ 2558519 w 5916161"/>
              <a:gd name="connsiteY1748" fmla="*/ 834473 h 4804734"/>
              <a:gd name="connsiteX1749" fmla="*/ 2570323 w 5916161"/>
              <a:gd name="connsiteY1749" fmla="*/ 836159 h 4804734"/>
              <a:gd name="connsiteX1750" fmla="*/ 2556835 w 5916161"/>
              <a:gd name="connsiteY1750" fmla="*/ 815924 h 4804734"/>
              <a:gd name="connsiteX1751" fmla="*/ 2547664 w 5916161"/>
              <a:gd name="connsiteY1751" fmla="*/ 809713 h 4804734"/>
              <a:gd name="connsiteX1752" fmla="*/ 2546535 w 5916161"/>
              <a:gd name="connsiteY1752" fmla="*/ 810788 h 4804734"/>
              <a:gd name="connsiteX1753" fmla="*/ 2549152 w 5916161"/>
              <a:gd name="connsiteY1753" fmla="*/ 811660 h 4804734"/>
              <a:gd name="connsiteX1754" fmla="*/ 2550878 w 5916161"/>
              <a:gd name="connsiteY1754" fmla="*/ 811890 h 4804734"/>
              <a:gd name="connsiteX1755" fmla="*/ 4288213 w 5916161"/>
              <a:gd name="connsiteY1755" fmla="*/ 791788 h 4804734"/>
              <a:gd name="connsiteX1756" fmla="*/ 4268237 w 5916161"/>
              <a:gd name="connsiteY1756" fmla="*/ 811763 h 4804734"/>
              <a:gd name="connsiteX1757" fmla="*/ 4256253 w 5916161"/>
              <a:gd name="connsiteY1757" fmla="*/ 831738 h 4804734"/>
              <a:gd name="connsiteX1758" fmla="*/ 4238276 w 5916161"/>
              <a:gd name="connsiteY1758" fmla="*/ 857704 h 4804734"/>
              <a:gd name="connsiteX1759" fmla="*/ 4200323 w 5916161"/>
              <a:gd name="connsiteY1759" fmla="*/ 899650 h 4804734"/>
              <a:gd name="connsiteX1760" fmla="*/ 4192334 w 5916161"/>
              <a:gd name="connsiteY1760" fmla="*/ 903647 h 4804734"/>
              <a:gd name="connsiteX1761" fmla="*/ 4190334 w 5916161"/>
              <a:gd name="connsiteY1761" fmla="*/ 917629 h 4804734"/>
              <a:gd name="connsiteX1762" fmla="*/ 4200323 w 5916161"/>
              <a:gd name="connsiteY1762" fmla="*/ 927617 h 4804734"/>
              <a:gd name="connsiteX1763" fmla="*/ 4214306 w 5916161"/>
              <a:gd name="connsiteY1763" fmla="*/ 929613 h 4804734"/>
              <a:gd name="connsiteX1764" fmla="*/ 4164369 w 5916161"/>
              <a:gd name="connsiteY1764" fmla="*/ 975554 h 4804734"/>
              <a:gd name="connsiteX1765" fmla="*/ 4158377 w 5916161"/>
              <a:gd name="connsiteY1765" fmla="*/ 993533 h 4804734"/>
              <a:gd name="connsiteX1766" fmla="*/ 4138402 w 5916161"/>
              <a:gd name="connsiteY1766" fmla="*/ 1021498 h 4804734"/>
              <a:gd name="connsiteX1767" fmla="*/ 4136404 w 5916161"/>
              <a:gd name="connsiteY1767" fmla="*/ 1027488 h 4804734"/>
              <a:gd name="connsiteX1768" fmla="*/ 4078477 w 5916161"/>
              <a:gd name="connsiteY1768" fmla="*/ 1113382 h 4804734"/>
              <a:gd name="connsiteX1769" fmla="*/ 4038526 w 5916161"/>
              <a:gd name="connsiteY1769" fmla="*/ 1149337 h 4804734"/>
              <a:gd name="connsiteX1770" fmla="*/ 4026542 w 5916161"/>
              <a:gd name="connsiteY1770" fmla="*/ 1149337 h 4804734"/>
              <a:gd name="connsiteX1771" fmla="*/ 4028539 w 5916161"/>
              <a:gd name="connsiteY1771" fmla="*/ 1163320 h 4804734"/>
              <a:gd name="connsiteX1772" fmla="*/ 4024544 w 5916161"/>
              <a:gd name="connsiteY1772" fmla="*/ 1183295 h 4804734"/>
              <a:gd name="connsiteX1773" fmla="*/ 4004568 w 5916161"/>
              <a:gd name="connsiteY1773" fmla="*/ 1207263 h 4804734"/>
              <a:gd name="connsiteX1774" fmla="*/ 3988589 w 5916161"/>
              <a:gd name="connsiteY1774" fmla="*/ 1215253 h 4804734"/>
              <a:gd name="connsiteX1775" fmla="*/ 3980599 w 5916161"/>
              <a:gd name="connsiteY1775" fmla="*/ 1223242 h 4804734"/>
              <a:gd name="connsiteX1776" fmla="*/ 3918676 w 5916161"/>
              <a:gd name="connsiteY1776" fmla="*/ 1293156 h 4804734"/>
              <a:gd name="connsiteX1777" fmla="*/ 3912685 w 5916161"/>
              <a:gd name="connsiteY1777" fmla="*/ 1303144 h 4804734"/>
              <a:gd name="connsiteX1778" fmla="*/ 3904695 w 5916161"/>
              <a:gd name="connsiteY1778" fmla="*/ 1319124 h 4804734"/>
              <a:gd name="connsiteX1779" fmla="*/ 3902697 w 5916161"/>
              <a:gd name="connsiteY1779" fmla="*/ 1333106 h 4804734"/>
              <a:gd name="connsiteX1780" fmla="*/ 3906691 w 5916161"/>
              <a:gd name="connsiteY1780" fmla="*/ 1337100 h 4804734"/>
              <a:gd name="connsiteX1781" fmla="*/ 3884720 w 5916161"/>
              <a:gd name="connsiteY1781" fmla="*/ 1351082 h 4804734"/>
              <a:gd name="connsiteX1782" fmla="*/ 3884720 w 5916161"/>
              <a:gd name="connsiteY1782" fmla="*/ 1355078 h 4804734"/>
              <a:gd name="connsiteX1783" fmla="*/ 3826795 w 5916161"/>
              <a:gd name="connsiteY1783" fmla="*/ 1405015 h 4804734"/>
              <a:gd name="connsiteX1784" fmla="*/ 3768866 w 5916161"/>
              <a:gd name="connsiteY1784" fmla="*/ 1470933 h 4804734"/>
              <a:gd name="connsiteX1785" fmla="*/ 3748891 w 5916161"/>
              <a:gd name="connsiteY1785" fmla="*/ 1494900 h 4804734"/>
              <a:gd name="connsiteX1786" fmla="*/ 3746894 w 5916161"/>
              <a:gd name="connsiteY1786" fmla="*/ 1516874 h 4804734"/>
              <a:gd name="connsiteX1787" fmla="*/ 3758878 w 5916161"/>
              <a:gd name="connsiteY1787" fmla="*/ 1508884 h 4804734"/>
              <a:gd name="connsiteX1788" fmla="*/ 3772861 w 5916161"/>
              <a:gd name="connsiteY1788" fmla="*/ 1502891 h 4804734"/>
              <a:gd name="connsiteX1789" fmla="*/ 3780851 w 5916161"/>
              <a:gd name="connsiteY1789" fmla="*/ 1486910 h 4804734"/>
              <a:gd name="connsiteX1790" fmla="*/ 3792836 w 5916161"/>
              <a:gd name="connsiteY1790" fmla="*/ 1478922 h 4804734"/>
              <a:gd name="connsiteX1791" fmla="*/ 3800826 w 5916161"/>
              <a:gd name="connsiteY1791" fmla="*/ 1466936 h 4804734"/>
              <a:gd name="connsiteX1792" fmla="*/ 3808815 w 5916161"/>
              <a:gd name="connsiteY1792" fmla="*/ 1458946 h 4804734"/>
              <a:gd name="connsiteX1793" fmla="*/ 3818802 w 5916161"/>
              <a:gd name="connsiteY1793" fmla="*/ 1448960 h 4804734"/>
              <a:gd name="connsiteX1794" fmla="*/ 3828791 w 5916161"/>
              <a:gd name="connsiteY1794" fmla="*/ 1438971 h 4804734"/>
              <a:gd name="connsiteX1795" fmla="*/ 3840776 w 5916161"/>
              <a:gd name="connsiteY1795" fmla="*/ 1426986 h 4804734"/>
              <a:gd name="connsiteX1796" fmla="*/ 3848765 w 5916161"/>
              <a:gd name="connsiteY1796" fmla="*/ 1422993 h 4804734"/>
              <a:gd name="connsiteX1797" fmla="*/ 3862746 w 5916161"/>
              <a:gd name="connsiteY1797" fmla="*/ 1428984 h 4804734"/>
              <a:gd name="connsiteX1798" fmla="*/ 3864745 w 5916161"/>
              <a:gd name="connsiteY1798" fmla="*/ 1407013 h 4804734"/>
              <a:gd name="connsiteX1799" fmla="*/ 3864745 w 5916161"/>
              <a:gd name="connsiteY1799" fmla="*/ 1403016 h 4804734"/>
              <a:gd name="connsiteX1800" fmla="*/ 3898702 w 5916161"/>
              <a:gd name="connsiteY1800" fmla="*/ 1369060 h 4804734"/>
              <a:gd name="connsiteX1801" fmla="*/ 3904695 w 5916161"/>
              <a:gd name="connsiteY1801" fmla="*/ 1363067 h 4804734"/>
              <a:gd name="connsiteX1802" fmla="*/ 3938651 w 5916161"/>
              <a:gd name="connsiteY1802" fmla="*/ 1337101 h 4804734"/>
              <a:gd name="connsiteX1803" fmla="*/ 3968614 w 5916161"/>
              <a:gd name="connsiteY1803" fmla="*/ 1311134 h 4804734"/>
              <a:gd name="connsiteX1804" fmla="*/ 3988589 w 5916161"/>
              <a:gd name="connsiteY1804" fmla="*/ 1295152 h 4804734"/>
              <a:gd name="connsiteX1805" fmla="*/ 4012559 w 5916161"/>
              <a:gd name="connsiteY1805" fmla="*/ 1267189 h 4804734"/>
              <a:gd name="connsiteX1806" fmla="*/ 4088464 w 5916161"/>
              <a:gd name="connsiteY1806" fmla="*/ 1183295 h 4804734"/>
              <a:gd name="connsiteX1807" fmla="*/ 4136404 w 5916161"/>
              <a:gd name="connsiteY1807" fmla="*/ 1115378 h 4804734"/>
              <a:gd name="connsiteX1808" fmla="*/ 4134408 w 5916161"/>
              <a:gd name="connsiteY1808" fmla="*/ 1105392 h 4804734"/>
              <a:gd name="connsiteX1809" fmla="*/ 4146391 w 5916161"/>
              <a:gd name="connsiteY1809" fmla="*/ 1109387 h 4804734"/>
              <a:gd name="connsiteX1810" fmla="*/ 4160373 w 5916161"/>
              <a:gd name="connsiteY1810" fmla="*/ 1111385 h 4804734"/>
              <a:gd name="connsiteX1811" fmla="*/ 4158376 w 5916161"/>
              <a:gd name="connsiteY1811" fmla="*/ 1097402 h 4804734"/>
              <a:gd name="connsiteX1812" fmla="*/ 4156378 w 5916161"/>
              <a:gd name="connsiteY1812" fmla="*/ 1083421 h 4804734"/>
              <a:gd name="connsiteX1813" fmla="*/ 4170360 w 5916161"/>
              <a:gd name="connsiteY1813" fmla="*/ 1085418 h 4804734"/>
              <a:gd name="connsiteX1814" fmla="*/ 4182346 w 5916161"/>
              <a:gd name="connsiteY1814" fmla="*/ 1089412 h 4804734"/>
              <a:gd name="connsiteX1815" fmla="*/ 4178351 w 5916161"/>
              <a:gd name="connsiteY1815" fmla="*/ 1077427 h 4804734"/>
              <a:gd name="connsiteX1816" fmla="*/ 4192332 w 5916161"/>
              <a:gd name="connsiteY1816" fmla="*/ 1063446 h 4804734"/>
              <a:gd name="connsiteX1817" fmla="*/ 4196328 w 5916161"/>
              <a:gd name="connsiteY1817" fmla="*/ 1059450 h 4804734"/>
              <a:gd name="connsiteX1818" fmla="*/ 4200323 w 5916161"/>
              <a:gd name="connsiteY1818" fmla="*/ 1043469 h 4804734"/>
              <a:gd name="connsiteX1819" fmla="*/ 4214307 w 5916161"/>
              <a:gd name="connsiteY1819" fmla="*/ 1041473 h 4804734"/>
              <a:gd name="connsiteX1820" fmla="*/ 4220297 w 5916161"/>
              <a:gd name="connsiteY1820" fmla="*/ 1035481 h 4804734"/>
              <a:gd name="connsiteX1821" fmla="*/ 4226291 w 5916161"/>
              <a:gd name="connsiteY1821" fmla="*/ 1021497 h 4804734"/>
              <a:gd name="connsiteX1822" fmla="*/ 4214305 w 5916161"/>
              <a:gd name="connsiteY1822" fmla="*/ 1013508 h 4804734"/>
              <a:gd name="connsiteX1823" fmla="*/ 4202319 w 5916161"/>
              <a:gd name="connsiteY1823" fmla="*/ 1025492 h 4804734"/>
              <a:gd name="connsiteX1824" fmla="*/ 4192332 w 5916161"/>
              <a:gd name="connsiteY1824" fmla="*/ 1035479 h 4804734"/>
              <a:gd name="connsiteX1825" fmla="*/ 4184342 w 5916161"/>
              <a:gd name="connsiteY1825" fmla="*/ 1043469 h 4804734"/>
              <a:gd name="connsiteX1826" fmla="*/ 4182345 w 5916161"/>
              <a:gd name="connsiteY1826" fmla="*/ 1053457 h 4804734"/>
              <a:gd name="connsiteX1827" fmla="*/ 4168363 w 5916161"/>
              <a:gd name="connsiteY1827" fmla="*/ 1039476 h 4804734"/>
              <a:gd name="connsiteX1828" fmla="*/ 4228287 w 5916161"/>
              <a:gd name="connsiteY1828" fmla="*/ 987542 h 4804734"/>
              <a:gd name="connsiteX1829" fmla="*/ 4246266 w 5916161"/>
              <a:gd name="connsiteY1829" fmla="*/ 969563 h 4804734"/>
              <a:gd name="connsiteX1830" fmla="*/ 4282219 w 5916161"/>
              <a:gd name="connsiteY1830" fmla="*/ 929614 h 4804734"/>
              <a:gd name="connsiteX1831" fmla="*/ 4288213 w 5916161"/>
              <a:gd name="connsiteY1831" fmla="*/ 923620 h 4804734"/>
              <a:gd name="connsiteX1832" fmla="*/ 4296202 w 5916161"/>
              <a:gd name="connsiteY1832" fmla="*/ 907640 h 4804734"/>
              <a:gd name="connsiteX1833" fmla="*/ 4300197 w 5916161"/>
              <a:gd name="connsiteY1833" fmla="*/ 895656 h 4804734"/>
              <a:gd name="connsiteX1834" fmla="*/ 4290210 w 5916161"/>
              <a:gd name="connsiteY1834" fmla="*/ 901649 h 4804734"/>
              <a:gd name="connsiteX1835" fmla="*/ 4268236 w 5916161"/>
              <a:gd name="connsiteY1835" fmla="*/ 899652 h 4804734"/>
              <a:gd name="connsiteX1836" fmla="*/ 4266241 w 5916161"/>
              <a:gd name="connsiteY1836" fmla="*/ 869689 h 4804734"/>
              <a:gd name="connsiteX1837" fmla="*/ 4280222 w 5916161"/>
              <a:gd name="connsiteY1837" fmla="*/ 867691 h 4804734"/>
              <a:gd name="connsiteX1838" fmla="*/ 4308187 w 5916161"/>
              <a:gd name="connsiteY1838" fmla="*/ 871685 h 4804734"/>
              <a:gd name="connsiteX1839" fmla="*/ 4316176 w 5916161"/>
              <a:gd name="connsiteY1839" fmla="*/ 867693 h 4804734"/>
              <a:gd name="connsiteX1840" fmla="*/ 4336152 w 5916161"/>
              <a:gd name="connsiteY1840" fmla="*/ 871687 h 4804734"/>
              <a:gd name="connsiteX1841" fmla="*/ 4352132 w 5916161"/>
              <a:gd name="connsiteY1841" fmla="*/ 871688 h 4804734"/>
              <a:gd name="connsiteX1842" fmla="*/ 4354130 w 5916161"/>
              <a:gd name="connsiteY1842" fmla="*/ 853709 h 4804734"/>
              <a:gd name="connsiteX1843" fmla="*/ 4358124 w 5916161"/>
              <a:gd name="connsiteY1843" fmla="*/ 837729 h 4804734"/>
              <a:gd name="connsiteX1844" fmla="*/ 4352132 w 5916161"/>
              <a:gd name="connsiteY1844" fmla="*/ 819751 h 4804734"/>
              <a:gd name="connsiteX1845" fmla="*/ 4288213 w 5916161"/>
              <a:gd name="connsiteY1845" fmla="*/ 791788 h 4804734"/>
              <a:gd name="connsiteX1846" fmla="*/ 2585077 w 5916161"/>
              <a:gd name="connsiteY1846" fmla="*/ 788946 h 4804734"/>
              <a:gd name="connsiteX1847" fmla="*/ 2582126 w 5916161"/>
              <a:gd name="connsiteY1847" fmla="*/ 797378 h 4804734"/>
              <a:gd name="connsiteX1848" fmla="*/ 2588870 w 5916161"/>
              <a:gd name="connsiteY1848" fmla="*/ 804122 h 4804734"/>
              <a:gd name="connsiteX1849" fmla="*/ 2590557 w 5916161"/>
              <a:gd name="connsiteY1849" fmla="*/ 795691 h 4804734"/>
              <a:gd name="connsiteX1850" fmla="*/ 2585077 w 5916161"/>
              <a:gd name="connsiteY1850" fmla="*/ 788946 h 4804734"/>
              <a:gd name="connsiteX1851" fmla="*/ 1383956 w 5916161"/>
              <a:gd name="connsiteY1851" fmla="*/ 785496 h 4804734"/>
              <a:gd name="connsiteX1852" fmla="*/ 1378723 w 5916161"/>
              <a:gd name="connsiteY1852" fmla="*/ 787239 h 4804734"/>
              <a:gd name="connsiteX1853" fmla="*/ 1387445 w 5916161"/>
              <a:gd name="connsiteY1853" fmla="*/ 788985 h 4804734"/>
              <a:gd name="connsiteX1854" fmla="*/ 1383956 w 5916161"/>
              <a:gd name="connsiteY1854" fmla="*/ 785496 h 4804734"/>
              <a:gd name="connsiteX1855" fmla="*/ 1396165 w 5916161"/>
              <a:gd name="connsiteY1855" fmla="*/ 780263 h 4804734"/>
              <a:gd name="connsiteX1856" fmla="*/ 1396166 w 5916161"/>
              <a:gd name="connsiteY1856" fmla="*/ 783751 h 4804734"/>
              <a:gd name="connsiteX1857" fmla="*/ 1404015 w 5916161"/>
              <a:gd name="connsiteY1857" fmla="*/ 788111 h 4804734"/>
              <a:gd name="connsiteX1858" fmla="*/ 1402272 w 5916161"/>
              <a:gd name="connsiteY1858" fmla="*/ 784624 h 4804734"/>
              <a:gd name="connsiteX1859" fmla="*/ 1397911 w 5916161"/>
              <a:gd name="connsiteY1859" fmla="*/ 782006 h 4804734"/>
              <a:gd name="connsiteX1860" fmla="*/ 1396165 w 5916161"/>
              <a:gd name="connsiteY1860" fmla="*/ 780263 h 4804734"/>
              <a:gd name="connsiteX1861" fmla="*/ 1401399 w 5916161"/>
              <a:gd name="connsiteY1861" fmla="*/ 780262 h 4804734"/>
              <a:gd name="connsiteX1862" fmla="*/ 1402270 w 5916161"/>
              <a:gd name="connsiteY1862" fmla="*/ 782879 h 4804734"/>
              <a:gd name="connsiteX1863" fmla="*/ 1405759 w 5916161"/>
              <a:gd name="connsiteY1863" fmla="*/ 782878 h 4804734"/>
              <a:gd name="connsiteX1864" fmla="*/ 1404887 w 5916161"/>
              <a:gd name="connsiteY1864" fmla="*/ 780263 h 4804734"/>
              <a:gd name="connsiteX1865" fmla="*/ 1401399 w 5916161"/>
              <a:gd name="connsiteY1865" fmla="*/ 780262 h 4804734"/>
              <a:gd name="connsiteX1866" fmla="*/ 1392678 w 5916161"/>
              <a:gd name="connsiteY1866" fmla="*/ 778517 h 4804734"/>
              <a:gd name="connsiteX1867" fmla="*/ 1389188 w 5916161"/>
              <a:gd name="connsiteY1867" fmla="*/ 778518 h 4804734"/>
              <a:gd name="connsiteX1868" fmla="*/ 1390061 w 5916161"/>
              <a:gd name="connsiteY1868" fmla="*/ 781135 h 4804734"/>
              <a:gd name="connsiteX1869" fmla="*/ 1393550 w 5916161"/>
              <a:gd name="connsiteY1869" fmla="*/ 781135 h 4804734"/>
              <a:gd name="connsiteX1870" fmla="*/ 1392678 w 5916161"/>
              <a:gd name="connsiteY1870" fmla="*/ 778517 h 4804734"/>
              <a:gd name="connsiteX1871" fmla="*/ 4406066 w 5916161"/>
              <a:gd name="connsiteY1871" fmla="*/ 769814 h 4804734"/>
              <a:gd name="connsiteX1872" fmla="*/ 4384092 w 5916161"/>
              <a:gd name="connsiteY1872" fmla="*/ 783798 h 4804734"/>
              <a:gd name="connsiteX1873" fmla="*/ 4398073 w 5916161"/>
              <a:gd name="connsiteY1873" fmla="*/ 797780 h 4804734"/>
              <a:gd name="connsiteX1874" fmla="*/ 4412056 w 5916161"/>
              <a:gd name="connsiteY1874" fmla="*/ 795783 h 4804734"/>
              <a:gd name="connsiteX1875" fmla="*/ 4418049 w 5916161"/>
              <a:gd name="connsiteY1875" fmla="*/ 789790 h 4804734"/>
              <a:gd name="connsiteX1876" fmla="*/ 4418048 w 5916161"/>
              <a:gd name="connsiteY1876" fmla="*/ 777805 h 4804734"/>
              <a:gd name="connsiteX1877" fmla="*/ 4406066 w 5916161"/>
              <a:gd name="connsiteY1877" fmla="*/ 769814 h 4804734"/>
              <a:gd name="connsiteX1878" fmla="*/ 2085930 w 5916161"/>
              <a:gd name="connsiteY1878" fmla="*/ 758785 h 4804734"/>
              <a:gd name="connsiteX1879" fmla="*/ 2081678 w 5916161"/>
              <a:gd name="connsiteY1879" fmla="*/ 761076 h 4804734"/>
              <a:gd name="connsiteX1880" fmla="*/ 2079934 w 5916161"/>
              <a:gd name="connsiteY1880" fmla="*/ 766308 h 4804734"/>
              <a:gd name="connsiteX1881" fmla="*/ 2081678 w 5916161"/>
              <a:gd name="connsiteY1881" fmla="*/ 768052 h 4804734"/>
              <a:gd name="connsiteX1882" fmla="*/ 2084294 w 5916161"/>
              <a:gd name="connsiteY1882" fmla="*/ 763691 h 4804734"/>
              <a:gd name="connsiteX1883" fmla="*/ 2085930 w 5916161"/>
              <a:gd name="connsiteY1883" fmla="*/ 758785 h 4804734"/>
              <a:gd name="connsiteX1884" fmla="*/ 1438902 w 5916161"/>
              <a:gd name="connsiteY1884" fmla="*/ 754970 h 4804734"/>
              <a:gd name="connsiteX1885" fmla="*/ 1435412 w 5916161"/>
              <a:gd name="connsiteY1885" fmla="*/ 754970 h 4804734"/>
              <a:gd name="connsiteX1886" fmla="*/ 1436285 w 5916161"/>
              <a:gd name="connsiteY1886" fmla="*/ 757587 h 4804734"/>
              <a:gd name="connsiteX1887" fmla="*/ 1439774 w 5916161"/>
              <a:gd name="connsiteY1887" fmla="*/ 757587 h 4804734"/>
              <a:gd name="connsiteX1888" fmla="*/ 1438902 w 5916161"/>
              <a:gd name="connsiteY1888" fmla="*/ 754970 h 4804734"/>
              <a:gd name="connsiteX1889" fmla="*/ 1417969 w 5916161"/>
              <a:gd name="connsiteY1889" fmla="*/ 741016 h 4804734"/>
              <a:gd name="connsiteX1890" fmla="*/ 1418842 w 5916161"/>
              <a:gd name="connsiteY1890" fmla="*/ 743633 h 4804734"/>
              <a:gd name="connsiteX1891" fmla="*/ 1422331 w 5916161"/>
              <a:gd name="connsiteY1891" fmla="*/ 743633 h 4804734"/>
              <a:gd name="connsiteX1892" fmla="*/ 1421458 w 5916161"/>
              <a:gd name="connsiteY1892" fmla="*/ 741016 h 4804734"/>
              <a:gd name="connsiteX1893" fmla="*/ 1417969 w 5916161"/>
              <a:gd name="connsiteY1893" fmla="*/ 741016 h 4804734"/>
              <a:gd name="connsiteX1894" fmla="*/ 2117437 w 5916161"/>
              <a:gd name="connsiteY1894" fmla="*/ 735783 h 4804734"/>
              <a:gd name="connsiteX1895" fmla="*/ 2115692 w 5916161"/>
              <a:gd name="connsiteY1895" fmla="*/ 737528 h 4804734"/>
              <a:gd name="connsiteX1896" fmla="*/ 2117436 w 5916161"/>
              <a:gd name="connsiteY1896" fmla="*/ 741016 h 4804734"/>
              <a:gd name="connsiteX1897" fmla="*/ 2119181 w 5916161"/>
              <a:gd name="connsiteY1897" fmla="*/ 739271 h 4804734"/>
              <a:gd name="connsiteX1898" fmla="*/ 2117437 w 5916161"/>
              <a:gd name="connsiteY1898" fmla="*/ 735783 h 4804734"/>
              <a:gd name="connsiteX1899" fmla="*/ 2132263 w 5916161"/>
              <a:gd name="connsiteY1899" fmla="*/ 733165 h 4804734"/>
              <a:gd name="connsiteX1900" fmla="*/ 2128774 w 5916161"/>
              <a:gd name="connsiteY1900" fmla="*/ 733166 h 4804734"/>
              <a:gd name="connsiteX1901" fmla="*/ 2127029 w 5916161"/>
              <a:gd name="connsiteY1901" fmla="*/ 734911 h 4804734"/>
              <a:gd name="connsiteX1902" fmla="*/ 2130518 w 5916161"/>
              <a:gd name="connsiteY1902" fmla="*/ 734911 h 4804734"/>
              <a:gd name="connsiteX1903" fmla="*/ 2132263 w 5916161"/>
              <a:gd name="connsiteY1903" fmla="*/ 733165 h 4804734"/>
              <a:gd name="connsiteX1904" fmla="*/ 2645525 w 5916161"/>
              <a:gd name="connsiteY1904" fmla="*/ 716159 h 4804734"/>
              <a:gd name="connsiteX1905" fmla="*/ 2640729 w 5916161"/>
              <a:gd name="connsiteY1905" fmla="*/ 718339 h 4804734"/>
              <a:gd name="connsiteX1906" fmla="*/ 2639856 w 5916161"/>
              <a:gd name="connsiteY1906" fmla="*/ 722701 h 4804734"/>
              <a:gd name="connsiteX1907" fmla="*/ 2645089 w 5916161"/>
              <a:gd name="connsiteY1907" fmla="*/ 719210 h 4804734"/>
              <a:gd name="connsiteX1908" fmla="*/ 2645525 w 5916161"/>
              <a:gd name="connsiteY1908" fmla="*/ 716159 h 4804734"/>
              <a:gd name="connsiteX1909" fmla="*/ 2100865 w 5916161"/>
              <a:gd name="connsiteY1909" fmla="*/ 694791 h 4804734"/>
              <a:gd name="connsiteX1910" fmla="*/ 2099994 w 5916161"/>
              <a:gd name="connsiteY1910" fmla="*/ 697408 h 4804734"/>
              <a:gd name="connsiteX1911" fmla="*/ 2103482 w 5916161"/>
              <a:gd name="connsiteY1911" fmla="*/ 699152 h 4804734"/>
              <a:gd name="connsiteX1912" fmla="*/ 2104355 w 5916161"/>
              <a:gd name="connsiteY1912" fmla="*/ 696536 h 4804734"/>
              <a:gd name="connsiteX1913" fmla="*/ 2100865 w 5916161"/>
              <a:gd name="connsiteY1913" fmla="*/ 694791 h 4804734"/>
              <a:gd name="connsiteX1914" fmla="*/ 4250759 w 5916161"/>
              <a:gd name="connsiteY1914" fmla="*/ 637482 h 4804734"/>
              <a:gd name="connsiteX1915" fmla="*/ 4246266 w 5916161"/>
              <a:gd name="connsiteY1915" fmla="*/ 641975 h 4804734"/>
              <a:gd name="connsiteX1916" fmla="*/ 4220297 w 5916161"/>
              <a:gd name="connsiteY1916" fmla="*/ 647967 h 4804734"/>
              <a:gd name="connsiteX1917" fmla="*/ 4206316 w 5916161"/>
              <a:gd name="connsiteY1917" fmla="*/ 649966 h 4804734"/>
              <a:gd name="connsiteX1918" fmla="*/ 4236278 w 5916161"/>
              <a:gd name="connsiteY1918" fmla="*/ 667944 h 4804734"/>
              <a:gd name="connsiteX1919" fmla="*/ 4248262 w 5916161"/>
              <a:gd name="connsiteY1919" fmla="*/ 667941 h 4804734"/>
              <a:gd name="connsiteX1920" fmla="*/ 4254254 w 5916161"/>
              <a:gd name="connsiteY1920" fmla="*/ 653961 h 4804734"/>
              <a:gd name="connsiteX1921" fmla="*/ 4258249 w 5916161"/>
              <a:gd name="connsiteY1921" fmla="*/ 641976 h 4804734"/>
              <a:gd name="connsiteX1922" fmla="*/ 4250759 w 5916161"/>
              <a:gd name="connsiteY1922" fmla="*/ 637482 h 4804734"/>
              <a:gd name="connsiteX1923" fmla="*/ 2148507 w 5916161"/>
              <a:gd name="connsiteY1923" fmla="*/ 631451 h 4804734"/>
              <a:gd name="connsiteX1924" fmla="*/ 2143601 w 5916161"/>
              <a:gd name="connsiteY1924" fmla="*/ 634613 h 4804734"/>
              <a:gd name="connsiteX1925" fmla="*/ 2139241 w 5916161"/>
              <a:gd name="connsiteY1925" fmla="*/ 640718 h 4804734"/>
              <a:gd name="connsiteX1926" fmla="*/ 2146217 w 5916161"/>
              <a:gd name="connsiteY1926" fmla="*/ 635484 h 4804734"/>
              <a:gd name="connsiteX1927" fmla="*/ 2148507 w 5916161"/>
              <a:gd name="connsiteY1927" fmla="*/ 631451 h 4804734"/>
              <a:gd name="connsiteX1928" fmla="*/ 2173254 w 5916161"/>
              <a:gd name="connsiteY1928" fmla="*/ 625891 h 4804734"/>
              <a:gd name="connsiteX1929" fmla="*/ 2172382 w 5916161"/>
              <a:gd name="connsiteY1929" fmla="*/ 628509 h 4804734"/>
              <a:gd name="connsiteX1930" fmla="*/ 2171845 w 5916161"/>
              <a:gd name="connsiteY1930" fmla="*/ 628240 h 4804734"/>
              <a:gd name="connsiteX1931" fmla="*/ 1538109 w 5916161"/>
              <a:gd name="connsiteY1931" fmla="*/ 616080 h 4804734"/>
              <a:gd name="connsiteX1932" fmla="*/ 1537951 w 5916161"/>
              <a:gd name="connsiteY1932" fmla="*/ 616553 h 4804734"/>
              <a:gd name="connsiteX1933" fmla="*/ 1537454 w 5916161"/>
              <a:gd name="connsiteY1933" fmla="*/ 616298 h 4804734"/>
              <a:gd name="connsiteX1934" fmla="*/ 1539200 w 5916161"/>
              <a:gd name="connsiteY1934" fmla="*/ 612809 h 4804734"/>
              <a:gd name="connsiteX1935" fmla="*/ 1543560 w 5916161"/>
              <a:gd name="connsiteY1935" fmla="*/ 615425 h 4804734"/>
              <a:gd name="connsiteX1936" fmla="*/ 1540072 w 5916161"/>
              <a:gd name="connsiteY1936" fmla="*/ 615426 h 4804734"/>
              <a:gd name="connsiteX1937" fmla="*/ 1538109 w 5916161"/>
              <a:gd name="connsiteY1937" fmla="*/ 616080 h 4804734"/>
              <a:gd name="connsiteX1938" fmla="*/ 4379846 w 5916161"/>
              <a:gd name="connsiteY1938" fmla="*/ 602776 h 4804734"/>
              <a:gd name="connsiteX1939" fmla="*/ 4374105 w 5916161"/>
              <a:gd name="connsiteY1939" fmla="*/ 610015 h 4804734"/>
              <a:gd name="connsiteX1940" fmla="*/ 4388086 w 5916161"/>
              <a:gd name="connsiteY1940" fmla="*/ 616008 h 4804734"/>
              <a:gd name="connsiteX1941" fmla="*/ 4390083 w 5916161"/>
              <a:gd name="connsiteY1941" fmla="*/ 606021 h 4804734"/>
              <a:gd name="connsiteX1942" fmla="*/ 4379846 w 5916161"/>
              <a:gd name="connsiteY1942" fmla="*/ 602776 h 4804734"/>
              <a:gd name="connsiteX1943" fmla="*/ 1584552 w 5916161"/>
              <a:gd name="connsiteY1943" fmla="*/ 600598 h 4804734"/>
              <a:gd name="connsiteX1944" fmla="*/ 1581062 w 5916161"/>
              <a:gd name="connsiteY1944" fmla="*/ 600599 h 4804734"/>
              <a:gd name="connsiteX1945" fmla="*/ 1582807 w 5916161"/>
              <a:gd name="connsiteY1945" fmla="*/ 602343 h 4804734"/>
              <a:gd name="connsiteX1946" fmla="*/ 1586295 w 5916161"/>
              <a:gd name="connsiteY1946" fmla="*/ 602342 h 4804734"/>
              <a:gd name="connsiteX1947" fmla="*/ 1584552 w 5916161"/>
              <a:gd name="connsiteY1947" fmla="*/ 600598 h 4804734"/>
              <a:gd name="connsiteX1948" fmla="*/ 1577574 w 5916161"/>
              <a:gd name="connsiteY1948" fmla="*/ 595366 h 4804734"/>
              <a:gd name="connsiteX1949" fmla="*/ 1574957 w 5916161"/>
              <a:gd name="connsiteY1949" fmla="*/ 596238 h 4804734"/>
              <a:gd name="connsiteX1950" fmla="*/ 1574956 w 5916161"/>
              <a:gd name="connsiteY1950" fmla="*/ 599727 h 4804734"/>
              <a:gd name="connsiteX1951" fmla="*/ 1577574 w 5916161"/>
              <a:gd name="connsiteY1951" fmla="*/ 595366 h 4804734"/>
              <a:gd name="connsiteX1952" fmla="*/ 1587167 w 5916161"/>
              <a:gd name="connsiteY1952" fmla="*/ 592751 h 4804734"/>
              <a:gd name="connsiteX1953" fmla="*/ 1584550 w 5916161"/>
              <a:gd name="connsiteY1953" fmla="*/ 593622 h 4804734"/>
              <a:gd name="connsiteX1954" fmla="*/ 1588040 w 5916161"/>
              <a:gd name="connsiteY1954" fmla="*/ 595366 h 4804734"/>
              <a:gd name="connsiteX1955" fmla="*/ 1587167 w 5916161"/>
              <a:gd name="connsiteY1955" fmla="*/ 592751 h 4804734"/>
              <a:gd name="connsiteX1956" fmla="*/ 4314928 w 5916161"/>
              <a:gd name="connsiteY1956" fmla="*/ 590292 h 4804734"/>
              <a:gd name="connsiteX1957" fmla="*/ 4320172 w 5916161"/>
              <a:gd name="connsiteY1957" fmla="*/ 600030 h 4804734"/>
              <a:gd name="connsiteX1958" fmla="*/ 4336152 w 5916161"/>
              <a:gd name="connsiteY1958" fmla="*/ 616010 h 4804734"/>
              <a:gd name="connsiteX1959" fmla="*/ 4340146 w 5916161"/>
              <a:gd name="connsiteY1959" fmla="*/ 627994 h 4804734"/>
              <a:gd name="connsiteX1960" fmla="*/ 4354130 w 5916161"/>
              <a:gd name="connsiteY1960" fmla="*/ 629991 h 4804734"/>
              <a:gd name="connsiteX1961" fmla="*/ 4338151 w 5916161"/>
              <a:gd name="connsiteY1961" fmla="*/ 606021 h 4804734"/>
              <a:gd name="connsiteX1962" fmla="*/ 4314928 w 5916161"/>
              <a:gd name="connsiteY1962" fmla="*/ 590292 h 4804734"/>
              <a:gd name="connsiteX1963" fmla="*/ 4282221 w 5916161"/>
              <a:gd name="connsiteY1963" fmla="*/ 574062 h 4804734"/>
              <a:gd name="connsiteX1964" fmla="*/ 4286217 w 5916161"/>
              <a:gd name="connsiteY1964" fmla="*/ 602026 h 4804734"/>
              <a:gd name="connsiteX1965" fmla="*/ 4292207 w 5916161"/>
              <a:gd name="connsiteY1965" fmla="*/ 584048 h 4804734"/>
              <a:gd name="connsiteX1966" fmla="*/ 4282221 w 5916161"/>
              <a:gd name="connsiteY1966" fmla="*/ 574062 h 4804734"/>
              <a:gd name="connsiteX1967" fmla="*/ 4371608 w 5916161"/>
              <a:gd name="connsiteY1967" fmla="*/ 574061 h 4804734"/>
              <a:gd name="connsiteX1968" fmla="*/ 4368111 w 5916161"/>
              <a:gd name="connsiteY1968" fmla="*/ 584049 h 4804734"/>
              <a:gd name="connsiteX1969" fmla="*/ 4376101 w 5916161"/>
              <a:gd name="connsiteY1969" fmla="*/ 592039 h 4804734"/>
              <a:gd name="connsiteX1970" fmla="*/ 4378100 w 5916161"/>
              <a:gd name="connsiteY1970" fmla="*/ 582052 h 4804734"/>
              <a:gd name="connsiteX1971" fmla="*/ 4371608 w 5916161"/>
              <a:gd name="connsiteY1971" fmla="*/ 574061 h 4804734"/>
              <a:gd name="connsiteX1972" fmla="*/ 2222966 w 5916161"/>
              <a:gd name="connsiteY1972" fmla="*/ 565714 h 4804734"/>
              <a:gd name="connsiteX1973" fmla="*/ 2222968 w 5916161"/>
              <a:gd name="connsiteY1973" fmla="*/ 567457 h 4804734"/>
              <a:gd name="connsiteX1974" fmla="*/ 2220350 w 5916161"/>
              <a:gd name="connsiteY1974" fmla="*/ 568329 h 4804734"/>
              <a:gd name="connsiteX1975" fmla="*/ 2222966 w 5916161"/>
              <a:gd name="connsiteY1975" fmla="*/ 565714 h 4804734"/>
              <a:gd name="connsiteX1976" fmla="*/ 1622926 w 5916161"/>
              <a:gd name="connsiteY1976" fmla="*/ 551758 h 4804734"/>
              <a:gd name="connsiteX1977" fmla="*/ 1615076 w 5916161"/>
              <a:gd name="connsiteY1977" fmla="*/ 554375 h 4804734"/>
              <a:gd name="connsiteX1978" fmla="*/ 1620309 w 5916161"/>
              <a:gd name="connsiteY1978" fmla="*/ 556120 h 4804734"/>
              <a:gd name="connsiteX1979" fmla="*/ 1625543 w 5916161"/>
              <a:gd name="connsiteY1979" fmla="*/ 554375 h 4804734"/>
              <a:gd name="connsiteX1980" fmla="*/ 1629032 w 5916161"/>
              <a:gd name="connsiteY1980" fmla="*/ 554374 h 4804734"/>
              <a:gd name="connsiteX1981" fmla="*/ 1622926 w 5916161"/>
              <a:gd name="connsiteY1981" fmla="*/ 551758 h 4804734"/>
              <a:gd name="connsiteX1982" fmla="*/ 4322170 w 5916161"/>
              <a:gd name="connsiteY1982" fmla="*/ 542102 h 4804734"/>
              <a:gd name="connsiteX1983" fmla="*/ 4320171 w 5916161"/>
              <a:gd name="connsiteY1983" fmla="*/ 552090 h 4804734"/>
              <a:gd name="connsiteX1984" fmla="*/ 4328162 w 5916161"/>
              <a:gd name="connsiteY1984" fmla="*/ 552090 h 4804734"/>
              <a:gd name="connsiteX1985" fmla="*/ 4322170 w 5916161"/>
              <a:gd name="connsiteY1985" fmla="*/ 542102 h 4804734"/>
              <a:gd name="connsiteX1986" fmla="*/ 2225583 w 5916161"/>
              <a:gd name="connsiteY1986" fmla="*/ 531699 h 4804734"/>
              <a:gd name="connsiteX1987" fmla="*/ 2224711 w 5916161"/>
              <a:gd name="connsiteY1987" fmla="*/ 534316 h 4804734"/>
              <a:gd name="connsiteX1988" fmla="*/ 2226456 w 5916161"/>
              <a:gd name="connsiteY1988" fmla="*/ 541292 h 4804734"/>
              <a:gd name="connsiteX1989" fmla="*/ 2227328 w 5916161"/>
              <a:gd name="connsiteY1989" fmla="*/ 538677 h 4804734"/>
              <a:gd name="connsiteX1990" fmla="*/ 2225583 w 5916161"/>
              <a:gd name="connsiteY1990" fmla="*/ 531699 h 4804734"/>
              <a:gd name="connsiteX1991" fmla="*/ 1637753 w 5916161"/>
              <a:gd name="connsiteY1991" fmla="*/ 531698 h 4804734"/>
              <a:gd name="connsiteX1992" fmla="*/ 1638625 w 5916161"/>
              <a:gd name="connsiteY1992" fmla="*/ 534316 h 4804734"/>
              <a:gd name="connsiteX1993" fmla="*/ 1641241 w 5916161"/>
              <a:gd name="connsiteY1993" fmla="*/ 535187 h 4804734"/>
              <a:gd name="connsiteX1994" fmla="*/ 1640369 w 5916161"/>
              <a:gd name="connsiteY1994" fmla="*/ 532572 h 4804734"/>
              <a:gd name="connsiteX1995" fmla="*/ 1637753 w 5916161"/>
              <a:gd name="connsiteY1995" fmla="*/ 531698 h 4804734"/>
              <a:gd name="connsiteX1996" fmla="*/ 4176852 w 5916161"/>
              <a:gd name="connsiteY1996" fmla="*/ 518630 h 4804734"/>
              <a:gd name="connsiteX1997" fmla="*/ 4174356 w 5916161"/>
              <a:gd name="connsiteY1997" fmla="*/ 530117 h 4804734"/>
              <a:gd name="connsiteX1998" fmla="*/ 4180348 w 5916161"/>
              <a:gd name="connsiteY1998" fmla="*/ 532115 h 4804734"/>
              <a:gd name="connsiteX1999" fmla="*/ 4182347 w 5916161"/>
              <a:gd name="connsiteY1999" fmla="*/ 522127 h 4804734"/>
              <a:gd name="connsiteX2000" fmla="*/ 4176852 w 5916161"/>
              <a:gd name="connsiteY2000" fmla="*/ 518630 h 4804734"/>
              <a:gd name="connsiteX2001" fmla="*/ 2253491 w 5916161"/>
              <a:gd name="connsiteY2001" fmla="*/ 507279 h 4804734"/>
              <a:gd name="connsiteX2002" fmla="*/ 2247387 w 5916161"/>
              <a:gd name="connsiteY2002" fmla="*/ 509895 h 4804734"/>
              <a:gd name="connsiteX2003" fmla="*/ 2250875 w 5916161"/>
              <a:gd name="connsiteY2003" fmla="*/ 509895 h 4804734"/>
              <a:gd name="connsiteX2004" fmla="*/ 2255236 w 5916161"/>
              <a:gd name="connsiteY2004" fmla="*/ 510768 h 4804734"/>
              <a:gd name="connsiteX2005" fmla="*/ 2255236 w 5916161"/>
              <a:gd name="connsiteY2005" fmla="*/ 512511 h 4804734"/>
              <a:gd name="connsiteX2006" fmla="*/ 2258725 w 5916161"/>
              <a:gd name="connsiteY2006" fmla="*/ 509023 h 4804734"/>
              <a:gd name="connsiteX2007" fmla="*/ 2253491 w 5916161"/>
              <a:gd name="connsiteY2007" fmla="*/ 507279 h 4804734"/>
              <a:gd name="connsiteX2008" fmla="*/ 1676127 w 5916161"/>
              <a:gd name="connsiteY2008" fmla="*/ 502045 h 4804734"/>
              <a:gd name="connsiteX2009" fmla="*/ 1677000 w 5916161"/>
              <a:gd name="connsiteY2009" fmla="*/ 504661 h 4804734"/>
              <a:gd name="connsiteX2010" fmla="*/ 1678744 w 5916161"/>
              <a:gd name="connsiteY2010" fmla="*/ 504662 h 4804734"/>
              <a:gd name="connsiteX2011" fmla="*/ 1676127 w 5916161"/>
              <a:gd name="connsiteY2011" fmla="*/ 502045 h 4804734"/>
              <a:gd name="connsiteX2012" fmla="*/ 1669149 w 5916161"/>
              <a:gd name="connsiteY2012" fmla="*/ 500302 h 4804734"/>
              <a:gd name="connsiteX2013" fmla="*/ 1667406 w 5916161"/>
              <a:gd name="connsiteY2013" fmla="*/ 503790 h 4804734"/>
              <a:gd name="connsiteX2014" fmla="*/ 1666534 w 5916161"/>
              <a:gd name="connsiteY2014" fmla="*/ 508151 h 4804734"/>
              <a:gd name="connsiteX2015" fmla="*/ 1664788 w 5916161"/>
              <a:gd name="connsiteY2015" fmla="*/ 509894 h 4804734"/>
              <a:gd name="connsiteX2016" fmla="*/ 1667405 w 5916161"/>
              <a:gd name="connsiteY2016" fmla="*/ 510767 h 4804734"/>
              <a:gd name="connsiteX2017" fmla="*/ 1671767 w 5916161"/>
              <a:gd name="connsiteY2017" fmla="*/ 511640 h 4804734"/>
              <a:gd name="connsiteX2018" fmla="*/ 1674382 w 5916161"/>
              <a:gd name="connsiteY2018" fmla="*/ 509024 h 4804734"/>
              <a:gd name="connsiteX2019" fmla="*/ 1669149 w 5916161"/>
              <a:gd name="connsiteY2019" fmla="*/ 500302 h 4804734"/>
              <a:gd name="connsiteX2020" fmla="*/ 1679615 w 5916161"/>
              <a:gd name="connsiteY2020" fmla="*/ 491580 h 4804734"/>
              <a:gd name="connsiteX2021" fmla="*/ 1679615 w 5916161"/>
              <a:gd name="connsiteY2021" fmla="*/ 493325 h 4804734"/>
              <a:gd name="connsiteX2022" fmla="*/ 1683104 w 5916161"/>
              <a:gd name="connsiteY2022" fmla="*/ 495068 h 4804734"/>
              <a:gd name="connsiteX2023" fmla="*/ 1683104 w 5916161"/>
              <a:gd name="connsiteY2023" fmla="*/ 493324 h 4804734"/>
              <a:gd name="connsiteX2024" fmla="*/ 1679615 w 5916161"/>
              <a:gd name="connsiteY2024" fmla="*/ 491580 h 4804734"/>
              <a:gd name="connsiteX2025" fmla="*/ 1682232 w 5916161"/>
              <a:gd name="connsiteY2025" fmla="*/ 480242 h 4804734"/>
              <a:gd name="connsiteX2026" fmla="*/ 1679615 w 5916161"/>
              <a:gd name="connsiteY2026" fmla="*/ 481114 h 4804734"/>
              <a:gd name="connsiteX2027" fmla="*/ 1683104 w 5916161"/>
              <a:gd name="connsiteY2027" fmla="*/ 482860 h 4804734"/>
              <a:gd name="connsiteX2028" fmla="*/ 1682232 w 5916161"/>
              <a:gd name="connsiteY2028" fmla="*/ 480242 h 4804734"/>
              <a:gd name="connsiteX2029" fmla="*/ 2297101 w 5916161"/>
              <a:gd name="connsiteY2029" fmla="*/ 472392 h 4804734"/>
              <a:gd name="connsiteX2030" fmla="*/ 2298843 w 5916161"/>
              <a:gd name="connsiteY2030" fmla="*/ 472392 h 4804734"/>
              <a:gd name="connsiteX2031" fmla="*/ 2295355 w 5916161"/>
              <a:gd name="connsiteY2031" fmla="*/ 475881 h 4804734"/>
              <a:gd name="connsiteX2032" fmla="*/ 2297101 w 5916161"/>
              <a:gd name="connsiteY2032" fmla="*/ 472392 h 4804734"/>
              <a:gd name="connsiteX2033" fmla="*/ 2271808 w 5916161"/>
              <a:gd name="connsiteY2033" fmla="*/ 471520 h 4804734"/>
              <a:gd name="connsiteX2034" fmla="*/ 2268319 w 5916161"/>
              <a:gd name="connsiteY2034" fmla="*/ 473265 h 4804734"/>
              <a:gd name="connsiteX2035" fmla="*/ 2272679 w 5916161"/>
              <a:gd name="connsiteY2035" fmla="*/ 474136 h 4804734"/>
              <a:gd name="connsiteX2036" fmla="*/ 2271808 w 5916161"/>
              <a:gd name="connsiteY2036" fmla="*/ 471520 h 4804734"/>
              <a:gd name="connsiteX2037" fmla="*/ 2450598 w 5916161"/>
              <a:gd name="connsiteY2037" fmla="*/ 447973 h 4804734"/>
              <a:gd name="connsiteX2038" fmla="*/ 2451472 w 5916161"/>
              <a:gd name="connsiteY2038" fmla="*/ 450589 h 4804734"/>
              <a:gd name="connsiteX2039" fmla="*/ 2454088 w 5916161"/>
              <a:gd name="connsiteY2039" fmla="*/ 451462 h 4804734"/>
              <a:gd name="connsiteX2040" fmla="*/ 2453215 w 5916161"/>
              <a:gd name="connsiteY2040" fmla="*/ 448845 h 4804734"/>
              <a:gd name="connsiteX2041" fmla="*/ 2450598 w 5916161"/>
              <a:gd name="connsiteY2041" fmla="*/ 447973 h 4804734"/>
              <a:gd name="connsiteX2042" fmla="*/ 1745900 w 5916161"/>
              <a:gd name="connsiteY2042" fmla="*/ 427040 h 4804734"/>
              <a:gd name="connsiteX2043" fmla="*/ 1743283 w 5916161"/>
              <a:gd name="connsiteY2043" fmla="*/ 429658 h 4804734"/>
              <a:gd name="connsiteX2044" fmla="*/ 1743284 w 5916161"/>
              <a:gd name="connsiteY2044" fmla="*/ 433146 h 4804734"/>
              <a:gd name="connsiteX2045" fmla="*/ 1746771 w 5916161"/>
              <a:gd name="connsiteY2045" fmla="*/ 436635 h 4804734"/>
              <a:gd name="connsiteX2046" fmla="*/ 1745900 w 5916161"/>
              <a:gd name="connsiteY2046" fmla="*/ 427040 h 4804734"/>
              <a:gd name="connsiteX2047" fmla="*/ 1756366 w 5916161"/>
              <a:gd name="connsiteY2047" fmla="*/ 420064 h 4804734"/>
              <a:gd name="connsiteX2048" fmla="*/ 1757237 w 5916161"/>
              <a:gd name="connsiteY2048" fmla="*/ 422680 h 4804734"/>
              <a:gd name="connsiteX2049" fmla="*/ 1759854 w 5916161"/>
              <a:gd name="connsiteY2049" fmla="*/ 423552 h 4804734"/>
              <a:gd name="connsiteX2050" fmla="*/ 1758982 w 5916161"/>
              <a:gd name="connsiteY2050" fmla="*/ 420936 h 4804734"/>
              <a:gd name="connsiteX2051" fmla="*/ 1756366 w 5916161"/>
              <a:gd name="connsiteY2051" fmla="*/ 420064 h 4804734"/>
              <a:gd name="connsiteX2052" fmla="*/ 1771192 w 5916161"/>
              <a:gd name="connsiteY2052" fmla="*/ 403492 h 4804734"/>
              <a:gd name="connsiteX2053" fmla="*/ 1765958 w 5916161"/>
              <a:gd name="connsiteY2053" fmla="*/ 405237 h 4804734"/>
              <a:gd name="connsiteX2054" fmla="*/ 1767703 w 5916161"/>
              <a:gd name="connsiteY2054" fmla="*/ 406982 h 4804734"/>
              <a:gd name="connsiteX2055" fmla="*/ 1771192 w 5916161"/>
              <a:gd name="connsiteY2055" fmla="*/ 403492 h 4804734"/>
              <a:gd name="connsiteX2056" fmla="*/ 2356406 w 5916161"/>
              <a:gd name="connsiteY2056" fmla="*/ 390410 h 4804734"/>
              <a:gd name="connsiteX2057" fmla="*/ 2356406 w 5916161"/>
              <a:gd name="connsiteY2057" fmla="*/ 393898 h 4804734"/>
              <a:gd name="connsiteX2058" fmla="*/ 2354663 w 5916161"/>
              <a:gd name="connsiteY2058" fmla="*/ 397387 h 4804734"/>
              <a:gd name="connsiteX2059" fmla="*/ 2355535 w 5916161"/>
              <a:gd name="connsiteY2059" fmla="*/ 400004 h 4804734"/>
              <a:gd name="connsiteX2060" fmla="*/ 2352917 w 5916161"/>
              <a:gd name="connsiteY2060" fmla="*/ 399132 h 4804734"/>
              <a:gd name="connsiteX2061" fmla="*/ 2352917 w 5916161"/>
              <a:gd name="connsiteY2061" fmla="*/ 396266 h 4804734"/>
              <a:gd name="connsiteX2062" fmla="*/ 2353790 w 5916161"/>
              <a:gd name="connsiteY2062" fmla="*/ 396079 h 4804734"/>
              <a:gd name="connsiteX2063" fmla="*/ 2354111 w 5916161"/>
              <a:gd name="connsiteY2063" fmla="*/ 392705 h 4804734"/>
              <a:gd name="connsiteX2064" fmla="*/ 1795612 w 5916161"/>
              <a:gd name="connsiteY2064" fmla="*/ 384305 h 4804734"/>
              <a:gd name="connsiteX2065" fmla="*/ 1795612 w 5916161"/>
              <a:gd name="connsiteY2065" fmla="*/ 387794 h 4804734"/>
              <a:gd name="connsiteX2066" fmla="*/ 1797357 w 5916161"/>
              <a:gd name="connsiteY2066" fmla="*/ 389538 h 4804734"/>
              <a:gd name="connsiteX2067" fmla="*/ 1797357 w 5916161"/>
              <a:gd name="connsiteY2067" fmla="*/ 386049 h 4804734"/>
              <a:gd name="connsiteX2068" fmla="*/ 1795612 w 5916161"/>
              <a:gd name="connsiteY2068" fmla="*/ 384305 h 4804734"/>
              <a:gd name="connsiteX2069" fmla="*/ 2373122 w 5916161"/>
              <a:gd name="connsiteY2069" fmla="*/ 362937 h 4804734"/>
              <a:gd name="connsiteX2070" fmla="*/ 2378211 w 5916161"/>
              <a:gd name="connsiteY2070" fmla="*/ 365117 h 4804734"/>
              <a:gd name="connsiteX2071" fmla="*/ 2375594 w 5916161"/>
              <a:gd name="connsiteY2071" fmla="*/ 365990 h 4804734"/>
              <a:gd name="connsiteX2072" fmla="*/ 2372869 w 5916161"/>
              <a:gd name="connsiteY2072" fmla="*/ 363264 h 4804734"/>
              <a:gd name="connsiteX2073" fmla="*/ 2386059 w 5916161"/>
              <a:gd name="connsiteY2073" fmla="*/ 346803 h 4804734"/>
              <a:gd name="connsiteX2074" fmla="*/ 2386059 w 5916161"/>
              <a:gd name="connsiteY2074" fmla="*/ 346803 h 4804734"/>
              <a:gd name="connsiteX2075" fmla="*/ 2384752 w 5916161"/>
              <a:gd name="connsiteY2075" fmla="*/ 349855 h 4804734"/>
              <a:gd name="connsiteX2076" fmla="*/ 2384097 w 5916161"/>
              <a:gd name="connsiteY2076" fmla="*/ 348764 h 4804734"/>
              <a:gd name="connsiteX2077" fmla="*/ 2433516 w 5916161"/>
              <a:gd name="connsiteY2077" fmla="*/ 283033 h 4804734"/>
              <a:gd name="connsiteX2078" fmla="*/ 2434028 w 5916161"/>
              <a:gd name="connsiteY2078" fmla="*/ 283136 h 4804734"/>
              <a:gd name="connsiteX2079" fmla="*/ 2432721 w 5916161"/>
              <a:gd name="connsiteY2079" fmla="*/ 285316 h 4804734"/>
              <a:gd name="connsiteX2080" fmla="*/ 2432081 w 5916161"/>
              <a:gd name="connsiteY2080" fmla="*/ 285245 h 4804734"/>
              <a:gd name="connsiteX2081" fmla="*/ 2432284 w 5916161"/>
              <a:gd name="connsiteY2081" fmla="*/ 284879 h 4804734"/>
              <a:gd name="connsiteX2082" fmla="*/ 2436644 w 5916161"/>
              <a:gd name="connsiteY2082" fmla="*/ 257842 h 4804734"/>
              <a:gd name="connsiteX2083" fmla="*/ 2437516 w 5916161"/>
              <a:gd name="connsiteY2083" fmla="*/ 260460 h 4804734"/>
              <a:gd name="connsiteX2084" fmla="*/ 2441005 w 5916161"/>
              <a:gd name="connsiteY2084" fmla="*/ 260459 h 4804734"/>
              <a:gd name="connsiteX2085" fmla="*/ 2440132 w 5916161"/>
              <a:gd name="connsiteY2085" fmla="*/ 257843 h 4804734"/>
              <a:gd name="connsiteX2086" fmla="*/ 2436644 w 5916161"/>
              <a:gd name="connsiteY2086" fmla="*/ 257842 h 4804734"/>
              <a:gd name="connsiteX2087" fmla="*/ 2450641 w 5916161"/>
              <a:gd name="connsiteY2087" fmla="*/ 252150 h 4804734"/>
              <a:gd name="connsiteX2088" fmla="*/ 2452453 w 5916161"/>
              <a:gd name="connsiteY2088" fmla="*/ 256425 h 4804734"/>
              <a:gd name="connsiteX2089" fmla="*/ 2450598 w 5916161"/>
              <a:gd name="connsiteY2089" fmla="*/ 264820 h 4804734"/>
              <a:gd name="connsiteX2090" fmla="*/ 2448855 w 5916161"/>
              <a:gd name="connsiteY2090" fmla="*/ 261332 h 4804734"/>
              <a:gd name="connsiteX2091" fmla="*/ 2448855 w 5916161"/>
              <a:gd name="connsiteY2091" fmla="*/ 256796 h 4804734"/>
              <a:gd name="connsiteX2092" fmla="*/ 2042431 w 5916161"/>
              <a:gd name="connsiteY2092" fmla="*/ 147951 h 4804734"/>
              <a:gd name="connsiteX2093" fmla="*/ 2039815 w 5916161"/>
              <a:gd name="connsiteY2093" fmla="*/ 148823 h 4804734"/>
              <a:gd name="connsiteX2094" fmla="*/ 2041559 w 5916161"/>
              <a:gd name="connsiteY2094" fmla="*/ 150567 h 4804734"/>
              <a:gd name="connsiteX2095" fmla="*/ 2044176 w 5916161"/>
              <a:gd name="connsiteY2095" fmla="*/ 149696 h 4804734"/>
              <a:gd name="connsiteX2096" fmla="*/ 2042431 w 5916161"/>
              <a:gd name="connsiteY2096" fmla="*/ 147951 h 4804734"/>
              <a:gd name="connsiteX2097" fmla="*/ 2109588 w 5916161"/>
              <a:gd name="connsiteY2097" fmla="*/ 110449 h 4804734"/>
              <a:gd name="connsiteX2098" fmla="*/ 2107843 w 5916161"/>
              <a:gd name="connsiteY2098" fmla="*/ 112193 h 4804734"/>
              <a:gd name="connsiteX2099" fmla="*/ 2109587 w 5916161"/>
              <a:gd name="connsiteY2099" fmla="*/ 113937 h 4804734"/>
              <a:gd name="connsiteX2100" fmla="*/ 2111331 w 5916161"/>
              <a:gd name="connsiteY2100" fmla="*/ 113938 h 4804734"/>
              <a:gd name="connsiteX2101" fmla="*/ 2113076 w 5916161"/>
              <a:gd name="connsiteY2101" fmla="*/ 112193 h 4804734"/>
              <a:gd name="connsiteX2102" fmla="*/ 2112203 w 5916161"/>
              <a:gd name="connsiteY2102" fmla="*/ 111321 h 4804734"/>
              <a:gd name="connsiteX2103" fmla="*/ 2109588 w 5916161"/>
              <a:gd name="connsiteY2103" fmla="*/ 110449 h 4804734"/>
              <a:gd name="connsiteX2104" fmla="*/ 2092144 w 5916161"/>
              <a:gd name="connsiteY2104" fmla="*/ 101728 h 4804734"/>
              <a:gd name="connsiteX2105" fmla="*/ 2089527 w 5916161"/>
              <a:gd name="connsiteY2105" fmla="*/ 106088 h 4804734"/>
              <a:gd name="connsiteX2106" fmla="*/ 2094762 w 5916161"/>
              <a:gd name="connsiteY2106" fmla="*/ 102599 h 4804734"/>
              <a:gd name="connsiteX2107" fmla="*/ 2092144 w 5916161"/>
              <a:gd name="connsiteY2107" fmla="*/ 101728 h 4804734"/>
              <a:gd name="connsiteX2108" fmla="*/ 2126157 w 5916161"/>
              <a:gd name="connsiteY2108" fmla="*/ 76435 h 4804734"/>
              <a:gd name="connsiteX2109" fmla="*/ 2121797 w 5916161"/>
              <a:gd name="connsiteY2109" fmla="*/ 79052 h 4804734"/>
              <a:gd name="connsiteX2110" fmla="*/ 2121797 w 5916161"/>
              <a:gd name="connsiteY2110" fmla="*/ 82541 h 4804734"/>
              <a:gd name="connsiteX2111" fmla="*/ 2123541 w 5916161"/>
              <a:gd name="connsiteY2111" fmla="*/ 82541 h 4804734"/>
              <a:gd name="connsiteX2112" fmla="*/ 2126157 w 5916161"/>
              <a:gd name="connsiteY2112" fmla="*/ 76435 h 4804734"/>
              <a:gd name="connsiteX2113" fmla="*/ 2130518 w 5916161"/>
              <a:gd name="connsiteY2113" fmla="*/ 59865 h 4804734"/>
              <a:gd name="connsiteX2114" fmla="*/ 2129646 w 5916161"/>
              <a:gd name="connsiteY2114" fmla="*/ 62480 h 4804734"/>
              <a:gd name="connsiteX2115" fmla="*/ 2131391 w 5916161"/>
              <a:gd name="connsiteY2115" fmla="*/ 64225 h 4804734"/>
              <a:gd name="connsiteX2116" fmla="*/ 2132263 w 5916161"/>
              <a:gd name="connsiteY2116" fmla="*/ 61608 h 4804734"/>
              <a:gd name="connsiteX2117" fmla="*/ 2130518 w 5916161"/>
              <a:gd name="connsiteY2117" fmla="*/ 59865 h 4804734"/>
              <a:gd name="connsiteX2118" fmla="*/ 2147962 w 5916161"/>
              <a:gd name="connsiteY2118" fmla="*/ 44164 h 4804734"/>
              <a:gd name="connsiteX2119" fmla="*/ 2147090 w 5916161"/>
              <a:gd name="connsiteY2119" fmla="*/ 46782 h 4804734"/>
              <a:gd name="connsiteX2120" fmla="*/ 2151451 w 5916161"/>
              <a:gd name="connsiteY2120" fmla="*/ 45910 h 4804734"/>
              <a:gd name="connsiteX2121" fmla="*/ 2154067 w 5916161"/>
              <a:gd name="connsiteY2121" fmla="*/ 48525 h 4804734"/>
              <a:gd name="connsiteX2122" fmla="*/ 2158428 w 5916161"/>
              <a:gd name="connsiteY2122" fmla="*/ 45910 h 4804734"/>
              <a:gd name="connsiteX2123" fmla="*/ 2155811 w 5916161"/>
              <a:gd name="connsiteY2123" fmla="*/ 45038 h 4804734"/>
              <a:gd name="connsiteX2124" fmla="*/ 2147962 w 5916161"/>
              <a:gd name="connsiteY2124" fmla="*/ 44164 h 4804734"/>
              <a:gd name="connsiteX2125" fmla="*/ 2205524 w 5916161"/>
              <a:gd name="connsiteY2125" fmla="*/ 31954 h 4804734"/>
              <a:gd name="connsiteX2126" fmla="*/ 2201163 w 5916161"/>
              <a:gd name="connsiteY2126" fmla="*/ 32827 h 4804734"/>
              <a:gd name="connsiteX2127" fmla="*/ 2197674 w 5916161"/>
              <a:gd name="connsiteY2127" fmla="*/ 32828 h 4804734"/>
              <a:gd name="connsiteX2128" fmla="*/ 2202907 w 5916161"/>
              <a:gd name="connsiteY2128" fmla="*/ 34571 h 4804734"/>
              <a:gd name="connsiteX2129" fmla="*/ 2205524 w 5916161"/>
              <a:gd name="connsiteY2129" fmla="*/ 31954 h 4804734"/>
              <a:gd name="connsiteX2130" fmla="*/ 2191025 w 5916161"/>
              <a:gd name="connsiteY2130" fmla="*/ 20290 h 4804734"/>
              <a:gd name="connsiteX2131" fmla="*/ 2188081 w 5916161"/>
              <a:gd name="connsiteY2131" fmla="*/ 23234 h 4804734"/>
              <a:gd name="connsiteX2132" fmla="*/ 2182849 w 5916161"/>
              <a:gd name="connsiteY2132" fmla="*/ 24978 h 4804734"/>
              <a:gd name="connsiteX2133" fmla="*/ 2176742 w 5916161"/>
              <a:gd name="connsiteY2133" fmla="*/ 22361 h 4804734"/>
              <a:gd name="connsiteX2134" fmla="*/ 2177615 w 5916161"/>
              <a:gd name="connsiteY2134" fmla="*/ 24978 h 4804734"/>
              <a:gd name="connsiteX2135" fmla="*/ 2181104 w 5916161"/>
              <a:gd name="connsiteY2135" fmla="*/ 28467 h 4804734"/>
              <a:gd name="connsiteX2136" fmla="*/ 2192442 w 5916161"/>
              <a:gd name="connsiteY2136" fmla="*/ 29340 h 4804734"/>
              <a:gd name="connsiteX2137" fmla="*/ 2191570 w 5916161"/>
              <a:gd name="connsiteY2137" fmla="*/ 26723 h 4804734"/>
              <a:gd name="connsiteX2138" fmla="*/ 2193314 w 5916161"/>
              <a:gd name="connsiteY2138" fmla="*/ 23233 h 4804734"/>
              <a:gd name="connsiteX2139" fmla="*/ 2191025 w 5916161"/>
              <a:gd name="connsiteY2139" fmla="*/ 20290 h 4804734"/>
              <a:gd name="connsiteX2140" fmla="*/ 2185464 w 5916161"/>
              <a:gd name="connsiteY2140" fmla="*/ 1430 h 4804734"/>
              <a:gd name="connsiteX2141" fmla="*/ 2194185 w 5916161"/>
              <a:gd name="connsiteY2141" fmla="*/ 8407 h 4804734"/>
              <a:gd name="connsiteX2142" fmla="*/ 2195058 w 5916161"/>
              <a:gd name="connsiteY2142" fmla="*/ 11023 h 4804734"/>
              <a:gd name="connsiteX2143" fmla="*/ 2188081 w 5916161"/>
              <a:gd name="connsiteY2143" fmla="*/ 18000 h 4804734"/>
              <a:gd name="connsiteX2144" fmla="*/ 2192441 w 5916161"/>
              <a:gd name="connsiteY2144" fmla="*/ 17128 h 4804734"/>
              <a:gd name="connsiteX2145" fmla="*/ 2202907 w 5916161"/>
              <a:gd name="connsiteY2145" fmla="*/ 20616 h 4804734"/>
              <a:gd name="connsiteX2146" fmla="*/ 2206397 w 5916161"/>
              <a:gd name="connsiteY2146" fmla="*/ 22361 h 4804734"/>
              <a:gd name="connsiteX2147" fmla="*/ 2219479 w 5916161"/>
              <a:gd name="connsiteY2147" fmla="*/ 31955 h 4804734"/>
              <a:gd name="connsiteX2148" fmla="*/ 2318031 w 5916161"/>
              <a:gd name="connsiteY2148" fmla="*/ 123532 h 4804734"/>
              <a:gd name="connsiteX2149" fmla="*/ 2324136 w 5916161"/>
              <a:gd name="connsiteY2149" fmla="*/ 129637 h 4804734"/>
              <a:gd name="connsiteX2150" fmla="*/ 2338090 w 5916161"/>
              <a:gd name="connsiteY2150" fmla="*/ 140102 h 4804734"/>
              <a:gd name="connsiteX2151" fmla="*/ 2346813 w 5916161"/>
              <a:gd name="connsiteY2151" fmla="*/ 150569 h 4804734"/>
              <a:gd name="connsiteX2152" fmla="*/ 2376465 w 5916161"/>
              <a:gd name="connsiteY2152" fmla="*/ 178477 h 4804734"/>
              <a:gd name="connsiteX2153" fmla="*/ 2398269 w 5916161"/>
              <a:gd name="connsiteY2153" fmla="*/ 198536 h 4804734"/>
              <a:gd name="connsiteX2154" fmla="*/ 2422691 w 5916161"/>
              <a:gd name="connsiteY2154" fmla="*/ 221212 h 4804734"/>
              <a:gd name="connsiteX2155" fmla="*/ 2421818 w 5916161"/>
              <a:gd name="connsiteY2155" fmla="*/ 218596 h 4804734"/>
              <a:gd name="connsiteX2156" fmla="*/ 2424434 w 5916161"/>
              <a:gd name="connsiteY2156" fmla="*/ 214235 h 4804734"/>
              <a:gd name="connsiteX2157" fmla="*/ 2434900 w 5916161"/>
              <a:gd name="connsiteY2157" fmla="*/ 215979 h 4804734"/>
              <a:gd name="connsiteX2158" fmla="*/ 2434900 w 5916161"/>
              <a:gd name="connsiteY2158" fmla="*/ 219469 h 4804734"/>
              <a:gd name="connsiteX2159" fmla="*/ 2430539 w 5916161"/>
              <a:gd name="connsiteY2159" fmla="*/ 220340 h 4804734"/>
              <a:gd name="connsiteX2160" fmla="*/ 2427051 w 5916161"/>
              <a:gd name="connsiteY2160" fmla="*/ 222084 h 4804734"/>
              <a:gd name="connsiteX2161" fmla="*/ 2424435 w 5916161"/>
              <a:gd name="connsiteY2161" fmla="*/ 221212 h 4804734"/>
              <a:gd name="connsiteX2162" fmla="*/ 2442750 w 5916161"/>
              <a:gd name="connsiteY2162" fmla="*/ 239528 h 4804734"/>
              <a:gd name="connsiteX2163" fmla="*/ 2445367 w 5916161"/>
              <a:gd name="connsiteY2163" fmla="*/ 240399 h 4804734"/>
              <a:gd name="connsiteX2164" fmla="*/ 2451471 w 5916161"/>
              <a:gd name="connsiteY2164" fmla="*/ 249992 h 4804734"/>
              <a:gd name="connsiteX2165" fmla="*/ 2450641 w 5916161"/>
              <a:gd name="connsiteY2165" fmla="*/ 252150 h 4804734"/>
              <a:gd name="connsiteX2166" fmla="*/ 2449727 w 5916161"/>
              <a:gd name="connsiteY2166" fmla="*/ 249994 h 4804734"/>
              <a:gd name="connsiteX2167" fmla="*/ 2448854 w 5916161"/>
              <a:gd name="connsiteY2167" fmla="*/ 254355 h 4804734"/>
              <a:gd name="connsiteX2168" fmla="*/ 2448855 w 5916161"/>
              <a:gd name="connsiteY2168" fmla="*/ 256796 h 4804734"/>
              <a:gd name="connsiteX2169" fmla="*/ 2447110 w 5916161"/>
              <a:gd name="connsiteY2169" fmla="*/ 261331 h 4804734"/>
              <a:gd name="connsiteX2170" fmla="*/ 2439261 w 5916161"/>
              <a:gd name="connsiteY2170" fmla="*/ 274414 h 4804734"/>
              <a:gd name="connsiteX2171" fmla="*/ 2433516 w 5916161"/>
              <a:gd name="connsiteY2171" fmla="*/ 283033 h 4804734"/>
              <a:gd name="connsiteX2172" fmla="*/ 2429667 w 5916161"/>
              <a:gd name="connsiteY2172" fmla="*/ 282263 h 4804734"/>
              <a:gd name="connsiteX2173" fmla="*/ 2428795 w 5916161"/>
              <a:gd name="connsiteY2173" fmla="*/ 284879 h 4804734"/>
              <a:gd name="connsiteX2174" fmla="*/ 2432081 w 5916161"/>
              <a:gd name="connsiteY2174" fmla="*/ 285245 h 4804734"/>
              <a:gd name="connsiteX2175" fmla="*/ 2427924 w 5916161"/>
              <a:gd name="connsiteY2175" fmla="*/ 292729 h 4804734"/>
              <a:gd name="connsiteX2176" fmla="*/ 2419202 w 5916161"/>
              <a:gd name="connsiteY2176" fmla="*/ 292729 h 4804734"/>
              <a:gd name="connsiteX2177" fmla="*/ 2410480 w 5916161"/>
              <a:gd name="connsiteY2177" fmla="*/ 292729 h 4804734"/>
              <a:gd name="connsiteX2178" fmla="*/ 2410479 w 5916161"/>
              <a:gd name="connsiteY2178" fmla="*/ 294473 h 4804734"/>
              <a:gd name="connsiteX2179" fmla="*/ 2416585 w 5916161"/>
              <a:gd name="connsiteY2179" fmla="*/ 297090 h 4804734"/>
              <a:gd name="connsiteX2180" fmla="*/ 2416584 w 5916161"/>
              <a:gd name="connsiteY2180" fmla="*/ 300579 h 4804734"/>
              <a:gd name="connsiteX2181" fmla="*/ 2413095 w 5916161"/>
              <a:gd name="connsiteY2181" fmla="*/ 305812 h 4804734"/>
              <a:gd name="connsiteX2182" fmla="*/ 2408736 w 5916161"/>
              <a:gd name="connsiteY2182" fmla="*/ 311916 h 4804734"/>
              <a:gd name="connsiteX2183" fmla="*/ 2406120 w 5916161"/>
              <a:gd name="connsiteY2183" fmla="*/ 314533 h 4804734"/>
              <a:gd name="connsiteX2184" fmla="*/ 2405248 w 5916161"/>
              <a:gd name="connsiteY2184" fmla="*/ 318894 h 4804734"/>
              <a:gd name="connsiteX2185" fmla="*/ 2402630 w 5916161"/>
              <a:gd name="connsiteY2185" fmla="*/ 323253 h 4804734"/>
              <a:gd name="connsiteX2186" fmla="*/ 2400887 w 5916161"/>
              <a:gd name="connsiteY2186" fmla="*/ 330232 h 4804734"/>
              <a:gd name="connsiteX2187" fmla="*/ 2391292 w 5916161"/>
              <a:gd name="connsiteY2187" fmla="*/ 336337 h 4804734"/>
              <a:gd name="connsiteX2188" fmla="*/ 2386932 w 5916161"/>
              <a:gd name="connsiteY2188" fmla="*/ 338952 h 4804734"/>
              <a:gd name="connsiteX2189" fmla="*/ 2387804 w 5916161"/>
              <a:gd name="connsiteY2189" fmla="*/ 345058 h 4804734"/>
              <a:gd name="connsiteX2190" fmla="*/ 2386059 w 5916161"/>
              <a:gd name="connsiteY2190" fmla="*/ 346803 h 4804734"/>
              <a:gd name="connsiteX2191" fmla="*/ 2385187 w 5916161"/>
              <a:gd name="connsiteY2191" fmla="*/ 344186 h 4804734"/>
              <a:gd name="connsiteX2192" fmla="*/ 2383443 w 5916161"/>
              <a:gd name="connsiteY2192" fmla="*/ 347674 h 4804734"/>
              <a:gd name="connsiteX2193" fmla="*/ 2384097 w 5916161"/>
              <a:gd name="connsiteY2193" fmla="*/ 348764 h 4804734"/>
              <a:gd name="connsiteX2194" fmla="*/ 2383443 w 5916161"/>
              <a:gd name="connsiteY2194" fmla="*/ 349418 h 4804734"/>
              <a:gd name="connsiteX2195" fmla="*/ 2378211 w 5916161"/>
              <a:gd name="connsiteY2195" fmla="*/ 356397 h 4804734"/>
              <a:gd name="connsiteX2196" fmla="*/ 2373122 w 5916161"/>
              <a:gd name="connsiteY2196" fmla="*/ 362937 h 4804734"/>
              <a:gd name="connsiteX2197" fmla="*/ 2372106 w 5916161"/>
              <a:gd name="connsiteY2197" fmla="*/ 362501 h 4804734"/>
              <a:gd name="connsiteX2198" fmla="*/ 2372869 w 5916161"/>
              <a:gd name="connsiteY2198" fmla="*/ 363264 h 4804734"/>
              <a:gd name="connsiteX2199" fmla="*/ 2372104 w 5916161"/>
              <a:gd name="connsiteY2199" fmla="*/ 364245 h 4804734"/>
              <a:gd name="connsiteX2200" fmla="*/ 2368617 w 5916161"/>
              <a:gd name="connsiteY2200" fmla="*/ 369478 h 4804734"/>
              <a:gd name="connsiteX2201" fmla="*/ 2362511 w 5916161"/>
              <a:gd name="connsiteY2201" fmla="*/ 375583 h 4804734"/>
              <a:gd name="connsiteX2202" fmla="*/ 2354662 w 5916161"/>
              <a:gd name="connsiteY2202" fmla="*/ 386922 h 4804734"/>
              <a:gd name="connsiteX2203" fmla="*/ 2354111 w 5916161"/>
              <a:gd name="connsiteY2203" fmla="*/ 392705 h 4804734"/>
              <a:gd name="connsiteX2204" fmla="*/ 2352918 w 5916161"/>
              <a:gd name="connsiteY2204" fmla="*/ 393899 h 4804734"/>
              <a:gd name="connsiteX2205" fmla="*/ 2352917 w 5916161"/>
              <a:gd name="connsiteY2205" fmla="*/ 396266 h 4804734"/>
              <a:gd name="connsiteX2206" fmla="*/ 2347685 w 5916161"/>
              <a:gd name="connsiteY2206" fmla="*/ 397388 h 4804734"/>
              <a:gd name="connsiteX2207" fmla="*/ 2341580 w 5916161"/>
              <a:gd name="connsiteY2207" fmla="*/ 389538 h 4804734"/>
              <a:gd name="connsiteX2208" fmla="*/ 2339835 w 5916161"/>
              <a:gd name="connsiteY2208" fmla="*/ 387794 h 4804734"/>
              <a:gd name="connsiteX2209" fmla="*/ 2335474 w 5916161"/>
              <a:gd name="connsiteY2209" fmla="*/ 393898 h 4804734"/>
              <a:gd name="connsiteX2210" fmla="*/ 2335474 w 5916161"/>
              <a:gd name="connsiteY2210" fmla="*/ 397387 h 4804734"/>
              <a:gd name="connsiteX2211" fmla="*/ 2332858 w 5916161"/>
              <a:gd name="connsiteY2211" fmla="*/ 408726 h 4804734"/>
              <a:gd name="connsiteX2212" fmla="*/ 2326752 w 5916161"/>
              <a:gd name="connsiteY2212" fmla="*/ 423552 h 4804734"/>
              <a:gd name="connsiteX2213" fmla="*/ 2318904 w 5916161"/>
              <a:gd name="connsiteY2213" fmla="*/ 424424 h 4804734"/>
              <a:gd name="connsiteX2214" fmla="*/ 2316288 w 5916161"/>
              <a:gd name="connsiteY2214" fmla="*/ 428785 h 4804734"/>
              <a:gd name="connsiteX2215" fmla="*/ 2314542 w 5916161"/>
              <a:gd name="connsiteY2215" fmla="*/ 435762 h 4804734"/>
              <a:gd name="connsiteX2216" fmla="*/ 2316288 w 5916161"/>
              <a:gd name="connsiteY2216" fmla="*/ 439251 h 4804734"/>
              <a:gd name="connsiteX2217" fmla="*/ 2315415 w 5916161"/>
              <a:gd name="connsiteY2217" fmla="*/ 443612 h 4804734"/>
              <a:gd name="connsiteX2218" fmla="*/ 2311054 w 5916161"/>
              <a:gd name="connsiteY2218" fmla="*/ 444484 h 4804734"/>
              <a:gd name="connsiteX2219" fmla="*/ 2309309 w 5916161"/>
              <a:gd name="connsiteY2219" fmla="*/ 442740 h 4804734"/>
              <a:gd name="connsiteX2220" fmla="*/ 2308437 w 5916161"/>
              <a:gd name="connsiteY2220" fmla="*/ 448844 h 4804734"/>
              <a:gd name="connsiteX2221" fmla="*/ 2305821 w 5916161"/>
              <a:gd name="connsiteY2221" fmla="*/ 454949 h 4804734"/>
              <a:gd name="connsiteX2222" fmla="*/ 2302332 w 5916161"/>
              <a:gd name="connsiteY2222" fmla="*/ 453206 h 4804734"/>
              <a:gd name="connsiteX2223" fmla="*/ 2295357 w 5916161"/>
              <a:gd name="connsiteY2223" fmla="*/ 453205 h 4804734"/>
              <a:gd name="connsiteX2224" fmla="*/ 2288378 w 5916161"/>
              <a:gd name="connsiteY2224" fmla="*/ 454949 h 4804734"/>
              <a:gd name="connsiteX2225" fmla="*/ 2283145 w 5916161"/>
              <a:gd name="connsiteY2225" fmla="*/ 456694 h 4804734"/>
              <a:gd name="connsiteX2226" fmla="*/ 2290122 w 5916161"/>
              <a:gd name="connsiteY2226" fmla="*/ 456693 h 4804734"/>
              <a:gd name="connsiteX2227" fmla="*/ 2300589 w 5916161"/>
              <a:gd name="connsiteY2227" fmla="*/ 456694 h 4804734"/>
              <a:gd name="connsiteX2228" fmla="*/ 2301461 w 5916161"/>
              <a:gd name="connsiteY2228" fmla="*/ 461055 h 4804734"/>
              <a:gd name="connsiteX2229" fmla="*/ 2298844 w 5916161"/>
              <a:gd name="connsiteY2229" fmla="*/ 467160 h 4804734"/>
              <a:gd name="connsiteX2230" fmla="*/ 2290123 w 5916161"/>
              <a:gd name="connsiteY2230" fmla="*/ 477625 h 4804734"/>
              <a:gd name="connsiteX2231" fmla="*/ 2281401 w 5916161"/>
              <a:gd name="connsiteY2231" fmla="*/ 486347 h 4804734"/>
              <a:gd name="connsiteX2232" fmla="*/ 2278785 w 5916161"/>
              <a:gd name="connsiteY2232" fmla="*/ 490708 h 4804734"/>
              <a:gd name="connsiteX2233" fmla="*/ 2270063 w 5916161"/>
              <a:gd name="connsiteY2233" fmla="*/ 497685 h 4804734"/>
              <a:gd name="connsiteX2234" fmla="*/ 2263087 w 5916161"/>
              <a:gd name="connsiteY2234" fmla="*/ 506407 h 4804734"/>
              <a:gd name="connsiteX2235" fmla="*/ 2263086 w 5916161"/>
              <a:gd name="connsiteY2235" fmla="*/ 513384 h 4804734"/>
              <a:gd name="connsiteX2236" fmla="*/ 2243898 w 5916161"/>
              <a:gd name="connsiteY2236" fmla="*/ 525594 h 4804734"/>
              <a:gd name="connsiteX2237" fmla="*/ 2243899 w 5916161"/>
              <a:gd name="connsiteY2237" fmla="*/ 530826 h 4804734"/>
              <a:gd name="connsiteX2238" fmla="*/ 2244770 w 5916161"/>
              <a:gd name="connsiteY2238" fmla="*/ 538676 h 4804734"/>
              <a:gd name="connsiteX2239" fmla="*/ 2241282 w 5916161"/>
              <a:gd name="connsiteY2239" fmla="*/ 536932 h 4804734"/>
              <a:gd name="connsiteX2240" fmla="*/ 2239538 w 5916161"/>
              <a:gd name="connsiteY2240" fmla="*/ 536932 h 4804734"/>
              <a:gd name="connsiteX2241" fmla="*/ 2236922 w 5916161"/>
              <a:gd name="connsiteY2241" fmla="*/ 543038 h 4804734"/>
              <a:gd name="connsiteX2242" fmla="*/ 2235177 w 5916161"/>
              <a:gd name="connsiteY2242" fmla="*/ 548270 h 4804734"/>
              <a:gd name="connsiteX2243" fmla="*/ 2229072 w 5916161"/>
              <a:gd name="connsiteY2243" fmla="*/ 554375 h 4804734"/>
              <a:gd name="connsiteX2244" fmla="*/ 2222095 w 5916161"/>
              <a:gd name="connsiteY2244" fmla="*/ 561352 h 4804734"/>
              <a:gd name="connsiteX2245" fmla="*/ 2220350 w 5916161"/>
              <a:gd name="connsiteY2245" fmla="*/ 564840 h 4804734"/>
              <a:gd name="connsiteX2246" fmla="*/ 2220350 w 5916161"/>
              <a:gd name="connsiteY2246" fmla="*/ 566585 h 4804734"/>
              <a:gd name="connsiteX2247" fmla="*/ 2219478 w 5916161"/>
              <a:gd name="connsiteY2247" fmla="*/ 570946 h 4804734"/>
              <a:gd name="connsiteX2248" fmla="*/ 2215990 w 5916161"/>
              <a:gd name="connsiteY2248" fmla="*/ 570946 h 4804734"/>
              <a:gd name="connsiteX2249" fmla="*/ 2213373 w 5916161"/>
              <a:gd name="connsiteY2249" fmla="*/ 571817 h 4804734"/>
              <a:gd name="connsiteX2250" fmla="*/ 2205524 w 5916161"/>
              <a:gd name="connsiteY2250" fmla="*/ 574435 h 4804734"/>
              <a:gd name="connsiteX2251" fmla="*/ 2198546 w 5916161"/>
              <a:gd name="connsiteY2251" fmla="*/ 574435 h 4804734"/>
              <a:gd name="connsiteX2252" fmla="*/ 2202035 w 5916161"/>
              <a:gd name="connsiteY2252" fmla="*/ 569200 h 4804734"/>
              <a:gd name="connsiteX2253" fmla="*/ 2205524 w 5916161"/>
              <a:gd name="connsiteY2253" fmla="*/ 563969 h 4804734"/>
              <a:gd name="connsiteX2254" fmla="*/ 2201163 w 5916161"/>
              <a:gd name="connsiteY2254" fmla="*/ 566585 h 4804734"/>
              <a:gd name="connsiteX2255" fmla="*/ 2197674 w 5916161"/>
              <a:gd name="connsiteY2255" fmla="*/ 571817 h 4804734"/>
              <a:gd name="connsiteX2256" fmla="*/ 2195930 w 5916161"/>
              <a:gd name="connsiteY2256" fmla="*/ 577051 h 4804734"/>
              <a:gd name="connsiteX2257" fmla="*/ 2196802 w 5916161"/>
              <a:gd name="connsiteY2257" fmla="*/ 579668 h 4804734"/>
              <a:gd name="connsiteX2258" fmla="*/ 2209884 w 5916161"/>
              <a:gd name="connsiteY2258" fmla="*/ 585772 h 4804734"/>
              <a:gd name="connsiteX2259" fmla="*/ 2199418 w 5916161"/>
              <a:gd name="connsiteY2259" fmla="*/ 597983 h 4804734"/>
              <a:gd name="connsiteX2260" fmla="*/ 2187208 w 5916161"/>
              <a:gd name="connsiteY2260" fmla="*/ 608448 h 4804734"/>
              <a:gd name="connsiteX2261" fmla="*/ 2181976 w 5916161"/>
              <a:gd name="connsiteY2261" fmla="*/ 604959 h 4804734"/>
              <a:gd name="connsiteX2262" fmla="*/ 2177614 w 5916161"/>
              <a:gd name="connsiteY2262" fmla="*/ 607576 h 4804734"/>
              <a:gd name="connsiteX2263" fmla="*/ 2180231 w 5916161"/>
              <a:gd name="connsiteY2263" fmla="*/ 611937 h 4804734"/>
              <a:gd name="connsiteX2264" fmla="*/ 2183720 w 5916161"/>
              <a:gd name="connsiteY2264" fmla="*/ 613682 h 4804734"/>
              <a:gd name="connsiteX2265" fmla="*/ 2181975 w 5916161"/>
              <a:gd name="connsiteY2265" fmla="*/ 615426 h 4804734"/>
              <a:gd name="connsiteX2266" fmla="*/ 2179359 w 5916161"/>
              <a:gd name="connsiteY2266" fmla="*/ 618042 h 4804734"/>
              <a:gd name="connsiteX2267" fmla="*/ 2176742 w 5916161"/>
              <a:gd name="connsiteY2267" fmla="*/ 618914 h 4804734"/>
              <a:gd name="connsiteX2268" fmla="*/ 2173254 w 5916161"/>
              <a:gd name="connsiteY2268" fmla="*/ 625891 h 4804734"/>
              <a:gd name="connsiteX2269" fmla="*/ 2169766 w 5916161"/>
              <a:gd name="connsiteY2269" fmla="*/ 624146 h 4804734"/>
              <a:gd name="connsiteX2270" fmla="*/ 2168894 w 5916161"/>
              <a:gd name="connsiteY2270" fmla="*/ 626763 h 4804734"/>
              <a:gd name="connsiteX2271" fmla="*/ 2171845 w 5916161"/>
              <a:gd name="connsiteY2271" fmla="*/ 628240 h 4804734"/>
              <a:gd name="connsiteX2272" fmla="*/ 2165404 w 5916161"/>
              <a:gd name="connsiteY2272" fmla="*/ 638974 h 4804734"/>
              <a:gd name="connsiteX2273" fmla="*/ 2159299 w 5916161"/>
              <a:gd name="connsiteY2273" fmla="*/ 645079 h 4804734"/>
              <a:gd name="connsiteX2274" fmla="*/ 2156683 w 5916161"/>
              <a:gd name="connsiteY2274" fmla="*/ 647695 h 4804734"/>
              <a:gd name="connsiteX2275" fmla="*/ 2151450 w 5916161"/>
              <a:gd name="connsiteY2275" fmla="*/ 654672 h 4804734"/>
              <a:gd name="connsiteX2276" fmla="*/ 2146217 w 5916161"/>
              <a:gd name="connsiteY2276" fmla="*/ 659905 h 4804734"/>
              <a:gd name="connsiteX2277" fmla="*/ 2140111 w 5916161"/>
              <a:gd name="connsiteY2277" fmla="*/ 662522 h 4804734"/>
              <a:gd name="connsiteX2278" fmla="*/ 2142728 w 5916161"/>
              <a:gd name="connsiteY2278" fmla="*/ 665139 h 4804734"/>
              <a:gd name="connsiteX2279" fmla="*/ 2141856 w 5916161"/>
              <a:gd name="connsiteY2279" fmla="*/ 667755 h 4804734"/>
              <a:gd name="connsiteX2280" fmla="*/ 2137496 w 5916161"/>
              <a:gd name="connsiteY2280" fmla="*/ 673860 h 4804734"/>
              <a:gd name="connsiteX2281" fmla="*/ 2127902 w 5916161"/>
              <a:gd name="connsiteY2281" fmla="*/ 683455 h 4804734"/>
              <a:gd name="connsiteX2282" fmla="*/ 2125285 w 5916161"/>
              <a:gd name="connsiteY2282" fmla="*/ 682582 h 4804734"/>
              <a:gd name="connsiteX2283" fmla="*/ 2125286 w 5916161"/>
              <a:gd name="connsiteY2283" fmla="*/ 686070 h 4804734"/>
              <a:gd name="connsiteX2284" fmla="*/ 2107844 w 5916161"/>
              <a:gd name="connsiteY2284" fmla="*/ 705256 h 4804734"/>
              <a:gd name="connsiteX2285" fmla="*/ 2094761 w 5916161"/>
              <a:gd name="connsiteY2285" fmla="*/ 709617 h 4804734"/>
              <a:gd name="connsiteX2286" fmla="*/ 2094760 w 5916161"/>
              <a:gd name="connsiteY2286" fmla="*/ 711362 h 4804734"/>
              <a:gd name="connsiteX2287" fmla="*/ 2096505 w 5916161"/>
              <a:gd name="connsiteY2287" fmla="*/ 714851 h 4804734"/>
              <a:gd name="connsiteX2288" fmla="*/ 2097377 w 5916161"/>
              <a:gd name="connsiteY2288" fmla="*/ 717468 h 4804734"/>
              <a:gd name="connsiteX2289" fmla="*/ 2096505 w 5916161"/>
              <a:gd name="connsiteY2289" fmla="*/ 723572 h 4804734"/>
              <a:gd name="connsiteX2290" fmla="*/ 2091271 w 5916161"/>
              <a:gd name="connsiteY2290" fmla="*/ 725317 h 4804734"/>
              <a:gd name="connsiteX2291" fmla="*/ 2087783 w 5916161"/>
              <a:gd name="connsiteY2291" fmla="*/ 725317 h 4804734"/>
              <a:gd name="connsiteX2292" fmla="*/ 2085167 w 5916161"/>
              <a:gd name="connsiteY2292" fmla="*/ 733166 h 4804734"/>
              <a:gd name="connsiteX2293" fmla="*/ 2086039 w 5916161"/>
              <a:gd name="connsiteY2293" fmla="*/ 737527 h 4804734"/>
              <a:gd name="connsiteX2294" fmla="*/ 2081679 w 5916161"/>
              <a:gd name="connsiteY2294" fmla="*/ 740144 h 4804734"/>
              <a:gd name="connsiteX2295" fmla="*/ 2075573 w 5916161"/>
              <a:gd name="connsiteY2295" fmla="*/ 742760 h 4804734"/>
              <a:gd name="connsiteX2296" fmla="*/ 2077317 w 5916161"/>
              <a:gd name="connsiteY2296" fmla="*/ 742760 h 4804734"/>
              <a:gd name="connsiteX2297" fmla="*/ 2079934 w 5916161"/>
              <a:gd name="connsiteY2297" fmla="*/ 741888 h 4804734"/>
              <a:gd name="connsiteX2298" fmla="*/ 2080807 w 5916161"/>
              <a:gd name="connsiteY2298" fmla="*/ 744504 h 4804734"/>
              <a:gd name="connsiteX2299" fmla="*/ 2084294 w 5916161"/>
              <a:gd name="connsiteY2299" fmla="*/ 746248 h 4804734"/>
              <a:gd name="connsiteX2300" fmla="*/ 2089528 w 5916161"/>
              <a:gd name="connsiteY2300" fmla="*/ 742760 h 4804734"/>
              <a:gd name="connsiteX2301" fmla="*/ 2093888 w 5916161"/>
              <a:gd name="connsiteY2301" fmla="*/ 738400 h 4804734"/>
              <a:gd name="connsiteX2302" fmla="*/ 2102610 w 5916161"/>
              <a:gd name="connsiteY2302" fmla="*/ 731422 h 4804734"/>
              <a:gd name="connsiteX2303" fmla="*/ 2112204 w 5916161"/>
              <a:gd name="connsiteY2303" fmla="*/ 727061 h 4804734"/>
              <a:gd name="connsiteX2304" fmla="*/ 2117436 w 5916161"/>
              <a:gd name="connsiteY2304" fmla="*/ 725318 h 4804734"/>
              <a:gd name="connsiteX2305" fmla="*/ 2127030 w 5916161"/>
              <a:gd name="connsiteY2305" fmla="*/ 722700 h 4804734"/>
              <a:gd name="connsiteX2306" fmla="*/ 2129646 w 5916161"/>
              <a:gd name="connsiteY2306" fmla="*/ 721828 h 4804734"/>
              <a:gd name="connsiteX2307" fmla="*/ 2134878 w 5916161"/>
              <a:gd name="connsiteY2307" fmla="*/ 713107 h 4804734"/>
              <a:gd name="connsiteX2308" fmla="*/ 2144474 w 5916161"/>
              <a:gd name="connsiteY2308" fmla="*/ 710489 h 4804734"/>
              <a:gd name="connsiteX2309" fmla="*/ 2148835 w 5916161"/>
              <a:gd name="connsiteY2309" fmla="*/ 707874 h 4804734"/>
              <a:gd name="connsiteX2310" fmla="*/ 2149707 w 5916161"/>
              <a:gd name="connsiteY2310" fmla="*/ 700025 h 4804734"/>
              <a:gd name="connsiteX2311" fmla="*/ 2153195 w 5916161"/>
              <a:gd name="connsiteY2311" fmla="*/ 693048 h 4804734"/>
              <a:gd name="connsiteX2312" fmla="*/ 2154939 w 5916161"/>
              <a:gd name="connsiteY2312" fmla="*/ 693048 h 4804734"/>
              <a:gd name="connsiteX2313" fmla="*/ 2157554 w 5916161"/>
              <a:gd name="connsiteY2313" fmla="*/ 692176 h 4804734"/>
              <a:gd name="connsiteX2314" fmla="*/ 2168021 w 5916161"/>
              <a:gd name="connsiteY2314" fmla="*/ 686942 h 4804734"/>
              <a:gd name="connsiteX2315" fmla="*/ 2175000 w 5916161"/>
              <a:gd name="connsiteY2315" fmla="*/ 685198 h 4804734"/>
              <a:gd name="connsiteX2316" fmla="*/ 2195930 w 5916161"/>
              <a:gd name="connsiteY2316" fmla="*/ 666010 h 4804734"/>
              <a:gd name="connsiteX2317" fmla="*/ 2210757 w 5916161"/>
              <a:gd name="connsiteY2317" fmla="*/ 656417 h 4804734"/>
              <a:gd name="connsiteX2318" fmla="*/ 2231688 w 5916161"/>
              <a:gd name="connsiteY2318" fmla="*/ 640718 h 4804734"/>
              <a:gd name="connsiteX2319" fmla="*/ 2244770 w 5916161"/>
              <a:gd name="connsiteY2319" fmla="*/ 631124 h 4804734"/>
              <a:gd name="connsiteX2320" fmla="*/ 2292739 w 5916161"/>
              <a:gd name="connsiteY2320" fmla="*/ 595366 h 4804734"/>
              <a:gd name="connsiteX2321" fmla="*/ 2298844 w 5916161"/>
              <a:gd name="connsiteY2321" fmla="*/ 589261 h 4804734"/>
              <a:gd name="connsiteX2322" fmla="*/ 2312798 w 5916161"/>
              <a:gd name="connsiteY2322" fmla="*/ 577051 h 4804734"/>
              <a:gd name="connsiteX2323" fmla="*/ 2329370 w 5916161"/>
              <a:gd name="connsiteY2323" fmla="*/ 562224 h 4804734"/>
              <a:gd name="connsiteX2324" fmla="*/ 2341580 w 5916161"/>
              <a:gd name="connsiteY2324" fmla="*/ 553503 h 4804734"/>
              <a:gd name="connsiteX2325" fmla="*/ 2345068 w 5916161"/>
              <a:gd name="connsiteY2325" fmla="*/ 550014 h 4804734"/>
              <a:gd name="connsiteX2326" fmla="*/ 2362511 w 5916161"/>
              <a:gd name="connsiteY2326" fmla="*/ 530827 h 4804734"/>
              <a:gd name="connsiteX2327" fmla="*/ 2379082 w 5916161"/>
              <a:gd name="connsiteY2327" fmla="*/ 514255 h 4804734"/>
              <a:gd name="connsiteX2328" fmla="*/ 2452343 w 5916161"/>
              <a:gd name="connsiteY2328" fmla="*/ 444483 h 4804734"/>
              <a:gd name="connsiteX2329" fmla="*/ 2460192 w 5916161"/>
              <a:gd name="connsiteY2329" fmla="*/ 436634 h 4804734"/>
              <a:gd name="connsiteX2330" fmla="*/ 2461937 w 5916161"/>
              <a:gd name="connsiteY2330" fmla="*/ 436634 h 4804734"/>
              <a:gd name="connsiteX2331" fmla="*/ 2466298 w 5916161"/>
              <a:gd name="connsiteY2331" fmla="*/ 434018 h 4804734"/>
              <a:gd name="connsiteX2332" fmla="*/ 2468913 w 5916161"/>
              <a:gd name="connsiteY2332" fmla="*/ 431402 h 4804734"/>
              <a:gd name="connsiteX2333" fmla="*/ 2470658 w 5916161"/>
              <a:gd name="connsiteY2333" fmla="*/ 429657 h 4804734"/>
              <a:gd name="connsiteX2334" fmla="*/ 2477636 w 5916161"/>
              <a:gd name="connsiteY2334" fmla="*/ 429656 h 4804734"/>
              <a:gd name="connsiteX2335" fmla="*/ 2483741 w 5916161"/>
              <a:gd name="connsiteY2335" fmla="*/ 430529 h 4804734"/>
              <a:gd name="connsiteX2336" fmla="*/ 2484613 w 5916161"/>
              <a:gd name="connsiteY2336" fmla="*/ 424424 h 4804734"/>
              <a:gd name="connsiteX2337" fmla="*/ 2485484 w 5916161"/>
              <a:gd name="connsiteY2337" fmla="*/ 421807 h 4804734"/>
              <a:gd name="connsiteX2338" fmla="*/ 2488974 w 5916161"/>
              <a:gd name="connsiteY2338" fmla="*/ 423552 h 4804734"/>
              <a:gd name="connsiteX2339" fmla="*/ 2491590 w 5916161"/>
              <a:gd name="connsiteY2339" fmla="*/ 426168 h 4804734"/>
              <a:gd name="connsiteX2340" fmla="*/ 2495078 w 5916161"/>
              <a:gd name="connsiteY2340" fmla="*/ 424425 h 4804734"/>
              <a:gd name="connsiteX2341" fmla="*/ 2500311 w 5916161"/>
              <a:gd name="connsiteY2341" fmla="*/ 424425 h 4804734"/>
              <a:gd name="connsiteX2342" fmla="*/ 2504672 w 5916161"/>
              <a:gd name="connsiteY2342" fmla="*/ 423551 h 4804734"/>
              <a:gd name="connsiteX2343" fmla="*/ 2500311 w 5916161"/>
              <a:gd name="connsiteY2343" fmla="*/ 419192 h 4804734"/>
              <a:gd name="connsiteX2344" fmla="*/ 2497696 w 5916161"/>
              <a:gd name="connsiteY2344" fmla="*/ 418319 h 4804734"/>
              <a:gd name="connsiteX2345" fmla="*/ 2494205 w 5916161"/>
              <a:gd name="connsiteY2345" fmla="*/ 421808 h 4804734"/>
              <a:gd name="connsiteX2346" fmla="*/ 2491591 w 5916161"/>
              <a:gd name="connsiteY2346" fmla="*/ 422679 h 4804734"/>
              <a:gd name="connsiteX2347" fmla="*/ 2486357 w 5916161"/>
              <a:gd name="connsiteY2347" fmla="*/ 417446 h 4804734"/>
              <a:gd name="connsiteX2348" fmla="*/ 2495951 w 5916161"/>
              <a:gd name="connsiteY2348" fmla="*/ 406110 h 4804734"/>
              <a:gd name="connsiteX2349" fmla="*/ 2499440 w 5916161"/>
              <a:gd name="connsiteY2349" fmla="*/ 402621 h 4804734"/>
              <a:gd name="connsiteX2350" fmla="*/ 2509034 w 5916161"/>
              <a:gd name="connsiteY2350" fmla="*/ 394770 h 4804734"/>
              <a:gd name="connsiteX2351" fmla="*/ 2510777 w 5916161"/>
              <a:gd name="connsiteY2351" fmla="*/ 393026 h 4804734"/>
              <a:gd name="connsiteX2352" fmla="*/ 2531709 w 5916161"/>
              <a:gd name="connsiteY2352" fmla="*/ 372095 h 4804734"/>
              <a:gd name="connsiteX2353" fmla="*/ 2547408 w 5916161"/>
              <a:gd name="connsiteY2353" fmla="*/ 358140 h 4804734"/>
              <a:gd name="connsiteX2354" fmla="*/ 2548279 w 5916161"/>
              <a:gd name="connsiteY2354" fmla="*/ 359012 h 4804734"/>
              <a:gd name="connsiteX2355" fmla="*/ 2549152 w 5916161"/>
              <a:gd name="connsiteY2355" fmla="*/ 358140 h 4804734"/>
              <a:gd name="connsiteX2356" fmla="*/ 2553514 w 5916161"/>
              <a:gd name="connsiteY2356" fmla="*/ 348546 h 4804734"/>
              <a:gd name="connsiteX2357" fmla="*/ 2567467 w 5916161"/>
              <a:gd name="connsiteY2357" fmla="*/ 352036 h 4804734"/>
              <a:gd name="connsiteX2358" fmla="*/ 2582294 w 5916161"/>
              <a:gd name="connsiteY2358" fmla="*/ 365118 h 4804734"/>
              <a:gd name="connsiteX2359" fmla="*/ 2594504 w 5916161"/>
              <a:gd name="connsiteY2359" fmla="*/ 377328 h 4804734"/>
              <a:gd name="connsiteX2360" fmla="*/ 2613691 w 5916161"/>
              <a:gd name="connsiteY2360" fmla="*/ 394770 h 4804734"/>
              <a:gd name="connsiteX2361" fmla="*/ 2653810 w 5916161"/>
              <a:gd name="connsiteY2361" fmla="*/ 431400 h 4804734"/>
              <a:gd name="connsiteX2362" fmla="*/ 2683464 w 5916161"/>
              <a:gd name="connsiteY2362" fmla="*/ 457565 h 4804734"/>
              <a:gd name="connsiteX2363" fmla="*/ 2732304 w 5916161"/>
              <a:gd name="connsiteY2363" fmla="*/ 501174 h 4804734"/>
              <a:gd name="connsiteX2364" fmla="*/ 2740153 w 5916161"/>
              <a:gd name="connsiteY2364" fmla="*/ 507279 h 4804734"/>
              <a:gd name="connsiteX2365" fmla="*/ 2751491 w 5916161"/>
              <a:gd name="connsiteY2365" fmla="*/ 518617 h 4804734"/>
              <a:gd name="connsiteX2366" fmla="*/ 2780272 w 5916161"/>
              <a:gd name="connsiteY2366" fmla="*/ 549141 h 4804734"/>
              <a:gd name="connsiteX2367" fmla="*/ 2788122 w 5916161"/>
              <a:gd name="connsiteY2367" fmla="*/ 556991 h 4804734"/>
              <a:gd name="connsiteX2368" fmla="*/ 2780273 w 5916161"/>
              <a:gd name="connsiteY2368" fmla="*/ 561352 h 4804734"/>
              <a:gd name="connsiteX2369" fmla="*/ 2770679 w 5916161"/>
              <a:gd name="connsiteY2369" fmla="*/ 569201 h 4804734"/>
              <a:gd name="connsiteX2370" fmla="*/ 2772423 w 5916161"/>
              <a:gd name="connsiteY2370" fmla="*/ 574435 h 4804734"/>
              <a:gd name="connsiteX2371" fmla="*/ 2778528 w 5916161"/>
              <a:gd name="connsiteY2371" fmla="*/ 580540 h 4804734"/>
              <a:gd name="connsiteX2372" fmla="*/ 2775912 w 5916161"/>
              <a:gd name="connsiteY2372" fmla="*/ 583156 h 4804734"/>
              <a:gd name="connsiteX2373" fmla="*/ 2770679 w 5916161"/>
              <a:gd name="connsiteY2373" fmla="*/ 579667 h 4804734"/>
              <a:gd name="connsiteX2374" fmla="*/ 2769807 w 5916161"/>
              <a:gd name="connsiteY2374" fmla="*/ 584028 h 4804734"/>
              <a:gd name="connsiteX2375" fmla="*/ 2764574 w 5916161"/>
              <a:gd name="connsiteY2375" fmla="*/ 596238 h 4804734"/>
              <a:gd name="connsiteX2376" fmla="*/ 2760214 w 5916161"/>
              <a:gd name="connsiteY2376" fmla="*/ 598855 h 4804734"/>
              <a:gd name="connsiteX2377" fmla="*/ 2754108 w 5916161"/>
              <a:gd name="connsiteY2377" fmla="*/ 601471 h 4804734"/>
              <a:gd name="connsiteX2378" fmla="*/ 2756724 w 5916161"/>
              <a:gd name="connsiteY2378" fmla="*/ 597110 h 4804734"/>
              <a:gd name="connsiteX2379" fmla="*/ 2761958 w 5916161"/>
              <a:gd name="connsiteY2379" fmla="*/ 591876 h 4804734"/>
              <a:gd name="connsiteX2380" fmla="*/ 2763701 w 5916161"/>
              <a:gd name="connsiteY2380" fmla="*/ 590133 h 4804734"/>
              <a:gd name="connsiteX2381" fmla="*/ 2766318 w 5916161"/>
              <a:gd name="connsiteY2381" fmla="*/ 580539 h 4804734"/>
              <a:gd name="connsiteX2382" fmla="*/ 2761085 w 5916161"/>
              <a:gd name="connsiteY2382" fmla="*/ 578794 h 4804734"/>
              <a:gd name="connsiteX2383" fmla="*/ 2760212 w 5916161"/>
              <a:gd name="connsiteY2383" fmla="*/ 583156 h 4804734"/>
              <a:gd name="connsiteX2384" fmla="*/ 2756724 w 5916161"/>
              <a:gd name="connsiteY2384" fmla="*/ 584900 h 4804734"/>
              <a:gd name="connsiteX2385" fmla="*/ 2748003 w 5916161"/>
              <a:gd name="connsiteY2385" fmla="*/ 591877 h 4804734"/>
              <a:gd name="connsiteX2386" fmla="*/ 2742769 w 5916161"/>
              <a:gd name="connsiteY2386" fmla="*/ 597110 h 4804734"/>
              <a:gd name="connsiteX2387" fmla="*/ 2738409 w 5916161"/>
              <a:gd name="connsiteY2387" fmla="*/ 604959 h 4804734"/>
              <a:gd name="connsiteX2388" fmla="*/ 2741897 w 5916161"/>
              <a:gd name="connsiteY2388" fmla="*/ 608448 h 4804734"/>
              <a:gd name="connsiteX2389" fmla="*/ 2744514 w 5916161"/>
              <a:gd name="connsiteY2389" fmla="*/ 609319 h 4804734"/>
              <a:gd name="connsiteX2390" fmla="*/ 2747131 w 5916161"/>
              <a:gd name="connsiteY2390" fmla="*/ 611937 h 4804734"/>
              <a:gd name="connsiteX2391" fmla="*/ 2747131 w 5916161"/>
              <a:gd name="connsiteY2391" fmla="*/ 610192 h 4804734"/>
              <a:gd name="connsiteX2392" fmla="*/ 2750619 w 5916161"/>
              <a:gd name="connsiteY2392" fmla="*/ 606704 h 4804734"/>
              <a:gd name="connsiteX2393" fmla="*/ 2753236 w 5916161"/>
              <a:gd name="connsiteY2393" fmla="*/ 614552 h 4804734"/>
              <a:gd name="connsiteX2394" fmla="*/ 2756725 w 5916161"/>
              <a:gd name="connsiteY2394" fmla="*/ 623275 h 4804734"/>
              <a:gd name="connsiteX2395" fmla="*/ 2756725 w 5916161"/>
              <a:gd name="connsiteY2395" fmla="*/ 625019 h 4804734"/>
              <a:gd name="connsiteX2396" fmla="*/ 2751492 w 5916161"/>
              <a:gd name="connsiteY2396" fmla="*/ 625019 h 4804734"/>
              <a:gd name="connsiteX2397" fmla="*/ 2748003 w 5916161"/>
              <a:gd name="connsiteY2397" fmla="*/ 623275 h 4804734"/>
              <a:gd name="connsiteX2398" fmla="*/ 2743642 w 5916161"/>
              <a:gd name="connsiteY2398" fmla="*/ 620658 h 4804734"/>
              <a:gd name="connsiteX2399" fmla="*/ 2739281 w 5916161"/>
              <a:gd name="connsiteY2399" fmla="*/ 618041 h 4804734"/>
              <a:gd name="connsiteX2400" fmla="*/ 2735792 w 5916161"/>
              <a:gd name="connsiteY2400" fmla="*/ 616298 h 4804734"/>
              <a:gd name="connsiteX2401" fmla="*/ 2733177 w 5916161"/>
              <a:gd name="connsiteY2401" fmla="*/ 615426 h 4804734"/>
              <a:gd name="connsiteX2402" fmla="*/ 2736666 w 5916161"/>
              <a:gd name="connsiteY2402" fmla="*/ 622402 h 4804734"/>
              <a:gd name="connsiteX2403" fmla="*/ 2735793 w 5916161"/>
              <a:gd name="connsiteY2403" fmla="*/ 630252 h 4804734"/>
              <a:gd name="connsiteX2404" fmla="*/ 2719222 w 5916161"/>
              <a:gd name="connsiteY2404" fmla="*/ 641590 h 4804734"/>
              <a:gd name="connsiteX2405" fmla="*/ 2715733 w 5916161"/>
              <a:gd name="connsiteY2405" fmla="*/ 643335 h 4804734"/>
              <a:gd name="connsiteX2406" fmla="*/ 2708756 w 5916161"/>
              <a:gd name="connsiteY2406" fmla="*/ 643334 h 4804734"/>
              <a:gd name="connsiteX2407" fmla="*/ 2707012 w 5916161"/>
              <a:gd name="connsiteY2407" fmla="*/ 650311 h 4804734"/>
              <a:gd name="connsiteX2408" fmla="*/ 2707012 w 5916161"/>
              <a:gd name="connsiteY2408" fmla="*/ 655545 h 4804734"/>
              <a:gd name="connsiteX2409" fmla="*/ 2705267 w 5916161"/>
              <a:gd name="connsiteY2409" fmla="*/ 652056 h 4804734"/>
              <a:gd name="connsiteX2410" fmla="*/ 2693929 w 5916161"/>
              <a:gd name="connsiteY2410" fmla="*/ 652928 h 4804734"/>
              <a:gd name="connsiteX2411" fmla="*/ 2687824 w 5916161"/>
              <a:gd name="connsiteY2411" fmla="*/ 655544 h 4804734"/>
              <a:gd name="connsiteX2412" fmla="*/ 2693930 w 5916161"/>
              <a:gd name="connsiteY2412" fmla="*/ 658161 h 4804734"/>
              <a:gd name="connsiteX2413" fmla="*/ 2698290 w 5916161"/>
              <a:gd name="connsiteY2413" fmla="*/ 662522 h 4804734"/>
              <a:gd name="connsiteX2414" fmla="*/ 2692185 w 5916161"/>
              <a:gd name="connsiteY2414" fmla="*/ 663394 h 4804734"/>
              <a:gd name="connsiteX2415" fmla="*/ 2690441 w 5916161"/>
              <a:gd name="connsiteY2415" fmla="*/ 665138 h 4804734"/>
              <a:gd name="connsiteX2416" fmla="*/ 2689568 w 5916161"/>
              <a:gd name="connsiteY2416" fmla="*/ 667754 h 4804734"/>
              <a:gd name="connsiteX2417" fmla="*/ 2686953 w 5916161"/>
              <a:gd name="connsiteY2417" fmla="*/ 665139 h 4804734"/>
              <a:gd name="connsiteX2418" fmla="*/ 2684336 w 5916161"/>
              <a:gd name="connsiteY2418" fmla="*/ 667754 h 4804734"/>
              <a:gd name="connsiteX2419" fmla="*/ 2686080 w 5916161"/>
              <a:gd name="connsiteY2419" fmla="*/ 676476 h 4804734"/>
              <a:gd name="connsiteX2420" fmla="*/ 2686079 w 5916161"/>
              <a:gd name="connsiteY2420" fmla="*/ 679965 h 4804734"/>
              <a:gd name="connsiteX2421" fmla="*/ 2683464 w 5916161"/>
              <a:gd name="connsiteY2421" fmla="*/ 682581 h 4804734"/>
              <a:gd name="connsiteX2422" fmla="*/ 2681720 w 5916161"/>
              <a:gd name="connsiteY2422" fmla="*/ 687814 h 4804734"/>
              <a:gd name="connsiteX2423" fmla="*/ 2674741 w 5916161"/>
              <a:gd name="connsiteY2423" fmla="*/ 689559 h 4804734"/>
              <a:gd name="connsiteX2424" fmla="*/ 2665148 w 5916161"/>
              <a:gd name="connsiteY2424" fmla="*/ 692175 h 4804734"/>
              <a:gd name="connsiteX2425" fmla="*/ 2663404 w 5916161"/>
              <a:gd name="connsiteY2425" fmla="*/ 697408 h 4804734"/>
              <a:gd name="connsiteX2426" fmla="*/ 2669510 w 5916161"/>
              <a:gd name="connsiteY2426" fmla="*/ 703513 h 4804734"/>
              <a:gd name="connsiteX2427" fmla="*/ 2667764 w 5916161"/>
              <a:gd name="connsiteY2427" fmla="*/ 703512 h 4804734"/>
              <a:gd name="connsiteX2428" fmla="*/ 2664276 w 5916161"/>
              <a:gd name="connsiteY2428" fmla="*/ 701769 h 4804734"/>
              <a:gd name="connsiteX2429" fmla="*/ 2664277 w 5916161"/>
              <a:gd name="connsiteY2429" fmla="*/ 705257 h 4804734"/>
              <a:gd name="connsiteX2430" fmla="*/ 2661660 w 5916161"/>
              <a:gd name="connsiteY2430" fmla="*/ 706129 h 4804734"/>
              <a:gd name="connsiteX2431" fmla="*/ 2655555 w 5916161"/>
              <a:gd name="connsiteY2431" fmla="*/ 710490 h 4804734"/>
              <a:gd name="connsiteX2432" fmla="*/ 2654682 w 5916161"/>
              <a:gd name="connsiteY2432" fmla="*/ 716595 h 4804734"/>
              <a:gd name="connsiteX2433" fmla="*/ 2649450 w 5916161"/>
              <a:gd name="connsiteY2433" fmla="*/ 714851 h 4804734"/>
              <a:gd name="connsiteX2434" fmla="*/ 2651194 w 5916161"/>
              <a:gd name="connsiteY2434" fmla="*/ 711362 h 4804734"/>
              <a:gd name="connsiteX2435" fmla="*/ 2652066 w 5916161"/>
              <a:gd name="connsiteY2435" fmla="*/ 708745 h 4804734"/>
              <a:gd name="connsiteX2436" fmla="*/ 2645961 w 5916161"/>
              <a:gd name="connsiteY2436" fmla="*/ 709618 h 4804734"/>
              <a:gd name="connsiteX2437" fmla="*/ 2645961 w 5916161"/>
              <a:gd name="connsiteY2437" fmla="*/ 714851 h 4804734"/>
              <a:gd name="connsiteX2438" fmla="*/ 2648577 w 5916161"/>
              <a:gd name="connsiteY2438" fmla="*/ 717467 h 4804734"/>
              <a:gd name="connsiteX2439" fmla="*/ 2652066 w 5916161"/>
              <a:gd name="connsiteY2439" fmla="*/ 722699 h 4804734"/>
              <a:gd name="connsiteX2440" fmla="*/ 2652066 w 5916161"/>
              <a:gd name="connsiteY2440" fmla="*/ 724446 h 4804734"/>
              <a:gd name="connsiteX2441" fmla="*/ 2649450 w 5916161"/>
              <a:gd name="connsiteY2441" fmla="*/ 727060 h 4804734"/>
              <a:gd name="connsiteX2442" fmla="*/ 2646833 w 5916161"/>
              <a:gd name="connsiteY2442" fmla="*/ 729678 h 4804734"/>
              <a:gd name="connsiteX2443" fmla="*/ 2645961 w 5916161"/>
              <a:gd name="connsiteY2443" fmla="*/ 732293 h 4804734"/>
              <a:gd name="connsiteX2444" fmla="*/ 2639856 w 5916161"/>
              <a:gd name="connsiteY2444" fmla="*/ 733167 h 4804734"/>
              <a:gd name="connsiteX2445" fmla="*/ 2637240 w 5916161"/>
              <a:gd name="connsiteY2445" fmla="*/ 728805 h 4804734"/>
              <a:gd name="connsiteX2446" fmla="*/ 2632879 w 5916161"/>
              <a:gd name="connsiteY2446" fmla="*/ 726189 h 4804734"/>
              <a:gd name="connsiteX2447" fmla="*/ 2626773 w 5916161"/>
              <a:gd name="connsiteY2447" fmla="*/ 728806 h 4804734"/>
              <a:gd name="connsiteX2448" fmla="*/ 2630262 w 5916161"/>
              <a:gd name="connsiteY2448" fmla="*/ 732295 h 4804734"/>
              <a:gd name="connsiteX2449" fmla="*/ 2633751 w 5916161"/>
              <a:gd name="connsiteY2449" fmla="*/ 734038 h 4804734"/>
              <a:gd name="connsiteX2450" fmla="*/ 2638111 w 5916161"/>
              <a:gd name="connsiteY2450" fmla="*/ 736654 h 4804734"/>
              <a:gd name="connsiteX2451" fmla="*/ 2638112 w 5916161"/>
              <a:gd name="connsiteY2451" fmla="*/ 741888 h 4804734"/>
              <a:gd name="connsiteX2452" fmla="*/ 2634623 w 5916161"/>
              <a:gd name="connsiteY2452" fmla="*/ 747120 h 4804734"/>
              <a:gd name="connsiteX2453" fmla="*/ 2632878 w 5916161"/>
              <a:gd name="connsiteY2453" fmla="*/ 748865 h 4804734"/>
              <a:gd name="connsiteX2454" fmla="*/ 2630262 w 5916161"/>
              <a:gd name="connsiteY2454" fmla="*/ 747993 h 4804734"/>
              <a:gd name="connsiteX2455" fmla="*/ 2629390 w 5916161"/>
              <a:gd name="connsiteY2455" fmla="*/ 750609 h 4804734"/>
              <a:gd name="connsiteX2456" fmla="*/ 2625029 w 5916161"/>
              <a:gd name="connsiteY2456" fmla="*/ 753226 h 4804734"/>
              <a:gd name="connsiteX2457" fmla="*/ 2621540 w 5916161"/>
              <a:gd name="connsiteY2457" fmla="*/ 756714 h 4804734"/>
              <a:gd name="connsiteX2458" fmla="*/ 2619796 w 5916161"/>
              <a:gd name="connsiteY2458" fmla="*/ 756715 h 4804734"/>
              <a:gd name="connsiteX2459" fmla="*/ 2621542 w 5916161"/>
              <a:gd name="connsiteY2459" fmla="*/ 751481 h 4804734"/>
              <a:gd name="connsiteX2460" fmla="*/ 2622413 w 5916161"/>
              <a:gd name="connsiteY2460" fmla="*/ 748865 h 4804734"/>
              <a:gd name="connsiteX2461" fmla="*/ 2622413 w 5916161"/>
              <a:gd name="connsiteY2461" fmla="*/ 743632 h 4804734"/>
              <a:gd name="connsiteX2462" fmla="*/ 2626773 w 5916161"/>
              <a:gd name="connsiteY2462" fmla="*/ 741015 h 4804734"/>
              <a:gd name="connsiteX2463" fmla="*/ 2627646 w 5916161"/>
              <a:gd name="connsiteY2463" fmla="*/ 740142 h 4804734"/>
              <a:gd name="connsiteX2464" fmla="*/ 2623286 w 5916161"/>
              <a:gd name="connsiteY2464" fmla="*/ 735782 h 4804734"/>
              <a:gd name="connsiteX2465" fmla="*/ 2604097 w 5916161"/>
              <a:gd name="connsiteY2465" fmla="*/ 760202 h 4804734"/>
              <a:gd name="connsiteX2466" fmla="*/ 2607586 w 5916161"/>
              <a:gd name="connsiteY2466" fmla="*/ 761948 h 4804734"/>
              <a:gd name="connsiteX2467" fmla="*/ 2611075 w 5916161"/>
              <a:gd name="connsiteY2467" fmla="*/ 765436 h 4804734"/>
              <a:gd name="connsiteX2468" fmla="*/ 2610203 w 5916161"/>
              <a:gd name="connsiteY2468" fmla="*/ 768051 h 4804734"/>
              <a:gd name="connsiteX2469" fmla="*/ 2606714 w 5916161"/>
              <a:gd name="connsiteY2469" fmla="*/ 764563 h 4804734"/>
              <a:gd name="connsiteX2470" fmla="*/ 2603225 w 5916161"/>
              <a:gd name="connsiteY2470" fmla="*/ 762819 h 4804734"/>
              <a:gd name="connsiteX2471" fmla="*/ 2598865 w 5916161"/>
              <a:gd name="connsiteY2471" fmla="*/ 760203 h 4804734"/>
              <a:gd name="connsiteX2472" fmla="*/ 2593632 w 5916161"/>
              <a:gd name="connsiteY2472" fmla="*/ 761948 h 4804734"/>
              <a:gd name="connsiteX2473" fmla="*/ 2587933 w 5916161"/>
              <a:gd name="connsiteY2473" fmla="*/ 769070 h 4804734"/>
              <a:gd name="connsiteX2474" fmla="*/ 2625754 w 5916161"/>
              <a:gd name="connsiteY2474" fmla="*/ 793794 h 4804734"/>
              <a:gd name="connsiteX2475" fmla="*/ 2642826 w 5916161"/>
              <a:gd name="connsiteY2475" fmla="*/ 814237 h 4804734"/>
              <a:gd name="connsiteX2476" fmla="*/ 2632709 w 5916161"/>
              <a:gd name="connsiteY2476" fmla="*/ 831099 h 4804734"/>
              <a:gd name="connsiteX2477" fmla="*/ 2627650 w 5916161"/>
              <a:gd name="connsiteY2477" fmla="*/ 842903 h 4804734"/>
              <a:gd name="connsiteX2478" fmla="*/ 2624280 w 5916161"/>
              <a:gd name="connsiteY2478" fmla="*/ 849647 h 4804734"/>
              <a:gd name="connsiteX2479" fmla="*/ 2622593 w 5916161"/>
              <a:gd name="connsiteY2479" fmla="*/ 861450 h 4804734"/>
              <a:gd name="connsiteX2480" fmla="*/ 2615848 w 5916161"/>
              <a:gd name="connsiteY2480" fmla="*/ 885057 h 4804734"/>
              <a:gd name="connsiteX2481" fmla="*/ 2629338 w 5916161"/>
              <a:gd name="connsiteY2481" fmla="*/ 901917 h 4804734"/>
              <a:gd name="connsiteX2482" fmla="*/ 2649571 w 5916161"/>
              <a:gd name="connsiteY2482" fmla="*/ 918780 h 4804734"/>
              <a:gd name="connsiteX2483" fmla="*/ 2637767 w 5916161"/>
              <a:gd name="connsiteY2483" fmla="*/ 940699 h 4804734"/>
              <a:gd name="connsiteX2484" fmla="*/ 2639455 w 5916161"/>
              <a:gd name="connsiteY2484" fmla="*/ 945756 h 4804734"/>
              <a:gd name="connsiteX2485" fmla="*/ 2656316 w 5916161"/>
              <a:gd name="connsiteY2485" fmla="*/ 928895 h 4804734"/>
              <a:gd name="connsiteX2486" fmla="*/ 2676550 w 5916161"/>
              <a:gd name="connsiteY2486" fmla="*/ 908661 h 4804734"/>
              <a:gd name="connsiteX2487" fmla="*/ 2683294 w 5916161"/>
              <a:gd name="connsiteY2487" fmla="*/ 901917 h 4804734"/>
              <a:gd name="connsiteX2488" fmla="*/ 2691724 w 5916161"/>
              <a:gd name="connsiteY2488" fmla="*/ 893487 h 4804734"/>
              <a:gd name="connsiteX2489" fmla="*/ 2700155 w 5916161"/>
              <a:gd name="connsiteY2489" fmla="*/ 885055 h 4804734"/>
              <a:gd name="connsiteX2490" fmla="*/ 2708587 w 5916161"/>
              <a:gd name="connsiteY2490" fmla="*/ 873253 h 4804734"/>
              <a:gd name="connsiteX2491" fmla="*/ 2715329 w 5916161"/>
              <a:gd name="connsiteY2491" fmla="*/ 856392 h 4804734"/>
              <a:gd name="connsiteX2492" fmla="*/ 2757484 w 5916161"/>
              <a:gd name="connsiteY2492" fmla="*/ 874938 h 4804734"/>
              <a:gd name="connsiteX2493" fmla="*/ 2853595 w 5916161"/>
              <a:gd name="connsiteY2493" fmla="*/ 937327 h 4804734"/>
              <a:gd name="connsiteX2494" fmla="*/ 3032325 w 5916161"/>
              <a:gd name="connsiteY2494" fmla="*/ 1068845 h 4804734"/>
              <a:gd name="connsiteX2495" fmla="*/ 3032323 w 5916161"/>
              <a:gd name="connsiteY2495" fmla="*/ 1092451 h 4804734"/>
              <a:gd name="connsiteX2496" fmla="*/ 3027265 w 5916161"/>
              <a:gd name="connsiteY2496" fmla="*/ 1107627 h 4804734"/>
              <a:gd name="connsiteX2497" fmla="*/ 3015464 w 5916161"/>
              <a:gd name="connsiteY2497" fmla="*/ 1112684 h 4804734"/>
              <a:gd name="connsiteX2498" fmla="*/ 3003659 w 5916161"/>
              <a:gd name="connsiteY2498" fmla="*/ 1100881 h 4804734"/>
              <a:gd name="connsiteX2499" fmla="*/ 2998601 w 5916161"/>
              <a:gd name="connsiteY2499" fmla="*/ 1085706 h 4804734"/>
              <a:gd name="connsiteX2500" fmla="*/ 2993543 w 5916161"/>
              <a:gd name="connsiteY2500" fmla="*/ 1094137 h 4804734"/>
              <a:gd name="connsiteX2501" fmla="*/ 3005347 w 5916161"/>
              <a:gd name="connsiteY2501" fmla="*/ 1116058 h 4804734"/>
              <a:gd name="connsiteX2502" fmla="*/ 3007032 w 5916161"/>
              <a:gd name="connsiteY2502" fmla="*/ 1127861 h 4804734"/>
              <a:gd name="connsiteX2503" fmla="*/ 2991858 w 5916161"/>
              <a:gd name="connsiteY2503" fmla="*/ 1136291 h 4804734"/>
              <a:gd name="connsiteX2504" fmla="*/ 2985113 w 5916161"/>
              <a:gd name="connsiteY2504" fmla="*/ 1136291 h 4804734"/>
              <a:gd name="connsiteX2505" fmla="*/ 2985113 w 5916161"/>
              <a:gd name="connsiteY2505" fmla="*/ 1129546 h 4804734"/>
              <a:gd name="connsiteX2506" fmla="*/ 2981741 w 5916161"/>
              <a:gd name="connsiteY2506" fmla="*/ 1126174 h 4804734"/>
              <a:gd name="connsiteX2507" fmla="*/ 2971622 w 5916161"/>
              <a:gd name="connsiteY2507" fmla="*/ 1132918 h 4804734"/>
              <a:gd name="connsiteX2508" fmla="*/ 2964879 w 5916161"/>
              <a:gd name="connsiteY2508" fmla="*/ 1143035 h 4804734"/>
              <a:gd name="connsiteX2509" fmla="*/ 2968250 w 5916161"/>
              <a:gd name="connsiteY2509" fmla="*/ 1190247 h 4804734"/>
              <a:gd name="connsiteX2510" fmla="*/ 2980054 w 5916161"/>
              <a:gd name="connsiteY2510" fmla="*/ 1202051 h 4804734"/>
              <a:gd name="connsiteX2511" fmla="*/ 2981740 w 5916161"/>
              <a:gd name="connsiteY2511" fmla="*/ 1210481 h 4804734"/>
              <a:gd name="connsiteX2512" fmla="*/ 2976682 w 5916161"/>
              <a:gd name="connsiteY2512" fmla="*/ 1218912 h 4804734"/>
              <a:gd name="connsiteX2513" fmla="*/ 2966565 w 5916161"/>
              <a:gd name="connsiteY2513" fmla="*/ 1225655 h 4804734"/>
              <a:gd name="connsiteX2514" fmla="*/ 2951391 w 5916161"/>
              <a:gd name="connsiteY2514" fmla="*/ 1230715 h 4804734"/>
              <a:gd name="connsiteX2515" fmla="*/ 2961507 w 5916161"/>
              <a:gd name="connsiteY2515" fmla="*/ 1247576 h 4804734"/>
              <a:gd name="connsiteX2516" fmla="*/ 2976682 w 5916161"/>
              <a:gd name="connsiteY2516" fmla="*/ 1262750 h 4804734"/>
              <a:gd name="connsiteX2517" fmla="*/ 2971624 w 5916161"/>
              <a:gd name="connsiteY2517" fmla="*/ 1264438 h 4804734"/>
              <a:gd name="connsiteX2518" fmla="*/ 2959821 w 5916161"/>
              <a:gd name="connsiteY2518" fmla="*/ 1266123 h 4804734"/>
              <a:gd name="connsiteX2519" fmla="*/ 2969938 w 5916161"/>
              <a:gd name="connsiteY2519" fmla="*/ 1279614 h 4804734"/>
              <a:gd name="connsiteX2520" fmla="*/ 2991858 w 5916161"/>
              <a:gd name="connsiteY2520" fmla="*/ 1291416 h 4804734"/>
              <a:gd name="connsiteX2521" fmla="*/ 3022209 w 5916161"/>
              <a:gd name="connsiteY2521" fmla="*/ 1281299 h 4804734"/>
              <a:gd name="connsiteX2522" fmla="*/ 3034011 w 5916161"/>
              <a:gd name="connsiteY2522" fmla="*/ 1262752 h 4804734"/>
              <a:gd name="connsiteX2523" fmla="*/ 3040755 w 5916161"/>
              <a:gd name="connsiteY2523" fmla="*/ 1249263 h 4804734"/>
              <a:gd name="connsiteX2524" fmla="*/ 3050872 w 5916161"/>
              <a:gd name="connsiteY2524" fmla="*/ 1239146 h 4804734"/>
              <a:gd name="connsiteX2525" fmla="*/ 3054244 w 5916161"/>
              <a:gd name="connsiteY2525" fmla="*/ 1232400 h 4804734"/>
              <a:gd name="connsiteX2526" fmla="*/ 3044128 w 5916161"/>
              <a:gd name="connsiteY2526" fmla="*/ 1229028 h 4804734"/>
              <a:gd name="connsiteX2527" fmla="*/ 3017149 w 5916161"/>
              <a:gd name="connsiteY2527" fmla="*/ 1212168 h 4804734"/>
              <a:gd name="connsiteX2528" fmla="*/ 3037382 w 5916161"/>
              <a:gd name="connsiteY2528" fmla="*/ 1215538 h 4804734"/>
              <a:gd name="connsiteX2529" fmla="*/ 3059303 w 5916161"/>
              <a:gd name="connsiteY2529" fmla="*/ 1190247 h 4804734"/>
              <a:gd name="connsiteX2530" fmla="*/ 3071105 w 5916161"/>
              <a:gd name="connsiteY2530" fmla="*/ 1185189 h 4804734"/>
              <a:gd name="connsiteX2531" fmla="*/ 3076165 w 5916161"/>
              <a:gd name="connsiteY2531" fmla="*/ 1200364 h 4804734"/>
              <a:gd name="connsiteX2532" fmla="*/ 3072791 w 5916161"/>
              <a:gd name="connsiteY2532" fmla="*/ 1213853 h 4804734"/>
              <a:gd name="connsiteX2533" fmla="*/ 3081221 w 5916161"/>
              <a:gd name="connsiteY2533" fmla="*/ 1215540 h 4804734"/>
              <a:gd name="connsiteX2534" fmla="*/ 3071106 w 5916161"/>
              <a:gd name="connsiteY2534" fmla="*/ 1171701 h 4804734"/>
              <a:gd name="connsiteX2535" fmla="*/ 3071105 w 5916161"/>
              <a:gd name="connsiteY2535" fmla="*/ 1154837 h 4804734"/>
              <a:gd name="connsiteX2536" fmla="*/ 3074478 w 5916161"/>
              <a:gd name="connsiteY2536" fmla="*/ 1144720 h 4804734"/>
              <a:gd name="connsiteX2537" fmla="*/ 3082908 w 5916161"/>
              <a:gd name="connsiteY2537" fmla="*/ 1136291 h 4804734"/>
              <a:gd name="connsiteX2538" fmla="*/ 3091339 w 5916161"/>
              <a:gd name="connsiteY2538" fmla="*/ 1127859 h 4804734"/>
              <a:gd name="connsiteX2539" fmla="*/ 3108200 w 5916161"/>
              <a:gd name="connsiteY2539" fmla="*/ 1110998 h 4804734"/>
              <a:gd name="connsiteX2540" fmla="*/ 3125061 w 5916161"/>
              <a:gd name="connsiteY2540" fmla="*/ 1121114 h 4804734"/>
              <a:gd name="connsiteX2541" fmla="*/ 3133492 w 5916161"/>
              <a:gd name="connsiteY2541" fmla="*/ 1132918 h 4804734"/>
              <a:gd name="connsiteX2542" fmla="*/ 3128435 w 5916161"/>
              <a:gd name="connsiteY2542" fmla="*/ 1148094 h 4804734"/>
              <a:gd name="connsiteX2543" fmla="*/ 3140237 w 5916161"/>
              <a:gd name="connsiteY2543" fmla="*/ 1159896 h 4804734"/>
              <a:gd name="connsiteX2544" fmla="*/ 3141923 w 5916161"/>
              <a:gd name="connsiteY2544" fmla="*/ 1151465 h 4804734"/>
              <a:gd name="connsiteX2545" fmla="*/ 3143608 w 5916161"/>
              <a:gd name="connsiteY2545" fmla="*/ 1136291 h 4804734"/>
              <a:gd name="connsiteX2546" fmla="*/ 3158785 w 5916161"/>
              <a:gd name="connsiteY2546" fmla="*/ 1141348 h 4804734"/>
              <a:gd name="connsiteX2547" fmla="*/ 3202624 w 5916161"/>
              <a:gd name="connsiteY2547" fmla="*/ 1171698 h 4804734"/>
              <a:gd name="connsiteX2548" fmla="*/ 3265013 w 5916161"/>
              <a:gd name="connsiteY2548" fmla="*/ 1213853 h 4804734"/>
              <a:gd name="connsiteX2549" fmla="*/ 3297048 w 5916161"/>
              <a:gd name="connsiteY2549" fmla="*/ 1235773 h 4804734"/>
              <a:gd name="connsiteX2550" fmla="*/ 3298735 w 5916161"/>
              <a:gd name="connsiteY2550" fmla="*/ 1240832 h 4804734"/>
              <a:gd name="connsiteX2551" fmla="*/ 3302107 w 5916161"/>
              <a:gd name="connsiteY2551" fmla="*/ 1244204 h 4804734"/>
              <a:gd name="connsiteX2552" fmla="*/ 3316203 w 5916161"/>
              <a:gd name="connsiteY2552" fmla="*/ 1249394 h 4804734"/>
              <a:gd name="connsiteX2553" fmla="*/ 3329404 w 5916161"/>
              <a:gd name="connsiteY2553" fmla="*/ 1257254 h 4804734"/>
              <a:gd name="connsiteX2554" fmla="*/ 3406076 w 5916161"/>
              <a:gd name="connsiteY2554" fmla="*/ 1182065 h 4804734"/>
              <a:gd name="connsiteX2555" fmla="*/ 3662998 w 5916161"/>
              <a:gd name="connsiteY2555" fmla="*/ 933609 h 4804734"/>
              <a:gd name="connsiteX2556" fmla="*/ 3812811 w 5916161"/>
              <a:gd name="connsiteY2556" fmla="*/ 791787 h 4804734"/>
              <a:gd name="connsiteX2557" fmla="*/ 3982595 w 5916161"/>
              <a:gd name="connsiteY2557" fmla="*/ 629991 h 4804734"/>
              <a:gd name="connsiteX2558" fmla="*/ 4158374 w 5916161"/>
              <a:gd name="connsiteY2558" fmla="*/ 470192 h 4804734"/>
              <a:gd name="connsiteX2559" fmla="*/ 4176353 w 5916161"/>
              <a:gd name="connsiteY2559" fmla="*/ 468193 h 4804734"/>
              <a:gd name="connsiteX2560" fmla="*/ 4186340 w 5916161"/>
              <a:gd name="connsiteY2560" fmla="*/ 458207 h 4804734"/>
              <a:gd name="connsiteX2561" fmla="*/ 4193829 w 5916161"/>
              <a:gd name="connsiteY2561" fmla="*/ 439730 h 4804734"/>
              <a:gd name="connsiteX2562" fmla="*/ 4222294 w 5916161"/>
              <a:gd name="connsiteY2562" fmla="*/ 454213 h 4804734"/>
              <a:gd name="connsiteX2563" fmla="*/ 4362120 w 5916161"/>
              <a:gd name="connsiteY2563" fmla="*/ 542101 h 4804734"/>
              <a:gd name="connsiteX2564" fmla="*/ 4440021 w 5916161"/>
              <a:gd name="connsiteY2564" fmla="*/ 604022 h 4804734"/>
              <a:gd name="connsiteX2565" fmla="*/ 4428036 w 5916161"/>
              <a:gd name="connsiteY2565" fmla="*/ 623998 h 4804734"/>
              <a:gd name="connsiteX2566" fmla="*/ 4422043 w 5916161"/>
              <a:gd name="connsiteY2566" fmla="*/ 637981 h 4804734"/>
              <a:gd name="connsiteX2567" fmla="*/ 4418049 w 5916161"/>
              <a:gd name="connsiteY2567" fmla="*/ 645971 h 4804734"/>
              <a:gd name="connsiteX2568" fmla="*/ 4416051 w 5916161"/>
              <a:gd name="connsiteY2568" fmla="*/ 659951 h 4804734"/>
              <a:gd name="connsiteX2569" fmla="*/ 4408062 w 5916161"/>
              <a:gd name="connsiteY2569" fmla="*/ 687919 h 4804734"/>
              <a:gd name="connsiteX2570" fmla="*/ 4424041 w 5916161"/>
              <a:gd name="connsiteY2570" fmla="*/ 707892 h 4804734"/>
              <a:gd name="connsiteX2571" fmla="*/ 4448011 w 5916161"/>
              <a:gd name="connsiteY2571" fmla="*/ 727869 h 4804734"/>
              <a:gd name="connsiteX2572" fmla="*/ 4434028 w 5916161"/>
              <a:gd name="connsiteY2572" fmla="*/ 753834 h 4804734"/>
              <a:gd name="connsiteX2573" fmla="*/ 4436026 w 5916161"/>
              <a:gd name="connsiteY2573" fmla="*/ 759827 h 4804734"/>
              <a:gd name="connsiteX2574" fmla="*/ 4456001 w 5916161"/>
              <a:gd name="connsiteY2574" fmla="*/ 739852 h 4804734"/>
              <a:gd name="connsiteX2575" fmla="*/ 4479971 w 5916161"/>
              <a:gd name="connsiteY2575" fmla="*/ 715881 h 4804734"/>
              <a:gd name="connsiteX2576" fmla="*/ 4487960 w 5916161"/>
              <a:gd name="connsiteY2576" fmla="*/ 707892 h 4804734"/>
              <a:gd name="connsiteX2577" fmla="*/ 4497947 w 5916161"/>
              <a:gd name="connsiteY2577" fmla="*/ 697905 h 4804734"/>
              <a:gd name="connsiteX2578" fmla="*/ 4507936 w 5916161"/>
              <a:gd name="connsiteY2578" fmla="*/ 687917 h 4804734"/>
              <a:gd name="connsiteX2579" fmla="*/ 4517924 w 5916161"/>
              <a:gd name="connsiteY2579" fmla="*/ 673936 h 4804734"/>
              <a:gd name="connsiteX2580" fmla="*/ 4525912 w 5916161"/>
              <a:gd name="connsiteY2580" fmla="*/ 653960 h 4804734"/>
              <a:gd name="connsiteX2581" fmla="*/ 4575850 w 5916161"/>
              <a:gd name="connsiteY2581" fmla="*/ 675931 h 4804734"/>
              <a:gd name="connsiteX2582" fmla="*/ 4689707 w 5916161"/>
              <a:gd name="connsiteY2582" fmla="*/ 749840 h 4804734"/>
              <a:gd name="connsiteX2583" fmla="*/ 4901441 w 5916161"/>
              <a:gd name="connsiteY2583" fmla="*/ 905643 h 4804734"/>
              <a:gd name="connsiteX2584" fmla="*/ 4901439 w 5916161"/>
              <a:gd name="connsiteY2584" fmla="*/ 933608 h 4804734"/>
              <a:gd name="connsiteX2585" fmla="*/ 4895447 w 5916161"/>
              <a:gd name="connsiteY2585" fmla="*/ 951586 h 4804734"/>
              <a:gd name="connsiteX2586" fmla="*/ 4881467 w 5916161"/>
              <a:gd name="connsiteY2586" fmla="*/ 957578 h 4804734"/>
              <a:gd name="connsiteX2587" fmla="*/ 4867482 w 5916161"/>
              <a:gd name="connsiteY2587" fmla="*/ 943594 h 4804734"/>
              <a:gd name="connsiteX2588" fmla="*/ 4861489 w 5916161"/>
              <a:gd name="connsiteY2588" fmla="*/ 925618 h 4804734"/>
              <a:gd name="connsiteX2589" fmla="*/ 4855498 w 5916161"/>
              <a:gd name="connsiteY2589" fmla="*/ 935607 h 4804734"/>
              <a:gd name="connsiteX2590" fmla="*/ 4869482 w 5916161"/>
              <a:gd name="connsiteY2590" fmla="*/ 961573 h 4804734"/>
              <a:gd name="connsiteX2591" fmla="*/ 4871477 w 5916161"/>
              <a:gd name="connsiteY2591" fmla="*/ 975557 h 4804734"/>
              <a:gd name="connsiteX2592" fmla="*/ 4853502 w 5916161"/>
              <a:gd name="connsiteY2592" fmla="*/ 985543 h 4804734"/>
              <a:gd name="connsiteX2593" fmla="*/ 4845511 w 5916161"/>
              <a:gd name="connsiteY2593" fmla="*/ 985543 h 4804734"/>
              <a:gd name="connsiteX2594" fmla="*/ 4845511 w 5916161"/>
              <a:gd name="connsiteY2594" fmla="*/ 977553 h 4804734"/>
              <a:gd name="connsiteX2595" fmla="*/ 4841517 w 5916161"/>
              <a:gd name="connsiteY2595" fmla="*/ 973558 h 4804734"/>
              <a:gd name="connsiteX2596" fmla="*/ 4829530 w 5916161"/>
              <a:gd name="connsiteY2596" fmla="*/ 981549 h 4804734"/>
              <a:gd name="connsiteX2597" fmla="*/ 4821542 w 5916161"/>
              <a:gd name="connsiteY2597" fmla="*/ 993533 h 4804734"/>
              <a:gd name="connsiteX2598" fmla="*/ 4825535 w 5916161"/>
              <a:gd name="connsiteY2598" fmla="*/ 1049463 h 4804734"/>
              <a:gd name="connsiteX2599" fmla="*/ 4839518 w 5916161"/>
              <a:gd name="connsiteY2599" fmla="*/ 1063446 h 4804734"/>
              <a:gd name="connsiteX2600" fmla="*/ 4841514 w 5916161"/>
              <a:gd name="connsiteY2600" fmla="*/ 1073433 h 4804734"/>
              <a:gd name="connsiteX2601" fmla="*/ 4835524 w 5916161"/>
              <a:gd name="connsiteY2601" fmla="*/ 1083421 h 4804734"/>
              <a:gd name="connsiteX2602" fmla="*/ 4823538 w 5916161"/>
              <a:gd name="connsiteY2602" fmla="*/ 1091408 h 4804734"/>
              <a:gd name="connsiteX2603" fmla="*/ 4805562 w 5916161"/>
              <a:gd name="connsiteY2603" fmla="*/ 1097402 h 4804734"/>
              <a:gd name="connsiteX2604" fmla="*/ 4817546 w 5916161"/>
              <a:gd name="connsiteY2604" fmla="*/ 1117377 h 4804734"/>
              <a:gd name="connsiteX2605" fmla="*/ 4835524 w 5916161"/>
              <a:gd name="connsiteY2605" fmla="*/ 1135353 h 4804734"/>
              <a:gd name="connsiteX2606" fmla="*/ 4829532 w 5916161"/>
              <a:gd name="connsiteY2606" fmla="*/ 1137352 h 4804734"/>
              <a:gd name="connsiteX2607" fmla="*/ 4815547 w 5916161"/>
              <a:gd name="connsiteY2607" fmla="*/ 1139348 h 4804734"/>
              <a:gd name="connsiteX2608" fmla="*/ 4827533 w 5916161"/>
              <a:gd name="connsiteY2608" fmla="*/ 1155331 h 4804734"/>
              <a:gd name="connsiteX2609" fmla="*/ 4853502 w 5916161"/>
              <a:gd name="connsiteY2609" fmla="*/ 1169311 h 4804734"/>
              <a:gd name="connsiteX2610" fmla="*/ 4889456 w 5916161"/>
              <a:gd name="connsiteY2610" fmla="*/ 1157327 h 4804734"/>
              <a:gd name="connsiteX2611" fmla="*/ 4903437 w 5916161"/>
              <a:gd name="connsiteY2611" fmla="*/ 1135356 h 4804734"/>
              <a:gd name="connsiteX2612" fmla="*/ 4911427 w 5916161"/>
              <a:gd name="connsiteY2612" fmla="*/ 1119375 h 4804734"/>
              <a:gd name="connsiteX2613" fmla="*/ 4923413 w 5916161"/>
              <a:gd name="connsiteY2613" fmla="*/ 1107390 h 4804734"/>
              <a:gd name="connsiteX2614" fmla="*/ 4927408 w 5916161"/>
              <a:gd name="connsiteY2614" fmla="*/ 1099399 h 4804734"/>
              <a:gd name="connsiteX2615" fmla="*/ 4915423 w 5916161"/>
              <a:gd name="connsiteY2615" fmla="*/ 1095403 h 4804734"/>
              <a:gd name="connsiteX2616" fmla="*/ 4883463 w 5916161"/>
              <a:gd name="connsiteY2616" fmla="*/ 1075430 h 4804734"/>
              <a:gd name="connsiteX2617" fmla="*/ 4907433 w 5916161"/>
              <a:gd name="connsiteY2617" fmla="*/ 1079424 h 4804734"/>
              <a:gd name="connsiteX2618" fmla="*/ 4933400 w 5916161"/>
              <a:gd name="connsiteY2618" fmla="*/ 1049462 h 4804734"/>
              <a:gd name="connsiteX2619" fmla="*/ 4947382 w 5916161"/>
              <a:gd name="connsiteY2619" fmla="*/ 1043472 h 4804734"/>
              <a:gd name="connsiteX2620" fmla="*/ 4953376 w 5916161"/>
              <a:gd name="connsiteY2620" fmla="*/ 1061447 h 4804734"/>
              <a:gd name="connsiteX2621" fmla="*/ 4949379 w 5916161"/>
              <a:gd name="connsiteY2621" fmla="*/ 1077427 h 4804734"/>
              <a:gd name="connsiteX2622" fmla="*/ 4959366 w 5916161"/>
              <a:gd name="connsiteY2622" fmla="*/ 1079426 h 4804734"/>
              <a:gd name="connsiteX2623" fmla="*/ 4947382 w 5916161"/>
              <a:gd name="connsiteY2623" fmla="*/ 1027491 h 4804734"/>
              <a:gd name="connsiteX2624" fmla="*/ 4947382 w 5916161"/>
              <a:gd name="connsiteY2624" fmla="*/ 1007515 h 4804734"/>
              <a:gd name="connsiteX2625" fmla="*/ 4951377 w 5916161"/>
              <a:gd name="connsiteY2625" fmla="*/ 995530 h 4804734"/>
              <a:gd name="connsiteX2626" fmla="*/ 4961362 w 5916161"/>
              <a:gd name="connsiteY2626" fmla="*/ 985543 h 4804734"/>
              <a:gd name="connsiteX2627" fmla="*/ 4971352 w 5916161"/>
              <a:gd name="connsiteY2627" fmla="*/ 975554 h 4804734"/>
              <a:gd name="connsiteX2628" fmla="*/ 4991327 w 5916161"/>
              <a:gd name="connsiteY2628" fmla="*/ 955580 h 4804734"/>
              <a:gd name="connsiteX2629" fmla="*/ 5011301 w 5916161"/>
              <a:gd name="connsiteY2629" fmla="*/ 967564 h 4804734"/>
              <a:gd name="connsiteX2630" fmla="*/ 5021288 w 5916161"/>
              <a:gd name="connsiteY2630" fmla="*/ 981548 h 4804734"/>
              <a:gd name="connsiteX2631" fmla="*/ 5015296 w 5916161"/>
              <a:gd name="connsiteY2631" fmla="*/ 999526 h 4804734"/>
              <a:gd name="connsiteX2632" fmla="*/ 5029278 w 5916161"/>
              <a:gd name="connsiteY2632" fmla="*/ 1013508 h 4804734"/>
              <a:gd name="connsiteX2633" fmla="*/ 5031277 w 5916161"/>
              <a:gd name="connsiteY2633" fmla="*/ 1003519 h 4804734"/>
              <a:gd name="connsiteX2634" fmla="*/ 5033273 w 5916161"/>
              <a:gd name="connsiteY2634" fmla="*/ 985543 h 4804734"/>
              <a:gd name="connsiteX2635" fmla="*/ 5051252 w 5916161"/>
              <a:gd name="connsiteY2635" fmla="*/ 991535 h 4804734"/>
              <a:gd name="connsiteX2636" fmla="*/ 5103185 w 5916161"/>
              <a:gd name="connsiteY2636" fmla="*/ 1027489 h 4804734"/>
              <a:gd name="connsiteX2637" fmla="*/ 5177094 w 5916161"/>
              <a:gd name="connsiteY2637" fmla="*/ 1077427 h 4804734"/>
              <a:gd name="connsiteX2638" fmla="*/ 5215045 w 5916161"/>
              <a:gd name="connsiteY2638" fmla="*/ 1103395 h 4804734"/>
              <a:gd name="connsiteX2639" fmla="*/ 5217044 w 5916161"/>
              <a:gd name="connsiteY2639" fmla="*/ 1109387 h 4804734"/>
              <a:gd name="connsiteX2640" fmla="*/ 5221039 w 5916161"/>
              <a:gd name="connsiteY2640" fmla="*/ 1113382 h 4804734"/>
              <a:gd name="connsiteX2641" fmla="*/ 5300936 w 5916161"/>
              <a:gd name="connsiteY2641" fmla="*/ 1165317 h 4804734"/>
              <a:gd name="connsiteX2642" fmla="*/ 5290950 w 5916161"/>
              <a:gd name="connsiteY2642" fmla="*/ 1167313 h 4804734"/>
              <a:gd name="connsiteX2643" fmla="*/ 5280963 w 5916161"/>
              <a:gd name="connsiteY2643" fmla="*/ 1173306 h 4804734"/>
              <a:gd name="connsiteX2644" fmla="*/ 5266980 w 5916161"/>
              <a:gd name="connsiteY2644" fmla="*/ 1195280 h 4804734"/>
              <a:gd name="connsiteX2645" fmla="*/ 5282960 w 5916161"/>
              <a:gd name="connsiteY2645" fmla="*/ 1235229 h 4804734"/>
              <a:gd name="connsiteX2646" fmla="*/ 5294945 w 5916161"/>
              <a:gd name="connsiteY2646" fmla="*/ 1227237 h 4804734"/>
              <a:gd name="connsiteX2647" fmla="*/ 5300938 w 5916161"/>
              <a:gd name="connsiteY2647" fmla="*/ 1209262 h 4804734"/>
              <a:gd name="connsiteX2648" fmla="*/ 5330899 w 5916161"/>
              <a:gd name="connsiteY2648" fmla="*/ 1203269 h 4804734"/>
              <a:gd name="connsiteX2649" fmla="*/ 5352873 w 5916161"/>
              <a:gd name="connsiteY2649" fmla="*/ 1205266 h 4804734"/>
              <a:gd name="connsiteX2650" fmla="*/ 5374843 w 5916161"/>
              <a:gd name="connsiteY2650" fmla="*/ 1211258 h 4804734"/>
              <a:gd name="connsiteX2651" fmla="*/ 5384833 w 5916161"/>
              <a:gd name="connsiteY2651" fmla="*/ 1229235 h 4804734"/>
              <a:gd name="connsiteX2652" fmla="*/ 5372847 w 5916161"/>
              <a:gd name="connsiteY2652" fmla="*/ 1233231 h 4804734"/>
              <a:gd name="connsiteX2653" fmla="*/ 5360861 w 5916161"/>
              <a:gd name="connsiteY2653" fmla="*/ 1241221 h 4804734"/>
              <a:gd name="connsiteX2654" fmla="*/ 5346879 w 5916161"/>
              <a:gd name="connsiteY2654" fmla="*/ 1247212 h 4804734"/>
              <a:gd name="connsiteX2655" fmla="*/ 5346879 w 5916161"/>
              <a:gd name="connsiteY2655" fmla="*/ 1271182 h 4804734"/>
              <a:gd name="connsiteX2656" fmla="*/ 5354869 w 5916161"/>
              <a:gd name="connsiteY2656" fmla="*/ 1287161 h 4804734"/>
              <a:gd name="connsiteX2657" fmla="*/ 5304931 w 5916161"/>
              <a:gd name="connsiteY2657" fmla="*/ 1289160 h 4804734"/>
              <a:gd name="connsiteX2658" fmla="*/ 5278964 w 5916161"/>
              <a:gd name="connsiteY2658" fmla="*/ 1295154 h 4804734"/>
              <a:gd name="connsiteX2659" fmla="*/ 5270974 w 5916161"/>
              <a:gd name="connsiteY2659" fmla="*/ 1307137 h 4804734"/>
              <a:gd name="connsiteX2660" fmla="*/ 5288953 w 5916161"/>
              <a:gd name="connsiteY2660" fmla="*/ 1309136 h 4804734"/>
              <a:gd name="connsiteX2661" fmla="*/ 5314920 w 5916161"/>
              <a:gd name="connsiteY2661" fmla="*/ 1319122 h 4804734"/>
              <a:gd name="connsiteX2662" fmla="*/ 5332898 w 5916161"/>
              <a:gd name="connsiteY2662" fmla="*/ 1321121 h 4804734"/>
              <a:gd name="connsiteX2663" fmla="*/ 5350874 w 5916161"/>
              <a:gd name="connsiteY2663" fmla="*/ 1323117 h 4804734"/>
              <a:gd name="connsiteX2664" fmla="*/ 5348877 w 5916161"/>
              <a:gd name="connsiteY2664" fmla="*/ 1337100 h 4804734"/>
              <a:gd name="connsiteX2665" fmla="*/ 5330899 w 5916161"/>
              <a:gd name="connsiteY2665" fmla="*/ 1335101 h 4804734"/>
              <a:gd name="connsiteX2666" fmla="*/ 5298939 w 5916161"/>
              <a:gd name="connsiteY2666" fmla="*/ 1347089 h 4804734"/>
              <a:gd name="connsiteX2667" fmla="*/ 5262985 w 5916161"/>
              <a:gd name="connsiteY2667" fmla="*/ 1367063 h 4804734"/>
              <a:gd name="connsiteX2668" fmla="*/ 5256993 w 5916161"/>
              <a:gd name="connsiteY2668" fmla="*/ 1357075 h 4804734"/>
              <a:gd name="connsiteX2669" fmla="*/ 5237016 w 5916161"/>
              <a:gd name="connsiteY2669" fmla="*/ 1333106 h 4804734"/>
              <a:gd name="connsiteX2670" fmla="*/ 5213048 w 5916161"/>
              <a:gd name="connsiteY2670" fmla="*/ 1329110 h 4804734"/>
              <a:gd name="connsiteX2671" fmla="*/ 5201062 w 5916161"/>
              <a:gd name="connsiteY2671" fmla="*/ 1337100 h 4804734"/>
              <a:gd name="connsiteX2672" fmla="*/ 5187080 w 5916161"/>
              <a:gd name="connsiteY2672" fmla="*/ 1355079 h 4804734"/>
              <a:gd name="connsiteX2673" fmla="*/ 5199064 w 5916161"/>
              <a:gd name="connsiteY2673" fmla="*/ 1383043 h 4804734"/>
              <a:gd name="connsiteX2674" fmla="*/ 5209052 w 5916161"/>
              <a:gd name="connsiteY2674" fmla="*/ 1409010 h 4804734"/>
              <a:gd name="connsiteX2675" fmla="*/ 5197069 w 5916161"/>
              <a:gd name="connsiteY2675" fmla="*/ 1432979 h 4804734"/>
              <a:gd name="connsiteX2676" fmla="*/ 5199066 w 5916161"/>
              <a:gd name="connsiteY2676" fmla="*/ 1450956 h 4804734"/>
              <a:gd name="connsiteX2677" fmla="*/ 5211050 w 5916161"/>
              <a:gd name="connsiteY2677" fmla="*/ 1486911 h 4804734"/>
              <a:gd name="connsiteX2678" fmla="*/ 5205056 w 5916161"/>
              <a:gd name="connsiteY2678" fmla="*/ 1500893 h 4804734"/>
              <a:gd name="connsiteX2679" fmla="*/ 5187080 w 5916161"/>
              <a:gd name="connsiteY2679" fmla="*/ 1522867 h 4804734"/>
              <a:gd name="connsiteX2680" fmla="*/ 5169102 w 5916161"/>
              <a:gd name="connsiteY2680" fmla="*/ 1544839 h 4804734"/>
              <a:gd name="connsiteX2681" fmla="*/ 5149130 w 5916161"/>
              <a:gd name="connsiteY2681" fmla="*/ 1544839 h 4804734"/>
              <a:gd name="connsiteX2682" fmla="*/ 5127155 w 5916161"/>
              <a:gd name="connsiteY2682" fmla="*/ 1550832 h 4804734"/>
              <a:gd name="connsiteX2683" fmla="*/ 5123161 w 5916161"/>
              <a:gd name="connsiteY2683" fmla="*/ 1554827 h 4804734"/>
              <a:gd name="connsiteX2684" fmla="*/ 5113174 w 5916161"/>
              <a:gd name="connsiteY2684" fmla="*/ 1564813 h 4804734"/>
              <a:gd name="connsiteX2685" fmla="*/ 5083210 w 5916161"/>
              <a:gd name="connsiteY2685" fmla="*/ 1570807 h 4804734"/>
              <a:gd name="connsiteX2686" fmla="*/ 5065234 w 5916161"/>
              <a:gd name="connsiteY2686" fmla="*/ 1572804 h 4804734"/>
              <a:gd name="connsiteX2687" fmla="*/ 5071226 w 5916161"/>
              <a:gd name="connsiteY2687" fmla="*/ 1582792 h 4804734"/>
              <a:gd name="connsiteX2688" fmla="*/ 5079216 w 5916161"/>
              <a:gd name="connsiteY2688" fmla="*/ 1602765 h 4804734"/>
              <a:gd name="connsiteX2689" fmla="*/ 5053248 w 5916161"/>
              <a:gd name="connsiteY2689" fmla="*/ 1612753 h 4804734"/>
              <a:gd name="connsiteX2690" fmla="*/ 5035272 w 5916161"/>
              <a:gd name="connsiteY2690" fmla="*/ 1610757 h 4804734"/>
              <a:gd name="connsiteX2691" fmla="*/ 5053251 w 5916161"/>
              <a:gd name="connsiteY2691" fmla="*/ 1624738 h 4804734"/>
              <a:gd name="connsiteX2692" fmla="*/ 5057242 w 5916161"/>
              <a:gd name="connsiteY2692" fmla="*/ 1640717 h 4804734"/>
              <a:gd name="connsiteX2693" fmla="*/ 5033274 w 5916161"/>
              <a:gd name="connsiteY2693" fmla="*/ 1632728 h 4804734"/>
              <a:gd name="connsiteX2694" fmla="*/ 5015296 w 5916161"/>
              <a:gd name="connsiteY2694" fmla="*/ 1630732 h 4804734"/>
              <a:gd name="connsiteX2695" fmla="*/ 5021287 w 5916161"/>
              <a:gd name="connsiteY2695" fmla="*/ 1644713 h 4804734"/>
              <a:gd name="connsiteX2696" fmla="*/ 5011301 w 5916161"/>
              <a:gd name="connsiteY2696" fmla="*/ 1678670 h 4804734"/>
              <a:gd name="connsiteX2697" fmla="*/ 4997318 w 5916161"/>
              <a:gd name="connsiteY2697" fmla="*/ 1684663 h 4804734"/>
              <a:gd name="connsiteX2698" fmla="*/ 4995322 w 5916161"/>
              <a:gd name="connsiteY2698" fmla="*/ 1698646 h 4804734"/>
              <a:gd name="connsiteX2699" fmla="*/ 4991326 w 5916161"/>
              <a:gd name="connsiteY2699" fmla="*/ 1714624 h 4804734"/>
              <a:gd name="connsiteX2700" fmla="*/ 4983338 w 5916161"/>
              <a:gd name="connsiteY2700" fmla="*/ 1722614 h 4804734"/>
              <a:gd name="connsiteX2701" fmla="*/ 4971351 w 5916161"/>
              <a:gd name="connsiteY2701" fmla="*/ 1730606 h 4804734"/>
              <a:gd name="connsiteX2702" fmla="*/ 4925411 w 5916161"/>
              <a:gd name="connsiteY2702" fmla="*/ 1784537 h 4804734"/>
              <a:gd name="connsiteX2703" fmla="*/ 4911428 w 5916161"/>
              <a:gd name="connsiteY2703" fmla="*/ 1782541 h 4804734"/>
              <a:gd name="connsiteX2704" fmla="*/ 4891452 w 5916161"/>
              <a:gd name="connsiteY2704" fmla="*/ 1782539 h 4804734"/>
              <a:gd name="connsiteX2705" fmla="*/ 4863488 w 5916161"/>
              <a:gd name="connsiteY2705" fmla="*/ 1782540 h 4804734"/>
              <a:gd name="connsiteX2706" fmla="*/ 4843512 w 5916161"/>
              <a:gd name="connsiteY2706" fmla="*/ 1778546 h 4804734"/>
              <a:gd name="connsiteX2707" fmla="*/ 4859493 w 5916161"/>
              <a:gd name="connsiteY2707" fmla="*/ 1790529 h 4804734"/>
              <a:gd name="connsiteX2708" fmla="*/ 4863487 w 5916161"/>
              <a:gd name="connsiteY2708" fmla="*/ 1814500 h 4804734"/>
              <a:gd name="connsiteX2709" fmla="*/ 4857496 w 5916161"/>
              <a:gd name="connsiteY2709" fmla="*/ 1844461 h 4804734"/>
              <a:gd name="connsiteX2710" fmla="*/ 4855498 w 5916161"/>
              <a:gd name="connsiteY2710" fmla="*/ 1858443 h 4804734"/>
              <a:gd name="connsiteX2711" fmla="*/ 4847507 w 5916161"/>
              <a:gd name="connsiteY2711" fmla="*/ 1858442 h 4804734"/>
              <a:gd name="connsiteX2712" fmla="*/ 4843513 w 5916161"/>
              <a:gd name="connsiteY2712" fmla="*/ 1854448 h 4804734"/>
              <a:gd name="connsiteX2713" fmla="*/ 4847508 w 5916161"/>
              <a:gd name="connsiteY2713" fmla="*/ 1870430 h 4804734"/>
              <a:gd name="connsiteX2714" fmla="*/ 4863488 w 5916161"/>
              <a:gd name="connsiteY2714" fmla="*/ 1878420 h 4804734"/>
              <a:gd name="connsiteX2715" fmla="*/ 4865484 w 5916161"/>
              <a:gd name="connsiteY2715" fmla="*/ 1872427 h 4804734"/>
              <a:gd name="connsiteX2716" fmla="*/ 4867483 w 5916161"/>
              <a:gd name="connsiteY2716" fmla="*/ 1870427 h 4804734"/>
              <a:gd name="connsiteX2717" fmla="*/ 4879468 w 5916161"/>
              <a:gd name="connsiteY2717" fmla="*/ 1858442 h 4804734"/>
              <a:gd name="connsiteX2718" fmla="*/ 4873474 w 5916161"/>
              <a:gd name="connsiteY2718" fmla="*/ 1848456 h 4804734"/>
              <a:gd name="connsiteX2719" fmla="*/ 4895447 w 5916161"/>
              <a:gd name="connsiteY2719" fmla="*/ 1858443 h 4804734"/>
              <a:gd name="connsiteX2720" fmla="*/ 4923412 w 5916161"/>
              <a:gd name="connsiteY2720" fmla="*/ 1858445 h 4804734"/>
              <a:gd name="connsiteX2721" fmla="*/ 4915422 w 5916161"/>
              <a:gd name="connsiteY2721" fmla="*/ 1858445 h 4804734"/>
              <a:gd name="connsiteX2722" fmla="*/ 4901441 w 5916161"/>
              <a:gd name="connsiteY2722" fmla="*/ 1856447 h 4804734"/>
              <a:gd name="connsiteX2723" fmla="*/ 4915422 w 5916161"/>
              <a:gd name="connsiteY2723" fmla="*/ 1822488 h 4804734"/>
              <a:gd name="connsiteX2724" fmla="*/ 4943387 w 5916161"/>
              <a:gd name="connsiteY2724" fmla="*/ 1810503 h 4804734"/>
              <a:gd name="connsiteX2725" fmla="*/ 4949379 w 5916161"/>
              <a:gd name="connsiteY2725" fmla="*/ 1820491 h 4804734"/>
              <a:gd name="connsiteX2726" fmla="*/ 4949379 w 5916161"/>
              <a:gd name="connsiteY2726" fmla="*/ 1828482 h 4804734"/>
              <a:gd name="connsiteX2727" fmla="*/ 4961364 w 5916161"/>
              <a:gd name="connsiteY2727" fmla="*/ 1824487 h 4804734"/>
              <a:gd name="connsiteX2728" fmla="*/ 4953376 w 5916161"/>
              <a:gd name="connsiteY2728" fmla="*/ 1804512 h 4804734"/>
              <a:gd name="connsiteX2729" fmla="*/ 4951377 w 5916161"/>
              <a:gd name="connsiteY2729" fmla="*/ 1786533 h 4804734"/>
              <a:gd name="connsiteX2730" fmla="*/ 4963361 w 5916161"/>
              <a:gd name="connsiteY2730" fmla="*/ 1774549 h 4804734"/>
              <a:gd name="connsiteX2731" fmla="*/ 4965360 w 5916161"/>
              <a:gd name="connsiteY2731" fmla="*/ 1776547 h 4804734"/>
              <a:gd name="connsiteX2732" fmla="*/ 4977343 w 5916161"/>
              <a:gd name="connsiteY2732" fmla="*/ 1784537 h 4804734"/>
              <a:gd name="connsiteX2733" fmla="*/ 4985335 w 5916161"/>
              <a:gd name="connsiteY2733" fmla="*/ 1772552 h 4804734"/>
              <a:gd name="connsiteX2734" fmla="*/ 4975347 w 5916161"/>
              <a:gd name="connsiteY2734" fmla="*/ 1758571 h 4804734"/>
              <a:gd name="connsiteX2735" fmla="*/ 4999317 w 5916161"/>
              <a:gd name="connsiteY2735" fmla="*/ 1742591 h 4804734"/>
              <a:gd name="connsiteX2736" fmla="*/ 5019291 w 5916161"/>
              <a:gd name="connsiteY2736" fmla="*/ 1730605 h 4804734"/>
              <a:gd name="connsiteX2737" fmla="*/ 5023286 w 5916161"/>
              <a:gd name="connsiteY2737" fmla="*/ 1722614 h 4804734"/>
              <a:gd name="connsiteX2738" fmla="*/ 5027282 w 5916161"/>
              <a:gd name="connsiteY2738" fmla="*/ 1710628 h 4804734"/>
              <a:gd name="connsiteX2739" fmla="*/ 5051251 w 5916161"/>
              <a:gd name="connsiteY2739" fmla="*/ 1686659 h 4804734"/>
              <a:gd name="connsiteX2740" fmla="*/ 5071226 w 5916161"/>
              <a:gd name="connsiteY2740" fmla="*/ 1670682 h 4804734"/>
              <a:gd name="connsiteX2741" fmla="*/ 5089205 w 5916161"/>
              <a:gd name="connsiteY2741" fmla="*/ 1652703 h 4804734"/>
              <a:gd name="connsiteX2742" fmla="*/ 5107180 w 5916161"/>
              <a:gd name="connsiteY2742" fmla="*/ 1638720 h 4804734"/>
              <a:gd name="connsiteX2743" fmla="*/ 5127156 w 5916161"/>
              <a:gd name="connsiteY2743" fmla="*/ 1626734 h 4804734"/>
              <a:gd name="connsiteX2744" fmla="*/ 5153123 w 5916161"/>
              <a:gd name="connsiteY2744" fmla="*/ 1604763 h 4804734"/>
              <a:gd name="connsiteX2745" fmla="*/ 5183086 w 5916161"/>
              <a:gd name="connsiteY2745" fmla="*/ 1586785 h 4804734"/>
              <a:gd name="connsiteX2746" fmla="*/ 5189077 w 5916161"/>
              <a:gd name="connsiteY2746" fmla="*/ 1588783 h 4804734"/>
              <a:gd name="connsiteX2747" fmla="*/ 5185081 w 5916161"/>
              <a:gd name="connsiteY2747" fmla="*/ 1576799 h 4804734"/>
              <a:gd name="connsiteX2748" fmla="*/ 5185081 w 5916161"/>
              <a:gd name="connsiteY2748" fmla="*/ 1568809 h 4804734"/>
              <a:gd name="connsiteX2749" fmla="*/ 5221037 w 5916161"/>
              <a:gd name="connsiteY2749" fmla="*/ 1540843 h 4804734"/>
              <a:gd name="connsiteX2750" fmla="*/ 5249001 w 5916161"/>
              <a:gd name="connsiteY2750" fmla="*/ 1512879 h 4804734"/>
              <a:gd name="connsiteX2751" fmla="*/ 5262985 w 5916161"/>
              <a:gd name="connsiteY2751" fmla="*/ 1530856 h 4804734"/>
              <a:gd name="connsiteX2752" fmla="*/ 5280961 w 5916161"/>
              <a:gd name="connsiteY2752" fmla="*/ 1544838 h 4804734"/>
              <a:gd name="connsiteX2753" fmla="*/ 5292948 w 5916161"/>
              <a:gd name="connsiteY2753" fmla="*/ 1552828 h 4804734"/>
              <a:gd name="connsiteX2754" fmla="*/ 5306929 w 5916161"/>
              <a:gd name="connsiteY2754" fmla="*/ 1558820 h 4804734"/>
              <a:gd name="connsiteX2755" fmla="*/ 5306930 w 5916161"/>
              <a:gd name="connsiteY2755" fmla="*/ 1550830 h 4804734"/>
              <a:gd name="connsiteX2756" fmla="*/ 5302934 w 5916161"/>
              <a:gd name="connsiteY2756" fmla="*/ 1542842 h 4804734"/>
              <a:gd name="connsiteX2757" fmla="*/ 5310925 w 5916161"/>
              <a:gd name="connsiteY2757" fmla="*/ 1538845 h 4804734"/>
              <a:gd name="connsiteX2758" fmla="*/ 5322909 w 5916161"/>
              <a:gd name="connsiteY2758" fmla="*/ 1534851 h 4804734"/>
              <a:gd name="connsiteX2759" fmla="*/ 5322909 w 5916161"/>
              <a:gd name="connsiteY2759" fmla="*/ 1526861 h 4804734"/>
              <a:gd name="connsiteX2760" fmla="*/ 5320910 w 5916161"/>
              <a:gd name="connsiteY2760" fmla="*/ 1520869 h 4804734"/>
              <a:gd name="connsiteX2761" fmla="*/ 5318914 w 5916161"/>
              <a:gd name="connsiteY2761" fmla="*/ 1514875 h 4804734"/>
              <a:gd name="connsiteX2762" fmla="*/ 5324905 w 5916161"/>
              <a:gd name="connsiteY2762" fmla="*/ 1500894 h 4804734"/>
              <a:gd name="connsiteX2763" fmla="*/ 5324905 w 5916161"/>
              <a:gd name="connsiteY2763" fmla="*/ 1484914 h 4804734"/>
              <a:gd name="connsiteX2764" fmla="*/ 5316916 w 5916161"/>
              <a:gd name="connsiteY2764" fmla="*/ 1460945 h 4804734"/>
              <a:gd name="connsiteX2765" fmla="*/ 5332898 w 5916161"/>
              <a:gd name="connsiteY2765" fmla="*/ 1448959 h 4804734"/>
              <a:gd name="connsiteX2766" fmla="*/ 5348878 w 5916161"/>
              <a:gd name="connsiteY2766" fmla="*/ 1440969 h 4804734"/>
              <a:gd name="connsiteX2767" fmla="*/ 5362860 w 5916161"/>
              <a:gd name="connsiteY2767" fmla="*/ 1438971 h 4804734"/>
              <a:gd name="connsiteX2768" fmla="*/ 5368852 w 5916161"/>
              <a:gd name="connsiteY2768" fmla="*/ 1428985 h 4804734"/>
              <a:gd name="connsiteX2769" fmla="*/ 5376842 w 5916161"/>
              <a:gd name="connsiteY2769" fmla="*/ 1413005 h 4804734"/>
              <a:gd name="connsiteX2770" fmla="*/ 5384831 w 5916161"/>
              <a:gd name="connsiteY2770" fmla="*/ 1409009 h 4804734"/>
              <a:gd name="connsiteX2771" fmla="*/ 5384832 w 5916161"/>
              <a:gd name="connsiteY2771" fmla="*/ 1420995 h 4804734"/>
              <a:gd name="connsiteX2772" fmla="*/ 5398813 w 5916161"/>
              <a:gd name="connsiteY2772" fmla="*/ 1403016 h 4804734"/>
              <a:gd name="connsiteX2773" fmla="*/ 5414793 w 5916161"/>
              <a:gd name="connsiteY2773" fmla="*/ 1395026 h 4804734"/>
              <a:gd name="connsiteX2774" fmla="*/ 5428775 w 5916161"/>
              <a:gd name="connsiteY2774" fmla="*/ 1389034 h 4804734"/>
              <a:gd name="connsiteX2775" fmla="*/ 5436767 w 5916161"/>
              <a:gd name="connsiteY2775" fmla="*/ 1377050 h 4804734"/>
              <a:gd name="connsiteX2776" fmla="*/ 5434768 w 5916161"/>
              <a:gd name="connsiteY2776" fmla="*/ 1383041 h 4804734"/>
              <a:gd name="connsiteX2777" fmla="*/ 5436766 w 5916161"/>
              <a:gd name="connsiteY2777" fmla="*/ 1385040 h 4804734"/>
              <a:gd name="connsiteX2778" fmla="*/ 5440760 w 5916161"/>
              <a:gd name="connsiteY2778" fmla="*/ 1369060 h 4804734"/>
              <a:gd name="connsiteX2779" fmla="*/ 5450749 w 5916161"/>
              <a:gd name="connsiteY2779" fmla="*/ 1343092 h 4804734"/>
              <a:gd name="connsiteX2780" fmla="*/ 5474718 w 5916161"/>
              <a:gd name="connsiteY2780" fmla="*/ 1323119 h 4804734"/>
              <a:gd name="connsiteX2781" fmla="*/ 5482708 w 5916161"/>
              <a:gd name="connsiteY2781" fmla="*/ 1315129 h 4804734"/>
              <a:gd name="connsiteX2782" fmla="*/ 5544628 w 5916161"/>
              <a:gd name="connsiteY2782" fmla="*/ 1345090 h 4804734"/>
              <a:gd name="connsiteX2783" fmla="*/ 5640508 w 5916161"/>
              <a:gd name="connsiteY2783" fmla="*/ 1409009 h 4804734"/>
              <a:gd name="connsiteX2784" fmla="*/ 5748375 w 5916161"/>
              <a:gd name="connsiteY2784" fmla="*/ 1480919 h 4804734"/>
              <a:gd name="connsiteX2785" fmla="*/ 5860234 w 5916161"/>
              <a:gd name="connsiteY2785" fmla="*/ 1552829 h 4804734"/>
              <a:gd name="connsiteX2786" fmla="*/ 5916161 w 5916161"/>
              <a:gd name="connsiteY2786" fmla="*/ 1604763 h 4804734"/>
              <a:gd name="connsiteX2787" fmla="*/ 5914166 w 5916161"/>
              <a:gd name="connsiteY2787" fmla="*/ 1626736 h 4804734"/>
              <a:gd name="connsiteX2788" fmla="*/ 5900184 w 5916161"/>
              <a:gd name="connsiteY2788" fmla="*/ 1640718 h 4804734"/>
              <a:gd name="connsiteX2789" fmla="*/ 5878210 w 5916161"/>
              <a:gd name="connsiteY2789" fmla="*/ 1602764 h 4804734"/>
              <a:gd name="connsiteX2790" fmla="*/ 5882205 w 5916161"/>
              <a:gd name="connsiteY2790" fmla="*/ 1590779 h 4804734"/>
              <a:gd name="connsiteX2791" fmla="*/ 5860231 w 5916161"/>
              <a:gd name="connsiteY2791" fmla="*/ 1612752 h 4804734"/>
              <a:gd name="connsiteX2792" fmla="*/ 5842255 w 5916161"/>
              <a:gd name="connsiteY2792" fmla="*/ 1618747 h 4804734"/>
              <a:gd name="connsiteX2793" fmla="*/ 5824279 w 5916161"/>
              <a:gd name="connsiteY2793" fmla="*/ 1636723 h 4804734"/>
              <a:gd name="connsiteX2794" fmla="*/ 5852244 w 5916161"/>
              <a:gd name="connsiteY2794" fmla="*/ 1648707 h 4804734"/>
              <a:gd name="connsiteX2795" fmla="*/ 5866225 w 5916161"/>
              <a:gd name="connsiteY2795" fmla="*/ 1646709 h 4804734"/>
              <a:gd name="connsiteX2796" fmla="*/ 5860231 w 5916161"/>
              <a:gd name="connsiteY2796" fmla="*/ 1636723 h 4804734"/>
              <a:gd name="connsiteX2797" fmla="*/ 5872218 w 5916161"/>
              <a:gd name="connsiteY2797" fmla="*/ 1636723 h 4804734"/>
              <a:gd name="connsiteX2798" fmla="*/ 5852243 w 5916161"/>
              <a:gd name="connsiteY2798" fmla="*/ 1656697 h 4804734"/>
              <a:gd name="connsiteX2799" fmla="*/ 5840257 w 5916161"/>
              <a:gd name="connsiteY2799" fmla="*/ 1672677 h 4804734"/>
              <a:gd name="connsiteX2800" fmla="*/ 5812294 w 5916161"/>
              <a:gd name="connsiteY2800" fmla="*/ 1712628 h 4804734"/>
              <a:gd name="connsiteX2801" fmla="*/ 5792319 w 5916161"/>
              <a:gd name="connsiteY2801" fmla="*/ 1724612 h 4804734"/>
              <a:gd name="connsiteX2802" fmla="*/ 5752366 w 5916161"/>
              <a:gd name="connsiteY2802" fmla="*/ 1776547 h 4804734"/>
              <a:gd name="connsiteX2803" fmla="*/ 5758361 w 5916161"/>
              <a:gd name="connsiteY2803" fmla="*/ 1794523 h 4804734"/>
              <a:gd name="connsiteX2804" fmla="*/ 5742381 w 5916161"/>
              <a:gd name="connsiteY2804" fmla="*/ 1802514 h 4804734"/>
              <a:gd name="connsiteX2805" fmla="*/ 5722406 w 5916161"/>
              <a:gd name="connsiteY2805" fmla="*/ 1790528 h 4804734"/>
              <a:gd name="connsiteX2806" fmla="*/ 5710421 w 5916161"/>
              <a:gd name="connsiteY2806" fmla="*/ 1790530 h 4804734"/>
              <a:gd name="connsiteX2807" fmla="*/ 5710421 w 5916161"/>
              <a:gd name="connsiteY2807" fmla="*/ 1798520 h 4804734"/>
              <a:gd name="connsiteX2808" fmla="*/ 5714417 w 5916161"/>
              <a:gd name="connsiteY2808" fmla="*/ 1806508 h 4804734"/>
              <a:gd name="connsiteX2809" fmla="*/ 5706425 w 5916161"/>
              <a:gd name="connsiteY2809" fmla="*/ 1810505 h 4804734"/>
              <a:gd name="connsiteX2810" fmla="*/ 5702431 w 5916161"/>
              <a:gd name="connsiteY2810" fmla="*/ 1822491 h 4804734"/>
              <a:gd name="connsiteX2811" fmla="*/ 5696438 w 5916161"/>
              <a:gd name="connsiteY2811" fmla="*/ 1824487 h 4804734"/>
              <a:gd name="connsiteX2812" fmla="*/ 5668476 w 5916161"/>
              <a:gd name="connsiteY2812" fmla="*/ 1816496 h 4804734"/>
              <a:gd name="connsiteX2813" fmla="*/ 5652494 w 5916161"/>
              <a:gd name="connsiteY2813" fmla="*/ 1824487 h 4804734"/>
              <a:gd name="connsiteX2814" fmla="*/ 5660486 w 5916161"/>
              <a:gd name="connsiteY2814" fmla="*/ 1824487 h 4804734"/>
              <a:gd name="connsiteX2815" fmla="*/ 5670472 w 5916161"/>
              <a:gd name="connsiteY2815" fmla="*/ 1826483 h 4804734"/>
              <a:gd name="connsiteX2816" fmla="*/ 5666476 w 5916161"/>
              <a:gd name="connsiteY2816" fmla="*/ 1834475 h 4804734"/>
              <a:gd name="connsiteX2817" fmla="*/ 5668476 w 5916161"/>
              <a:gd name="connsiteY2817" fmla="*/ 1840467 h 4804734"/>
              <a:gd name="connsiteX2818" fmla="*/ 5680460 w 5916161"/>
              <a:gd name="connsiteY2818" fmla="*/ 1852451 h 4804734"/>
              <a:gd name="connsiteX2819" fmla="*/ 5672469 w 5916161"/>
              <a:gd name="connsiteY2819" fmla="*/ 1856446 h 4804734"/>
              <a:gd name="connsiteX2820" fmla="*/ 5658486 w 5916161"/>
              <a:gd name="connsiteY2820" fmla="*/ 1854448 h 4804734"/>
              <a:gd name="connsiteX2821" fmla="*/ 5640508 w 5916161"/>
              <a:gd name="connsiteY2821" fmla="*/ 1856446 h 4804734"/>
              <a:gd name="connsiteX2822" fmla="*/ 5640508 w 5916161"/>
              <a:gd name="connsiteY2822" fmla="*/ 1864436 h 4804734"/>
              <a:gd name="connsiteX2823" fmla="*/ 5642507 w 5916161"/>
              <a:gd name="connsiteY2823" fmla="*/ 1870427 h 4804734"/>
              <a:gd name="connsiteX2824" fmla="*/ 5640510 w 5916161"/>
              <a:gd name="connsiteY2824" fmla="*/ 1876420 h 4804734"/>
              <a:gd name="connsiteX2825" fmla="*/ 5654492 w 5916161"/>
              <a:gd name="connsiteY2825" fmla="*/ 1890402 h 4804734"/>
              <a:gd name="connsiteX2826" fmla="*/ 5632519 w 5916161"/>
              <a:gd name="connsiteY2826" fmla="*/ 1912376 h 4804734"/>
              <a:gd name="connsiteX2827" fmla="*/ 5628524 w 5916161"/>
              <a:gd name="connsiteY2827" fmla="*/ 1908381 h 4804734"/>
              <a:gd name="connsiteX2828" fmla="*/ 5630521 w 5916161"/>
              <a:gd name="connsiteY2828" fmla="*/ 1902390 h 4804734"/>
              <a:gd name="connsiteX2829" fmla="*/ 5620536 w 5916161"/>
              <a:gd name="connsiteY2829" fmla="*/ 1912375 h 4804734"/>
              <a:gd name="connsiteX2830" fmla="*/ 5554618 w 5916161"/>
              <a:gd name="connsiteY2830" fmla="*/ 1974297 h 4804734"/>
              <a:gd name="connsiteX2831" fmla="*/ 5560610 w 5916161"/>
              <a:gd name="connsiteY2831" fmla="*/ 1980289 h 4804734"/>
              <a:gd name="connsiteX2832" fmla="*/ 5554617 w 5916161"/>
              <a:gd name="connsiteY2832" fmla="*/ 2002264 h 4804734"/>
              <a:gd name="connsiteX2833" fmla="*/ 5532645 w 5916161"/>
              <a:gd name="connsiteY2833" fmla="*/ 2028230 h 4804734"/>
              <a:gd name="connsiteX2834" fmla="*/ 5512672 w 5916161"/>
              <a:gd name="connsiteY2834" fmla="*/ 2044210 h 4804734"/>
              <a:gd name="connsiteX2835" fmla="*/ 5496692 w 5916161"/>
              <a:gd name="connsiteY2835" fmla="*/ 2060190 h 4804734"/>
              <a:gd name="connsiteX2836" fmla="*/ 5490698 w 5916161"/>
              <a:gd name="connsiteY2836" fmla="*/ 2070176 h 4804734"/>
              <a:gd name="connsiteX2837" fmla="*/ 5480709 w 5916161"/>
              <a:gd name="connsiteY2837" fmla="*/ 2080165 h 4804734"/>
              <a:gd name="connsiteX2838" fmla="*/ 5464731 w 5916161"/>
              <a:gd name="connsiteY2838" fmla="*/ 2076170 h 4804734"/>
              <a:gd name="connsiteX2839" fmla="*/ 5448749 w 5916161"/>
              <a:gd name="connsiteY2839" fmla="*/ 2064185 h 4804734"/>
              <a:gd name="connsiteX2840" fmla="*/ 5446753 w 5916161"/>
              <a:gd name="connsiteY2840" fmla="*/ 2078169 h 4804734"/>
              <a:gd name="connsiteX2841" fmla="*/ 5438763 w 5916161"/>
              <a:gd name="connsiteY2841" fmla="*/ 2098140 h 4804734"/>
              <a:gd name="connsiteX2842" fmla="*/ 5436767 w 5916161"/>
              <a:gd name="connsiteY2842" fmla="*/ 2104134 h 4804734"/>
              <a:gd name="connsiteX2843" fmla="*/ 5420784 w 5916161"/>
              <a:gd name="connsiteY2843" fmla="*/ 2124109 h 4804734"/>
              <a:gd name="connsiteX2844" fmla="*/ 5412797 w 5916161"/>
              <a:gd name="connsiteY2844" fmla="*/ 2136094 h 4804734"/>
              <a:gd name="connsiteX2845" fmla="*/ 5378839 w 5916161"/>
              <a:gd name="connsiteY2845" fmla="*/ 2178042 h 4804734"/>
              <a:gd name="connsiteX2846" fmla="*/ 5336891 w 5916161"/>
              <a:gd name="connsiteY2846" fmla="*/ 2208004 h 4804734"/>
              <a:gd name="connsiteX2847" fmla="*/ 5330899 w 5916161"/>
              <a:gd name="connsiteY2847" fmla="*/ 2221984 h 4804734"/>
              <a:gd name="connsiteX2848" fmla="*/ 5318915 w 5916161"/>
              <a:gd name="connsiteY2848" fmla="*/ 2233970 h 4804734"/>
              <a:gd name="connsiteX2849" fmla="*/ 5292946 w 5916161"/>
              <a:gd name="connsiteY2849" fmla="*/ 2243958 h 4804734"/>
              <a:gd name="connsiteX2850" fmla="*/ 5290950 w 5916161"/>
              <a:gd name="connsiteY2850" fmla="*/ 2253945 h 4804734"/>
              <a:gd name="connsiteX2851" fmla="*/ 5294945 w 5916161"/>
              <a:gd name="connsiteY2851" fmla="*/ 2257940 h 4804734"/>
              <a:gd name="connsiteX2852" fmla="*/ 5280963 w 5916161"/>
              <a:gd name="connsiteY2852" fmla="*/ 2259938 h 4804734"/>
              <a:gd name="connsiteX2853" fmla="*/ 5262985 w 5916161"/>
              <a:gd name="connsiteY2853" fmla="*/ 2265930 h 4804734"/>
              <a:gd name="connsiteX2854" fmla="*/ 5231025 w 5916161"/>
              <a:gd name="connsiteY2854" fmla="*/ 2261936 h 4804734"/>
              <a:gd name="connsiteX2855" fmla="*/ 5227029 w 5916161"/>
              <a:gd name="connsiteY2855" fmla="*/ 2261935 h 4804734"/>
              <a:gd name="connsiteX2856" fmla="*/ 5237016 w 5916161"/>
              <a:gd name="connsiteY2856" fmla="*/ 2275918 h 4804734"/>
              <a:gd name="connsiteX2857" fmla="*/ 5235020 w 5916161"/>
              <a:gd name="connsiteY2857" fmla="*/ 2313871 h 4804734"/>
              <a:gd name="connsiteX2858" fmla="*/ 5227029 w 5916161"/>
              <a:gd name="connsiteY2858" fmla="*/ 2325854 h 4804734"/>
              <a:gd name="connsiteX2859" fmla="*/ 5181086 w 5916161"/>
              <a:gd name="connsiteY2859" fmla="*/ 2363807 h 4804734"/>
              <a:gd name="connsiteX2860" fmla="*/ 5165106 w 5916161"/>
              <a:gd name="connsiteY2860" fmla="*/ 2379787 h 4804734"/>
              <a:gd name="connsiteX2861" fmla="*/ 5139140 w 5916161"/>
              <a:gd name="connsiteY2861" fmla="*/ 2389774 h 4804734"/>
              <a:gd name="connsiteX2862" fmla="*/ 5127156 w 5916161"/>
              <a:gd name="connsiteY2862" fmla="*/ 2381786 h 4804734"/>
              <a:gd name="connsiteX2863" fmla="*/ 5127156 w 5916161"/>
              <a:gd name="connsiteY2863" fmla="*/ 2389777 h 4804734"/>
              <a:gd name="connsiteX2864" fmla="*/ 5127155 w 5916161"/>
              <a:gd name="connsiteY2864" fmla="*/ 2397766 h 4804734"/>
              <a:gd name="connsiteX2865" fmla="*/ 5125158 w 5916161"/>
              <a:gd name="connsiteY2865" fmla="*/ 2403757 h 4804734"/>
              <a:gd name="connsiteX2866" fmla="*/ 5137142 w 5916161"/>
              <a:gd name="connsiteY2866" fmla="*/ 2407752 h 4804734"/>
              <a:gd name="connsiteX2867" fmla="*/ 5131150 w 5916161"/>
              <a:gd name="connsiteY2867" fmla="*/ 2429723 h 4804734"/>
              <a:gd name="connsiteX2868" fmla="*/ 5109177 w 5916161"/>
              <a:gd name="connsiteY2868" fmla="*/ 2435716 h 4804734"/>
              <a:gd name="connsiteX2869" fmla="*/ 5101190 w 5916161"/>
              <a:gd name="connsiteY2869" fmla="*/ 2431721 h 4804734"/>
              <a:gd name="connsiteX2870" fmla="*/ 5089204 w 5916161"/>
              <a:gd name="connsiteY2870" fmla="*/ 2435717 h 4804734"/>
              <a:gd name="connsiteX2871" fmla="*/ 5091201 w 5916161"/>
              <a:gd name="connsiteY2871" fmla="*/ 2441710 h 4804734"/>
              <a:gd name="connsiteX2872" fmla="*/ 5101190 w 5916161"/>
              <a:gd name="connsiteY2872" fmla="*/ 2447702 h 4804734"/>
              <a:gd name="connsiteX2873" fmla="*/ 5089205 w 5916161"/>
              <a:gd name="connsiteY2873" fmla="*/ 2467677 h 4804734"/>
              <a:gd name="connsiteX2874" fmla="*/ 5077218 w 5916161"/>
              <a:gd name="connsiteY2874" fmla="*/ 2475667 h 4804734"/>
              <a:gd name="connsiteX2875" fmla="*/ 5067231 w 5916161"/>
              <a:gd name="connsiteY2875" fmla="*/ 2469674 h 4804734"/>
              <a:gd name="connsiteX2876" fmla="*/ 5067231 w 5916161"/>
              <a:gd name="connsiteY2876" fmla="*/ 2473670 h 4804734"/>
              <a:gd name="connsiteX2877" fmla="*/ 5039267 w 5916161"/>
              <a:gd name="connsiteY2877" fmla="*/ 2501635 h 4804734"/>
              <a:gd name="connsiteX2878" fmla="*/ 5031276 w 5916161"/>
              <a:gd name="connsiteY2878" fmla="*/ 2513618 h 4804734"/>
              <a:gd name="connsiteX2879" fmla="*/ 5021287 w 5916161"/>
              <a:gd name="connsiteY2879" fmla="*/ 2523606 h 4804734"/>
              <a:gd name="connsiteX2880" fmla="*/ 5005309 w 5916161"/>
              <a:gd name="connsiteY2880" fmla="*/ 2539586 h 4804734"/>
              <a:gd name="connsiteX2881" fmla="*/ 4979342 w 5916161"/>
              <a:gd name="connsiteY2881" fmla="*/ 2561560 h 4804734"/>
              <a:gd name="connsiteX2882" fmla="*/ 4981338 w 5916161"/>
              <a:gd name="connsiteY2882" fmla="*/ 2547576 h 4804734"/>
              <a:gd name="connsiteX2883" fmla="*/ 4975347 w 5916161"/>
              <a:gd name="connsiteY2883" fmla="*/ 2545577 h 4804734"/>
              <a:gd name="connsiteX2884" fmla="*/ 4969355 w 5916161"/>
              <a:gd name="connsiteY2884" fmla="*/ 2555566 h 4804734"/>
              <a:gd name="connsiteX2885" fmla="*/ 4963361 w 5916161"/>
              <a:gd name="connsiteY2885" fmla="*/ 2565552 h 4804734"/>
              <a:gd name="connsiteX2886" fmla="*/ 4945386 w 5916161"/>
              <a:gd name="connsiteY2886" fmla="*/ 2595515 h 4804734"/>
              <a:gd name="connsiteX2887" fmla="*/ 4931402 w 5916161"/>
              <a:gd name="connsiteY2887" fmla="*/ 2613492 h 4804734"/>
              <a:gd name="connsiteX2888" fmla="*/ 4927407 w 5916161"/>
              <a:gd name="connsiteY2888" fmla="*/ 2617487 h 4804734"/>
              <a:gd name="connsiteX2889" fmla="*/ 4919417 w 5916161"/>
              <a:gd name="connsiteY2889" fmla="*/ 2637464 h 4804734"/>
              <a:gd name="connsiteX2890" fmla="*/ 4931402 w 5916161"/>
              <a:gd name="connsiteY2890" fmla="*/ 2657438 h 4804734"/>
              <a:gd name="connsiteX2891" fmla="*/ 4945385 w 5916161"/>
              <a:gd name="connsiteY2891" fmla="*/ 2667426 h 4804734"/>
              <a:gd name="connsiteX2892" fmla="*/ 4929404 w 5916161"/>
              <a:gd name="connsiteY2892" fmla="*/ 2679410 h 4804734"/>
              <a:gd name="connsiteX2893" fmla="*/ 4915421 w 5916161"/>
              <a:gd name="connsiteY2893" fmla="*/ 2701381 h 4804734"/>
              <a:gd name="connsiteX2894" fmla="*/ 4917420 w 5916161"/>
              <a:gd name="connsiteY2894" fmla="*/ 2711371 h 4804734"/>
              <a:gd name="connsiteX2895" fmla="*/ 4907433 w 5916161"/>
              <a:gd name="connsiteY2895" fmla="*/ 2709372 h 4804734"/>
              <a:gd name="connsiteX2896" fmla="*/ 4891453 w 5916161"/>
              <a:gd name="connsiteY2896" fmla="*/ 2693391 h 4804734"/>
              <a:gd name="connsiteX2897" fmla="*/ 4893449 w 5916161"/>
              <a:gd name="connsiteY2897" fmla="*/ 2675415 h 4804734"/>
              <a:gd name="connsiteX2898" fmla="*/ 4901441 w 5916161"/>
              <a:gd name="connsiteY2898" fmla="*/ 2663431 h 4804734"/>
              <a:gd name="connsiteX2899" fmla="*/ 4903437 w 5916161"/>
              <a:gd name="connsiteY2899" fmla="*/ 2657436 h 4804734"/>
              <a:gd name="connsiteX2900" fmla="*/ 4903438 w 5916161"/>
              <a:gd name="connsiteY2900" fmla="*/ 2653444 h 4804734"/>
              <a:gd name="connsiteX2901" fmla="*/ 4875472 w 5916161"/>
              <a:gd name="connsiteY2901" fmla="*/ 2685401 h 4804734"/>
              <a:gd name="connsiteX2902" fmla="*/ 4869481 w 5916161"/>
              <a:gd name="connsiteY2902" fmla="*/ 2695390 h 4804734"/>
              <a:gd name="connsiteX2903" fmla="*/ 4877469 w 5916161"/>
              <a:gd name="connsiteY2903" fmla="*/ 2707375 h 4804734"/>
              <a:gd name="connsiteX2904" fmla="*/ 4869478 w 5916161"/>
              <a:gd name="connsiteY2904" fmla="*/ 2731344 h 4804734"/>
              <a:gd name="connsiteX2905" fmla="*/ 4857497 w 5916161"/>
              <a:gd name="connsiteY2905" fmla="*/ 2723355 h 4804734"/>
              <a:gd name="connsiteX2906" fmla="*/ 4839518 w 5916161"/>
              <a:gd name="connsiteY2906" fmla="*/ 2709374 h 4804734"/>
              <a:gd name="connsiteX2907" fmla="*/ 4827533 w 5916161"/>
              <a:gd name="connsiteY2907" fmla="*/ 2713369 h 4804734"/>
              <a:gd name="connsiteX2908" fmla="*/ 4807558 w 5916161"/>
              <a:gd name="connsiteY2908" fmla="*/ 2741333 h 4804734"/>
              <a:gd name="connsiteX2909" fmla="*/ 4805562 w 5916161"/>
              <a:gd name="connsiteY2909" fmla="*/ 2743329 h 4804734"/>
              <a:gd name="connsiteX2910" fmla="*/ 4803563 w 5916161"/>
              <a:gd name="connsiteY2910" fmla="*/ 2757311 h 4804734"/>
              <a:gd name="connsiteX2911" fmla="*/ 4801564 w 5916161"/>
              <a:gd name="connsiteY2911" fmla="*/ 2767300 h 4804734"/>
              <a:gd name="connsiteX2912" fmla="*/ 4801564 w 5916161"/>
              <a:gd name="connsiteY2912" fmla="*/ 2775290 h 4804734"/>
              <a:gd name="connsiteX2913" fmla="*/ 4787584 w 5916161"/>
              <a:gd name="connsiteY2913" fmla="*/ 2769298 h 4804734"/>
              <a:gd name="connsiteX2914" fmla="*/ 4767609 w 5916161"/>
              <a:gd name="connsiteY2914" fmla="*/ 2769296 h 4804734"/>
              <a:gd name="connsiteX2915" fmla="*/ 4763614 w 5916161"/>
              <a:gd name="connsiteY2915" fmla="*/ 2781281 h 4804734"/>
              <a:gd name="connsiteX2916" fmla="*/ 4765610 w 5916161"/>
              <a:gd name="connsiteY2916" fmla="*/ 2787275 h 4804734"/>
              <a:gd name="connsiteX2917" fmla="*/ 4757620 w 5916161"/>
              <a:gd name="connsiteY2917" fmla="*/ 2811244 h 4804734"/>
              <a:gd name="connsiteX2918" fmla="*/ 4747633 w 5916161"/>
              <a:gd name="connsiteY2918" fmla="*/ 2817237 h 4804734"/>
              <a:gd name="connsiteX2919" fmla="*/ 4737647 w 5916161"/>
              <a:gd name="connsiteY2919" fmla="*/ 2803254 h 4804734"/>
              <a:gd name="connsiteX2920" fmla="*/ 4737645 w 5916161"/>
              <a:gd name="connsiteY2920" fmla="*/ 2807249 h 4804734"/>
              <a:gd name="connsiteX2921" fmla="*/ 4741640 w 5916161"/>
              <a:gd name="connsiteY2921" fmla="*/ 2819234 h 4804734"/>
              <a:gd name="connsiteX2922" fmla="*/ 4735649 w 5916161"/>
              <a:gd name="connsiteY2922" fmla="*/ 2821233 h 4804734"/>
              <a:gd name="connsiteX2923" fmla="*/ 4729657 w 5916161"/>
              <a:gd name="connsiteY2923" fmla="*/ 2819235 h 4804734"/>
              <a:gd name="connsiteX2924" fmla="*/ 4729655 w 5916161"/>
              <a:gd name="connsiteY2924" fmla="*/ 2831219 h 4804734"/>
              <a:gd name="connsiteX2925" fmla="*/ 4719669 w 5916161"/>
              <a:gd name="connsiteY2925" fmla="*/ 2841206 h 4804734"/>
              <a:gd name="connsiteX2926" fmla="*/ 4693703 w 5916161"/>
              <a:gd name="connsiteY2926" fmla="*/ 2855188 h 4804734"/>
              <a:gd name="connsiteX2927" fmla="*/ 4671729 w 5916161"/>
              <a:gd name="connsiteY2927" fmla="*/ 2865175 h 4804734"/>
              <a:gd name="connsiteX2928" fmla="*/ 4667734 w 5916161"/>
              <a:gd name="connsiteY2928" fmla="*/ 2869170 h 4804734"/>
              <a:gd name="connsiteX2929" fmla="*/ 4651753 w 5916161"/>
              <a:gd name="connsiteY2929" fmla="*/ 2913117 h 4804734"/>
              <a:gd name="connsiteX2930" fmla="*/ 4625787 w 5916161"/>
              <a:gd name="connsiteY2930" fmla="*/ 2947073 h 4804734"/>
              <a:gd name="connsiteX2931" fmla="*/ 4611804 w 5916161"/>
              <a:gd name="connsiteY2931" fmla="*/ 2953067 h 4804734"/>
              <a:gd name="connsiteX2932" fmla="*/ 4595825 w 5916161"/>
              <a:gd name="connsiteY2932" fmla="*/ 2969047 h 4804734"/>
              <a:gd name="connsiteX2933" fmla="*/ 4589831 w 5916161"/>
              <a:gd name="connsiteY2933" fmla="*/ 2979033 h 4804734"/>
              <a:gd name="connsiteX2934" fmla="*/ 4563865 w 5916161"/>
              <a:gd name="connsiteY2934" fmla="*/ 3001007 h 4804734"/>
              <a:gd name="connsiteX2935" fmla="*/ 4473980 w 5916161"/>
              <a:gd name="connsiteY2935" fmla="*/ 3090892 h 4804734"/>
              <a:gd name="connsiteX2936" fmla="*/ 4454002 w 5916161"/>
              <a:gd name="connsiteY2936" fmla="*/ 3114862 h 4804734"/>
              <a:gd name="connsiteX2937" fmla="*/ 4448010 w 5916161"/>
              <a:gd name="connsiteY2937" fmla="*/ 3120854 h 4804734"/>
              <a:gd name="connsiteX2938" fmla="*/ 4414054 w 5916161"/>
              <a:gd name="connsiteY2938" fmla="*/ 3158806 h 4804734"/>
              <a:gd name="connsiteX2939" fmla="*/ 4394079 w 5916161"/>
              <a:gd name="connsiteY2939" fmla="*/ 3186771 h 4804734"/>
              <a:gd name="connsiteX2940" fmla="*/ 4346139 w 5916161"/>
              <a:gd name="connsiteY2940" fmla="*/ 3226721 h 4804734"/>
              <a:gd name="connsiteX2941" fmla="*/ 4314180 w 5916161"/>
              <a:gd name="connsiteY2941" fmla="*/ 3250691 h 4804734"/>
              <a:gd name="connsiteX2942" fmla="*/ 4310186 w 5916161"/>
              <a:gd name="connsiteY2942" fmla="*/ 3254686 h 4804734"/>
              <a:gd name="connsiteX2943" fmla="*/ 4292206 w 5916161"/>
              <a:gd name="connsiteY2943" fmla="*/ 3284648 h 4804734"/>
              <a:gd name="connsiteX2944" fmla="*/ 4266241 w 5916161"/>
              <a:gd name="connsiteY2944" fmla="*/ 3314611 h 4804734"/>
              <a:gd name="connsiteX2945" fmla="*/ 4246263 w 5916161"/>
              <a:gd name="connsiteY2945" fmla="*/ 3314611 h 4804734"/>
              <a:gd name="connsiteX2946" fmla="*/ 4228287 w 5916161"/>
              <a:gd name="connsiteY2946" fmla="*/ 3312615 h 4804734"/>
              <a:gd name="connsiteX2947" fmla="*/ 4214304 w 5916161"/>
              <a:gd name="connsiteY2947" fmla="*/ 3322601 h 4804734"/>
              <a:gd name="connsiteX2948" fmla="*/ 4214306 w 5916161"/>
              <a:gd name="connsiteY2948" fmla="*/ 3326596 h 4804734"/>
              <a:gd name="connsiteX2949" fmla="*/ 4210308 w 5916161"/>
              <a:gd name="connsiteY2949" fmla="*/ 3334585 h 4804734"/>
              <a:gd name="connsiteX2950" fmla="*/ 4206313 w 5916161"/>
              <a:gd name="connsiteY2950" fmla="*/ 3346570 h 4804734"/>
              <a:gd name="connsiteX2951" fmla="*/ 4196327 w 5916161"/>
              <a:gd name="connsiteY2951" fmla="*/ 3356556 h 4804734"/>
              <a:gd name="connsiteX2952" fmla="*/ 4188338 w 5916161"/>
              <a:gd name="connsiteY2952" fmla="*/ 3364547 h 4804734"/>
              <a:gd name="connsiteX2953" fmla="*/ 4190334 w 5916161"/>
              <a:gd name="connsiteY2953" fmla="*/ 3370540 h 4804734"/>
              <a:gd name="connsiteX2954" fmla="*/ 4184343 w 5916161"/>
              <a:gd name="connsiteY2954" fmla="*/ 3380529 h 4804734"/>
              <a:gd name="connsiteX2955" fmla="*/ 4168363 w 5916161"/>
              <a:gd name="connsiteY2955" fmla="*/ 3392511 h 4804734"/>
              <a:gd name="connsiteX2956" fmla="*/ 4158377 w 5916161"/>
              <a:gd name="connsiteY2956" fmla="*/ 3398505 h 4804734"/>
              <a:gd name="connsiteX2957" fmla="*/ 4150384 w 5916161"/>
              <a:gd name="connsiteY2957" fmla="*/ 3418480 h 4804734"/>
              <a:gd name="connsiteX2958" fmla="*/ 4150386 w 5916161"/>
              <a:gd name="connsiteY2958" fmla="*/ 3414485 h 4804734"/>
              <a:gd name="connsiteX2959" fmla="*/ 4144393 w 5916161"/>
              <a:gd name="connsiteY2959" fmla="*/ 3400502 h 4804734"/>
              <a:gd name="connsiteX2960" fmla="*/ 4150386 w 5916161"/>
              <a:gd name="connsiteY2960" fmla="*/ 3430465 h 4804734"/>
              <a:gd name="connsiteX2961" fmla="*/ 4094455 w 5916161"/>
              <a:gd name="connsiteY2961" fmla="*/ 3498379 h 4804734"/>
              <a:gd name="connsiteX2962" fmla="*/ 4044519 w 5916161"/>
              <a:gd name="connsiteY2962" fmla="*/ 3528343 h 4804734"/>
              <a:gd name="connsiteX2963" fmla="*/ 4036529 w 5916161"/>
              <a:gd name="connsiteY2963" fmla="*/ 3548315 h 4804734"/>
              <a:gd name="connsiteX2964" fmla="*/ 4030535 w 5916161"/>
              <a:gd name="connsiteY2964" fmla="*/ 3570289 h 4804734"/>
              <a:gd name="connsiteX2965" fmla="*/ 3986590 w 5916161"/>
              <a:gd name="connsiteY2965" fmla="*/ 3614234 h 4804734"/>
              <a:gd name="connsiteX2966" fmla="*/ 3970611 w 5916161"/>
              <a:gd name="connsiteY2966" fmla="*/ 3622223 h 4804734"/>
              <a:gd name="connsiteX2967" fmla="*/ 3944644 w 5916161"/>
              <a:gd name="connsiteY2967" fmla="*/ 3628217 h 4804734"/>
              <a:gd name="connsiteX2968" fmla="*/ 3934657 w 5916161"/>
              <a:gd name="connsiteY2968" fmla="*/ 3646193 h 4804734"/>
              <a:gd name="connsiteX2969" fmla="*/ 3918678 w 5916161"/>
              <a:gd name="connsiteY2969" fmla="*/ 3670163 h 4804734"/>
              <a:gd name="connsiteX2970" fmla="*/ 3902699 w 5916161"/>
              <a:gd name="connsiteY2970" fmla="*/ 3686143 h 4804734"/>
              <a:gd name="connsiteX2971" fmla="*/ 3886716 w 5916161"/>
              <a:gd name="connsiteY2971" fmla="*/ 3706118 h 4804734"/>
              <a:gd name="connsiteX2972" fmla="*/ 3882722 w 5916161"/>
              <a:gd name="connsiteY2972" fmla="*/ 3718102 h 4804734"/>
              <a:gd name="connsiteX2973" fmla="*/ 3870736 w 5916161"/>
              <a:gd name="connsiteY2973" fmla="*/ 3738077 h 4804734"/>
              <a:gd name="connsiteX2974" fmla="*/ 3850761 w 5916161"/>
              <a:gd name="connsiteY2974" fmla="*/ 3734083 h 4804734"/>
              <a:gd name="connsiteX2975" fmla="*/ 3838776 w 5916161"/>
              <a:gd name="connsiteY2975" fmla="*/ 3738078 h 4804734"/>
              <a:gd name="connsiteX2976" fmla="*/ 3838776 w 5916161"/>
              <a:gd name="connsiteY2976" fmla="*/ 3754058 h 4804734"/>
              <a:gd name="connsiteX2977" fmla="*/ 3826792 w 5916161"/>
              <a:gd name="connsiteY2977" fmla="*/ 3774032 h 4804734"/>
              <a:gd name="connsiteX2978" fmla="*/ 3808816 w 5916161"/>
              <a:gd name="connsiteY2978" fmla="*/ 3764046 h 4804734"/>
              <a:gd name="connsiteX2979" fmla="*/ 3792835 w 5916161"/>
              <a:gd name="connsiteY2979" fmla="*/ 3752059 h 4804734"/>
              <a:gd name="connsiteX2980" fmla="*/ 3796831 w 5916161"/>
              <a:gd name="connsiteY2980" fmla="*/ 3760051 h 4804734"/>
              <a:gd name="connsiteX2981" fmla="*/ 3790836 w 5916161"/>
              <a:gd name="connsiteY2981" fmla="*/ 3809988 h 4804734"/>
              <a:gd name="connsiteX2982" fmla="*/ 3780850 w 5916161"/>
              <a:gd name="connsiteY2982" fmla="*/ 3823970 h 4804734"/>
              <a:gd name="connsiteX2983" fmla="*/ 3776856 w 5916161"/>
              <a:gd name="connsiteY2983" fmla="*/ 3831958 h 4804734"/>
              <a:gd name="connsiteX2984" fmla="*/ 3744895 w 5916161"/>
              <a:gd name="connsiteY2984" fmla="*/ 3863918 h 4804734"/>
              <a:gd name="connsiteX2985" fmla="*/ 3657007 w 5916161"/>
              <a:gd name="connsiteY2985" fmla="*/ 3955804 h 4804734"/>
              <a:gd name="connsiteX2986" fmla="*/ 3645021 w 5916161"/>
              <a:gd name="connsiteY2986" fmla="*/ 3971782 h 4804734"/>
              <a:gd name="connsiteX2987" fmla="*/ 3557132 w 5916161"/>
              <a:gd name="connsiteY2987" fmla="*/ 4063669 h 4804734"/>
              <a:gd name="connsiteX2988" fmla="*/ 3545148 w 5916161"/>
              <a:gd name="connsiteY2988" fmla="*/ 4063667 h 4804734"/>
              <a:gd name="connsiteX2989" fmla="*/ 3541152 w 5916161"/>
              <a:gd name="connsiteY2989" fmla="*/ 4071658 h 4804734"/>
              <a:gd name="connsiteX2990" fmla="*/ 3531166 w 5916161"/>
              <a:gd name="connsiteY2990" fmla="*/ 4105615 h 4804734"/>
              <a:gd name="connsiteX2991" fmla="*/ 3475236 w 5916161"/>
              <a:gd name="connsiteY2991" fmla="*/ 4153555 h 4804734"/>
              <a:gd name="connsiteX2992" fmla="*/ 3451267 w 5916161"/>
              <a:gd name="connsiteY2992" fmla="*/ 4161544 h 4804734"/>
              <a:gd name="connsiteX2993" fmla="*/ 3439279 w 5916161"/>
              <a:gd name="connsiteY2993" fmla="*/ 4177525 h 4804734"/>
              <a:gd name="connsiteX2994" fmla="*/ 3437283 w 5916161"/>
              <a:gd name="connsiteY2994" fmla="*/ 4195500 h 4804734"/>
              <a:gd name="connsiteX2995" fmla="*/ 3425299 w 5916161"/>
              <a:gd name="connsiteY2995" fmla="*/ 4215476 h 4804734"/>
              <a:gd name="connsiteX2996" fmla="*/ 3413313 w 5916161"/>
              <a:gd name="connsiteY2996" fmla="*/ 4219470 h 4804734"/>
              <a:gd name="connsiteX2997" fmla="*/ 3401329 w 5916161"/>
              <a:gd name="connsiteY2997" fmla="*/ 4235452 h 4804734"/>
              <a:gd name="connsiteX2998" fmla="*/ 3381354 w 5916161"/>
              <a:gd name="connsiteY2998" fmla="*/ 4259420 h 4804734"/>
              <a:gd name="connsiteX2999" fmla="*/ 3371365 w 5916161"/>
              <a:gd name="connsiteY2999" fmla="*/ 4269408 h 4804734"/>
              <a:gd name="connsiteX3000" fmla="*/ 3351392 w 5916161"/>
              <a:gd name="connsiteY3000" fmla="*/ 4301368 h 4804734"/>
              <a:gd name="connsiteX3001" fmla="*/ 3323425 w 5916161"/>
              <a:gd name="connsiteY3001" fmla="*/ 4333328 h 4804734"/>
              <a:gd name="connsiteX3002" fmla="*/ 3315437 w 5916161"/>
              <a:gd name="connsiteY3002" fmla="*/ 4345312 h 4804734"/>
              <a:gd name="connsiteX3003" fmla="*/ 3279484 w 5916161"/>
              <a:gd name="connsiteY3003" fmla="*/ 4381268 h 4804734"/>
              <a:gd name="connsiteX3004" fmla="*/ 3273489 w 5916161"/>
              <a:gd name="connsiteY3004" fmla="*/ 4383264 h 4804734"/>
              <a:gd name="connsiteX3005" fmla="*/ 3267498 w 5916161"/>
              <a:gd name="connsiteY3005" fmla="*/ 4385262 h 4804734"/>
              <a:gd name="connsiteX3006" fmla="*/ 3225549 w 5916161"/>
              <a:gd name="connsiteY3006" fmla="*/ 4443191 h 4804734"/>
              <a:gd name="connsiteX3007" fmla="*/ 3189594 w 5916161"/>
              <a:gd name="connsiteY3007" fmla="*/ 4491128 h 4804734"/>
              <a:gd name="connsiteX3008" fmla="*/ 3167623 w 5916161"/>
              <a:gd name="connsiteY3008" fmla="*/ 4493126 h 4804734"/>
              <a:gd name="connsiteX3009" fmla="*/ 3141656 w 5916161"/>
              <a:gd name="connsiteY3009" fmla="*/ 4495125 h 4804734"/>
              <a:gd name="connsiteX3010" fmla="*/ 3147646 w 5916161"/>
              <a:gd name="connsiteY3010" fmla="*/ 4501117 h 4804734"/>
              <a:gd name="connsiteX3011" fmla="*/ 3157635 w 5916161"/>
              <a:gd name="connsiteY3011" fmla="*/ 4515098 h 4804734"/>
              <a:gd name="connsiteX3012" fmla="*/ 3155638 w 5916161"/>
              <a:gd name="connsiteY3012" fmla="*/ 4521092 h 4804734"/>
              <a:gd name="connsiteX3013" fmla="*/ 3147646 w 5916161"/>
              <a:gd name="connsiteY3013" fmla="*/ 4541066 h 4804734"/>
              <a:gd name="connsiteX3014" fmla="*/ 3123679 w 5916161"/>
              <a:gd name="connsiteY3014" fmla="*/ 4561042 h 4804734"/>
              <a:gd name="connsiteX3015" fmla="*/ 3105700 w 5916161"/>
              <a:gd name="connsiteY3015" fmla="*/ 4571030 h 4804734"/>
              <a:gd name="connsiteX3016" fmla="*/ 3087723 w 5916161"/>
              <a:gd name="connsiteY3016" fmla="*/ 4593001 h 4804734"/>
              <a:gd name="connsiteX3017" fmla="*/ 3061756 w 5916161"/>
              <a:gd name="connsiteY3017" fmla="*/ 4622964 h 4804734"/>
              <a:gd name="connsiteX3018" fmla="*/ 3055764 w 5916161"/>
              <a:gd name="connsiteY3018" fmla="*/ 4628956 h 4804734"/>
              <a:gd name="connsiteX3019" fmla="*/ 3043780 w 5916161"/>
              <a:gd name="connsiteY3019" fmla="*/ 4648930 h 4804734"/>
              <a:gd name="connsiteX3020" fmla="*/ 2997837 w 5916161"/>
              <a:gd name="connsiteY3020" fmla="*/ 4698867 h 4804734"/>
              <a:gd name="connsiteX3021" fmla="*/ 2887976 w 5916161"/>
              <a:gd name="connsiteY3021" fmla="*/ 4804734 h 4804734"/>
              <a:gd name="connsiteX3022" fmla="*/ 2840036 w 5916161"/>
              <a:gd name="connsiteY3022" fmla="*/ 4764785 h 4804734"/>
              <a:gd name="connsiteX3023" fmla="*/ 2780109 w 5916161"/>
              <a:gd name="connsiteY3023" fmla="*/ 4716846 h 4804734"/>
              <a:gd name="connsiteX3024" fmla="*/ 2732170 w 5916161"/>
              <a:gd name="connsiteY3024" fmla="*/ 4676895 h 4804734"/>
              <a:gd name="connsiteX3025" fmla="*/ 2684230 w 5916161"/>
              <a:gd name="connsiteY3025" fmla="*/ 4636945 h 4804734"/>
              <a:gd name="connsiteX3026" fmla="*/ 2610324 w 5916161"/>
              <a:gd name="connsiteY3026" fmla="*/ 4575023 h 4804734"/>
              <a:gd name="connsiteX3027" fmla="*/ 2530425 w 5916161"/>
              <a:gd name="connsiteY3027" fmla="*/ 4511104 h 4804734"/>
              <a:gd name="connsiteX3028" fmla="*/ 2510451 w 5916161"/>
              <a:gd name="connsiteY3028" fmla="*/ 4499118 h 4804734"/>
              <a:gd name="connsiteX3029" fmla="*/ 2486481 w 5916161"/>
              <a:gd name="connsiteY3029" fmla="*/ 4471156 h 4804734"/>
              <a:gd name="connsiteX3030" fmla="*/ 2492474 w 5916161"/>
              <a:gd name="connsiteY3030" fmla="*/ 4417222 h 4804734"/>
              <a:gd name="connsiteX3031" fmla="*/ 2494470 w 5916161"/>
              <a:gd name="connsiteY3031" fmla="*/ 4387259 h 4804734"/>
              <a:gd name="connsiteX3032" fmla="*/ 2496469 w 5916161"/>
              <a:gd name="connsiteY3032" fmla="*/ 4349308 h 4804734"/>
              <a:gd name="connsiteX3033" fmla="*/ 2514445 w 5916161"/>
              <a:gd name="connsiteY3033" fmla="*/ 4335325 h 4804734"/>
              <a:gd name="connsiteX3034" fmla="*/ 2524432 w 5916161"/>
              <a:gd name="connsiteY3034" fmla="*/ 4373277 h 4804734"/>
              <a:gd name="connsiteX3035" fmla="*/ 2516443 w 5916161"/>
              <a:gd name="connsiteY3035" fmla="*/ 4385262 h 4804734"/>
              <a:gd name="connsiteX3036" fmla="*/ 2530425 w 5916161"/>
              <a:gd name="connsiteY3036" fmla="*/ 4379271 h 4804734"/>
              <a:gd name="connsiteX3037" fmla="*/ 2532424 w 5916161"/>
              <a:gd name="connsiteY3037" fmla="*/ 4353303 h 4804734"/>
              <a:gd name="connsiteX3038" fmla="*/ 2560388 w 5916161"/>
              <a:gd name="connsiteY3038" fmla="*/ 4285388 h 4804734"/>
              <a:gd name="connsiteX3039" fmla="*/ 2596343 w 5916161"/>
              <a:gd name="connsiteY3039" fmla="*/ 4249434 h 4804734"/>
              <a:gd name="connsiteX3040" fmla="*/ 2590350 w 5916161"/>
              <a:gd name="connsiteY3040" fmla="*/ 4239447 h 4804734"/>
              <a:gd name="connsiteX3041" fmla="*/ 2586355 w 5916161"/>
              <a:gd name="connsiteY3041" fmla="*/ 4227463 h 4804734"/>
              <a:gd name="connsiteX3042" fmla="*/ 2598339 w 5916161"/>
              <a:gd name="connsiteY3042" fmla="*/ 4231457 h 4804734"/>
              <a:gd name="connsiteX3043" fmla="*/ 2610324 w 5916161"/>
              <a:gd name="connsiteY3043" fmla="*/ 4235453 h 4804734"/>
              <a:gd name="connsiteX3044" fmla="*/ 2608329 w 5916161"/>
              <a:gd name="connsiteY3044" fmla="*/ 4221469 h 4804734"/>
              <a:gd name="connsiteX3045" fmla="*/ 2610324 w 5916161"/>
              <a:gd name="connsiteY3045" fmla="*/ 4219472 h 4804734"/>
              <a:gd name="connsiteX3046" fmla="*/ 2626304 w 5916161"/>
              <a:gd name="connsiteY3046" fmla="*/ 4203492 h 4804734"/>
              <a:gd name="connsiteX3047" fmla="*/ 2580361 w 5916161"/>
              <a:gd name="connsiteY3047" fmla="*/ 4213480 h 4804734"/>
              <a:gd name="connsiteX3048" fmla="*/ 2562385 w 5916161"/>
              <a:gd name="connsiteY3048" fmla="*/ 4219472 h 4804734"/>
              <a:gd name="connsiteX3049" fmla="*/ 2558390 w 5916161"/>
              <a:gd name="connsiteY3049" fmla="*/ 4231458 h 4804734"/>
              <a:gd name="connsiteX3050" fmla="*/ 2554395 w 5916161"/>
              <a:gd name="connsiteY3050" fmla="*/ 4247435 h 4804734"/>
              <a:gd name="connsiteX3051" fmla="*/ 2524432 w 5916161"/>
              <a:gd name="connsiteY3051" fmla="*/ 4269409 h 4804734"/>
              <a:gd name="connsiteX3052" fmla="*/ 2500464 w 5916161"/>
              <a:gd name="connsiteY3052" fmla="*/ 4289384 h 4804734"/>
              <a:gd name="connsiteX3053" fmla="*/ 2498466 w 5916161"/>
              <a:gd name="connsiteY3053" fmla="*/ 4259423 h 4804734"/>
              <a:gd name="connsiteX3054" fmla="*/ 2494470 w 5916161"/>
              <a:gd name="connsiteY3054" fmla="*/ 4243440 h 4804734"/>
              <a:gd name="connsiteX3055" fmla="*/ 2488480 w 5916161"/>
              <a:gd name="connsiteY3055" fmla="*/ 4229458 h 4804734"/>
              <a:gd name="connsiteX3056" fmla="*/ 2492472 w 5916161"/>
              <a:gd name="connsiteY3056" fmla="*/ 4173529 h 4804734"/>
              <a:gd name="connsiteX3057" fmla="*/ 2486480 w 5916161"/>
              <a:gd name="connsiteY3057" fmla="*/ 4195500 h 4804734"/>
              <a:gd name="connsiteX3058" fmla="*/ 2484482 w 5916161"/>
              <a:gd name="connsiteY3058" fmla="*/ 4205489 h 4804734"/>
              <a:gd name="connsiteX3059" fmla="*/ 2478490 w 5916161"/>
              <a:gd name="connsiteY3059" fmla="*/ 4207487 h 4804734"/>
              <a:gd name="connsiteX3060" fmla="*/ 2476494 w 5916161"/>
              <a:gd name="connsiteY3060" fmla="*/ 4217473 h 4804734"/>
              <a:gd name="connsiteX3061" fmla="*/ 2462510 w 5916161"/>
              <a:gd name="connsiteY3061" fmla="*/ 4211481 h 4804734"/>
              <a:gd name="connsiteX3062" fmla="*/ 2404585 w 5916161"/>
              <a:gd name="connsiteY3062" fmla="*/ 4249434 h 4804734"/>
              <a:gd name="connsiteX3063" fmla="*/ 2368628 w 5916161"/>
              <a:gd name="connsiteY3063" fmla="*/ 4281394 h 4804734"/>
              <a:gd name="connsiteX3064" fmla="*/ 2356645 w 5916161"/>
              <a:gd name="connsiteY3064" fmla="*/ 4289384 h 4804734"/>
              <a:gd name="connsiteX3065" fmla="*/ 2354647 w 5916161"/>
              <a:gd name="connsiteY3065" fmla="*/ 4307362 h 4804734"/>
              <a:gd name="connsiteX3066" fmla="*/ 2358641 w 5916161"/>
              <a:gd name="connsiteY3066" fmla="*/ 4319346 h 4804734"/>
              <a:gd name="connsiteX3067" fmla="*/ 2348653 w 5916161"/>
              <a:gd name="connsiteY3067" fmla="*/ 4317348 h 4804734"/>
              <a:gd name="connsiteX3068" fmla="*/ 2342661 w 5916161"/>
              <a:gd name="connsiteY3068" fmla="*/ 4323340 h 4804734"/>
              <a:gd name="connsiteX3069" fmla="*/ 2332676 w 5916161"/>
              <a:gd name="connsiteY3069" fmla="*/ 4329333 h 4804734"/>
              <a:gd name="connsiteX3070" fmla="*/ 2322686 w 5916161"/>
              <a:gd name="connsiteY3070" fmla="*/ 4331332 h 4804734"/>
              <a:gd name="connsiteX3071" fmla="*/ 2308704 w 5916161"/>
              <a:gd name="connsiteY3071" fmla="*/ 4325338 h 4804734"/>
              <a:gd name="connsiteX3072" fmla="*/ 2256769 w 5916161"/>
              <a:gd name="connsiteY3072" fmla="*/ 4281394 h 4804734"/>
              <a:gd name="connsiteX3073" fmla="*/ 2218817 w 5916161"/>
              <a:gd name="connsiteY3073" fmla="*/ 4243442 h 4804734"/>
              <a:gd name="connsiteX3074" fmla="*/ 2210828 w 5916161"/>
              <a:gd name="connsiteY3074" fmla="*/ 4235453 h 4804734"/>
              <a:gd name="connsiteX3075" fmla="*/ 1975125 w 5916161"/>
              <a:gd name="connsiteY3075" fmla="*/ 4047688 h 4804734"/>
              <a:gd name="connsiteX3076" fmla="*/ 1885236 w 5916161"/>
              <a:gd name="connsiteY3076" fmla="*/ 3973781 h 4804734"/>
              <a:gd name="connsiteX3077" fmla="*/ 1801344 w 5916161"/>
              <a:gd name="connsiteY3077" fmla="*/ 3901872 h 4804734"/>
              <a:gd name="connsiteX3078" fmla="*/ 1768568 w 5916161"/>
              <a:gd name="connsiteY3078" fmla="*/ 3871827 h 4804734"/>
              <a:gd name="connsiteX3079" fmla="*/ 1766034 w 5916161"/>
              <a:gd name="connsiteY3079" fmla="*/ 3879641 h 4804734"/>
              <a:gd name="connsiteX3080" fmla="*/ 1749172 w 5916161"/>
              <a:gd name="connsiteY3080" fmla="*/ 3899872 h 4804734"/>
              <a:gd name="connsiteX3081" fmla="*/ 1740740 w 5916161"/>
              <a:gd name="connsiteY3081" fmla="*/ 3908304 h 4804734"/>
              <a:gd name="connsiteX3082" fmla="*/ 1723881 w 5916161"/>
              <a:gd name="connsiteY3082" fmla="*/ 3935282 h 4804734"/>
              <a:gd name="connsiteX3083" fmla="*/ 1700273 w 5916161"/>
              <a:gd name="connsiteY3083" fmla="*/ 3962260 h 4804734"/>
              <a:gd name="connsiteX3084" fmla="*/ 1693530 w 5916161"/>
              <a:gd name="connsiteY3084" fmla="*/ 3972377 h 4804734"/>
              <a:gd name="connsiteX3085" fmla="*/ 1663179 w 5916161"/>
              <a:gd name="connsiteY3085" fmla="*/ 4002728 h 4804734"/>
              <a:gd name="connsiteX3086" fmla="*/ 1658120 w 5916161"/>
              <a:gd name="connsiteY3086" fmla="*/ 4004413 h 4804734"/>
              <a:gd name="connsiteX3087" fmla="*/ 1653063 w 5916161"/>
              <a:gd name="connsiteY3087" fmla="*/ 4006100 h 4804734"/>
              <a:gd name="connsiteX3088" fmla="*/ 1617653 w 5916161"/>
              <a:gd name="connsiteY3088" fmla="*/ 4054999 h 4804734"/>
              <a:gd name="connsiteX3089" fmla="*/ 1587303 w 5916161"/>
              <a:gd name="connsiteY3089" fmla="*/ 4095464 h 4804734"/>
              <a:gd name="connsiteX3090" fmla="*/ 1568756 w 5916161"/>
              <a:gd name="connsiteY3090" fmla="*/ 4097151 h 4804734"/>
              <a:gd name="connsiteX3091" fmla="*/ 1546836 w 5916161"/>
              <a:gd name="connsiteY3091" fmla="*/ 4098839 h 4804734"/>
              <a:gd name="connsiteX3092" fmla="*/ 1551893 w 5916161"/>
              <a:gd name="connsiteY3092" fmla="*/ 4103896 h 4804734"/>
              <a:gd name="connsiteX3093" fmla="*/ 1560324 w 5916161"/>
              <a:gd name="connsiteY3093" fmla="*/ 4115698 h 4804734"/>
              <a:gd name="connsiteX3094" fmla="*/ 1558640 w 5916161"/>
              <a:gd name="connsiteY3094" fmla="*/ 4120757 h 4804734"/>
              <a:gd name="connsiteX3095" fmla="*/ 1551893 w 5916161"/>
              <a:gd name="connsiteY3095" fmla="*/ 4137619 h 4804734"/>
              <a:gd name="connsiteX3096" fmla="*/ 1531661 w 5916161"/>
              <a:gd name="connsiteY3096" fmla="*/ 4154480 h 4804734"/>
              <a:gd name="connsiteX3097" fmla="*/ 1516485 w 5916161"/>
              <a:gd name="connsiteY3097" fmla="*/ 4162912 h 4804734"/>
              <a:gd name="connsiteX3098" fmla="*/ 1501308 w 5916161"/>
              <a:gd name="connsiteY3098" fmla="*/ 4181459 h 4804734"/>
              <a:gd name="connsiteX3099" fmla="*/ 1479390 w 5916161"/>
              <a:gd name="connsiteY3099" fmla="*/ 4206752 h 4804734"/>
              <a:gd name="connsiteX3100" fmla="*/ 1474332 w 5916161"/>
              <a:gd name="connsiteY3100" fmla="*/ 4211809 h 4804734"/>
              <a:gd name="connsiteX3101" fmla="*/ 1464215 w 5916161"/>
              <a:gd name="connsiteY3101" fmla="*/ 4228671 h 4804734"/>
              <a:gd name="connsiteX3102" fmla="*/ 1425433 w 5916161"/>
              <a:gd name="connsiteY3102" fmla="*/ 4270823 h 4804734"/>
              <a:gd name="connsiteX3103" fmla="*/ 1332697 w 5916161"/>
              <a:gd name="connsiteY3103" fmla="*/ 4360189 h 4804734"/>
              <a:gd name="connsiteX3104" fmla="*/ 1292229 w 5916161"/>
              <a:gd name="connsiteY3104" fmla="*/ 4326466 h 4804734"/>
              <a:gd name="connsiteX3105" fmla="*/ 1241643 w 5916161"/>
              <a:gd name="connsiteY3105" fmla="*/ 4285999 h 4804734"/>
              <a:gd name="connsiteX3106" fmla="*/ 1201176 w 5916161"/>
              <a:gd name="connsiteY3106" fmla="*/ 4252277 h 4804734"/>
              <a:gd name="connsiteX3107" fmla="*/ 1160709 w 5916161"/>
              <a:gd name="connsiteY3107" fmla="*/ 4218553 h 4804734"/>
              <a:gd name="connsiteX3108" fmla="*/ 1098322 w 5916161"/>
              <a:gd name="connsiteY3108" fmla="*/ 4166283 h 4804734"/>
              <a:gd name="connsiteX3109" fmla="*/ 1030877 w 5916161"/>
              <a:gd name="connsiteY3109" fmla="*/ 4112326 h 4804734"/>
              <a:gd name="connsiteX3110" fmla="*/ 1014015 w 5916161"/>
              <a:gd name="connsiteY3110" fmla="*/ 4102209 h 4804734"/>
              <a:gd name="connsiteX3111" fmla="*/ 993782 w 5916161"/>
              <a:gd name="connsiteY3111" fmla="*/ 4078605 h 4804734"/>
              <a:gd name="connsiteX3112" fmla="*/ 998841 w 5916161"/>
              <a:gd name="connsiteY3112" fmla="*/ 4033078 h 4804734"/>
              <a:gd name="connsiteX3113" fmla="*/ 1000526 w 5916161"/>
              <a:gd name="connsiteY3113" fmla="*/ 4007785 h 4804734"/>
              <a:gd name="connsiteX3114" fmla="*/ 1002214 w 5916161"/>
              <a:gd name="connsiteY3114" fmla="*/ 3975750 h 4804734"/>
              <a:gd name="connsiteX3115" fmla="*/ 1017388 w 5916161"/>
              <a:gd name="connsiteY3115" fmla="*/ 3963946 h 4804734"/>
              <a:gd name="connsiteX3116" fmla="*/ 1025818 w 5916161"/>
              <a:gd name="connsiteY3116" fmla="*/ 3995983 h 4804734"/>
              <a:gd name="connsiteX3117" fmla="*/ 1019075 w 5916161"/>
              <a:gd name="connsiteY3117" fmla="*/ 4006100 h 4804734"/>
              <a:gd name="connsiteX3118" fmla="*/ 1030877 w 5916161"/>
              <a:gd name="connsiteY3118" fmla="*/ 4001042 h 4804734"/>
              <a:gd name="connsiteX3119" fmla="*/ 1032564 w 5916161"/>
              <a:gd name="connsiteY3119" fmla="*/ 3979122 h 4804734"/>
              <a:gd name="connsiteX3120" fmla="*/ 1056171 w 5916161"/>
              <a:gd name="connsiteY3120" fmla="*/ 3921793 h 4804734"/>
              <a:gd name="connsiteX3121" fmla="*/ 1086521 w 5916161"/>
              <a:gd name="connsiteY3121" fmla="*/ 3891443 h 4804734"/>
              <a:gd name="connsiteX3122" fmla="*/ 1081461 w 5916161"/>
              <a:gd name="connsiteY3122" fmla="*/ 3883013 h 4804734"/>
              <a:gd name="connsiteX3123" fmla="*/ 1078089 w 5916161"/>
              <a:gd name="connsiteY3123" fmla="*/ 3872896 h 4804734"/>
              <a:gd name="connsiteX3124" fmla="*/ 1088206 w 5916161"/>
              <a:gd name="connsiteY3124" fmla="*/ 3876269 h 4804734"/>
              <a:gd name="connsiteX3125" fmla="*/ 1098323 w 5916161"/>
              <a:gd name="connsiteY3125" fmla="*/ 3879641 h 4804734"/>
              <a:gd name="connsiteX3126" fmla="*/ 1096638 w 5916161"/>
              <a:gd name="connsiteY3126" fmla="*/ 3867837 h 4804734"/>
              <a:gd name="connsiteX3127" fmla="*/ 1098323 w 5916161"/>
              <a:gd name="connsiteY3127" fmla="*/ 3866152 h 4804734"/>
              <a:gd name="connsiteX3128" fmla="*/ 1111811 w 5916161"/>
              <a:gd name="connsiteY3128" fmla="*/ 3852663 h 4804734"/>
              <a:gd name="connsiteX3129" fmla="*/ 1073029 w 5916161"/>
              <a:gd name="connsiteY3129" fmla="*/ 3861093 h 4804734"/>
              <a:gd name="connsiteX3130" fmla="*/ 1057855 w 5916161"/>
              <a:gd name="connsiteY3130" fmla="*/ 3866151 h 4804734"/>
              <a:gd name="connsiteX3131" fmla="*/ 1054483 w 5916161"/>
              <a:gd name="connsiteY3131" fmla="*/ 3876269 h 4804734"/>
              <a:gd name="connsiteX3132" fmla="*/ 1051111 w 5916161"/>
              <a:gd name="connsiteY3132" fmla="*/ 3889756 h 4804734"/>
              <a:gd name="connsiteX3133" fmla="*/ 1025818 w 5916161"/>
              <a:gd name="connsiteY3133" fmla="*/ 3908304 h 4804734"/>
              <a:gd name="connsiteX3134" fmla="*/ 1005586 w 5916161"/>
              <a:gd name="connsiteY3134" fmla="*/ 3925166 h 4804734"/>
              <a:gd name="connsiteX3135" fmla="*/ 1003898 w 5916161"/>
              <a:gd name="connsiteY3135" fmla="*/ 3899875 h 4804734"/>
              <a:gd name="connsiteX3136" fmla="*/ 1000526 w 5916161"/>
              <a:gd name="connsiteY3136" fmla="*/ 3886383 h 4804734"/>
              <a:gd name="connsiteX3137" fmla="*/ 995468 w 5916161"/>
              <a:gd name="connsiteY3137" fmla="*/ 3874581 h 4804734"/>
              <a:gd name="connsiteX3138" fmla="*/ 998839 w 5916161"/>
              <a:gd name="connsiteY3138" fmla="*/ 3827370 h 4804734"/>
              <a:gd name="connsiteX3139" fmla="*/ 993782 w 5916161"/>
              <a:gd name="connsiteY3139" fmla="*/ 3845917 h 4804734"/>
              <a:gd name="connsiteX3140" fmla="*/ 992095 w 5916161"/>
              <a:gd name="connsiteY3140" fmla="*/ 3854347 h 4804734"/>
              <a:gd name="connsiteX3141" fmla="*/ 987037 w 5916161"/>
              <a:gd name="connsiteY3141" fmla="*/ 3856035 h 4804734"/>
              <a:gd name="connsiteX3142" fmla="*/ 985352 w 5916161"/>
              <a:gd name="connsiteY3142" fmla="*/ 3864464 h 4804734"/>
              <a:gd name="connsiteX3143" fmla="*/ 973548 w 5916161"/>
              <a:gd name="connsiteY3143" fmla="*/ 3859405 h 4804734"/>
              <a:gd name="connsiteX3144" fmla="*/ 924652 w 5916161"/>
              <a:gd name="connsiteY3144" fmla="*/ 3891443 h 4804734"/>
              <a:gd name="connsiteX3145" fmla="*/ 894299 w 5916161"/>
              <a:gd name="connsiteY3145" fmla="*/ 3918421 h 4804734"/>
              <a:gd name="connsiteX3146" fmla="*/ 884184 w 5916161"/>
              <a:gd name="connsiteY3146" fmla="*/ 3925166 h 4804734"/>
              <a:gd name="connsiteX3147" fmla="*/ 882497 w 5916161"/>
              <a:gd name="connsiteY3147" fmla="*/ 3940341 h 4804734"/>
              <a:gd name="connsiteX3148" fmla="*/ 885869 w 5916161"/>
              <a:gd name="connsiteY3148" fmla="*/ 3950458 h 4804734"/>
              <a:gd name="connsiteX3149" fmla="*/ 877438 w 5916161"/>
              <a:gd name="connsiteY3149" fmla="*/ 3948771 h 4804734"/>
              <a:gd name="connsiteX3150" fmla="*/ 872380 w 5916161"/>
              <a:gd name="connsiteY3150" fmla="*/ 3953829 h 4804734"/>
              <a:gd name="connsiteX3151" fmla="*/ 863950 w 5916161"/>
              <a:gd name="connsiteY3151" fmla="*/ 3958888 h 4804734"/>
              <a:gd name="connsiteX3152" fmla="*/ 855518 w 5916161"/>
              <a:gd name="connsiteY3152" fmla="*/ 3960576 h 4804734"/>
              <a:gd name="connsiteX3153" fmla="*/ 843714 w 5916161"/>
              <a:gd name="connsiteY3153" fmla="*/ 3955516 h 4804734"/>
              <a:gd name="connsiteX3154" fmla="*/ 799874 w 5916161"/>
              <a:gd name="connsiteY3154" fmla="*/ 3918422 h 4804734"/>
              <a:gd name="connsiteX3155" fmla="*/ 767839 w 5916161"/>
              <a:gd name="connsiteY3155" fmla="*/ 3886386 h 4804734"/>
              <a:gd name="connsiteX3156" fmla="*/ 761094 w 5916161"/>
              <a:gd name="connsiteY3156" fmla="*/ 3879641 h 4804734"/>
              <a:gd name="connsiteX3157" fmla="*/ 562131 w 5916161"/>
              <a:gd name="connsiteY3157" fmla="*/ 3721143 h 4804734"/>
              <a:gd name="connsiteX3158" fmla="*/ 486253 w 5916161"/>
              <a:gd name="connsiteY3158" fmla="*/ 3658755 h 4804734"/>
              <a:gd name="connsiteX3159" fmla="*/ 415437 w 5916161"/>
              <a:gd name="connsiteY3159" fmla="*/ 3598054 h 4804734"/>
              <a:gd name="connsiteX3160" fmla="*/ 374968 w 5916161"/>
              <a:gd name="connsiteY3160" fmla="*/ 3560960 h 4804734"/>
              <a:gd name="connsiteX3161" fmla="*/ 383399 w 5916161"/>
              <a:gd name="connsiteY3161" fmla="*/ 3552528 h 4804734"/>
              <a:gd name="connsiteX3162" fmla="*/ 395201 w 5916161"/>
              <a:gd name="connsiteY3162" fmla="*/ 3533981 h 4804734"/>
              <a:gd name="connsiteX3163" fmla="*/ 403633 w 5916161"/>
              <a:gd name="connsiteY3163" fmla="*/ 3528924 h 4804734"/>
              <a:gd name="connsiteX3164" fmla="*/ 405318 w 5916161"/>
              <a:gd name="connsiteY3164" fmla="*/ 3523865 h 4804734"/>
              <a:gd name="connsiteX3165" fmla="*/ 407006 w 5916161"/>
              <a:gd name="connsiteY3165" fmla="*/ 3471595 h 4804734"/>
              <a:gd name="connsiteX3166" fmla="*/ 430611 w 5916161"/>
              <a:gd name="connsiteY3166" fmla="*/ 3468223 h 4804734"/>
              <a:gd name="connsiteX3167" fmla="*/ 462647 w 5916161"/>
              <a:gd name="connsiteY3167" fmla="*/ 3459791 h 4804734"/>
              <a:gd name="connsiteX3168" fmla="*/ 467706 w 5916161"/>
              <a:gd name="connsiteY3168" fmla="*/ 3444617 h 4804734"/>
              <a:gd name="connsiteX3169" fmla="*/ 427239 w 5916161"/>
              <a:gd name="connsiteY3169" fmla="*/ 3431128 h 4804734"/>
              <a:gd name="connsiteX3170" fmla="*/ 444100 w 5916161"/>
              <a:gd name="connsiteY3170" fmla="*/ 3414266 h 4804734"/>
              <a:gd name="connsiteX3171" fmla="*/ 471078 w 5916161"/>
              <a:gd name="connsiteY3171" fmla="*/ 3400777 h 4804734"/>
              <a:gd name="connsiteX3172" fmla="*/ 491312 w 5916161"/>
              <a:gd name="connsiteY3172" fmla="*/ 3394032 h 4804734"/>
              <a:gd name="connsiteX3173" fmla="*/ 491312 w 5916161"/>
              <a:gd name="connsiteY3173" fmla="*/ 3404148 h 4804734"/>
              <a:gd name="connsiteX3174" fmla="*/ 486253 w 5916161"/>
              <a:gd name="connsiteY3174" fmla="*/ 3422696 h 4804734"/>
              <a:gd name="connsiteX3175" fmla="*/ 503114 w 5916161"/>
              <a:gd name="connsiteY3175" fmla="*/ 3432813 h 4804734"/>
              <a:gd name="connsiteX3176" fmla="*/ 508173 w 5916161"/>
              <a:gd name="connsiteY3176" fmla="*/ 3421009 h 4804734"/>
              <a:gd name="connsiteX3177" fmla="*/ 545269 w 5916161"/>
              <a:gd name="connsiteY3177" fmla="*/ 3387289 h 4804734"/>
              <a:gd name="connsiteX3178" fmla="*/ 552014 w 5916161"/>
              <a:gd name="connsiteY3178" fmla="*/ 3380544 h 4804734"/>
              <a:gd name="connsiteX3179" fmla="*/ 567187 w 5916161"/>
              <a:gd name="connsiteY3179" fmla="*/ 3355251 h 4804734"/>
              <a:gd name="connsiteX3180" fmla="*/ 577357 w 5916161"/>
              <a:gd name="connsiteY3180" fmla="*/ 3343415 h 4804734"/>
              <a:gd name="connsiteX3181" fmla="*/ 574091 w 5916161"/>
              <a:gd name="connsiteY3181" fmla="*/ 3340149 h 4804734"/>
              <a:gd name="connsiteX3182" fmla="*/ 553653 w 5916161"/>
              <a:gd name="connsiteY3182" fmla="*/ 3319711 h 4804734"/>
              <a:gd name="connsiteX3183" fmla="*/ 544031 w 5916161"/>
              <a:gd name="connsiteY3183" fmla="*/ 3325822 h 4804734"/>
              <a:gd name="connsiteX3184" fmla="*/ 534809 w 5916161"/>
              <a:gd name="connsiteY3184" fmla="*/ 3312913 h 4804734"/>
              <a:gd name="connsiteX3185" fmla="*/ 537956 w 5916161"/>
              <a:gd name="connsiteY3185" fmla="*/ 3304014 h 4804734"/>
              <a:gd name="connsiteX3186" fmla="*/ 521326 w 5916161"/>
              <a:gd name="connsiteY3186" fmla="*/ 3287384 h 4804734"/>
              <a:gd name="connsiteX3187" fmla="*/ 491946 w 5916161"/>
              <a:gd name="connsiteY3187" fmla="*/ 3257279 h 4804734"/>
              <a:gd name="connsiteX3188" fmla="*/ 489047 w 5916161"/>
              <a:gd name="connsiteY3188" fmla="*/ 3258877 h 4804734"/>
              <a:gd name="connsiteX3189" fmla="*/ 422180 w 5916161"/>
              <a:gd name="connsiteY3189" fmla="*/ 3318156 h 4804734"/>
              <a:gd name="connsiteX3190" fmla="*/ 332816 w 5916161"/>
              <a:gd name="connsiteY3190" fmla="*/ 3390660 h 4804734"/>
              <a:gd name="connsiteX3191" fmla="*/ 332815 w 5916161"/>
              <a:gd name="connsiteY3191" fmla="*/ 3373797 h 4804734"/>
              <a:gd name="connsiteX3192" fmla="*/ 310896 w 5916161"/>
              <a:gd name="connsiteY3192" fmla="*/ 3365367 h 4804734"/>
              <a:gd name="connsiteX3193" fmla="*/ 282231 w 5916161"/>
              <a:gd name="connsiteY3193" fmla="*/ 3397403 h 4804734"/>
              <a:gd name="connsiteX3194" fmla="*/ 278859 w 5916161"/>
              <a:gd name="connsiteY3194" fmla="*/ 3410894 h 4804734"/>
              <a:gd name="connsiteX3195" fmla="*/ 275486 w 5916161"/>
              <a:gd name="connsiteY3195" fmla="*/ 3421011 h 4804734"/>
              <a:gd name="connsiteX3196" fmla="*/ 283916 w 5916161"/>
              <a:gd name="connsiteY3196" fmla="*/ 3422696 h 4804734"/>
              <a:gd name="connsiteX3197" fmla="*/ 307524 w 5916161"/>
              <a:gd name="connsiteY3197" fmla="*/ 3415952 h 4804734"/>
              <a:gd name="connsiteX3198" fmla="*/ 290661 w 5916161"/>
              <a:gd name="connsiteY3198" fmla="*/ 3436185 h 4804734"/>
              <a:gd name="connsiteX3199" fmla="*/ 283918 w 5916161"/>
              <a:gd name="connsiteY3199" fmla="*/ 3439558 h 4804734"/>
              <a:gd name="connsiteX3200" fmla="*/ 258625 w 5916161"/>
              <a:gd name="connsiteY3200" fmla="*/ 3458106 h 4804734"/>
              <a:gd name="connsiteX3201" fmla="*/ 251880 w 5916161"/>
              <a:gd name="connsiteY3201" fmla="*/ 3447987 h 4804734"/>
              <a:gd name="connsiteX3202" fmla="*/ 250195 w 5916161"/>
              <a:gd name="connsiteY3202" fmla="*/ 3432812 h 4804734"/>
              <a:gd name="connsiteX3203" fmla="*/ 245136 w 5916161"/>
              <a:gd name="connsiteY3203" fmla="*/ 3434498 h 4804734"/>
              <a:gd name="connsiteX3204" fmla="*/ 201296 w 5916161"/>
              <a:gd name="connsiteY3204" fmla="*/ 3417637 h 4804734"/>
              <a:gd name="connsiteX3205" fmla="*/ 165887 w 5916161"/>
              <a:gd name="connsiteY3205" fmla="*/ 3378856 h 4804734"/>
              <a:gd name="connsiteX3206" fmla="*/ 159143 w 5916161"/>
              <a:gd name="connsiteY3206" fmla="*/ 3375484 h 4804734"/>
              <a:gd name="connsiteX3207" fmla="*/ 133851 w 5916161"/>
              <a:gd name="connsiteY3207" fmla="*/ 3360310 h 4804734"/>
              <a:gd name="connsiteX3208" fmla="*/ 110244 w 5916161"/>
              <a:gd name="connsiteY3208" fmla="*/ 3340075 h 4804734"/>
              <a:gd name="connsiteX3209" fmla="*/ 105188 w 5916161"/>
              <a:gd name="connsiteY3209" fmla="*/ 3328272 h 4804734"/>
              <a:gd name="connsiteX3210" fmla="*/ 91698 w 5916161"/>
              <a:gd name="connsiteY3210" fmla="*/ 3314784 h 4804734"/>
              <a:gd name="connsiteX3211" fmla="*/ 79894 w 5916161"/>
              <a:gd name="connsiteY3211" fmla="*/ 3309724 h 4804734"/>
              <a:gd name="connsiteX3212" fmla="*/ 61348 w 5916161"/>
              <a:gd name="connsiteY3212" fmla="*/ 3297922 h 4804734"/>
              <a:gd name="connsiteX3213" fmla="*/ 27624 w 5916161"/>
              <a:gd name="connsiteY3213" fmla="*/ 3243965 h 4804734"/>
              <a:gd name="connsiteX3214" fmla="*/ 34368 w 5916161"/>
              <a:gd name="connsiteY3214" fmla="*/ 3247338 h 4804734"/>
              <a:gd name="connsiteX3215" fmla="*/ 39427 w 5916161"/>
              <a:gd name="connsiteY3215" fmla="*/ 3259141 h 4804734"/>
              <a:gd name="connsiteX3216" fmla="*/ 39427 w 5916161"/>
              <a:gd name="connsiteY3216" fmla="*/ 3265885 h 4804734"/>
              <a:gd name="connsiteX3217" fmla="*/ 56289 w 5916161"/>
              <a:gd name="connsiteY3217" fmla="*/ 3272629 h 4804734"/>
              <a:gd name="connsiteX3218" fmla="*/ 91697 w 5916161"/>
              <a:gd name="connsiteY3218" fmla="*/ 3297921 h 4804734"/>
              <a:gd name="connsiteX3219" fmla="*/ 101813 w 5916161"/>
              <a:gd name="connsiteY3219" fmla="*/ 3301294 h 4804734"/>
              <a:gd name="connsiteX3220" fmla="*/ 100128 w 5916161"/>
              <a:gd name="connsiteY3220" fmla="*/ 3292864 h 4804734"/>
              <a:gd name="connsiteX3221" fmla="*/ 96756 w 5916161"/>
              <a:gd name="connsiteY3221" fmla="*/ 3282747 h 4804734"/>
              <a:gd name="connsiteX3222" fmla="*/ 91697 w 5916161"/>
              <a:gd name="connsiteY3222" fmla="*/ 3277688 h 4804734"/>
              <a:gd name="connsiteX3223" fmla="*/ 88326 w 5916161"/>
              <a:gd name="connsiteY3223" fmla="*/ 3270944 h 4804734"/>
              <a:gd name="connsiteX3224" fmla="*/ 101815 w 5916161"/>
              <a:gd name="connsiteY3224" fmla="*/ 3264200 h 4804734"/>
              <a:gd name="connsiteX3225" fmla="*/ 95069 w 5916161"/>
              <a:gd name="connsiteY3225" fmla="*/ 3260826 h 4804734"/>
              <a:gd name="connsiteX3226" fmla="*/ 84953 w 5916161"/>
              <a:gd name="connsiteY3226" fmla="*/ 3243965 h 4804734"/>
              <a:gd name="connsiteX3227" fmla="*/ 90011 w 5916161"/>
              <a:gd name="connsiteY3227" fmla="*/ 3228791 h 4804734"/>
              <a:gd name="connsiteX3228" fmla="*/ 73150 w 5916161"/>
              <a:gd name="connsiteY3228" fmla="*/ 3228789 h 4804734"/>
              <a:gd name="connsiteX3229" fmla="*/ 56289 w 5916161"/>
              <a:gd name="connsiteY3229" fmla="*/ 3242280 h 4804734"/>
              <a:gd name="connsiteX3230" fmla="*/ 51229 w 5916161"/>
              <a:gd name="connsiteY3230" fmla="*/ 3243965 h 4804734"/>
              <a:gd name="connsiteX3231" fmla="*/ 34368 w 5916161"/>
              <a:gd name="connsiteY3231" fmla="*/ 3227104 h 4804734"/>
              <a:gd name="connsiteX3232" fmla="*/ 24251 w 5916161"/>
              <a:gd name="connsiteY3232" fmla="*/ 3216987 h 4804734"/>
              <a:gd name="connsiteX3233" fmla="*/ 17508 w 5916161"/>
              <a:gd name="connsiteY3233" fmla="*/ 3227104 h 4804734"/>
              <a:gd name="connsiteX3234" fmla="*/ 9077 w 5916161"/>
              <a:gd name="connsiteY3234" fmla="*/ 3238906 h 4804734"/>
              <a:gd name="connsiteX3235" fmla="*/ 7391 w 5916161"/>
              <a:gd name="connsiteY3235" fmla="*/ 3223732 h 4804734"/>
              <a:gd name="connsiteX3236" fmla="*/ 9077 w 5916161"/>
              <a:gd name="connsiteY3236" fmla="*/ 3191694 h 4804734"/>
              <a:gd name="connsiteX3237" fmla="*/ 14134 w 5916161"/>
              <a:gd name="connsiteY3237" fmla="*/ 3186636 h 4804734"/>
              <a:gd name="connsiteX3238" fmla="*/ 29310 w 5916161"/>
              <a:gd name="connsiteY3238" fmla="*/ 3195068 h 4804734"/>
              <a:gd name="connsiteX3239" fmla="*/ 42799 w 5916161"/>
              <a:gd name="connsiteY3239" fmla="*/ 3211928 h 4804734"/>
              <a:gd name="connsiteX3240" fmla="*/ 52916 w 5916161"/>
              <a:gd name="connsiteY3240" fmla="*/ 3195066 h 4804734"/>
              <a:gd name="connsiteX3241" fmla="*/ 74837 w 5916161"/>
              <a:gd name="connsiteY3241" fmla="*/ 3190010 h 4804734"/>
              <a:gd name="connsiteX3242" fmla="*/ 108560 w 5916161"/>
              <a:gd name="connsiteY3242" fmla="*/ 3196754 h 4804734"/>
              <a:gd name="connsiteX3243" fmla="*/ 116990 w 5916161"/>
              <a:gd name="connsiteY3243" fmla="*/ 3198439 h 4804734"/>
              <a:gd name="connsiteX3244" fmla="*/ 105188 w 5916161"/>
              <a:gd name="connsiteY3244" fmla="*/ 3186636 h 4804734"/>
              <a:gd name="connsiteX3245" fmla="*/ 66405 w 5916161"/>
              <a:gd name="connsiteY3245" fmla="*/ 3161343 h 4804734"/>
              <a:gd name="connsiteX3246" fmla="*/ 63033 w 5916161"/>
              <a:gd name="connsiteY3246" fmla="*/ 3154601 h 4804734"/>
              <a:gd name="connsiteX3247" fmla="*/ 71465 w 5916161"/>
              <a:gd name="connsiteY3247" fmla="*/ 3146169 h 4804734"/>
              <a:gd name="connsiteX3248" fmla="*/ 79894 w 5916161"/>
              <a:gd name="connsiteY3248" fmla="*/ 3137739 h 4804734"/>
              <a:gd name="connsiteX3249" fmla="*/ 79894 w 5916161"/>
              <a:gd name="connsiteY3249" fmla="*/ 3130995 h 4804734"/>
              <a:gd name="connsiteX3250" fmla="*/ 101815 w 5916161"/>
              <a:gd name="connsiteY3250" fmla="*/ 3142797 h 4804734"/>
              <a:gd name="connsiteX3251" fmla="*/ 122047 w 5916161"/>
              <a:gd name="connsiteY3251" fmla="*/ 3152914 h 4804734"/>
              <a:gd name="connsiteX3252" fmla="*/ 115302 w 5916161"/>
              <a:gd name="connsiteY3252" fmla="*/ 3139425 h 4804734"/>
              <a:gd name="connsiteX3253" fmla="*/ 120361 w 5916161"/>
              <a:gd name="connsiteY3253" fmla="*/ 3104017 h 4804734"/>
              <a:gd name="connsiteX3254" fmla="*/ 122047 w 5916161"/>
              <a:gd name="connsiteY3254" fmla="*/ 3085468 h 4804734"/>
              <a:gd name="connsiteX3255" fmla="*/ 123734 w 5916161"/>
              <a:gd name="connsiteY3255" fmla="*/ 3070292 h 4804734"/>
              <a:gd name="connsiteX3256" fmla="*/ 138910 w 5916161"/>
              <a:gd name="connsiteY3256" fmla="*/ 3071979 h 4804734"/>
              <a:gd name="connsiteX3257" fmla="*/ 133851 w 5916161"/>
              <a:gd name="connsiteY3257" fmla="*/ 3066920 h 4804734"/>
              <a:gd name="connsiteX3258" fmla="*/ 135538 w 5916161"/>
              <a:gd name="connsiteY3258" fmla="*/ 3055118 h 4804734"/>
              <a:gd name="connsiteX3259" fmla="*/ 128793 w 5916161"/>
              <a:gd name="connsiteY3259" fmla="*/ 3041629 h 4804734"/>
              <a:gd name="connsiteX3260" fmla="*/ 130479 w 5916161"/>
              <a:gd name="connsiteY3260" fmla="*/ 3046688 h 4804734"/>
              <a:gd name="connsiteX3261" fmla="*/ 128793 w 5916161"/>
              <a:gd name="connsiteY3261" fmla="*/ 3048373 h 4804734"/>
              <a:gd name="connsiteX3262" fmla="*/ 118675 w 5916161"/>
              <a:gd name="connsiteY3262" fmla="*/ 3041629 h 4804734"/>
              <a:gd name="connsiteX3263" fmla="*/ 162517 w 5916161"/>
              <a:gd name="connsiteY3263" fmla="*/ 2994417 h 4804734"/>
              <a:gd name="connsiteX3264" fmla="*/ 170946 w 5916161"/>
              <a:gd name="connsiteY3264" fmla="*/ 2985987 h 4804734"/>
              <a:gd name="connsiteX3265" fmla="*/ 186120 w 5916161"/>
              <a:gd name="connsiteY3265" fmla="*/ 2974183 h 4804734"/>
              <a:gd name="connsiteX3266" fmla="*/ 196237 w 5916161"/>
              <a:gd name="connsiteY3266" fmla="*/ 2977555 h 4804734"/>
              <a:gd name="connsiteX3267" fmla="*/ 204669 w 5916161"/>
              <a:gd name="connsiteY3267" fmla="*/ 2955635 h 4804734"/>
              <a:gd name="connsiteX3268" fmla="*/ 209728 w 5916161"/>
              <a:gd name="connsiteY3268" fmla="*/ 2947205 h 4804734"/>
              <a:gd name="connsiteX3269" fmla="*/ 219843 w 5916161"/>
              <a:gd name="connsiteY3269" fmla="*/ 2940460 h 4804734"/>
              <a:gd name="connsiteX3270" fmla="*/ 246821 w 5916161"/>
              <a:gd name="connsiteY3270" fmla="*/ 2933715 h 4804734"/>
              <a:gd name="connsiteX3271" fmla="*/ 251880 w 5916161"/>
              <a:gd name="connsiteY3271" fmla="*/ 2932030 h 4804734"/>
              <a:gd name="connsiteX3272" fmla="*/ 260310 w 5916161"/>
              <a:gd name="connsiteY3272" fmla="*/ 2933716 h 4804734"/>
              <a:gd name="connsiteX3273" fmla="*/ 270429 w 5916161"/>
              <a:gd name="connsiteY3273" fmla="*/ 2940460 h 4804734"/>
              <a:gd name="connsiteX3274" fmla="*/ 280544 w 5916161"/>
              <a:gd name="connsiteY3274" fmla="*/ 2947204 h 4804734"/>
              <a:gd name="connsiteX3275" fmla="*/ 294033 w 5916161"/>
              <a:gd name="connsiteY3275" fmla="*/ 2953949 h 4804734"/>
              <a:gd name="connsiteX3276" fmla="*/ 307523 w 5916161"/>
              <a:gd name="connsiteY3276" fmla="*/ 2957322 h 4804734"/>
              <a:gd name="connsiteX3277" fmla="*/ 314268 w 5916161"/>
              <a:gd name="connsiteY3277" fmla="*/ 2950577 h 4804734"/>
              <a:gd name="connsiteX3278" fmla="*/ 319326 w 5916161"/>
              <a:gd name="connsiteY3278" fmla="*/ 2938775 h 4804734"/>
              <a:gd name="connsiteX3279" fmla="*/ 319326 w 5916161"/>
              <a:gd name="connsiteY3279" fmla="*/ 2935401 h 4804734"/>
              <a:gd name="connsiteX3280" fmla="*/ 310897 w 5916161"/>
              <a:gd name="connsiteY3280" fmla="*/ 2933715 h 4804734"/>
              <a:gd name="connsiteX3281" fmla="*/ 273801 w 5916161"/>
              <a:gd name="connsiteY3281" fmla="*/ 2930344 h 4804734"/>
              <a:gd name="connsiteX3282" fmla="*/ 272115 w 5916161"/>
              <a:gd name="connsiteY3282" fmla="*/ 2925286 h 4804734"/>
              <a:gd name="connsiteX3283" fmla="*/ 268742 w 5916161"/>
              <a:gd name="connsiteY3283" fmla="*/ 2915169 h 4804734"/>
              <a:gd name="connsiteX3284" fmla="*/ 260312 w 5916161"/>
              <a:gd name="connsiteY3284" fmla="*/ 2910110 h 4804734"/>
              <a:gd name="connsiteX3285" fmla="*/ 245136 w 5916161"/>
              <a:gd name="connsiteY3285" fmla="*/ 2901678 h 4804734"/>
              <a:gd name="connsiteX3286" fmla="*/ 251880 w 5916161"/>
              <a:gd name="connsiteY3286" fmla="*/ 2871329 h 4804734"/>
              <a:gd name="connsiteX3287" fmla="*/ 282231 w 5916161"/>
              <a:gd name="connsiteY3287" fmla="*/ 2844349 h 4804734"/>
              <a:gd name="connsiteX3288" fmla="*/ 290662 w 5916161"/>
              <a:gd name="connsiteY3288" fmla="*/ 2835920 h 4804734"/>
              <a:gd name="connsiteX3289" fmla="*/ 295720 w 5916161"/>
              <a:gd name="connsiteY3289" fmla="*/ 2824115 h 4804734"/>
              <a:gd name="connsiteX3290" fmla="*/ 314267 w 5916161"/>
              <a:gd name="connsiteY3290" fmla="*/ 2819058 h 4804734"/>
              <a:gd name="connsiteX3291" fmla="*/ 326071 w 5916161"/>
              <a:gd name="connsiteY3291" fmla="*/ 2817373 h 4804734"/>
              <a:gd name="connsiteX3292" fmla="*/ 344617 w 5916161"/>
              <a:gd name="connsiteY3292" fmla="*/ 2815686 h 4804734"/>
              <a:gd name="connsiteX3293" fmla="*/ 351362 w 5916161"/>
              <a:gd name="connsiteY3293" fmla="*/ 2815686 h 4804734"/>
              <a:gd name="connsiteX3294" fmla="*/ 349677 w 5916161"/>
              <a:gd name="connsiteY3294" fmla="*/ 2800511 h 4804734"/>
              <a:gd name="connsiteX3295" fmla="*/ 351364 w 5916161"/>
              <a:gd name="connsiteY3295" fmla="*/ 2792080 h 4804734"/>
              <a:gd name="connsiteX3296" fmla="*/ 346304 w 5916161"/>
              <a:gd name="connsiteY3296" fmla="*/ 2773531 h 4804734"/>
              <a:gd name="connsiteX3297" fmla="*/ 407005 w 5916161"/>
              <a:gd name="connsiteY3297" fmla="*/ 2716204 h 4804734"/>
              <a:gd name="connsiteX3298" fmla="*/ 412063 w 5916161"/>
              <a:gd name="connsiteY3298" fmla="*/ 2707772 h 4804734"/>
              <a:gd name="connsiteX3299" fmla="*/ 428925 w 5916161"/>
              <a:gd name="connsiteY3299" fmla="*/ 2677422 h 4804734"/>
              <a:gd name="connsiteX3300" fmla="*/ 462649 w 5916161"/>
              <a:gd name="connsiteY3300" fmla="*/ 2667305 h 4804734"/>
              <a:gd name="connsiteX3301" fmla="*/ 471078 w 5916161"/>
              <a:gd name="connsiteY3301" fmla="*/ 2668991 h 4804734"/>
              <a:gd name="connsiteX3302" fmla="*/ 472765 w 5916161"/>
              <a:gd name="connsiteY3302" fmla="*/ 2657189 h 4804734"/>
              <a:gd name="connsiteX3303" fmla="*/ 469393 w 5916161"/>
              <a:gd name="connsiteY3303" fmla="*/ 2653816 h 4804734"/>
              <a:gd name="connsiteX3304" fmla="*/ 459275 w 5916161"/>
              <a:gd name="connsiteY3304" fmla="*/ 2647072 h 4804734"/>
              <a:gd name="connsiteX3305" fmla="*/ 482881 w 5916161"/>
              <a:gd name="connsiteY3305" fmla="*/ 2636955 h 4804734"/>
              <a:gd name="connsiteX3306" fmla="*/ 484568 w 5916161"/>
              <a:gd name="connsiteY3306" fmla="*/ 2631897 h 4804734"/>
              <a:gd name="connsiteX3307" fmla="*/ 508174 w 5916161"/>
              <a:gd name="connsiteY3307" fmla="*/ 2594802 h 4804734"/>
              <a:gd name="connsiteX3308" fmla="*/ 572247 w 5916161"/>
              <a:gd name="connsiteY3308" fmla="*/ 2523985 h 4804734"/>
              <a:gd name="connsiteX3309" fmla="*/ 617772 w 5916161"/>
              <a:gd name="connsiteY3309" fmla="*/ 2475086 h 4804734"/>
              <a:gd name="connsiteX3310" fmla="*/ 643065 w 5916161"/>
              <a:gd name="connsiteY3310" fmla="*/ 2453167 h 4804734"/>
              <a:gd name="connsiteX3311" fmla="*/ 671730 w 5916161"/>
              <a:gd name="connsiteY3311" fmla="*/ 2437991 h 4804734"/>
              <a:gd name="connsiteX3312" fmla="*/ 683532 w 5916161"/>
              <a:gd name="connsiteY3312" fmla="*/ 2432933 h 4804734"/>
              <a:gd name="connsiteX3313" fmla="*/ 666671 w 5916161"/>
              <a:gd name="connsiteY3313" fmla="*/ 2426187 h 4804734"/>
              <a:gd name="connsiteX3314" fmla="*/ 764467 w 5916161"/>
              <a:gd name="connsiteY3314" fmla="*/ 2321646 h 4804734"/>
              <a:gd name="connsiteX3315" fmla="*/ 899358 w 5916161"/>
              <a:gd name="connsiteY3315" fmla="*/ 2180010 h 4804734"/>
              <a:gd name="connsiteX3316" fmla="*/ 979660 w 5916161"/>
              <a:gd name="connsiteY3316" fmla="*/ 2097601 h 4804734"/>
              <a:gd name="connsiteX3317" fmla="*/ 1042464 w 5916161"/>
              <a:gd name="connsiteY3317" fmla="*/ 2032712 h 4804734"/>
              <a:gd name="connsiteX3318" fmla="*/ 1041962 w 5916161"/>
              <a:gd name="connsiteY3318" fmla="*/ 2032129 h 4804734"/>
              <a:gd name="connsiteX3319" fmla="*/ 982765 w 5916161"/>
              <a:gd name="connsiteY3319" fmla="*/ 1957669 h 4804734"/>
              <a:gd name="connsiteX3320" fmla="*/ 922586 w 5916161"/>
              <a:gd name="connsiteY3320" fmla="*/ 1881792 h 4804734"/>
              <a:gd name="connsiteX3321" fmla="*/ 885083 w 5916161"/>
              <a:gd name="connsiteY3321" fmla="*/ 1833824 h 4804734"/>
              <a:gd name="connsiteX3322" fmla="*/ 863279 w 5916161"/>
              <a:gd name="connsiteY3322" fmla="*/ 1805043 h 4804734"/>
              <a:gd name="connsiteX3323" fmla="*/ 874618 w 5916161"/>
              <a:gd name="connsiteY3323" fmla="*/ 1797193 h 4804734"/>
              <a:gd name="connsiteX3324" fmla="*/ 888572 w 5916161"/>
              <a:gd name="connsiteY3324" fmla="*/ 1790216 h 4804734"/>
              <a:gd name="connsiteX3325" fmla="*/ 892060 w 5916161"/>
              <a:gd name="connsiteY3325" fmla="*/ 1788472 h 4804734"/>
              <a:gd name="connsiteX3326" fmla="*/ 895550 w 5916161"/>
              <a:gd name="connsiteY3326" fmla="*/ 1781493 h 4804734"/>
              <a:gd name="connsiteX3327" fmla="*/ 909503 w 5916161"/>
              <a:gd name="connsiteY3327" fmla="*/ 1771029 h 4804734"/>
              <a:gd name="connsiteX3328" fmla="*/ 835371 w 5916161"/>
              <a:gd name="connsiteY3328" fmla="*/ 1696897 h 4804734"/>
              <a:gd name="connsiteX3329" fmla="*/ 765600 w 5916161"/>
              <a:gd name="connsiteY3329" fmla="*/ 1623635 h 4804734"/>
              <a:gd name="connsiteX3330" fmla="*/ 769960 w 5916161"/>
              <a:gd name="connsiteY3330" fmla="*/ 1622762 h 4804734"/>
              <a:gd name="connsiteX3331" fmla="*/ 762110 w 5916161"/>
              <a:gd name="connsiteY3331" fmla="*/ 1618401 h 4804734"/>
              <a:gd name="connsiteX3332" fmla="*/ 749028 w 5916161"/>
              <a:gd name="connsiteY3332" fmla="*/ 1608808 h 4804734"/>
              <a:gd name="connsiteX3333" fmla="*/ 746847 w 5916161"/>
              <a:gd name="connsiteY3333" fmla="*/ 1606191 h 4804734"/>
              <a:gd name="connsiteX3334" fmla="*/ 749900 w 5916161"/>
              <a:gd name="connsiteY3334" fmla="*/ 1606191 h 4804734"/>
              <a:gd name="connsiteX3335" fmla="*/ 749028 w 5916161"/>
              <a:gd name="connsiteY3335" fmla="*/ 1603575 h 4804734"/>
              <a:gd name="connsiteX3336" fmla="*/ 747965 w 5916161"/>
              <a:gd name="connsiteY3336" fmla="*/ 1602512 h 4804734"/>
              <a:gd name="connsiteX3337" fmla="*/ 748126 w 5916161"/>
              <a:gd name="connsiteY3337" fmla="*/ 1602131 h 4804734"/>
              <a:gd name="connsiteX3338" fmla="*/ 751644 w 5916161"/>
              <a:gd name="connsiteY3338" fmla="*/ 1600958 h 4804734"/>
              <a:gd name="connsiteX3339" fmla="*/ 756005 w 5916161"/>
              <a:gd name="connsiteY3339" fmla="*/ 1600086 h 4804734"/>
              <a:gd name="connsiteX3340" fmla="*/ 758622 w 5916161"/>
              <a:gd name="connsiteY3340" fmla="*/ 1599214 h 4804734"/>
              <a:gd name="connsiteX3341" fmla="*/ 757749 w 5916161"/>
              <a:gd name="connsiteY3341" fmla="*/ 1598342 h 4804734"/>
              <a:gd name="connsiteX3342" fmla="*/ 748482 w 5916161"/>
              <a:gd name="connsiteY3342" fmla="*/ 1601286 h 4804734"/>
              <a:gd name="connsiteX3343" fmla="*/ 748126 w 5916161"/>
              <a:gd name="connsiteY3343" fmla="*/ 1602131 h 4804734"/>
              <a:gd name="connsiteX3344" fmla="*/ 747720 w 5916161"/>
              <a:gd name="connsiteY3344" fmla="*/ 1602266 h 4804734"/>
              <a:gd name="connsiteX3345" fmla="*/ 747965 w 5916161"/>
              <a:gd name="connsiteY3345" fmla="*/ 1602512 h 4804734"/>
              <a:gd name="connsiteX3346" fmla="*/ 746559 w 5916161"/>
              <a:gd name="connsiteY3346" fmla="*/ 1605844 h 4804734"/>
              <a:gd name="connsiteX3347" fmla="*/ 741397 w 5916161"/>
              <a:gd name="connsiteY3347" fmla="*/ 1599650 h 4804734"/>
              <a:gd name="connsiteX3348" fmla="*/ 740307 w 5916161"/>
              <a:gd name="connsiteY3348" fmla="*/ 1593109 h 4804734"/>
              <a:gd name="connsiteX3349" fmla="*/ 742051 w 5916161"/>
              <a:gd name="connsiteY3349" fmla="*/ 1587877 h 4804734"/>
              <a:gd name="connsiteX3350" fmla="*/ 745540 w 5916161"/>
              <a:gd name="connsiteY3350" fmla="*/ 1580899 h 4804734"/>
              <a:gd name="connsiteX3351" fmla="*/ 753389 w 5916161"/>
              <a:gd name="connsiteY3351" fmla="*/ 1574794 h 4804734"/>
              <a:gd name="connsiteX3352" fmla="*/ 755133 w 5916161"/>
              <a:gd name="connsiteY3352" fmla="*/ 1576538 h 4804734"/>
              <a:gd name="connsiteX3353" fmla="*/ 758622 w 5916161"/>
              <a:gd name="connsiteY3353" fmla="*/ 1578283 h 4804734"/>
              <a:gd name="connsiteX3354" fmla="*/ 763855 w 5916161"/>
              <a:gd name="connsiteY3354" fmla="*/ 1581771 h 4804734"/>
              <a:gd name="connsiteX3355" fmla="*/ 769959 w 5916161"/>
              <a:gd name="connsiteY3355" fmla="*/ 1584388 h 4804734"/>
              <a:gd name="connsiteX3356" fmla="*/ 774320 w 5916161"/>
              <a:gd name="connsiteY3356" fmla="*/ 1583516 h 4804734"/>
              <a:gd name="connsiteX3357" fmla="*/ 774320 w 5916161"/>
              <a:gd name="connsiteY3357" fmla="*/ 1578283 h 4804734"/>
              <a:gd name="connsiteX3358" fmla="*/ 775193 w 5916161"/>
              <a:gd name="connsiteY3358" fmla="*/ 1573921 h 4804734"/>
              <a:gd name="connsiteX3359" fmla="*/ 778681 w 5916161"/>
              <a:gd name="connsiteY3359" fmla="*/ 1572178 h 4804734"/>
              <a:gd name="connsiteX3360" fmla="*/ 784786 w 5916161"/>
              <a:gd name="connsiteY3360" fmla="*/ 1571305 h 4804734"/>
              <a:gd name="connsiteX3361" fmla="*/ 790020 w 5916161"/>
              <a:gd name="connsiteY3361" fmla="*/ 1564329 h 4804734"/>
              <a:gd name="connsiteX3362" fmla="*/ 788275 w 5916161"/>
              <a:gd name="connsiteY3362" fmla="*/ 1560839 h 4804734"/>
              <a:gd name="connsiteX3363" fmla="*/ 783915 w 5916161"/>
              <a:gd name="connsiteY3363" fmla="*/ 1559968 h 4804734"/>
              <a:gd name="connsiteX3364" fmla="*/ 781297 w 5916161"/>
              <a:gd name="connsiteY3364" fmla="*/ 1560839 h 4804734"/>
              <a:gd name="connsiteX3365" fmla="*/ 784786 w 5916161"/>
              <a:gd name="connsiteY3365" fmla="*/ 1559097 h 4804734"/>
              <a:gd name="connsiteX3366" fmla="*/ 780425 w 5916161"/>
              <a:gd name="connsiteY3366" fmla="*/ 1551245 h 4804734"/>
              <a:gd name="connsiteX3367" fmla="*/ 770832 w 5916161"/>
              <a:gd name="connsiteY3367" fmla="*/ 1553861 h 4804734"/>
              <a:gd name="connsiteX3368" fmla="*/ 774320 w 5916161"/>
              <a:gd name="connsiteY3368" fmla="*/ 1559096 h 4804734"/>
              <a:gd name="connsiteX3369" fmla="*/ 778681 w 5916161"/>
              <a:gd name="connsiteY3369" fmla="*/ 1561712 h 4804734"/>
              <a:gd name="connsiteX3370" fmla="*/ 781297 w 5916161"/>
              <a:gd name="connsiteY3370" fmla="*/ 1560839 h 4804734"/>
              <a:gd name="connsiteX3371" fmla="*/ 784786 w 5916161"/>
              <a:gd name="connsiteY3371" fmla="*/ 1564328 h 4804734"/>
              <a:gd name="connsiteX3372" fmla="*/ 787403 w 5916161"/>
              <a:gd name="connsiteY3372" fmla="*/ 1566945 h 4804734"/>
              <a:gd name="connsiteX3373" fmla="*/ 784786 w 5916161"/>
              <a:gd name="connsiteY3373" fmla="*/ 1567817 h 4804734"/>
              <a:gd name="connsiteX3374" fmla="*/ 776936 w 5916161"/>
              <a:gd name="connsiteY3374" fmla="*/ 1568689 h 4804734"/>
              <a:gd name="connsiteX3375" fmla="*/ 769087 w 5916161"/>
              <a:gd name="connsiteY3375" fmla="*/ 1562583 h 4804734"/>
              <a:gd name="connsiteX3376" fmla="*/ 767343 w 5916161"/>
              <a:gd name="connsiteY3376" fmla="*/ 1559096 h 4804734"/>
              <a:gd name="connsiteX3377" fmla="*/ 762110 w 5916161"/>
              <a:gd name="connsiteY3377" fmla="*/ 1553863 h 4804734"/>
              <a:gd name="connsiteX3378" fmla="*/ 763855 w 5916161"/>
              <a:gd name="connsiteY3378" fmla="*/ 1550373 h 4804734"/>
              <a:gd name="connsiteX3379" fmla="*/ 764728 w 5916161"/>
              <a:gd name="connsiteY3379" fmla="*/ 1546012 h 4804734"/>
              <a:gd name="connsiteX3380" fmla="*/ 765599 w 5916161"/>
              <a:gd name="connsiteY3380" fmla="*/ 1541652 h 4804734"/>
              <a:gd name="connsiteX3381" fmla="*/ 775192 w 5916161"/>
              <a:gd name="connsiteY3381" fmla="*/ 1535546 h 4804734"/>
              <a:gd name="connsiteX3382" fmla="*/ 781299 w 5916161"/>
              <a:gd name="connsiteY3382" fmla="*/ 1534675 h 4804734"/>
              <a:gd name="connsiteX3383" fmla="*/ 784786 w 5916161"/>
              <a:gd name="connsiteY3383" fmla="*/ 1532931 h 4804734"/>
              <a:gd name="connsiteX3384" fmla="*/ 785659 w 5916161"/>
              <a:gd name="connsiteY3384" fmla="*/ 1528569 h 4804734"/>
              <a:gd name="connsiteX3385" fmla="*/ 783042 w 5916161"/>
              <a:gd name="connsiteY3385" fmla="*/ 1522465 h 4804734"/>
              <a:gd name="connsiteX3386" fmla="*/ 778681 w 5916161"/>
              <a:gd name="connsiteY3386" fmla="*/ 1518105 h 4804734"/>
              <a:gd name="connsiteX3387" fmla="*/ 778681 w 5916161"/>
              <a:gd name="connsiteY3387" fmla="*/ 1516360 h 4804734"/>
              <a:gd name="connsiteX3388" fmla="*/ 784787 w 5916161"/>
              <a:gd name="connsiteY3388" fmla="*/ 1510255 h 4804734"/>
              <a:gd name="connsiteX3389" fmla="*/ 789146 w 5916161"/>
              <a:gd name="connsiteY3389" fmla="*/ 1504150 h 4804734"/>
              <a:gd name="connsiteX3390" fmla="*/ 790892 w 5916161"/>
              <a:gd name="connsiteY3390" fmla="*/ 1500661 h 4804734"/>
              <a:gd name="connsiteX3391" fmla="*/ 797869 w 5916161"/>
              <a:gd name="connsiteY3391" fmla="*/ 1498916 h 4804734"/>
              <a:gd name="connsiteX3392" fmla="*/ 799613 w 5916161"/>
              <a:gd name="connsiteY3392" fmla="*/ 1497173 h 4804734"/>
              <a:gd name="connsiteX3393" fmla="*/ 797869 w 5916161"/>
              <a:gd name="connsiteY3393" fmla="*/ 1491938 h 4804734"/>
              <a:gd name="connsiteX3394" fmla="*/ 796125 w 5916161"/>
              <a:gd name="connsiteY3394" fmla="*/ 1488451 h 4804734"/>
              <a:gd name="connsiteX3395" fmla="*/ 798742 w 5916161"/>
              <a:gd name="connsiteY3395" fmla="*/ 1489323 h 4804734"/>
              <a:gd name="connsiteX3396" fmla="*/ 815311 w 5916161"/>
              <a:gd name="connsiteY3396" fmla="*/ 1486707 h 4804734"/>
              <a:gd name="connsiteX3397" fmla="*/ 820545 w 5916161"/>
              <a:gd name="connsiteY3397" fmla="*/ 1481473 h 4804734"/>
              <a:gd name="connsiteX3398" fmla="*/ 814440 w 5916161"/>
              <a:gd name="connsiteY3398" fmla="*/ 1480601 h 4804734"/>
              <a:gd name="connsiteX3399" fmla="*/ 808334 w 5916161"/>
              <a:gd name="connsiteY3399" fmla="*/ 1477986 h 4804734"/>
              <a:gd name="connsiteX3400" fmla="*/ 808335 w 5916161"/>
              <a:gd name="connsiteY3400" fmla="*/ 1474496 h 4804734"/>
              <a:gd name="connsiteX3401" fmla="*/ 812696 w 5916161"/>
              <a:gd name="connsiteY3401" fmla="*/ 1464904 h 4804734"/>
              <a:gd name="connsiteX3402" fmla="*/ 817929 w 5916161"/>
              <a:gd name="connsiteY3402" fmla="*/ 1454436 h 4804734"/>
              <a:gd name="connsiteX3403" fmla="*/ 824033 w 5916161"/>
              <a:gd name="connsiteY3403" fmla="*/ 1450077 h 4804734"/>
              <a:gd name="connsiteX3404" fmla="*/ 823161 w 5916161"/>
              <a:gd name="connsiteY3404" fmla="*/ 1452692 h 4804734"/>
              <a:gd name="connsiteX3405" fmla="*/ 824905 w 5916161"/>
              <a:gd name="connsiteY3405" fmla="*/ 1454436 h 4804734"/>
              <a:gd name="connsiteX3406" fmla="*/ 827522 w 5916161"/>
              <a:gd name="connsiteY3406" fmla="*/ 1453565 h 4804734"/>
              <a:gd name="connsiteX3407" fmla="*/ 833627 w 5916161"/>
              <a:gd name="connsiteY3407" fmla="*/ 1449204 h 4804734"/>
              <a:gd name="connsiteX3408" fmla="*/ 839733 w 5916161"/>
              <a:gd name="connsiteY3408" fmla="*/ 1448332 h 4804734"/>
              <a:gd name="connsiteX3409" fmla="*/ 842348 w 5916161"/>
              <a:gd name="connsiteY3409" fmla="*/ 1445715 h 4804734"/>
              <a:gd name="connsiteX3410" fmla="*/ 845838 w 5916161"/>
              <a:gd name="connsiteY3410" fmla="*/ 1449203 h 4804734"/>
              <a:gd name="connsiteX3411" fmla="*/ 846709 w 5916161"/>
              <a:gd name="connsiteY3411" fmla="*/ 1448332 h 4804734"/>
              <a:gd name="connsiteX3412" fmla="*/ 849326 w 5916161"/>
              <a:gd name="connsiteY3412" fmla="*/ 1447460 h 4804734"/>
              <a:gd name="connsiteX3413" fmla="*/ 851071 w 5916161"/>
              <a:gd name="connsiteY3413" fmla="*/ 1447460 h 4804734"/>
              <a:gd name="connsiteX3414" fmla="*/ 852813 w 5916161"/>
              <a:gd name="connsiteY3414" fmla="*/ 1447460 h 4804734"/>
              <a:gd name="connsiteX3415" fmla="*/ 853685 w 5916161"/>
              <a:gd name="connsiteY3415" fmla="*/ 1446588 h 4804734"/>
              <a:gd name="connsiteX3416" fmla="*/ 852813 w 5916161"/>
              <a:gd name="connsiteY3416" fmla="*/ 1445716 h 4804734"/>
              <a:gd name="connsiteX3417" fmla="*/ 850197 w 5916161"/>
              <a:gd name="connsiteY3417" fmla="*/ 1443100 h 4804734"/>
              <a:gd name="connsiteX3418" fmla="*/ 844966 w 5916161"/>
              <a:gd name="connsiteY3418" fmla="*/ 1439610 h 4804734"/>
              <a:gd name="connsiteX3419" fmla="*/ 842349 w 5916161"/>
              <a:gd name="connsiteY3419" fmla="*/ 1438738 h 4804734"/>
              <a:gd name="connsiteX3420" fmla="*/ 844966 w 5916161"/>
              <a:gd name="connsiteY3420" fmla="*/ 1443100 h 4804734"/>
              <a:gd name="connsiteX3421" fmla="*/ 843221 w 5916161"/>
              <a:gd name="connsiteY3421" fmla="*/ 1444844 h 4804734"/>
              <a:gd name="connsiteX3422" fmla="*/ 840603 w 5916161"/>
              <a:gd name="connsiteY3422" fmla="*/ 1435250 h 4804734"/>
              <a:gd name="connsiteX3423" fmla="*/ 841476 w 5916161"/>
              <a:gd name="connsiteY3423" fmla="*/ 1434378 h 4804734"/>
              <a:gd name="connsiteX3424" fmla="*/ 837987 w 5916161"/>
              <a:gd name="connsiteY3424" fmla="*/ 1430889 h 4804734"/>
              <a:gd name="connsiteX3425" fmla="*/ 839732 w 5916161"/>
              <a:gd name="connsiteY3425" fmla="*/ 1425655 h 4804734"/>
              <a:gd name="connsiteX3426" fmla="*/ 847581 w 5916161"/>
              <a:gd name="connsiteY3426" fmla="*/ 1421295 h 4804734"/>
              <a:gd name="connsiteX3427" fmla="*/ 847582 w 5916161"/>
              <a:gd name="connsiteY3427" fmla="*/ 1416062 h 4804734"/>
              <a:gd name="connsiteX3428" fmla="*/ 849326 w 5916161"/>
              <a:gd name="connsiteY3428" fmla="*/ 1412573 h 4804734"/>
              <a:gd name="connsiteX3429" fmla="*/ 853687 w 5916161"/>
              <a:gd name="connsiteY3429" fmla="*/ 1408212 h 4804734"/>
              <a:gd name="connsiteX3430" fmla="*/ 858047 w 5916161"/>
              <a:gd name="connsiteY3430" fmla="*/ 1403852 h 4804734"/>
              <a:gd name="connsiteX3431" fmla="*/ 864152 w 5916161"/>
              <a:gd name="connsiteY3431" fmla="*/ 1402980 h 4804734"/>
              <a:gd name="connsiteX3432" fmla="*/ 861537 w 5916161"/>
              <a:gd name="connsiteY3432" fmla="*/ 1398618 h 4804734"/>
              <a:gd name="connsiteX3433" fmla="*/ 860664 w 5916161"/>
              <a:gd name="connsiteY3433" fmla="*/ 1396002 h 4804734"/>
              <a:gd name="connsiteX3434" fmla="*/ 864152 w 5916161"/>
              <a:gd name="connsiteY3434" fmla="*/ 1394258 h 4804734"/>
              <a:gd name="connsiteX3435" fmla="*/ 868513 w 5916161"/>
              <a:gd name="connsiteY3435" fmla="*/ 1391643 h 4804734"/>
              <a:gd name="connsiteX3436" fmla="*/ 869385 w 5916161"/>
              <a:gd name="connsiteY3436" fmla="*/ 1383794 h 4804734"/>
              <a:gd name="connsiteX3437" fmla="*/ 872873 w 5916161"/>
              <a:gd name="connsiteY3437" fmla="*/ 1385537 h 4804734"/>
              <a:gd name="connsiteX3438" fmla="*/ 874618 w 5916161"/>
              <a:gd name="connsiteY3438" fmla="*/ 1385537 h 4804734"/>
              <a:gd name="connsiteX3439" fmla="*/ 872003 w 5916161"/>
              <a:gd name="connsiteY3439" fmla="*/ 1381176 h 4804734"/>
              <a:gd name="connsiteX3440" fmla="*/ 883340 w 5916161"/>
              <a:gd name="connsiteY3440" fmla="*/ 1359372 h 4804734"/>
              <a:gd name="connsiteX3441" fmla="*/ 892933 w 5916161"/>
              <a:gd name="connsiteY3441" fmla="*/ 1353268 h 4804734"/>
              <a:gd name="connsiteX3442" fmla="*/ 896422 w 5916161"/>
              <a:gd name="connsiteY3442" fmla="*/ 1353267 h 4804734"/>
              <a:gd name="connsiteX3443" fmla="*/ 899911 w 5916161"/>
              <a:gd name="connsiteY3443" fmla="*/ 1356756 h 4804734"/>
              <a:gd name="connsiteX3444" fmla="*/ 900783 w 5916161"/>
              <a:gd name="connsiteY3444" fmla="*/ 1355884 h 4804734"/>
              <a:gd name="connsiteX3445" fmla="*/ 901656 w 5916161"/>
              <a:gd name="connsiteY3445" fmla="*/ 1351523 h 4804734"/>
              <a:gd name="connsiteX3446" fmla="*/ 899039 w 5916161"/>
              <a:gd name="connsiteY3446" fmla="*/ 1343674 h 4804734"/>
              <a:gd name="connsiteX3447" fmla="*/ 900783 w 5916161"/>
              <a:gd name="connsiteY3447" fmla="*/ 1340183 h 4804734"/>
              <a:gd name="connsiteX3448" fmla="*/ 904272 w 5916161"/>
              <a:gd name="connsiteY3448" fmla="*/ 1341929 h 4804734"/>
              <a:gd name="connsiteX3449" fmla="*/ 903399 w 5916161"/>
              <a:gd name="connsiteY3449" fmla="*/ 1339314 h 4804734"/>
              <a:gd name="connsiteX3450" fmla="*/ 907760 w 5916161"/>
              <a:gd name="connsiteY3450" fmla="*/ 1338440 h 4804734"/>
              <a:gd name="connsiteX3451" fmla="*/ 906016 w 5916161"/>
              <a:gd name="connsiteY3451" fmla="*/ 1333208 h 4804734"/>
              <a:gd name="connsiteX3452" fmla="*/ 906015 w 5916161"/>
              <a:gd name="connsiteY3452" fmla="*/ 1331464 h 4804734"/>
              <a:gd name="connsiteX3453" fmla="*/ 912993 w 5916161"/>
              <a:gd name="connsiteY3453" fmla="*/ 1327974 h 4804734"/>
              <a:gd name="connsiteX3454" fmla="*/ 909504 w 5916161"/>
              <a:gd name="connsiteY3454" fmla="*/ 1327975 h 4804734"/>
              <a:gd name="connsiteX3455" fmla="*/ 906016 w 5916161"/>
              <a:gd name="connsiteY3455" fmla="*/ 1327974 h 4804734"/>
              <a:gd name="connsiteX3456" fmla="*/ 906889 w 5916161"/>
              <a:gd name="connsiteY3456" fmla="*/ 1321869 h 4804734"/>
              <a:gd name="connsiteX3457" fmla="*/ 912993 w 5916161"/>
              <a:gd name="connsiteY3457" fmla="*/ 1322742 h 4804734"/>
              <a:gd name="connsiteX3458" fmla="*/ 917353 w 5916161"/>
              <a:gd name="connsiteY3458" fmla="*/ 1325358 h 4804734"/>
              <a:gd name="connsiteX3459" fmla="*/ 920842 w 5916161"/>
              <a:gd name="connsiteY3459" fmla="*/ 1323613 h 4804734"/>
              <a:gd name="connsiteX3460" fmla="*/ 919099 w 5916161"/>
              <a:gd name="connsiteY3460" fmla="*/ 1313147 h 4804734"/>
              <a:gd name="connsiteX3461" fmla="*/ 921713 w 5916161"/>
              <a:gd name="connsiteY3461" fmla="*/ 1312276 h 4804734"/>
              <a:gd name="connsiteX3462" fmla="*/ 930435 w 5916161"/>
              <a:gd name="connsiteY3462" fmla="*/ 1310531 h 4804734"/>
              <a:gd name="connsiteX3463" fmla="*/ 934796 w 5916161"/>
              <a:gd name="connsiteY3463" fmla="*/ 1306170 h 4804734"/>
              <a:gd name="connsiteX3464" fmla="*/ 936542 w 5916161"/>
              <a:gd name="connsiteY3464" fmla="*/ 1306170 h 4804734"/>
              <a:gd name="connsiteX3465" fmla="*/ 933924 w 5916161"/>
              <a:gd name="connsiteY3465" fmla="*/ 1300066 h 4804734"/>
              <a:gd name="connsiteX3466" fmla="*/ 927820 w 5916161"/>
              <a:gd name="connsiteY3466" fmla="*/ 1300939 h 4804734"/>
              <a:gd name="connsiteX3467" fmla="*/ 926075 w 5916161"/>
              <a:gd name="connsiteY3467" fmla="*/ 1300938 h 4804734"/>
              <a:gd name="connsiteX3468" fmla="*/ 926948 w 5916161"/>
              <a:gd name="connsiteY3468" fmla="*/ 1294832 h 4804734"/>
              <a:gd name="connsiteX3469" fmla="*/ 931308 w 5916161"/>
              <a:gd name="connsiteY3469" fmla="*/ 1295705 h 4804734"/>
              <a:gd name="connsiteX3470" fmla="*/ 933924 w 5916161"/>
              <a:gd name="connsiteY3470" fmla="*/ 1296576 h 4804734"/>
              <a:gd name="connsiteX3471" fmla="*/ 937414 w 5916161"/>
              <a:gd name="connsiteY3471" fmla="*/ 1296576 h 4804734"/>
              <a:gd name="connsiteX3472" fmla="*/ 940030 w 5916161"/>
              <a:gd name="connsiteY3472" fmla="*/ 1297449 h 4804734"/>
              <a:gd name="connsiteX3473" fmla="*/ 943519 w 5916161"/>
              <a:gd name="connsiteY3473" fmla="*/ 1295705 h 4804734"/>
              <a:gd name="connsiteX3474" fmla="*/ 947879 w 5916161"/>
              <a:gd name="connsiteY3474" fmla="*/ 1293088 h 4804734"/>
              <a:gd name="connsiteX3475" fmla="*/ 944391 w 5916161"/>
              <a:gd name="connsiteY3475" fmla="*/ 1286111 h 4804734"/>
              <a:gd name="connsiteX3476" fmla="*/ 941774 w 5916161"/>
              <a:gd name="connsiteY3476" fmla="*/ 1281750 h 4804734"/>
              <a:gd name="connsiteX3477" fmla="*/ 938285 w 5916161"/>
              <a:gd name="connsiteY3477" fmla="*/ 1281751 h 4804734"/>
              <a:gd name="connsiteX3478" fmla="*/ 940030 w 5916161"/>
              <a:gd name="connsiteY3478" fmla="*/ 1280006 h 4804734"/>
              <a:gd name="connsiteX3479" fmla="*/ 945262 w 5916161"/>
              <a:gd name="connsiteY3479" fmla="*/ 1278262 h 4804734"/>
              <a:gd name="connsiteX3480" fmla="*/ 950496 w 5916161"/>
              <a:gd name="connsiteY3480" fmla="*/ 1281752 h 4804734"/>
              <a:gd name="connsiteX3481" fmla="*/ 952239 w 5916161"/>
              <a:gd name="connsiteY3481" fmla="*/ 1283495 h 4804734"/>
              <a:gd name="connsiteX3482" fmla="*/ 950496 w 5916161"/>
              <a:gd name="connsiteY3482" fmla="*/ 1276517 h 4804734"/>
              <a:gd name="connsiteX3483" fmla="*/ 950495 w 5916161"/>
              <a:gd name="connsiteY3483" fmla="*/ 1271285 h 4804734"/>
              <a:gd name="connsiteX3484" fmla="*/ 950496 w 5916161"/>
              <a:gd name="connsiteY3484" fmla="*/ 1269541 h 4804734"/>
              <a:gd name="connsiteX3485" fmla="*/ 953112 w 5916161"/>
              <a:gd name="connsiteY3485" fmla="*/ 1265180 h 4804734"/>
              <a:gd name="connsiteX3486" fmla="*/ 955729 w 5916161"/>
              <a:gd name="connsiteY3486" fmla="*/ 1260819 h 4804734"/>
              <a:gd name="connsiteX3487" fmla="*/ 960089 w 5916161"/>
              <a:gd name="connsiteY3487" fmla="*/ 1261691 h 4804734"/>
              <a:gd name="connsiteX3488" fmla="*/ 964450 w 5916161"/>
              <a:gd name="connsiteY3488" fmla="*/ 1262563 h 4804734"/>
              <a:gd name="connsiteX3489" fmla="*/ 970555 w 5916161"/>
              <a:gd name="connsiteY3489" fmla="*/ 1263434 h 4804734"/>
              <a:gd name="connsiteX3490" fmla="*/ 972299 w 5916161"/>
              <a:gd name="connsiteY3490" fmla="*/ 1263436 h 4804734"/>
              <a:gd name="connsiteX3491" fmla="*/ 974917 w 5916161"/>
              <a:gd name="connsiteY3491" fmla="*/ 1264307 h 4804734"/>
              <a:gd name="connsiteX3492" fmla="*/ 972299 w 5916161"/>
              <a:gd name="connsiteY3492" fmla="*/ 1268669 h 4804734"/>
              <a:gd name="connsiteX3493" fmla="*/ 971426 w 5916161"/>
              <a:gd name="connsiteY3493" fmla="*/ 1273029 h 4804734"/>
              <a:gd name="connsiteX3494" fmla="*/ 979277 w 5916161"/>
              <a:gd name="connsiteY3494" fmla="*/ 1261690 h 4804734"/>
              <a:gd name="connsiteX3495" fmla="*/ 984509 w 5916161"/>
              <a:gd name="connsiteY3495" fmla="*/ 1256457 h 4804734"/>
              <a:gd name="connsiteX3496" fmla="*/ 987126 w 5916161"/>
              <a:gd name="connsiteY3496" fmla="*/ 1255587 h 4804734"/>
              <a:gd name="connsiteX3497" fmla="*/ 986253 w 5916161"/>
              <a:gd name="connsiteY3497" fmla="*/ 1254714 h 4804734"/>
              <a:gd name="connsiteX3498" fmla="*/ 991487 w 5916161"/>
              <a:gd name="connsiteY3498" fmla="*/ 1256458 h 4804734"/>
              <a:gd name="connsiteX3499" fmla="*/ 994103 w 5916161"/>
              <a:gd name="connsiteY3499" fmla="*/ 1253841 h 4804734"/>
              <a:gd name="connsiteX3500" fmla="*/ 984509 w 5916161"/>
              <a:gd name="connsiteY3500" fmla="*/ 1251225 h 4804734"/>
              <a:gd name="connsiteX3501" fmla="*/ 973172 w 5916161"/>
              <a:gd name="connsiteY3501" fmla="*/ 1257330 h 4804734"/>
              <a:gd name="connsiteX3502" fmla="*/ 968811 w 5916161"/>
              <a:gd name="connsiteY3502" fmla="*/ 1256458 h 4804734"/>
              <a:gd name="connsiteX3503" fmla="*/ 967938 w 5916161"/>
              <a:gd name="connsiteY3503" fmla="*/ 1253842 h 4804734"/>
              <a:gd name="connsiteX3504" fmla="*/ 967939 w 5916161"/>
              <a:gd name="connsiteY3504" fmla="*/ 1252097 h 4804734"/>
              <a:gd name="connsiteX3505" fmla="*/ 980149 w 5916161"/>
              <a:gd name="connsiteY3505" fmla="*/ 1245120 h 4804734"/>
              <a:gd name="connsiteX3506" fmla="*/ 992360 w 5916161"/>
              <a:gd name="connsiteY3506" fmla="*/ 1239887 h 4804734"/>
              <a:gd name="connsiteX3507" fmla="*/ 989742 w 5916161"/>
              <a:gd name="connsiteY3507" fmla="*/ 1240760 h 4804734"/>
              <a:gd name="connsiteX3508" fmla="*/ 984510 w 5916161"/>
              <a:gd name="connsiteY3508" fmla="*/ 1242503 h 4804734"/>
              <a:gd name="connsiteX3509" fmla="*/ 981893 w 5916161"/>
              <a:gd name="connsiteY3509" fmla="*/ 1241631 h 4804734"/>
              <a:gd name="connsiteX3510" fmla="*/ 981021 w 5916161"/>
              <a:gd name="connsiteY3510" fmla="*/ 1237271 h 4804734"/>
              <a:gd name="connsiteX3511" fmla="*/ 983637 w 5916161"/>
              <a:gd name="connsiteY3511" fmla="*/ 1234655 h 4804734"/>
              <a:gd name="connsiteX3512" fmla="*/ 987126 w 5916161"/>
              <a:gd name="connsiteY3512" fmla="*/ 1232910 h 4804734"/>
              <a:gd name="connsiteX3513" fmla="*/ 990615 w 5916161"/>
              <a:gd name="connsiteY3513" fmla="*/ 1229421 h 4804734"/>
              <a:gd name="connsiteX3514" fmla="*/ 992359 w 5916161"/>
              <a:gd name="connsiteY3514" fmla="*/ 1227677 h 4804734"/>
              <a:gd name="connsiteX3515" fmla="*/ 985381 w 5916161"/>
              <a:gd name="connsiteY3515" fmla="*/ 1227677 h 4804734"/>
              <a:gd name="connsiteX3516" fmla="*/ 983637 w 5916161"/>
              <a:gd name="connsiteY3516" fmla="*/ 1222444 h 4804734"/>
              <a:gd name="connsiteX3517" fmla="*/ 987998 w 5916161"/>
              <a:gd name="connsiteY3517" fmla="*/ 1216339 h 4804734"/>
              <a:gd name="connsiteX3518" fmla="*/ 1000208 w 5916161"/>
              <a:gd name="connsiteY3518" fmla="*/ 1216339 h 4804734"/>
              <a:gd name="connsiteX3519" fmla="*/ 1002825 w 5916161"/>
              <a:gd name="connsiteY3519" fmla="*/ 1213722 h 4804734"/>
              <a:gd name="connsiteX3520" fmla="*/ 1001953 w 5916161"/>
              <a:gd name="connsiteY3520" fmla="*/ 1209362 h 4804734"/>
              <a:gd name="connsiteX3521" fmla="*/ 1002824 w 5916161"/>
              <a:gd name="connsiteY3521" fmla="*/ 1201514 h 4804734"/>
              <a:gd name="connsiteX3522" fmla="*/ 1003697 w 5916161"/>
              <a:gd name="connsiteY3522" fmla="*/ 1198895 h 4804734"/>
              <a:gd name="connsiteX3523" fmla="*/ 1008057 w 5916161"/>
              <a:gd name="connsiteY3523" fmla="*/ 1194535 h 4804734"/>
              <a:gd name="connsiteX3524" fmla="*/ 1015035 w 5916161"/>
              <a:gd name="connsiteY3524" fmla="*/ 1187558 h 4804734"/>
              <a:gd name="connsiteX3525" fmla="*/ 1019396 w 5916161"/>
              <a:gd name="connsiteY3525" fmla="*/ 1177964 h 4804734"/>
              <a:gd name="connsiteX3526" fmla="*/ 1028117 w 5916161"/>
              <a:gd name="connsiteY3526" fmla="*/ 1174476 h 4804734"/>
              <a:gd name="connsiteX3527" fmla="*/ 1035966 w 5916161"/>
              <a:gd name="connsiteY3527" fmla="*/ 1173603 h 4804734"/>
              <a:gd name="connsiteX3528" fmla="*/ 1038583 w 5916161"/>
              <a:gd name="connsiteY3528" fmla="*/ 1176220 h 4804734"/>
              <a:gd name="connsiteX3529" fmla="*/ 1040328 w 5916161"/>
              <a:gd name="connsiteY3529" fmla="*/ 1177965 h 4804734"/>
              <a:gd name="connsiteX3530" fmla="*/ 1047304 w 5916161"/>
              <a:gd name="connsiteY3530" fmla="*/ 1174476 h 4804734"/>
              <a:gd name="connsiteX3531" fmla="*/ 1053409 w 5916161"/>
              <a:gd name="connsiteY3531" fmla="*/ 1175349 h 4804734"/>
              <a:gd name="connsiteX3532" fmla="*/ 1056898 w 5916161"/>
              <a:gd name="connsiteY3532" fmla="*/ 1177092 h 4804734"/>
              <a:gd name="connsiteX3533" fmla="*/ 1060387 w 5916161"/>
              <a:gd name="connsiteY3533" fmla="*/ 1173603 h 4804734"/>
              <a:gd name="connsiteX3534" fmla="*/ 1057771 w 5916161"/>
              <a:gd name="connsiteY3534" fmla="*/ 1170987 h 4804734"/>
              <a:gd name="connsiteX3535" fmla="*/ 1053410 w 5916161"/>
              <a:gd name="connsiteY3535" fmla="*/ 1166626 h 4804734"/>
              <a:gd name="connsiteX3536" fmla="*/ 1056898 w 5916161"/>
              <a:gd name="connsiteY3536" fmla="*/ 1166626 h 4804734"/>
              <a:gd name="connsiteX3537" fmla="*/ 1057770 w 5916161"/>
              <a:gd name="connsiteY3537" fmla="*/ 1165754 h 4804734"/>
              <a:gd name="connsiteX3538" fmla="*/ 1042071 w 5916161"/>
              <a:gd name="connsiteY3538" fmla="*/ 1164010 h 4804734"/>
              <a:gd name="connsiteX3539" fmla="*/ 1037711 w 5916161"/>
              <a:gd name="connsiteY3539" fmla="*/ 1164882 h 4804734"/>
              <a:gd name="connsiteX3540" fmla="*/ 1034222 w 5916161"/>
              <a:gd name="connsiteY3540" fmla="*/ 1161393 h 4804734"/>
              <a:gd name="connsiteX3541" fmla="*/ 1044688 w 5916161"/>
              <a:gd name="connsiteY3541" fmla="*/ 1157904 h 4804734"/>
              <a:gd name="connsiteX3542" fmla="*/ 1049921 w 5916161"/>
              <a:gd name="connsiteY3542" fmla="*/ 1156160 h 4804734"/>
              <a:gd name="connsiteX3543" fmla="*/ 1055153 w 5916161"/>
              <a:gd name="connsiteY3543" fmla="*/ 1154416 h 4804734"/>
              <a:gd name="connsiteX3544" fmla="*/ 1056026 w 5916161"/>
              <a:gd name="connsiteY3544" fmla="*/ 1157032 h 4804734"/>
              <a:gd name="connsiteX3545" fmla="*/ 1061259 w 5916161"/>
              <a:gd name="connsiteY3545" fmla="*/ 1162264 h 4804734"/>
              <a:gd name="connsiteX3546" fmla="*/ 1064748 w 5916161"/>
              <a:gd name="connsiteY3546" fmla="*/ 1155288 h 4804734"/>
              <a:gd name="connsiteX3547" fmla="*/ 1067365 w 5916161"/>
              <a:gd name="connsiteY3547" fmla="*/ 1147438 h 4804734"/>
              <a:gd name="connsiteX3548" fmla="*/ 1067363 w 5916161"/>
              <a:gd name="connsiteY3548" fmla="*/ 1145695 h 4804734"/>
              <a:gd name="connsiteX3549" fmla="*/ 1065620 w 5916161"/>
              <a:gd name="connsiteY3549" fmla="*/ 1142207 h 4804734"/>
              <a:gd name="connsiteX3550" fmla="*/ 1059515 w 5916161"/>
              <a:gd name="connsiteY3550" fmla="*/ 1141334 h 4804734"/>
              <a:gd name="connsiteX3551" fmla="*/ 1057770 w 5916161"/>
              <a:gd name="connsiteY3551" fmla="*/ 1141333 h 4804734"/>
              <a:gd name="connsiteX3552" fmla="*/ 1063004 w 5916161"/>
              <a:gd name="connsiteY3552" fmla="*/ 1137846 h 4804734"/>
              <a:gd name="connsiteX3553" fmla="*/ 1065620 w 5916161"/>
              <a:gd name="connsiteY3553" fmla="*/ 1135229 h 4804734"/>
              <a:gd name="connsiteX3554" fmla="*/ 1068236 w 5916161"/>
              <a:gd name="connsiteY3554" fmla="*/ 1125636 h 4804734"/>
              <a:gd name="connsiteX3555" fmla="*/ 1073469 w 5916161"/>
              <a:gd name="connsiteY3555" fmla="*/ 1127380 h 4804734"/>
              <a:gd name="connsiteX3556" fmla="*/ 1075213 w 5916161"/>
              <a:gd name="connsiteY3556" fmla="*/ 1127380 h 4804734"/>
              <a:gd name="connsiteX3557" fmla="*/ 1082191 w 5916161"/>
              <a:gd name="connsiteY3557" fmla="*/ 1132613 h 4804734"/>
              <a:gd name="connsiteX3558" fmla="*/ 1085679 w 5916161"/>
              <a:gd name="connsiteY3558" fmla="*/ 1136101 h 4804734"/>
              <a:gd name="connsiteX3559" fmla="*/ 1088297 w 5916161"/>
              <a:gd name="connsiteY3559" fmla="*/ 1133484 h 4804734"/>
              <a:gd name="connsiteX3560" fmla="*/ 1089167 w 5916161"/>
              <a:gd name="connsiteY3560" fmla="*/ 1130868 h 4804734"/>
              <a:gd name="connsiteX3561" fmla="*/ 1089168 w 5916161"/>
              <a:gd name="connsiteY3561" fmla="*/ 1129124 h 4804734"/>
              <a:gd name="connsiteX3562" fmla="*/ 1085679 w 5916161"/>
              <a:gd name="connsiteY3562" fmla="*/ 1129124 h 4804734"/>
              <a:gd name="connsiteX3563" fmla="*/ 1083062 w 5916161"/>
              <a:gd name="connsiteY3563" fmla="*/ 1126507 h 4804734"/>
              <a:gd name="connsiteX3564" fmla="*/ 1076958 w 5916161"/>
              <a:gd name="connsiteY3564" fmla="*/ 1120403 h 4804734"/>
              <a:gd name="connsiteX3565" fmla="*/ 1076956 w 5916161"/>
              <a:gd name="connsiteY3565" fmla="*/ 1111681 h 4804734"/>
              <a:gd name="connsiteX3566" fmla="*/ 1078701 w 5916161"/>
              <a:gd name="connsiteY3566" fmla="*/ 1113426 h 4804734"/>
              <a:gd name="connsiteX3567" fmla="*/ 1081318 w 5916161"/>
              <a:gd name="connsiteY3567" fmla="*/ 1117785 h 4804734"/>
              <a:gd name="connsiteX3568" fmla="*/ 1084807 w 5916161"/>
              <a:gd name="connsiteY3568" fmla="*/ 1121274 h 4804734"/>
              <a:gd name="connsiteX3569" fmla="*/ 1087423 w 5916161"/>
              <a:gd name="connsiteY3569" fmla="*/ 1122146 h 4804734"/>
              <a:gd name="connsiteX3570" fmla="*/ 1090911 w 5916161"/>
              <a:gd name="connsiteY3570" fmla="*/ 1115170 h 4804734"/>
              <a:gd name="connsiteX3571" fmla="*/ 1089168 w 5916161"/>
              <a:gd name="connsiteY3571" fmla="*/ 1111680 h 4804734"/>
              <a:gd name="connsiteX3572" fmla="*/ 1085679 w 5916161"/>
              <a:gd name="connsiteY3572" fmla="*/ 1111680 h 4804734"/>
              <a:gd name="connsiteX3573" fmla="*/ 1083935 w 5916161"/>
              <a:gd name="connsiteY3573" fmla="*/ 1111680 h 4804734"/>
              <a:gd name="connsiteX3574" fmla="*/ 1089168 w 5916161"/>
              <a:gd name="connsiteY3574" fmla="*/ 1104704 h 4804734"/>
              <a:gd name="connsiteX3575" fmla="*/ 1091785 w 5916161"/>
              <a:gd name="connsiteY3575" fmla="*/ 1105575 h 4804734"/>
              <a:gd name="connsiteX3576" fmla="*/ 1095273 w 5916161"/>
              <a:gd name="connsiteY3576" fmla="*/ 1107319 h 4804734"/>
              <a:gd name="connsiteX3577" fmla="*/ 1097017 w 5916161"/>
              <a:gd name="connsiteY3577" fmla="*/ 1102087 h 4804734"/>
              <a:gd name="connsiteX3578" fmla="*/ 1098762 w 5916161"/>
              <a:gd name="connsiteY3578" fmla="*/ 1098599 h 4804734"/>
              <a:gd name="connsiteX3579" fmla="*/ 1105740 w 5916161"/>
              <a:gd name="connsiteY3579" fmla="*/ 1091621 h 4804734"/>
              <a:gd name="connsiteX3580" fmla="*/ 1107483 w 5916161"/>
              <a:gd name="connsiteY3580" fmla="*/ 1084644 h 4804734"/>
              <a:gd name="connsiteX3581" fmla="*/ 1108355 w 5916161"/>
              <a:gd name="connsiteY3581" fmla="*/ 1082028 h 4804734"/>
              <a:gd name="connsiteX3582" fmla="*/ 1108356 w 5916161"/>
              <a:gd name="connsiteY3582" fmla="*/ 1078540 h 4804734"/>
              <a:gd name="connsiteX3583" fmla="*/ 1110100 w 5916161"/>
              <a:gd name="connsiteY3583" fmla="*/ 1073306 h 4804734"/>
              <a:gd name="connsiteX3584" fmla="*/ 1117949 w 5916161"/>
              <a:gd name="connsiteY3584" fmla="*/ 1065457 h 4804734"/>
              <a:gd name="connsiteX3585" fmla="*/ 1119694 w 5916161"/>
              <a:gd name="connsiteY3585" fmla="*/ 1060223 h 4804734"/>
              <a:gd name="connsiteX3586" fmla="*/ 1118822 w 5916161"/>
              <a:gd name="connsiteY3586" fmla="*/ 1057608 h 4804734"/>
              <a:gd name="connsiteX3587" fmla="*/ 1123182 w 5916161"/>
              <a:gd name="connsiteY3587" fmla="*/ 1054990 h 4804734"/>
              <a:gd name="connsiteX3588" fmla="*/ 1125798 w 5916161"/>
              <a:gd name="connsiteY3588" fmla="*/ 1054119 h 4804734"/>
              <a:gd name="connsiteX3589" fmla="*/ 1130159 w 5916161"/>
              <a:gd name="connsiteY3589" fmla="*/ 1051502 h 4804734"/>
              <a:gd name="connsiteX3590" fmla="*/ 1134519 w 5916161"/>
              <a:gd name="connsiteY3590" fmla="*/ 1050631 h 4804734"/>
              <a:gd name="connsiteX3591" fmla="*/ 1138009 w 5916161"/>
              <a:gd name="connsiteY3591" fmla="*/ 1047141 h 4804734"/>
              <a:gd name="connsiteX3592" fmla="*/ 1139752 w 5916161"/>
              <a:gd name="connsiteY3592" fmla="*/ 1040165 h 4804734"/>
              <a:gd name="connsiteX3593" fmla="*/ 1142370 w 5916161"/>
              <a:gd name="connsiteY3593" fmla="*/ 1034059 h 4804734"/>
              <a:gd name="connsiteX3594" fmla="*/ 1141497 w 5916161"/>
              <a:gd name="connsiteY3594" fmla="*/ 1027954 h 4804734"/>
              <a:gd name="connsiteX3595" fmla="*/ 1144986 w 5916161"/>
              <a:gd name="connsiteY3595" fmla="*/ 1027954 h 4804734"/>
              <a:gd name="connsiteX3596" fmla="*/ 1148474 w 5916161"/>
              <a:gd name="connsiteY3596" fmla="*/ 1029698 h 4804734"/>
              <a:gd name="connsiteX3597" fmla="*/ 1150217 w 5916161"/>
              <a:gd name="connsiteY3597" fmla="*/ 1027954 h 4804734"/>
              <a:gd name="connsiteX3598" fmla="*/ 1156323 w 5916161"/>
              <a:gd name="connsiteY3598" fmla="*/ 1020105 h 4804734"/>
              <a:gd name="connsiteX3599" fmla="*/ 1157196 w 5916161"/>
              <a:gd name="connsiteY3599" fmla="*/ 1027953 h 4804734"/>
              <a:gd name="connsiteX3600" fmla="*/ 1156323 w 5916161"/>
              <a:gd name="connsiteY3600" fmla="*/ 1034060 h 4804734"/>
              <a:gd name="connsiteX3601" fmla="*/ 1168533 w 5916161"/>
              <a:gd name="connsiteY3601" fmla="*/ 1030570 h 4804734"/>
              <a:gd name="connsiteX3602" fmla="*/ 1162429 w 5916161"/>
              <a:gd name="connsiteY3602" fmla="*/ 1029697 h 4804734"/>
              <a:gd name="connsiteX3603" fmla="*/ 1158940 w 5916161"/>
              <a:gd name="connsiteY3603" fmla="*/ 1029697 h 4804734"/>
              <a:gd name="connsiteX3604" fmla="*/ 1163300 w 5916161"/>
              <a:gd name="connsiteY3604" fmla="*/ 1021848 h 4804734"/>
              <a:gd name="connsiteX3605" fmla="*/ 1172895 w 5916161"/>
              <a:gd name="connsiteY3605" fmla="*/ 1027954 h 4804734"/>
              <a:gd name="connsiteX3606" fmla="*/ 1173768 w 5916161"/>
              <a:gd name="connsiteY3606" fmla="*/ 1027081 h 4804734"/>
              <a:gd name="connsiteX3607" fmla="*/ 1172895 w 5916161"/>
              <a:gd name="connsiteY3607" fmla="*/ 1024466 h 4804734"/>
              <a:gd name="connsiteX3608" fmla="*/ 1178128 w 5916161"/>
              <a:gd name="connsiteY3608" fmla="*/ 1022721 h 4804734"/>
              <a:gd name="connsiteX3609" fmla="*/ 1182488 w 5916161"/>
              <a:gd name="connsiteY3609" fmla="*/ 1025339 h 4804734"/>
              <a:gd name="connsiteX3610" fmla="*/ 1178999 w 5916161"/>
              <a:gd name="connsiteY3610" fmla="*/ 1021850 h 4804734"/>
              <a:gd name="connsiteX3611" fmla="*/ 1172022 w 5916161"/>
              <a:gd name="connsiteY3611" fmla="*/ 1016615 h 4804734"/>
              <a:gd name="connsiteX3612" fmla="*/ 1170278 w 5916161"/>
              <a:gd name="connsiteY3612" fmla="*/ 1013129 h 4804734"/>
              <a:gd name="connsiteX3613" fmla="*/ 1168533 w 5916161"/>
              <a:gd name="connsiteY3613" fmla="*/ 1009639 h 4804734"/>
              <a:gd name="connsiteX3614" fmla="*/ 1168533 w 5916161"/>
              <a:gd name="connsiteY3614" fmla="*/ 1006150 h 4804734"/>
              <a:gd name="connsiteX3615" fmla="*/ 1172895 w 5916161"/>
              <a:gd name="connsiteY3615" fmla="*/ 1007022 h 4804734"/>
              <a:gd name="connsiteX3616" fmla="*/ 1177255 w 5916161"/>
              <a:gd name="connsiteY3616" fmla="*/ 1009639 h 4804734"/>
              <a:gd name="connsiteX3617" fmla="*/ 1178127 w 5916161"/>
              <a:gd name="connsiteY3617" fmla="*/ 1007023 h 4804734"/>
              <a:gd name="connsiteX3618" fmla="*/ 1181616 w 5916161"/>
              <a:gd name="connsiteY3618" fmla="*/ 1001790 h 4804734"/>
              <a:gd name="connsiteX3619" fmla="*/ 1185105 w 5916161"/>
              <a:gd name="connsiteY3619" fmla="*/ 994812 h 4804734"/>
              <a:gd name="connsiteX3620" fmla="*/ 1186849 w 5916161"/>
              <a:gd name="connsiteY3620" fmla="*/ 993068 h 4804734"/>
              <a:gd name="connsiteX3621" fmla="*/ 1192083 w 5916161"/>
              <a:gd name="connsiteY3621" fmla="*/ 993068 h 4804734"/>
              <a:gd name="connsiteX3622" fmla="*/ 1191211 w 5916161"/>
              <a:gd name="connsiteY3622" fmla="*/ 992196 h 4804734"/>
              <a:gd name="connsiteX3623" fmla="*/ 1183361 w 5916161"/>
              <a:gd name="connsiteY3623" fmla="*/ 989580 h 4804734"/>
              <a:gd name="connsiteX3624" fmla="*/ 1179872 w 5916161"/>
              <a:gd name="connsiteY3624" fmla="*/ 984345 h 4804734"/>
              <a:gd name="connsiteX3625" fmla="*/ 1184233 w 5916161"/>
              <a:gd name="connsiteY3625" fmla="*/ 985218 h 4804734"/>
              <a:gd name="connsiteX3626" fmla="*/ 1187722 w 5916161"/>
              <a:gd name="connsiteY3626" fmla="*/ 986963 h 4804734"/>
              <a:gd name="connsiteX3627" fmla="*/ 1191211 w 5916161"/>
              <a:gd name="connsiteY3627" fmla="*/ 988706 h 4804734"/>
              <a:gd name="connsiteX3628" fmla="*/ 1194698 w 5916161"/>
              <a:gd name="connsiteY3628" fmla="*/ 985219 h 4804734"/>
              <a:gd name="connsiteX3629" fmla="*/ 1198188 w 5916161"/>
              <a:gd name="connsiteY3629" fmla="*/ 985218 h 4804734"/>
              <a:gd name="connsiteX3630" fmla="*/ 1204293 w 5916161"/>
              <a:gd name="connsiteY3630" fmla="*/ 982602 h 4804734"/>
              <a:gd name="connsiteX3631" fmla="*/ 1205164 w 5916161"/>
              <a:gd name="connsiteY3631" fmla="*/ 976497 h 4804734"/>
              <a:gd name="connsiteX3632" fmla="*/ 1204292 w 5916161"/>
              <a:gd name="connsiteY3632" fmla="*/ 972136 h 4804734"/>
              <a:gd name="connsiteX3633" fmla="*/ 1201676 w 5916161"/>
              <a:gd name="connsiteY3633" fmla="*/ 966030 h 4804734"/>
              <a:gd name="connsiteX3634" fmla="*/ 1213014 w 5916161"/>
              <a:gd name="connsiteY3634" fmla="*/ 959926 h 4804734"/>
              <a:gd name="connsiteX3635" fmla="*/ 1229585 w 5916161"/>
              <a:gd name="connsiteY3635" fmla="*/ 960798 h 4804734"/>
              <a:gd name="connsiteX3636" fmla="*/ 1226969 w 5916161"/>
              <a:gd name="connsiteY3636" fmla="*/ 959926 h 4804734"/>
              <a:gd name="connsiteX3637" fmla="*/ 1225224 w 5916161"/>
              <a:gd name="connsiteY3637" fmla="*/ 958182 h 4804734"/>
              <a:gd name="connsiteX3638" fmla="*/ 1224352 w 5916161"/>
              <a:gd name="connsiteY3638" fmla="*/ 955566 h 4804734"/>
              <a:gd name="connsiteX3639" fmla="*/ 1223479 w 5916161"/>
              <a:gd name="connsiteY3639" fmla="*/ 952949 h 4804734"/>
              <a:gd name="connsiteX3640" fmla="*/ 1223479 w 5916161"/>
              <a:gd name="connsiteY3640" fmla="*/ 947716 h 4804734"/>
              <a:gd name="connsiteX3641" fmla="*/ 1226096 w 5916161"/>
              <a:gd name="connsiteY3641" fmla="*/ 943355 h 4804734"/>
              <a:gd name="connsiteX3642" fmla="*/ 1233946 w 5916161"/>
              <a:gd name="connsiteY3642" fmla="*/ 938995 h 4804734"/>
              <a:gd name="connsiteX3643" fmla="*/ 1239179 w 5916161"/>
              <a:gd name="connsiteY3643" fmla="*/ 938993 h 4804734"/>
              <a:gd name="connsiteX3644" fmla="*/ 1240922 w 5916161"/>
              <a:gd name="connsiteY3644" fmla="*/ 937250 h 4804734"/>
              <a:gd name="connsiteX3645" fmla="*/ 1242668 w 5916161"/>
              <a:gd name="connsiteY3645" fmla="*/ 933762 h 4804734"/>
              <a:gd name="connsiteX3646" fmla="*/ 1239179 w 5916161"/>
              <a:gd name="connsiteY3646" fmla="*/ 932017 h 4804734"/>
              <a:gd name="connsiteX3647" fmla="*/ 1239178 w 5916161"/>
              <a:gd name="connsiteY3647" fmla="*/ 923296 h 4804734"/>
              <a:gd name="connsiteX3648" fmla="*/ 1249645 w 5916161"/>
              <a:gd name="connsiteY3648" fmla="*/ 926785 h 4804734"/>
              <a:gd name="connsiteX3649" fmla="*/ 1251389 w 5916161"/>
              <a:gd name="connsiteY3649" fmla="*/ 926783 h 4804734"/>
              <a:gd name="connsiteX3650" fmla="*/ 1255749 w 5916161"/>
              <a:gd name="connsiteY3650" fmla="*/ 924168 h 4804734"/>
              <a:gd name="connsiteX3651" fmla="*/ 1259238 w 5916161"/>
              <a:gd name="connsiteY3651" fmla="*/ 920679 h 4804734"/>
              <a:gd name="connsiteX3652" fmla="*/ 1259238 w 5916161"/>
              <a:gd name="connsiteY3652" fmla="*/ 917190 h 4804734"/>
              <a:gd name="connsiteX3653" fmla="*/ 1262726 w 5916161"/>
              <a:gd name="connsiteY3653" fmla="*/ 918935 h 4804734"/>
              <a:gd name="connsiteX3654" fmla="*/ 1265343 w 5916161"/>
              <a:gd name="connsiteY3654" fmla="*/ 919807 h 4804734"/>
              <a:gd name="connsiteX3655" fmla="*/ 1263598 w 5916161"/>
              <a:gd name="connsiteY3655" fmla="*/ 914574 h 4804734"/>
              <a:gd name="connsiteX3656" fmla="*/ 1253133 w 5916161"/>
              <a:gd name="connsiteY3656" fmla="*/ 912830 h 4804734"/>
              <a:gd name="connsiteX3657" fmla="*/ 1251387 w 5916161"/>
              <a:gd name="connsiteY3657" fmla="*/ 905853 h 4804734"/>
              <a:gd name="connsiteX3658" fmla="*/ 1257494 w 5916161"/>
              <a:gd name="connsiteY3658" fmla="*/ 904980 h 4804734"/>
              <a:gd name="connsiteX3659" fmla="*/ 1261855 w 5916161"/>
              <a:gd name="connsiteY3659" fmla="*/ 907597 h 4804734"/>
              <a:gd name="connsiteX3660" fmla="*/ 1259239 w 5916161"/>
              <a:gd name="connsiteY3660" fmla="*/ 903236 h 4804734"/>
              <a:gd name="connsiteX3661" fmla="*/ 1262727 w 5916161"/>
              <a:gd name="connsiteY3661" fmla="*/ 892770 h 4804734"/>
              <a:gd name="connsiteX3662" fmla="*/ 1265343 w 5916161"/>
              <a:gd name="connsiteY3662" fmla="*/ 898876 h 4804734"/>
              <a:gd name="connsiteX3663" fmla="*/ 1266215 w 5916161"/>
              <a:gd name="connsiteY3663" fmla="*/ 901491 h 4804734"/>
              <a:gd name="connsiteX3664" fmla="*/ 1267959 w 5916161"/>
              <a:gd name="connsiteY3664" fmla="*/ 904981 h 4804734"/>
              <a:gd name="connsiteX3665" fmla="*/ 1265343 w 5916161"/>
              <a:gd name="connsiteY3665" fmla="*/ 907598 h 4804734"/>
              <a:gd name="connsiteX3666" fmla="*/ 1266215 w 5916161"/>
              <a:gd name="connsiteY3666" fmla="*/ 911957 h 4804734"/>
              <a:gd name="connsiteX3667" fmla="*/ 1269704 w 5916161"/>
              <a:gd name="connsiteY3667" fmla="*/ 910213 h 4804734"/>
              <a:gd name="connsiteX3668" fmla="*/ 1273192 w 5916161"/>
              <a:gd name="connsiteY3668" fmla="*/ 906725 h 4804734"/>
              <a:gd name="connsiteX3669" fmla="*/ 1277553 w 5916161"/>
              <a:gd name="connsiteY3669" fmla="*/ 902364 h 4804734"/>
              <a:gd name="connsiteX3670" fmla="*/ 1278426 w 5916161"/>
              <a:gd name="connsiteY3670" fmla="*/ 901491 h 4804734"/>
              <a:gd name="connsiteX3671" fmla="*/ 1281041 w 5916161"/>
              <a:gd name="connsiteY3671" fmla="*/ 900620 h 4804734"/>
              <a:gd name="connsiteX3672" fmla="*/ 1278426 w 5916161"/>
              <a:gd name="connsiteY3672" fmla="*/ 898004 h 4804734"/>
              <a:gd name="connsiteX3673" fmla="*/ 1277552 w 5916161"/>
              <a:gd name="connsiteY3673" fmla="*/ 893643 h 4804734"/>
              <a:gd name="connsiteX3674" fmla="*/ 1271448 w 5916161"/>
              <a:gd name="connsiteY3674" fmla="*/ 889282 h 4804734"/>
              <a:gd name="connsiteX3675" fmla="*/ 1267959 w 5916161"/>
              <a:gd name="connsiteY3675" fmla="*/ 885793 h 4804734"/>
              <a:gd name="connsiteX3676" fmla="*/ 1275809 w 5916161"/>
              <a:gd name="connsiteY3676" fmla="*/ 884920 h 4804734"/>
              <a:gd name="connsiteX3677" fmla="*/ 1281042 w 5916161"/>
              <a:gd name="connsiteY3677" fmla="*/ 891898 h 4804734"/>
              <a:gd name="connsiteX3678" fmla="*/ 1287146 w 5916161"/>
              <a:gd name="connsiteY3678" fmla="*/ 887537 h 4804734"/>
              <a:gd name="connsiteX3679" fmla="*/ 1286274 w 5916161"/>
              <a:gd name="connsiteY3679" fmla="*/ 884922 h 4804734"/>
              <a:gd name="connsiteX3680" fmla="*/ 1286274 w 5916161"/>
              <a:gd name="connsiteY3680" fmla="*/ 883177 h 4804734"/>
              <a:gd name="connsiteX3681" fmla="*/ 1285403 w 5916161"/>
              <a:gd name="connsiteY3681" fmla="*/ 880561 h 4804734"/>
              <a:gd name="connsiteX3682" fmla="*/ 1289763 w 5916161"/>
              <a:gd name="connsiteY3682" fmla="*/ 883177 h 4804734"/>
              <a:gd name="connsiteX3683" fmla="*/ 1300228 w 5916161"/>
              <a:gd name="connsiteY3683" fmla="*/ 884922 h 4804734"/>
              <a:gd name="connsiteX3684" fmla="*/ 1281913 w 5916161"/>
              <a:gd name="connsiteY3684" fmla="*/ 878816 h 4804734"/>
              <a:gd name="connsiteX3685" fmla="*/ 1281041 w 5916161"/>
              <a:gd name="connsiteY3685" fmla="*/ 876199 h 4804734"/>
              <a:gd name="connsiteX3686" fmla="*/ 1279298 w 5916161"/>
              <a:gd name="connsiteY3686" fmla="*/ 870966 h 4804734"/>
              <a:gd name="connsiteX3687" fmla="*/ 1285402 w 5916161"/>
              <a:gd name="connsiteY3687" fmla="*/ 866607 h 4804734"/>
              <a:gd name="connsiteX3688" fmla="*/ 1292379 w 5916161"/>
              <a:gd name="connsiteY3688" fmla="*/ 861372 h 4804734"/>
              <a:gd name="connsiteX3689" fmla="*/ 1294124 w 5916161"/>
              <a:gd name="connsiteY3689" fmla="*/ 861373 h 4804734"/>
              <a:gd name="connsiteX3690" fmla="*/ 1298485 w 5916161"/>
              <a:gd name="connsiteY3690" fmla="*/ 857012 h 4804734"/>
              <a:gd name="connsiteX3691" fmla="*/ 1294996 w 5916161"/>
              <a:gd name="connsiteY3691" fmla="*/ 858757 h 4804734"/>
              <a:gd name="connsiteX3692" fmla="*/ 1292380 w 5916161"/>
              <a:gd name="connsiteY3692" fmla="*/ 859629 h 4804734"/>
              <a:gd name="connsiteX3693" fmla="*/ 1294996 w 5916161"/>
              <a:gd name="connsiteY3693" fmla="*/ 853524 h 4804734"/>
              <a:gd name="connsiteX3694" fmla="*/ 1301974 w 5916161"/>
              <a:gd name="connsiteY3694" fmla="*/ 844801 h 4804734"/>
              <a:gd name="connsiteX3695" fmla="*/ 1306334 w 5916161"/>
              <a:gd name="connsiteY3695" fmla="*/ 843930 h 4804734"/>
              <a:gd name="connsiteX3696" fmla="*/ 1311566 w 5916161"/>
              <a:gd name="connsiteY3696" fmla="*/ 842185 h 4804734"/>
              <a:gd name="connsiteX3697" fmla="*/ 1316801 w 5916161"/>
              <a:gd name="connsiteY3697" fmla="*/ 838697 h 4804734"/>
              <a:gd name="connsiteX3698" fmla="*/ 1321161 w 5916161"/>
              <a:gd name="connsiteY3698" fmla="*/ 830848 h 4804734"/>
              <a:gd name="connsiteX3699" fmla="*/ 1320289 w 5916161"/>
              <a:gd name="connsiteY3699" fmla="*/ 826486 h 4804734"/>
              <a:gd name="connsiteX3700" fmla="*/ 1323777 w 5916161"/>
              <a:gd name="connsiteY3700" fmla="*/ 826487 h 4804734"/>
              <a:gd name="connsiteX3701" fmla="*/ 1328138 w 5916161"/>
              <a:gd name="connsiteY3701" fmla="*/ 827359 h 4804734"/>
              <a:gd name="connsiteX3702" fmla="*/ 1327265 w 5916161"/>
              <a:gd name="connsiteY3702" fmla="*/ 824744 h 4804734"/>
              <a:gd name="connsiteX3703" fmla="*/ 1329883 w 5916161"/>
              <a:gd name="connsiteY3703" fmla="*/ 820381 h 4804734"/>
              <a:gd name="connsiteX3704" fmla="*/ 1335115 w 5916161"/>
              <a:gd name="connsiteY3704" fmla="*/ 818637 h 4804734"/>
              <a:gd name="connsiteX3705" fmla="*/ 1344709 w 5916161"/>
              <a:gd name="connsiteY3705" fmla="*/ 814276 h 4804734"/>
              <a:gd name="connsiteX3706" fmla="*/ 1340348 w 5916161"/>
              <a:gd name="connsiteY3706" fmla="*/ 813403 h 4804734"/>
              <a:gd name="connsiteX3707" fmla="*/ 1335987 w 5916161"/>
              <a:gd name="connsiteY3707" fmla="*/ 812533 h 4804734"/>
              <a:gd name="connsiteX3708" fmla="*/ 1340348 w 5916161"/>
              <a:gd name="connsiteY3708" fmla="*/ 811661 h 4804734"/>
              <a:gd name="connsiteX3709" fmla="*/ 1344708 w 5916161"/>
              <a:gd name="connsiteY3709" fmla="*/ 807301 h 4804734"/>
              <a:gd name="connsiteX3710" fmla="*/ 1347326 w 5916161"/>
              <a:gd name="connsiteY3710" fmla="*/ 804683 h 4804734"/>
              <a:gd name="connsiteX3711" fmla="*/ 1349942 w 5916161"/>
              <a:gd name="connsiteY3711" fmla="*/ 803811 h 4804734"/>
              <a:gd name="connsiteX3712" fmla="*/ 1347326 w 5916161"/>
              <a:gd name="connsiteY3712" fmla="*/ 801194 h 4804734"/>
              <a:gd name="connsiteX3713" fmla="*/ 1350813 w 5916161"/>
              <a:gd name="connsiteY3713" fmla="*/ 795961 h 4804734"/>
              <a:gd name="connsiteX3714" fmla="*/ 1363896 w 5916161"/>
              <a:gd name="connsiteY3714" fmla="*/ 774158 h 4804734"/>
              <a:gd name="connsiteX3715" fmla="*/ 1367385 w 5916161"/>
              <a:gd name="connsiteY3715" fmla="*/ 775901 h 4804734"/>
              <a:gd name="connsiteX3716" fmla="*/ 1370873 w 5916161"/>
              <a:gd name="connsiteY3716" fmla="*/ 777647 h 4804734"/>
              <a:gd name="connsiteX3717" fmla="*/ 1373490 w 5916161"/>
              <a:gd name="connsiteY3717" fmla="*/ 773285 h 4804734"/>
              <a:gd name="connsiteX3718" fmla="*/ 1376106 w 5916161"/>
              <a:gd name="connsiteY3718" fmla="*/ 768925 h 4804734"/>
              <a:gd name="connsiteX3719" fmla="*/ 1378723 w 5916161"/>
              <a:gd name="connsiteY3719" fmla="*/ 766308 h 4804734"/>
              <a:gd name="connsiteX3720" fmla="*/ 1383956 w 5916161"/>
              <a:gd name="connsiteY3720" fmla="*/ 764564 h 4804734"/>
              <a:gd name="connsiteX3721" fmla="*/ 1383956 w 5916161"/>
              <a:gd name="connsiteY3721" fmla="*/ 757588 h 4804734"/>
              <a:gd name="connsiteX3722" fmla="*/ 1387445 w 5916161"/>
              <a:gd name="connsiteY3722" fmla="*/ 752353 h 4804734"/>
              <a:gd name="connsiteX3723" fmla="*/ 1399654 w 5916161"/>
              <a:gd name="connsiteY3723" fmla="*/ 745377 h 4804734"/>
              <a:gd name="connsiteX3724" fmla="*/ 1408376 w 5916161"/>
              <a:gd name="connsiteY3724" fmla="*/ 738398 h 4804734"/>
              <a:gd name="connsiteX3725" fmla="*/ 1410120 w 5916161"/>
              <a:gd name="connsiteY3725" fmla="*/ 734911 h 4804734"/>
              <a:gd name="connsiteX3726" fmla="*/ 1417098 w 5916161"/>
              <a:gd name="connsiteY3726" fmla="*/ 733166 h 4804734"/>
              <a:gd name="connsiteX3727" fmla="*/ 1420586 w 5916161"/>
              <a:gd name="connsiteY3727" fmla="*/ 734911 h 4804734"/>
              <a:gd name="connsiteX3728" fmla="*/ 1420587 w 5916161"/>
              <a:gd name="connsiteY3728" fmla="*/ 731422 h 4804734"/>
              <a:gd name="connsiteX3729" fmla="*/ 1421458 w 5916161"/>
              <a:gd name="connsiteY3729" fmla="*/ 727062 h 4804734"/>
              <a:gd name="connsiteX3730" fmla="*/ 1424947 w 5916161"/>
              <a:gd name="connsiteY3730" fmla="*/ 720083 h 4804734"/>
              <a:gd name="connsiteX3731" fmla="*/ 1426692 w 5916161"/>
              <a:gd name="connsiteY3731" fmla="*/ 721828 h 4804734"/>
              <a:gd name="connsiteX3732" fmla="*/ 1430181 w 5916161"/>
              <a:gd name="connsiteY3732" fmla="*/ 725317 h 4804734"/>
              <a:gd name="connsiteX3733" fmla="*/ 1431052 w 5916161"/>
              <a:gd name="connsiteY3733" fmla="*/ 719212 h 4804734"/>
              <a:gd name="connsiteX3734" fmla="*/ 1430180 w 5916161"/>
              <a:gd name="connsiteY3734" fmla="*/ 711363 h 4804734"/>
              <a:gd name="connsiteX3735" fmla="*/ 1432796 w 5916161"/>
              <a:gd name="connsiteY3735" fmla="*/ 710489 h 4804734"/>
              <a:gd name="connsiteX3736" fmla="*/ 1434541 w 5916161"/>
              <a:gd name="connsiteY3736" fmla="*/ 712234 h 4804734"/>
              <a:gd name="connsiteX3737" fmla="*/ 1438030 w 5916161"/>
              <a:gd name="connsiteY3737" fmla="*/ 712234 h 4804734"/>
              <a:gd name="connsiteX3738" fmla="*/ 1455473 w 5916161"/>
              <a:gd name="connsiteY3738" fmla="*/ 719211 h 4804734"/>
              <a:gd name="connsiteX3739" fmla="*/ 1454601 w 5916161"/>
              <a:gd name="connsiteY3739" fmla="*/ 714850 h 4804734"/>
              <a:gd name="connsiteX3740" fmla="*/ 1451112 w 5916161"/>
              <a:gd name="connsiteY3740" fmla="*/ 713107 h 4804734"/>
              <a:gd name="connsiteX3741" fmla="*/ 1448495 w 5916161"/>
              <a:gd name="connsiteY3741" fmla="*/ 712234 h 4804734"/>
              <a:gd name="connsiteX3742" fmla="*/ 1454600 w 5916161"/>
              <a:gd name="connsiteY3742" fmla="*/ 707875 h 4804734"/>
              <a:gd name="connsiteX3743" fmla="*/ 1455472 w 5916161"/>
              <a:gd name="connsiteY3743" fmla="*/ 701768 h 4804734"/>
              <a:gd name="connsiteX3744" fmla="*/ 1453728 w 5916161"/>
              <a:gd name="connsiteY3744" fmla="*/ 701769 h 4804734"/>
              <a:gd name="connsiteX3745" fmla="*/ 1451982 w 5916161"/>
              <a:gd name="connsiteY3745" fmla="*/ 701769 h 4804734"/>
              <a:gd name="connsiteX3746" fmla="*/ 1451984 w 5916161"/>
              <a:gd name="connsiteY3746" fmla="*/ 698280 h 4804734"/>
              <a:gd name="connsiteX3747" fmla="*/ 1451112 w 5916161"/>
              <a:gd name="connsiteY3747" fmla="*/ 697408 h 4804734"/>
              <a:gd name="connsiteX3748" fmla="*/ 1446749 w 5916161"/>
              <a:gd name="connsiteY3748" fmla="*/ 696536 h 4804734"/>
              <a:gd name="connsiteX3749" fmla="*/ 1452855 w 5916161"/>
              <a:gd name="connsiteY3749" fmla="*/ 690431 h 4804734"/>
              <a:gd name="connsiteX3750" fmla="*/ 1452856 w 5916161"/>
              <a:gd name="connsiteY3750" fmla="*/ 692174 h 4804734"/>
              <a:gd name="connsiteX3751" fmla="*/ 1452856 w 5916161"/>
              <a:gd name="connsiteY3751" fmla="*/ 693919 h 4804734"/>
              <a:gd name="connsiteX3752" fmla="*/ 1458088 w 5916161"/>
              <a:gd name="connsiteY3752" fmla="*/ 692175 h 4804734"/>
              <a:gd name="connsiteX3753" fmla="*/ 1460706 w 5916161"/>
              <a:gd name="connsiteY3753" fmla="*/ 689558 h 4804734"/>
              <a:gd name="connsiteX3754" fmla="*/ 1469427 w 5916161"/>
              <a:gd name="connsiteY3754" fmla="*/ 682582 h 4804734"/>
              <a:gd name="connsiteX3755" fmla="*/ 1486871 w 5916161"/>
              <a:gd name="connsiteY3755" fmla="*/ 668627 h 4804734"/>
              <a:gd name="connsiteX3756" fmla="*/ 1491230 w 5916161"/>
              <a:gd name="connsiteY3756" fmla="*/ 671244 h 4804734"/>
              <a:gd name="connsiteX3757" fmla="*/ 1495591 w 5916161"/>
              <a:gd name="connsiteY3757" fmla="*/ 672115 h 4804734"/>
              <a:gd name="connsiteX3758" fmla="*/ 1494719 w 5916161"/>
              <a:gd name="connsiteY3758" fmla="*/ 669499 h 4804734"/>
              <a:gd name="connsiteX3759" fmla="*/ 1491230 w 5916161"/>
              <a:gd name="connsiteY3759" fmla="*/ 666010 h 4804734"/>
              <a:gd name="connsiteX3760" fmla="*/ 1500824 w 5916161"/>
              <a:gd name="connsiteY3760" fmla="*/ 665138 h 4804734"/>
              <a:gd name="connsiteX3761" fmla="*/ 1511291 w 5916161"/>
              <a:gd name="connsiteY3761" fmla="*/ 670370 h 4804734"/>
              <a:gd name="connsiteX3762" fmla="*/ 1513035 w 5916161"/>
              <a:gd name="connsiteY3762" fmla="*/ 673860 h 4804734"/>
              <a:gd name="connsiteX3763" fmla="*/ 1510418 w 5916161"/>
              <a:gd name="connsiteY3763" fmla="*/ 666010 h 4804734"/>
              <a:gd name="connsiteX3764" fmla="*/ 1513906 w 5916161"/>
              <a:gd name="connsiteY3764" fmla="*/ 662523 h 4804734"/>
              <a:gd name="connsiteX3765" fmla="*/ 1519141 w 5916161"/>
              <a:gd name="connsiteY3765" fmla="*/ 657289 h 4804734"/>
              <a:gd name="connsiteX3766" fmla="*/ 1523500 w 5916161"/>
              <a:gd name="connsiteY3766" fmla="*/ 651184 h 4804734"/>
              <a:gd name="connsiteX3767" fmla="*/ 1524373 w 5916161"/>
              <a:gd name="connsiteY3767" fmla="*/ 645078 h 4804734"/>
              <a:gd name="connsiteX3768" fmla="*/ 1523501 w 5916161"/>
              <a:gd name="connsiteY3768" fmla="*/ 638974 h 4804734"/>
              <a:gd name="connsiteX3769" fmla="*/ 1531350 w 5916161"/>
              <a:gd name="connsiteY3769" fmla="*/ 638101 h 4804734"/>
              <a:gd name="connsiteX3770" fmla="*/ 1536583 w 5916161"/>
              <a:gd name="connsiteY3770" fmla="*/ 636357 h 4804734"/>
              <a:gd name="connsiteX3771" fmla="*/ 1540071 w 5916161"/>
              <a:gd name="connsiteY3771" fmla="*/ 632869 h 4804734"/>
              <a:gd name="connsiteX3772" fmla="*/ 1540071 w 5916161"/>
              <a:gd name="connsiteY3772" fmla="*/ 631125 h 4804734"/>
              <a:gd name="connsiteX3773" fmla="*/ 1534838 w 5916161"/>
              <a:gd name="connsiteY3773" fmla="*/ 627637 h 4804734"/>
              <a:gd name="connsiteX3774" fmla="*/ 1536582 w 5916161"/>
              <a:gd name="connsiteY3774" fmla="*/ 620658 h 4804734"/>
              <a:gd name="connsiteX3775" fmla="*/ 1537951 w 5916161"/>
              <a:gd name="connsiteY3775" fmla="*/ 616553 h 4804734"/>
              <a:gd name="connsiteX3776" fmla="*/ 1541925 w 5916161"/>
              <a:gd name="connsiteY3776" fmla="*/ 618587 h 4804734"/>
              <a:gd name="connsiteX3777" fmla="*/ 1549665 w 5916161"/>
              <a:gd name="connsiteY3777" fmla="*/ 616298 h 4804734"/>
              <a:gd name="connsiteX3778" fmla="*/ 1554898 w 5916161"/>
              <a:gd name="connsiteY3778" fmla="*/ 614553 h 4804734"/>
              <a:gd name="connsiteX3779" fmla="*/ 1558386 w 5916161"/>
              <a:gd name="connsiteY3779" fmla="*/ 611065 h 4804734"/>
              <a:gd name="connsiteX3780" fmla="*/ 1556642 w 5916161"/>
              <a:gd name="connsiteY3780" fmla="*/ 611064 h 4804734"/>
              <a:gd name="connsiteX3781" fmla="*/ 1553154 w 5916161"/>
              <a:gd name="connsiteY3781" fmla="*/ 609321 h 4804734"/>
              <a:gd name="connsiteX3782" fmla="*/ 1554025 w 5916161"/>
              <a:gd name="connsiteY3782" fmla="*/ 606704 h 4804734"/>
              <a:gd name="connsiteX3783" fmla="*/ 1555769 w 5916161"/>
              <a:gd name="connsiteY3783" fmla="*/ 604960 h 4804734"/>
              <a:gd name="connsiteX3784" fmla="*/ 1552282 w 5916161"/>
              <a:gd name="connsiteY3784" fmla="*/ 601471 h 4804734"/>
              <a:gd name="connsiteX3785" fmla="*/ 1559258 w 5916161"/>
              <a:gd name="connsiteY3785" fmla="*/ 597982 h 4804734"/>
              <a:gd name="connsiteX3786" fmla="*/ 1561875 w 5916161"/>
              <a:gd name="connsiteY3786" fmla="*/ 597111 h 4804734"/>
              <a:gd name="connsiteX3787" fmla="*/ 1559259 w 5916161"/>
              <a:gd name="connsiteY3787" fmla="*/ 592750 h 4804734"/>
              <a:gd name="connsiteX3788" fmla="*/ 1556642 w 5916161"/>
              <a:gd name="connsiteY3788" fmla="*/ 588389 h 4804734"/>
              <a:gd name="connsiteX3789" fmla="*/ 1557513 w 5916161"/>
              <a:gd name="connsiteY3789" fmla="*/ 585772 h 4804734"/>
              <a:gd name="connsiteX3790" fmla="*/ 1563619 w 5916161"/>
              <a:gd name="connsiteY3790" fmla="*/ 586645 h 4804734"/>
              <a:gd name="connsiteX3791" fmla="*/ 1567980 w 5916161"/>
              <a:gd name="connsiteY3791" fmla="*/ 589261 h 4804734"/>
              <a:gd name="connsiteX3792" fmla="*/ 1572341 w 5916161"/>
              <a:gd name="connsiteY3792" fmla="*/ 590133 h 4804734"/>
              <a:gd name="connsiteX3793" fmla="*/ 1577574 w 5916161"/>
              <a:gd name="connsiteY3793" fmla="*/ 590132 h 4804734"/>
              <a:gd name="connsiteX3794" fmla="*/ 1577574 w 5916161"/>
              <a:gd name="connsiteY3794" fmla="*/ 588390 h 4804734"/>
              <a:gd name="connsiteX3795" fmla="*/ 1582807 w 5916161"/>
              <a:gd name="connsiteY3795" fmla="*/ 586644 h 4804734"/>
              <a:gd name="connsiteX3796" fmla="*/ 1589785 w 5916161"/>
              <a:gd name="connsiteY3796" fmla="*/ 586645 h 4804734"/>
              <a:gd name="connsiteX3797" fmla="*/ 1595889 w 5916161"/>
              <a:gd name="connsiteY3797" fmla="*/ 585772 h 4804734"/>
              <a:gd name="connsiteX3798" fmla="*/ 1586294 w 5916161"/>
              <a:gd name="connsiteY3798" fmla="*/ 577923 h 4804734"/>
              <a:gd name="connsiteX3799" fmla="*/ 1579318 w 5916161"/>
              <a:gd name="connsiteY3799" fmla="*/ 574433 h 4804734"/>
              <a:gd name="connsiteX3800" fmla="*/ 1584551 w 5916161"/>
              <a:gd name="connsiteY3800" fmla="*/ 570946 h 4804734"/>
              <a:gd name="connsiteX3801" fmla="*/ 1588040 w 5916161"/>
              <a:gd name="connsiteY3801" fmla="*/ 570946 h 4804734"/>
              <a:gd name="connsiteX3802" fmla="*/ 1584552 w 5916161"/>
              <a:gd name="connsiteY3802" fmla="*/ 567457 h 4804734"/>
              <a:gd name="connsiteX3803" fmla="*/ 1583680 w 5916161"/>
              <a:gd name="connsiteY3803" fmla="*/ 564840 h 4804734"/>
              <a:gd name="connsiteX3804" fmla="*/ 1589784 w 5916161"/>
              <a:gd name="connsiteY3804" fmla="*/ 567457 h 4804734"/>
              <a:gd name="connsiteX3805" fmla="*/ 1592400 w 5916161"/>
              <a:gd name="connsiteY3805" fmla="*/ 566586 h 4804734"/>
              <a:gd name="connsiteX3806" fmla="*/ 1598506 w 5916161"/>
              <a:gd name="connsiteY3806" fmla="*/ 560480 h 4804734"/>
              <a:gd name="connsiteX3807" fmla="*/ 1602866 w 5916161"/>
              <a:gd name="connsiteY3807" fmla="*/ 559609 h 4804734"/>
              <a:gd name="connsiteX3808" fmla="*/ 1604610 w 5916161"/>
              <a:gd name="connsiteY3808" fmla="*/ 556119 h 4804734"/>
              <a:gd name="connsiteX3809" fmla="*/ 1608971 w 5916161"/>
              <a:gd name="connsiteY3809" fmla="*/ 550014 h 4804734"/>
              <a:gd name="connsiteX3810" fmla="*/ 1614204 w 5916161"/>
              <a:gd name="connsiteY3810" fmla="*/ 543036 h 4804734"/>
              <a:gd name="connsiteX3811" fmla="*/ 1616820 w 5916161"/>
              <a:gd name="connsiteY3811" fmla="*/ 536931 h 4804734"/>
              <a:gd name="connsiteX3812" fmla="*/ 1619437 w 5916161"/>
              <a:gd name="connsiteY3812" fmla="*/ 530827 h 4804734"/>
              <a:gd name="connsiteX3813" fmla="*/ 1627286 w 5916161"/>
              <a:gd name="connsiteY3813" fmla="*/ 526466 h 4804734"/>
              <a:gd name="connsiteX3814" fmla="*/ 1627286 w 5916161"/>
              <a:gd name="connsiteY3814" fmla="*/ 529955 h 4804734"/>
              <a:gd name="connsiteX3815" fmla="*/ 1629030 w 5916161"/>
              <a:gd name="connsiteY3815" fmla="*/ 529955 h 4804734"/>
              <a:gd name="connsiteX3816" fmla="*/ 1629904 w 5916161"/>
              <a:gd name="connsiteY3816" fmla="*/ 525595 h 4804734"/>
              <a:gd name="connsiteX3817" fmla="*/ 1629903 w 5916161"/>
              <a:gd name="connsiteY3817" fmla="*/ 522106 h 4804734"/>
              <a:gd name="connsiteX3818" fmla="*/ 1629903 w 5916161"/>
              <a:gd name="connsiteY3818" fmla="*/ 518617 h 4804734"/>
              <a:gd name="connsiteX3819" fmla="*/ 1636008 w 5916161"/>
              <a:gd name="connsiteY3819" fmla="*/ 516001 h 4804734"/>
              <a:gd name="connsiteX3820" fmla="*/ 1640369 w 5916161"/>
              <a:gd name="connsiteY3820" fmla="*/ 520361 h 4804734"/>
              <a:gd name="connsiteX3821" fmla="*/ 1642985 w 5916161"/>
              <a:gd name="connsiteY3821" fmla="*/ 517744 h 4804734"/>
              <a:gd name="connsiteX3822" fmla="*/ 1646473 w 5916161"/>
              <a:gd name="connsiteY3822" fmla="*/ 516001 h 4804734"/>
              <a:gd name="connsiteX3823" fmla="*/ 1657812 w 5916161"/>
              <a:gd name="connsiteY3823" fmla="*/ 522105 h 4804734"/>
              <a:gd name="connsiteX3824" fmla="*/ 1651708 w 5916161"/>
              <a:gd name="connsiteY3824" fmla="*/ 514256 h 4804734"/>
              <a:gd name="connsiteX3825" fmla="*/ 1640369 w 5916161"/>
              <a:gd name="connsiteY3825" fmla="*/ 513383 h 4804734"/>
              <a:gd name="connsiteX3826" fmla="*/ 1636880 w 5916161"/>
              <a:gd name="connsiteY3826" fmla="*/ 513383 h 4804734"/>
              <a:gd name="connsiteX3827" fmla="*/ 1647346 w 5916161"/>
              <a:gd name="connsiteY3827" fmla="*/ 509894 h 4804734"/>
              <a:gd name="connsiteX3828" fmla="*/ 1650834 w 5916161"/>
              <a:gd name="connsiteY3828" fmla="*/ 508151 h 4804734"/>
              <a:gd name="connsiteX3829" fmla="*/ 1651707 w 5916161"/>
              <a:gd name="connsiteY3829" fmla="*/ 507279 h 4804734"/>
              <a:gd name="connsiteX3830" fmla="*/ 1664788 w 5916161"/>
              <a:gd name="connsiteY3830" fmla="*/ 495941 h 4804734"/>
              <a:gd name="connsiteX3831" fmla="*/ 1668277 w 5916161"/>
              <a:gd name="connsiteY3831" fmla="*/ 490708 h 4804734"/>
              <a:gd name="connsiteX3832" fmla="*/ 1669149 w 5916161"/>
              <a:gd name="connsiteY3832" fmla="*/ 486347 h 4804734"/>
              <a:gd name="connsiteX3833" fmla="*/ 1670894 w 5916161"/>
              <a:gd name="connsiteY3833" fmla="*/ 479370 h 4804734"/>
              <a:gd name="connsiteX3834" fmla="*/ 1688337 w 5916161"/>
              <a:gd name="connsiteY3834" fmla="*/ 484603 h 4804734"/>
              <a:gd name="connsiteX3835" fmla="*/ 1693570 w 5916161"/>
              <a:gd name="connsiteY3835" fmla="*/ 491580 h 4804734"/>
              <a:gd name="connsiteX3836" fmla="*/ 1697060 w 5916161"/>
              <a:gd name="connsiteY3836" fmla="*/ 486346 h 4804734"/>
              <a:gd name="connsiteX3837" fmla="*/ 1700547 w 5916161"/>
              <a:gd name="connsiteY3837" fmla="*/ 481114 h 4804734"/>
              <a:gd name="connsiteX3838" fmla="*/ 1696187 w 5916161"/>
              <a:gd name="connsiteY3838" fmla="*/ 480242 h 4804734"/>
              <a:gd name="connsiteX3839" fmla="*/ 1694443 w 5916161"/>
              <a:gd name="connsiteY3839" fmla="*/ 480242 h 4804734"/>
              <a:gd name="connsiteX3840" fmla="*/ 1693570 w 5916161"/>
              <a:gd name="connsiteY3840" fmla="*/ 477625 h 4804734"/>
              <a:gd name="connsiteX3841" fmla="*/ 1687465 w 5916161"/>
              <a:gd name="connsiteY3841" fmla="*/ 475010 h 4804734"/>
              <a:gd name="connsiteX3842" fmla="*/ 1682232 w 5916161"/>
              <a:gd name="connsiteY3842" fmla="*/ 473265 h 4804734"/>
              <a:gd name="connsiteX3843" fmla="*/ 1686592 w 5916161"/>
              <a:gd name="connsiteY3843" fmla="*/ 468904 h 4804734"/>
              <a:gd name="connsiteX3844" fmla="*/ 1693570 w 5916161"/>
              <a:gd name="connsiteY3844" fmla="*/ 467159 h 4804734"/>
              <a:gd name="connsiteX3845" fmla="*/ 1699676 w 5916161"/>
              <a:gd name="connsiteY3845" fmla="*/ 473265 h 4804734"/>
              <a:gd name="connsiteX3846" fmla="*/ 1703164 w 5916161"/>
              <a:gd name="connsiteY3846" fmla="*/ 475008 h 4804734"/>
              <a:gd name="connsiteX3847" fmla="*/ 1708396 w 5916161"/>
              <a:gd name="connsiteY3847" fmla="*/ 473265 h 4804734"/>
              <a:gd name="connsiteX3848" fmla="*/ 1707526 w 5916161"/>
              <a:gd name="connsiteY3848" fmla="*/ 475881 h 4804734"/>
              <a:gd name="connsiteX3849" fmla="*/ 1707525 w 5916161"/>
              <a:gd name="connsiteY3849" fmla="*/ 477625 h 4804734"/>
              <a:gd name="connsiteX3850" fmla="*/ 1714501 w 5916161"/>
              <a:gd name="connsiteY3850" fmla="*/ 470649 h 4804734"/>
              <a:gd name="connsiteX3851" fmla="*/ 1714502 w 5916161"/>
              <a:gd name="connsiteY3851" fmla="*/ 465415 h 4804734"/>
              <a:gd name="connsiteX3852" fmla="*/ 1711886 w 5916161"/>
              <a:gd name="connsiteY3852" fmla="*/ 461055 h 4804734"/>
              <a:gd name="connsiteX3853" fmla="*/ 1716245 w 5916161"/>
              <a:gd name="connsiteY3853" fmla="*/ 461927 h 4804734"/>
              <a:gd name="connsiteX3854" fmla="*/ 1717990 w 5916161"/>
              <a:gd name="connsiteY3854" fmla="*/ 460182 h 4804734"/>
              <a:gd name="connsiteX3855" fmla="*/ 1714501 w 5916161"/>
              <a:gd name="connsiteY3855" fmla="*/ 453205 h 4804734"/>
              <a:gd name="connsiteX3856" fmla="*/ 1717991 w 5916161"/>
              <a:gd name="connsiteY3856" fmla="*/ 451461 h 4804734"/>
              <a:gd name="connsiteX3857" fmla="*/ 1724968 w 5916161"/>
              <a:gd name="connsiteY3857" fmla="*/ 449716 h 4804734"/>
              <a:gd name="connsiteX3858" fmla="*/ 1729328 w 5916161"/>
              <a:gd name="connsiteY3858" fmla="*/ 447100 h 4804734"/>
              <a:gd name="connsiteX3859" fmla="*/ 1730200 w 5916161"/>
              <a:gd name="connsiteY3859" fmla="*/ 444484 h 4804734"/>
              <a:gd name="connsiteX3860" fmla="*/ 1730200 w 5916161"/>
              <a:gd name="connsiteY3860" fmla="*/ 439251 h 4804734"/>
              <a:gd name="connsiteX3861" fmla="*/ 1731945 w 5916161"/>
              <a:gd name="connsiteY3861" fmla="*/ 434017 h 4804734"/>
              <a:gd name="connsiteX3862" fmla="*/ 1733689 w 5916161"/>
              <a:gd name="connsiteY3862" fmla="*/ 430530 h 4804734"/>
              <a:gd name="connsiteX3863" fmla="*/ 1736305 w 5916161"/>
              <a:gd name="connsiteY3863" fmla="*/ 426169 h 4804734"/>
              <a:gd name="connsiteX3864" fmla="*/ 1739795 w 5916161"/>
              <a:gd name="connsiteY3864" fmla="*/ 424424 h 4804734"/>
              <a:gd name="connsiteX3865" fmla="*/ 1744155 w 5916161"/>
              <a:gd name="connsiteY3865" fmla="*/ 416575 h 4804734"/>
              <a:gd name="connsiteX3866" fmla="*/ 1745028 w 5916161"/>
              <a:gd name="connsiteY3866" fmla="*/ 413958 h 4804734"/>
              <a:gd name="connsiteX3867" fmla="*/ 1750260 w 5916161"/>
              <a:gd name="connsiteY3867" fmla="*/ 415704 h 4804734"/>
              <a:gd name="connsiteX3868" fmla="*/ 1759853 w 5916161"/>
              <a:gd name="connsiteY3868" fmla="*/ 418319 h 4804734"/>
              <a:gd name="connsiteX3869" fmla="*/ 1758982 w 5916161"/>
              <a:gd name="connsiteY3869" fmla="*/ 413959 h 4804734"/>
              <a:gd name="connsiteX3870" fmla="*/ 1757237 w 5916161"/>
              <a:gd name="connsiteY3870" fmla="*/ 412214 h 4804734"/>
              <a:gd name="connsiteX3871" fmla="*/ 1752877 w 5916161"/>
              <a:gd name="connsiteY3871" fmla="*/ 406109 h 4804734"/>
              <a:gd name="connsiteX3872" fmla="*/ 1754621 w 5916161"/>
              <a:gd name="connsiteY3872" fmla="*/ 400876 h 4804734"/>
              <a:gd name="connsiteX3873" fmla="*/ 1755493 w 5916161"/>
              <a:gd name="connsiteY3873" fmla="*/ 403492 h 4804734"/>
              <a:gd name="connsiteX3874" fmla="*/ 1754621 w 5916161"/>
              <a:gd name="connsiteY3874" fmla="*/ 406109 h 4804734"/>
              <a:gd name="connsiteX3875" fmla="*/ 1758982 w 5916161"/>
              <a:gd name="connsiteY3875" fmla="*/ 403493 h 4804734"/>
              <a:gd name="connsiteX3876" fmla="*/ 1771192 w 5916161"/>
              <a:gd name="connsiteY3876" fmla="*/ 401749 h 4804734"/>
              <a:gd name="connsiteX3877" fmla="*/ 1775553 w 5916161"/>
              <a:gd name="connsiteY3877" fmla="*/ 404364 h 4804734"/>
              <a:gd name="connsiteX3878" fmla="*/ 1772936 w 5916161"/>
              <a:gd name="connsiteY3878" fmla="*/ 398260 h 4804734"/>
              <a:gd name="connsiteX3879" fmla="*/ 1770319 w 5916161"/>
              <a:gd name="connsiteY3879" fmla="*/ 390410 h 4804734"/>
              <a:gd name="connsiteX3880" fmla="*/ 1771192 w 5916161"/>
              <a:gd name="connsiteY3880" fmla="*/ 386049 h 4804734"/>
              <a:gd name="connsiteX3881" fmla="*/ 1770318 w 5916161"/>
              <a:gd name="connsiteY3881" fmla="*/ 383433 h 4804734"/>
              <a:gd name="connsiteX3882" fmla="*/ 1780785 w 5916161"/>
              <a:gd name="connsiteY3882" fmla="*/ 386921 h 4804734"/>
              <a:gd name="connsiteX3883" fmla="*/ 1786019 w 5916161"/>
              <a:gd name="connsiteY3883" fmla="*/ 386921 h 4804734"/>
              <a:gd name="connsiteX3884" fmla="*/ 1785147 w 5916161"/>
              <a:gd name="connsiteY3884" fmla="*/ 382559 h 4804734"/>
              <a:gd name="connsiteX3885" fmla="*/ 1784275 w 5916161"/>
              <a:gd name="connsiteY3885" fmla="*/ 378200 h 4804734"/>
              <a:gd name="connsiteX3886" fmla="*/ 1787762 w 5916161"/>
              <a:gd name="connsiteY3886" fmla="*/ 378201 h 4804734"/>
              <a:gd name="connsiteX3887" fmla="*/ 1788634 w 5916161"/>
              <a:gd name="connsiteY3887" fmla="*/ 377328 h 4804734"/>
              <a:gd name="connsiteX3888" fmla="*/ 1792123 w 5916161"/>
              <a:gd name="connsiteY3888" fmla="*/ 375583 h 4804734"/>
              <a:gd name="connsiteX3889" fmla="*/ 1797357 w 5916161"/>
              <a:gd name="connsiteY3889" fmla="*/ 377327 h 4804734"/>
              <a:gd name="connsiteX3890" fmla="*/ 1801717 w 5916161"/>
              <a:gd name="connsiteY3890" fmla="*/ 364245 h 4804734"/>
              <a:gd name="connsiteX3891" fmla="*/ 1802589 w 5916161"/>
              <a:gd name="connsiteY3891" fmla="*/ 361628 h 4804734"/>
              <a:gd name="connsiteX3892" fmla="*/ 1805206 w 5916161"/>
              <a:gd name="connsiteY3892" fmla="*/ 362501 h 4804734"/>
              <a:gd name="connsiteX3893" fmla="*/ 1808694 w 5916161"/>
              <a:gd name="connsiteY3893" fmla="*/ 360758 h 4804734"/>
              <a:gd name="connsiteX3894" fmla="*/ 1815673 w 5916161"/>
              <a:gd name="connsiteY3894" fmla="*/ 357268 h 4804734"/>
              <a:gd name="connsiteX3895" fmla="*/ 1818287 w 5916161"/>
              <a:gd name="connsiteY3895" fmla="*/ 352908 h 4804734"/>
              <a:gd name="connsiteX3896" fmla="*/ 1813055 w 5916161"/>
              <a:gd name="connsiteY3896" fmla="*/ 352908 h 4804734"/>
              <a:gd name="connsiteX3897" fmla="*/ 1807822 w 5916161"/>
              <a:gd name="connsiteY3897" fmla="*/ 352908 h 4804734"/>
              <a:gd name="connsiteX3898" fmla="*/ 1812183 w 5916161"/>
              <a:gd name="connsiteY3898" fmla="*/ 348547 h 4804734"/>
              <a:gd name="connsiteX3899" fmla="*/ 1816544 w 5916161"/>
              <a:gd name="connsiteY3899" fmla="*/ 344186 h 4804734"/>
              <a:gd name="connsiteX3900" fmla="*/ 1825265 w 5916161"/>
              <a:gd name="connsiteY3900" fmla="*/ 338952 h 4804734"/>
              <a:gd name="connsiteX3901" fmla="*/ 1830498 w 5916161"/>
              <a:gd name="connsiteY3901" fmla="*/ 337208 h 4804734"/>
              <a:gd name="connsiteX3902" fmla="*/ 1832242 w 5916161"/>
              <a:gd name="connsiteY3902" fmla="*/ 331977 h 4804734"/>
              <a:gd name="connsiteX3903" fmla="*/ 1837475 w 5916161"/>
              <a:gd name="connsiteY3903" fmla="*/ 333720 h 4804734"/>
              <a:gd name="connsiteX3904" fmla="*/ 1841836 w 5916161"/>
              <a:gd name="connsiteY3904" fmla="*/ 332848 h 4804734"/>
              <a:gd name="connsiteX3905" fmla="*/ 1842708 w 5916161"/>
              <a:gd name="connsiteY3905" fmla="*/ 330232 h 4804734"/>
              <a:gd name="connsiteX3906" fmla="*/ 1841836 w 5916161"/>
              <a:gd name="connsiteY3906" fmla="*/ 325870 h 4804734"/>
              <a:gd name="connsiteX3907" fmla="*/ 1841836 w 5916161"/>
              <a:gd name="connsiteY3907" fmla="*/ 317149 h 4804734"/>
              <a:gd name="connsiteX3908" fmla="*/ 1847940 w 5916161"/>
              <a:gd name="connsiteY3908" fmla="*/ 316277 h 4804734"/>
              <a:gd name="connsiteX3909" fmla="*/ 1847941 w 5916161"/>
              <a:gd name="connsiteY3909" fmla="*/ 314534 h 4804734"/>
              <a:gd name="connsiteX3910" fmla="*/ 1844452 w 5916161"/>
              <a:gd name="connsiteY3910" fmla="*/ 309301 h 4804734"/>
              <a:gd name="connsiteX3911" fmla="*/ 1845325 w 5916161"/>
              <a:gd name="connsiteY3911" fmla="*/ 306684 h 4804734"/>
              <a:gd name="connsiteX3912" fmla="*/ 1847068 w 5916161"/>
              <a:gd name="connsiteY3912" fmla="*/ 310172 h 4804734"/>
              <a:gd name="connsiteX3913" fmla="*/ 1852301 w 5916161"/>
              <a:gd name="connsiteY3913" fmla="*/ 317150 h 4804734"/>
              <a:gd name="connsiteX3914" fmla="*/ 1862768 w 5916161"/>
              <a:gd name="connsiteY3914" fmla="*/ 317149 h 4804734"/>
              <a:gd name="connsiteX3915" fmla="*/ 1868001 w 5916161"/>
              <a:gd name="connsiteY3915" fmla="*/ 311916 h 4804734"/>
              <a:gd name="connsiteX3916" fmla="*/ 1861023 w 5916161"/>
              <a:gd name="connsiteY3916" fmla="*/ 310172 h 4804734"/>
              <a:gd name="connsiteX3917" fmla="*/ 1853173 w 5916161"/>
              <a:gd name="connsiteY3917" fmla="*/ 304067 h 4804734"/>
              <a:gd name="connsiteX3918" fmla="*/ 1857535 w 5916161"/>
              <a:gd name="connsiteY3918" fmla="*/ 297962 h 4804734"/>
              <a:gd name="connsiteX3919" fmla="*/ 1861023 w 5916161"/>
              <a:gd name="connsiteY3919" fmla="*/ 299706 h 4804734"/>
              <a:gd name="connsiteX3920" fmla="*/ 1864513 w 5916161"/>
              <a:gd name="connsiteY3920" fmla="*/ 301451 h 4804734"/>
              <a:gd name="connsiteX3921" fmla="*/ 1867129 w 5916161"/>
              <a:gd name="connsiteY3921" fmla="*/ 304066 h 4804734"/>
              <a:gd name="connsiteX3922" fmla="*/ 1871488 w 5916161"/>
              <a:gd name="connsiteY3922" fmla="*/ 304940 h 4804734"/>
              <a:gd name="connsiteX3923" fmla="*/ 1877595 w 5916161"/>
              <a:gd name="connsiteY3923" fmla="*/ 304066 h 4804734"/>
              <a:gd name="connsiteX3924" fmla="*/ 1873233 w 5916161"/>
              <a:gd name="connsiteY3924" fmla="*/ 303195 h 4804734"/>
              <a:gd name="connsiteX3925" fmla="*/ 1869745 w 5916161"/>
              <a:gd name="connsiteY3925" fmla="*/ 301451 h 4804734"/>
              <a:gd name="connsiteX3926" fmla="*/ 1864512 w 5916161"/>
              <a:gd name="connsiteY3926" fmla="*/ 296218 h 4804734"/>
              <a:gd name="connsiteX3927" fmla="*/ 1860151 w 5916161"/>
              <a:gd name="connsiteY3927" fmla="*/ 291858 h 4804734"/>
              <a:gd name="connsiteX3928" fmla="*/ 1864512 w 5916161"/>
              <a:gd name="connsiteY3928" fmla="*/ 292729 h 4804734"/>
              <a:gd name="connsiteX3929" fmla="*/ 1868001 w 5916161"/>
              <a:gd name="connsiteY3929" fmla="*/ 294473 h 4804734"/>
              <a:gd name="connsiteX3930" fmla="*/ 1865384 w 5916161"/>
              <a:gd name="connsiteY3930" fmla="*/ 290112 h 4804734"/>
              <a:gd name="connsiteX3931" fmla="*/ 1868001 w 5916161"/>
              <a:gd name="connsiteY3931" fmla="*/ 285752 h 4804734"/>
              <a:gd name="connsiteX3932" fmla="*/ 1873233 w 5916161"/>
              <a:gd name="connsiteY3932" fmla="*/ 287496 h 4804734"/>
              <a:gd name="connsiteX3933" fmla="*/ 1878466 w 5916161"/>
              <a:gd name="connsiteY3933" fmla="*/ 290986 h 4804734"/>
              <a:gd name="connsiteX3934" fmla="*/ 1881084 w 5916161"/>
              <a:gd name="connsiteY3934" fmla="*/ 290111 h 4804734"/>
              <a:gd name="connsiteX3935" fmla="*/ 1884572 w 5916161"/>
              <a:gd name="connsiteY3935" fmla="*/ 288368 h 4804734"/>
              <a:gd name="connsiteX3936" fmla="*/ 1891549 w 5916161"/>
              <a:gd name="connsiteY3936" fmla="*/ 288368 h 4804734"/>
              <a:gd name="connsiteX3937" fmla="*/ 1895910 w 5916161"/>
              <a:gd name="connsiteY3937" fmla="*/ 290986 h 4804734"/>
              <a:gd name="connsiteX3938" fmla="*/ 1897653 w 5916161"/>
              <a:gd name="connsiteY3938" fmla="*/ 294473 h 4804734"/>
              <a:gd name="connsiteX3939" fmla="*/ 1898527 w 5916161"/>
              <a:gd name="connsiteY3939" fmla="*/ 291858 h 4804734"/>
              <a:gd name="connsiteX3940" fmla="*/ 1897653 w 5916161"/>
              <a:gd name="connsiteY3940" fmla="*/ 287496 h 4804734"/>
              <a:gd name="connsiteX3941" fmla="*/ 1895909 w 5916161"/>
              <a:gd name="connsiteY3941" fmla="*/ 282263 h 4804734"/>
              <a:gd name="connsiteX3942" fmla="*/ 1895910 w 5916161"/>
              <a:gd name="connsiteY3942" fmla="*/ 278775 h 4804734"/>
              <a:gd name="connsiteX3943" fmla="*/ 1899398 w 5916161"/>
              <a:gd name="connsiteY3943" fmla="*/ 278774 h 4804734"/>
              <a:gd name="connsiteX3944" fmla="*/ 1901142 w 5916161"/>
              <a:gd name="connsiteY3944" fmla="*/ 278775 h 4804734"/>
              <a:gd name="connsiteX3945" fmla="*/ 1899399 w 5916161"/>
              <a:gd name="connsiteY3945" fmla="*/ 273542 h 4804734"/>
              <a:gd name="connsiteX3946" fmla="*/ 1901142 w 5916161"/>
              <a:gd name="connsiteY3946" fmla="*/ 273542 h 4804734"/>
              <a:gd name="connsiteX3947" fmla="*/ 1907248 w 5916161"/>
              <a:gd name="connsiteY3947" fmla="*/ 274413 h 4804734"/>
              <a:gd name="connsiteX3948" fmla="*/ 1915969 w 5916161"/>
              <a:gd name="connsiteY3948" fmla="*/ 263948 h 4804734"/>
              <a:gd name="connsiteX3949" fmla="*/ 1913352 w 5916161"/>
              <a:gd name="connsiteY3949" fmla="*/ 264820 h 4804734"/>
              <a:gd name="connsiteX3950" fmla="*/ 1908120 w 5916161"/>
              <a:gd name="connsiteY3950" fmla="*/ 266564 h 4804734"/>
              <a:gd name="connsiteX3951" fmla="*/ 1907248 w 5916161"/>
              <a:gd name="connsiteY3951" fmla="*/ 263947 h 4804734"/>
              <a:gd name="connsiteX3952" fmla="*/ 1914225 w 5916161"/>
              <a:gd name="connsiteY3952" fmla="*/ 262204 h 4804734"/>
              <a:gd name="connsiteX3953" fmla="*/ 1915968 w 5916161"/>
              <a:gd name="connsiteY3953" fmla="*/ 260460 h 4804734"/>
              <a:gd name="connsiteX3954" fmla="*/ 1915096 w 5916161"/>
              <a:gd name="connsiteY3954" fmla="*/ 257844 h 4804734"/>
              <a:gd name="connsiteX3955" fmla="*/ 1917712 w 5916161"/>
              <a:gd name="connsiteY3955" fmla="*/ 260460 h 4804734"/>
              <a:gd name="connsiteX3956" fmla="*/ 1920330 w 5916161"/>
              <a:gd name="connsiteY3956" fmla="*/ 259587 h 4804734"/>
              <a:gd name="connsiteX3957" fmla="*/ 1926434 w 5916161"/>
              <a:gd name="connsiteY3957" fmla="*/ 255227 h 4804734"/>
              <a:gd name="connsiteX3958" fmla="*/ 1928179 w 5916161"/>
              <a:gd name="connsiteY3958" fmla="*/ 255227 h 4804734"/>
              <a:gd name="connsiteX3959" fmla="*/ 1932540 w 5916161"/>
              <a:gd name="connsiteY3959" fmla="*/ 250866 h 4804734"/>
              <a:gd name="connsiteX3960" fmla="*/ 1935157 w 5916161"/>
              <a:gd name="connsiteY3960" fmla="*/ 248249 h 4804734"/>
              <a:gd name="connsiteX3961" fmla="*/ 1933412 w 5916161"/>
              <a:gd name="connsiteY3961" fmla="*/ 246505 h 4804734"/>
              <a:gd name="connsiteX3962" fmla="*/ 1929051 w 5916161"/>
              <a:gd name="connsiteY3962" fmla="*/ 245633 h 4804734"/>
              <a:gd name="connsiteX3963" fmla="*/ 1926435 w 5916161"/>
              <a:gd name="connsiteY3963" fmla="*/ 244760 h 4804734"/>
              <a:gd name="connsiteX3964" fmla="*/ 1940390 w 5916161"/>
              <a:gd name="connsiteY3964" fmla="*/ 243017 h 4804734"/>
              <a:gd name="connsiteX3965" fmla="*/ 1943007 w 5916161"/>
              <a:gd name="connsiteY3965" fmla="*/ 240399 h 4804734"/>
              <a:gd name="connsiteX3966" fmla="*/ 1942133 w 5916161"/>
              <a:gd name="connsiteY3966" fmla="*/ 232551 h 4804734"/>
              <a:gd name="connsiteX3967" fmla="*/ 1940390 w 5916161"/>
              <a:gd name="connsiteY3967" fmla="*/ 229062 h 4804734"/>
              <a:gd name="connsiteX3968" fmla="*/ 1943005 w 5916161"/>
              <a:gd name="connsiteY3968" fmla="*/ 228190 h 4804734"/>
              <a:gd name="connsiteX3969" fmla="*/ 1946494 w 5916161"/>
              <a:gd name="connsiteY3969" fmla="*/ 231678 h 4804734"/>
              <a:gd name="connsiteX3970" fmla="*/ 1949983 w 5916161"/>
              <a:gd name="connsiteY3970" fmla="*/ 233423 h 4804734"/>
              <a:gd name="connsiteX3971" fmla="*/ 1950855 w 5916161"/>
              <a:gd name="connsiteY3971" fmla="*/ 229062 h 4804734"/>
              <a:gd name="connsiteX3972" fmla="*/ 1961321 w 5916161"/>
              <a:gd name="connsiteY3972" fmla="*/ 215108 h 4804734"/>
              <a:gd name="connsiteX3973" fmla="*/ 1967426 w 5916161"/>
              <a:gd name="connsiteY3973" fmla="*/ 214235 h 4804734"/>
              <a:gd name="connsiteX3974" fmla="*/ 1971786 w 5916161"/>
              <a:gd name="connsiteY3974" fmla="*/ 209875 h 4804734"/>
              <a:gd name="connsiteX3975" fmla="*/ 1970042 w 5916161"/>
              <a:gd name="connsiteY3975" fmla="*/ 208130 h 4804734"/>
              <a:gd name="connsiteX3976" fmla="*/ 1975275 w 5916161"/>
              <a:gd name="connsiteY3976" fmla="*/ 201153 h 4804734"/>
              <a:gd name="connsiteX3977" fmla="*/ 1973531 w 5916161"/>
              <a:gd name="connsiteY3977" fmla="*/ 202897 h 4804734"/>
              <a:gd name="connsiteX3978" fmla="*/ 1972659 w 5916161"/>
              <a:gd name="connsiteY3978" fmla="*/ 205513 h 4804734"/>
              <a:gd name="connsiteX3979" fmla="*/ 1974404 w 5916161"/>
              <a:gd name="connsiteY3979" fmla="*/ 205513 h 4804734"/>
              <a:gd name="connsiteX3980" fmla="*/ 1980508 w 5916161"/>
              <a:gd name="connsiteY3980" fmla="*/ 199409 h 4804734"/>
              <a:gd name="connsiteX3981" fmla="*/ 1978764 w 5916161"/>
              <a:gd name="connsiteY3981" fmla="*/ 195920 h 4804734"/>
              <a:gd name="connsiteX3982" fmla="*/ 1978764 w 5916161"/>
              <a:gd name="connsiteY3982" fmla="*/ 192431 h 4804734"/>
              <a:gd name="connsiteX3983" fmla="*/ 1979637 w 5916161"/>
              <a:gd name="connsiteY3983" fmla="*/ 189814 h 4804734"/>
              <a:gd name="connsiteX3984" fmla="*/ 1980508 w 5916161"/>
              <a:gd name="connsiteY3984" fmla="*/ 185454 h 4804734"/>
              <a:gd name="connsiteX3985" fmla="*/ 1984869 w 5916161"/>
              <a:gd name="connsiteY3985" fmla="*/ 186326 h 4804734"/>
              <a:gd name="connsiteX3986" fmla="*/ 1992718 w 5916161"/>
              <a:gd name="connsiteY3986" fmla="*/ 188943 h 4804734"/>
              <a:gd name="connsiteX3987" fmla="*/ 1997079 w 5916161"/>
              <a:gd name="connsiteY3987" fmla="*/ 186327 h 4804734"/>
              <a:gd name="connsiteX3988" fmla="*/ 1998824 w 5916161"/>
              <a:gd name="connsiteY3988" fmla="*/ 186326 h 4804734"/>
              <a:gd name="connsiteX3989" fmla="*/ 1994464 w 5916161"/>
              <a:gd name="connsiteY3989" fmla="*/ 181966 h 4804734"/>
              <a:gd name="connsiteX3990" fmla="*/ 1988358 w 5916161"/>
              <a:gd name="connsiteY3990" fmla="*/ 181093 h 4804734"/>
              <a:gd name="connsiteX3991" fmla="*/ 1984871 w 5916161"/>
              <a:gd name="connsiteY3991" fmla="*/ 181093 h 4804734"/>
              <a:gd name="connsiteX3992" fmla="*/ 1984870 w 5916161"/>
              <a:gd name="connsiteY3992" fmla="*/ 177605 h 4804734"/>
              <a:gd name="connsiteX3993" fmla="*/ 1988358 w 5916161"/>
              <a:gd name="connsiteY3993" fmla="*/ 177606 h 4804734"/>
              <a:gd name="connsiteX3994" fmla="*/ 1993590 w 5916161"/>
              <a:gd name="connsiteY3994" fmla="*/ 174116 h 4804734"/>
              <a:gd name="connsiteX3995" fmla="*/ 1998823 w 5916161"/>
              <a:gd name="connsiteY3995" fmla="*/ 170628 h 4804734"/>
              <a:gd name="connsiteX3996" fmla="*/ 1997952 w 5916161"/>
              <a:gd name="connsiteY3996" fmla="*/ 173243 h 4804734"/>
              <a:gd name="connsiteX3997" fmla="*/ 1998825 w 5916161"/>
              <a:gd name="connsiteY3997" fmla="*/ 177605 h 4804734"/>
              <a:gd name="connsiteX3998" fmla="*/ 2000569 w 5916161"/>
              <a:gd name="connsiteY3998" fmla="*/ 179349 h 4804734"/>
              <a:gd name="connsiteX3999" fmla="*/ 2004056 w 5916161"/>
              <a:gd name="connsiteY3999" fmla="*/ 177605 h 4804734"/>
              <a:gd name="connsiteX4000" fmla="*/ 2004056 w 5916161"/>
              <a:gd name="connsiteY4000" fmla="*/ 174116 h 4804734"/>
              <a:gd name="connsiteX4001" fmla="*/ 2009289 w 5916161"/>
              <a:gd name="connsiteY4001" fmla="*/ 172372 h 4804734"/>
              <a:gd name="connsiteX4002" fmla="*/ 2010162 w 5916161"/>
              <a:gd name="connsiteY4002" fmla="*/ 171499 h 4804734"/>
              <a:gd name="connsiteX4003" fmla="*/ 2032838 w 5916161"/>
              <a:gd name="connsiteY4003" fmla="*/ 147080 h 4804734"/>
              <a:gd name="connsiteX4004" fmla="*/ 2041559 w 5916161"/>
              <a:gd name="connsiteY4004" fmla="*/ 143591 h 4804734"/>
              <a:gd name="connsiteX4005" fmla="*/ 2046792 w 5916161"/>
              <a:gd name="connsiteY4005" fmla="*/ 140102 h 4804734"/>
              <a:gd name="connsiteX4006" fmla="*/ 2043304 w 5916161"/>
              <a:gd name="connsiteY4006" fmla="*/ 140102 h 4804734"/>
              <a:gd name="connsiteX4007" fmla="*/ 2038071 w 5916161"/>
              <a:gd name="connsiteY4007" fmla="*/ 134869 h 4804734"/>
              <a:gd name="connsiteX4008" fmla="*/ 2038942 w 5916161"/>
              <a:gd name="connsiteY4008" fmla="*/ 132253 h 4804734"/>
              <a:gd name="connsiteX4009" fmla="*/ 2041559 w 5916161"/>
              <a:gd name="connsiteY4009" fmla="*/ 134870 h 4804734"/>
              <a:gd name="connsiteX4010" fmla="*/ 2042432 w 5916161"/>
              <a:gd name="connsiteY4010" fmla="*/ 137485 h 4804734"/>
              <a:gd name="connsiteX4011" fmla="*/ 2045048 w 5916161"/>
              <a:gd name="connsiteY4011" fmla="*/ 136613 h 4804734"/>
              <a:gd name="connsiteX4012" fmla="*/ 2053770 w 5916161"/>
              <a:gd name="connsiteY4012" fmla="*/ 127891 h 4804734"/>
              <a:gd name="connsiteX4013" fmla="*/ 2072086 w 5916161"/>
              <a:gd name="connsiteY4013" fmla="*/ 111321 h 4804734"/>
              <a:gd name="connsiteX4014" fmla="*/ 2074701 w 5916161"/>
              <a:gd name="connsiteY4014" fmla="*/ 110449 h 4804734"/>
              <a:gd name="connsiteX4015" fmla="*/ 2073829 w 5916161"/>
              <a:gd name="connsiteY4015" fmla="*/ 106088 h 4804734"/>
              <a:gd name="connsiteX4016" fmla="*/ 2076445 w 5916161"/>
              <a:gd name="connsiteY4016" fmla="*/ 103472 h 4804734"/>
              <a:gd name="connsiteX4017" fmla="*/ 2079062 w 5916161"/>
              <a:gd name="connsiteY4017" fmla="*/ 100855 h 4804734"/>
              <a:gd name="connsiteX4018" fmla="*/ 2083422 w 5916161"/>
              <a:gd name="connsiteY4018" fmla="*/ 98239 h 4804734"/>
              <a:gd name="connsiteX4019" fmla="*/ 2084294 w 5916161"/>
              <a:gd name="connsiteY4019" fmla="*/ 97367 h 4804734"/>
              <a:gd name="connsiteX4020" fmla="*/ 2094762 w 5916161"/>
              <a:gd name="connsiteY4020" fmla="*/ 81668 h 4804734"/>
              <a:gd name="connsiteX4021" fmla="*/ 2103482 w 5916161"/>
              <a:gd name="connsiteY4021" fmla="*/ 71202 h 4804734"/>
              <a:gd name="connsiteX4022" fmla="*/ 2106970 w 5916161"/>
              <a:gd name="connsiteY4022" fmla="*/ 67714 h 4804734"/>
              <a:gd name="connsiteX4023" fmla="*/ 2118308 w 5916161"/>
              <a:gd name="connsiteY4023" fmla="*/ 58120 h 4804734"/>
              <a:gd name="connsiteX4024" fmla="*/ 2122670 w 5916161"/>
              <a:gd name="connsiteY4024" fmla="*/ 53759 h 4804734"/>
              <a:gd name="connsiteX4025" fmla="*/ 2125286 w 5916161"/>
              <a:gd name="connsiteY4025" fmla="*/ 51143 h 4804734"/>
              <a:gd name="connsiteX4026" fmla="*/ 2125285 w 5916161"/>
              <a:gd name="connsiteY4026" fmla="*/ 49399 h 4804734"/>
              <a:gd name="connsiteX4027" fmla="*/ 2127903 w 5916161"/>
              <a:gd name="connsiteY4027" fmla="*/ 46782 h 4804734"/>
              <a:gd name="connsiteX4028" fmla="*/ 2130518 w 5916161"/>
              <a:gd name="connsiteY4028" fmla="*/ 47654 h 4804734"/>
              <a:gd name="connsiteX4029" fmla="*/ 2146218 w 5916161"/>
              <a:gd name="connsiteY4029" fmla="*/ 31954 h 4804734"/>
              <a:gd name="connsiteX4030" fmla="*/ 2151451 w 5916161"/>
              <a:gd name="connsiteY4030" fmla="*/ 33699 h 4804734"/>
              <a:gd name="connsiteX4031" fmla="*/ 2156684 w 5916161"/>
              <a:gd name="connsiteY4031" fmla="*/ 40677 h 4804734"/>
              <a:gd name="connsiteX4032" fmla="*/ 2157554 w 5916161"/>
              <a:gd name="connsiteY4032" fmla="*/ 41549 h 4804734"/>
              <a:gd name="connsiteX4033" fmla="*/ 2159299 w 5916161"/>
              <a:gd name="connsiteY4033" fmla="*/ 39804 h 4804734"/>
              <a:gd name="connsiteX4034" fmla="*/ 2160172 w 5916161"/>
              <a:gd name="connsiteY4034" fmla="*/ 35444 h 4804734"/>
              <a:gd name="connsiteX4035" fmla="*/ 2159299 w 5916161"/>
              <a:gd name="connsiteY4035" fmla="*/ 31084 h 4804734"/>
              <a:gd name="connsiteX4036" fmla="*/ 2157555 w 5916161"/>
              <a:gd name="connsiteY4036" fmla="*/ 27595 h 4804734"/>
              <a:gd name="connsiteX4037" fmla="*/ 2161044 w 5916161"/>
              <a:gd name="connsiteY4037" fmla="*/ 29339 h 4804734"/>
              <a:gd name="connsiteX4038" fmla="*/ 2161599 w 5916161"/>
              <a:gd name="connsiteY4038" fmla="*/ 29734 h 4804734"/>
              <a:gd name="connsiteX4039" fmla="*/ 2162788 w 5916161"/>
              <a:gd name="connsiteY4039" fmla="*/ 32828 h 4804734"/>
              <a:gd name="connsiteX4040" fmla="*/ 2167149 w 5916161"/>
              <a:gd name="connsiteY4040" fmla="*/ 35443 h 4804734"/>
              <a:gd name="connsiteX4041" fmla="*/ 2167150 w 5916161"/>
              <a:gd name="connsiteY4041" fmla="*/ 33700 h 4804734"/>
              <a:gd name="connsiteX4042" fmla="*/ 2161599 w 5916161"/>
              <a:gd name="connsiteY4042" fmla="*/ 29734 h 4804734"/>
              <a:gd name="connsiteX4043" fmla="*/ 2161154 w 5916161"/>
              <a:gd name="connsiteY4043" fmla="*/ 28576 h 4804734"/>
              <a:gd name="connsiteX4044" fmla="*/ 2157555 w 5916161"/>
              <a:gd name="connsiteY4044" fmla="*/ 27595 h 4804734"/>
              <a:gd name="connsiteX4045" fmla="*/ 2154066 w 5916161"/>
              <a:gd name="connsiteY4045" fmla="*/ 25851 h 4804734"/>
              <a:gd name="connsiteX4046" fmla="*/ 2163661 w 5916161"/>
              <a:gd name="connsiteY4046" fmla="*/ 14511 h 4804734"/>
              <a:gd name="connsiteX4047" fmla="*/ 2177615 w 5916161"/>
              <a:gd name="connsiteY4047" fmla="*/ 4046 h 4804734"/>
              <a:gd name="connsiteX4048" fmla="*/ 2180231 w 5916161"/>
              <a:gd name="connsiteY4048" fmla="*/ 8406 h 4804734"/>
              <a:gd name="connsiteX4049" fmla="*/ 2183720 w 5916161"/>
              <a:gd name="connsiteY4049" fmla="*/ 4918 h 4804734"/>
              <a:gd name="connsiteX4050" fmla="*/ 2185464 w 5916161"/>
              <a:gd name="connsiteY4050" fmla="*/ 1430 h 48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</a:cxnLst>
            <a:rect l="l" t="t" r="r" b="b"/>
            <a:pathLst>
              <a:path w="5916161" h="4804734">
                <a:moveTo>
                  <a:pt x="3277734" y="4333578"/>
                </a:moveTo>
                <a:cubicBezTo>
                  <a:pt x="3274987" y="4332829"/>
                  <a:pt x="3273489" y="4333328"/>
                  <a:pt x="3273489" y="4335325"/>
                </a:cubicBezTo>
                <a:cubicBezTo>
                  <a:pt x="3271490" y="4337322"/>
                  <a:pt x="3277484" y="4339320"/>
                  <a:pt x="3289469" y="4339321"/>
                </a:cubicBezTo>
                <a:cubicBezTo>
                  <a:pt x="3284476" y="4336325"/>
                  <a:pt x="3280480" y="4334327"/>
                  <a:pt x="3277734" y="4333578"/>
                </a:cubicBezTo>
                <a:close/>
                <a:moveTo>
                  <a:pt x="2672247" y="4229458"/>
                </a:moveTo>
                <a:cubicBezTo>
                  <a:pt x="2664257" y="4229458"/>
                  <a:pt x="2666254" y="4239445"/>
                  <a:pt x="2672247" y="4245439"/>
                </a:cubicBezTo>
                <a:cubicBezTo>
                  <a:pt x="2676242" y="4249434"/>
                  <a:pt x="2678239" y="4247437"/>
                  <a:pt x="2676242" y="4241444"/>
                </a:cubicBezTo>
                <a:cubicBezTo>
                  <a:pt x="2678239" y="4235450"/>
                  <a:pt x="2674244" y="4231455"/>
                  <a:pt x="2672247" y="4229458"/>
                </a:cubicBezTo>
                <a:close/>
                <a:moveTo>
                  <a:pt x="2526430" y="4219470"/>
                </a:moveTo>
                <a:cubicBezTo>
                  <a:pt x="2522435" y="4219473"/>
                  <a:pt x="2518440" y="4219470"/>
                  <a:pt x="2516441" y="4221469"/>
                </a:cubicBezTo>
                <a:cubicBezTo>
                  <a:pt x="2514445" y="4223465"/>
                  <a:pt x="2514446" y="4227462"/>
                  <a:pt x="2518440" y="4227460"/>
                </a:cubicBezTo>
                <a:cubicBezTo>
                  <a:pt x="2522435" y="4227463"/>
                  <a:pt x="2526430" y="4227460"/>
                  <a:pt x="2528426" y="4225464"/>
                </a:cubicBezTo>
                <a:cubicBezTo>
                  <a:pt x="2530425" y="4223465"/>
                  <a:pt x="2530425" y="4219472"/>
                  <a:pt x="2526430" y="4219470"/>
                </a:cubicBezTo>
                <a:close/>
                <a:moveTo>
                  <a:pt x="2644281" y="4189509"/>
                </a:moveTo>
                <a:cubicBezTo>
                  <a:pt x="2640289" y="4189509"/>
                  <a:pt x="2636290" y="4189509"/>
                  <a:pt x="2634294" y="4191505"/>
                </a:cubicBezTo>
                <a:cubicBezTo>
                  <a:pt x="2632296" y="4193504"/>
                  <a:pt x="2632298" y="4197500"/>
                  <a:pt x="2634294" y="4199496"/>
                </a:cubicBezTo>
                <a:cubicBezTo>
                  <a:pt x="2636293" y="4201494"/>
                  <a:pt x="2640285" y="4201495"/>
                  <a:pt x="2644281" y="4197499"/>
                </a:cubicBezTo>
                <a:cubicBezTo>
                  <a:pt x="2648276" y="4193504"/>
                  <a:pt x="2646279" y="4191508"/>
                  <a:pt x="2644281" y="4189509"/>
                </a:cubicBezTo>
                <a:close/>
                <a:moveTo>
                  <a:pt x="2562385" y="4179523"/>
                </a:moveTo>
                <a:cubicBezTo>
                  <a:pt x="2558390" y="4175528"/>
                  <a:pt x="2528426" y="4201494"/>
                  <a:pt x="2530425" y="4207485"/>
                </a:cubicBezTo>
                <a:cubicBezTo>
                  <a:pt x="2532421" y="4213479"/>
                  <a:pt x="2536419" y="4213479"/>
                  <a:pt x="2554395" y="4195502"/>
                </a:cubicBezTo>
                <a:cubicBezTo>
                  <a:pt x="2560389" y="4189509"/>
                  <a:pt x="2564383" y="4185514"/>
                  <a:pt x="2562385" y="4179523"/>
                </a:cubicBezTo>
                <a:close/>
                <a:moveTo>
                  <a:pt x="2506455" y="4151556"/>
                </a:moveTo>
                <a:cubicBezTo>
                  <a:pt x="2502460" y="4151559"/>
                  <a:pt x="2498466" y="4151556"/>
                  <a:pt x="2498466" y="4151556"/>
                </a:cubicBezTo>
                <a:cubicBezTo>
                  <a:pt x="2496467" y="4153555"/>
                  <a:pt x="2498466" y="4155553"/>
                  <a:pt x="2498465" y="4159546"/>
                </a:cubicBezTo>
                <a:cubicBezTo>
                  <a:pt x="2500464" y="4161545"/>
                  <a:pt x="2502460" y="4163541"/>
                  <a:pt x="2506455" y="4159546"/>
                </a:cubicBezTo>
                <a:cubicBezTo>
                  <a:pt x="2510450" y="4155551"/>
                  <a:pt x="2510451" y="4151558"/>
                  <a:pt x="2506455" y="4151556"/>
                </a:cubicBezTo>
                <a:close/>
                <a:moveTo>
                  <a:pt x="2654269" y="4147561"/>
                </a:moveTo>
                <a:cubicBezTo>
                  <a:pt x="2638289" y="4143568"/>
                  <a:pt x="2630300" y="4163541"/>
                  <a:pt x="2644283" y="4177524"/>
                </a:cubicBezTo>
                <a:cubicBezTo>
                  <a:pt x="2650275" y="4183515"/>
                  <a:pt x="2656267" y="4181519"/>
                  <a:pt x="2666254" y="4171533"/>
                </a:cubicBezTo>
                <a:cubicBezTo>
                  <a:pt x="2676242" y="4161544"/>
                  <a:pt x="2678239" y="4159547"/>
                  <a:pt x="2668253" y="4161545"/>
                </a:cubicBezTo>
                <a:cubicBezTo>
                  <a:pt x="2662259" y="4163541"/>
                  <a:pt x="2658264" y="4163542"/>
                  <a:pt x="2660261" y="4157549"/>
                </a:cubicBezTo>
                <a:cubicBezTo>
                  <a:pt x="2660263" y="4153555"/>
                  <a:pt x="2658264" y="4147564"/>
                  <a:pt x="2654269" y="4147561"/>
                </a:cubicBezTo>
                <a:close/>
                <a:moveTo>
                  <a:pt x="2696217" y="4141570"/>
                </a:moveTo>
                <a:cubicBezTo>
                  <a:pt x="2692220" y="4141570"/>
                  <a:pt x="2688228" y="4141570"/>
                  <a:pt x="2686229" y="4143568"/>
                </a:cubicBezTo>
                <a:cubicBezTo>
                  <a:pt x="2684232" y="4145564"/>
                  <a:pt x="2684230" y="4149560"/>
                  <a:pt x="2686229" y="4151558"/>
                </a:cubicBezTo>
                <a:cubicBezTo>
                  <a:pt x="2688225" y="4153555"/>
                  <a:pt x="2694219" y="4151558"/>
                  <a:pt x="2696217" y="4149560"/>
                </a:cubicBezTo>
                <a:cubicBezTo>
                  <a:pt x="2698214" y="4147563"/>
                  <a:pt x="2698214" y="4143566"/>
                  <a:pt x="2696217" y="4141570"/>
                </a:cubicBezTo>
                <a:close/>
                <a:moveTo>
                  <a:pt x="2088982" y="4045691"/>
                </a:moveTo>
                <a:cubicBezTo>
                  <a:pt x="2084985" y="4045690"/>
                  <a:pt x="2080992" y="4045691"/>
                  <a:pt x="2078994" y="4047689"/>
                </a:cubicBezTo>
                <a:cubicBezTo>
                  <a:pt x="2076998" y="4049685"/>
                  <a:pt x="2076995" y="4053680"/>
                  <a:pt x="2078994" y="4055679"/>
                </a:cubicBezTo>
                <a:cubicBezTo>
                  <a:pt x="2080990" y="4057675"/>
                  <a:pt x="2084987" y="4057676"/>
                  <a:pt x="2088982" y="4053681"/>
                </a:cubicBezTo>
                <a:cubicBezTo>
                  <a:pt x="2092977" y="4049686"/>
                  <a:pt x="2092975" y="4045690"/>
                  <a:pt x="2088982" y="4045691"/>
                </a:cubicBezTo>
                <a:close/>
                <a:moveTo>
                  <a:pt x="2663008" y="4037450"/>
                </a:moveTo>
                <a:cubicBezTo>
                  <a:pt x="2659762" y="4039199"/>
                  <a:pt x="2655268" y="4042693"/>
                  <a:pt x="2650275" y="4047687"/>
                </a:cubicBezTo>
                <a:cubicBezTo>
                  <a:pt x="2632296" y="4065665"/>
                  <a:pt x="2638290" y="4071659"/>
                  <a:pt x="2658264" y="4055676"/>
                </a:cubicBezTo>
                <a:cubicBezTo>
                  <a:pt x="2666254" y="4047687"/>
                  <a:pt x="2672245" y="4041695"/>
                  <a:pt x="2668251" y="4037701"/>
                </a:cubicBezTo>
                <a:cubicBezTo>
                  <a:pt x="2668252" y="4035703"/>
                  <a:pt x="2666255" y="4035703"/>
                  <a:pt x="2663008" y="4037450"/>
                </a:cubicBezTo>
                <a:close/>
                <a:moveTo>
                  <a:pt x="2680237" y="4021720"/>
                </a:moveTo>
                <a:cubicBezTo>
                  <a:pt x="2678239" y="4019722"/>
                  <a:pt x="2676241" y="4021720"/>
                  <a:pt x="2674244" y="4023717"/>
                </a:cubicBezTo>
                <a:cubicBezTo>
                  <a:pt x="2672246" y="4025715"/>
                  <a:pt x="2674244" y="4031707"/>
                  <a:pt x="2676242" y="4033706"/>
                </a:cubicBezTo>
                <a:cubicBezTo>
                  <a:pt x="2678239" y="4035702"/>
                  <a:pt x="2682234" y="4035704"/>
                  <a:pt x="2682234" y="4031706"/>
                </a:cubicBezTo>
                <a:cubicBezTo>
                  <a:pt x="2682234" y="4027714"/>
                  <a:pt x="2682234" y="4023717"/>
                  <a:pt x="2680237" y="4021720"/>
                </a:cubicBezTo>
                <a:close/>
                <a:moveTo>
                  <a:pt x="2044287" y="3959549"/>
                </a:moveTo>
                <a:cubicBezTo>
                  <a:pt x="2043538" y="3958301"/>
                  <a:pt x="2042039" y="3958800"/>
                  <a:pt x="2039043" y="3959799"/>
                </a:cubicBezTo>
                <a:cubicBezTo>
                  <a:pt x="2035049" y="3959797"/>
                  <a:pt x="2033051" y="3969786"/>
                  <a:pt x="2035049" y="3975777"/>
                </a:cubicBezTo>
                <a:cubicBezTo>
                  <a:pt x="2039044" y="3991759"/>
                  <a:pt x="2045036" y="3989761"/>
                  <a:pt x="2045037" y="3969786"/>
                </a:cubicBezTo>
                <a:cubicBezTo>
                  <a:pt x="2045036" y="3963794"/>
                  <a:pt x="2045036" y="3960797"/>
                  <a:pt x="2044287" y="3959549"/>
                </a:cubicBezTo>
                <a:close/>
                <a:moveTo>
                  <a:pt x="1150594" y="3874581"/>
                </a:moveTo>
                <a:cubicBezTo>
                  <a:pt x="1143849" y="3874581"/>
                  <a:pt x="1145534" y="3883011"/>
                  <a:pt x="1150593" y="3888070"/>
                </a:cubicBezTo>
                <a:cubicBezTo>
                  <a:pt x="1153966" y="3891443"/>
                  <a:pt x="1155651" y="3889757"/>
                  <a:pt x="1153966" y="3884698"/>
                </a:cubicBezTo>
                <a:cubicBezTo>
                  <a:pt x="1155651" y="3879639"/>
                  <a:pt x="1152279" y="3876266"/>
                  <a:pt x="1150594" y="3874581"/>
                </a:cubicBezTo>
                <a:close/>
                <a:moveTo>
                  <a:pt x="1027504" y="3866149"/>
                </a:moveTo>
                <a:cubicBezTo>
                  <a:pt x="1024132" y="3866152"/>
                  <a:pt x="1020759" y="3866149"/>
                  <a:pt x="1019072" y="3867837"/>
                </a:cubicBezTo>
                <a:cubicBezTo>
                  <a:pt x="1017387" y="3869522"/>
                  <a:pt x="1017388" y="3872896"/>
                  <a:pt x="1020759" y="3872894"/>
                </a:cubicBezTo>
                <a:cubicBezTo>
                  <a:pt x="1024133" y="3872896"/>
                  <a:pt x="1027504" y="3872894"/>
                  <a:pt x="1029189" y="3871209"/>
                </a:cubicBezTo>
                <a:cubicBezTo>
                  <a:pt x="1030877" y="3869522"/>
                  <a:pt x="1030877" y="3866152"/>
                  <a:pt x="1027504" y="3866149"/>
                </a:cubicBezTo>
                <a:close/>
                <a:moveTo>
                  <a:pt x="2959882" y="3841947"/>
                </a:moveTo>
                <a:cubicBezTo>
                  <a:pt x="2945902" y="3847939"/>
                  <a:pt x="2939910" y="3865917"/>
                  <a:pt x="2947898" y="3885892"/>
                </a:cubicBezTo>
                <a:cubicBezTo>
                  <a:pt x="2951892" y="3897876"/>
                  <a:pt x="2957886" y="3903870"/>
                  <a:pt x="2957886" y="3899874"/>
                </a:cubicBezTo>
                <a:cubicBezTo>
                  <a:pt x="2957887" y="3895880"/>
                  <a:pt x="2965877" y="3891883"/>
                  <a:pt x="2971871" y="3889886"/>
                </a:cubicBezTo>
                <a:cubicBezTo>
                  <a:pt x="2983855" y="3885892"/>
                  <a:pt x="2983855" y="3885892"/>
                  <a:pt x="2967873" y="3873906"/>
                </a:cubicBezTo>
                <a:cubicBezTo>
                  <a:pt x="2951895" y="3861921"/>
                  <a:pt x="2949896" y="3859923"/>
                  <a:pt x="2963878" y="3853932"/>
                </a:cubicBezTo>
                <a:cubicBezTo>
                  <a:pt x="2971871" y="3849937"/>
                  <a:pt x="2975865" y="3845941"/>
                  <a:pt x="2969872" y="3843946"/>
                </a:cubicBezTo>
                <a:cubicBezTo>
                  <a:pt x="2967873" y="3841948"/>
                  <a:pt x="2963881" y="3841947"/>
                  <a:pt x="2959882" y="3841947"/>
                </a:cubicBezTo>
                <a:close/>
                <a:moveTo>
                  <a:pt x="1126986" y="3840858"/>
                </a:moveTo>
                <a:cubicBezTo>
                  <a:pt x="1123616" y="3840858"/>
                  <a:pt x="1120241" y="3840858"/>
                  <a:pt x="1118556" y="3842543"/>
                </a:cubicBezTo>
                <a:cubicBezTo>
                  <a:pt x="1116869" y="3844231"/>
                  <a:pt x="1116871" y="3847603"/>
                  <a:pt x="1118556" y="3849288"/>
                </a:cubicBezTo>
                <a:cubicBezTo>
                  <a:pt x="1120243" y="3850975"/>
                  <a:pt x="1123614" y="3850976"/>
                  <a:pt x="1126986" y="3847603"/>
                </a:cubicBezTo>
                <a:cubicBezTo>
                  <a:pt x="1130358" y="3844231"/>
                  <a:pt x="1128673" y="3842546"/>
                  <a:pt x="1126986" y="3840858"/>
                </a:cubicBezTo>
                <a:close/>
                <a:moveTo>
                  <a:pt x="1057855" y="3832429"/>
                </a:moveTo>
                <a:cubicBezTo>
                  <a:pt x="1054483" y="3829056"/>
                  <a:pt x="1029190" y="3850976"/>
                  <a:pt x="1030876" y="3856033"/>
                </a:cubicBezTo>
                <a:cubicBezTo>
                  <a:pt x="1032562" y="3861092"/>
                  <a:pt x="1035936" y="3861093"/>
                  <a:pt x="1051110" y="3845918"/>
                </a:cubicBezTo>
                <a:cubicBezTo>
                  <a:pt x="1056170" y="3840858"/>
                  <a:pt x="1059542" y="3837486"/>
                  <a:pt x="1057855" y="3832429"/>
                </a:cubicBezTo>
                <a:close/>
                <a:moveTo>
                  <a:pt x="1003898" y="3808821"/>
                </a:moveTo>
                <a:cubicBezTo>
                  <a:pt x="1002212" y="3810508"/>
                  <a:pt x="1003899" y="3812195"/>
                  <a:pt x="1003898" y="3815566"/>
                </a:cubicBezTo>
                <a:cubicBezTo>
                  <a:pt x="1005586" y="3817253"/>
                  <a:pt x="1007271" y="3818938"/>
                  <a:pt x="1010643" y="3815566"/>
                </a:cubicBezTo>
                <a:cubicBezTo>
                  <a:pt x="1014015" y="3812194"/>
                  <a:pt x="1014015" y="3808823"/>
                  <a:pt x="1010643" y="3808821"/>
                </a:cubicBezTo>
                <a:cubicBezTo>
                  <a:pt x="1007271" y="3808823"/>
                  <a:pt x="1003898" y="3808821"/>
                  <a:pt x="1003898" y="3808821"/>
                </a:cubicBezTo>
                <a:close/>
                <a:moveTo>
                  <a:pt x="1135418" y="3805449"/>
                </a:moveTo>
                <a:cubicBezTo>
                  <a:pt x="1121929" y="3802079"/>
                  <a:pt x="1115184" y="3818938"/>
                  <a:pt x="1126987" y="3830742"/>
                </a:cubicBezTo>
                <a:cubicBezTo>
                  <a:pt x="1132045" y="3835799"/>
                  <a:pt x="1137105" y="3834114"/>
                  <a:pt x="1145534" y="3825684"/>
                </a:cubicBezTo>
                <a:cubicBezTo>
                  <a:pt x="1153966" y="3817253"/>
                  <a:pt x="1155651" y="3815567"/>
                  <a:pt x="1147222" y="3817253"/>
                </a:cubicBezTo>
                <a:cubicBezTo>
                  <a:pt x="1142162" y="3818938"/>
                  <a:pt x="1138790" y="3818940"/>
                  <a:pt x="1140475" y="3813880"/>
                </a:cubicBezTo>
                <a:cubicBezTo>
                  <a:pt x="1140477" y="3810508"/>
                  <a:pt x="1138790" y="3805450"/>
                  <a:pt x="1135418" y="3805449"/>
                </a:cubicBezTo>
                <a:close/>
                <a:moveTo>
                  <a:pt x="2872744" y="3802745"/>
                </a:moveTo>
                <a:cubicBezTo>
                  <a:pt x="2871495" y="3802496"/>
                  <a:pt x="2868999" y="3804993"/>
                  <a:pt x="2864004" y="3809987"/>
                </a:cubicBezTo>
                <a:cubicBezTo>
                  <a:pt x="2858013" y="3815978"/>
                  <a:pt x="2856016" y="3821972"/>
                  <a:pt x="2860011" y="3825967"/>
                </a:cubicBezTo>
                <a:cubicBezTo>
                  <a:pt x="2864006" y="3829962"/>
                  <a:pt x="2867999" y="3829962"/>
                  <a:pt x="2869998" y="3827963"/>
                </a:cubicBezTo>
                <a:cubicBezTo>
                  <a:pt x="2871995" y="3825967"/>
                  <a:pt x="2875992" y="3817977"/>
                  <a:pt x="2873992" y="3811985"/>
                </a:cubicBezTo>
                <a:cubicBezTo>
                  <a:pt x="2873993" y="3805993"/>
                  <a:pt x="2873993" y="3802995"/>
                  <a:pt x="2872744" y="3802745"/>
                </a:cubicBezTo>
                <a:close/>
                <a:moveTo>
                  <a:pt x="1834196" y="3801529"/>
                </a:moveTo>
                <a:lnTo>
                  <a:pt x="1833664" y="3802051"/>
                </a:lnTo>
                <a:lnTo>
                  <a:pt x="1831221" y="3805992"/>
                </a:lnTo>
                <a:lnTo>
                  <a:pt x="1833303" y="3805992"/>
                </a:lnTo>
                <a:close/>
                <a:moveTo>
                  <a:pt x="1170827" y="3800391"/>
                </a:moveTo>
                <a:cubicBezTo>
                  <a:pt x="1167453" y="3800391"/>
                  <a:pt x="1164083" y="3800391"/>
                  <a:pt x="1162396" y="3802078"/>
                </a:cubicBezTo>
                <a:cubicBezTo>
                  <a:pt x="1160710" y="3803764"/>
                  <a:pt x="1160709" y="3807135"/>
                  <a:pt x="1162396" y="3808823"/>
                </a:cubicBezTo>
                <a:cubicBezTo>
                  <a:pt x="1164081" y="3810508"/>
                  <a:pt x="1169141" y="3808823"/>
                  <a:pt x="1170827" y="3807135"/>
                </a:cubicBezTo>
                <a:cubicBezTo>
                  <a:pt x="1172513" y="3805451"/>
                  <a:pt x="1172513" y="3802076"/>
                  <a:pt x="1170827" y="3800391"/>
                </a:cubicBezTo>
                <a:close/>
                <a:moveTo>
                  <a:pt x="3057760" y="3788016"/>
                </a:moveTo>
                <a:cubicBezTo>
                  <a:pt x="3057760" y="3788016"/>
                  <a:pt x="3053766" y="3788014"/>
                  <a:pt x="3047774" y="3790012"/>
                </a:cubicBezTo>
                <a:cubicBezTo>
                  <a:pt x="3041781" y="3792009"/>
                  <a:pt x="3041781" y="3796005"/>
                  <a:pt x="3043778" y="3798002"/>
                </a:cubicBezTo>
                <a:cubicBezTo>
                  <a:pt x="3045776" y="3800000"/>
                  <a:pt x="3049770" y="3799998"/>
                  <a:pt x="3053766" y="3796004"/>
                </a:cubicBezTo>
                <a:cubicBezTo>
                  <a:pt x="3057761" y="3792009"/>
                  <a:pt x="3059757" y="3790013"/>
                  <a:pt x="3057760" y="3788016"/>
                </a:cubicBezTo>
                <a:close/>
                <a:moveTo>
                  <a:pt x="1883174" y="3754008"/>
                </a:moveTo>
                <a:lnTo>
                  <a:pt x="1883065" y="3755550"/>
                </a:lnTo>
                <a:lnTo>
                  <a:pt x="1883490" y="3755306"/>
                </a:lnTo>
                <a:close/>
                <a:moveTo>
                  <a:pt x="658241" y="3719457"/>
                </a:moveTo>
                <a:cubicBezTo>
                  <a:pt x="654867" y="3719456"/>
                  <a:pt x="651496" y="3719457"/>
                  <a:pt x="649809" y="3721143"/>
                </a:cubicBezTo>
                <a:cubicBezTo>
                  <a:pt x="648124" y="3722828"/>
                  <a:pt x="648122" y="3726201"/>
                  <a:pt x="649809" y="3727888"/>
                </a:cubicBezTo>
                <a:cubicBezTo>
                  <a:pt x="651494" y="3729573"/>
                  <a:pt x="654869" y="3729573"/>
                  <a:pt x="658241" y="3726201"/>
                </a:cubicBezTo>
                <a:cubicBezTo>
                  <a:pt x="661613" y="3722829"/>
                  <a:pt x="661612" y="3719456"/>
                  <a:pt x="658241" y="3719457"/>
                </a:cubicBezTo>
                <a:close/>
                <a:moveTo>
                  <a:pt x="1142794" y="3712501"/>
                </a:moveTo>
                <a:cubicBezTo>
                  <a:pt x="1140054" y="3713976"/>
                  <a:pt x="1136260" y="3716927"/>
                  <a:pt x="1132045" y="3721142"/>
                </a:cubicBezTo>
                <a:cubicBezTo>
                  <a:pt x="1116869" y="3736318"/>
                  <a:pt x="1121929" y="3741377"/>
                  <a:pt x="1138790" y="3727886"/>
                </a:cubicBezTo>
                <a:cubicBezTo>
                  <a:pt x="1145534" y="3721142"/>
                  <a:pt x="1150592" y="3716084"/>
                  <a:pt x="1147219" y="3712712"/>
                </a:cubicBezTo>
                <a:cubicBezTo>
                  <a:pt x="1147221" y="3711025"/>
                  <a:pt x="1145534" y="3711025"/>
                  <a:pt x="1142794" y="3712501"/>
                </a:cubicBezTo>
                <a:close/>
                <a:moveTo>
                  <a:pt x="1157338" y="3699223"/>
                </a:moveTo>
                <a:cubicBezTo>
                  <a:pt x="1155651" y="3697536"/>
                  <a:pt x="1153964" y="3699222"/>
                  <a:pt x="1152278" y="3700908"/>
                </a:cubicBezTo>
                <a:cubicBezTo>
                  <a:pt x="1150592" y="3702595"/>
                  <a:pt x="1152278" y="3707653"/>
                  <a:pt x="1153966" y="3709340"/>
                </a:cubicBezTo>
                <a:cubicBezTo>
                  <a:pt x="1155651" y="3711025"/>
                  <a:pt x="1159022" y="3711027"/>
                  <a:pt x="1159023" y="3707653"/>
                </a:cubicBezTo>
                <a:cubicBezTo>
                  <a:pt x="1159023" y="3704281"/>
                  <a:pt x="1159023" y="3700908"/>
                  <a:pt x="1157338" y="3699223"/>
                </a:cubicBezTo>
                <a:close/>
                <a:moveTo>
                  <a:pt x="3133666" y="3664172"/>
                </a:moveTo>
                <a:cubicBezTo>
                  <a:pt x="3129671" y="3664170"/>
                  <a:pt x="3121680" y="3672159"/>
                  <a:pt x="3113691" y="3680150"/>
                </a:cubicBezTo>
                <a:cubicBezTo>
                  <a:pt x="3101705" y="3692134"/>
                  <a:pt x="3097710" y="3696129"/>
                  <a:pt x="3089721" y="3692136"/>
                </a:cubicBezTo>
                <a:cubicBezTo>
                  <a:pt x="3079734" y="3686143"/>
                  <a:pt x="3067750" y="3690138"/>
                  <a:pt x="3075739" y="3698128"/>
                </a:cubicBezTo>
                <a:cubicBezTo>
                  <a:pt x="3083729" y="3706118"/>
                  <a:pt x="3109696" y="3704121"/>
                  <a:pt x="3111693" y="3698128"/>
                </a:cubicBezTo>
                <a:cubicBezTo>
                  <a:pt x="3113691" y="3696130"/>
                  <a:pt x="3119682" y="3690138"/>
                  <a:pt x="3123679" y="3690137"/>
                </a:cubicBezTo>
                <a:cubicBezTo>
                  <a:pt x="3131669" y="3690137"/>
                  <a:pt x="3141656" y="3664171"/>
                  <a:pt x="3133666" y="3664172"/>
                </a:cubicBezTo>
                <a:close/>
                <a:moveTo>
                  <a:pt x="620512" y="3646741"/>
                </a:moveTo>
                <a:cubicBezTo>
                  <a:pt x="619880" y="3645688"/>
                  <a:pt x="618616" y="3646110"/>
                  <a:pt x="616086" y="3646953"/>
                </a:cubicBezTo>
                <a:cubicBezTo>
                  <a:pt x="612715" y="3646952"/>
                  <a:pt x="611027" y="3655384"/>
                  <a:pt x="612714" y="3660440"/>
                </a:cubicBezTo>
                <a:cubicBezTo>
                  <a:pt x="616087" y="3673932"/>
                  <a:pt x="621144" y="3672245"/>
                  <a:pt x="621146" y="3655383"/>
                </a:cubicBezTo>
                <a:cubicBezTo>
                  <a:pt x="621145" y="3650325"/>
                  <a:pt x="621145" y="3647795"/>
                  <a:pt x="620512" y="3646741"/>
                </a:cubicBezTo>
                <a:close/>
                <a:moveTo>
                  <a:pt x="3906693" y="3626218"/>
                </a:moveTo>
                <a:cubicBezTo>
                  <a:pt x="3904695" y="3628217"/>
                  <a:pt x="3906691" y="3630213"/>
                  <a:pt x="3908689" y="3632211"/>
                </a:cubicBezTo>
                <a:cubicBezTo>
                  <a:pt x="3910686" y="3634208"/>
                  <a:pt x="3914683" y="3634208"/>
                  <a:pt x="3916680" y="3632212"/>
                </a:cubicBezTo>
                <a:cubicBezTo>
                  <a:pt x="3918678" y="3630213"/>
                  <a:pt x="3916679" y="3628214"/>
                  <a:pt x="3914683" y="3626218"/>
                </a:cubicBezTo>
                <a:cubicBezTo>
                  <a:pt x="3910686" y="3626218"/>
                  <a:pt x="3906693" y="3626218"/>
                  <a:pt x="3906693" y="3626218"/>
                </a:cubicBezTo>
                <a:close/>
                <a:moveTo>
                  <a:pt x="3229545" y="3564295"/>
                </a:moveTo>
                <a:cubicBezTo>
                  <a:pt x="3223551" y="3562298"/>
                  <a:pt x="3221554" y="3564295"/>
                  <a:pt x="3223551" y="3570289"/>
                </a:cubicBezTo>
                <a:cubicBezTo>
                  <a:pt x="3225550" y="3580278"/>
                  <a:pt x="3239531" y="3578279"/>
                  <a:pt x="3239531" y="3570289"/>
                </a:cubicBezTo>
                <a:cubicBezTo>
                  <a:pt x="3239533" y="3566294"/>
                  <a:pt x="3233540" y="3564298"/>
                  <a:pt x="3229545" y="3564295"/>
                </a:cubicBezTo>
                <a:close/>
                <a:moveTo>
                  <a:pt x="3994583" y="3554309"/>
                </a:moveTo>
                <a:cubicBezTo>
                  <a:pt x="3990585" y="3554308"/>
                  <a:pt x="3988589" y="3552312"/>
                  <a:pt x="3986592" y="3554309"/>
                </a:cubicBezTo>
                <a:cubicBezTo>
                  <a:pt x="3984594" y="3556307"/>
                  <a:pt x="3986590" y="3558303"/>
                  <a:pt x="3986592" y="3562299"/>
                </a:cubicBezTo>
                <a:cubicBezTo>
                  <a:pt x="3988588" y="3564295"/>
                  <a:pt x="3992584" y="3564298"/>
                  <a:pt x="3994583" y="3562299"/>
                </a:cubicBezTo>
                <a:cubicBezTo>
                  <a:pt x="3998578" y="3558304"/>
                  <a:pt x="3996579" y="3556306"/>
                  <a:pt x="3994583" y="3554309"/>
                </a:cubicBezTo>
                <a:close/>
                <a:moveTo>
                  <a:pt x="1390296" y="3551114"/>
                </a:moveTo>
                <a:lnTo>
                  <a:pt x="1381383" y="3561592"/>
                </a:lnTo>
                <a:cubicBezTo>
                  <a:pt x="1379487" y="3568125"/>
                  <a:pt x="1379908" y="3576135"/>
                  <a:pt x="1383279" y="3584565"/>
                </a:cubicBezTo>
                <a:cubicBezTo>
                  <a:pt x="1386651" y="3594682"/>
                  <a:pt x="1391710" y="3599741"/>
                  <a:pt x="1391711" y="3596367"/>
                </a:cubicBezTo>
                <a:cubicBezTo>
                  <a:pt x="1391710" y="3592997"/>
                  <a:pt x="1398455" y="3589623"/>
                  <a:pt x="1403514" y="3587938"/>
                </a:cubicBezTo>
                <a:cubicBezTo>
                  <a:pt x="1413631" y="3584565"/>
                  <a:pt x="1413631" y="3584565"/>
                  <a:pt x="1400140" y="3574449"/>
                </a:cubicBezTo>
                <a:cubicBezTo>
                  <a:pt x="1386653" y="3564332"/>
                  <a:pt x="1384966" y="3562645"/>
                  <a:pt x="1396768" y="3557587"/>
                </a:cubicBezTo>
                <a:lnTo>
                  <a:pt x="1398824" y="3556154"/>
                </a:lnTo>
                <a:lnTo>
                  <a:pt x="1398101" y="3555556"/>
                </a:lnTo>
                <a:close/>
                <a:moveTo>
                  <a:pt x="3249520" y="3548317"/>
                </a:moveTo>
                <a:cubicBezTo>
                  <a:pt x="3249520" y="3548317"/>
                  <a:pt x="3245524" y="3548315"/>
                  <a:pt x="3241529" y="3552310"/>
                </a:cubicBezTo>
                <a:cubicBezTo>
                  <a:pt x="3237534" y="3556305"/>
                  <a:pt x="3235537" y="3558304"/>
                  <a:pt x="3241529" y="3556308"/>
                </a:cubicBezTo>
                <a:cubicBezTo>
                  <a:pt x="3247521" y="3554308"/>
                  <a:pt x="3249519" y="3552310"/>
                  <a:pt x="3249520" y="3548317"/>
                </a:cubicBezTo>
                <a:close/>
                <a:moveTo>
                  <a:pt x="1319839" y="3514379"/>
                </a:moveTo>
                <a:cubicBezTo>
                  <a:pt x="1318785" y="3514169"/>
                  <a:pt x="1316677" y="3516277"/>
                  <a:pt x="1312461" y="3520492"/>
                </a:cubicBezTo>
                <a:cubicBezTo>
                  <a:pt x="1307404" y="3525550"/>
                  <a:pt x="1305718" y="3530609"/>
                  <a:pt x="1309091" y="3533981"/>
                </a:cubicBezTo>
                <a:cubicBezTo>
                  <a:pt x="1312463" y="3537354"/>
                  <a:pt x="1315834" y="3537353"/>
                  <a:pt x="1317520" y="3535666"/>
                </a:cubicBezTo>
                <a:cubicBezTo>
                  <a:pt x="1319205" y="3533981"/>
                  <a:pt x="1322580" y="3527236"/>
                  <a:pt x="1320893" y="3522179"/>
                </a:cubicBezTo>
                <a:cubicBezTo>
                  <a:pt x="1320892" y="3517120"/>
                  <a:pt x="1320893" y="3514589"/>
                  <a:pt x="1319839" y="3514379"/>
                </a:cubicBezTo>
                <a:close/>
                <a:moveTo>
                  <a:pt x="437356" y="3508690"/>
                </a:moveTo>
                <a:cubicBezTo>
                  <a:pt x="435671" y="3510375"/>
                  <a:pt x="435668" y="3513747"/>
                  <a:pt x="435671" y="3517119"/>
                </a:cubicBezTo>
                <a:cubicBezTo>
                  <a:pt x="437356" y="3518805"/>
                  <a:pt x="440728" y="3518807"/>
                  <a:pt x="442415" y="3517119"/>
                </a:cubicBezTo>
                <a:cubicBezTo>
                  <a:pt x="445787" y="3513748"/>
                  <a:pt x="445785" y="3510375"/>
                  <a:pt x="444100" y="3508690"/>
                </a:cubicBezTo>
                <a:cubicBezTo>
                  <a:pt x="442413" y="3507002"/>
                  <a:pt x="439042" y="3507003"/>
                  <a:pt x="437356" y="3508690"/>
                </a:cubicBezTo>
                <a:close/>
                <a:moveTo>
                  <a:pt x="2096517" y="3471592"/>
                </a:moveTo>
                <a:lnTo>
                  <a:pt x="2099845" y="3478250"/>
                </a:lnTo>
                <a:lnTo>
                  <a:pt x="2110656" y="3482072"/>
                </a:lnTo>
                <a:lnTo>
                  <a:pt x="2110006" y="3481712"/>
                </a:lnTo>
                <a:cubicBezTo>
                  <a:pt x="2106634" y="3474965"/>
                  <a:pt x="2099889" y="3471595"/>
                  <a:pt x="2096517" y="3471592"/>
                </a:cubicBezTo>
                <a:close/>
                <a:moveTo>
                  <a:pt x="3362627" y="3468667"/>
                </a:moveTo>
                <a:cubicBezTo>
                  <a:pt x="3360878" y="3468916"/>
                  <a:pt x="3360378" y="3471413"/>
                  <a:pt x="3361378" y="3476408"/>
                </a:cubicBezTo>
                <a:cubicBezTo>
                  <a:pt x="3365373" y="3480403"/>
                  <a:pt x="3367370" y="3482400"/>
                  <a:pt x="3371368" y="3482399"/>
                </a:cubicBezTo>
                <a:cubicBezTo>
                  <a:pt x="3375360" y="3482400"/>
                  <a:pt x="3375363" y="3478404"/>
                  <a:pt x="3371367" y="3474410"/>
                </a:cubicBezTo>
                <a:cubicBezTo>
                  <a:pt x="3367372" y="3470415"/>
                  <a:pt x="3364374" y="3468417"/>
                  <a:pt x="3362627" y="3468667"/>
                </a:cubicBezTo>
                <a:close/>
                <a:moveTo>
                  <a:pt x="3331416" y="3462424"/>
                </a:moveTo>
                <a:cubicBezTo>
                  <a:pt x="3327423" y="3462425"/>
                  <a:pt x="3323425" y="3462425"/>
                  <a:pt x="3323425" y="3462425"/>
                </a:cubicBezTo>
                <a:cubicBezTo>
                  <a:pt x="3321429" y="3464420"/>
                  <a:pt x="3323428" y="3466420"/>
                  <a:pt x="3325424" y="3468416"/>
                </a:cubicBezTo>
                <a:cubicBezTo>
                  <a:pt x="3327423" y="3470415"/>
                  <a:pt x="3331416" y="3470415"/>
                  <a:pt x="3333414" y="3468416"/>
                </a:cubicBezTo>
                <a:cubicBezTo>
                  <a:pt x="3335410" y="3466419"/>
                  <a:pt x="3333415" y="3464423"/>
                  <a:pt x="3331416" y="3462424"/>
                </a:cubicBezTo>
                <a:close/>
                <a:moveTo>
                  <a:pt x="471079" y="3461479"/>
                </a:moveTo>
                <a:cubicBezTo>
                  <a:pt x="466020" y="3463163"/>
                  <a:pt x="471078" y="3478337"/>
                  <a:pt x="477823" y="3478338"/>
                </a:cubicBezTo>
                <a:cubicBezTo>
                  <a:pt x="484567" y="3478337"/>
                  <a:pt x="487940" y="3471595"/>
                  <a:pt x="482880" y="3466535"/>
                </a:cubicBezTo>
                <a:cubicBezTo>
                  <a:pt x="479509" y="3463164"/>
                  <a:pt x="474451" y="3461476"/>
                  <a:pt x="471079" y="3461479"/>
                </a:cubicBezTo>
                <a:close/>
                <a:moveTo>
                  <a:pt x="3399332" y="3422475"/>
                </a:moveTo>
                <a:cubicBezTo>
                  <a:pt x="3395335" y="3422475"/>
                  <a:pt x="3393339" y="3420479"/>
                  <a:pt x="3391342" y="3422476"/>
                </a:cubicBezTo>
                <a:cubicBezTo>
                  <a:pt x="3389344" y="3424474"/>
                  <a:pt x="3391340" y="3426470"/>
                  <a:pt x="3391342" y="3430464"/>
                </a:cubicBezTo>
                <a:cubicBezTo>
                  <a:pt x="3393339" y="3432461"/>
                  <a:pt x="3397334" y="3432464"/>
                  <a:pt x="3399333" y="3430465"/>
                </a:cubicBezTo>
                <a:cubicBezTo>
                  <a:pt x="3401329" y="3428469"/>
                  <a:pt x="3401328" y="3424471"/>
                  <a:pt x="3399332" y="3422475"/>
                </a:cubicBezTo>
                <a:close/>
                <a:moveTo>
                  <a:pt x="3215812" y="3418231"/>
                </a:moveTo>
                <a:cubicBezTo>
                  <a:pt x="3215063" y="3418980"/>
                  <a:pt x="3216562" y="3421476"/>
                  <a:pt x="3219558" y="3426471"/>
                </a:cubicBezTo>
                <a:cubicBezTo>
                  <a:pt x="3227546" y="3438455"/>
                  <a:pt x="3243526" y="3446445"/>
                  <a:pt x="3239531" y="3434460"/>
                </a:cubicBezTo>
                <a:cubicBezTo>
                  <a:pt x="3237534" y="3432463"/>
                  <a:pt x="3231541" y="3426469"/>
                  <a:pt x="3225550" y="3420479"/>
                </a:cubicBezTo>
                <a:cubicBezTo>
                  <a:pt x="3219557" y="3418481"/>
                  <a:pt x="3216561" y="3417482"/>
                  <a:pt x="3215812" y="3418231"/>
                </a:cubicBezTo>
                <a:close/>
                <a:moveTo>
                  <a:pt x="2190467" y="3403406"/>
                </a:moveTo>
                <a:lnTo>
                  <a:pt x="2189044" y="3403516"/>
                </a:lnTo>
                <a:lnTo>
                  <a:pt x="2189070" y="3405018"/>
                </a:lnTo>
                <a:close/>
                <a:moveTo>
                  <a:pt x="236706" y="3399091"/>
                </a:moveTo>
                <a:cubicBezTo>
                  <a:pt x="235019" y="3397403"/>
                  <a:pt x="229961" y="3399090"/>
                  <a:pt x="224903" y="3400775"/>
                </a:cubicBezTo>
                <a:cubicBezTo>
                  <a:pt x="219845" y="3402463"/>
                  <a:pt x="218158" y="3404150"/>
                  <a:pt x="221530" y="3407522"/>
                </a:cubicBezTo>
                <a:cubicBezTo>
                  <a:pt x="228275" y="3410892"/>
                  <a:pt x="241763" y="3404147"/>
                  <a:pt x="236706" y="3399091"/>
                </a:cubicBezTo>
                <a:close/>
                <a:moveTo>
                  <a:pt x="3273490" y="3376532"/>
                </a:moveTo>
                <a:cubicBezTo>
                  <a:pt x="3271491" y="3378530"/>
                  <a:pt x="3263503" y="3382526"/>
                  <a:pt x="3259508" y="3386520"/>
                </a:cubicBezTo>
                <a:cubicBezTo>
                  <a:pt x="3251518" y="3394510"/>
                  <a:pt x="3251517" y="3398505"/>
                  <a:pt x="3267495" y="3406495"/>
                </a:cubicBezTo>
                <a:cubicBezTo>
                  <a:pt x="3283476" y="3414485"/>
                  <a:pt x="3299457" y="3394510"/>
                  <a:pt x="3285474" y="3384523"/>
                </a:cubicBezTo>
                <a:cubicBezTo>
                  <a:pt x="3279481" y="3378530"/>
                  <a:pt x="3275486" y="3374536"/>
                  <a:pt x="3273490" y="3376532"/>
                </a:cubicBezTo>
                <a:close/>
                <a:moveTo>
                  <a:pt x="2192628" y="3365367"/>
                </a:moveTo>
                <a:cubicBezTo>
                  <a:pt x="2190941" y="3367055"/>
                  <a:pt x="2192626" y="3368740"/>
                  <a:pt x="2194313" y="3370426"/>
                </a:cubicBezTo>
                <a:cubicBezTo>
                  <a:pt x="2195998" y="3372111"/>
                  <a:pt x="2199372" y="3372111"/>
                  <a:pt x="2201058" y="3370426"/>
                </a:cubicBezTo>
                <a:cubicBezTo>
                  <a:pt x="2202745" y="3368739"/>
                  <a:pt x="2201057" y="3367052"/>
                  <a:pt x="2199372" y="3365367"/>
                </a:cubicBezTo>
                <a:cubicBezTo>
                  <a:pt x="2195999" y="3365367"/>
                  <a:pt x="2192628" y="3365367"/>
                  <a:pt x="2192628" y="3365367"/>
                </a:cubicBezTo>
                <a:close/>
                <a:moveTo>
                  <a:pt x="171366" y="3343869"/>
                </a:moveTo>
                <a:cubicBezTo>
                  <a:pt x="171366" y="3344712"/>
                  <a:pt x="173475" y="3347663"/>
                  <a:pt x="177691" y="3353563"/>
                </a:cubicBezTo>
                <a:cubicBezTo>
                  <a:pt x="182748" y="3361995"/>
                  <a:pt x="189495" y="3365367"/>
                  <a:pt x="192865" y="3365367"/>
                </a:cubicBezTo>
                <a:cubicBezTo>
                  <a:pt x="197924" y="3363683"/>
                  <a:pt x="202983" y="3365368"/>
                  <a:pt x="208041" y="3370425"/>
                </a:cubicBezTo>
                <a:cubicBezTo>
                  <a:pt x="224902" y="3387286"/>
                  <a:pt x="228274" y="3380544"/>
                  <a:pt x="214785" y="3360310"/>
                </a:cubicBezTo>
                <a:cubicBezTo>
                  <a:pt x="206356" y="3348506"/>
                  <a:pt x="204669" y="3346819"/>
                  <a:pt x="196236" y="3348506"/>
                </a:cubicBezTo>
                <a:cubicBezTo>
                  <a:pt x="191179" y="3353563"/>
                  <a:pt x="182749" y="3351878"/>
                  <a:pt x="177690" y="3346819"/>
                </a:cubicBezTo>
                <a:cubicBezTo>
                  <a:pt x="173475" y="3344290"/>
                  <a:pt x="171366" y="3343025"/>
                  <a:pt x="171366" y="3343869"/>
                </a:cubicBezTo>
                <a:close/>
                <a:moveTo>
                  <a:pt x="137223" y="3326585"/>
                </a:moveTo>
                <a:cubicBezTo>
                  <a:pt x="133851" y="3326587"/>
                  <a:pt x="128791" y="3328272"/>
                  <a:pt x="127106" y="3329957"/>
                </a:cubicBezTo>
                <a:cubicBezTo>
                  <a:pt x="123734" y="3333330"/>
                  <a:pt x="125421" y="3335017"/>
                  <a:pt x="140596" y="3346820"/>
                </a:cubicBezTo>
                <a:cubicBezTo>
                  <a:pt x="142281" y="3348507"/>
                  <a:pt x="142282" y="3345134"/>
                  <a:pt x="142282" y="3338389"/>
                </a:cubicBezTo>
                <a:cubicBezTo>
                  <a:pt x="142281" y="3335017"/>
                  <a:pt x="138910" y="3328272"/>
                  <a:pt x="137223" y="3326585"/>
                </a:cubicBezTo>
                <a:close/>
                <a:moveTo>
                  <a:pt x="2260074" y="3309556"/>
                </a:moveTo>
                <a:lnTo>
                  <a:pt x="2260073" y="3311411"/>
                </a:lnTo>
                <a:lnTo>
                  <a:pt x="2261174" y="3311411"/>
                </a:lnTo>
                <a:close/>
                <a:moveTo>
                  <a:pt x="129424" y="3289281"/>
                </a:moveTo>
                <a:cubicBezTo>
                  <a:pt x="128370" y="3289070"/>
                  <a:pt x="127106" y="3289491"/>
                  <a:pt x="125420" y="3291177"/>
                </a:cubicBezTo>
                <a:cubicBezTo>
                  <a:pt x="123734" y="3292863"/>
                  <a:pt x="122049" y="3297921"/>
                  <a:pt x="123734" y="3299608"/>
                </a:cubicBezTo>
                <a:cubicBezTo>
                  <a:pt x="125421" y="3301293"/>
                  <a:pt x="128792" y="3301294"/>
                  <a:pt x="130479" y="3299608"/>
                </a:cubicBezTo>
                <a:cubicBezTo>
                  <a:pt x="132164" y="3297922"/>
                  <a:pt x="132165" y="3294549"/>
                  <a:pt x="132164" y="3291177"/>
                </a:cubicBezTo>
                <a:cubicBezTo>
                  <a:pt x="131321" y="3290335"/>
                  <a:pt x="130478" y="3289491"/>
                  <a:pt x="129424" y="3289281"/>
                </a:cubicBezTo>
                <a:close/>
                <a:moveTo>
                  <a:pt x="157456" y="3279373"/>
                </a:moveTo>
                <a:cubicBezTo>
                  <a:pt x="145653" y="3277688"/>
                  <a:pt x="137223" y="3282748"/>
                  <a:pt x="147340" y="3286120"/>
                </a:cubicBezTo>
                <a:cubicBezTo>
                  <a:pt x="152399" y="3287805"/>
                  <a:pt x="152397" y="3291177"/>
                  <a:pt x="150713" y="3292863"/>
                </a:cubicBezTo>
                <a:cubicBezTo>
                  <a:pt x="149025" y="3294549"/>
                  <a:pt x="150712" y="3296237"/>
                  <a:pt x="155769" y="3294549"/>
                </a:cubicBezTo>
                <a:cubicBezTo>
                  <a:pt x="167574" y="3292864"/>
                  <a:pt x="169259" y="3281060"/>
                  <a:pt x="157456" y="3279373"/>
                </a:cubicBezTo>
                <a:close/>
                <a:moveTo>
                  <a:pt x="4228536" y="3267920"/>
                </a:moveTo>
                <a:cubicBezTo>
                  <a:pt x="4228287" y="3266671"/>
                  <a:pt x="4228287" y="3266671"/>
                  <a:pt x="4228287" y="3268667"/>
                </a:cubicBezTo>
                <a:cubicBezTo>
                  <a:pt x="4226289" y="3270666"/>
                  <a:pt x="4224292" y="3276659"/>
                  <a:pt x="4222294" y="3282651"/>
                </a:cubicBezTo>
                <a:cubicBezTo>
                  <a:pt x="4220298" y="3288644"/>
                  <a:pt x="4222294" y="3290641"/>
                  <a:pt x="4224292" y="3288643"/>
                </a:cubicBezTo>
                <a:cubicBezTo>
                  <a:pt x="4226289" y="3286646"/>
                  <a:pt x="4228287" y="3280654"/>
                  <a:pt x="4230284" y="3274661"/>
                </a:cubicBezTo>
                <a:cubicBezTo>
                  <a:pt x="4229285" y="3271663"/>
                  <a:pt x="4228787" y="3269167"/>
                  <a:pt x="4228536" y="3267920"/>
                </a:cubicBezTo>
                <a:close/>
                <a:moveTo>
                  <a:pt x="2350727" y="3257771"/>
                </a:moveTo>
                <a:lnTo>
                  <a:pt x="2344336" y="3262875"/>
                </a:lnTo>
                <a:lnTo>
                  <a:pt x="2343909" y="3268419"/>
                </a:lnTo>
                <a:cubicBezTo>
                  <a:pt x="2345158" y="3272164"/>
                  <a:pt x="2347655" y="3275659"/>
                  <a:pt x="2350651" y="3276658"/>
                </a:cubicBezTo>
                <a:cubicBezTo>
                  <a:pt x="2356643" y="3278656"/>
                  <a:pt x="2358641" y="3264674"/>
                  <a:pt x="2352648" y="3258681"/>
                </a:cubicBezTo>
                <a:close/>
                <a:moveTo>
                  <a:pt x="3435286" y="3250691"/>
                </a:moveTo>
                <a:cubicBezTo>
                  <a:pt x="3425298" y="3248692"/>
                  <a:pt x="3425299" y="3252690"/>
                  <a:pt x="3433288" y="3260680"/>
                </a:cubicBezTo>
                <a:cubicBezTo>
                  <a:pt x="3437283" y="3264675"/>
                  <a:pt x="3441279" y="3264673"/>
                  <a:pt x="3441278" y="3260680"/>
                </a:cubicBezTo>
                <a:cubicBezTo>
                  <a:pt x="3443277" y="3258681"/>
                  <a:pt x="3441278" y="3252690"/>
                  <a:pt x="3435286" y="3250691"/>
                </a:cubicBezTo>
                <a:close/>
                <a:moveTo>
                  <a:pt x="130479" y="3215302"/>
                </a:moveTo>
                <a:cubicBezTo>
                  <a:pt x="120361" y="3215300"/>
                  <a:pt x="113617" y="3215300"/>
                  <a:pt x="115304" y="3216987"/>
                </a:cubicBezTo>
                <a:cubicBezTo>
                  <a:pt x="118676" y="3220359"/>
                  <a:pt x="147340" y="3225418"/>
                  <a:pt x="149025" y="3220359"/>
                </a:cubicBezTo>
                <a:cubicBezTo>
                  <a:pt x="147340" y="3218674"/>
                  <a:pt x="138908" y="3216987"/>
                  <a:pt x="130479" y="3215302"/>
                </a:cubicBezTo>
                <a:close/>
                <a:moveTo>
                  <a:pt x="219843" y="3210243"/>
                </a:moveTo>
                <a:cubicBezTo>
                  <a:pt x="219843" y="3210243"/>
                  <a:pt x="216472" y="3210242"/>
                  <a:pt x="211413" y="3211928"/>
                </a:cubicBezTo>
                <a:cubicBezTo>
                  <a:pt x="206355" y="3213615"/>
                  <a:pt x="206354" y="3216987"/>
                  <a:pt x="208041" y="3218674"/>
                </a:cubicBezTo>
                <a:cubicBezTo>
                  <a:pt x="209727" y="3220359"/>
                  <a:pt x="213100" y="3220359"/>
                  <a:pt x="216472" y="3216987"/>
                </a:cubicBezTo>
                <a:cubicBezTo>
                  <a:pt x="218158" y="3215301"/>
                  <a:pt x="219843" y="3210243"/>
                  <a:pt x="219843" y="3210243"/>
                </a:cubicBezTo>
                <a:close/>
                <a:moveTo>
                  <a:pt x="170946" y="3208557"/>
                </a:moveTo>
                <a:cubicBezTo>
                  <a:pt x="169260" y="3210242"/>
                  <a:pt x="169258" y="3213615"/>
                  <a:pt x="170946" y="3215302"/>
                </a:cubicBezTo>
                <a:cubicBezTo>
                  <a:pt x="172631" y="3216987"/>
                  <a:pt x="176005" y="3216987"/>
                  <a:pt x="177690" y="3215302"/>
                </a:cubicBezTo>
                <a:cubicBezTo>
                  <a:pt x="179378" y="3213615"/>
                  <a:pt x="179375" y="3210242"/>
                  <a:pt x="177690" y="3208557"/>
                </a:cubicBezTo>
                <a:cubicBezTo>
                  <a:pt x="176003" y="3206870"/>
                  <a:pt x="172633" y="3206870"/>
                  <a:pt x="170946" y="3208557"/>
                </a:cubicBezTo>
                <a:close/>
                <a:moveTo>
                  <a:pt x="282231" y="3201810"/>
                </a:moveTo>
                <a:cubicBezTo>
                  <a:pt x="278859" y="3198439"/>
                  <a:pt x="273801" y="3206870"/>
                  <a:pt x="275486" y="3211930"/>
                </a:cubicBezTo>
                <a:cubicBezTo>
                  <a:pt x="275487" y="3215300"/>
                  <a:pt x="278859" y="3215302"/>
                  <a:pt x="280544" y="3210242"/>
                </a:cubicBezTo>
                <a:cubicBezTo>
                  <a:pt x="283916" y="3206870"/>
                  <a:pt x="283918" y="3203497"/>
                  <a:pt x="282231" y="3201810"/>
                </a:cubicBezTo>
                <a:close/>
                <a:moveTo>
                  <a:pt x="137223" y="3195068"/>
                </a:moveTo>
                <a:cubicBezTo>
                  <a:pt x="133852" y="3191696"/>
                  <a:pt x="133852" y="3195066"/>
                  <a:pt x="138910" y="3206871"/>
                </a:cubicBezTo>
                <a:cubicBezTo>
                  <a:pt x="138910" y="3200126"/>
                  <a:pt x="138908" y="3196753"/>
                  <a:pt x="137223" y="3195068"/>
                </a:cubicBezTo>
                <a:close/>
                <a:moveTo>
                  <a:pt x="331129" y="3193381"/>
                </a:moveTo>
                <a:cubicBezTo>
                  <a:pt x="329444" y="3191696"/>
                  <a:pt x="327758" y="3193381"/>
                  <a:pt x="326071" y="3195068"/>
                </a:cubicBezTo>
                <a:cubicBezTo>
                  <a:pt x="324386" y="3196753"/>
                  <a:pt x="324384" y="3200126"/>
                  <a:pt x="326070" y="3201812"/>
                </a:cubicBezTo>
                <a:cubicBezTo>
                  <a:pt x="327755" y="3203497"/>
                  <a:pt x="331130" y="3203497"/>
                  <a:pt x="331128" y="3200125"/>
                </a:cubicBezTo>
                <a:cubicBezTo>
                  <a:pt x="332815" y="3198438"/>
                  <a:pt x="332815" y="3195068"/>
                  <a:pt x="331129" y="3193381"/>
                </a:cubicBezTo>
                <a:close/>
                <a:moveTo>
                  <a:pt x="226589" y="3186637"/>
                </a:moveTo>
                <a:cubicBezTo>
                  <a:pt x="223216" y="3186636"/>
                  <a:pt x="223216" y="3186636"/>
                  <a:pt x="228274" y="3188322"/>
                </a:cubicBezTo>
                <a:cubicBezTo>
                  <a:pt x="235019" y="3191697"/>
                  <a:pt x="233334" y="3193382"/>
                  <a:pt x="226588" y="3196753"/>
                </a:cubicBezTo>
                <a:cubicBezTo>
                  <a:pt x="219845" y="3200125"/>
                  <a:pt x="218158" y="3201813"/>
                  <a:pt x="226588" y="3203498"/>
                </a:cubicBezTo>
                <a:cubicBezTo>
                  <a:pt x="238392" y="3205184"/>
                  <a:pt x="245136" y="3198439"/>
                  <a:pt x="238392" y="3191695"/>
                </a:cubicBezTo>
                <a:cubicBezTo>
                  <a:pt x="235019" y="3188322"/>
                  <a:pt x="229960" y="3186637"/>
                  <a:pt x="226589" y="3186637"/>
                </a:cubicBezTo>
                <a:close/>
                <a:moveTo>
                  <a:pt x="605925" y="3183597"/>
                </a:moveTo>
                <a:cubicBezTo>
                  <a:pt x="605052" y="3184469"/>
                  <a:pt x="605925" y="3185342"/>
                  <a:pt x="606797" y="3186214"/>
                </a:cubicBezTo>
                <a:cubicBezTo>
                  <a:pt x="608542" y="3186214"/>
                  <a:pt x="610285" y="3186215"/>
                  <a:pt x="610285" y="3186215"/>
                </a:cubicBezTo>
                <a:cubicBezTo>
                  <a:pt x="610285" y="3186215"/>
                  <a:pt x="610285" y="3184471"/>
                  <a:pt x="609412" y="3183598"/>
                </a:cubicBezTo>
                <a:cubicBezTo>
                  <a:pt x="608541" y="3182726"/>
                  <a:pt x="606797" y="3182725"/>
                  <a:pt x="605925" y="3183597"/>
                </a:cubicBezTo>
                <a:close/>
                <a:moveTo>
                  <a:pt x="1652840" y="3158373"/>
                </a:moveTo>
                <a:lnTo>
                  <a:pt x="1646319" y="3163030"/>
                </a:lnTo>
                <a:lnTo>
                  <a:pt x="1643235" y="3169195"/>
                </a:lnTo>
                <a:lnTo>
                  <a:pt x="1643292" y="3169545"/>
                </a:lnTo>
                <a:cubicBezTo>
                  <a:pt x="1644541" y="3170793"/>
                  <a:pt x="1646538" y="3169794"/>
                  <a:pt x="1649536" y="3166796"/>
                </a:cubicBezTo>
                <a:cubicBezTo>
                  <a:pt x="1652532" y="3165797"/>
                  <a:pt x="1653529" y="3163800"/>
                  <a:pt x="1653529" y="3161304"/>
                </a:cubicBezTo>
                <a:close/>
                <a:moveTo>
                  <a:pt x="237127" y="3142796"/>
                </a:moveTo>
                <a:cubicBezTo>
                  <a:pt x="235862" y="3143639"/>
                  <a:pt x="236705" y="3146168"/>
                  <a:pt x="238391" y="3151227"/>
                </a:cubicBezTo>
                <a:cubicBezTo>
                  <a:pt x="238392" y="3154601"/>
                  <a:pt x="240077" y="3156286"/>
                  <a:pt x="240078" y="3152914"/>
                </a:cubicBezTo>
                <a:cubicBezTo>
                  <a:pt x="240076" y="3149542"/>
                  <a:pt x="243448" y="3146169"/>
                  <a:pt x="250193" y="3146169"/>
                </a:cubicBezTo>
                <a:cubicBezTo>
                  <a:pt x="258625" y="3144482"/>
                  <a:pt x="258625" y="3144482"/>
                  <a:pt x="248508" y="3144484"/>
                </a:cubicBezTo>
                <a:cubicBezTo>
                  <a:pt x="241764" y="3142797"/>
                  <a:pt x="238392" y="3141953"/>
                  <a:pt x="237127" y="3142796"/>
                </a:cubicBezTo>
                <a:close/>
                <a:moveTo>
                  <a:pt x="172633" y="3139425"/>
                </a:moveTo>
                <a:cubicBezTo>
                  <a:pt x="169261" y="3142798"/>
                  <a:pt x="174318" y="3154598"/>
                  <a:pt x="179377" y="3152914"/>
                </a:cubicBezTo>
                <a:cubicBezTo>
                  <a:pt x="182748" y="3152913"/>
                  <a:pt x="182749" y="3149542"/>
                  <a:pt x="179376" y="3142797"/>
                </a:cubicBezTo>
                <a:cubicBezTo>
                  <a:pt x="176004" y="3139425"/>
                  <a:pt x="174318" y="3137739"/>
                  <a:pt x="172633" y="3139425"/>
                </a:cubicBezTo>
                <a:close/>
                <a:moveTo>
                  <a:pt x="186120" y="3136053"/>
                </a:moveTo>
                <a:cubicBezTo>
                  <a:pt x="186120" y="3136053"/>
                  <a:pt x="186122" y="3139425"/>
                  <a:pt x="186120" y="3142798"/>
                </a:cubicBezTo>
                <a:cubicBezTo>
                  <a:pt x="186122" y="3146169"/>
                  <a:pt x="189492" y="3146169"/>
                  <a:pt x="191179" y="3144482"/>
                </a:cubicBezTo>
                <a:cubicBezTo>
                  <a:pt x="192864" y="3142797"/>
                  <a:pt x="192866" y="3139425"/>
                  <a:pt x="191180" y="3137738"/>
                </a:cubicBezTo>
                <a:cubicBezTo>
                  <a:pt x="189495" y="3136053"/>
                  <a:pt x="187807" y="3134366"/>
                  <a:pt x="186120" y="3136053"/>
                </a:cubicBezTo>
                <a:close/>
                <a:moveTo>
                  <a:pt x="327755" y="3122563"/>
                </a:moveTo>
                <a:cubicBezTo>
                  <a:pt x="326070" y="3120878"/>
                  <a:pt x="321011" y="3122563"/>
                  <a:pt x="319326" y="3124249"/>
                </a:cubicBezTo>
                <a:cubicBezTo>
                  <a:pt x="315954" y="3127622"/>
                  <a:pt x="315954" y="3130995"/>
                  <a:pt x="315954" y="3134365"/>
                </a:cubicBezTo>
                <a:cubicBezTo>
                  <a:pt x="317641" y="3136053"/>
                  <a:pt x="321011" y="3136052"/>
                  <a:pt x="324383" y="3132681"/>
                </a:cubicBezTo>
                <a:cubicBezTo>
                  <a:pt x="327756" y="3129307"/>
                  <a:pt x="329443" y="3124251"/>
                  <a:pt x="327755" y="3122563"/>
                </a:cubicBezTo>
                <a:close/>
                <a:moveTo>
                  <a:pt x="273800" y="3115397"/>
                </a:moveTo>
                <a:cubicBezTo>
                  <a:pt x="268320" y="3112868"/>
                  <a:pt x="264527" y="3113289"/>
                  <a:pt x="265370" y="3117504"/>
                </a:cubicBezTo>
                <a:cubicBezTo>
                  <a:pt x="267056" y="3119191"/>
                  <a:pt x="272114" y="3124248"/>
                  <a:pt x="277172" y="3125935"/>
                </a:cubicBezTo>
                <a:cubicBezTo>
                  <a:pt x="283918" y="3129308"/>
                  <a:pt x="288976" y="3134366"/>
                  <a:pt x="294035" y="3146169"/>
                </a:cubicBezTo>
                <a:cubicBezTo>
                  <a:pt x="300778" y="3163030"/>
                  <a:pt x="300778" y="3163030"/>
                  <a:pt x="309209" y="3154599"/>
                </a:cubicBezTo>
                <a:cubicBezTo>
                  <a:pt x="315954" y="3147854"/>
                  <a:pt x="315954" y="3144484"/>
                  <a:pt x="310894" y="3146169"/>
                </a:cubicBezTo>
                <a:cubicBezTo>
                  <a:pt x="305837" y="3144482"/>
                  <a:pt x="299092" y="3137737"/>
                  <a:pt x="292348" y="3130993"/>
                </a:cubicBezTo>
                <a:cubicBezTo>
                  <a:pt x="286446" y="3123406"/>
                  <a:pt x="279280" y="3117926"/>
                  <a:pt x="273800" y="3115397"/>
                </a:cubicBezTo>
                <a:close/>
                <a:moveTo>
                  <a:pt x="322699" y="3097272"/>
                </a:moveTo>
                <a:cubicBezTo>
                  <a:pt x="315954" y="3100643"/>
                  <a:pt x="315954" y="3100643"/>
                  <a:pt x="324386" y="3102330"/>
                </a:cubicBezTo>
                <a:cubicBezTo>
                  <a:pt x="329443" y="3104016"/>
                  <a:pt x="334502" y="3105702"/>
                  <a:pt x="334501" y="3109075"/>
                </a:cubicBezTo>
                <a:cubicBezTo>
                  <a:pt x="336188" y="3114131"/>
                  <a:pt x="349677" y="3114131"/>
                  <a:pt x="356421" y="3107387"/>
                </a:cubicBezTo>
                <a:cubicBezTo>
                  <a:pt x="358106" y="3105702"/>
                  <a:pt x="358108" y="3102330"/>
                  <a:pt x="353049" y="3100644"/>
                </a:cubicBezTo>
                <a:cubicBezTo>
                  <a:pt x="349676" y="3100643"/>
                  <a:pt x="346304" y="3100645"/>
                  <a:pt x="346305" y="3104014"/>
                </a:cubicBezTo>
                <a:cubicBezTo>
                  <a:pt x="346305" y="3107389"/>
                  <a:pt x="341246" y="3105702"/>
                  <a:pt x="337874" y="3102330"/>
                </a:cubicBezTo>
                <a:cubicBezTo>
                  <a:pt x="334502" y="3098957"/>
                  <a:pt x="327756" y="3095585"/>
                  <a:pt x="322699" y="3097272"/>
                </a:cubicBezTo>
                <a:close/>
                <a:moveTo>
                  <a:pt x="143967" y="3097270"/>
                </a:moveTo>
                <a:cubicBezTo>
                  <a:pt x="142282" y="3095585"/>
                  <a:pt x="138908" y="3095584"/>
                  <a:pt x="135536" y="3098957"/>
                </a:cubicBezTo>
                <a:cubicBezTo>
                  <a:pt x="133852" y="3100643"/>
                  <a:pt x="132165" y="3105702"/>
                  <a:pt x="133851" y="3107387"/>
                </a:cubicBezTo>
                <a:cubicBezTo>
                  <a:pt x="135537" y="3109075"/>
                  <a:pt x="138908" y="3109074"/>
                  <a:pt x="142281" y="3105702"/>
                </a:cubicBezTo>
                <a:cubicBezTo>
                  <a:pt x="145652" y="3102330"/>
                  <a:pt x="145655" y="3098958"/>
                  <a:pt x="143967" y="3097270"/>
                </a:cubicBezTo>
                <a:close/>
                <a:moveTo>
                  <a:pt x="311948" y="3074719"/>
                </a:moveTo>
                <a:cubicBezTo>
                  <a:pt x="310473" y="3074929"/>
                  <a:pt x="310052" y="3077881"/>
                  <a:pt x="309209" y="3083783"/>
                </a:cubicBezTo>
                <a:cubicBezTo>
                  <a:pt x="307522" y="3088840"/>
                  <a:pt x="309209" y="3090528"/>
                  <a:pt x="319326" y="3090525"/>
                </a:cubicBezTo>
                <a:cubicBezTo>
                  <a:pt x="329443" y="3090527"/>
                  <a:pt x="327756" y="3088840"/>
                  <a:pt x="321011" y="3082096"/>
                </a:cubicBezTo>
                <a:cubicBezTo>
                  <a:pt x="315953" y="3077037"/>
                  <a:pt x="313424" y="3074508"/>
                  <a:pt x="311948" y="3074719"/>
                </a:cubicBezTo>
                <a:close/>
                <a:moveTo>
                  <a:pt x="347780" y="3055750"/>
                </a:moveTo>
                <a:cubicBezTo>
                  <a:pt x="342932" y="3055960"/>
                  <a:pt x="341246" y="3058489"/>
                  <a:pt x="346305" y="3063547"/>
                </a:cubicBezTo>
                <a:cubicBezTo>
                  <a:pt x="349677" y="3066920"/>
                  <a:pt x="354734" y="3068607"/>
                  <a:pt x="359793" y="3066921"/>
                </a:cubicBezTo>
                <a:cubicBezTo>
                  <a:pt x="364851" y="3065235"/>
                  <a:pt x="369911" y="3066920"/>
                  <a:pt x="374969" y="3071979"/>
                </a:cubicBezTo>
                <a:cubicBezTo>
                  <a:pt x="380027" y="3077037"/>
                  <a:pt x="385084" y="3078724"/>
                  <a:pt x="388457" y="3075352"/>
                </a:cubicBezTo>
                <a:cubicBezTo>
                  <a:pt x="391829" y="3071979"/>
                  <a:pt x="393516" y="3070292"/>
                  <a:pt x="388457" y="3068607"/>
                </a:cubicBezTo>
                <a:cubicBezTo>
                  <a:pt x="383399" y="3070294"/>
                  <a:pt x="374969" y="3065235"/>
                  <a:pt x="368223" y="3061863"/>
                </a:cubicBezTo>
                <a:cubicBezTo>
                  <a:pt x="360636" y="3057647"/>
                  <a:pt x="352627" y="3055540"/>
                  <a:pt x="347780" y="3055750"/>
                </a:cubicBezTo>
                <a:close/>
                <a:moveTo>
                  <a:pt x="234599" y="3053432"/>
                </a:moveTo>
                <a:cubicBezTo>
                  <a:pt x="233755" y="3053852"/>
                  <a:pt x="234177" y="3055960"/>
                  <a:pt x="235019" y="3060175"/>
                </a:cubicBezTo>
                <a:cubicBezTo>
                  <a:pt x="236704" y="3065235"/>
                  <a:pt x="240079" y="3065235"/>
                  <a:pt x="241764" y="3063550"/>
                </a:cubicBezTo>
                <a:cubicBezTo>
                  <a:pt x="246821" y="3061862"/>
                  <a:pt x="246823" y="3058491"/>
                  <a:pt x="241764" y="3056805"/>
                </a:cubicBezTo>
                <a:cubicBezTo>
                  <a:pt x="237549" y="3054275"/>
                  <a:pt x="235441" y="3053010"/>
                  <a:pt x="234599" y="3053432"/>
                </a:cubicBezTo>
                <a:close/>
                <a:moveTo>
                  <a:pt x="416068" y="3037624"/>
                </a:moveTo>
                <a:cubicBezTo>
                  <a:pt x="414593" y="3038255"/>
                  <a:pt x="413750" y="3039942"/>
                  <a:pt x="413750" y="3043314"/>
                </a:cubicBezTo>
                <a:cubicBezTo>
                  <a:pt x="412065" y="3048373"/>
                  <a:pt x="412063" y="3051746"/>
                  <a:pt x="408692" y="3051746"/>
                </a:cubicBezTo>
                <a:cubicBezTo>
                  <a:pt x="400260" y="3050058"/>
                  <a:pt x="391829" y="3058490"/>
                  <a:pt x="395201" y="3061862"/>
                </a:cubicBezTo>
                <a:cubicBezTo>
                  <a:pt x="400261" y="3066922"/>
                  <a:pt x="418807" y="3058491"/>
                  <a:pt x="418808" y="3051745"/>
                </a:cubicBezTo>
                <a:cubicBezTo>
                  <a:pt x="418810" y="3048373"/>
                  <a:pt x="420494" y="3046688"/>
                  <a:pt x="423866" y="3050060"/>
                </a:cubicBezTo>
                <a:cubicBezTo>
                  <a:pt x="425552" y="3051746"/>
                  <a:pt x="428926" y="3051745"/>
                  <a:pt x="428924" y="3048373"/>
                </a:cubicBezTo>
                <a:cubicBezTo>
                  <a:pt x="428926" y="3045000"/>
                  <a:pt x="425554" y="3041629"/>
                  <a:pt x="422182" y="3038256"/>
                </a:cubicBezTo>
                <a:cubicBezTo>
                  <a:pt x="419652" y="3037414"/>
                  <a:pt x="417544" y="3036991"/>
                  <a:pt x="416068" y="3037624"/>
                </a:cubicBezTo>
                <a:close/>
                <a:moveTo>
                  <a:pt x="268742" y="3029826"/>
                </a:moveTo>
                <a:cubicBezTo>
                  <a:pt x="267056" y="3031512"/>
                  <a:pt x="268742" y="3033197"/>
                  <a:pt x="270428" y="3034884"/>
                </a:cubicBezTo>
                <a:cubicBezTo>
                  <a:pt x="272115" y="3036569"/>
                  <a:pt x="275487" y="3036571"/>
                  <a:pt x="277174" y="3034884"/>
                </a:cubicBezTo>
                <a:cubicBezTo>
                  <a:pt x="278859" y="3033199"/>
                  <a:pt x="278859" y="3029825"/>
                  <a:pt x="275487" y="3029826"/>
                </a:cubicBezTo>
                <a:cubicBezTo>
                  <a:pt x="272114" y="3029825"/>
                  <a:pt x="268742" y="3029826"/>
                  <a:pt x="268742" y="3029826"/>
                </a:cubicBezTo>
                <a:close/>
                <a:moveTo>
                  <a:pt x="201297" y="3026453"/>
                </a:moveTo>
                <a:cubicBezTo>
                  <a:pt x="199611" y="3024767"/>
                  <a:pt x="196239" y="3028139"/>
                  <a:pt x="197924" y="3033199"/>
                </a:cubicBezTo>
                <a:cubicBezTo>
                  <a:pt x="199611" y="3045001"/>
                  <a:pt x="209728" y="3048373"/>
                  <a:pt x="206356" y="3038256"/>
                </a:cubicBezTo>
                <a:cubicBezTo>
                  <a:pt x="206356" y="3031512"/>
                  <a:pt x="202984" y="3028139"/>
                  <a:pt x="201297" y="3026453"/>
                </a:cubicBezTo>
                <a:close/>
                <a:moveTo>
                  <a:pt x="150712" y="3019709"/>
                </a:moveTo>
                <a:cubicBezTo>
                  <a:pt x="143967" y="3026454"/>
                  <a:pt x="154084" y="3043316"/>
                  <a:pt x="165889" y="3045001"/>
                </a:cubicBezTo>
                <a:cubicBezTo>
                  <a:pt x="170946" y="3046688"/>
                  <a:pt x="172631" y="3048373"/>
                  <a:pt x="165888" y="3051745"/>
                </a:cubicBezTo>
                <a:cubicBezTo>
                  <a:pt x="160829" y="3053431"/>
                  <a:pt x="159144" y="3058491"/>
                  <a:pt x="159142" y="3061863"/>
                </a:cubicBezTo>
                <a:cubicBezTo>
                  <a:pt x="160828" y="3063550"/>
                  <a:pt x="162515" y="3065235"/>
                  <a:pt x="165887" y="3061863"/>
                </a:cubicBezTo>
                <a:cubicBezTo>
                  <a:pt x="169259" y="3058491"/>
                  <a:pt x="172633" y="3058490"/>
                  <a:pt x="176005" y="3061862"/>
                </a:cubicBezTo>
                <a:cubicBezTo>
                  <a:pt x="179378" y="3065235"/>
                  <a:pt x="181063" y="3060175"/>
                  <a:pt x="181063" y="3046686"/>
                </a:cubicBezTo>
                <a:cubicBezTo>
                  <a:pt x="181063" y="3033197"/>
                  <a:pt x="179378" y="3024768"/>
                  <a:pt x="174318" y="3026453"/>
                </a:cubicBezTo>
                <a:cubicBezTo>
                  <a:pt x="172631" y="3028139"/>
                  <a:pt x="165888" y="3024768"/>
                  <a:pt x="162516" y="3021395"/>
                </a:cubicBezTo>
                <a:cubicBezTo>
                  <a:pt x="159143" y="3018023"/>
                  <a:pt x="152399" y="3018022"/>
                  <a:pt x="150712" y="3019709"/>
                </a:cubicBezTo>
                <a:close/>
                <a:moveTo>
                  <a:pt x="407427" y="3000740"/>
                </a:moveTo>
                <a:cubicBezTo>
                  <a:pt x="404898" y="3001583"/>
                  <a:pt x="404477" y="3003690"/>
                  <a:pt x="405321" y="3007906"/>
                </a:cubicBezTo>
                <a:cubicBezTo>
                  <a:pt x="407006" y="3016335"/>
                  <a:pt x="410378" y="3016337"/>
                  <a:pt x="417122" y="3012964"/>
                </a:cubicBezTo>
                <a:cubicBezTo>
                  <a:pt x="422181" y="3011278"/>
                  <a:pt x="428926" y="3011278"/>
                  <a:pt x="428924" y="3014650"/>
                </a:cubicBezTo>
                <a:cubicBezTo>
                  <a:pt x="428926" y="3018023"/>
                  <a:pt x="432296" y="3018023"/>
                  <a:pt x="433983" y="3016335"/>
                </a:cubicBezTo>
                <a:cubicBezTo>
                  <a:pt x="435669" y="3014650"/>
                  <a:pt x="439043" y="3014650"/>
                  <a:pt x="439041" y="3018023"/>
                </a:cubicBezTo>
                <a:cubicBezTo>
                  <a:pt x="440728" y="3019710"/>
                  <a:pt x="442413" y="3021395"/>
                  <a:pt x="447473" y="3019710"/>
                </a:cubicBezTo>
                <a:cubicBezTo>
                  <a:pt x="452530" y="3018023"/>
                  <a:pt x="452533" y="3014650"/>
                  <a:pt x="449160" y="3011278"/>
                </a:cubicBezTo>
                <a:cubicBezTo>
                  <a:pt x="444101" y="3006218"/>
                  <a:pt x="432298" y="3001161"/>
                  <a:pt x="422180" y="3001162"/>
                </a:cubicBezTo>
                <a:cubicBezTo>
                  <a:pt x="414593" y="3000318"/>
                  <a:pt x="409956" y="2999897"/>
                  <a:pt x="407427" y="3000740"/>
                </a:cubicBezTo>
                <a:close/>
                <a:moveTo>
                  <a:pt x="3655259" y="2992766"/>
                </a:moveTo>
                <a:cubicBezTo>
                  <a:pt x="3649517" y="2993513"/>
                  <a:pt x="3643024" y="2995012"/>
                  <a:pt x="3637032" y="2997009"/>
                </a:cubicBezTo>
                <a:cubicBezTo>
                  <a:pt x="3625047" y="3001004"/>
                  <a:pt x="3617057" y="3001004"/>
                  <a:pt x="3615060" y="2999008"/>
                </a:cubicBezTo>
                <a:cubicBezTo>
                  <a:pt x="3613062" y="2997009"/>
                  <a:pt x="3609066" y="2997012"/>
                  <a:pt x="3605072" y="2997009"/>
                </a:cubicBezTo>
                <a:cubicBezTo>
                  <a:pt x="3599080" y="2999008"/>
                  <a:pt x="3603075" y="3003003"/>
                  <a:pt x="3623050" y="3014988"/>
                </a:cubicBezTo>
                <a:cubicBezTo>
                  <a:pt x="3639028" y="3026972"/>
                  <a:pt x="3649016" y="3028971"/>
                  <a:pt x="3647020" y="3022977"/>
                </a:cubicBezTo>
                <a:cubicBezTo>
                  <a:pt x="3645021" y="3016986"/>
                  <a:pt x="3653012" y="3008997"/>
                  <a:pt x="3662998" y="3003003"/>
                </a:cubicBezTo>
                <a:cubicBezTo>
                  <a:pt x="3678977" y="2995013"/>
                  <a:pt x="3680976" y="2993014"/>
                  <a:pt x="3668990" y="2993017"/>
                </a:cubicBezTo>
                <a:cubicBezTo>
                  <a:pt x="3665996" y="2992017"/>
                  <a:pt x="3661002" y="2992017"/>
                  <a:pt x="3655259" y="2992766"/>
                </a:cubicBezTo>
                <a:close/>
                <a:moveTo>
                  <a:pt x="280966" y="2991465"/>
                </a:moveTo>
                <a:cubicBezTo>
                  <a:pt x="277173" y="2991044"/>
                  <a:pt x="274644" y="2993573"/>
                  <a:pt x="275487" y="2999474"/>
                </a:cubicBezTo>
                <a:cubicBezTo>
                  <a:pt x="278859" y="3009591"/>
                  <a:pt x="292347" y="3019709"/>
                  <a:pt x="297407" y="3014650"/>
                </a:cubicBezTo>
                <a:cubicBezTo>
                  <a:pt x="299092" y="3012965"/>
                  <a:pt x="297408" y="3007906"/>
                  <a:pt x="294033" y="3001161"/>
                </a:cubicBezTo>
                <a:cubicBezTo>
                  <a:pt x="289818" y="2995259"/>
                  <a:pt x="284759" y="2991887"/>
                  <a:pt x="280966" y="2991465"/>
                </a:cubicBezTo>
                <a:close/>
                <a:moveTo>
                  <a:pt x="466021" y="2980927"/>
                </a:moveTo>
                <a:cubicBezTo>
                  <a:pt x="460962" y="2979242"/>
                  <a:pt x="459277" y="2980927"/>
                  <a:pt x="460962" y="2985987"/>
                </a:cubicBezTo>
                <a:cubicBezTo>
                  <a:pt x="462647" y="2994417"/>
                  <a:pt x="474450" y="2992731"/>
                  <a:pt x="474451" y="2985987"/>
                </a:cubicBezTo>
                <a:cubicBezTo>
                  <a:pt x="476139" y="2984300"/>
                  <a:pt x="471079" y="2982615"/>
                  <a:pt x="466021" y="2980927"/>
                </a:cubicBezTo>
                <a:close/>
                <a:moveTo>
                  <a:pt x="309632" y="2979241"/>
                </a:moveTo>
                <a:cubicBezTo>
                  <a:pt x="308368" y="2980085"/>
                  <a:pt x="309210" y="2982614"/>
                  <a:pt x="310897" y="2987672"/>
                </a:cubicBezTo>
                <a:cubicBezTo>
                  <a:pt x="310894" y="2991044"/>
                  <a:pt x="312582" y="2992732"/>
                  <a:pt x="312582" y="2989357"/>
                </a:cubicBezTo>
                <a:cubicBezTo>
                  <a:pt x="312582" y="2985987"/>
                  <a:pt x="317639" y="2984300"/>
                  <a:pt x="322699" y="2982615"/>
                </a:cubicBezTo>
                <a:cubicBezTo>
                  <a:pt x="331129" y="2984300"/>
                  <a:pt x="331129" y="2984300"/>
                  <a:pt x="321011" y="2980927"/>
                </a:cubicBezTo>
                <a:cubicBezTo>
                  <a:pt x="314267" y="2979242"/>
                  <a:pt x="310896" y="2978398"/>
                  <a:pt x="309632" y="2979241"/>
                </a:cubicBezTo>
                <a:close/>
                <a:moveTo>
                  <a:pt x="282863" y="2958797"/>
                </a:moveTo>
                <a:cubicBezTo>
                  <a:pt x="281810" y="2959430"/>
                  <a:pt x="281388" y="2963224"/>
                  <a:pt x="280546" y="2970811"/>
                </a:cubicBezTo>
                <a:cubicBezTo>
                  <a:pt x="280544" y="2980928"/>
                  <a:pt x="282231" y="2982614"/>
                  <a:pt x="287291" y="2977556"/>
                </a:cubicBezTo>
                <a:cubicBezTo>
                  <a:pt x="292348" y="2975868"/>
                  <a:pt x="290661" y="2970811"/>
                  <a:pt x="288976" y="2965751"/>
                </a:cubicBezTo>
                <a:cubicBezTo>
                  <a:pt x="285603" y="2960694"/>
                  <a:pt x="283917" y="2958166"/>
                  <a:pt x="282863" y="2958797"/>
                </a:cubicBezTo>
                <a:close/>
                <a:moveTo>
                  <a:pt x="228275" y="2948892"/>
                </a:moveTo>
                <a:cubicBezTo>
                  <a:pt x="224903" y="2948890"/>
                  <a:pt x="221530" y="2948892"/>
                  <a:pt x="219845" y="2950577"/>
                </a:cubicBezTo>
                <a:cubicBezTo>
                  <a:pt x="218157" y="2952264"/>
                  <a:pt x="218157" y="2955634"/>
                  <a:pt x="221530" y="2955636"/>
                </a:cubicBezTo>
                <a:cubicBezTo>
                  <a:pt x="224902" y="2955634"/>
                  <a:pt x="228274" y="2955636"/>
                  <a:pt x="229962" y="2953949"/>
                </a:cubicBezTo>
                <a:cubicBezTo>
                  <a:pt x="231647" y="2952264"/>
                  <a:pt x="231647" y="2948889"/>
                  <a:pt x="228275" y="2948892"/>
                </a:cubicBezTo>
                <a:close/>
                <a:moveTo>
                  <a:pt x="474450" y="2945519"/>
                </a:moveTo>
                <a:cubicBezTo>
                  <a:pt x="471079" y="2945518"/>
                  <a:pt x="469394" y="2943833"/>
                  <a:pt x="467706" y="2945520"/>
                </a:cubicBezTo>
                <a:cubicBezTo>
                  <a:pt x="466021" y="2947205"/>
                  <a:pt x="467706" y="2948890"/>
                  <a:pt x="469394" y="2950577"/>
                </a:cubicBezTo>
                <a:cubicBezTo>
                  <a:pt x="471079" y="2952262"/>
                  <a:pt x="474450" y="2952264"/>
                  <a:pt x="476138" y="2950577"/>
                </a:cubicBezTo>
                <a:cubicBezTo>
                  <a:pt x="477824" y="2948892"/>
                  <a:pt x="474450" y="2945519"/>
                  <a:pt x="474450" y="2945519"/>
                </a:cubicBezTo>
                <a:close/>
                <a:moveTo>
                  <a:pt x="253356" y="2940671"/>
                </a:moveTo>
                <a:cubicBezTo>
                  <a:pt x="251880" y="2942147"/>
                  <a:pt x="251038" y="2946362"/>
                  <a:pt x="251880" y="2952265"/>
                </a:cubicBezTo>
                <a:cubicBezTo>
                  <a:pt x="250194" y="2957322"/>
                  <a:pt x="250196" y="2960694"/>
                  <a:pt x="243451" y="2960694"/>
                </a:cubicBezTo>
                <a:cubicBezTo>
                  <a:pt x="229962" y="2960694"/>
                  <a:pt x="216472" y="2974183"/>
                  <a:pt x="216471" y="2984300"/>
                </a:cubicBezTo>
                <a:cubicBezTo>
                  <a:pt x="216473" y="2994417"/>
                  <a:pt x="229961" y="3001162"/>
                  <a:pt x="233333" y="2994417"/>
                </a:cubicBezTo>
                <a:cubicBezTo>
                  <a:pt x="233334" y="2991044"/>
                  <a:pt x="243448" y="2991045"/>
                  <a:pt x="250195" y="2994417"/>
                </a:cubicBezTo>
                <a:cubicBezTo>
                  <a:pt x="270429" y="3001161"/>
                  <a:pt x="273801" y="2997789"/>
                  <a:pt x="260312" y="2984300"/>
                </a:cubicBezTo>
                <a:cubicBezTo>
                  <a:pt x="250195" y="2974183"/>
                  <a:pt x="250194" y="2970811"/>
                  <a:pt x="255253" y="2965752"/>
                </a:cubicBezTo>
                <a:cubicBezTo>
                  <a:pt x="258625" y="2962380"/>
                  <a:pt x="263684" y="2960694"/>
                  <a:pt x="265370" y="2965753"/>
                </a:cubicBezTo>
                <a:cubicBezTo>
                  <a:pt x="267056" y="2970811"/>
                  <a:pt x="268742" y="2969125"/>
                  <a:pt x="272114" y="2959009"/>
                </a:cubicBezTo>
                <a:cubicBezTo>
                  <a:pt x="273800" y="2947205"/>
                  <a:pt x="275487" y="2945518"/>
                  <a:pt x="268742" y="2948892"/>
                </a:cubicBezTo>
                <a:cubicBezTo>
                  <a:pt x="265370" y="2952265"/>
                  <a:pt x="260312" y="2950577"/>
                  <a:pt x="258625" y="2945520"/>
                </a:cubicBezTo>
                <a:cubicBezTo>
                  <a:pt x="256939" y="2940461"/>
                  <a:pt x="254831" y="2939196"/>
                  <a:pt x="253356" y="2940671"/>
                </a:cubicBezTo>
                <a:close/>
                <a:moveTo>
                  <a:pt x="3728916" y="2925102"/>
                </a:moveTo>
                <a:cubicBezTo>
                  <a:pt x="3728916" y="2925102"/>
                  <a:pt x="3728915" y="2929095"/>
                  <a:pt x="3728916" y="2933092"/>
                </a:cubicBezTo>
                <a:cubicBezTo>
                  <a:pt x="3728916" y="2937085"/>
                  <a:pt x="3732911" y="2937087"/>
                  <a:pt x="3734910" y="2935088"/>
                </a:cubicBezTo>
                <a:cubicBezTo>
                  <a:pt x="3736906" y="2933092"/>
                  <a:pt x="3736906" y="2929094"/>
                  <a:pt x="3734910" y="2927098"/>
                </a:cubicBezTo>
                <a:cubicBezTo>
                  <a:pt x="3732911" y="2925100"/>
                  <a:pt x="3730915" y="2923104"/>
                  <a:pt x="3728916" y="2925102"/>
                </a:cubicBezTo>
                <a:close/>
                <a:moveTo>
                  <a:pt x="427239" y="2901678"/>
                </a:moveTo>
                <a:cubicBezTo>
                  <a:pt x="423866" y="2901680"/>
                  <a:pt x="420495" y="2901678"/>
                  <a:pt x="418807" y="2903365"/>
                </a:cubicBezTo>
                <a:cubicBezTo>
                  <a:pt x="415435" y="2906738"/>
                  <a:pt x="417122" y="2908424"/>
                  <a:pt x="425554" y="2906737"/>
                </a:cubicBezTo>
                <a:cubicBezTo>
                  <a:pt x="430611" y="2905050"/>
                  <a:pt x="430611" y="2901680"/>
                  <a:pt x="427239" y="2901678"/>
                </a:cubicBezTo>
                <a:close/>
                <a:moveTo>
                  <a:pt x="404266" y="2896831"/>
                </a:moveTo>
                <a:cubicBezTo>
                  <a:pt x="403212" y="2896199"/>
                  <a:pt x="401948" y="2896621"/>
                  <a:pt x="400261" y="2898307"/>
                </a:cubicBezTo>
                <a:cubicBezTo>
                  <a:pt x="400261" y="2901678"/>
                  <a:pt x="396889" y="2901680"/>
                  <a:pt x="393516" y="2901678"/>
                </a:cubicBezTo>
                <a:cubicBezTo>
                  <a:pt x="386772" y="2901678"/>
                  <a:pt x="383399" y="2905050"/>
                  <a:pt x="374967" y="2920227"/>
                </a:cubicBezTo>
                <a:lnTo>
                  <a:pt x="369911" y="2932028"/>
                </a:lnTo>
                <a:lnTo>
                  <a:pt x="383399" y="2928658"/>
                </a:lnTo>
                <a:cubicBezTo>
                  <a:pt x="390144" y="2925284"/>
                  <a:pt x="398575" y="2926971"/>
                  <a:pt x="400260" y="2932030"/>
                </a:cubicBezTo>
                <a:cubicBezTo>
                  <a:pt x="407005" y="2942145"/>
                  <a:pt x="398574" y="2950577"/>
                  <a:pt x="390145" y="2945518"/>
                </a:cubicBezTo>
                <a:cubicBezTo>
                  <a:pt x="385085" y="2943833"/>
                  <a:pt x="386772" y="2945519"/>
                  <a:pt x="390144" y="2948892"/>
                </a:cubicBezTo>
                <a:cubicBezTo>
                  <a:pt x="396889" y="2955636"/>
                  <a:pt x="393516" y="2972498"/>
                  <a:pt x="386772" y="2965754"/>
                </a:cubicBezTo>
                <a:cubicBezTo>
                  <a:pt x="378340" y="2957322"/>
                  <a:pt x="376655" y="2965751"/>
                  <a:pt x="383399" y="2975871"/>
                </a:cubicBezTo>
                <a:cubicBezTo>
                  <a:pt x="386772" y="2982613"/>
                  <a:pt x="393516" y="2985986"/>
                  <a:pt x="403633" y="2985985"/>
                </a:cubicBezTo>
                <a:cubicBezTo>
                  <a:pt x="418807" y="2984300"/>
                  <a:pt x="418807" y="2984300"/>
                  <a:pt x="403633" y="2982615"/>
                </a:cubicBezTo>
                <a:cubicBezTo>
                  <a:pt x="386771" y="2979242"/>
                  <a:pt x="383399" y="2972496"/>
                  <a:pt x="396889" y="2969126"/>
                </a:cubicBezTo>
                <a:cubicBezTo>
                  <a:pt x="401948" y="2970810"/>
                  <a:pt x="403634" y="2965751"/>
                  <a:pt x="403633" y="2959007"/>
                </a:cubicBezTo>
                <a:cubicBezTo>
                  <a:pt x="403634" y="2948892"/>
                  <a:pt x="405320" y="2947205"/>
                  <a:pt x="412065" y="2947205"/>
                </a:cubicBezTo>
                <a:cubicBezTo>
                  <a:pt x="420495" y="2948890"/>
                  <a:pt x="420495" y="2945520"/>
                  <a:pt x="415437" y="2937088"/>
                </a:cubicBezTo>
                <a:cubicBezTo>
                  <a:pt x="412063" y="2930343"/>
                  <a:pt x="410378" y="2925283"/>
                  <a:pt x="412063" y="2923598"/>
                </a:cubicBezTo>
                <a:cubicBezTo>
                  <a:pt x="413750" y="2921911"/>
                  <a:pt x="413750" y="2918541"/>
                  <a:pt x="410378" y="2918539"/>
                </a:cubicBezTo>
                <a:cubicBezTo>
                  <a:pt x="408693" y="2916854"/>
                  <a:pt x="407006" y="2915167"/>
                  <a:pt x="408691" y="2913482"/>
                </a:cubicBezTo>
                <a:cubicBezTo>
                  <a:pt x="410378" y="2911795"/>
                  <a:pt x="408691" y="2906737"/>
                  <a:pt x="407005" y="2901678"/>
                </a:cubicBezTo>
                <a:cubicBezTo>
                  <a:pt x="406162" y="2899149"/>
                  <a:pt x="405319" y="2897463"/>
                  <a:pt x="404266" y="2896831"/>
                </a:cubicBezTo>
                <a:close/>
                <a:moveTo>
                  <a:pt x="3772861" y="2889147"/>
                </a:moveTo>
                <a:cubicBezTo>
                  <a:pt x="3762872" y="2887148"/>
                  <a:pt x="3752886" y="2897135"/>
                  <a:pt x="3750890" y="2911119"/>
                </a:cubicBezTo>
                <a:cubicBezTo>
                  <a:pt x="3750890" y="2919109"/>
                  <a:pt x="3750890" y="2919109"/>
                  <a:pt x="3754885" y="2915114"/>
                </a:cubicBezTo>
                <a:cubicBezTo>
                  <a:pt x="3758880" y="2911119"/>
                  <a:pt x="3758880" y="2911119"/>
                  <a:pt x="3760876" y="2921105"/>
                </a:cubicBezTo>
                <a:cubicBezTo>
                  <a:pt x="3760876" y="2929095"/>
                  <a:pt x="3764871" y="2933090"/>
                  <a:pt x="3772860" y="2937087"/>
                </a:cubicBezTo>
                <a:cubicBezTo>
                  <a:pt x="3784846" y="2941081"/>
                  <a:pt x="3782847" y="2939084"/>
                  <a:pt x="3774857" y="2923104"/>
                </a:cubicBezTo>
                <a:cubicBezTo>
                  <a:pt x="3768865" y="2913115"/>
                  <a:pt x="3766869" y="2903129"/>
                  <a:pt x="3770864" y="2899134"/>
                </a:cubicBezTo>
                <a:cubicBezTo>
                  <a:pt x="3774859" y="2895139"/>
                  <a:pt x="3774857" y="2891143"/>
                  <a:pt x="3772861" y="2889147"/>
                </a:cubicBezTo>
                <a:close/>
                <a:moveTo>
                  <a:pt x="265159" y="2888401"/>
                </a:moveTo>
                <a:cubicBezTo>
                  <a:pt x="263684" y="2889033"/>
                  <a:pt x="264527" y="2890719"/>
                  <a:pt x="267055" y="2893248"/>
                </a:cubicBezTo>
                <a:cubicBezTo>
                  <a:pt x="268742" y="2894935"/>
                  <a:pt x="273801" y="2896620"/>
                  <a:pt x="278859" y="2894934"/>
                </a:cubicBezTo>
                <a:cubicBezTo>
                  <a:pt x="285603" y="2891563"/>
                  <a:pt x="285603" y="2891563"/>
                  <a:pt x="277172" y="2889876"/>
                </a:cubicBezTo>
                <a:cubicBezTo>
                  <a:pt x="270428" y="2888190"/>
                  <a:pt x="266635" y="2887769"/>
                  <a:pt x="265159" y="2888401"/>
                </a:cubicBezTo>
                <a:close/>
                <a:moveTo>
                  <a:pt x="323753" y="2887979"/>
                </a:moveTo>
                <a:cubicBezTo>
                  <a:pt x="322277" y="2887768"/>
                  <a:pt x="321013" y="2888190"/>
                  <a:pt x="321014" y="2889876"/>
                </a:cubicBezTo>
                <a:cubicBezTo>
                  <a:pt x="319326" y="2891563"/>
                  <a:pt x="319326" y="2894934"/>
                  <a:pt x="321014" y="2896621"/>
                </a:cubicBezTo>
                <a:cubicBezTo>
                  <a:pt x="322699" y="2898306"/>
                  <a:pt x="326070" y="2898307"/>
                  <a:pt x="327758" y="2896620"/>
                </a:cubicBezTo>
                <a:cubicBezTo>
                  <a:pt x="329443" y="2894935"/>
                  <a:pt x="329444" y="2891561"/>
                  <a:pt x="327758" y="2889876"/>
                </a:cubicBezTo>
                <a:cubicBezTo>
                  <a:pt x="326915" y="2889032"/>
                  <a:pt x="325228" y="2888189"/>
                  <a:pt x="323753" y="2887979"/>
                </a:cubicBezTo>
                <a:close/>
                <a:moveTo>
                  <a:pt x="525035" y="2884816"/>
                </a:moveTo>
                <a:cubicBezTo>
                  <a:pt x="523348" y="2886504"/>
                  <a:pt x="523350" y="2889876"/>
                  <a:pt x="526720" y="2889876"/>
                </a:cubicBezTo>
                <a:cubicBezTo>
                  <a:pt x="531780" y="2891561"/>
                  <a:pt x="535152" y="2891563"/>
                  <a:pt x="533465" y="2889876"/>
                </a:cubicBezTo>
                <a:cubicBezTo>
                  <a:pt x="535152" y="2888189"/>
                  <a:pt x="533466" y="2886504"/>
                  <a:pt x="531780" y="2884816"/>
                </a:cubicBezTo>
                <a:cubicBezTo>
                  <a:pt x="530094" y="2883131"/>
                  <a:pt x="526720" y="2883131"/>
                  <a:pt x="525035" y="2884816"/>
                </a:cubicBezTo>
                <a:close/>
                <a:moveTo>
                  <a:pt x="334501" y="2879759"/>
                </a:moveTo>
                <a:cubicBezTo>
                  <a:pt x="329444" y="2881446"/>
                  <a:pt x="327758" y="2883131"/>
                  <a:pt x="327758" y="2883131"/>
                </a:cubicBezTo>
                <a:cubicBezTo>
                  <a:pt x="329443" y="2884817"/>
                  <a:pt x="332815" y="2884818"/>
                  <a:pt x="339559" y="2884819"/>
                </a:cubicBezTo>
                <a:cubicBezTo>
                  <a:pt x="346304" y="2884819"/>
                  <a:pt x="349677" y="2884817"/>
                  <a:pt x="346304" y="2881444"/>
                </a:cubicBezTo>
                <a:cubicBezTo>
                  <a:pt x="342932" y="2878072"/>
                  <a:pt x="339559" y="2878074"/>
                  <a:pt x="334501" y="2879759"/>
                </a:cubicBezTo>
                <a:close/>
                <a:moveTo>
                  <a:pt x="293190" y="2857839"/>
                </a:moveTo>
                <a:cubicBezTo>
                  <a:pt x="291082" y="2857418"/>
                  <a:pt x="288975" y="2857839"/>
                  <a:pt x="287288" y="2859525"/>
                </a:cubicBezTo>
                <a:cubicBezTo>
                  <a:pt x="285603" y="2861211"/>
                  <a:pt x="285603" y="2864585"/>
                  <a:pt x="288976" y="2871328"/>
                </a:cubicBezTo>
                <a:cubicBezTo>
                  <a:pt x="292348" y="2874700"/>
                  <a:pt x="297406" y="2876387"/>
                  <a:pt x="300778" y="2873015"/>
                </a:cubicBezTo>
                <a:cubicBezTo>
                  <a:pt x="304150" y="2869643"/>
                  <a:pt x="302464" y="2864583"/>
                  <a:pt x="299092" y="2861211"/>
                </a:cubicBezTo>
                <a:cubicBezTo>
                  <a:pt x="297406" y="2859525"/>
                  <a:pt x="295298" y="2858261"/>
                  <a:pt x="293190" y="2857839"/>
                </a:cubicBezTo>
                <a:close/>
                <a:moveTo>
                  <a:pt x="504802" y="2854468"/>
                </a:moveTo>
                <a:cubicBezTo>
                  <a:pt x="493000" y="2852781"/>
                  <a:pt x="487940" y="2857840"/>
                  <a:pt x="496370" y="2866270"/>
                </a:cubicBezTo>
                <a:cubicBezTo>
                  <a:pt x="504801" y="2874701"/>
                  <a:pt x="506488" y="2873014"/>
                  <a:pt x="509861" y="2862899"/>
                </a:cubicBezTo>
                <a:cubicBezTo>
                  <a:pt x="509859" y="2859525"/>
                  <a:pt x="508174" y="2854467"/>
                  <a:pt x="504802" y="2854468"/>
                </a:cubicBezTo>
                <a:close/>
                <a:moveTo>
                  <a:pt x="3898704" y="2843204"/>
                </a:moveTo>
                <a:cubicBezTo>
                  <a:pt x="3894709" y="2839209"/>
                  <a:pt x="3888715" y="2849195"/>
                  <a:pt x="3890711" y="2855189"/>
                </a:cubicBezTo>
                <a:cubicBezTo>
                  <a:pt x="3890713" y="2859184"/>
                  <a:pt x="3894706" y="2859184"/>
                  <a:pt x="3896706" y="2853193"/>
                </a:cubicBezTo>
                <a:cubicBezTo>
                  <a:pt x="3898701" y="2847198"/>
                  <a:pt x="3898704" y="2843204"/>
                  <a:pt x="3898704" y="2843204"/>
                </a:cubicBezTo>
                <a:close/>
                <a:moveTo>
                  <a:pt x="506067" y="2841399"/>
                </a:moveTo>
                <a:cubicBezTo>
                  <a:pt x="503959" y="2841821"/>
                  <a:pt x="503959" y="2843507"/>
                  <a:pt x="506488" y="2846037"/>
                </a:cubicBezTo>
                <a:cubicBezTo>
                  <a:pt x="508173" y="2847722"/>
                  <a:pt x="513232" y="2849408"/>
                  <a:pt x="519976" y="2849409"/>
                </a:cubicBezTo>
                <a:cubicBezTo>
                  <a:pt x="530094" y="2849408"/>
                  <a:pt x="530094" y="2849408"/>
                  <a:pt x="518291" y="2844349"/>
                </a:cubicBezTo>
                <a:cubicBezTo>
                  <a:pt x="512390" y="2841820"/>
                  <a:pt x="508174" y="2840978"/>
                  <a:pt x="506067" y="2841399"/>
                </a:cubicBezTo>
                <a:close/>
                <a:moveTo>
                  <a:pt x="361481" y="2835920"/>
                </a:moveTo>
                <a:cubicBezTo>
                  <a:pt x="358108" y="2839292"/>
                  <a:pt x="361481" y="2842664"/>
                  <a:pt x="373283" y="2847722"/>
                </a:cubicBezTo>
                <a:cubicBezTo>
                  <a:pt x="380027" y="2851096"/>
                  <a:pt x="383399" y="2854468"/>
                  <a:pt x="381714" y="2856153"/>
                </a:cubicBezTo>
                <a:cubicBezTo>
                  <a:pt x="380027" y="2857840"/>
                  <a:pt x="380027" y="2861211"/>
                  <a:pt x="383399" y="2864583"/>
                </a:cubicBezTo>
                <a:cubicBezTo>
                  <a:pt x="388459" y="2869643"/>
                  <a:pt x="386772" y="2867955"/>
                  <a:pt x="386772" y="2857840"/>
                </a:cubicBezTo>
                <a:cubicBezTo>
                  <a:pt x="385087" y="2846036"/>
                  <a:pt x="381714" y="2842664"/>
                  <a:pt x="376655" y="2837605"/>
                </a:cubicBezTo>
                <a:cubicBezTo>
                  <a:pt x="369911" y="2834235"/>
                  <a:pt x="363166" y="2834235"/>
                  <a:pt x="361481" y="2835920"/>
                </a:cubicBezTo>
                <a:close/>
                <a:moveTo>
                  <a:pt x="4727659" y="2789272"/>
                </a:moveTo>
                <a:cubicBezTo>
                  <a:pt x="4725662" y="2791269"/>
                  <a:pt x="4725660" y="2795264"/>
                  <a:pt x="4729657" y="2795264"/>
                </a:cubicBezTo>
                <a:cubicBezTo>
                  <a:pt x="4733650" y="2795264"/>
                  <a:pt x="4737647" y="2795264"/>
                  <a:pt x="4737647" y="2795264"/>
                </a:cubicBezTo>
                <a:cubicBezTo>
                  <a:pt x="4737647" y="2795264"/>
                  <a:pt x="4735649" y="2793266"/>
                  <a:pt x="4735649" y="2789272"/>
                </a:cubicBezTo>
                <a:cubicBezTo>
                  <a:pt x="4733650" y="2787274"/>
                  <a:pt x="4729657" y="2787274"/>
                  <a:pt x="4727659" y="2789272"/>
                </a:cubicBezTo>
                <a:close/>
                <a:moveTo>
                  <a:pt x="4710180" y="2779284"/>
                </a:moveTo>
                <a:cubicBezTo>
                  <a:pt x="4709181" y="2779783"/>
                  <a:pt x="4707683" y="2781281"/>
                  <a:pt x="4705685" y="2783279"/>
                </a:cubicBezTo>
                <a:cubicBezTo>
                  <a:pt x="4701690" y="2787274"/>
                  <a:pt x="4701690" y="2787274"/>
                  <a:pt x="4705686" y="2787274"/>
                </a:cubicBezTo>
                <a:cubicBezTo>
                  <a:pt x="4709682" y="2783279"/>
                  <a:pt x="4711679" y="2781283"/>
                  <a:pt x="4711679" y="2781283"/>
                </a:cubicBezTo>
                <a:cubicBezTo>
                  <a:pt x="4711678" y="2779284"/>
                  <a:pt x="4711179" y="2778785"/>
                  <a:pt x="4710180" y="2779284"/>
                </a:cubicBezTo>
                <a:close/>
                <a:moveTo>
                  <a:pt x="451689" y="2773954"/>
                </a:moveTo>
                <a:cubicBezTo>
                  <a:pt x="450424" y="2773954"/>
                  <a:pt x="450002" y="2776062"/>
                  <a:pt x="450845" y="2780278"/>
                </a:cubicBezTo>
                <a:cubicBezTo>
                  <a:pt x="454217" y="2783650"/>
                  <a:pt x="454217" y="2787020"/>
                  <a:pt x="457589" y="2787023"/>
                </a:cubicBezTo>
                <a:cubicBezTo>
                  <a:pt x="459274" y="2788708"/>
                  <a:pt x="459277" y="2785335"/>
                  <a:pt x="457589" y="2780278"/>
                </a:cubicBezTo>
                <a:cubicBezTo>
                  <a:pt x="455061" y="2776062"/>
                  <a:pt x="452954" y="2773954"/>
                  <a:pt x="451689" y="2773954"/>
                </a:cubicBezTo>
                <a:close/>
                <a:moveTo>
                  <a:pt x="442413" y="2765102"/>
                </a:moveTo>
                <a:cubicBezTo>
                  <a:pt x="439043" y="2765102"/>
                  <a:pt x="435669" y="2765102"/>
                  <a:pt x="435671" y="2768474"/>
                </a:cubicBezTo>
                <a:cubicBezTo>
                  <a:pt x="435669" y="2771846"/>
                  <a:pt x="432298" y="2771847"/>
                  <a:pt x="428925" y="2771846"/>
                </a:cubicBezTo>
                <a:cubicBezTo>
                  <a:pt x="427239" y="2770162"/>
                  <a:pt x="418807" y="2775218"/>
                  <a:pt x="413750" y="2780276"/>
                </a:cubicBezTo>
                <a:cubicBezTo>
                  <a:pt x="405318" y="2788708"/>
                  <a:pt x="405320" y="2792080"/>
                  <a:pt x="412065" y="2785335"/>
                </a:cubicBezTo>
                <a:cubicBezTo>
                  <a:pt x="417122" y="2780278"/>
                  <a:pt x="423866" y="2776904"/>
                  <a:pt x="428926" y="2775219"/>
                </a:cubicBezTo>
                <a:cubicBezTo>
                  <a:pt x="442413" y="2771847"/>
                  <a:pt x="447473" y="2766787"/>
                  <a:pt x="442413" y="2765102"/>
                </a:cubicBezTo>
                <a:close/>
                <a:moveTo>
                  <a:pt x="424078" y="2698710"/>
                </a:moveTo>
                <a:cubicBezTo>
                  <a:pt x="422181" y="2700186"/>
                  <a:pt x="421339" y="2703557"/>
                  <a:pt x="422181" y="2707773"/>
                </a:cubicBezTo>
                <a:cubicBezTo>
                  <a:pt x="422180" y="2711145"/>
                  <a:pt x="425554" y="2711145"/>
                  <a:pt x="427239" y="2709460"/>
                </a:cubicBezTo>
                <a:cubicBezTo>
                  <a:pt x="428926" y="2707773"/>
                  <a:pt x="432297" y="2707772"/>
                  <a:pt x="433984" y="2712830"/>
                </a:cubicBezTo>
                <a:cubicBezTo>
                  <a:pt x="435669" y="2717889"/>
                  <a:pt x="437356" y="2716203"/>
                  <a:pt x="437357" y="2712832"/>
                </a:cubicBezTo>
                <a:cubicBezTo>
                  <a:pt x="437356" y="2709458"/>
                  <a:pt x="435669" y="2704401"/>
                  <a:pt x="432296" y="2701028"/>
                </a:cubicBezTo>
                <a:cubicBezTo>
                  <a:pt x="428925" y="2697657"/>
                  <a:pt x="425974" y="2697234"/>
                  <a:pt x="424078" y="2698710"/>
                </a:cubicBezTo>
                <a:close/>
                <a:moveTo>
                  <a:pt x="756038" y="2697656"/>
                </a:moveTo>
                <a:cubicBezTo>
                  <a:pt x="752663" y="2697656"/>
                  <a:pt x="756035" y="2701028"/>
                  <a:pt x="759408" y="2704401"/>
                </a:cubicBezTo>
                <a:lnTo>
                  <a:pt x="760005" y="2704927"/>
                </a:lnTo>
                <a:lnTo>
                  <a:pt x="761700" y="2703319"/>
                </a:lnTo>
                <a:close/>
                <a:moveTo>
                  <a:pt x="455903" y="2690911"/>
                </a:moveTo>
                <a:cubicBezTo>
                  <a:pt x="454217" y="2692597"/>
                  <a:pt x="454218" y="2695971"/>
                  <a:pt x="455903" y="2697656"/>
                </a:cubicBezTo>
                <a:cubicBezTo>
                  <a:pt x="459275" y="2701028"/>
                  <a:pt x="462648" y="2701028"/>
                  <a:pt x="466020" y="2701028"/>
                </a:cubicBezTo>
                <a:cubicBezTo>
                  <a:pt x="467706" y="2699341"/>
                  <a:pt x="467706" y="2695971"/>
                  <a:pt x="466020" y="2694283"/>
                </a:cubicBezTo>
                <a:cubicBezTo>
                  <a:pt x="462648" y="2690911"/>
                  <a:pt x="457589" y="2689225"/>
                  <a:pt x="455903" y="2690911"/>
                </a:cubicBezTo>
                <a:close/>
                <a:moveTo>
                  <a:pt x="602597" y="2679107"/>
                </a:moveTo>
                <a:cubicBezTo>
                  <a:pt x="600912" y="2677422"/>
                  <a:pt x="597539" y="2677422"/>
                  <a:pt x="595853" y="2679108"/>
                </a:cubicBezTo>
                <a:cubicBezTo>
                  <a:pt x="594167" y="2680795"/>
                  <a:pt x="594168" y="2684166"/>
                  <a:pt x="597539" y="2684167"/>
                </a:cubicBezTo>
                <a:cubicBezTo>
                  <a:pt x="600912" y="2684167"/>
                  <a:pt x="604283" y="2684166"/>
                  <a:pt x="604283" y="2684166"/>
                </a:cubicBezTo>
                <a:cubicBezTo>
                  <a:pt x="604283" y="2684166"/>
                  <a:pt x="602598" y="2682481"/>
                  <a:pt x="602597" y="2679107"/>
                </a:cubicBezTo>
                <a:close/>
                <a:moveTo>
                  <a:pt x="766154" y="2674050"/>
                </a:moveTo>
                <a:cubicBezTo>
                  <a:pt x="754350" y="2675736"/>
                  <a:pt x="752665" y="2680794"/>
                  <a:pt x="757723" y="2689226"/>
                </a:cubicBezTo>
                <a:cubicBezTo>
                  <a:pt x="764467" y="2699342"/>
                  <a:pt x="776270" y="2697656"/>
                  <a:pt x="776271" y="2684167"/>
                </a:cubicBezTo>
                <a:cubicBezTo>
                  <a:pt x="774584" y="2675735"/>
                  <a:pt x="772899" y="2674050"/>
                  <a:pt x="766154" y="2674050"/>
                </a:cubicBezTo>
                <a:close/>
                <a:moveTo>
                  <a:pt x="565502" y="2621779"/>
                </a:moveTo>
                <a:cubicBezTo>
                  <a:pt x="563815" y="2623466"/>
                  <a:pt x="565502" y="2625153"/>
                  <a:pt x="567187" y="2626838"/>
                </a:cubicBezTo>
                <a:cubicBezTo>
                  <a:pt x="568875" y="2628526"/>
                  <a:pt x="572247" y="2628523"/>
                  <a:pt x="573932" y="2626838"/>
                </a:cubicBezTo>
                <a:cubicBezTo>
                  <a:pt x="575620" y="2625151"/>
                  <a:pt x="575620" y="2621781"/>
                  <a:pt x="572247" y="2621779"/>
                </a:cubicBezTo>
                <a:cubicBezTo>
                  <a:pt x="568875" y="2621781"/>
                  <a:pt x="565502" y="2621779"/>
                  <a:pt x="565502" y="2621779"/>
                </a:cubicBezTo>
                <a:close/>
                <a:moveTo>
                  <a:pt x="534520" y="2584473"/>
                </a:moveTo>
                <a:cubicBezTo>
                  <a:pt x="532623" y="2584685"/>
                  <a:pt x="530095" y="2586371"/>
                  <a:pt x="526722" y="2589743"/>
                </a:cubicBezTo>
                <a:cubicBezTo>
                  <a:pt x="519977" y="2596488"/>
                  <a:pt x="526721" y="2613349"/>
                  <a:pt x="538525" y="2611664"/>
                </a:cubicBezTo>
                <a:cubicBezTo>
                  <a:pt x="540211" y="2609977"/>
                  <a:pt x="541897" y="2608292"/>
                  <a:pt x="538524" y="2604920"/>
                </a:cubicBezTo>
                <a:cubicBezTo>
                  <a:pt x="533464" y="2599860"/>
                  <a:pt x="536839" y="2599860"/>
                  <a:pt x="541897" y="2601547"/>
                </a:cubicBezTo>
                <a:cubicBezTo>
                  <a:pt x="546956" y="2603232"/>
                  <a:pt x="548641" y="2601547"/>
                  <a:pt x="546954" y="2599860"/>
                </a:cubicBezTo>
                <a:cubicBezTo>
                  <a:pt x="545269" y="2598175"/>
                  <a:pt x="540209" y="2593115"/>
                  <a:pt x="538524" y="2588056"/>
                </a:cubicBezTo>
                <a:cubicBezTo>
                  <a:pt x="537681" y="2585527"/>
                  <a:pt x="536417" y="2584263"/>
                  <a:pt x="534520" y="2584473"/>
                </a:cubicBezTo>
                <a:close/>
                <a:moveTo>
                  <a:pt x="4845511" y="2583530"/>
                </a:moveTo>
                <a:cubicBezTo>
                  <a:pt x="4843512" y="2585529"/>
                  <a:pt x="4843513" y="2589522"/>
                  <a:pt x="4847507" y="2589525"/>
                </a:cubicBezTo>
                <a:cubicBezTo>
                  <a:pt x="4851503" y="2589522"/>
                  <a:pt x="4855497" y="2589524"/>
                  <a:pt x="4855497" y="2589524"/>
                </a:cubicBezTo>
                <a:cubicBezTo>
                  <a:pt x="4855497" y="2589524"/>
                  <a:pt x="4855498" y="2585527"/>
                  <a:pt x="4853501" y="2583530"/>
                </a:cubicBezTo>
                <a:cubicBezTo>
                  <a:pt x="4851503" y="2581532"/>
                  <a:pt x="4847507" y="2581534"/>
                  <a:pt x="4845511" y="2583530"/>
                </a:cubicBezTo>
                <a:close/>
                <a:moveTo>
                  <a:pt x="902730" y="2523984"/>
                </a:moveTo>
                <a:cubicBezTo>
                  <a:pt x="899358" y="2523983"/>
                  <a:pt x="899358" y="2527356"/>
                  <a:pt x="901044" y="2529042"/>
                </a:cubicBezTo>
                <a:cubicBezTo>
                  <a:pt x="904416" y="2532415"/>
                  <a:pt x="907789" y="2532415"/>
                  <a:pt x="911160" y="2532414"/>
                </a:cubicBezTo>
                <a:cubicBezTo>
                  <a:pt x="914534" y="2532415"/>
                  <a:pt x="916220" y="2530729"/>
                  <a:pt x="912847" y="2527356"/>
                </a:cubicBezTo>
                <a:cubicBezTo>
                  <a:pt x="909475" y="2523984"/>
                  <a:pt x="906102" y="2523983"/>
                  <a:pt x="902730" y="2523984"/>
                </a:cubicBezTo>
                <a:close/>
                <a:moveTo>
                  <a:pt x="690277" y="2507124"/>
                </a:moveTo>
                <a:cubicBezTo>
                  <a:pt x="675101" y="2505436"/>
                  <a:pt x="673415" y="2507121"/>
                  <a:pt x="681845" y="2518925"/>
                </a:cubicBezTo>
                <a:cubicBezTo>
                  <a:pt x="686904" y="2527356"/>
                  <a:pt x="690277" y="2527356"/>
                  <a:pt x="688592" y="2522298"/>
                </a:cubicBezTo>
                <a:cubicBezTo>
                  <a:pt x="688590" y="2518925"/>
                  <a:pt x="690277" y="2513868"/>
                  <a:pt x="695335" y="2512180"/>
                </a:cubicBezTo>
                <a:cubicBezTo>
                  <a:pt x="700395" y="2510495"/>
                  <a:pt x="700395" y="2510495"/>
                  <a:pt x="690277" y="2507124"/>
                </a:cubicBezTo>
                <a:close/>
                <a:moveTo>
                  <a:pt x="4915421" y="2497640"/>
                </a:moveTo>
                <a:cubicBezTo>
                  <a:pt x="4913423" y="2495641"/>
                  <a:pt x="4911428" y="2497638"/>
                  <a:pt x="4909430" y="2499637"/>
                </a:cubicBezTo>
                <a:cubicBezTo>
                  <a:pt x="4907433" y="2501633"/>
                  <a:pt x="4907433" y="2505630"/>
                  <a:pt x="4909429" y="2507626"/>
                </a:cubicBezTo>
                <a:cubicBezTo>
                  <a:pt x="4911428" y="2509625"/>
                  <a:pt x="4915421" y="2509623"/>
                  <a:pt x="4915422" y="2505630"/>
                </a:cubicBezTo>
                <a:cubicBezTo>
                  <a:pt x="4917421" y="2503631"/>
                  <a:pt x="4915421" y="2497640"/>
                  <a:pt x="4915421" y="2497640"/>
                </a:cubicBezTo>
                <a:close/>
                <a:moveTo>
                  <a:pt x="4970852" y="2487153"/>
                </a:moveTo>
                <a:cubicBezTo>
                  <a:pt x="4967857" y="2489150"/>
                  <a:pt x="4967358" y="2493644"/>
                  <a:pt x="4969355" y="2499636"/>
                </a:cubicBezTo>
                <a:cubicBezTo>
                  <a:pt x="4969353" y="2503631"/>
                  <a:pt x="4971352" y="2505630"/>
                  <a:pt x="4971351" y="2501632"/>
                </a:cubicBezTo>
                <a:cubicBezTo>
                  <a:pt x="4969355" y="2499636"/>
                  <a:pt x="4977343" y="2495641"/>
                  <a:pt x="4985333" y="2495641"/>
                </a:cubicBezTo>
                <a:cubicBezTo>
                  <a:pt x="4999317" y="2497638"/>
                  <a:pt x="4999317" y="2497638"/>
                  <a:pt x="4987332" y="2489650"/>
                </a:cubicBezTo>
                <a:cubicBezTo>
                  <a:pt x="4979342" y="2485655"/>
                  <a:pt x="4973848" y="2485155"/>
                  <a:pt x="4970852" y="2487153"/>
                </a:cubicBezTo>
                <a:close/>
                <a:moveTo>
                  <a:pt x="5039266" y="2465678"/>
                </a:moveTo>
                <a:cubicBezTo>
                  <a:pt x="5035271" y="2465680"/>
                  <a:pt x="5031276" y="2465678"/>
                  <a:pt x="5029278" y="2467676"/>
                </a:cubicBezTo>
                <a:cubicBezTo>
                  <a:pt x="5027281" y="2469673"/>
                  <a:pt x="5027282" y="2473670"/>
                  <a:pt x="5031276" y="2473669"/>
                </a:cubicBezTo>
                <a:cubicBezTo>
                  <a:pt x="5035271" y="2473670"/>
                  <a:pt x="5039266" y="2473668"/>
                  <a:pt x="5041263" y="2471672"/>
                </a:cubicBezTo>
                <a:cubicBezTo>
                  <a:pt x="5043262" y="2469673"/>
                  <a:pt x="5043261" y="2465680"/>
                  <a:pt x="5039266" y="2465678"/>
                </a:cubicBezTo>
                <a:close/>
                <a:moveTo>
                  <a:pt x="5031276" y="2437715"/>
                </a:moveTo>
                <a:cubicBezTo>
                  <a:pt x="5027282" y="2437713"/>
                  <a:pt x="5027281" y="2441711"/>
                  <a:pt x="5029278" y="2443707"/>
                </a:cubicBezTo>
                <a:cubicBezTo>
                  <a:pt x="5033272" y="2447702"/>
                  <a:pt x="5037269" y="2447702"/>
                  <a:pt x="5041263" y="2447702"/>
                </a:cubicBezTo>
                <a:cubicBezTo>
                  <a:pt x="5045260" y="2447702"/>
                  <a:pt x="5047256" y="2445706"/>
                  <a:pt x="5043262" y="2441711"/>
                </a:cubicBezTo>
                <a:cubicBezTo>
                  <a:pt x="5039267" y="2437716"/>
                  <a:pt x="5035271" y="2437713"/>
                  <a:pt x="5031276" y="2437715"/>
                </a:cubicBezTo>
                <a:close/>
                <a:moveTo>
                  <a:pt x="4292206" y="2421733"/>
                </a:moveTo>
                <a:cubicBezTo>
                  <a:pt x="4290210" y="2419737"/>
                  <a:pt x="4292206" y="2425731"/>
                  <a:pt x="4294205" y="2431722"/>
                </a:cubicBezTo>
                <a:cubicBezTo>
                  <a:pt x="4298198" y="2439712"/>
                  <a:pt x="4298198" y="2439712"/>
                  <a:pt x="4298198" y="2431722"/>
                </a:cubicBezTo>
                <a:cubicBezTo>
                  <a:pt x="4300197" y="2425730"/>
                  <a:pt x="4296201" y="2421736"/>
                  <a:pt x="4292206" y="2421733"/>
                </a:cubicBezTo>
                <a:close/>
                <a:moveTo>
                  <a:pt x="4310435" y="2400013"/>
                </a:moveTo>
                <a:cubicBezTo>
                  <a:pt x="4309187" y="2400762"/>
                  <a:pt x="4307190" y="2402759"/>
                  <a:pt x="4304192" y="2405756"/>
                </a:cubicBezTo>
                <a:cubicBezTo>
                  <a:pt x="4300197" y="2409751"/>
                  <a:pt x="4298201" y="2411747"/>
                  <a:pt x="4304192" y="2409749"/>
                </a:cubicBezTo>
                <a:cubicBezTo>
                  <a:pt x="4310186" y="2407752"/>
                  <a:pt x="4312182" y="2405755"/>
                  <a:pt x="4312182" y="2401759"/>
                </a:cubicBezTo>
                <a:cubicBezTo>
                  <a:pt x="4312182" y="2399763"/>
                  <a:pt x="4311683" y="2399263"/>
                  <a:pt x="4310435" y="2400013"/>
                </a:cubicBezTo>
                <a:close/>
                <a:moveTo>
                  <a:pt x="5023287" y="2397766"/>
                </a:moveTo>
                <a:lnTo>
                  <a:pt x="5037270" y="2407752"/>
                </a:lnTo>
                <a:cubicBezTo>
                  <a:pt x="5053249" y="2419737"/>
                  <a:pt x="5057244" y="2419736"/>
                  <a:pt x="5061237" y="2411747"/>
                </a:cubicBezTo>
                <a:cubicBezTo>
                  <a:pt x="5061239" y="2407752"/>
                  <a:pt x="5055246" y="2405756"/>
                  <a:pt x="5043261" y="2401761"/>
                </a:cubicBezTo>
                <a:close/>
                <a:moveTo>
                  <a:pt x="4927408" y="2377789"/>
                </a:moveTo>
                <a:cubicBezTo>
                  <a:pt x="4927408" y="2377789"/>
                  <a:pt x="4927408" y="2381786"/>
                  <a:pt x="4927407" y="2385779"/>
                </a:cubicBezTo>
                <a:cubicBezTo>
                  <a:pt x="4927407" y="2389776"/>
                  <a:pt x="4931402" y="2389774"/>
                  <a:pt x="4933399" y="2387777"/>
                </a:cubicBezTo>
                <a:cubicBezTo>
                  <a:pt x="4935397" y="2385779"/>
                  <a:pt x="4935397" y="2381786"/>
                  <a:pt x="4933399" y="2379787"/>
                </a:cubicBezTo>
                <a:cubicBezTo>
                  <a:pt x="4931403" y="2377791"/>
                  <a:pt x="4929404" y="2375792"/>
                  <a:pt x="4927408" y="2377789"/>
                </a:cubicBezTo>
                <a:close/>
                <a:moveTo>
                  <a:pt x="5117169" y="2327852"/>
                </a:moveTo>
                <a:cubicBezTo>
                  <a:pt x="5111176" y="2329849"/>
                  <a:pt x="5107180" y="2329851"/>
                  <a:pt x="5111175" y="2333846"/>
                </a:cubicBezTo>
                <a:cubicBezTo>
                  <a:pt x="5117167" y="2339838"/>
                  <a:pt x="5131150" y="2337842"/>
                  <a:pt x="5129154" y="2331848"/>
                </a:cubicBezTo>
                <a:cubicBezTo>
                  <a:pt x="5129151" y="2327852"/>
                  <a:pt x="5125159" y="2327852"/>
                  <a:pt x="5117169" y="2327852"/>
                </a:cubicBezTo>
                <a:close/>
                <a:moveTo>
                  <a:pt x="4969353" y="2319863"/>
                </a:moveTo>
                <a:cubicBezTo>
                  <a:pt x="4967357" y="2321859"/>
                  <a:pt x="4967356" y="2325856"/>
                  <a:pt x="4971352" y="2325854"/>
                </a:cubicBezTo>
                <a:cubicBezTo>
                  <a:pt x="4975347" y="2325856"/>
                  <a:pt x="4979342" y="2325854"/>
                  <a:pt x="4979342" y="2325854"/>
                </a:cubicBezTo>
                <a:cubicBezTo>
                  <a:pt x="4979342" y="2325854"/>
                  <a:pt x="4977346" y="2323857"/>
                  <a:pt x="4977343" y="2319863"/>
                </a:cubicBezTo>
                <a:cubicBezTo>
                  <a:pt x="4975347" y="2317866"/>
                  <a:pt x="4971352" y="2317865"/>
                  <a:pt x="4969353" y="2319863"/>
                </a:cubicBezTo>
                <a:close/>
                <a:moveTo>
                  <a:pt x="3096631" y="2263335"/>
                </a:moveTo>
                <a:lnTo>
                  <a:pt x="3095760" y="2267689"/>
                </a:lnTo>
                <a:lnTo>
                  <a:pt x="3098083" y="2267689"/>
                </a:lnTo>
                <a:close/>
                <a:moveTo>
                  <a:pt x="5155120" y="2237965"/>
                </a:moveTo>
                <a:cubicBezTo>
                  <a:pt x="5151126" y="2237967"/>
                  <a:pt x="5155120" y="2241962"/>
                  <a:pt x="5159116" y="2245957"/>
                </a:cubicBezTo>
                <a:cubicBezTo>
                  <a:pt x="5163110" y="2249951"/>
                  <a:pt x="5165107" y="2251948"/>
                  <a:pt x="5163110" y="2245954"/>
                </a:cubicBezTo>
                <a:cubicBezTo>
                  <a:pt x="5161114" y="2243958"/>
                  <a:pt x="5157119" y="2239963"/>
                  <a:pt x="5155120" y="2237965"/>
                </a:cubicBezTo>
                <a:close/>
                <a:moveTo>
                  <a:pt x="5237017" y="2214995"/>
                </a:moveTo>
                <a:cubicBezTo>
                  <a:pt x="5235520" y="2214496"/>
                  <a:pt x="5234021" y="2214994"/>
                  <a:pt x="5233021" y="2215994"/>
                </a:cubicBezTo>
                <a:cubicBezTo>
                  <a:pt x="5231025" y="2217990"/>
                  <a:pt x="5231024" y="2221987"/>
                  <a:pt x="5235020" y="2225982"/>
                </a:cubicBezTo>
                <a:cubicBezTo>
                  <a:pt x="5239015" y="2229977"/>
                  <a:pt x="5243010" y="2229975"/>
                  <a:pt x="5243010" y="2229975"/>
                </a:cubicBezTo>
                <a:cubicBezTo>
                  <a:pt x="5245007" y="2227978"/>
                  <a:pt x="5243010" y="2225982"/>
                  <a:pt x="5241014" y="2219988"/>
                </a:cubicBezTo>
                <a:cubicBezTo>
                  <a:pt x="5240014" y="2216993"/>
                  <a:pt x="5238515" y="2215495"/>
                  <a:pt x="5237017" y="2214995"/>
                </a:cubicBezTo>
                <a:close/>
                <a:moveTo>
                  <a:pt x="4467486" y="2201011"/>
                </a:moveTo>
                <a:cubicBezTo>
                  <a:pt x="4465489" y="2201512"/>
                  <a:pt x="4462991" y="2205007"/>
                  <a:pt x="4457999" y="2211998"/>
                </a:cubicBezTo>
                <a:cubicBezTo>
                  <a:pt x="4458000" y="2227979"/>
                  <a:pt x="4456001" y="2229978"/>
                  <a:pt x="4452006" y="2221985"/>
                </a:cubicBezTo>
                <a:cubicBezTo>
                  <a:pt x="4444016" y="2210002"/>
                  <a:pt x="4440021" y="2213997"/>
                  <a:pt x="4438022" y="2235969"/>
                </a:cubicBezTo>
                <a:cubicBezTo>
                  <a:pt x="4438024" y="2247953"/>
                  <a:pt x="4436025" y="2249952"/>
                  <a:pt x="4432032" y="2245957"/>
                </a:cubicBezTo>
                <a:cubicBezTo>
                  <a:pt x="4426038" y="2239963"/>
                  <a:pt x="4424041" y="2241960"/>
                  <a:pt x="4402070" y="2259938"/>
                </a:cubicBezTo>
                <a:cubicBezTo>
                  <a:pt x="4394079" y="2267929"/>
                  <a:pt x="4390082" y="2267928"/>
                  <a:pt x="4386090" y="2259939"/>
                </a:cubicBezTo>
                <a:cubicBezTo>
                  <a:pt x="4384091" y="2253947"/>
                  <a:pt x="4378100" y="2251948"/>
                  <a:pt x="4368112" y="2257940"/>
                </a:cubicBezTo>
                <a:cubicBezTo>
                  <a:pt x="4360121" y="2261937"/>
                  <a:pt x="4350133" y="2267928"/>
                  <a:pt x="4348136" y="2269925"/>
                </a:cubicBezTo>
                <a:cubicBezTo>
                  <a:pt x="4346138" y="2271923"/>
                  <a:pt x="4340146" y="2281912"/>
                  <a:pt x="4334154" y="2291898"/>
                </a:cubicBezTo>
                <a:cubicBezTo>
                  <a:pt x="4326164" y="2307878"/>
                  <a:pt x="4328162" y="2313870"/>
                  <a:pt x="4338150" y="2315867"/>
                </a:cubicBezTo>
                <a:cubicBezTo>
                  <a:pt x="4350135" y="2319863"/>
                  <a:pt x="4348136" y="2325854"/>
                  <a:pt x="4284217" y="2385781"/>
                </a:cubicBezTo>
                <a:cubicBezTo>
                  <a:pt x="4248262" y="2421736"/>
                  <a:pt x="4188337" y="2477663"/>
                  <a:pt x="4156378" y="2509623"/>
                </a:cubicBezTo>
                <a:cubicBezTo>
                  <a:pt x="4108439" y="2553570"/>
                  <a:pt x="4092458" y="2569550"/>
                  <a:pt x="4082469" y="2567551"/>
                </a:cubicBezTo>
                <a:cubicBezTo>
                  <a:pt x="4074481" y="2567551"/>
                  <a:pt x="4068489" y="2569549"/>
                  <a:pt x="4064494" y="2581535"/>
                </a:cubicBezTo>
                <a:cubicBezTo>
                  <a:pt x="4060499" y="2593520"/>
                  <a:pt x="4058502" y="2595516"/>
                  <a:pt x="4050511" y="2591521"/>
                </a:cubicBezTo>
                <a:cubicBezTo>
                  <a:pt x="4040524" y="2585527"/>
                  <a:pt x="4032533" y="2597515"/>
                  <a:pt x="4042521" y="2607501"/>
                </a:cubicBezTo>
                <a:cubicBezTo>
                  <a:pt x="4050511" y="2615491"/>
                  <a:pt x="4036528" y="2633469"/>
                  <a:pt x="4022545" y="2635465"/>
                </a:cubicBezTo>
                <a:cubicBezTo>
                  <a:pt x="4014555" y="2635465"/>
                  <a:pt x="4012559" y="2637461"/>
                  <a:pt x="4014555" y="2643455"/>
                </a:cubicBezTo>
                <a:cubicBezTo>
                  <a:pt x="4016554" y="2649447"/>
                  <a:pt x="4010560" y="2655441"/>
                  <a:pt x="3992584" y="2661434"/>
                </a:cubicBezTo>
                <a:cubicBezTo>
                  <a:pt x="3978603" y="2667425"/>
                  <a:pt x="3968615" y="2673417"/>
                  <a:pt x="3972610" y="2677412"/>
                </a:cubicBezTo>
                <a:cubicBezTo>
                  <a:pt x="3974608" y="2679410"/>
                  <a:pt x="3964619" y="2693391"/>
                  <a:pt x="3944645" y="2713366"/>
                </a:cubicBezTo>
                <a:cubicBezTo>
                  <a:pt x="3918676" y="2739334"/>
                  <a:pt x="3910687" y="2743330"/>
                  <a:pt x="3898704" y="2739334"/>
                </a:cubicBezTo>
                <a:cubicBezTo>
                  <a:pt x="3880726" y="2733343"/>
                  <a:pt x="3874733" y="2739334"/>
                  <a:pt x="3884720" y="2753319"/>
                </a:cubicBezTo>
                <a:cubicBezTo>
                  <a:pt x="3890714" y="2763305"/>
                  <a:pt x="3886716" y="2771294"/>
                  <a:pt x="3844770" y="2813241"/>
                </a:cubicBezTo>
                <a:cubicBezTo>
                  <a:pt x="3776855" y="2881155"/>
                  <a:pt x="3774857" y="2883153"/>
                  <a:pt x="3780851" y="2885150"/>
                </a:cubicBezTo>
                <a:cubicBezTo>
                  <a:pt x="3784846" y="2885152"/>
                  <a:pt x="3796831" y="2877160"/>
                  <a:pt x="3806817" y="2867174"/>
                </a:cubicBezTo>
                <a:cubicBezTo>
                  <a:pt x="3816805" y="2857185"/>
                  <a:pt x="3828791" y="2849198"/>
                  <a:pt x="3832785" y="2849195"/>
                </a:cubicBezTo>
                <a:cubicBezTo>
                  <a:pt x="3836781" y="2849198"/>
                  <a:pt x="3840775" y="2861183"/>
                  <a:pt x="3844770" y="2873167"/>
                </a:cubicBezTo>
                <a:cubicBezTo>
                  <a:pt x="3852761" y="2897138"/>
                  <a:pt x="3856756" y="2901133"/>
                  <a:pt x="3854759" y="2879159"/>
                </a:cubicBezTo>
                <a:cubicBezTo>
                  <a:pt x="3854759" y="2871169"/>
                  <a:pt x="3856756" y="2865176"/>
                  <a:pt x="3860750" y="2865178"/>
                </a:cubicBezTo>
                <a:cubicBezTo>
                  <a:pt x="3864744" y="2865176"/>
                  <a:pt x="3860750" y="2857188"/>
                  <a:pt x="3856756" y="2849195"/>
                </a:cubicBezTo>
                <a:cubicBezTo>
                  <a:pt x="3844770" y="2833217"/>
                  <a:pt x="3844770" y="2833217"/>
                  <a:pt x="3876730" y="2809249"/>
                </a:cubicBezTo>
                <a:cubicBezTo>
                  <a:pt x="3894706" y="2795264"/>
                  <a:pt x="3912684" y="2781283"/>
                  <a:pt x="3918678" y="2775289"/>
                </a:cubicBezTo>
                <a:cubicBezTo>
                  <a:pt x="3924669" y="2769298"/>
                  <a:pt x="3930663" y="2771295"/>
                  <a:pt x="3934658" y="2775290"/>
                </a:cubicBezTo>
                <a:cubicBezTo>
                  <a:pt x="3936654" y="2781283"/>
                  <a:pt x="3938653" y="2779285"/>
                  <a:pt x="3936654" y="2769296"/>
                </a:cubicBezTo>
                <a:cubicBezTo>
                  <a:pt x="3934656" y="2755315"/>
                  <a:pt x="3936654" y="2753316"/>
                  <a:pt x="3944645" y="2753316"/>
                </a:cubicBezTo>
                <a:cubicBezTo>
                  <a:pt x="3952635" y="2753316"/>
                  <a:pt x="3954630" y="2751320"/>
                  <a:pt x="3952634" y="2745326"/>
                </a:cubicBezTo>
                <a:cubicBezTo>
                  <a:pt x="3948640" y="2733341"/>
                  <a:pt x="3962621" y="2735340"/>
                  <a:pt x="3968615" y="2745326"/>
                </a:cubicBezTo>
                <a:cubicBezTo>
                  <a:pt x="3972609" y="2753319"/>
                  <a:pt x="3972609" y="2753319"/>
                  <a:pt x="3972609" y="2745328"/>
                </a:cubicBezTo>
                <a:cubicBezTo>
                  <a:pt x="3972610" y="2741331"/>
                  <a:pt x="3974608" y="2735339"/>
                  <a:pt x="3974608" y="2735339"/>
                </a:cubicBezTo>
                <a:cubicBezTo>
                  <a:pt x="3974608" y="2735339"/>
                  <a:pt x="3972610" y="2725351"/>
                  <a:pt x="3972609" y="2717362"/>
                </a:cubicBezTo>
                <a:cubicBezTo>
                  <a:pt x="3974608" y="2695390"/>
                  <a:pt x="3982597" y="2695390"/>
                  <a:pt x="3984594" y="2717363"/>
                </a:cubicBezTo>
                <a:cubicBezTo>
                  <a:pt x="3986593" y="2731345"/>
                  <a:pt x="3988589" y="2733341"/>
                  <a:pt x="3990588" y="2727350"/>
                </a:cubicBezTo>
                <a:cubicBezTo>
                  <a:pt x="3992584" y="2721357"/>
                  <a:pt x="3998578" y="2719360"/>
                  <a:pt x="4002571" y="2719360"/>
                </a:cubicBezTo>
                <a:cubicBezTo>
                  <a:pt x="4006568" y="2719360"/>
                  <a:pt x="4010560" y="2719360"/>
                  <a:pt x="4012559" y="2717361"/>
                </a:cubicBezTo>
                <a:cubicBezTo>
                  <a:pt x="4014555" y="2715365"/>
                  <a:pt x="4014558" y="2711370"/>
                  <a:pt x="4010560" y="2711370"/>
                </a:cubicBezTo>
                <a:cubicBezTo>
                  <a:pt x="4008564" y="2709374"/>
                  <a:pt x="4010560" y="2703380"/>
                  <a:pt x="4020549" y="2693392"/>
                </a:cubicBezTo>
                <a:cubicBezTo>
                  <a:pt x="4028538" y="2685401"/>
                  <a:pt x="4038527" y="2679410"/>
                  <a:pt x="4042520" y="2679411"/>
                </a:cubicBezTo>
                <a:cubicBezTo>
                  <a:pt x="4044519" y="2681408"/>
                  <a:pt x="4048514" y="2677413"/>
                  <a:pt x="4050512" y="2667426"/>
                </a:cubicBezTo>
                <a:cubicBezTo>
                  <a:pt x="4052508" y="2661432"/>
                  <a:pt x="4058502" y="2651446"/>
                  <a:pt x="4064494" y="2645454"/>
                </a:cubicBezTo>
                <a:cubicBezTo>
                  <a:pt x="4070486" y="2643455"/>
                  <a:pt x="4080473" y="2633466"/>
                  <a:pt x="4084468" y="2629471"/>
                </a:cubicBezTo>
                <a:cubicBezTo>
                  <a:pt x="4088463" y="2621484"/>
                  <a:pt x="4096453" y="2621484"/>
                  <a:pt x="4102447" y="2623481"/>
                </a:cubicBezTo>
                <a:cubicBezTo>
                  <a:pt x="4112434" y="2629474"/>
                  <a:pt x="4114432" y="2627476"/>
                  <a:pt x="4110437" y="2615491"/>
                </a:cubicBezTo>
                <a:cubicBezTo>
                  <a:pt x="4106442" y="2603506"/>
                  <a:pt x="4110435" y="2595515"/>
                  <a:pt x="4146390" y="2559561"/>
                </a:cubicBezTo>
                <a:cubicBezTo>
                  <a:pt x="4174354" y="2531596"/>
                  <a:pt x="4192333" y="2517614"/>
                  <a:pt x="4204317" y="2513620"/>
                </a:cubicBezTo>
                <a:cubicBezTo>
                  <a:pt x="4216303" y="2509625"/>
                  <a:pt x="4222296" y="2503632"/>
                  <a:pt x="4226288" y="2495642"/>
                </a:cubicBezTo>
                <a:cubicBezTo>
                  <a:pt x="4232282" y="2481658"/>
                  <a:pt x="4242271" y="2475666"/>
                  <a:pt x="4256253" y="2477665"/>
                </a:cubicBezTo>
                <a:cubicBezTo>
                  <a:pt x="4262246" y="2479662"/>
                  <a:pt x="4262244" y="2475666"/>
                  <a:pt x="4256252" y="2473668"/>
                </a:cubicBezTo>
                <a:cubicBezTo>
                  <a:pt x="4240273" y="2465678"/>
                  <a:pt x="4242268" y="2455692"/>
                  <a:pt x="4264243" y="2445705"/>
                </a:cubicBezTo>
                <a:cubicBezTo>
                  <a:pt x="4276226" y="2437713"/>
                  <a:pt x="4280222" y="2433719"/>
                  <a:pt x="4278225" y="2431722"/>
                </a:cubicBezTo>
                <a:cubicBezTo>
                  <a:pt x="4274230" y="2427727"/>
                  <a:pt x="4358125" y="2343833"/>
                  <a:pt x="4380097" y="2333844"/>
                </a:cubicBezTo>
                <a:cubicBezTo>
                  <a:pt x="4388086" y="2329852"/>
                  <a:pt x="4388085" y="2325854"/>
                  <a:pt x="4384092" y="2321859"/>
                </a:cubicBezTo>
                <a:cubicBezTo>
                  <a:pt x="4376102" y="2313869"/>
                  <a:pt x="4380096" y="2309875"/>
                  <a:pt x="4394077" y="2311872"/>
                </a:cubicBezTo>
                <a:cubicBezTo>
                  <a:pt x="4400071" y="2313870"/>
                  <a:pt x="4402068" y="2311873"/>
                  <a:pt x="4400071" y="2301886"/>
                </a:cubicBezTo>
                <a:cubicBezTo>
                  <a:pt x="4398075" y="2295893"/>
                  <a:pt x="4398072" y="2291899"/>
                  <a:pt x="4404066" y="2293894"/>
                </a:cubicBezTo>
                <a:cubicBezTo>
                  <a:pt x="4408061" y="2293897"/>
                  <a:pt x="4416050" y="2289899"/>
                  <a:pt x="4426039" y="2275918"/>
                </a:cubicBezTo>
                <a:cubicBezTo>
                  <a:pt x="4440021" y="2257940"/>
                  <a:pt x="4442017" y="2255944"/>
                  <a:pt x="4450008" y="2263933"/>
                </a:cubicBezTo>
                <a:cubicBezTo>
                  <a:pt x="4456001" y="2269926"/>
                  <a:pt x="4457998" y="2271923"/>
                  <a:pt x="4457996" y="2263933"/>
                </a:cubicBezTo>
                <a:cubicBezTo>
                  <a:pt x="4457999" y="2251949"/>
                  <a:pt x="4481968" y="2223984"/>
                  <a:pt x="4483965" y="2233973"/>
                </a:cubicBezTo>
                <a:cubicBezTo>
                  <a:pt x="4483965" y="2237965"/>
                  <a:pt x="4487960" y="2237967"/>
                  <a:pt x="4489959" y="2235969"/>
                </a:cubicBezTo>
                <a:cubicBezTo>
                  <a:pt x="4491955" y="2233973"/>
                  <a:pt x="4491955" y="2229975"/>
                  <a:pt x="4487960" y="2225980"/>
                </a:cubicBezTo>
                <a:cubicBezTo>
                  <a:pt x="4483965" y="2221984"/>
                  <a:pt x="4475976" y="2213995"/>
                  <a:pt x="4473977" y="2208004"/>
                </a:cubicBezTo>
                <a:cubicBezTo>
                  <a:pt x="4470981" y="2203010"/>
                  <a:pt x="4469483" y="2200512"/>
                  <a:pt x="4467486" y="2201011"/>
                </a:cubicBezTo>
                <a:close/>
                <a:moveTo>
                  <a:pt x="4517921" y="2164059"/>
                </a:moveTo>
                <a:cubicBezTo>
                  <a:pt x="4503940" y="2162060"/>
                  <a:pt x="4501942" y="2164059"/>
                  <a:pt x="4503940" y="2178040"/>
                </a:cubicBezTo>
                <a:cubicBezTo>
                  <a:pt x="4505937" y="2192024"/>
                  <a:pt x="4499945" y="2202012"/>
                  <a:pt x="4489958" y="2196019"/>
                </a:cubicBezTo>
                <a:cubicBezTo>
                  <a:pt x="4487960" y="2194020"/>
                  <a:pt x="4485962" y="2196019"/>
                  <a:pt x="4483967" y="2202012"/>
                </a:cubicBezTo>
                <a:cubicBezTo>
                  <a:pt x="4481968" y="2223984"/>
                  <a:pt x="4501942" y="2211999"/>
                  <a:pt x="4521919" y="2180039"/>
                </a:cubicBezTo>
                <a:cubicBezTo>
                  <a:pt x="4531904" y="2166055"/>
                  <a:pt x="4529910" y="2164059"/>
                  <a:pt x="4517921" y="2164059"/>
                </a:cubicBezTo>
                <a:close/>
                <a:moveTo>
                  <a:pt x="5364856" y="2132099"/>
                </a:moveTo>
                <a:cubicBezTo>
                  <a:pt x="5360863" y="2132099"/>
                  <a:pt x="5360861" y="2136094"/>
                  <a:pt x="5360863" y="2140090"/>
                </a:cubicBezTo>
                <a:cubicBezTo>
                  <a:pt x="5366853" y="2150078"/>
                  <a:pt x="5370848" y="2150075"/>
                  <a:pt x="5372845" y="2140089"/>
                </a:cubicBezTo>
                <a:cubicBezTo>
                  <a:pt x="5374843" y="2134098"/>
                  <a:pt x="5372845" y="2132099"/>
                  <a:pt x="5364856" y="2132099"/>
                </a:cubicBezTo>
                <a:close/>
                <a:moveTo>
                  <a:pt x="4614051" y="2125357"/>
                </a:moveTo>
                <a:cubicBezTo>
                  <a:pt x="4612304" y="2125608"/>
                  <a:pt x="4612804" y="2127105"/>
                  <a:pt x="4615799" y="2130100"/>
                </a:cubicBezTo>
                <a:cubicBezTo>
                  <a:pt x="4617799" y="2132100"/>
                  <a:pt x="4623789" y="2134098"/>
                  <a:pt x="4627784" y="2134096"/>
                </a:cubicBezTo>
                <a:cubicBezTo>
                  <a:pt x="4631779" y="2134098"/>
                  <a:pt x="4631779" y="2130101"/>
                  <a:pt x="4625786" y="2128104"/>
                </a:cubicBezTo>
                <a:cubicBezTo>
                  <a:pt x="4619793" y="2126107"/>
                  <a:pt x="4615799" y="2125108"/>
                  <a:pt x="4614051" y="2125357"/>
                </a:cubicBezTo>
                <a:close/>
                <a:moveTo>
                  <a:pt x="5358864" y="2114120"/>
                </a:moveTo>
                <a:cubicBezTo>
                  <a:pt x="5354869" y="2118115"/>
                  <a:pt x="5360860" y="2120115"/>
                  <a:pt x="5366855" y="2122111"/>
                </a:cubicBezTo>
                <a:cubicBezTo>
                  <a:pt x="5372845" y="2124109"/>
                  <a:pt x="5380835" y="2124109"/>
                  <a:pt x="5382834" y="2122110"/>
                </a:cubicBezTo>
                <a:cubicBezTo>
                  <a:pt x="5384830" y="2120114"/>
                  <a:pt x="5380835" y="2116119"/>
                  <a:pt x="5374843" y="2114121"/>
                </a:cubicBezTo>
                <a:cubicBezTo>
                  <a:pt x="5368850" y="2112124"/>
                  <a:pt x="5360860" y="2112124"/>
                  <a:pt x="5358864" y="2114120"/>
                </a:cubicBezTo>
                <a:close/>
                <a:moveTo>
                  <a:pt x="5394818" y="2034223"/>
                </a:moveTo>
                <a:cubicBezTo>
                  <a:pt x="5386829" y="2034224"/>
                  <a:pt x="5384833" y="2036219"/>
                  <a:pt x="5394818" y="2046207"/>
                </a:cubicBezTo>
                <a:cubicBezTo>
                  <a:pt x="5404804" y="2060189"/>
                  <a:pt x="5414794" y="2058191"/>
                  <a:pt x="5408802" y="2044210"/>
                </a:cubicBezTo>
                <a:cubicBezTo>
                  <a:pt x="5406804" y="2042211"/>
                  <a:pt x="5400812" y="2036220"/>
                  <a:pt x="5394818" y="2034223"/>
                </a:cubicBezTo>
                <a:close/>
                <a:moveTo>
                  <a:pt x="4679719" y="2018242"/>
                </a:moveTo>
                <a:cubicBezTo>
                  <a:pt x="4677722" y="2016245"/>
                  <a:pt x="4669731" y="2020240"/>
                  <a:pt x="4663739" y="2026231"/>
                </a:cubicBezTo>
                <a:cubicBezTo>
                  <a:pt x="4657745" y="2032226"/>
                  <a:pt x="4649757" y="2036220"/>
                  <a:pt x="4643765" y="2034224"/>
                </a:cubicBezTo>
                <a:cubicBezTo>
                  <a:pt x="4635774" y="2030227"/>
                  <a:pt x="4635775" y="2034224"/>
                  <a:pt x="4635774" y="2050203"/>
                </a:cubicBezTo>
                <a:cubicBezTo>
                  <a:pt x="4637773" y="2064184"/>
                  <a:pt x="4635775" y="2070176"/>
                  <a:pt x="4625789" y="2076170"/>
                </a:cubicBezTo>
                <a:cubicBezTo>
                  <a:pt x="4617796" y="2080165"/>
                  <a:pt x="4613801" y="2084160"/>
                  <a:pt x="4617796" y="2088155"/>
                </a:cubicBezTo>
                <a:cubicBezTo>
                  <a:pt x="4619795" y="2090153"/>
                  <a:pt x="4623790" y="2090151"/>
                  <a:pt x="4625788" y="2084160"/>
                </a:cubicBezTo>
                <a:cubicBezTo>
                  <a:pt x="4627784" y="2078166"/>
                  <a:pt x="4631779" y="2078169"/>
                  <a:pt x="4635774" y="2082164"/>
                </a:cubicBezTo>
                <a:cubicBezTo>
                  <a:pt x="4639770" y="2086158"/>
                  <a:pt x="4647760" y="2086158"/>
                  <a:pt x="4653752" y="2088155"/>
                </a:cubicBezTo>
                <a:cubicBezTo>
                  <a:pt x="4663739" y="2090151"/>
                  <a:pt x="4661743" y="2088155"/>
                  <a:pt x="4651754" y="2078167"/>
                </a:cubicBezTo>
                <a:cubicBezTo>
                  <a:pt x="4641768" y="2068179"/>
                  <a:pt x="4639769" y="2062188"/>
                  <a:pt x="4651753" y="2054196"/>
                </a:cubicBezTo>
                <a:cubicBezTo>
                  <a:pt x="4667734" y="2046207"/>
                  <a:pt x="4683714" y="2026234"/>
                  <a:pt x="4679719" y="2018242"/>
                </a:cubicBezTo>
                <a:close/>
                <a:moveTo>
                  <a:pt x="1437447" y="2002334"/>
                </a:moveTo>
                <a:lnTo>
                  <a:pt x="1436617" y="2006300"/>
                </a:lnTo>
                <a:lnTo>
                  <a:pt x="1439481" y="2007082"/>
                </a:lnTo>
                <a:close/>
                <a:moveTo>
                  <a:pt x="1454097" y="1996222"/>
                </a:moveTo>
                <a:lnTo>
                  <a:pt x="1454098" y="1997030"/>
                </a:lnTo>
                <a:lnTo>
                  <a:pt x="1454905" y="1996222"/>
                </a:lnTo>
                <a:close/>
                <a:moveTo>
                  <a:pt x="5460737" y="1995271"/>
                </a:moveTo>
                <a:cubicBezTo>
                  <a:pt x="5459738" y="1995271"/>
                  <a:pt x="5458739" y="1998267"/>
                  <a:pt x="5456742" y="2004260"/>
                </a:cubicBezTo>
                <a:cubicBezTo>
                  <a:pt x="5456742" y="2012250"/>
                  <a:pt x="5456740" y="2016244"/>
                  <a:pt x="5460737" y="2016245"/>
                </a:cubicBezTo>
                <a:cubicBezTo>
                  <a:pt x="5464729" y="2016245"/>
                  <a:pt x="5466727" y="2010253"/>
                  <a:pt x="5464731" y="2004261"/>
                </a:cubicBezTo>
                <a:cubicBezTo>
                  <a:pt x="5462734" y="1998268"/>
                  <a:pt x="5461735" y="1995271"/>
                  <a:pt x="5460737" y="1995271"/>
                </a:cubicBezTo>
                <a:close/>
                <a:moveTo>
                  <a:pt x="4600319" y="1991776"/>
                </a:moveTo>
                <a:cubicBezTo>
                  <a:pt x="4596824" y="1992275"/>
                  <a:pt x="4595824" y="1998267"/>
                  <a:pt x="4599820" y="2010251"/>
                </a:cubicBezTo>
                <a:cubicBezTo>
                  <a:pt x="4603814" y="2022236"/>
                  <a:pt x="4607809" y="2026231"/>
                  <a:pt x="4615800" y="2026231"/>
                </a:cubicBezTo>
                <a:cubicBezTo>
                  <a:pt x="4623789" y="2026231"/>
                  <a:pt x="4623789" y="2022239"/>
                  <a:pt x="4615800" y="2006259"/>
                </a:cubicBezTo>
                <a:cubicBezTo>
                  <a:pt x="4609807" y="1996271"/>
                  <a:pt x="4603814" y="1991276"/>
                  <a:pt x="4600319" y="1991776"/>
                </a:cubicBezTo>
                <a:close/>
                <a:moveTo>
                  <a:pt x="4691706" y="1982288"/>
                </a:moveTo>
                <a:cubicBezTo>
                  <a:pt x="4689708" y="1984286"/>
                  <a:pt x="4689708" y="1988281"/>
                  <a:pt x="4693703" y="1992276"/>
                </a:cubicBezTo>
                <a:cubicBezTo>
                  <a:pt x="4697698" y="1996271"/>
                  <a:pt x="4699693" y="2002264"/>
                  <a:pt x="4697697" y="2004260"/>
                </a:cubicBezTo>
                <a:cubicBezTo>
                  <a:pt x="4695699" y="2006259"/>
                  <a:pt x="4703688" y="2006259"/>
                  <a:pt x="4709680" y="2004259"/>
                </a:cubicBezTo>
                <a:cubicBezTo>
                  <a:pt x="4721666" y="2000265"/>
                  <a:pt x="4721666" y="2000265"/>
                  <a:pt x="4717671" y="1996270"/>
                </a:cubicBezTo>
                <a:cubicBezTo>
                  <a:pt x="4711679" y="1994272"/>
                  <a:pt x="4705687" y="1988280"/>
                  <a:pt x="4701692" y="1984285"/>
                </a:cubicBezTo>
                <a:cubicBezTo>
                  <a:pt x="4697696" y="1980291"/>
                  <a:pt x="4693703" y="1980291"/>
                  <a:pt x="4691706" y="1982288"/>
                </a:cubicBezTo>
                <a:close/>
                <a:moveTo>
                  <a:pt x="1481567" y="1974793"/>
                </a:moveTo>
                <a:cubicBezTo>
                  <a:pt x="1481567" y="1974793"/>
                  <a:pt x="1481566" y="1976538"/>
                  <a:pt x="1481567" y="1978282"/>
                </a:cubicBezTo>
                <a:cubicBezTo>
                  <a:pt x="1482439" y="1980898"/>
                  <a:pt x="1483312" y="1981769"/>
                  <a:pt x="1483311" y="1980027"/>
                </a:cubicBezTo>
                <a:cubicBezTo>
                  <a:pt x="1484183" y="1979154"/>
                  <a:pt x="1484183" y="1977409"/>
                  <a:pt x="1483312" y="1976538"/>
                </a:cubicBezTo>
                <a:cubicBezTo>
                  <a:pt x="1482439" y="1975665"/>
                  <a:pt x="1481567" y="1974793"/>
                  <a:pt x="1481567" y="1974793"/>
                </a:cubicBezTo>
                <a:close/>
                <a:moveTo>
                  <a:pt x="1527831" y="1916564"/>
                </a:moveTo>
                <a:lnTo>
                  <a:pt x="1521545" y="1918659"/>
                </a:lnTo>
                <a:lnTo>
                  <a:pt x="1520408" y="1923202"/>
                </a:lnTo>
                <a:lnTo>
                  <a:pt x="1523430" y="1924208"/>
                </a:lnTo>
                <a:lnTo>
                  <a:pt x="1526892" y="1926657"/>
                </a:lnTo>
                <a:lnTo>
                  <a:pt x="1527893" y="1927102"/>
                </a:lnTo>
                <a:lnTo>
                  <a:pt x="1527790" y="1923336"/>
                </a:lnTo>
                <a:cubicBezTo>
                  <a:pt x="1526919" y="1920720"/>
                  <a:pt x="1526047" y="1919847"/>
                  <a:pt x="1528664" y="1920720"/>
                </a:cubicBezTo>
                <a:close/>
                <a:moveTo>
                  <a:pt x="4886958" y="1912377"/>
                </a:moveTo>
                <a:cubicBezTo>
                  <a:pt x="4885960" y="1912875"/>
                  <a:pt x="4885460" y="1914374"/>
                  <a:pt x="4885459" y="1916371"/>
                </a:cubicBezTo>
                <a:cubicBezTo>
                  <a:pt x="4885462" y="1920366"/>
                  <a:pt x="4879467" y="1922362"/>
                  <a:pt x="4873473" y="1920366"/>
                </a:cubicBezTo>
                <a:cubicBezTo>
                  <a:pt x="4865486" y="1916371"/>
                  <a:pt x="4863488" y="1918369"/>
                  <a:pt x="4871477" y="1922362"/>
                </a:cubicBezTo>
                <a:cubicBezTo>
                  <a:pt x="4881464" y="1928356"/>
                  <a:pt x="4899442" y="1918368"/>
                  <a:pt x="4891453" y="1914375"/>
                </a:cubicBezTo>
                <a:cubicBezTo>
                  <a:pt x="4889454" y="1912378"/>
                  <a:pt x="4887958" y="1911878"/>
                  <a:pt x="4886958" y="1912377"/>
                </a:cubicBezTo>
                <a:close/>
                <a:moveTo>
                  <a:pt x="1547046" y="1902431"/>
                </a:moveTo>
                <a:cubicBezTo>
                  <a:pt x="1545571" y="1902221"/>
                  <a:pt x="1544306" y="1904328"/>
                  <a:pt x="1541777" y="1908542"/>
                </a:cubicBezTo>
                <a:lnTo>
                  <a:pt x="1540732" y="1909239"/>
                </a:lnTo>
                <a:lnTo>
                  <a:pt x="1543816" y="1911235"/>
                </a:lnTo>
                <a:cubicBezTo>
                  <a:pt x="1545234" y="1911126"/>
                  <a:pt x="1546543" y="1909818"/>
                  <a:pt x="1548723" y="1907637"/>
                </a:cubicBezTo>
                <a:lnTo>
                  <a:pt x="1550185" y="1906176"/>
                </a:lnTo>
                <a:close/>
                <a:moveTo>
                  <a:pt x="4821542" y="1880416"/>
                </a:moveTo>
                <a:cubicBezTo>
                  <a:pt x="4805562" y="1880416"/>
                  <a:pt x="4807558" y="1882412"/>
                  <a:pt x="4805560" y="1900391"/>
                </a:cubicBezTo>
                <a:cubicBezTo>
                  <a:pt x="4805559" y="1908381"/>
                  <a:pt x="4801564" y="1912375"/>
                  <a:pt x="4799568" y="1910379"/>
                </a:cubicBezTo>
                <a:cubicBezTo>
                  <a:pt x="4795573" y="1906384"/>
                  <a:pt x="4779594" y="1918367"/>
                  <a:pt x="4769604" y="1936346"/>
                </a:cubicBezTo>
                <a:cubicBezTo>
                  <a:pt x="4767608" y="1942340"/>
                  <a:pt x="4781592" y="1952326"/>
                  <a:pt x="4789582" y="1952326"/>
                </a:cubicBezTo>
                <a:cubicBezTo>
                  <a:pt x="4791579" y="1950329"/>
                  <a:pt x="4791578" y="1946332"/>
                  <a:pt x="4785586" y="1944336"/>
                </a:cubicBezTo>
                <a:cubicBezTo>
                  <a:pt x="4777597" y="1940341"/>
                  <a:pt x="4775598" y="1938342"/>
                  <a:pt x="4781592" y="1936346"/>
                </a:cubicBezTo>
                <a:cubicBezTo>
                  <a:pt x="4785585" y="1936346"/>
                  <a:pt x="4793576" y="1940340"/>
                  <a:pt x="4797571" y="1944335"/>
                </a:cubicBezTo>
                <a:cubicBezTo>
                  <a:pt x="4807558" y="1954322"/>
                  <a:pt x="4817546" y="1956321"/>
                  <a:pt x="4827533" y="1946334"/>
                </a:cubicBezTo>
                <a:cubicBezTo>
                  <a:pt x="4831528" y="1942339"/>
                  <a:pt x="4833526" y="1940341"/>
                  <a:pt x="4823538" y="1942339"/>
                </a:cubicBezTo>
                <a:cubicBezTo>
                  <a:pt x="4815549" y="1942339"/>
                  <a:pt x="4813550" y="1940340"/>
                  <a:pt x="4813552" y="1928356"/>
                </a:cubicBezTo>
                <a:cubicBezTo>
                  <a:pt x="4815548" y="1906383"/>
                  <a:pt x="4821538" y="1900391"/>
                  <a:pt x="4829532" y="1920366"/>
                </a:cubicBezTo>
                <a:cubicBezTo>
                  <a:pt x="4833524" y="1936346"/>
                  <a:pt x="4835524" y="1934347"/>
                  <a:pt x="4835523" y="1918367"/>
                </a:cubicBezTo>
                <a:cubicBezTo>
                  <a:pt x="4839517" y="1894399"/>
                  <a:pt x="4833527" y="1876421"/>
                  <a:pt x="4821542" y="1880416"/>
                </a:cubicBezTo>
                <a:close/>
                <a:moveTo>
                  <a:pt x="1577729" y="1878993"/>
                </a:moveTo>
                <a:lnTo>
                  <a:pt x="1581863" y="1881474"/>
                </a:lnTo>
                <a:cubicBezTo>
                  <a:pt x="1581864" y="1883217"/>
                  <a:pt x="1582737" y="1884089"/>
                  <a:pt x="1583609" y="1884961"/>
                </a:cubicBezTo>
                <a:cubicBezTo>
                  <a:pt x="1582737" y="1884089"/>
                  <a:pt x="1583608" y="1883218"/>
                  <a:pt x="1584481" y="1882345"/>
                </a:cubicBezTo>
                <a:lnTo>
                  <a:pt x="1584022" y="1880054"/>
                </a:lnTo>
                <a:lnTo>
                  <a:pt x="1583931" y="1879877"/>
                </a:lnTo>
                <a:close/>
                <a:moveTo>
                  <a:pt x="1572127" y="1878193"/>
                </a:moveTo>
                <a:lnTo>
                  <a:pt x="1571795" y="1878856"/>
                </a:lnTo>
                <a:lnTo>
                  <a:pt x="1576781" y="1878856"/>
                </a:lnTo>
                <a:close/>
                <a:moveTo>
                  <a:pt x="2438803" y="1820863"/>
                </a:moveTo>
                <a:cubicBezTo>
                  <a:pt x="2435432" y="1820863"/>
                  <a:pt x="2435430" y="1824235"/>
                  <a:pt x="2438802" y="1827608"/>
                </a:cubicBezTo>
                <a:cubicBezTo>
                  <a:pt x="2442175" y="1830980"/>
                  <a:pt x="2447234" y="1832665"/>
                  <a:pt x="2448919" y="1830980"/>
                </a:cubicBezTo>
                <a:cubicBezTo>
                  <a:pt x="2450606" y="1829293"/>
                  <a:pt x="2450606" y="1825923"/>
                  <a:pt x="2448919" y="1824235"/>
                </a:cubicBezTo>
                <a:cubicBezTo>
                  <a:pt x="2445548" y="1820863"/>
                  <a:pt x="2442176" y="1820863"/>
                  <a:pt x="2438803" y="1820863"/>
                </a:cubicBezTo>
                <a:close/>
                <a:moveTo>
                  <a:pt x="5596065" y="1808506"/>
                </a:moveTo>
                <a:cubicBezTo>
                  <a:pt x="5595067" y="1808006"/>
                  <a:pt x="5594567" y="1808507"/>
                  <a:pt x="5594567" y="1810505"/>
                </a:cubicBezTo>
                <a:cubicBezTo>
                  <a:pt x="5594567" y="1810505"/>
                  <a:pt x="5590572" y="1814500"/>
                  <a:pt x="5586577" y="1810505"/>
                </a:cubicBezTo>
                <a:cubicBezTo>
                  <a:pt x="5582582" y="1806510"/>
                  <a:pt x="5582581" y="1810503"/>
                  <a:pt x="5586576" y="1814498"/>
                </a:cubicBezTo>
                <a:cubicBezTo>
                  <a:pt x="5590571" y="1818493"/>
                  <a:pt x="5596563" y="1820491"/>
                  <a:pt x="5600561" y="1820491"/>
                </a:cubicBezTo>
                <a:cubicBezTo>
                  <a:pt x="5604553" y="1820491"/>
                  <a:pt x="5604555" y="1816496"/>
                  <a:pt x="5600562" y="1812501"/>
                </a:cubicBezTo>
                <a:cubicBezTo>
                  <a:pt x="5598563" y="1810504"/>
                  <a:pt x="5597066" y="1809005"/>
                  <a:pt x="5596065" y="1808506"/>
                </a:cubicBezTo>
                <a:close/>
                <a:moveTo>
                  <a:pt x="4198324" y="1796522"/>
                </a:moveTo>
                <a:cubicBezTo>
                  <a:pt x="4194331" y="1796521"/>
                  <a:pt x="4194329" y="1800516"/>
                  <a:pt x="4198324" y="1804512"/>
                </a:cubicBezTo>
                <a:cubicBezTo>
                  <a:pt x="4202319" y="1808507"/>
                  <a:pt x="4208313" y="1810503"/>
                  <a:pt x="4210310" y="1808507"/>
                </a:cubicBezTo>
                <a:cubicBezTo>
                  <a:pt x="4212308" y="1806508"/>
                  <a:pt x="4212308" y="1802515"/>
                  <a:pt x="4210309" y="1800517"/>
                </a:cubicBezTo>
                <a:cubicBezTo>
                  <a:pt x="4206314" y="1796522"/>
                  <a:pt x="4202321" y="1796521"/>
                  <a:pt x="4198324" y="1796522"/>
                </a:cubicBezTo>
                <a:close/>
                <a:moveTo>
                  <a:pt x="4993323" y="1760567"/>
                </a:moveTo>
                <a:cubicBezTo>
                  <a:pt x="4991327" y="1762563"/>
                  <a:pt x="4993325" y="1764562"/>
                  <a:pt x="4995322" y="1766558"/>
                </a:cubicBezTo>
                <a:cubicBezTo>
                  <a:pt x="4999317" y="1766560"/>
                  <a:pt x="5003312" y="1766558"/>
                  <a:pt x="5003312" y="1766558"/>
                </a:cubicBezTo>
                <a:cubicBezTo>
                  <a:pt x="5005309" y="1764562"/>
                  <a:pt x="5003312" y="1762565"/>
                  <a:pt x="5001313" y="1760567"/>
                </a:cubicBezTo>
                <a:cubicBezTo>
                  <a:pt x="4999317" y="1758571"/>
                  <a:pt x="4995322" y="1758568"/>
                  <a:pt x="4993323" y="1760567"/>
                </a:cubicBezTo>
                <a:close/>
                <a:moveTo>
                  <a:pt x="5692444" y="1736597"/>
                </a:moveTo>
                <a:cubicBezTo>
                  <a:pt x="5692444" y="1736597"/>
                  <a:pt x="5692443" y="1740592"/>
                  <a:pt x="5692445" y="1744587"/>
                </a:cubicBezTo>
                <a:cubicBezTo>
                  <a:pt x="5692443" y="1748582"/>
                  <a:pt x="5696440" y="1748582"/>
                  <a:pt x="5700435" y="1744587"/>
                </a:cubicBezTo>
                <a:cubicBezTo>
                  <a:pt x="5704430" y="1740592"/>
                  <a:pt x="5704428" y="1736597"/>
                  <a:pt x="5700435" y="1736597"/>
                </a:cubicBezTo>
                <a:cubicBezTo>
                  <a:pt x="5696438" y="1736597"/>
                  <a:pt x="5692444" y="1736597"/>
                  <a:pt x="5692444" y="1736597"/>
                </a:cubicBezTo>
                <a:close/>
                <a:moveTo>
                  <a:pt x="5736389" y="1700642"/>
                </a:moveTo>
                <a:cubicBezTo>
                  <a:pt x="5720408" y="1704637"/>
                  <a:pt x="5720408" y="1704637"/>
                  <a:pt x="5722407" y="1714626"/>
                </a:cubicBezTo>
                <a:cubicBezTo>
                  <a:pt x="5724405" y="1720617"/>
                  <a:pt x="5730396" y="1722616"/>
                  <a:pt x="5738386" y="1722616"/>
                </a:cubicBezTo>
                <a:cubicBezTo>
                  <a:pt x="5746376" y="1722616"/>
                  <a:pt x="5752366" y="1720617"/>
                  <a:pt x="5748373" y="1716622"/>
                </a:cubicBezTo>
                <a:cubicBezTo>
                  <a:pt x="5746376" y="1714626"/>
                  <a:pt x="5746376" y="1710629"/>
                  <a:pt x="5750371" y="1710632"/>
                </a:cubicBezTo>
                <a:cubicBezTo>
                  <a:pt x="5754366" y="1710628"/>
                  <a:pt x="5754366" y="1706636"/>
                  <a:pt x="5754366" y="1702639"/>
                </a:cubicBezTo>
                <a:cubicBezTo>
                  <a:pt x="5750371" y="1698643"/>
                  <a:pt x="5742381" y="1698644"/>
                  <a:pt x="5736389" y="1700642"/>
                </a:cubicBezTo>
                <a:close/>
                <a:moveTo>
                  <a:pt x="5149877" y="1687908"/>
                </a:moveTo>
                <a:cubicBezTo>
                  <a:pt x="5149128" y="1688656"/>
                  <a:pt x="5151126" y="1690654"/>
                  <a:pt x="5155120" y="1694650"/>
                </a:cubicBezTo>
                <a:cubicBezTo>
                  <a:pt x="5163110" y="1702638"/>
                  <a:pt x="5177093" y="1704637"/>
                  <a:pt x="5177091" y="1696647"/>
                </a:cubicBezTo>
                <a:cubicBezTo>
                  <a:pt x="5177093" y="1692653"/>
                  <a:pt x="5171100" y="1690656"/>
                  <a:pt x="5161112" y="1688658"/>
                </a:cubicBezTo>
                <a:cubicBezTo>
                  <a:pt x="5154122" y="1687658"/>
                  <a:pt x="5150626" y="1687158"/>
                  <a:pt x="5149877" y="1687908"/>
                </a:cubicBezTo>
                <a:close/>
                <a:moveTo>
                  <a:pt x="2093145" y="1664053"/>
                </a:moveTo>
                <a:cubicBezTo>
                  <a:pt x="2089772" y="1664051"/>
                  <a:pt x="2089772" y="1667426"/>
                  <a:pt x="2091458" y="1669110"/>
                </a:cubicBezTo>
                <a:cubicBezTo>
                  <a:pt x="2094831" y="1672482"/>
                  <a:pt x="2098205" y="1672483"/>
                  <a:pt x="2101575" y="1672483"/>
                </a:cubicBezTo>
                <a:cubicBezTo>
                  <a:pt x="2104949" y="1672483"/>
                  <a:pt x="2104947" y="1669111"/>
                  <a:pt x="2103262" y="1667426"/>
                </a:cubicBezTo>
                <a:cubicBezTo>
                  <a:pt x="2099890" y="1664053"/>
                  <a:pt x="2096517" y="1664051"/>
                  <a:pt x="2093145" y="1664053"/>
                </a:cubicBezTo>
                <a:close/>
                <a:moveTo>
                  <a:pt x="5797060" y="1654451"/>
                </a:moveTo>
                <a:cubicBezTo>
                  <a:pt x="5795814" y="1654202"/>
                  <a:pt x="5794314" y="1654700"/>
                  <a:pt x="5792318" y="1656697"/>
                </a:cubicBezTo>
                <a:cubicBezTo>
                  <a:pt x="5788323" y="1660692"/>
                  <a:pt x="5788324" y="1664687"/>
                  <a:pt x="5788323" y="1668683"/>
                </a:cubicBezTo>
                <a:cubicBezTo>
                  <a:pt x="5790321" y="1670681"/>
                  <a:pt x="5792318" y="1672677"/>
                  <a:pt x="5796313" y="1668682"/>
                </a:cubicBezTo>
                <a:cubicBezTo>
                  <a:pt x="5798310" y="1666683"/>
                  <a:pt x="5800309" y="1660693"/>
                  <a:pt x="5800307" y="1656698"/>
                </a:cubicBezTo>
                <a:cubicBezTo>
                  <a:pt x="5799309" y="1655700"/>
                  <a:pt x="5798310" y="1654701"/>
                  <a:pt x="5797060" y="1654451"/>
                </a:cubicBezTo>
                <a:close/>
                <a:moveTo>
                  <a:pt x="2020642" y="1635388"/>
                </a:moveTo>
                <a:cubicBezTo>
                  <a:pt x="2013897" y="1635388"/>
                  <a:pt x="2012210" y="1637075"/>
                  <a:pt x="2013895" y="1638760"/>
                </a:cubicBezTo>
                <a:cubicBezTo>
                  <a:pt x="2018955" y="1643820"/>
                  <a:pt x="2032444" y="1643820"/>
                  <a:pt x="2030758" y="1638761"/>
                </a:cubicBezTo>
                <a:cubicBezTo>
                  <a:pt x="2032444" y="1637075"/>
                  <a:pt x="2027387" y="1635388"/>
                  <a:pt x="2020642" y="1635388"/>
                </a:cubicBezTo>
                <a:close/>
                <a:moveTo>
                  <a:pt x="5131151" y="1634726"/>
                </a:moveTo>
                <a:cubicBezTo>
                  <a:pt x="5123161" y="1650706"/>
                  <a:pt x="5131150" y="1662689"/>
                  <a:pt x="5141137" y="1652703"/>
                </a:cubicBezTo>
                <a:cubicBezTo>
                  <a:pt x="5143136" y="1650705"/>
                  <a:pt x="5141138" y="1644713"/>
                  <a:pt x="5139141" y="1638720"/>
                </a:cubicBezTo>
                <a:cubicBezTo>
                  <a:pt x="5135146" y="1634725"/>
                  <a:pt x="5131151" y="1634726"/>
                  <a:pt x="5131151" y="1634726"/>
                </a:cubicBezTo>
                <a:close/>
                <a:moveTo>
                  <a:pt x="778682" y="1631484"/>
                </a:moveTo>
                <a:cubicBezTo>
                  <a:pt x="776938" y="1629740"/>
                  <a:pt x="776065" y="1630612"/>
                  <a:pt x="775192" y="1634972"/>
                </a:cubicBezTo>
                <a:cubicBezTo>
                  <a:pt x="774320" y="1637588"/>
                  <a:pt x="775192" y="1636717"/>
                  <a:pt x="776937" y="1634972"/>
                </a:cubicBezTo>
                <a:cubicBezTo>
                  <a:pt x="778681" y="1633228"/>
                  <a:pt x="778682" y="1631484"/>
                  <a:pt x="778682" y="1631484"/>
                </a:cubicBezTo>
                <a:close/>
                <a:moveTo>
                  <a:pt x="5789073" y="1618497"/>
                </a:moveTo>
                <a:cubicBezTo>
                  <a:pt x="5785327" y="1617747"/>
                  <a:pt x="5783330" y="1621743"/>
                  <a:pt x="5782331" y="1630732"/>
                </a:cubicBezTo>
                <a:cubicBezTo>
                  <a:pt x="5780332" y="1644713"/>
                  <a:pt x="5788322" y="1652703"/>
                  <a:pt x="5796312" y="1644713"/>
                </a:cubicBezTo>
                <a:cubicBezTo>
                  <a:pt x="5802305" y="1638720"/>
                  <a:pt x="5802305" y="1638720"/>
                  <a:pt x="5804304" y="1656698"/>
                </a:cubicBezTo>
                <a:lnTo>
                  <a:pt x="5806301" y="1674673"/>
                </a:lnTo>
                <a:lnTo>
                  <a:pt x="5816287" y="1664688"/>
                </a:lnTo>
                <a:cubicBezTo>
                  <a:pt x="5820282" y="1660693"/>
                  <a:pt x="5822281" y="1654701"/>
                  <a:pt x="5822281" y="1654701"/>
                </a:cubicBezTo>
                <a:cubicBezTo>
                  <a:pt x="5820282" y="1652703"/>
                  <a:pt x="5814291" y="1646711"/>
                  <a:pt x="5806300" y="1634725"/>
                </a:cubicBezTo>
                <a:cubicBezTo>
                  <a:pt x="5798310" y="1624738"/>
                  <a:pt x="5792818" y="1619245"/>
                  <a:pt x="5789073" y="1618497"/>
                </a:cubicBezTo>
                <a:close/>
                <a:moveTo>
                  <a:pt x="772577" y="1613168"/>
                </a:moveTo>
                <a:cubicBezTo>
                  <a:pt x="770832" y="1613168"/>
                  <a:pt x="769088" y="1613169"/>
                  <a:pt x="769088" y="1613169"/>
                </a:cubicBezTo>
                <a:cubicBezTo>
                  <a:pt x="768216" y="1614041"/>
                  <a:pt x="769088" y="1614913"/>
                  <a:pt x="769960" y="1615786"/>
                </a:cubicBezTo>
                <a:cubicBezTo>
                  <a:pt x="770832" y="1616657"/>
                  <a:pt x="772576" y="1616657"/>
                  <a:pt x="773449" y="1615785"/>
                </a:cubicBezTo>
                <a:cubicBezTo>
                  <a:pt x="774321" y="1614912"/>
                  <a:pt x="773449" y="1614040"/>
                  <a:pt x="772577" y="1613168"/>
                </a:cubicBezTo>
                <a:close/>
                <a:moveTo>
                  <a:pt x="2546717" y="1608410"/>
                </a:moveTo>
                <a:cubicBezTo>
                  <a:pt x="2543343" y="1608410"/>
                  <a:pt x="2543345" y="1611782"/>
                  <a:pt x="2545030" y="1613468"/>
                </a:cubicBezTo>
                <a:cubicBezTo>
                  <a:pt x="2546717" y="1615154"/>
                  <a:pt x="2550089" y="1618527"/>
                  <a:pt x="2555147" y="1616839"/>
                </a:cubicBezTo>
                <a:cubicBezTo>
                  <a:pt x="2558519" y="1616842"/>
                  <a:pt x="2558519" y="1613467"/>
                  <a:pt x="2556834" y="1611782"/>
                </a:cubicBezTo>
                <a:cubicBezTo>
                  <a:pt x="2553462" y="1608409"/>
                  <a:pt x="2550088" y="1608410"/>
                  <a:pt x="2546717" y="1608410"/>
                </a:cubicBezTo>
                <a:close/>
                <a:moveTo>
                  <a:pt x="746559" y="1605844"/>
                </a:moveTo>
                <a:lnTo>
                  <a:pt x="746847" y="1606191"/>
                </a:lnTo>
                <a:lnTo>
                  <a:pt x="746412" y="1606192"/>
                </a:lnTo>
                <a:close/>
                <a:moveTo>
                  <a:pt x="1835167" y="1605037"/>
                </a:moveTo>
                <a:cubicBezTo>
                  <a:pt x="1828422" y="1605037"/>
                  <a:pt x="1826735" y="1606725"/>
                  <a:pt x="1828420" y="1608410"/>
                </a:cubicBezTo>
                <a:cubicBezTo>
                  <a:pt x="1833479" y="1613470"/>
                  <a:pt x="1846969" y="1613470"/>
                  <a:pt x="1845284" y="1608410"/>
                </a:cubicBezTo>
                <a:cubicBezTo>
                  <a:pt x="1845281" y="1605037"/>
                  <a:pt x="1841911" y="1605037"/>
                  <a:pt x="1835167" y="1605037"/>
                </a:cubicBezTo>
                <a:close/>
                <a:moveTo>
                  <a:pt x="2032444" y="1603352"/>
                </a:moveTo>
                <a:cubicBezTo>
                  <a:pt x="2027385" y="1598293"/>
                  <a:pt x="2025699" y="1610097"/>
                  <a:pt x="2029072" y="1616840"/>
                </a:cubicBezTo>
                <a:cubicBezTo>
                  <a:pt x="2032444" y="1623586"/>
                  <a:pt x="2032444" y="1623586"/>
                  <a:pt x="2034131" y="1615154"/>
                </a:cubicBezTo>
                <a:cubicBezTo>
                  <a:pt x="2034131" y="1608410"/>
                  <a:pt x="2034129" y="1605038"/>
                  <a:pt x="2032444" y="1603352"/>
                </a:cubicBezTo>
                <a:close/>
                <a:moveTo>
                  <a:pt x="5195071" y="1602767"/>
                </a:moveTo>
                <a:cubicBezTo>
                  <a:pt x="5193074" y="1604763"/>
                  <a:pt x="5193072" y="1608758"/>
                  <a:pt x="5197069" y="1608758"/>
                </a:cubicBezTo>
                <a:cubicBezTo>
                  <a:pt x="5201061" y="1608758"/>
                  <a:pt x="5205058" y="1608758"/>
                  <a:pt x="5205058" y="1608758"/>
                </a:cubicBezTo>
                <a:cubicBezTo>
                  <a:pt x="5205058" y="1608758"/>
                  <a:pt x="5205056" y="1604763"/>
                  <a:pt x="5203060" y="1602767"/>
                </a:cubicBezTo>
                <a:cubicBezTo>
                  <a:pt x="5201061" y="1600768"/>
                  <a:pt x="5197069" y="1600768"/>
                  <a:pt x="5195071" y="1602767"/>
                </a:cubicBezTo>
                <a:close/>
                <a:moveTo>
                  <a:pt x="788711" y="1598996"/>
                </a:moveTo>
                <a:cubicBezTo>
                  <a:pt x="787403" y="1597906"/>
                  <a:pt x="786095" y="1597906"/>
                  <a:pt x="784786" y="1599214"/>
                </a:cubicBezTo>
                <a:cubicBezTo>
                  <a:pt x="783042" y="1600958"/>
                  <a:pt x="780426" y="1601831"/>
                  <a:pt x="779553" y="1600958"/>
                </a:cubicBezTo>
                <a:cubicBezTo>
                  <a:pt x="776938" y="1600086"/>
                  <a:pt x="776938" y="1600086"/>
                  <a:pt x="777810" y="1600959"/>
                </a:cubicBezTo>
                <a:cubicBezTo>
                  <a:pt x="778681" y="1601830"/>
                  <a:pt x="781298" y="1602703"/>
                  <a:pt x="783914" y="1603575"/>
                </a:cubicBezTo>
                <a:cubicBezTo>
                  <a:pt x="787403" y="1603575"/>
                  <a:pt x="788275" y="1604447"/>
                  <a:pt x="786531" y="1604446"/>
                </a:cubicBezTo>
                <a:cubicBezTo>
                  <a:pt x="784786" y="1604447"/>
                  <a:pt x="784786" y="1606191"/>
                  <a:pt x="784787" y="1607935"/>
                </a:cubicBezTo>
                <a:cubicBezTo>
                  <a:pt x="784786" y="1609680"/>
                  <a:pt x="783915" y="1612296"/>
                  <a:pt x="782170" y="1612296"/>
                </a:cubicBezTo>
                <a:cubicBezTo>
                  <a:pt x="780426" y="1612296"/>
                  <a:pt x="779554" y="1613168"/>
                  <a:pt x="781298" y="1613168"/>
                </a:cubicBezTo>
                <a:cubicBezTo>
                  <a:pt x="783043" y="1613168"/>
                  <a:pt x="784788" y="1614913"/>
                  <a:pt x="785659" y="1617530"/>
                </a:cubicBezTo>
                <a:cubicBezTo>
                  <a:pt x="787403" y="1621017"/>
                  <a:pt x="786530" y="1621890"/>
                  <a:pt x="784786" y="1621891"/>
                </a:cubicBezTo>
                <a:cubicBezTo>
                  <a:pt x="782170" y="1622762"/>
                  <a:pt x="783042" y="1623635"/>
                  <a:pt x="784788" y="1625379"/>
                </a:cubicBezTo>
                <a:cubicBezTo>
                  <a:pt x="788275" y="1628868"/>
                  <a:pt x="791764" y="1627123"/>
                  <a:pt x="789147" y="1622761"/>
                </a:cubicBezTo>
                <a:cubicBezTo>
                  <a:pt x="786531" y="1618401"/>
                  <a:pt x="789146" y="1615786"/>
                  <a:pt x="792635" y="1619274"/>
                </a:cubicBezTo>
                <a:cubicBezTo>
                  <a:pt x="794379" y="1621018"/>
                  <a:pt x="794379" y="1621018"/>
                  <a:pt x="794380" y="1617529"/>
                </a:cubicBezTo>
                <a:cubicBezTo>
                  <a:pt x="793507" y="1614912"/>
                  <a:pt x="794380" y="1612297"/>
                  <a:pt x="795253" y="1611425"/>
                </a:cubicBezTo>
                <a:cubicBezTo>
                  <a:pt x="796125" y="1610553"/>
                  <a:pt x="796125" y="1608807"/>
                  <a:pt x="795253" y="1607935"/>
                </a:cubicBezTo>
                <a:cubicBezTo>
                  <a:pt x="794380" y="1607063"/>
                  <a:pt x="792636" y="1605319"/>
                  <a:pt x="792636" y="1605319"/>
                </a:cubicBezTo>
                <a:cubicBezTo>
                  <a:pt x="791328" y="1602267"/>
                  <a:pt x="790019" y="1600086"/>
                  <a:pt x="788711" y="1598996"/>
                </a:cubicBezTo>
                <a:close/>
                <a:moveTo>
                  <a:pt x="765600" y="1595725"/>
                </a:moveTo>
                <a:cubicBezTo>
                  <a:pt x="763855" y="1595725"/>
                  <a:pt x="764727" y="1596598"/>
                  <a:pt x="766472" y="1598342"/>
                </a:cubicBezTo>
                <a:cubicBezTo>
                  <a:pt x="769088" y="1600958"/>
                  <a:pt x="769960" y="1601831"/>
                  <a:pt x="770832" y="1599214"/>
                </a:cubicBezTo>
                <a:cubicBezTo>
                  <a:pt x="770831" y="1597470"/>
                  <a:pt x="771704" y="1596598"/>
                  <a:pt x="769959" y="1596598"/>
                </a:cubicBezTo>
                <a:cubicBezTo>
                  <a:pt x="769088" y="1595727"/>
                  <a:pt x="767344" y="1595725"/>
                  <a:pt x="765600" y="1595725"/>
                </a:cubicBezTo>
                <a:close/>
                <a:moveTo>
                  <a:pt x="919970" y="1593108"/>
                </a:moveTo>
                <a:cubicBezTo>
                  <a:pt x="919098" y="1593981"/>
                  <a:pt x="919970" y="1594853"/>
                  <a:pt x="920842" y="1595725"/>
                </a:cubicBezTo>
                <a:cubicBezTo>
                  <a:pt x="922588" y="1595725"/>
                  <a:pt x="924330" y="1595725"/>
                  <a:pt x="924330" y="1595725"/>
                </a:cubicBezTo>
                <a:cubicBezTo>
                  <a:pt x="924330" y="1595725"/>
                  <a:pt x="924331" y="1593982"/>
                  <a:pt x="923458" y="1593109"/>
                </a:cubicBezTo>
                <a:cubicBezTo>
                  <a:pt x="922586" y="1592238"/>
                  <a:pt x="920842" y="1592236"/>
                  <a:pt x="919970" y="1593108"/>
                </a:cubicBezTo>
                <a:close/>
                <a:moveTo>
                  <a:pt x="750773" y="1591363"/>
                </a:moveTo>
                <a:cubicBezTo>
                  <a:pt x="749900" y="1592236"/>
                  <a:pt x="750773" y="1593109"/>
                  <a:pt x="751644" y="1593981"/>
                </a:cubicBezTo>
                <a:cubicBezTo>
                  <a:pt x="752517" y="1594853"/>
                  <a:pt x="754262" y="1594853"/>
                  <a:pt x="755133" y="1593981"/>
                </a:cubicBezTo>
                <a:cubicBezTo>
                  <a:pt x="756005" y="1593110"/>
                  <a:pt x="755133" y="1592238"/>
                  <a:pt x="754260" y="1591365"/>
                </a:cubicBezTo>
                <a:cubicBezTo>
                  <a:pt x="752516" y="1591365"/>
                  <a:pt x="750773" y="1591363"/>
                  <a:pt x="750773" y="1591363"/>
                </a:cubicBezTo>
                <a:close/>
                <a:moveTo>
                  <a:pt x="757750" y="1589620"/>
                </a:moveTo>
                <a:cubicBezTo>
                  <a:pt x="755133" y="1587003"/>
                  <a:pt x="753389" y="1588749"/>
                  <a:pt x="755133" y="1590492"/>
                </a:cubicBezTo>
                <a:cubicBezTo>
                  <a:pt x="756005" y="1591365"/>
                  <a:pt x="756877" y="1592237"/>
                  <a:pt x="758623" y="1592237"/>
                </a:cubicBezTo>
                <a:cubicBezTo>
                  <a:pt x="759494" y="1591365"/>
                  <a:pt x="760367" y="1590492"/>
                  <a:pt x="757750" y="1589620"/>
                </a:cubicBezTo>
                <a:close/>
                <a:moveTo>
                  <a:pt x="2045511" y="1589441"/>
                </a:moveTo>
                <a:cubicBezTo>
                  <a:pt x="2044247" y="1589019"/>
                  <a:pt x="2042560" y="1589863"/>
                  <a:pt x="2040874" y="1591548"/>
                </a:cubicBezTo>
                <a:cubicBezTo>
                  <a:pt x="2035817" y="1596606"/>
                  <a:pt x="2044246" y="1608410"/>
                  <a:pt x="2052677" y="1606723"/>
                </a:cubicBezTo>
                <a:cubicBezTo>
                  <a:pt x="2056050" y="1606724"/>
                  <a:pt x="2057737" y="1605038"/>
                  <a:pt x="2054363" y="1605037"/>
                </a:cubicBezTo>
                <a:cubicBezTo>
                  <a:pt x="2050993" y="1605037"/>
                  <a:pt x="2049305" y="1599980"/>
                  <a:pt x="2047620" y="1594921"/>
                </a:cubicBezTo>
                <a:cubicBezTo>
                  <a:pt x="2047620" y="1591548"/>
                  <a:pt x="2046777" y="1589862"/>
                  <a:pt x="2045511" y="1589441"/>
                </a:cubicBezTo>
                <a:close/>
                <a:moveTo>
                  <a:pt x="793507" y="1585260"/>
                </a:moveTo>
                <a:cubicBezTo>
                  <a:pt x="793507" y="1585260"/>
                  <a:pt x="793507" y="1587004"/>
                  <a:pt x="794380" y="1587877"/>
                </a:cubicBezTo>
                <a:cubicBezTo>
                  <a:pt x="795252" y="1588749"/>
                  <a:pt x="796125" y="1589621"/>
                  <a:pt x="796996" y="1588749"/>
                </a:cubicBezTo>
                <a:cubicBezTo>
                  <a:pt x="797869" y="1587877"/>
                  <a:pt x="796996" y="1587004"/>
                  <a:pt x="796124" y="1586132"/>
                </a:cubicBezTo>
                <a:cubicBezTo>
                  <a:pt x="795252" y="1585259"/>
                  <a:pt x="793507" y="1585260"/>
                  <a:pt x="793507" y="1585260"/>
                </a:cubicBezTo>
                <a:close/>
                <a:moveTo>
                  <a:pt x="803973" y="1583515"/>
                </a:moveTo>
                <a:cubicBezTo>
                  <a:pt x="800486" y="1583515"/>
                  <a:pt x="803101" y="1586132"/>
                  <a:pt x="807462" y="1587004"/>
                </a:cubicBezTo>
                <a:cubicBezTo>
                  <a:pt x="811823" y="1587876"/>
                  <a:pt x="811823" y="1587876"/>
                  <a:pt x="808335" y="1586131"/>
                </a:cubicBezTo>
                <a:cubicBezTo>
                  <a:pt x="806590" y="1584387"/>
                  <a:pt x="805718" y="1583515"/>
                  <a:pt x="803973" y="1583515"/>
                </a:cubicBezTo>
                <a:close/>
                <a:moveTo>
                  <a:pt x="803102" y="1575666"/>
                </a:moveTo>
                <a:cubicBezTo>
                  <a:pt x="802229" y="1576538"/>
                  <a:pt x="803100" y="1577411"/>
                  <a:pt x="803102" y="1579155"/>
                </a:cubicBezTo>
                <a:cubicBezTo>
                  <a:pt x="803974" y="1580027"/>
                  <a:pt x="804847" y="1580899"/>
                  <a:pt x="805718" y="1580028"/>
                </a:cubicBezTo>
                <a:cubicBezTo>
                  <a:pt x="806591" y="1579155"/>
                  <a:pt x="807464" y="1578282"/>
                  <a:pt x="805718" y="1576538"/>
                </a:cubicBezTo>
                <a:cubicBezTo>
                  <a:pt x="804846" y="1575666"/>
                  <a:pt x="803102" y="1575666"/>
                  <a:pt x="803102" y="1575666"/>
                </a:cubicBezTo>
                <a:close/>
                <a:moveTo>
                  <a:pt x="5257991" y="1573804"/>
                </a:moveTo>
                <a:cubicBezTo>
                  <a:pt x="5257491" y="1573304"/>
                  <a:pt x="5255993" y="1575800"/>
                  <a:pt x="5252996" y="1580794"/>
                </a:cubicBezTo>
                <a:cubicBezTo>
                  <a:pt x="5249003" y="1588783"/>
                  <a:pt x="5247004" y="1590782"/>
                  <a:pt x="5243010" y="1582790"/>
                </a:cubicBezTo>
                <a:cubicBezTo>
                  <a:pt x="5241011" y="1576798"/>
                  <a:pt x="5235020" y="1574800"/>
                  <a:pt x="5231025" y="1574802"/>
                </a:cubicBezTo>
                <a:cubicBezTo>
                  <a:pt x="5225031" y="1576798"/>
                  <a:pt x="5225031" y="1576798"/>
                  <a:pt x="5231025" y="1578795"/>
                </a:cubicBezTo>
                <a:cubicBezTo>
                  <a:pt x="5237017" y="1580793"/>
                  <a:pt x="5239015" y="1586785"/>
                  <a:pt x="5239016" y="1590782"/>
                </a:cubicBezTo>
                <a:cubicBezTo>
                  <a:pt x="5237016" y="1596774"/>
                  <a:pt x="5239015" y="1598772"/>
                  <a:pt x="5247004" y="1598772"/>
                </a:cubicBezTo>
                <a:cubicBezTo>
                  <a:pt x="5252998" y="1600768"/>
                  <a:pt x="5256993" y="1596773"/>
                  <a:pt x="5256991" y="1584789"/>
                </a:cubicBezTo>
                <a:cubicBezTo>
                  <a:pt x="5257990" y="1577798"/>
                  <a:pt x="5258490" y="1574303"/>
                  <a:pt x="5257991" y="1573804"/>
                </a:cubicBezTo>
                <a:close/>
                <a:moveTo>
                  <a:pt x="800485" y="1566072"/>
                </a:moveTo>
                <a:cubicBezTo>
                  <a:pt x="797868" y="1565201"/>
                  <a:pt x="796125" y="1566944"/>
                  <a:pt x="795253" y="1567816"/>
                </a:cubicBezTo>
                <a:cubicBezTo>
                  <a:pt x="793508" y="1569561"/>
                  <a:pt x="797869" y="1573922"/>
                  <a:pt x="799613" y="1572178"/>
                </a:cubicBezTo>
                <a:cubicBezTo>
                  <a:pt x="800485" y="1571305"/>
                  <a:pt x="799613" y="1570433"/>
                  <a:pt x="798741" y="1569561"/>
                </a:cubicBezTo>
                <a:cubicBezTo>
                  <a:pt x="797868" y="1568688"/>
                  <a:pt x="796998" y="1567816"/>
                  <a:pt x="797869" y="1566945"/>
                </a:cubicBezTo>
                <a:cubicBezTo>
                  <a:pt x="798741" y="1566074"/>
                  <a:pt x="801357" y="1566944"/>
                  <a:pt x="802229" y="1569562"/>
                </a:cubicBezTo>
                <a:cubicBezTo>
                  <a:pt x="804846" y="1572178"/>
                  <a:pt x="804846" y="1572178"/>
                  <a:pt x="804847" y="1568688"/>
                </a:cubicBezTo>
                <a:cubicBezTo>
                  <a:pt x="804846" y="1565199"/>
                  <a:pt x="803975" y="1564327"/>
                  <a:pt x="800485" y="1566072"/>
                </a:cubicBezTo>
                <a:close/>
                <a:moveTo>
                  <a:pt x="828394" y="1560840"/>
                </a:moveTo>
                <a:cubicBezTo>
                  <a:pt x="825778" y="1559968"/>
                  <a:pt x="825778" y="1559968"/>
                  <a:pt x="826650" y="1562583"/>
                </a:cubicBezTo>
                <a:cubicBezTo>
                  <a:pt x="826649" y="1564328"/>
                  <a:pt x="828394" y="1566073"/>
                  <a:pt x="830139" y="1566073"/>
                </a:cubicBezTo>
                <a:cubicBezTo>
                  <a:pt x="831883" y="1566073"/>
                  <a:pt x="832755" y="1565201"/>
                  <a:pt x="831883" y="1564329"/>
                </a:cubicBezTo>
                <a:cubicBezTo>
                  <a:pt x="831010" y="1563456"/>
                  <a:pt x="830138" y="1562584"/>
                  <a:pt x="828394" y="1560840"/>
                </a:cubicBezTo>
                <a:close/>
                <a:moveTo>
                  <a:pt x="5262486" y="1555325"/>
                </a:moveTo>
                <a:cubicBezTo>
                  <a:pt x="5257492" y="1554326"/>
                  <a:pt x="5255993" y="1555824"/>
                  <a:pt x="5260989" y="1560819"/>
                </a:cubicBezTo>
                <a:cubicBezTo>
                  <a:pt x="5264984" y="1564814"/>
                  <a:pt x="5272971" y="1568808"/>
                  <a:pt x="5282959" y="1570807"/>
                </a:cubicBezTo>
                <a:cubicBezTo>
                  <a:pt x="5298939" y="1574800"/>
                  <a:pt x="5298939" y="1574800"/>
                  <a:pt x="5284956" y="1564814"/>
                </a:cubicBezTo>
                <a:cubicBezTo>
                  <a:pt x="5275968" y="1559820"/>
                  <a:pt x="5267479" y="1556325"/>
                  <a:pt x="5262486" y="1555325"/>
                </a:cubicBezTo>
                <a:close/>
                <a:moveTo>
                  <a:pt x="803102" y="1551247"/>
                </a:moveTo>
                <a:cubicBezTo>
                  <a:pt x="799614" y="1551246"/>
                  <a:pt x="791764" y="1557351"/>
                  <a:pt x="792635" y="1559967"/>
                </a:cubicBezTo>
                <a:cubicBezTo>
                  <a:pt x="792636" y="1561712"/>
                  <a:pt x="803973" y="1562583"/>
                  <a:pt x="805718" y="1560840"/>
                </a:cubicBezTo>
                <a:cubicBezTo>
                  <a:pt x="807462" y="1559094"/>
                  <a:pt x="803974" y="1555606"/>
                  <a:pt x="799613" y="1554734"/>
                </a:cubicBezTo>
                <a:cubicBezTo>
                  <a:pt x="797868" y="1554734"/>
                  <a:pt x="797868" y="1554734"/>
                  <a:pt x="801357" y="1554733"/>
                </a:cubicBezTo>
                <a:cubicBezTo>
                  <a:pt x="808335" y="1554734"/>
                  <a:pt x="809207" y="1552118"/>
                  <a:pt x="803102" y="1551247"/>
                </a:cubicBezTo>
                <a:close/>
                <a:moveTo>
                  <a:pt x="810951" y="1545140"/>
                </a:moveTo>
                <a:cubicBezTo>
                  <a:pt x="807463" y="1545140"/>
                  <a:pt x="806590" y="1546013"/>
                  <a:pt x="808335" y="1549501"/>
                </a:cubicBezTo>
                <a:cubicBezTo>
                  <a:pt x="809207" y="1552118"/>
                  <a:pt x="809207" y="1555607"/>
                  <a:pt x="807462" y="1555607"/>
                </a:cubicBezTo>
                <a:cubicBezTo>
                  <a:pt x="806590" y="1556479"/>
                  <a:pt x="806590" y="1556479"/>
                  <a:pt x="807462" y="1557352"/>
                </a:cubicBezTo>
                <a:cubicBezTo>
                  <a:pt x="809206" y="1557351"/>
                  <a:pt x="809206" y="1559096"/>
                  <a:pt x="807464" y="1560840"/>
                </a:cubicBezTo>
                <a:cubicBezTo>
                  <a:pt x="806589" y="1563456"/>
                  <a:pt x="805719" y="1566072"/>
                  <a:pt x="807464" y="1567816"/>
                </a:cubicBezTo>
                <a:cubicBezTo>
                  <a:pt x="809208" y="1569561"/>
                  <a:pt x="810079" y="1570432"/>
                  <a:pt x="810079" y="1568689"/>
                </a:cubicBezTo>
                <a:cubicBezTo>
                  <a:pt x="810950" y="1567817"/>
                  <a:pt x="812696" y="1566072"/>
                  <a:pt x="814440" y="1566072"/>
                </a:cubicBezTo>
                <a:cubicBezTo>
                  <a:pt x="817929" y="1566072"/>
                  <a:pt x="818801" y="1556479"/>
                  <a:pt x="815311" y="1552990"/>
                </a:cubicBezTo>
                <a:cubicBezTo>
                  <a:pt x="814439" y="1552118"/>
                  <a:pt x="813568" y="1549501"/>
                  <a:pt x="814440" y="1548629"/>
                </a:cubicBezTo>
                <a:cubicBezTo>
                  <a:pt x="815312" y="1546013"/>
                  <a:pt x="815312" y="1546013"/>
                  <a:pt x="810951" y="1545140"/>
                </a:cubicBezTo>
                <a:close/>
                <a:moveTo>
                  <a:pt x="4326165" y="1544838"/>
                </a:moveTo>
                <a:cubicBezTo>
                  <a:pt x="4322168" y="1544839"/>
                  <a:pt x="4322170" y="1548834"/>
                  <a:pt x="4324167" y="1550830"/>
                </a:cubicBezTo>
                <a:cubicBezTo>
                  <a:pt x="4326165" y="1552829"/>
                  <a:pt x="4330160" y="1556824"/>
                  <a:pt x="4336151" y="1554825"/>
                </a:cubicBezTo>
                <a:cubicBezTo>
                  <a:pt x="4340146" y="1554827"/>
                  <a:pt x="4340147" y="1550829"/>
                  <a:pt x="4338150" y="1548834"/>
                </a:cubicBezTo>
                <a:cubicBezTo>
                  <a:pt x="4334156" y="1544838"/>
                  <a:pt x="4330159" y="1544838"/>
                  <a:pt x="4326165" y="1544838"/>
                </a:cubicBezTo>
                <a:close/>
                <a:moveTo>
                  <a:pt x="832319" y="1531404"/>
                </a:moveTo>
                <a:cubicBezTo>
                  <a:pt x="831011" y="1532058"/>
                  <a:pt x="830574" y="1533367"/>
                  <a:pt x="831882" y="1534675"/>
                </a:cubicBezTo>
                <a:cubicBezTo>
                  <a:pt x="833627" y="1536419"/>
                  <a:pt x="834499" y="1537292"/>
                  <a:pt x="834499" y="1535546"/>
                </a:cubicBezTo>
                <a:cubicBezTo>
                  <a:pt x="835371" y="1534675"/>
                  <a:pt x="836243" y="1533803"/>
                  <a:pt x="837988" y="1533803"/>
                </a:cubicBezTo>
                <a:cubicBezTo>
                  <a:pt x="840605" y="1534675"/>
                  <a:pt x="840605" y="1534675"/>
                  <a:pt x="837988" y="1532057"/>
                </a:cubicBezTo>
                <a:cubicBezTo>
                  <a:pt x="835807" y="1530749"/>
                  <a:pt x="833627" y="1530750"/>
                  <a:pt x="832319" y="1531404"/>
                </a:cubicBezTo>
                <a:close/>
                <a:moveTo>
                  <a:pt x="5036021" y="1528608"/>
                </a:moveTo>
                <a:cubicBezTo>
                  <a:pt x="5034772" y="1528359"/>
                  <a:pt x="5033273" y="1528858"/>
                  <a:pt x="5031277" y="1530855"/>
                </a:cubicBezTo>
                <a:cubicBezTo>
                  <a:pt x="5027282" y="1534851"/>
                  <a:pt x="5027282" y="1538847"/>
                  <a:pt x="5029278" y="1540844"/>
                </a:cubicBezTo>
                <a:cubicBezTo>
                  <a:pt x="5031276" y="1542842"/>
                  <a:pt x="5035271" y="1542840"/>
                  <a:pt x="5037268" y="1540843"/>
                </a:cubicBezTo>
                <a:cubicBezTo>
                  <a:pt x="5039266" y="1538845"/>
                  <a:pt x="5041265" y="1532854"/>
                  <a:pt x="5039266" y="1530855"/>
                </a:cubicBezTo>
                <a:cubicBezTo>
                  <a:pt x="5038267" y="1529857"/>
                  <a:pt x="5037268" y="1528859"/>
                  <a:pt x="5036021" y="1528608"/>
                </a:cubicBezTo>
                <a:close/>
                <a:moveTo>
                  <a:pt x="799614" y="1528569"/>
                </a:moveTo>
                <a:cubicBezTo>
                  <a:pt x="799614" y="1528569"/>
                  <a:pt x="799614" y="1530315"/>
                  <a:pt x="800486" y="1531186"/>
                </a:cubicBezTo>
                <a:cubicBezTo>
                  <a:pt x="801358" y="1532059"/>
                  <a:pt x="802229" y="1532930"/>
                  <a:pt x="802231" y="1531186"/>
                </a:cubicBezTo>
                <a:cubicBezTo>
                  <a:pt x="802229" y="1529441"/>
                  <a:pt x="802229" y="1529441"/>
                  <a:pt x="801358" y="1528570"/>
                </a:cubicBezTo>
                <a:cubicBezTo>
                  <a:pt x="800486" y="1527697"/>
                  <a:pt x="800486" y="1527697"/>
                  <a:pt x="799614" y="1528569"/>
                </a:cubicBezTo>
                <a:close/>
                <a:moveTo>
                  <a:pt x="841477" y="1526825"/>
                </a:moveTo>
                <a:cubicBezTo>
                  <a:pt x="839731" y="1526825"/>
                  <a:pt x="837988" y="1526826"/>
                  <a:pt x="837988" y="1526826"/>
                </a:cubicBezTo>
                <a:cubicBezTo>
                  <a:pt x="837116" y="1527698"/>
                  <a:pt x="837988" y="1528569"/>
                  <a:pt x="838860" y="1529442"/>
                </a:cubicBezTo>
                <a:cubicBezTo>
                  <a:pt x="839732" y="1530314"/>
                  <a:pt x="841477" y="1530315"/>
                  <a:pt x="842348" y="1529442"/>
                </a:cubicBezTo>
                <a:cubicBezTo>
                  <a:pt x="842348" y="1529442"/>
                  <a:pt x="842349" y="1527697"/>
                  <a:pt x="841477" y="1526825"/>
                </a:cubicBezTo>
                <a:close/>
                <a:moveTo>
                  <a:pt x="793509" y="1522465"/>
                </a:moveTo>
                <a:cubicBezTo>
                  <a:pt x="792636" y="1523337"/>
                  <a:pt x="791764" y="1524210"/>
                  <a:pt x="791764" y="1524210"/>
                </a:cubicBezTo>
                <a:cubicBezTo>
                  <a:pt x="791764" y="1524210"/>
                  <a:pt x="793507" y="1524208"/>
                  <a:pt x="795253" y="1524208"/>
                </a:cubicBezTo>
                <a:cubicBezTo>
                  <a:pt x="797869" y="1525081"/>
                  <a:pt x="798741" y="1524209"/>
                  <a:pt x="796997" y="1522465"/>
                </a:cubicBezTo>
                <a:cubicBezTo>
                  <a:pt x="796125" y="1521592"/>
                  <a:pt x="794380" y="1521593"/>
                  <a:pt x="793509" y="1522465"/>
                </a:cubicBezTo>
                <a:close/>
                <a:moveTo>
                  <a:pt x="3732412" y="1522367"/>
                </a:moveTo>
                <a:cubicBezTo>
                  <a:pt x="3730914" y="1521868"/>
                  <a:pt x="3728915" y="1522867"/>
                  <a:pt x="3726918" y="1524864"/>
                </a:cubicBezTo>
                <a:cubicBezTo>
                  <a:pt x="3720927" y="1530855"/>
                  <a:pt x="3730913" y="1544839"/>
                  <a:pt x="3740900" y="1542840"/>
                </a:cubicBezTo>
                <a:cubicBezTo>
                  <a:pt x="3744896" y="1542842"/>
                  <a:pt x="3746894" y="1540844"/>
                  <a:pt x="3742897" y="1540843"/>
                </a:cubicBezTo>
                <a:cubicBezTo>
                  <a:pt x="3738905" y="1540844"/>
                  <a:pt x="3736906" y="1534852"/>
                  <a:pt x="3734911" y="1528859"/>
                </a:cubicBezTo>
                <a:cubicBezTo>
                  <a:pt x="3734910" y="1524864"/>
                  <a:pt x="3733910" y="1522866"/>
                  <a:pt x="3732412" y="1522367"/>
                </a:cubicBezTo>
                <a:close/>
                <a:moveTo>
                  <a:pt x="809208" y="1520720"/>
                </a:moveTo>
                <a:cubicBezTo>
                  <a:pt x="803101" y="1519849"/>
                  <a:pt x="802230" y="1520720"/>
                  <a:pt x="803102" y="1523337"/>
                </a:cubicBezTo>
                <a:cubicBezTo>
                  <a:pt x="803974" y="1524209"/>
                  <a:pt x="808335" y="1525081"/>
                  <a:pt x="811823" y="1525081"/>
                </a:cubicBezTo>
                <a:cubicBezTo>
                  <a:pt x="820544" y="1525081"/>
                  <a:pt x="819672" y="1522465"/>
                  <a:pt x="809208" y="1520720"/>
                </a:cubicBezTo>
                <a:close/>
                <a:moveTo>
                  <a:pt x="831882" y="1513743"/>
                </a:moveTo>
                <a:cubicBezTo>
                  <a:pt x="831011" y="1514614"/>
                  <a:pt x="830138" y="1515487"/>
                  <a:pt x="831011" y="1516360"/>
                </a:cubicBezTo>
                <a:cubicBezTo>
                  <a:pt x="831011" y="1516360"/>
                  <a:pt x="831883" y="1517231"/>
                  <a:pt x="832755" y="1516359"/>
                </a:cubicBezTo>
                <a:cubicBezTo>
                  <a:pt x="833627" y="1515488"/>
                  <a:pt x="833627" y="1513744"/>
                  <a:pt x="833627" y="1513744"/>
                </a:cubicBezTo>
                <a:cubicBezTo>
                  <a:pt x="834499" y="1512871"/>
                  <a:pt x="832754" y="1512871"/>
                  <a:pt x="831882" y="1513743"/>
                </a:cubicBezTo>
                <a:close/>
                <a:moveTo>
                  <a:pt x="821416" y="1513743"/>
                </a:moveTo>
                <a:cubicBezTo>
                  <a:pt x="818800" y="1516360"/>
                  <a:pt x="821417" y="1518977"/>
                  <a:pt x="824033" y="1518103"/>
                </a:cubicBezTo>
                <a:cubicBezTo>
                  <a:pt x="824905" y="1517232"/>
                  <a:pt x="824906" y="1515488"/>
                  <a:pt x="824033" y="1514615"/>
                </a:cubicBezTo>
                <a:cubicBezTo>
                  <a:pt x="824033" y="1512871"/>
                  <a:pt x="822289" y="1512870"/>
                  <a:pt x="821416" y="1513743"/>
                </a:cubicBezTo>
                <a:close/>
                <a:moveTo>
                  <a:pt x="807462" y="1512000"/>
                </a:moveTo>
                <a:cubicBezTo>
                  <a:pt x="807462" y="1512000"/>
                  <a:pt x="807462" y="1513742"/>
                  <a:pt x="808335" y="1514615"/>
                </a:cubicBezTo>
                <a:cubicBezTo>
                  <a:pt x="810079" y="1516360"/>
                  <a:pt x="811822" y="1516360"/>
                  <a:pt x="811822" y="1516360"/>
                </a:cubicBezTo>
                <a:cubicBezTo>
                  <a:pt x="811822" y="1516360"/>
                  <a:pt x="811823" y="1514616"/>
                  <a:pt x="810951" y="1513743"/>
                </a:cubicBezTo>
                <a:cubicBezTo>
                  <a:pt x="810079" y="1512871"/>
                  <a:pt x="809206" y="1511999"/>
                  <a:pt x="807462" y="1512000"/>
                </a:cubicBezTo>
                <a:close/>
                <a:moveTo>
                  <a:pt x="854559" y="1505021"/>
                </a:moveTo>
                <a:cubicBezTo>
                  <a:pt x="851070" y="1503278"/>
                  <a:pt x="848454" y="1505895"/>
                  <a:pt x="850199" y="1509381"/>
                </a:cubicBezTo>
                <a:cubicBezTo>
                  <a:pt x="852814" y="1513743"/>
                  <a:pt x="858048" y="1513743"/>
                  <a:pt x="857174" y="1509382"/>
                </a:cubicBezTo>
                <a:cubicBezTo>
                  <a:pt x="855431" y="1507638"/>
                  <a:pt x="855431" y="1505894"/>
                  <a:pt x="854559" y="1505021"/>
                </a:cubicBezTo>
                <a:close/>
                <a:moveTo>
                  <a:pt x="858048" y="1499788"/>
                </a:moveTo>
                <a:cubicBezTo>
                  <a:pt x="858048" y="1499788"/>
                  <a:pt x="856303" y="1499788"/>
                  <a:pt x="853686" y="1500661"/>
                </a:cubicBezTo>
                <a:cubicBezTo>
                  <a:pt x="851070" y="1501533"/>
                  <a:pt x="851070" y="1501533"/>
                  <a:pt x="854559" y="1503277"/>
                </a:cubicBezTo>
                <a:cubicBezTo>
                  <a:pt x="857175" y="1504150"/>
                  <a:pt x="858920" y="1505895"/>
                  <a:pt x="859792" y="1506766"/>
                </a:cubicBezTo>
                <a:cubicBezTo>
                  <a:pt x="858919" y="1507638"/>
                  <a:pt x="860664" y="1507639"/>
                  <a:pt x="860664" y="1507639"/>
                </a:cubicBezTo>
                <a:cubicBezTo>
                  <a:pt x="861535" y="1506766"/>
                  <a:pt x="861535" y="1505021"/>
                  <a:pt x="860664" y="1504150"/>
                </a:cubicBezTo>
                <a:cubicBezTo>
                  <a:pt x="859792" y="1503277"/>
                  <a:pt x="859792" y="1501533"/>
                  <a:pt x="858920" y="1500660"/>
                </a:cubicBezTo>
                <a:cubicBezTo>
                  <a:pt x="858920" y="1500660"/>
                  <a:pt x="858048" y="1499788"/>
                  <a:pt x="858048" y="1499788"/>
                </a:cubicBezTo>
                <a:close/>
                <a:moveTo>
                  <a:pt x="824906" y="1498044"/>
                </a:moveTo>
                <a:cubicBezTo>
                  <a:pt x="819672" y="1499790"/>
                  <a:pt x="809207" y="1508510"/>
                  <a:pt x="810951" y="1510254"/>
                </a:cubicBezTo>
                <a:cubicBezTo>
                  <a:pt x="811823" y="1511127"/>
                  <a:pt x="811823" y="1511127"/>
                  <a:pt x="812695" y="1510255"/>
                </a:cubicBezTo>
                <a:cubicBezTo>
                  <a:pt x="813568" y="1509382"/>
                  <a:pt x="816183" y="1508510"/>
                  <a:pt x="818801" y="1507638"/>
                </a:cubicBezTo>
                <a:cubicBezTo>
                  <a:pt x="823162" y="1506766"/>
                  <a:pt x="824033" y="1505895"/>
                  <a:pt x="823161" y="1503278"/>
                </a:cubicBezTo>
                <a:cubicBezTo>
                  <a:pt x="823161" y="1501533"/>
                  <a:pt x="823161" y="1501533"/>
                  <a:pt x="824905" y="1503277"/>
                </a:cubicBezTo>
                <a:cubicBezTo>
                  <a:pt x="826649" y="1505021"/>
                  <a:pt x="828394" y="1505021"/>
                  <a:pt x="829266" y="1502404"/>
                </a:cubicBezTo>
                <a:cubicBezTo>
                  <a:pt x="831884" y="1498044"/>
                  <a:pt x="830139" y="1496300"/>
                  <a:pt x="824906" y="1498044"/>
                </a:cubicBezTo>
                <a:close/>
                <a:moveTo>
                  <a:pt x="837988" y="1493683"/>
                </a:moveTo>
                <a:cubicBezTo>
                  <a:pt x="837116" y="1494556"/>
                  <a:pt x="837988" y="1495429"/>
                  <a:pt x="838859" y="1496300"/>
                </a:cubicBezTo>
                <a:cubicBezTo>
                  <a:pt x="840604" y="1498044"/>
                  <a:pt x="841477" y="1497172"/>
                  <a:pt x="840605" y="1496300"/>
                </a:cubicBezTo>
                <a:cubicBezTo>
                  <a:pt x="840604" y="1494556"/>
                  <a:pt x="839732" y="1493684"/>
                  <a:pt x="837988" y="1493683"/>
                </a:cubicBezTo>
                <a:close/>
                <a:moveTo>
                  <a:pt x="844092" y="1480601"/>
                </a:moveTo>
                <a:cubicBezTo>
                  <a:pt x="844092" y="1480601"/>
                  <a:pt x="844094" y="1482345"/>
                  <a:pt x="844966" y="1483217"/>
                </a:cubicBezTo>
                <a:cubicBezTo>
                  <a:pt x="844966" y="1484962"/>
                  <a:pt x="846709" y="1484962"/>
                  <a:pt x="847582" y="1484090"/>
                </a:cubicBezTo>
                <a:cubicBezTo>
                  <a:pt x="848452" y="1483218"/>
                  <a:pt x="847581" y="1482347"/>
                  <a:pt x="846709" y="1481474"/>
                </a:cubicBezTo>
                <a:cubicBezTo>
                  <a:pt x="845837" y="1480602"/>
                  <a:pt x="844092" y="1480601"/>
                  <a:pt x="844092" y="1480601"/>
                </a:cubicBezTo>
                <a:close/>
                <a:moveTo>
                  <a:pt x="835371" y="1475368"/>
                </a:moveTo>
                <a:cubicBezTo>
                  <a:pt x="833627" y="1477112"/>
                  <a:pt x="834499" y="1481474"/>
                  <a:pt x="837116" y="1482347"/>
                </a:cubicBezTo>
                <a:cubicBezTo>
                  <a:pt x="837988" y="1481474"/>
                  <a:pt x="837988" y="1479729"/>
                  <a:pt x="837988" y="1477985"/>
                </a:cubicBezTo>
                <a:cubicBezTo>
                  <a:pt x="837116" y="1475368"/>
                  <a:pt x="836244" y="1474496"/>
                  <a:pt x="835371" y="1475368"/>
                </a:cubicBezTo>
                <a:close/>
                <a:moveTo>
                  <a:pt x="2268504" y="1465087"/>
                </a:moveTo>
                <a:cubicBezTo>
                  <a:pt x="2265131" y="1465089"/>
                  <a:pt x="2261759" y="1465087"/>
                  <a:pt x="2260072" y="1466774"/>
                </a:cubicBezTo>
                <a:cubicBezTo>
                  <a:pt x="2256699" y="1470147"/>
                  <a:pt x="2260072" y="1473519"/>
                  <a:pt x="2261759" y="1471832"/>
                </a:cubicBezTo>
                <a:cubicBezTo>
                  <a:pt x="2265131" y="1471833"/>
                  <a:pt x="2268503" y="1471831"/>
                  <a:pt x="2270189" y="1470147"/>
                </a:cubicBezTo>
                <a:cubicBezTo>
                  <a:pt x="2271875" y="1468459"/>
                  <a:pt x="2271875" y="1465089"/>
                  <a:pt x="2268504" y="1465087"/>
                </a:cubicBezTo>
                <a:close/>
                <a:moveTo>
                  <a:pt x="1997034" y="1460030"/>
                </a:moveTo>
                <a:cubicBezTo>
                  <a:pt x="1995349" y="1461715"/>
                  <a:pt x="1997036" y="1463402"/>
                  <a:pt x="1998721" y="1465087"/>
                </a:cubicBezTo>
                <a:cubicBezTo>
                  <a:pt x="2002094" y="1465089"/>
                  <a:pt x="2005466" y="1465087"/>
                  <a:pt x="2005466" y="1465087"/>
                </a:cubicBezTo>
                <a:cubicBezTo>
                  <a:pt x="2007151" y="1463402"/>
                  <a:pt x="2005466" y="1461717"/>
                  <a:pt x="2003779" y="1460030"/>
                </a:cubicBezTo>
                <a:cubicBezTo>
                  <a:pt x="2002094" y="1458344"/>
                  <a:pt x="1998721" y="1458342"/>
                  <a:pt x="1997034" y="1460030"/>
                </a:cubicBezTo>
                <a:close/>
                <a:moveTo>
                  <a:pt x="5346879" y="1450959"/>
                </a:moveTo>
                <a:cubicBezTo>
                  <a:pt x="5326904" y="1450956"/>
                  <a:pt x="5320910" y="1456949"/>
                  <a:pt x="5332898" y="1464939"/>
                </a:cubicBezTo>
                <a:cubicBezTo>
                  <a:pt x="5338889" y="1466938"/>
                  <a:pt x="5344880" y="1464940"/>
                  <a:pt x="5344883" y="1460945"/>
                </a:cubicBezTo>
                <a:cubicBezTo>
                  <a:pt x="5346879" y="1458949"/>
                  <a:pt x="5350874" y="1454953"/>
                  <a:pt x="5354870" y="1458948"/>
                </a:cubicBezTo>
                <a:cubicBezTo>
                  <a:pt x="5358865" y="1462943"/>
                  <a:pt x="5360863" y="1460945"/>
                  <a:pt x="5360861" y="1456949"/>
                </a:cubicBezTo>
                <a:cubicBezTo>
                  <a:pt x="5360863" y="1452954"/>
                  <a:pt x="5354869" y="1450958"/>
                  <a:pt x="5346879" y="1450959"/>
                </a:cubicBezTo>
                <a:close/>
                <a:moveTo>
                  <a:pt x="5504679" y="1448959"/>
                </a:moveTo>
                <a:cubicBezTo>
                  <a:pt x="5502683" y="1446963"/>
                  <a:pt x="5498688" y="1446960"/>
                  <a:pt x="5496689" y="1448959"/>
                </a:cubicBezTo>
                <a:cubicBezTo>
                  <a:pt x="5494693" y="1450955"/>
                  <a:pt x="5494693" y="1454953"/>
                  <a:pt x="5498688" y="1454950"/>
                </a:cubicBezTo>
                <a:cubicBezTo>
                  <a:pt x="5502684" y="1454953"/>
                  <a:pt x="5504680" y="1456949"/>
                  <a:pt x="5506679" y="1454951"/>
                </a:cubicBezTo>
                <a:cubicBezTo>
                  <a:pt x="5506679" y="1454951"/>
                  <a:pt x="5506678" y="1450958"/>
                  <a:pt x="5504679" y="1448959"/>
                </a:cubicBezTo>
                <a:close/>
                <a:moveTo>
                  <a:pt x="860664" y="1439609"/>
                </a:moveTo>
                <a:cubicBezTo>
                  <a:pt x="860664" y="1439609"/>
                  <a:pt x="860664" y="1439609"/>
                  <a:pt x="858919" y="1439610"/>
                </a:cubicBezTo>
                <a:cubicBezTo>
                  <a:pt x="855431" y="1439610"/>
                  <a:pt x="856303" y="1440482"/>
                  <a:pt x="858047" y="1442226"/>
                </a:cubicBezTo>
                <a:cubicBezTo>
                  <a:pt x="858919" y="1441354"/>
                  <a:pt x="859792" y="1440481"/>
                  <a:pt x="860664" y="1439609"/>
                </a:cubicBezTo>
                <a:close/>
                <a:moveTo>
                  <a:pt x="865896" y="1420422"/>
                </a:moveTo>
                <a:cubicBezTo>
                  <a:pt x="864153" y="1418678"/>
                  <a:pt x="863280" y="1419551"/>
                  <a:pt x="864153" y="1423912"/>
                </a:cubicBezTo>
                <a:cubicBezTo>
                  <a:pt x="865897" y="1427399"/>
                  <a:pt x="865897" y="1427399"/>
                  <a:pt x="866768" y="1424784"/>
                </a:cubicBezTo>
                <a:cubicBezTo>
                  <a:pt x="867641" y="1423912"/>
                  <a:pt x="866769" y="1421295"/>
                  <a:pt x="865896" y="1420422"/>
                </a:cubicBezTo>
                <a:close/>
                <a:moveTo>
                  <a:pt x="2874882" y="1406284"/>
                </a:moveTo>
                <a:cubicBezTo>
                  <a:pt x="2873406" y="1406495"/>
                  <a:pt x="2872984" y="1408603"/>
                  <a:pt x="2873826" y="1412818"/>
                </a:cubicBezTo>
                <a:cubicBezTo>
                  <a:pt x="2877199" y="1416190"/>
                  <a:pt x="2878887" y="1417877"/>
                  <a:pt x="2882258" y="1417875"/>
                </a:cubicBezTo>
                <a:cubicBezTo>
                  <a:pt x="2885631" y="1417877"/>
                  <a:pt x="2885631" y="1414503"/>
                  <a:pt x="2882258" y="1411130"/>
                </a:cubicBezTo>
                <a:cubicBezTo>
                  <a:pt x="2878886" y="1407758"/>
                  <a:pt x="2876357" y="1406072"/>
                  <a:pt x="2874882" y="1406284"/>
                </a:cubicBezTo>
                <a:close/>
                <a:moveTo>
                  <a:pt x="885084" y="1385537"/>
                </a:moveTo>
                <a:cubicBezTo>
                  <a:pt x="879850" y="1385537"/>
                  <a:pt x="878107" y="1385537"/>
                  <a:pt x="879851" y="1387281"/>
                </a:cubicBezTo>
                <a:cubicBezTo>
                  <a:pt x="881596" y="1389025"/>
                  <a:pt x="885085" y="1389025"/>
                  <a:pt x="887700" y="1388153"/>
                </a:cubicBezTo>
                <a:cubicBezTo>
                  <a:pt x="888572" y="1387280"/>
                  <a:pt x="887701" y="1386409"/>
                  <a:pt x="885084" y="1385537"/>
                </a:cubicBezTo>
                <a:close/>
                <a:moveTo>
                  <a:pt x="3996580" y="1375052"/>
                </a:moveTo>
                <a:cubicBezTo>
                  <a:pt x="3992585" y="1375053"/>
                  <a:pt x="3988590" y="1375052"/>
                  <a:pt x="3986591" y="1377049"/>
                </a:cubicBezTo>
                <a:cubicBezTo>
                  <a:pt x="3982595" y="1381045"/>
                  <a:pt x="3986590" y="1385040"/>
                  <a:pt x="3988589" y="1383041"/>
                </a:cubicBezTo>
                <a:cubicBezTo>
                  <a:pt x="3992585" y="1383043"/>
                  <a:pt x="3996580" y="1383042"/>
                  <a:pt x="3998576" y="1381045"/>
                </a:cubicBezTo>
                <a:cubicBezTo>
                  <a:pt x="4000575" y="1379047"/>
                  <a:pt x="4000575" y="1375053"/>
                  <a:pt x="3996580" y="1375052"/>
                </a:cubicBezTo>
                <a:close/>
                <a:moveTo>
                  <a:pt x="885084" y="1369837"/>
                </a:moveTo>
                <a:cubicBezTo>
                  <a:pt x="884211" y="1370710"/>
                  <a:pt x="883339" y="1371582"/>
                  <a:pt x="881596" y="1371583"/>
                </a:cubicBezTo>
                <a:cubicBezTo>
                  <a:pt x="879852" y="1371582"/>
                  <a:pt x="878979" y="1372454"/>
                  <a:pt x="879852" y="1373327"/>
                </a:cubicBezTo>
                <a:cubicBezTo>
                  <a:pt x="880723" y="1374198"/>
                  <a:pt x="882468" y="1374198"/>
                  <a:pt x="884211" y="1374199"/>
                </a:cubicBezTo>
                <a:cubicBezTo>
                  <a:pt x="885956" y="1374199"/>
                  <a:pt x="888573" y="1375071"/>
                  <a:pt x="889445" y="1375943"/>
                </a:cubicBezTo>
                <a:cubicBezTo>
                  <a:pt x="892061" y="1378560"/>
                  <a:pt x="896422" y="1374199"/>
                  <a:pt x="893806" y="1369839"/>
                </a:cubicBezTo>
                <a:cubicBezTo>
                  <a:pt x="892933" y="1368966"/>
                  <a:pt x="892061" y="1368094"/>
                  <a:pt x="891189" y="1370710"/>
                </a:cubicBezTo>
                <a:cubicBezTo>
                  <a:pt x="890318" y="1371582"/>
                  <a:pt x="889445" y="1372454"/>
                  <a:pt x="887701" y="1370710"/>
                </a:cubicBezTo>
                <a:cubicBezTo>
                  <a:pt x="885956" y="1368965"/>
                  <a:pt x="885085" y="1368094"/>
                  <a:pt x="885084" y="1369837"/>
                </a:cubicBezTo>
                <a:close/>
                <a:moveTo>
                  <a:pt x="3674983" y="1369060"/>
                </a:moveTo>
                <a:cubicBezTo>
                  <a:pt x="3672987" y="1371057"/>
                  <a:pt x="3674985" y="1373055"/>
                  <a:pt x="3676982" y="1375052"/>
                </a:cubicBezTo>
                <a:cubicBezTo>
                  <a:pt x="3680977" y="1375053"/>
                  <a:pt x="3684972" y="1375052"/>
                  <a:pt x="3684972" y="1375052"/>
                </a:cubicBezTo>
                <a:cubicBezTo>
                  <a:pt x="3686969" y="1373055"/>
                  <a:pt x="3684972" y="1371058"/>
                  <a:pt x="3682973" y="1369060"/>
                </a:cubicBezTo>
                <a:cubicBezTo>
                  <a:pt x="3680977" y="1367064"/>
                  <a:pt x="3676982" y="1367062"/>
                  <a:pt x="3674983" y="1369060"/>
                </a:cubicBezTo>
                <a:close/>
                <a:moveTo>
                  <a:pt x="907759" y="1361116"/>
                </a:moveTo>
                <a:cubicBezTo>
                  <a:pt x="903399" y="1365477"/>
                  <a:pt x="899911" y="1367221"/>
                  <a:pt x="899910" y="1365477"/>
                </a:cubicBezTo>
                <a:cubicBezTo>
                  <a:pt x="899910" y="1365477"/>
                  <a:pt x="899039" y="1364606"/>
                  <a:pt x="897295" y="1366349"/>
                </a:cubicBezTo>
                <a:cubicBezTo>
                  <a:pt x="893806" y="1369839"/>
                  <a:pt x="895550" y="1371582"/>
                  <a:pt x="899037" y="1369839"/>
                </a:cubicBezTo>
                <a:cubicBezTo>
                  <a:pt x="899910" y="1368966"/>
                  <a:pt x="902527" y="1369838"/>
                  <a:pt x="904272" y="1371582"/>
                </a:cubicBezTo>
                <a:cubicBezTo>
                  <a:pt x="904272" y="1371582"/>
                  <a:pt x="906016" y="1371582"/>
                  <a:pt x="906016" y="1371582"/>
                </a:cubicBezTo>
                <a:cubicBezTo>
                  <a:pt x="906888" y="1370710"/>
                  <a:pt x="908633" y="1368967"/>
                  <a:pt x="909505" y="1368094"/>
                </a:cubicBezTo>
                <a:cubicBezTo>
                  <a:pt x="908633" y="1368967"/>
                  <a:pt x="905144" y="1368966"/>
                  <a:pt x="905144" y="1368966"/>
                </a:cubicBezTo>
                <a:cubicBezTo>
                  <a:pt x="905144" y="1368966"/>
                  <a:pt x="905144" y="1368966"/>
                  <a:pt x="906016" y="1368094"/>
                </a:cubicBezTo>
                <a:cubicBezTo>
                  <a:pt x="906887" y="1367223"/>
                  <a:pt x="907761" y="1364604"/>
                  <a:pt x="908632" y="1361989"/>
                </a:cubicBezTo>
                <a:cubicBezTo>
                  <a:pt x="909505" y="1357627"/>
                  <a:pt x="909505" y="1357627"/>
                  <a:pt x="907759" y="1361116"/>
                </a:cubicBezTo>
                <a:close/>
                <a:moveTo>
                  <a:pt x="5534143" y="1357574"/>
                </a:moveTo>
                <a:cubicBezTo>
                  <a:pt x="5533145" y="1356575"/>
                  <a:pt x="5532646" y="1359073"/>
                  <a:pt x="5532644" y="1365065"/>
                </a:cubicBezTo>
                <a:cubicBezTo>
                  <a:pt x="5532644" y="1373055"/>
                  <a:pt x="5528649" y="1377050"/>
                  <a:pt x="5522658" y="1379049"/>
                </a:cubicBezTo>
                <a:cubicBezTo>
                  <a:pt x="5506678" y="1383041"/>
                  <a:pt x="5506679" y="1387038"/>
                  <a:pt x="5524656" y="1393030"/>
                </a:cubicBezTo>
                <a:cubicBezTo>
                  <a:pt x="5546627" y="1399020"/>
                  <a:pt x="5550623" y="1403016"/>
                  <a:pt x="5538638" y="1407010"/>
                </a:cubicBezTo>
                <a:cubicBezTo>
                  <a:pt x="5532646" y="1409010"/>
                  <a:pt x="5530648" y="1411008"/>
                  <a:pt x="5538638" y="1411008"/>
                </a:cubicBezTo>
                <a:cubicBezTo>
                  <a:pt x="5546627" y="1411009"/>
                  <a:pt x="5548626" y="1409010"/>
                  <a:pt x="5550623" y="1399023"/>
                </a:cubicBezTo>
                <a:cubicBezTo>
                  <a:pt x="5550622" y="1391034"/>
                  <a:pt x="5550622" y="1387037"/>
                  <a:pt x="5548624" y="1389035"/>
                </a:cubicBezTo>
                <a:cubicBezTo>
                  <a:pt x="5546628" y="1391031"/>
                  <a:pt x="5542632" y="1383043"/>
                  <a:pt x="5538637" y="1371058"/>
                </a:cubicBezTo>
                <a:cubicBezTo>
                  <a:pt x="5536640" y="1363067"/>
                  <a:pt x="5535142" y="1358572"/>
                  <a:pt x="5534143" y="1357574"/>
                </a:cubicBezTo>
                <a:close/>
                <a:moveTo>
                  <a:pt x="919971" y="1347162"/>
                </a:moveTo>
                <a:cubicBezTo>
                  <a:pt x="917354" y="1344545"/>
                  <a:pt x="916482" y="1345417"/>
                  <a:pt x="917353" y="1348034"/>
                </a:cubicBezTo>
                <a:cubicBezTo>
                  <a:pt x="916481" y="1348905"/>
                  <a:pt x="917354" y="1349778"/>
                  <a:pt x="919098" y="1349778"/>
                </a:cubicBezTo>
                <a:cubicBezTo>
                  <a:pt x="919098" y="1349778"/>
                  <a:pt x="919970" y="1348905"/>
                  <a:pt x="919971" y="1347162"/>
                </a:cubicBezTo>
                <a:close/>
                <a:moveTo>
                  <a:pt x="5490448" y="1331357"/>
                </a:moveTo>
                <a:cubicBezTo>
                  <a:pt x="5488700" y="1332106"/>
                  <a:pt x="5489699" y="1334103"/>
                  <a:pt x="5492696" y="1337100"/>
                </a:cubicBezTo>
                <a:cubicBezTo>
                  <a:pt x="5494693" y="1339097"/>
                  <a:pt x="5500684" y="1341095"/>
                  <a:pt x="5506678" y="1339098"/>
                </a:cubicBezTo>
                <a:cubicBezTo>
                  <a:pt x="5514668" y="1335102"/>
                  <a:pt x="5514668" y="1335102"/>
                  <a:pt x="5504682" y="1333106"/>
                </a:cubicBezTo>
                <a:cubicBezTo>
                  <a:pt x="5496690" y="1331108"/>
                  <a:pt x="5492196" y="1330609"/>
                  <a:pt x="5490448" y="1331357"/>
                </a:cubicBezTo>
                <a:close/>
                <a:moveTo>
                  <a:pt x="2953075" y="1329354"/>
                </a:moveTo>
                <a:cubicBezTo>
                  <a:pt x="2950546" y="1331040"/>
                  <a:pt x="2948861" y="1334411"/>
                  <a:pt x="2948016" y="1338628"/>
                </a:cubicBezTo>
                <a:cubicBezTo>
                  <a:pt x="2946332" y="1343687"/>
                  <a:pt x="2948016" y="1345372"/>
                  <a:pt x="2956449" y="1340314"/>
                </a:cubicBezTo>
                <a:cubicBezTo>
                  <a:pt x="2964877" y="1335254"/>
                  <a:pt x="2964879" y="1331882"/>
                  <a:pt x="2963193" y="1330195"/>
                </a:cubicBezTo>
                <a:cubicBezTo>
                  <a:pt x="2958978" y="1327667"/>
                  <a:pt x="2955605" y="1327667"/>
                  <a:pt x="2953075" y="1329354"/>
                </a:cubicBezTo>
                <a:close/>
                <a:moveTo>
                  <a:pt x="3258267" y="1318394"/>
                </a:moveTo>
                <a:cubicBezTo>
                  <a:pt x="3256581" y="1316708"/>
                  <a:pt x="3254895" y="1318393"/>
                  <a:pt x="3253208" y="1320081"/>
                </a:cubicBezTo>
                <a:cubicBezTo>
                  <a:pt x="3251523" y="1321766"/>
                  <a:pt x="3254895" y="1325138"/>
                  <a:pt x="3253208" y="1326825"/>
                </a:cubicBezTo>
                <a:cubicBezTo>
                  <a:pt x="3254894" y="1328511"/>
                  <a:pt x="3258268" y="1328510"/>
                  <a:pt x="3258266" y="1325139"/>
                </a:cubicBezTo>
                <a:cubicBezTo>
                  <a:pt x="3259953" y="1323451"/>
                  <a:pt x="3259953" y="1320080"/>
                  <a:pt x="3258267" y="1318394"/>
                </a:cubicBezTo>
                <a:close/>
                <a:moveTo>
                  <a:pt x="941775" y="1318381"/>
                </a:moveTo>
                <a:cubicBezTo>
                  <a:pt x="938285" y="1318381"/>
                  <a:pt x="939158" y="1319252"/>
                  <a:pt x="941774" y="1320126"/>
                </a:cubicBezTo>
                <a:cubicBezTo>
                  <a:pt x="942646" y="1320998"/>
                  <a:pt x="944391" y="1320997"/>
                  <a:pt x="944391" y="1320997"/>
                </a:cubicBezTo>
                <a:cubicBezTo>
                  <a:pt x="945262" y="1320125"/>
                  <a:pt x="943518" y="1318381"/>
                  <a:pt x="941775" y="1318381"/>
                </a:cubicBezTo>
                <a:close/>
                <a:moveTo>
                  <a:pt x="930435" y="1314020"/>
                </a:moveTo>
                <a:cubicBezTo>
                  <a:pt x="929563" y="1314892"/>
                  <a:pt x="930436" y="1317508"/>
                  <a:pt x="931309" y="1318381"/>
                </a:cubicBezTo>
                <a:cubicBezTo>
                  <a:pt x="932181" y="1320998"/>
                  <a:pt x="933924" y="1320997"/>
                  <a:pt x="934796" y="1320125"/>
                </a:cubicBezTo>
                <a:cubicBezTo>
                  <a:pt x="935668" y="1319254"/>
                  <a:pt x="935670" y="1317509"/>
                  <a:pt x="933925" y="1315764"/>
                </a:cubicBezTo>
                <a:cubicBezTo>
                  <a:pt x="932181" y="1314020"/>
                  <a:pt x="931308" y="1313147"/>
                  <a:pt x="930435" y="1314020"/>
                </a:cubicBezTo>
                <a:close/>
                <a:moveTo>
                  <a:pt x="943518" y="1311403"/>
                </a:moveTo>
                <a:cubicBezTo>
                  <a:pt x="940901" y="1314020"/>
                  <a:pt x="940902" y="1315764"/>
                  <a:pt x="942646" y="1315764"/>
                </a:cubicBezTo>
                <a:cubicBezTo>
                  <a:pt x="944391" y="1315764"/>
                  <a:pt x="945264" y="1314892"/>
                  <a:pt x="946134" y="1312276"/>
                </a:cubicBezTo>
                <a:cubicBezTo>
                  <a:pt x="947879" y="1308787"/>
                  <a:pt x="947007" y="1309659"/>
                  <a:pt x="943518" y="1311403"/>
                </a:cubicBezTo>
                <a:close/>
                <a:moveTo>
                  <a:pt x="2915980" y="1309962"/>
                </a:moveTo>
                <a:cubicBezTo>
                  <a:pt x="2912609" y="1309964"/>
                  <a:pt x="2907550" y="1311650"/>
                  <a:pt x="2907551" y="1315022"/>
                </a:cubicBezTo>
                <a:cubicBezTo>
                  <a:pt x="2905864" y="1320078"/>
                  <a:pt x="2904177" y="1328510"/>
                  <a:pt x="2900807" y="1335255"/>
                </a:cubicBezTo>
                <a:lnTo>
                  <a:pt x="2897433" y="1348744"/>
                </a:lnTo>
                <a:lnTo>
                  <a:pt x="2904178" y="1338627"/>
                </a:lnTo>
                <a:cubicBezTo>
                  <a:pt x="2907549" y="1331883"/>
                  <a:pt x="2910921" y="1328510"/>
                  <a:pt x="2914294" y="1331883"/>
                </a:cubicBezTo>
                <a:cubicBezTo>
                  <a:pt x="2921039" y="1338628"/>
                  <a:pt x="2924411" y="1335255"/>
                  <a:pt x="2924411" y="1321766"/>
                </a:cubicBezTo>
                <a:cubicBezTo>
                  <a:pt x="2924412" y="1311650"/>
                  <a:pt x="2922725" y="1309962"/>
                  <a:pt x="2915980" y="1309962"/>
                </a:cubicBezTo>
                <a:close/>
                <a:moveTo>
                  <a:pt x="4714924" y="1305390"/>
                </a:moveTo>
                <a:cubicBezTo>
                  <a:pt x="4713177" y="1305641"/>
                  <a:pt x="4712677" y="1308137"/>
                  <a:pt x="4713675" y="1313131"/>
                </a:cubicBezTo>
                <a:cubicBezTo>
                  <a:pt x="4717671" y="1317125"/>
                  <a:pt x="4719669" y="1319123"/>
                  <a:pt x="4723663" y="1319122"/>
                </a:cubicBezTo>
                <a:cubicBezTo>
                  <a:pt x="4727659" y="1319124"/>
                  <a:pt x="4727658" y="1315127"/>
                  <a:pt x="4723663" y="1311132"/>
                </a:cubicBezTo>
                <a:cubicBezTo>
                  <a:pt x="4719668" y="1307137"/>
                  <a:pt x="4716673" y="1305140"/>
                  <a:pt x="4714924" y="1305390"/>
                </a:cubicBezTo>
                <a:close/>
                <a:moveTo>
                  <a:pt x="977531" y="1291345"/>
                </a:moveTo>
                <a:cubicBezTo>
                  <a:pt x="976659" y="1290473"/>
                  <a:pt x="974044" y="1291344"/>
                  <a:pt x="973172" y="1292217"/>
                </a:cubicBezTo>
                <a:cubicBezTo>
                  <a:pt x="973172" y="1292217"/>
                  <a:pt x="973172" y="1292217"/>
                  <a:pt x="973172" y="1293962"/>
                </a:cubicBezTo>
                <a:cubicBezTo>
                  <a:pt x="976661" y="1293960"/>
                  <a:pt x="980148" y="1292217"/>
                  <a:pt x="977531" y="1291345"/>
                </a:cubicBezTo>
                <a:close/>
                <a:moveTo>
                  <a:pt x="5166857" y="1290409"/>
                </a:moveTo>
                <a:cubicBezTo>
                  <a:pt x="5165109" y="1290160"/>
                  <a:pt x="5163111" y="1291158"/>
                  <a:pt x="5161114" y="1293155"/>
                </a:cubicBezTo>
                <a:cubicBezTo>
                  <a:pt x="5157118" y="1297150"/>
                  <a:pt x="5155120" y="1303143"/>
                  <a:pt x="5163110" y="1307139"/>
                </a:cubicBezTo>
                <a:cubicBezTo>
                  <a:pt x="5171100" y="1315129"/>
                  <a:pt x="5179090" y="1307140"/>
                  <a:pt x="5171100" y="1295152"/>
                </a:cubicBezTo>
                <a:cubicBezTo>
                  <a:pt x="5170102" y="1292157"/>
                  <a:pt x="5168604" y="1290659"/>
                  <a:pt x="5166857" y="1290409"/>
                </a:cubicBezTo>
                <a:close/>
                <a:moveTo>
                  <a:pt x="967830" y="1283604"/>
                </a:moveTo>
                <a:cubicBezTo>
                  <a:pt x="966849" y="1284149"/>
                  <a:pt x="966630" y="1285675"/>
                  <a:pt x="967065" y="1287856"/>
                </a:cubicBezTo>
                <a:cubicBezTo>
                  <a:pt x="967066" y="1289600"/>
                  <a:pt x="967938" y="1290472"/>
                  <a:pt x="969683" y="1290473"/>
                </a:cubicBezTo>
                <a:cubicBezTo>
                  <a:pt x="970555" y="1291345"/>
                  <a:pt x="971427" y="1290472"/>
                  <a:pt x="972300" y="1291345"/>
                </a:cubicBezTo>
                <a:cubicBezTo>
                  <a:pt x="972300" y="1289599"/>
                  <a:pt x="973172" y="1288727"/>
                  <a:pt x="975788" y="1286111"/>
                </a:cubicBezTo>
                <a:cubicBezTo>
                  <a:pt x="974916" y="1286984"/>
                  <a:pt x="974044" y="1286111"/>
                  <a:pt x="973172" y="1285238"/>
                </a:cubicBezTo>
                <a:cubicBezTo>
                  <a:pt x="970555" y="1283495"/>
                  <a:pt x="968811" y="1283059"/>
                  <a:pt x="967830" y="1283604"/>
                </a:cubicBezTo>
                <a:close/>
                <a:moveTo>
                  <a:pt x="965322" y="1275645"/>
                </a:moveTo>
                <a:cubicBezTo>
                  <a:pt x="964449" y="1276517"/>
                  <a:pt x="967066" y="1277389"/>
                  <a:pt x="969683" y="1278262"/>
                </a:cubicBezTo>
                <a:cubicBezTo>
                  <a:pt x="976659" y="1280007"/>
                  <a:pt x="978405" y="1278262"/>
                  <a:pt x="970555" y="1275645"/>
                </a:cubicBezTo>
                <a:cubicBezTo>
                  <a:pt x="968811" y="1275645"/>
                  <a:pt x="966194" y="1274773"/>
                  <a:pt x="965322" y="1275645"/>
                </a:cubicBezTo>
                <a:close/>
                <a:moveTo>
                  <a:pt x="2450607" y="1272869"/>
                </a:moveTo>
                <a:cubicBezTo>
                  <a:pt x="2445547" y="1267809"/>
                  <a:pt x="2443862" y="1279614"/>
                  <a:pt x="2447235" y="1286356"/>
                </a:cubicBezTo>
                <a:cubicBezTo>
                  <a:pt x="2450606" y="1293102"/>
                  <a:pt x="2453979" y="1293101"/>
                  <a:pt x="2452294" y="1284671"/>
                </a:cubicBezTo>
                <a:cubicBezTo>
                  <a:pt x="2452293" y="1277926"/>
                  <a:pt x="2450607" y="1272869"/>
                  <a:pt x="2450607" y="1272869"/>
                </a:cubicBezTo>
                <a:close/>
                <a:moveTo>
                  <a:pt x="5235519" y="1260696"/>
                </a:moveTo>
                <a:cubicBezTo>
                  <a:pt x="5231025" y="1260196"/>
                  <a:pt x="5227030" y="1261196"/>
                  <a:pt x="5223035" y="1263194"/>
                </a:cubicBezTo>
                <a:cubicBezTo>
                  <a:pt x="5213047" y="1269186"/>
                  <a:pt x="5213048" y="1273181"/>
                  <a:pt x="5219040" y="1275179"/>
                </a:cubicBezTo>
                <a:cubicBezTo>
                  <a:pt x="5223035" y="1279174"/>
                  <a:pt x="5223035" y="1283167"/>
                  <a:pt x="5217044" y="1285165"/>
                </a:cubicBezTo>
                <a:cubicBezTo>
                  <a:pt x="5209051" y="1289160"/>
                  <a:pt x="5209054" y="1293155"/>
                  <a:pt x="5223035" y="1299147"/>
                </a:cubicBezTo>
                <a:cubicBezTo>
                  <a:pt x="5233024" y="1309135"/>
                  <a:pt x="5237016" y="1309136"/>
                  <a:pt x="5251000" y="1295152"/>
                </a:cubicBezTo>
                <a:cubicBezTo>
                  <a:pt x="5266980" y="1279172"/>
                  <a:pt x="5266980" y="1279172"/>
                  <a:pt x="5250999" y="1267189"/>
                </a:cubicBezTo>
                <a:cubicBezTo>
                  <a:pt x="5245006" y="1263193"/>
                  <a:pt x="5240014" y="1261196"/>
                  <a:pt x="5235519" y="1260696"/>
                </a:cubicBezTo>
                <a:close/>
                <a:moveTo>
                  <a:pt x="2878886" y="1242096"/>
                </a:moveTo>
                <a:cubicBezTo>
                  <a:pt x="2877621" y="1242096"/>
                  <a:pt x="2876356" y="1243361"/>
                  <a:pt x="2875514" y="1245891"/>
                </a:cubicBezTo>
                <a:cubicBezTo>
                  <a:pt x="2872141" y="1249263"/>
                  <a:pt x="2872141" y="1252633"/>
                  <a:pt x="2873829" y="1254320"/>
                </a:cubicBezTo>
                <a:cubicBezTo>
                  <a:pt x="2875514" y="1256005"/>
                  <a:pt x="2878886" y="1256008"/>
                  <a:pt x="2880573" y="1254320"/>
                </a:cubicBezTo>
                <a:cubicBezTo>
                  <a:pt x="2882258" y="1252635"/>
                  <a:pt x="2882258" y="1249261"/>
                  <a:pt x="2882258" y="1245891"/>
                </a:cubicBezTo>
                <a:cubicBezTo>
                  <a:pt x="2881416" y="1243361"/>
                  <a:pt x="2880151" y="1242096"/>
                  <a:pt x="2878886" y="1242096"/>
                </a:cubicBezTo>
                <a:close/>
                <a:moveTo>
                  <a:pt x="1001953" y="1232037"/>
                </a:moveTo>
                <a:cubicBezTo>
                  <a:pt x="1000208" y="1232038"/>
                  <a:pt x="999335" y="1231165"/>
                  <a:pt x="998463" y="1232038"/>
                </a:cubicBezTo>
                <a:cubicBezTo>
                  <a:pt x="997592" y="1232910"/>
                  <a:pt x="998465" y="1233782"/>
                  <a:pt x="999336" y="1234653"/>
                </a:cubicBezTo>
                <a:cubicBezTo>
                  <a:pt x="1000209" y="1235526"/>
                  <a:pt x="1001952" y="1235526"/>
                  <a:pt x="1002824" y="1234654"/>
                </a:cubicBezTo>
                <a:cubicBezTo>
                  <a:pt x="1003697" y="1233782"/>
                  <a:pt x="1004569" y="1232910"/>
                  <a:pt x="1001953" y="1232037"/>
                </a:cubicBezTo>
                <a:close/>
                <a:moveTo>
                  <a:pt x="1026373" y="1226806"/>
                </a:moveTo>
                <a:cubicBezTo>
                  <a:pt x="1024629" y="1226804"/>
                  <a:pt x="1022885" y="1228549"/>
                  <a:pt x="1023757" y="1229421"/>
                </a:cubicBezTo>
                <a:cubicBezTo>
                  <a:pt x="1022885" y="1230294"/>
                  <a:pt x="1024629" y="1230292"/>
                  <a:pt x="1026373" y="1230293"/>
                </a:cubicBezTo>
                <a:cubicBezTo>
                  <a:pt x="1028118" y="1230293"/>
                  <a:pt x="1028118" y="1228549"/>
                  <a:pt x="1028989" y="1227678"/>
                </a:cubicBezTo>
                <a:cubicBezTo>
                  <a:pt x="1029861" y="1226805"/>
                  <a:pt x="1028116" y="1226805"/>
                  <a:pt x="1026373" y="1226806"/>
                </a:cubicBezTo>
                <a:close/>
                <a:moveTo>
                  <a:pt x="3054244" y="1225655"/>
                </a:moveTo>
                <a:cubicBezTo>
                  <a:pt x="3052558" y="1227342"/>
                  <a:pt x="3054244" y="1229030"/>
                  <a:pt x="3055930" y="1230714"/>
                </a:cubicBezTo>
                <a:cubicBezTo>
                  <a:pt x="3059304" y="1230715"/>
                  <a:pt x="3062674" y="1230715"/>
                  <a:pt x="3062674" y="1230715"/>
                </a:cubicBezTo>
                <a:cubicBezTo>
                  <a:pt x="3064361" y="1229027"/>
                  <a:pt x="3062676" y="1227342"/>
                  <a:pt x="3060989" y="1225655"/>
                </a:cubicBezTo>
                <a:cubicBezTo>
                  <a:pt x="3059304" y="1223970"/>
                  <a:pt x="3055929" y="1223970"/>
                  <a:pt x="3054244" y="1225655"/>
                </a:cubicBezTo>
                <a:close/>
                <a:moveTo>
                  <a:pt x="1005442" y="1223317"/>
                </a:moveTo>
                <a:cubicBezTo>
                  <a:pt x="1005442" y="1223317"/>
                  <a:pt x="1005441" y="1225060"/>
                  <a:pt x="1006313" y="1225932"/>
                </a:cubicBezTo>
                <a:cubicBezTo>
                  <a:pt x="1007185" y="1226804"/>
                  <a:pt x="1008058" y="1227677"/>
                  <a:pt x="1008930" y="1226805"/>
                </a:cubicBezTo>
                <a:cubicBezTo>
                  <a:pt x="1009802" y="1225933"/>
                  <a:pt x="1008929" y="1225061"/>
                  <a:pt x="1008057" y="1224188"/>
                </a:cubicBezTo>
                <a:cubicBezTo>
                  <a:pt x="1007185" y="1223316"/>
                  <a:pt x="1006314" y="1222445"/>
                  <a:pt x="1005442" y="1223317"/>
                </a:cubicBezTo>
                <a:close/>
                <a:moveTo>
                  <a:pt x="2907972" y="1219753"/>
                </a:moveTo>
                <a:cubicBezTo>
                  <a:pt x="2907129" y="1220175"/>
                  <a:pt x="2908394" y="1221440"/>
                  <a:pt x="2910922" y="1223970"/>
                </a:cubicBezTo>
                <a:cubicBezTo>
                  <a:pt x="2917668" y="1230715"/>
                  <a:pt x="2929470" y="1232401"/>
                  <a:pt x="2929469" y="1225657"/>
                </a:cubicBezTo>
                <a:cubicBezTo>
                  <a:pt x="2931157" y="1223971"/>
                  <a:pt x="2924411" y="1220597"/>
                  <a:pt x="2917666" y="1220597"/>
                </a:cubicBezTo>
                <a:cubicBezTo>
                  <a:pt x="2911765" y="1219754"/>
                  <a:pt x="2908815" y="1219333"/>
                  <a:pt x="2907972" y="1219753"/>
                </a:cubicBezTo>
                <a:close/>
                <a:moveTo>
                  <a:pt x="4807557" y="1214254"/>
                </a:moveTo>
                <a:cubicBezTo>
                  <a:pt x="4804562" y="1216252"/>
                  <a:pt x="4802564" y="1220247"/>
                  <a:pt x="4801565" y="1225241"/>
                </a:cubicBezTo>
                <a:cubicBezTo>
                  <a:pt x="4799568" y="1231235"/>
                  <a:pt x="4801564" y="1233231"/>
                  <a:pt x="4811553" y="1227239"/>
                </a:cubicBezTo>
                <a:cubicBezTo>
                  <a:pt x="4821539" y="1221246"/>
                  <a:pt x="4821542" y="1217251"/>
                  <a:pt x="4819543" y="1215252"/>
                </a:cubicBezTo>
                <a:cubicBezTo>
                  <a:pt x="4814549" y="1212257"/>
                  <a:pt x="4810554" y="1212257"/>
                  <a:pt x="4807557" y="1214254"/>
                </a:cubicBezTo>
                <a:close/>
                <a:moveTo>
                  <a:pt x="1023756" y="1206745"/>
                </a:moveTo>
                <a:cubicBezTo>
                  <a:pt x="1022885" y="1207617"/>
                  <a:pt x="1023757" y="1208490"/>
                  <a:pt x="1024629" y="1209361"/>
                </a:cubicBezTo>
                <a:cubicBezTo>
                  <a:pt x="1025501" y="1210234"/>
                  <a:pt x="1027245" y="1210234"/>
                  <a:pt x="1028117" y="1209362"/>
                </a:cubicBezTo>
                <a:cubicBezTo>
                  <a:pt x="1028989" y="1208489"/>
                  <a:pt x="1029861" y="1207617"/>
                  <a:pt x="1027245" y="1206745"/>
                </a:cubicBezTo>
                <a:cubicBezTo>
                  <a:pt x="1025500" y="1206746"/>
                  <a:pt x="1023756" y="1206745"/>
                  <a:pt x="1023756" y="1206745"/>
                </a:cubicBezTo>
                <a:close/>
                <a:moveTo>
                  <a:pt x="5169102" y="1201271"/>
                </a:moveTo>
                <a:cubicBezTo>
                  <a:pt x="5167106" y="1199275"/>
                  <a:pt x="5165109" y="1201272"/>
                  <a:pt x="5163110" y="1203269"/>
                </a:cubicBezTo>
                <a:cubicBezTo>
                  <a:pt x="5161113" y="1205266"/>
                  <a:pt x="5165108" y="1209261"/>
                  <a:pt x="5163110" y="1211259"/>
                </a:cubicBezTo>
                <a:cubicBezTo>
                  <a:pt x="5165107" y="1213256"/>
                  <a:pt x="5169104" y="1213257"/>
                  <a:pt x="5169102" y="1209261"/>
                </a:cubicBezTo>
                <a:cubicBezTo>
                  <a:pt x="5171100" y="1207263"/>
                  <a:pt x="5171101" y="1203270"/>
                  <a:pt x="5169102" y="1201271"/>
                </a:cubicBezTo>
                <a:close/>
                <a:moveTo>
                  <a:pt x="1017652" y="1195406"/>
                </a:moveTo>
                <a:cubicBezTo>
                  <a:pt x="1015907" y="1197152"/>
                  <a:pt x="1015035" y="1196280"/>
                  <a:pt x="1014163" y="1195408"/>
                </a:cubicBezTo>
                <a:cubicBezTo>
                  <a:pt x="1013291" y="1192791"/>
                  <a:pt x="1011546" y="1192791"/>
                  <a:pt x="1012419" y="1195408"/>
                </a:cubicBezTo>
                <a:cubicBezTo>
                  <a:pt x="1012419" y="1195408"/>
                  <a:pt x="1011546" y="1198023"/>
                  <a:pt x="1010674" y="1198896"/>
                </a:cubicBezTo>
                <a:cubicBezTo>
                  <a:pt x="1007185" y="1202384"/>
                  <a:pt x="1010674" y="1205873"/>
                  <a:pt x="1015035" y="1203257"/>
                </a:cubicBezTo>
                <a:cubicBezTo>
                  <a:pt x="1018523" y="1201512"/>
                  <a:pt x="1020267" y="1201513"/>
                  <a:pt x="1021140" y="1204129"/>
                </a:cubicBezTo>
                <a:cubicBezTo>
                  <a:pt x="1022885" y="1207617"/>
                  <a:pt x="1022885" y="1205873"/>
                  <a:pt x="1022885" y="1202384"/>
                </a:cubicBezTo>
                <a:cubicBezTo>
                  <a:pt x="1022884" y="1198896"/>
                  <a:pt x="1023756" y="1198024"/>
                  <a:pt x="1024628" y="1198896"/>
                </a:cubicBezTo>
                <a:cubicBezTo>
                  <a:pt x="1025500" y="1199769"/>
                  <a:pt x="1027245" y="1199768"/>
                  <a:pt x="1028118" y="1198895"/>
                </a:cubicBezTo>
                <a:cubicBezTo>
                  <a:pt x="1028990" y="1198023"/>
                  <a:pt x="1028118" y="1195406"/>
                  <a:pt x="1024629" y="1195406"/>
                </a:cubicBezTo>
                <a:cubicBezTo>
                  <a:pt x="1021140" y="1193663"/>
                  <a:pt x="1019395" y="1193663"/>
                  <a:pt x="1017652" y="1195406"/>
                </a:cubicBezTo>
                <a:close/>
                <a:moveTo>
                  <a:pt x="3133492" y="1193619"/>
                </a:moveTo>
                <a:cubicBezTo>
                  <a:pt x="3131806" y="1195304"/>
                  <a:pt x="3133494" y="1196992"/>
                  <a:pt x="3135179" y="1198677"/>
                </a:cubicBezTo>
                <a:cubicBezTo>
                  <a:pt x="3138551" y="1198679"/>
                  <a:pt x="3140236" y="1200364"/>
                  <a:pt x="3141923" y="1198677"/>
                </a:cubicBezTo>
                <a:cubicBezTo>
                  <a:pt x="3143609" y="1196991"/>
                  <a:pt x="3141924" y="1195307"/>
                  <a:pt x="3140236" y="1193619"/>
                </a:cubicBezTo>
                <a:cubicBezTo>
                  <a:pt x="3138551" y="1191934"/>
                  <a:pt x="3135180" y="1191933"/>
                  <a:pt x="3133492" y="1193619"/>
                </a:cubicBezTo>
                <a:close/>
                <a:moveTo>
                  <a:pt x="2238153" y="1191933"/>
                </a:moveTo>
                <a:cubicBezTo>
                  <a:pt x="2234780" y="1191934"/>
                  <a:pt x="2234780" y="1195304"/>
                  <a:pt x="2238153" y="1198677"/>
                </a:cubicBezTo>
                <a:cubicBezTo>
                  <a:pt x="2241526" y="1202050"/>
                  <a:pt x="2246582" y="1203736"/>
                  <a:pt x="2248270" y="1202049"/>
                </a:cubicBezTo>
                <a:cubicBezTo>
                  <a:pt x="2249955" y="1200364"/>
                  <a:pt x="2249957" y="1196992"/>
                  <a:pt x="2248270" y="1195304"/>
                </a:cubicBezTo>
                <a:cubicBezTo>
                  <a:pt x="2244898" y="1191933"/>
                  <a:pt x="2241525" y="1191934"/>
                  <a:pt x="2238153" y="1191933"/>
                </a:cubicBezTo>
                <a:close/>
                <a:moveTo>
                  <a:pt x="1057771" y="1191919"/>
                </a:moveTo>
                <a:cubicBezTo>
                  <a:pt x="1056027" y="1193663"/>
                  <a:pt x="1056898" y="1194535"/>
                  <a:pt x="1057771" y="1195408"/>
                </a:cubicBezTo>
                <a:cubicBezTo>
                  <a:pt x="1059516" y="1193663"/>
                  <a:pt x="1060388" y="1192790"/>
                  <a:pt x="1061259" y="1191919"/>
                </a:cubicBezTo>
                <a:cubicBezTo>
                  <a:pt x="1061258" y="1190174"/>
                  <a:pt x="1061258" y="1190174"/>
                  <a:pt x="1057771" y="1191919"/>
                </a:cubicBezTo>
                <a:close/>
                <a:moveTo>
                  <a:pt x="4763613" y="1191283"/>
                </a:moveTo>
                <a:cubicBezTo>
                  <a:pt x="4759619" y="1191285"/>
                  <a:pt x="4753625" y="1193282"/>
                  <a:pt x="4753626" y="1197277"/>
                </a:cubicBezTo>
                <a:cubicBezTo>
                  <a:pt x="4751628" y="1203268"/>
                  <a:pt x="4749629" y="1213256"/>
                  <a:pt x="4745637" y="1221246"/>
                </a:cubicBezTo>
                <a:lnTo>
                  <a:pt x="4741641" y="1237226"/>
                </a:lnTo>
                <a:lnTo>
                  <a:pt x="4749632" y="1225241"/>
                </a:lnTo>
                <a:cubicBezTo>
                  <a:pt x="4753624" y="1217251"/>
                  <a:pt x="4757620" y="1213257"/>
                  <a:pt x="4761615" y="1217251"/>
                </a:cubicBezTo>
                <a:cubicBezTo>
                  <a:pt x="4769605" y="1225241"/>
                  <a:pt x="4773599" y="1221246"/>
                  <a:pt x="4773600" y="1205266"/>
                </a:cubicBezTo>
                <a:cubicBezTo>
                  <a:pt x="4773602" y="1193281"/>
                  <a:pt x="4771603" y="1191282"/>
                  <a:pt x="4763613" y="1191283"/>
                </a:cubicBezTo>
                <a:close/>
                <a:moveTo>
                  <a:pt x="1053409" y="1177091"/>
                </a:moveTo>
                <a:cubicBezTo>
                  <a:pt x="1053409" y="1177091"/>
                  <a:pt x="1053409" y="1177091"/>
                  <a:pt x="1054282" y="1177964"/>
                </a:cubicBezTo>
                <a:cubicBezTo>
                  <a:pt x="1055153" y="1178836"/>
                  <a:pt x="1058642" y="1178837"/>
                  <a:pt x="1060388" y="1178836"/>
                </a:cubicBezTo>
                <a:cubicBezTo>
                  <a:pt x="1064749" y="1177964"/>
                  <a:pt x="1064749" y="1177964"/>
                  <a:pt x="1059515" y="1177964"/>
                </a:cubicBezTo>
                <a:cubicBezTo>
                  <a:pt x="1056025" y="1177965"/>
                  <a:pt x="1053409" y="1177091"/>
                  <a:pt x="1053409" y="1177091"/>
                </a:cubicBezTo>
                <a:close/>
                <a:moveTo>
                  <a:pt x="3086281" y="1166641"/>
                </a:moveTo>
                <a:cubicBezTo>
                  <a:pt x="3081222" y="1164954"/>
                  <a:pt x="3082909" y="1173386"/>
                  <a:pt x="3087966" y="1178443"/>
                </a:cubicBezTo>
                <a:cubicBezTo>
                  <a:pt x="3091339" y="1181815"/>
                  <a:pt x="3093025" y="1180130"/>
                  <a:pt x="3091339" y="1175071"/>
                </a:cubicBezTo>
                <a:cubicBezTo>
                  <a:pt x="3089653" y="1170013"/>
                  <a:pt x="3089655" y="1166641"/>
                  <a:pt x="3086281" y="1166641"/>
                </a:cubicBezTo>
                <a:close/>
                <a:moveTo>
                  <a:pt x="4212308" y="1147340"/>
                </a:moveTo>
                <a:cubicBezTo>
                  <a:pt x="4206315" y="1141347"/>
                  <a:pt x="4204318" y="1155330"/>
                  <a:pt x="4208312" y="1163318"/>
                </a:cubicBezTo>
                <a:cubicBezTo>
                  <a:pt x="4212308" y="1171310"/>
                  <a:pt x="4216304" y="1171308"/>
                  <a:pt x="4214307" y="1161321"/>
                </a:cubicBezTo>
                <a:cubicBezTo>
                  <a:pt x="4214306" y="1153332"/>
                  <a:pt x="4212308" y="1147340"/>
                  <a:pt x="4212308" y="1147340"/>
                </a:cubicBezTo>
                <a:close/>
                <a:moveTo>
                  <a:pt x="1094619" y="1140025"/>
                </a:moveTo>
                <a:cubicBezTo>
                  <a:pt x="1093965" y="1140025"/>
                  <a:pt x="1093093" y="1140897"/>
                  <a:pt x="1091784" y="1142206"/>
                </a:cubicBezTo>
                <a:cubicBezTo>
                  <a:pt x="1090039" y="1143950"/>
                  <a:pt x="1089168" y="1146567"/>
                  <a:pt x="1090040" y="1147439"/>
                </a:cubicBezTo>
                <a:cubicBezTo>
                  <a:pt x="1092656" y="1150056"/>
                  <a:pt x="1103123" y="1150056"/>
                  <a:pt x="1103123" y="1148310"/>
                </a:cubicBezTo>
                <a:cubicBezTo>
                  <a:pt x="1103122" y="1146567"/>
                  <a:pt x="1101379" y="1146566"/>
                  <a:pt x="1099634" y="1146567"/>
                </a:cubicBezTo>
                <a:cubicBezTo>
                  <a:pt x="1097017" y="1147438"/>
                  <a:pt x="1096146" y="1146567"/>
                  <a:pt x="1096146" y="1143078"/>
                </a:cubicBezTo>
                <a:cubicBezTo>
                  <a:pt x="1095709" y="1140898"/>
                  <a:pt x="1095273" y="1140025"/>
                  <a:pt x="1094619" y="1140025"/>
                </a:cubicBezTo>
                <a:close/>
                <a:moveTo>
                  <a:pt x="1087424" y="1136100"/>
                </a:moveTo>
                <a:cubicBezTo>
                  <a:pt x="1086551" y="1136973"/>
                  <a:pt x="1086551" y="1138718"/>
                  <a:pt x="1088296" y="1138717"/>
                </a:cubicBezTo>
                <a:cubicBezTo>
                  <a:pt x="1089168" y="1139590"/>
                  <a:pt x="1090039" y="1140461"/>
                  <a:pt x="1090041" y="1138717"/>
                </a:cubicBezTo>
                <a:cubicBezTo>
                  <a:pt x="1089168" y="1137845"/>
                  <a:pt x="1089168" y="1136101"/>
                  <a:pt x="1089168" y="1136101"/>
                </a:cubicBezTo>
                <a:cubicBezTo>
                  <a:pt x="1088296" y="1135228"/>
                  <a:pt x="1088296" y="1135228"/>
                  <a:pt x="1087424" y="1136100"/>
                </a:cubicBezTo>
                <a:close/>
                <a:moveTo>
                  <a:pt x="1095273" y="1131740"/>
                </a:moveTo>
                <a:cubicBezTo>
                  <a:pt x="1090912" y="1134357"/>
                  <a:pt x="1090912" y="1134357"/>
                  <a:pt x="1094400" y="1136101"/>
                </a:cubicBezTo>
                <a:cubicBezTo>
                  <a:pt x="1097017" y="1138718"/>
                  <a:pt x="1098762" y="1136973"/>
                  <a:pt x="1097889" y="1132613"/>
                </a:cubicBezTo>
                <a:cubicBezTo>
                  <a:pt x="1098762" y="1131740"/>
                  <a:pt x="1097017" y="1131741"/>
                  <a:pt x="1095273" y="1131740"/>
                </a:cubicBezTo>
                <a:close/>
                <a:moveTo>
                  <a:pt x="1119693" y="1121273"/>
                </a:moveTo>
                <a:cubicBezTo>
                  <a:pt x="1117950" y="1121274"/>
                  <a:pt x="1118822" y="1122146"/>
                  <a:pt x="1120565" y="1123890"/>
                </a:cubicBezTo>
                <a:cubicBezTo>
                  <a:pt x="1122310" y="1125634"/>
                  <a:pt x="1124055" y="1125635"/>
                  <a:pt x="1123182" y="1124762"/>
                </a:cubicBezTo>
                <a:cubicBezTo>
                  <a:pt x="1122310" y="1123891"/>
                  <a:pt x="1120566" y="1122146"/>
                  <a:pt x="1119693" y="1121273"/>
                </a:cubicBezTo>
                <a:close/>
                <a:moveTo>
                  <a:pt x="1103123" y="1115169"/>
                </a:moveTo>
                <a:cubicBezTo>
                  <a:pt x="1100506" y="1117787"/>
                  <a:pt x="1100507" y="1128251"/>
                  <a:pt x="1103122" y="1127380"/>
                </a:cubicBezTo>
                <a:cubicBezTo>
                  <a:pt x="1103995" y="1126507"/>
                  <a:pt x="1104866" y="1125634"/>
                  <a:pt x="1103995" y="1124763"/>
                </a:cubicBezTo>
                <a:cubicBezTo>
                  <a:pt x="1103122" y="1123891"/>
                  <a:pt x="1103122" y="1122147"/>
                  <a:pt x="1103994" y="1121275"/>
                </a:cubicBezTo>
                <a:cubicBezTo>
                  <a:pt x="1104867" y="1120402"/>
                  <a:pt x="1105739" y="1121274"/>
                  <a:pt x="1106611" y="1122147"/>
                </a:cubicBezTo>
                <a:cubicBezTo>
                  <a:pt x="1107482" y="1123018"/>
                  <a:pt x="1109228" y="1123018"/>
                  <a:pt x="1110972" y="1123018"/>
                </a:cubicBezTo>
                <a:cubicBezTo>
                  <a:pt x="1114460" y="1121275"/>
                  <a:pt x="1113588" y="1118658"/>
                  <a:pt x="1108356" y="1120402"/>
                </a:cubicBezTo>
                <a:cubicBezTo>
                  <a:pt x="1103994" y="1121275"/>
                  <a:pt x="1103122" y="1120402"/>
                  <a:pt x="1103995" y="1117785"/>
                </a:cubicBezTo>
                <a:cubicBezTo>
                  <a:pt x="1103995" y="1116042"/>
                  <a:pt x="1103995" y="1114298"/>
                  <a:pt x="1103123" y="1115169"/>
                </a:cubicBezTo>
                <a:close/>
                <a:moveTo>
                  <a:pt x="4719670" y="1110885"/>
                </a:moveTo>
                <a:cubicBezTo>
                  <a:pt x="4718171" y="1110885"/>
                  <a:pt x="4716673" y="1112383"/>
                  <a:pt x="4715674" y="1115380"/>
                </a:cubicBezTo>
                <a:cubicBezTo>
                  <a:pt x="4711679" y="1119375"/>
                  <a:pt x="4711679" y="1123368"/>
                  <a:pt x="4713678" y="1125367"/>
                </a:cubicBezTo>
                <a:cubicBezTo>
                  <a:pt x="4715674" y="1127363"/>
                  <a:pt x="4719668" y="1127365"/>
                  <a:pt x="4721667" y="1125366"/>
                </a:cubicBezTo>
                <a:cubicBezTo>
                  <a:pt x="4723663" y="1123370"/>
                  <a:pt x="4723664" y="1119373"/>
                  <a:pt x="4723663" y="1115380"/>
                </a:cubicBezTo>
                <a:cubicBezTo>
                  <a:pt x="4722666" y="1112384"/>
                  <a:pt x="4721168" y="1110885"/>
                  <a:pt x="4719670" y="1110885"/>
                </a:cubicBezTo>
                <a:close/>
                <a:moveTo>
                  <a:pt x="1117077" y="1095981"/>
                </a:moveTo>
                <a:cubicBezTo>
                  <a:pt x="1117077" y="1095981"/>
                  <a:pt x="1117077" y="1097726"/>
                  <a:pt x="1117949" y="1098598"/>
                </a:cubicBezTo>
                <a:cubicBezTo>
                  <a:pt x="1118822" y="1099471"/>
                  <a:pt x="1119693" y="1100342"/>
                  <a:pt x="1120565" y="1099469"/>
                </a:cubicBezTo>
                <a:cubicBezTo>
                  <a:pt x="1121437" y="1098598"/>
                  <a:pt x="1122309" y="1097726"/>
                  <a:pt x="1119693" y="1096854"/>
                </a:cubicBezTo>
                <a:cubicBezTo>
                  <a:pt x="1118821" y="1095982"/>
                  <a:pt x="1117948" y="1095110"/>
                  <a:pt x="1117077" y="1095981"/>
                </a:cubicBezTo>
                <a:close/>
                <a:moveTo>
                  <a:pt x="4935396" y="1091408"/>
                </a:moveTo>
                <a:cubicBezTo>
                  <a:pt x="4933400" y="1089412"/>
                  <a:pt x="4929404" y="1089412"/>
                  <a:pt x="4927408" y="1091409"/>
                </a:cubicBezTo>
                <a:cubicBezTo>
                  <a:pt x="4925409" y="1093407"/>
                  <a:pt x="4927408" y="1095405"/>
                  <a:pt x="4929404" y="1097402"/>
                </a:cubicBezTo>
                <a:cubicBezTo>
                  <a:pt x="4933401" y="1097402"/>
                  <a:pt x="4937393" y="1097402"/>
                  <a:pt x="4937393" y="1097402"/>
                </a:cubicBezTo>
                <a:cubicBezTo>
                  <a:pt x="4939391" y="1095403"/>
                  <a:pt x="4937395" y="1093407"/>
                  <a:pt x="4935396" y="1091408"/>
                </a:cubicBezTo>
                <a:close/>
                <a:moveTo>
                  <a:pt x="2393277" y="1090764"/>
                </a:moveTo>
                <a:cubicBezTo>
                  <a:pt x="2391592" y="1089079"/>
                  <a:pt x="2389905" y="1090766"/>
                  <a:pt x="2388220" y="1092451"/>
                </a:cubicBezTo>
                <a:cubicBezTo>
                  <a:pt x="2386533" y="1094138"/>
                  <a:pt x="2386533" y="1097509"/>
                  <a:pt x="2389905" y="1100881"/>
                </a:cubicBezTo>
                <a:cubicBezTo>
                  <a:pt x="2391592" y="1102568"/>
                  <a:pt x="2394963" y="1102567"/>
                  <a:pt x="2394965" y="1099196"/>
                </a:cubicBezTo>
                <a:cubicBezTo>
                  <a:pt x="2394962" y="1095823"/>
                  <a:pt x="2394965" y="1092451"/>
                  <a:pt x="2393277" y="1090764"/>
                </a:cubicBezTo>
                <a:close/>
                <a:moveTo>
                  <a:pt x="2524796" y="1087392"/>
                </a:moveTo>
                <a:cubicBezTo>
                  <a:pt x="2521425" y="1087393"/>
                  <a:pt x="2521425" y="1090764"/>
                  <a:pt x="2521425" y="1094138"/>
                </a:cubicBezTo>
                <a:cubicBezTo>
                  <a:pt x="2524797" y="1097511"/>
                  <a:pt x="2526482" y="1099196"/>
                  <a:pt x="2529856" y="1099195"/>
                </a:cubicBezTo>
                <a:cubicBezTo>
                  <a:pt x="2533227" y="1099196"/>
                  <a:pt x="2533228" y="1095823"/>
                  <a:pt x="2533227" y="1092451"/>
                </a:cubicBezTo>
                <a:cubicBezTo>
                  <a:pt x="2531541" y="1087392"/>
                  <a:pt x="2529856" y="1085707"/>
                  <a:pt x="2524796" y="1087392"/>
                </a:cubicBezTo>
                <a:close/>
                <a:moveTo>
                  <a:pt x="4754126" y="1084418"/>
                </a:moveTo>
                <a:cubicBezTo>
                  <a:pt x="4753127" y="1084917"/>
                  <a:pt x="4754626" y="1086416"/>
                  <a:pt x="4757622" y="1089413"/>
                </a:cubicBezTo>
                <a:cubicBezTo>
                  <a:pt x="4765612" y="1097403"/>
                  <a:pt x="4779593" y="1099401"/>
                  <a:pt x="4779593" y="1091411"/>
                </a:cubicBezTo>
                <a:cubicBezTo>
                  <a:pt x="4781592" y="1089412"/>
                  <a:pt x="4773600" y="1085418"/>
                  <a:pt x="4765610" y="1085416"/>
                </a:cubicBezTo>
                <a:cubicBezTo>
                  <a:pt x="4758619" y="1084418"/>
                  <a:pt x="4755123" y="1083919"/>
                  <a:pt x="4754126" y="1084418"/>
                </a:cubicBezTo>
                <a:close/>
                <a:moveTo>
                  <a:pt x="1118820" y="1083772"/>
                </a:moveTo>
                <a:cubicBezTo>
                  <a:pt x="1114460" y="1084643"/>
                  <a:pt x="1114460" y="1084643"/>
                  <a:pt x="1118822" y="1085516"/>
                </a:cubicBezTo>
                <a:cubicBezTo>
                  <a:pt x="1121437" y="1086389"/>
                  <a:pt x="1124055" y="1085516"/>
                  <a:pt x="1123182" y="1084643"/>
                </a:cubicBezTo>
                <a:cubicBezTo>
                  <a:pt x="1123182" y="1084643"/>
                  <a:pt x="1120565" y="1083772"/>
                  <a:pt x="1118820" y="1083772"/>
                </a:cubicBezTo>
                <a:close/>
                <a:moveTo>
                  <a:pt x="1151963" y="1080283"/>
                </a:moveTo>
                <a:cubicBezTo>
                  <a:pt x="1151090" y="1081156"/>
                  <a:pt x="1151962" y="1082028"/>
                  <a:pt x="1151963" y="1083772"/>
                </a:cubicBezTo>
                <a:cubicBezTo>
                  <a:pt x="1151963" y="1085516"/>
                  <a:pt x="1152835" y="1084643"/>
                  <a:pt x="1154579" y="1084645"/>
                </a:cubicBezTo>
                <a:cubicBezTo>
                  <a:pt x="1155452" y="1083772"/>
                  <a:pt x="1155452" y="1082027"/>
                  <a:pt x="1154580" y="1081155"/>
                </a:cubicBezTo>
                <a:cubicBezTo>
                  <a:pt x="1153707" y="1080283"/>
                  <a:pt x="1151963" y="1080283"/>
                  <a:pt x="1151963" y="1080283"/>
                </a:cubicBezTo>
                <a:close/>
                <a:moveTo>
                  <a:pt x="2545031" y="1077277"/>
                </a:moveTo>
                <a:cubicBezTo>
                  <a:pt x="2536601" y="1078963"/>
                  <a:pt x="2538286" y="1080647"/>
                  <a:pt x="2545030" y="1080647"/>
                </a:cubicBezTo>
                <a:cubicBezTo>
                  <a:pt x="2550088" y="1082334"/>
                  <a:pt x="2553462" y="1082334"/>
                  <a:pt x="2553460" y="1078962"/>
                </a:cubicBezTo>
                <a:cubicBezTo>
                  <a:pt x="2553462" y="1075589"/>
                  <a:pt x="2550088" y="1075590"/>
                  <a:pt x="2545031" y="1077277"/>
                </a:cubicBezTo>
                <a:close/>
                <a:moveTo>
                  <a:pt x="1129287" y="1076795"/>
                </a:moveTo>
                <a:cubicBezTo>
                  <a:pt x="1126670" y="1074178"/>
                  <a:pt x="1125798" y="1075050"/>
                  <a:pt x="1126671" y="1077667"/>
                </a:cubicBezTo>
                <a:cubicBezTo>
                  <a:pt x="1126669" y="1081156"/>
                  <a:pt x="1129287" y="1082028"/>
                  <a:pt x="1130159" y="1081155"/>
                </a:cubicBezTo>
                <a:cubicBezTo>
                  <a:pt x="1131031" y="1080283"/>
                  <a:pt x="1130158" y="1079411"/>
                  <a:pt x="1129287" y="1076795"/>
                </a:cubicBezTo>
                <a:close/>
                <a:moveTo>
                  <a:pt x="1148475" y="1071561"/>
                </a:moveTo>
                <a:cubicBezTo>
                  <a:pt x="1146731" y="1073306"/>
                  <a:pt x="1151092" y="1077667"/>
                  <a:pt x="1153708" y="1076794"/>
                </a:cubicBezTo>
                <a:cubicBezTo>
                  <a:pt x="1155452" y="1076794"/>
                  <a:pt x="1156324" y="1075922"/>
                  <a:pt x="1156323" y="1074178"/>
                </a:cubicBezTo>
                <a:cubicBezTo>
                  <a:pt x="1156323" y="1074178"/>
                  <a:pt x="1155452" y="1073306"/>
                  <a:pt x="1153707" y="1073306"/>
                </a:cubicBezTo>
                <a:cubicBezTo>
                  <a:pt x="1152835" y="1074178"/>
                  <a:pt x="1151963" y="1073306"/>
                  <a:pt x="1151090" y="1072434"/>
                </a:cubicBezTo>
                <a:cubicBezTo>
                  <a:pt x="1150219" y="1071561"/>
                  <a:pt x="1149346" y="1070688"/>
                  <a:pt x="1148475" y="1071561"/>
                </a:cubicBezTo>
                <a:close/>
                <a:moveTo>
                  <a:pt x="5021288" y="1053457"/>
                </a:moveTo>
                <a:cubicBezTo>
                  <a:pt x="5019291" y="1055454"/>
                  <a:pt x="5021290" y="1057452"/>
                  <a:pt x="5023287" y="1059449"/>
                </a:cubicBezTo>
                <a:cubicBezTo>
                  <a:pt x="5027282" y="1059451"/>
                  <a:pt x="5029278" y="1061447"/>
                  <a:pt x="5031277" y="1059449"/>
                </a:cubicBezTo>
                <a:cubicBezTo>
                  <a:pt x="5033273" y="1057453"/>
                  <a:pt x="5031278" y="1055456"/>
                  <a:pt x="5029279" y="1053457"/>
                </a:cubicBezTo>
                <a:cubicBezTo>
                  <a:pt x="5027282" y="1051461"/>
                  <a:pt x="5023287" y="1051459"/>
                  <a:pt x="5021288" y="1053457"/>
                </a:cubicBezTo>
                <a:close/>
                <a:moveTo>
                  <a:pt x="3960624" y="1051459"/>
                </a:moveTo>
                <a:cubicBezTo>
                  <a:pt x="3956629" y="1051461"/>
                  <a:pt x="3956629" y="1055454"/>
                  <a:pt x="3960624" y="1059449"/>
                </a:cubicBezTo>
                <a:cubicBezTo>
                  <a:pt x="3964619" y="1063444"/>
                  <a:pt x="3970611" y="1065442"/>
                  <a:pt x="3972609" y="1063444"/>
                </a:cubicBezTo>
                <a:cubicBezTo>
                  <a:pt x="3974606" y="1061447"/>
                  <a:pt x="3974609" y="1057453"/>
                  <a:pt x="3972610" y="1055454"/>
                </a:cubicBezTo>
                <a:cubicBezTo>
                  <a:pt x="3968614" y="1051459"/>
                  <a:pt x="3964620" y="1051461"/>
                  <a:pt x="3960624" y="1051459"/>
                </a:cubicBezTo>
                <a:close/>
                <a:moveTo>
                  <a:pt x="1151091" y="1041036"/>
                </a:moveTo>
                <a:cubicBezTo>
                  <a:pt x="1148474" y="1041908"/>
                  <a:pt x="1148474" y="1043653"/>
                  <a:pt x="1149346" y="1046270"/>
                </a:cubicBezTo>
                <a:cubicBezTo>
                  <a:pt x="1150217" y="1048886"/>
                  <a:pt x="1150219" y="1050630"/>
                  <a:pt x="1149347" y="1051502"/>
                </a:cubicBezTo>
                <a:cubicBezTo>
                  <a:pt x="1148474" y="1052374"/>
                  <a:pt x="1146731" y="1054119"/>
                  <a:pt x="1145858" y="1056735"/>
                </a:cubicBezTo>
                <a:cubicBezTo>
                  <a:pt x="1144113" y="1060224"/>
                  <a:pt x="1138880" y="1060223"/>
                  <a:pt x="1136264" y="1055863"/>
                </a:cubicBezTo>
                <a:cubicBezTo>
                  <a:pt x="1134520" y="1054117"/>
                  <a:pt x="1133648" y="1053247"/>
                  <a:pt x="1133648" y="1053247"/>
                </a:cubicBezTo>
                <a:cubicBezTo>
                  <a:pt x="1132776" y="1054119"/>
                  <a:pt x="1132776" y="1054119"/>
                  <a:pt x="1133648" y="1054990"/>
                </a:cubicBezTo>
                <a:cubicBezTo>
                  <a:pt x="1134520" y="1055863"/>
                  <a:pt x="1134520" y="1059352"/>
                  <a:pt x="1133648" y="1061968"/>
                </a:cubicBezTo>
                <a:cubicBezTo>
                  <a:pt x="1131903" y="1067200"/>
                  <a:pt x="1135392" y="1072435"/>
                  <a:pt x="1138008" y="1068074"/>
                </a:cubicBezTo>
                <a:cubicBezTo>
                  <a:pt x="1138881" y="1065456"/>
                  <a:pt x="1139753" y="1064585"/>
                  <a:pt x="1140625" y="1065456"/>
                </a:cubicBezTo>
                <a:cubicBezTo>
                  <a:pt x="1143241" y="1068073"/>
                  <a:pt x="1145859" y="1068945"/>
                  <a:pt x="1146731" y="1068073"/>
                </a:cubicBezTo>
                <a:cubicBezTo>
                  <a:pt x="1147603" y="1067200"/>
                  <a:pt x="1147603" y="1067200"/>
                  <a:pt x="1146731" y="1066328"/>
                </a:cubicBezTo>
                <a:cubicBezTo>
                  <a:pt x="1144113" y="1065456"/>
                  <a:pt x="1144985" y="1061096"/>
                  <a:pt x="1148475" y="1059352"/>
                </a:cubicBezTo>
                <a:cubicBezTo>
                  <a:pt x="1149348" y="1058479"/>
                  <a:pt x="1150219" y="1057608"/>
                  <a:pt x="1150219" y="1055863"/>
                </a:cubicBezTo>
                <a:cubicBezTo>
                  <a:pt x="1149347" y="1054991"/>
                  <a:pt x="1150219" y="1054119"/>
                  <a:pt x="1151092" y="1053246"/>
                </a:cubicBezTo>
                <a:cubicBezTo>
                  <a:pt x="1152835" y="1053246"/>
                  <a:pt x="1151963" y="1052375"/>
                  <a:pt x="1151090" y="1049759"/>
                </a:cubicBezTo>
                <a:cubicBezTo>
                  <a:pt x="1149346" y="1046270"/>
                  <a:pt x="1149346" y="1046270"/>
                  <a:pt x="1154580" y="1046269"/>
                </a:cubicBezTo>
                <a:cubicBezTo>
                  <a:pt x="1158069" y="1046269"/>
                  <a:pt x="1160685" y="1045397"/>
                  <a:pt x="1159813" y="1044525"/>
                </a:cubicBezTo>
                <a:cubicBezTo>
                  <a:pt x="1158940" y="1043652"/>
                  <a:pt x="1158940" y="1043652"/>
                  <a:pt x="1158940" y="1043652"/>
                </a:cubicBezTo>
                <a:cubicBezTo>
                  <a:pt x="1157196" y="1043653"/>
                  <a:pt x="1156323" y="1042781"/>
                  <a:pt x="1155451" y="1041908"/>
                </a:cubicBezTo>
                <a:cubicBezTo>
                  <a:pt x="1155452" y="1040164"/>
                  <a:pt x="1152835" y="1039292"/>
                  <a:pt x="1151091" y="1041036"/>
                </a:cubicBezTo>
                <a:close/>
                <a:moveTo>
                  <a:pt x="2593929" y="1028377"/>
                </a:moveTo>
                <a:cubicBezTo>
                  <a:pt x="2578754" y="1030065"/>
                  <a:pt x="2575381" y="1033437"/>
                  <a:pt x="2580439" y="1038494"/>
                </a:cubicBezTo>
                <a:cubicBezTo>
                  <a:pt x="2582125" y="1040181"/>
                  <a:pt x="2583813" y="1038495"/>
                  <a:pt x="2585498" y="1036810"/>
                </a:cubicBezTo>
                <a:cubicBezTo>
                  <a:pt x="2585498" y="1033435"/>
                  <a:pt x="2592242" y="1033435"/>
                  <a:pt x="2597300" y="1035123"/>
                </a:cubicBezTo>
                <a:cubicBezTo>
                  <a:pt x="2602359" y="1036808"/>
                  <a:pt x="2605731" y="1036810"/>
                  <a:pt x="2605732" y="1033435"/>
                </a:cubicBezTo>
                <a:cubicBezTo>
                  <a:pt x="2605731" y="1030065"/>
                  <a:pt x="2600674" y="1028378"/>
                  <a:pt x="2593929" y="1028377"/>
                </a:cubicBezTo>
                <a:close/>
                <a:moveTo>
                  <a:pt x="1189465" y="1027082"/>
                </a:moveTo>
                <a:cubicBezTo>
                  <a:pt x="1188594" y="1027953"/>
                  <a:pt x="1187722" y="1028826"/>
                  <a:pt x="1185976" y="1028827"/>
                </a:cubicBezTo>
                <a:cubicBezTo>
                  <a:pt x="1181616" y="1027954"/>
                  <a:pt x="1179000" y="1032314"/>
                  <a:pt x="1179872" y="1036675"/>
                </a:cubicBezTo>
                <a:cubicBezTo>
                  <a:pt x="1180743" y="1041037"/>
                  <a:pt x="1181616" y="1040164"/>
                  <a:pt x="1184233" y="1035804"/>
                </a:cubicBezTo>
                <a:cubicBezTo>
                  <a:pt x="1186850" y="1031443"/>
                  <a:pt x="1188593" y="1031444"/>
                  <a:pt x="1190336" y="1033187"/>
                </a:cubicBezTo>
                <a:cubicBezTo>
                  <a:pt x="1192081" y="1034932"/>
                  <a:pt x="1193826" y="1034932"/>
                  <a:pt x="1193826" y="1033187"/>
                </a:cubicBezTo>
                <a:cubicBezTo>
                  <a:pt x="1194698" y="1032315"/>
                  <a:pt x="1195571" y="1031442"/>
                  <a:pt x="1196444" y="1032315"/>
                </a:cubicBezTo>
                <a:cubicBezTo>
                  <a:pt x="1197315" y="1033186"/>
                  <a:pt x="1198187" y="1034058"/>
                  <a:pt x="1199059" y="1033187"/>
                </a:cubicBezTo>
                <a:cubicBezTo>
                  <a:pt x="1199059" y="1033187"/>
                  <a:pt x="1199058" y="1031442"/>
                  <a:pt x="1195571" y="1027953"/>
                </a:cubicBezTo>
                <a:cubicBezTo>
                  <a:pt x="1192954" y="1027081"/>
                  <a:pt x="1190338" y="1026209"/>
                  <a:pt x="1189465" y="1027082"/>
                </a:cubicBezTo>
                <a:close/>
                <a:moveTo>
                  <a:pt x="2450606" y="1023320"/>
                </a:moveTo>
                <a:cubicBezTo>
                  <a:pt x="2448921" y="1025005"/>
                  <a:pt x="2448920" y="1028378"/>
                  <a:pt x="2448921" y="1031750"/>
                </a:cubicBezTo>
                <a:cubicBezTo>
                  <a:pt x="2448920" y="1035123"/>
                  <a:pt x="2450606" y="1036810"/>
                  <a:pt x="2453979" y="1033437"/>
                </a:cubicBezTo>
                <a:cubicBezTo>
                  <a:pt x="2455666" y="1031750"/>
                  <a:pt x="2455665" y="1028378"/>
                  <a:pt x="2455665" y="1025006"/>
                </a:cubicBezTo>
                <a:cubicBezTo>
                  <a:pt x="2453979" y="1023318"/>
                  <a:pt x="2452293" y="1021633"/>
                  <a:pt x="2450606" y="1023320"/>
                </a:cubicBezTo>
                <a:close/>
                <a:moveTo>
                  <a:pt x="1201676" y="1021848"/>
                </a:moveTo>
                <a:cubicBezTo>
                  <a:pt x="1201676" y="1021848"/>
                  <a:pt x="1201676" y="1023593"/>
                  <a:pt x="1202548" y="1024465"/>
                </a:cubicBezTo>
                <a:cubicBezTo>
                  <a:pt x="1203421" y="1025337"/>
                  <a:pt x="1204292" y="1026208"/>
                  <a:pt x="1204292" y="1024466"/>
                </a:cubicBezTo>
                <a:cubicBezTo>
                  <a:pt x="1204292" y="1022721"/>
                  <a:pt x="1204292" y="1020977"/>
                  <a:pt x="1203420" y="1021849"/>
                </a:cubicBezTo>
                <a:cubicBezTo>
                  <a:pt x="1202548" y="1020977"/>
                  <a:pt x="1202548" y="1020977"/>
                  <a:pt x="1201676" y="1021848"/>
                </a:cubicBezTo>
                <a:close/>
                <a:moveTo>
                  <a:pt x="4965358" y="1021497"/>
                </a:moveTo>
                <a:cubicBezTo>
                  <a:pt x="4959366" y="1019499"/>
                  <a:pt x="4961365" y="1029488"/>
                  <a:pt x="4967357" y="1035479"/>
                </a:cubicBezTo>
                <a:cubicBezTo>
                  <a:pt x="4971352" y="1039474"/>
                  <a:pt x="4973348" y="1037477"/>
                  <a:pt x="4971352" y="1031484"/>
                </a:cubicBezTo>
                <a:cubicBezTo>
                  <a:pt x="4969353" y="1025492"/>
                  <a:pt x="4969356" y="1021498"/>
                  <a:pt x="4965358" y="1021497"/>
                </a:cubicBezTo>
                <a:close/>
                <a:moveTo>
                  <a:pt x="1198405" y="1007895"/>
                </a:moveTo>
                <a:cubicBezTo>
                  <a:pt x="1197751" y="1007459"/>
                  <a:pt x="1196879" y="1008331"/>
                  <a:pt x="1196444" y="1011383"/>
                </a:cubicBezTo>
                <a:cubicBezTo>
                  <a:pt x="1194698" y="1013127"/>
                  <a:pt x="1193826" y="1014000"/>
                  <a:pt x="1192082" y="1012256"/>
                </a:cubicBezTo>
                <a:cubicBezTo>
                  <a:pt x="1190338" y="1010511"/>
                  <a:pt x="1189465" y="1009638"/>
                  <a:pt x="1188594" y="1010511"/>
                </a:cubicBezTo>
                <a:cubicBezTo>
                  <a:pt x="1188594" y="1010511"/>
                  <a:pt x="1185977" y="1009639"/>
                  <a:pt x="1185105" y="1008767"/>
                </a:cubicBezTo>
                <a:cubicBezTo>
                  <a:pt x="1182488" y="1006149"/>
                  <a:pt x="1179871" y="1008767"/>
                  <a:pt x="1180743" y="1011383"/>
                </a:cubicBezTo>
                <a:cubicBezTo>
                  <a:pt x="1182488" y="1014872"/>
                  <a:pt x="1197315" y="1015743"/>
                  <a:pt x="1199059" y="1012255"/>
                </a:cubicBezTo>
                <a:cubicBezTo>
                  <a:pt x="1199495" y="1010075"/>
                  <a:pt x="1199059" y="1008331"/>
                  <a:pt x="1198405" y="1007895"/>
                </a:cubicBezTo>
                <a:close/>
                <a:moveTo>
                  <a:pt x="2514680" y="972736"/>
                </a:moveTo>
                <a:cubicBezTo>
                  <a:pt x="2494446" y="969362"/>
                  <a:pt x="2492759" y="971049"/>
                  <a:pt x="2497818" y="989598"/>
                </a:cubicBezTo>
                <a:cubicBezTo>
                  <a:pt x="2501190" y="1003085"/>
                  <a:pt x="2499504" y="1004771"/>
                  <a:pt x="2487702" y="1006459"/>
                </a:cubicBezTo>
                <a:cubicBezTo>
                  <a:pt x="2475897" y="1008144"/>
                  <a:pt x="2475899" y="1011516"/>
                  <a:pt x="2472527" y="1028378"/>
                </a:cubicBezTo>
                <a:cubicBezTo>
                  <a:pt x="2469155" y="1051984"/>
                  <a:pt x="2457352" y="1067158"/>
                  <a:pt x="2440490" y="1063785"/>
                </a:cubicBezTo>
                <a:cubicBezTo>
                  <a:pt x="2433745" y="1063785"/>
                  <a:pt x="2430373" y="1063788"/>
                  <a:pt x="2433745" y="1067160"/>
                </a:cubicBezTo>
                <a:cubicBezTo>
                  <a:pt x="2437117" y="1070532"/>
                  <a:pt x="2435430" y="1075590"/>
                  <a:pt x="2432058" y="1078963"/>
                </a:cubicBezTo>
                <a:cubicBezTo>
                  <a:pt x="2423628" y="1087392"/>
                  <a:pt x="2428688" y="1092451"/>
                  <a:pt x="2440489" y="1087394"/>
                </a:cubicBezTo>
                <a:cubicBezTo>
                  <a:pt x="2447234" y="1084019"/>
                  <a:pt x="2450606" y="1084021"/>
                  <a:pt x="2452294" y="1089079"/>
                </a:cubicBezTo>
                <a:cubicBezTo>
                  <a:pt x="2455664" y="1095823"/>
                  <a:pt x="2427000" y="1121117"/>
                  <a:pt x="2410138" y="1127859"/>
                </a:cubicBezTo>
                <a:cubicBezTo>
                  <a:pt x="2406767" y="1127861"/>
                  <a:pt x="2405082" y="1136290"/>
                  <a:pt x="2405082" y="1143035"/>
                </a:cubicBezTo>
                <a:cubicBezTo>
                  <a:pt x="2406767" y="1158210"/>
                  <a:pt x="2394965" y="1173386"/>
                  <a:pt x="2388221" y="1166641"/>
                </a:cubicBezTo>
                <a:cubicBezTo>
                  <a:pt x="2386533" y="1164954"/>
                  <a:pt x="2384846" y="1166641"/>
                  <a:pt x="2386533" y="1171698"/>
                </a:cubicBezTo>
                <a:cubicBezTo>
                  <a:pt x="2389906" y="1181816"/>
                  <a:pt x="2384848" y="1190248"/>
                  <a:pt x="2337637" y="1244204"/>
                </a:cubicBezTo>
                <a:cubicBezTo>
                  <a:pt x="2315716" y="1269495"/>
                  <a:pt x="2307284" y="1277927"/>
                  <a:pt x="2303911" y="1274555"/>
                </a:cubicBezTo>
                <a:cubicBezTo>
                  <a:pt x="2300540" y="1271182"/>
                  <a:pt x="2297170" y="1271182"/>
                  <a:pt x="2293796" y="1274555"/>
                </a:cubicBezTo>
                <a:cubicBezTo>
                  <a:pt x="2290424" y="1277927"/>
                  <a:pt x="2292110" y="1282986"/>
                  <a:pt x="2295481" y="1286358"/>
                </a:cubicBezTo>
                <a:cubicBezTo>
                  <a:pt x="2300539" y="1291415"/>
                  <a:pt x="2298854" y="1296475"/>
                  <a:pt x="2292110" y="1303219"/>
                </a:cubicBezTo>
                <a:cubicBezTo>
                  <a:pt x="2287051" y="1308277"/>
                  <a:pt x="2278620" y="1316709"/>
                  <a:pt x="2275248" y="1323451"/>
                </a:cubicBezTo>
                <a:cubicBezTo>
                  <a:pt x="2271876" y="1326823"/>
                  <a:pt x="2265131" y="1330198"/>
                  <a:pt x="2261759" y="1330196"/>
                </a:cubicBezTo>
                <a:cubicBezTo>
                  <a:pt x="2256700" y="1328511"/>
                  <a:pt x="2255014" y="1330196"/>
                  <a:pt x="2255015" y="1336940"/>
                </a:cubicBezTo>
                <a:cubicBezTo>
                  <a:pt x="2253329" y="1348744"/>
                  <a:pt x="2214547" y="1394271"/>
                  <a:pt x="2202743" y="1395956"/>
                </a:cubicBezTo>
                <a:cubicBezTo>
                  <a:pt x="2195999" y="1395957"/>
                  <a:pt x="2196000" y="1399328"/>
                  <a:pt x="2197685" y="1404388"/>
                </a:cubicBezTo>
                <a:cubicBezTo>
                  <a:pt x="2199373" y="1409445"/>
                  <a:pt x="2197685" y="1414503"/>
                  <a:pt x="2190941" y="1417877"/>
                </a:cubicBezTo>
                <a:cubicBezTo>
                  <a:pt x="2182509" y="1422934"/>
                  <a:pt x="2180824" y="1424619"/>
                  <a:pt x="2189254" y="1429679"/>
                </a:cubicBezTo>
                <a:cubicBezTo>
                  <a:pt x="2196000" y="1433052"/>
                  <a:pt x="2196000" y="1433052"/>
                  <a:pt x="2192626" y="1433052"/>
                </a:cubicBezTo>
                <a:cubicBezTo>
                  <a:pt x="2177452" y="1431366"/>
                  <a:pt x="2167335" y="1438109"/>
                  <a:pt x="2174080" y="1444853"/>
                </a:cubicBezTo>
                <a:cubicBezTo>
                  <a:pt x="2177452" y="1448226"/>
                  <a:pt x="2179139" y="1449913"/>
                  <a:pt x="2174080" y="1448228"/>
                </a:cubicBezTo>
                <a:cubicBezTo>
                  <a:pt x="2169020" y="1443168"/>
                  <a:pt x="2157218" y="1454970"/>
                  <a:pt x="2125183" y="1490380"/>
                </a:cubicBezTo>
                <a:cubicBezTo>
                  <a:pt x="2103262" y="1515671"/>
                  <a:pt x="2081343" y="1540963"/>
                  <a:pt x="2076284" y="1546024"/>
                </a:cubicBezTo>
                <a:cubicBezTo>
                  <a:pt x="2072911" y="1552766"/>
                  <a:pt x="2064480" y="1561198"/>
                  <a:pt x="2059422" y="1566256"/>
                </a:cubicBezTo>
                <a:cubicBezTo>
                  <a:pt x="2050991" y="1574687"/>
                  <a:pt x="2052678" y="1579745"/>
                  <a:pt x="2057737" y="1584804"/>
                </a:cubicBezTo>
                <a:cubicBezTo>
                  <a:pt x="2066167" y="1589863"/>
                  <a:pt x="2066167" y="1589863"/>
                  <a:pt x="2067852" y="1578059"/>
                </a:cubicBezTo>
                <a:cubicBezTo>
                  <a:pt x="2067852" y="1564570"/>
                  <a:pt x="2072911" y="1562884"/>
                  <a:pt x="2079655" y="1573000"/>
                </a:cubicBezTo>
                <a:cubicBezTo>
                  <a:pt x="2084715" y="1578060"/>
                  <a:pt x="2089772" y="1569628"/>
                  <a:pt x="2086401" y="1559511"/>
                </a:cubicBezTo>
                <a:cubicBezTo>
                  <a:pt x="2084713" y="1547709"/>
                  <a:pt x="2093145" y="1542651"/>
                  <a:pt x="2096517" y="1552768"/>
                </a:cubicBezTo>
                <a:cubicBezTo>
                  <a:pt x="2099890" y="1559511"/>
                  <a:pt x="2103262" y="1552768"/>
                  <a:pt x="2103261" y="1542649"/>
                </a:cubicBezTo>
                <a:cubicBezTo>
                  <a:pt x="2101576" y="1534220"/>
                  <a:pt x="2103261" y="1532535"/>
                  <a:pt x="2110007" y="1535905"/>
                </a:cubicBezTo>
                <a:cubicBezTo>
                  <a:pt x="2118438" y="1537592"/>
                  <a:pt x="2118438" y="1537592"/>
                  <a:pt x="2118436" y="1527475"/>
                </a:cubicBezTo>
                <a:cubicBezTo>
                  <a:pt x="2120124" y="1519043"/>
                  <a:pt x="2121809" y="1517358"/>
                  <a:pt x="2126868" y="1519044"/>
                </a:cubicBezTo>
                <a:cubicBezTo>
                  <a:pt x="2131925" y="1520730"/>
                  <a:pt x="2133612" y="1519043"/>
                  <a:pt x="2136984" y="1508926"/>
                </a:cubicBezTo>
                <a:cubicBezTo>
                  <a:pt x="2138669" y="1500497"/>
                  <a:pt x="2140357" y="1498809"/>
                  <a:pt x="2143729" y="1505556"/>
                </a:cubicBezTo>
                <a:cubicBezTo>
                  <a:pt x="2147101" y="1508929"/>
                  <a:pt x="2150474" y="1512301"/>
                  <a:pt x="2155531" y="1510614"/>
                </a:cubicBezTo>
                <a:cubicBezTo>
                  <a:pt x="2163963" y="1508926"/>
                  <a:pt x="2165648" y="1500497"/>
                  <a:pt x="2157218" y="1492067"/>
                </a:cubicBezTo>
                <a:cubicBezTo>
                  <a:pt x="2153846" y="1488694"/>
                  <a:pt x="2152159" y="1487008"/>
                  <a:pt x="2157218" y="1488694"/>
                </a:cubicBezTo>
                <a:cubicBezTo>
                  <a:pt x="2163963" y="1492067"/>
                  <a:pt x="2184197" y="1471833"/>
                  <a:pt x="2185881" y="1460030"/>
                </a:cubicBezTo>
                <a:cubicBezTo>
                  <a:pt x="2185883" y="1456657"/>
                  <a:pt x="2187568" y="1454972"/>
                  <a:pt x="2190941" y="1454970"/>
                </a:cubicBezTo>
                <a:cubicBezTo>
                  <a:pt x="2194313" y="1454972"/>
                  <a:pt x="2206115" y="1446540"/>
                  <a:pt x="2219604" y="1433052"/>
                </a:cubicBezTo>
                <a:cubicBezTo>
                  <a:pt x="2233093" y="1419562"/>
                  <a:pt x="2243210" y="1409445"/>
                  <a:pt x="2244898" y="1411132"/>
                </a:cubicBezTo>
                <a:cubicBezTo>
                  <a:pt x="2246582" y="1412818"/>
                  <a:pt x="2255014" y="1407760"/>
                  <a:pt x="2261758" y="1397642"/>
                </a:cubicBezTo>
                <a:cubicBezTo>
                  <a:pt x="2268503" y="1387527"/>
                  <a:pt x="2278620" y="1377410"/>
                  <a:pt x="2281993" y="1374037"/>
                </a:cubicBezTo>
                <a:cubicBezTo>
                  <a:pt x="2293794" y="1365606"/>
                  <a:pt x="2300539" y="1358861"/>
                  <a:pt x="2346066" y="1303220"/>
                </a:cubicBezTo>
                <a:cubicBezTo>
                  <a:pt x="2381474" y="1264437"/>
                  <a:pt x="2391592" y="1250948"/>
                  <a:pt x="2386533" y="1245889"/>
                </a:cubicBezTo>
                <a:cubicBezTo>
                  <a:pt x="2383161" y="1242517"/>
                  <a:pt x="2383161" y="1239147"/>
                  <a:pt x="2384848" y="1237460"/>
                </a:cubicBezTo>
                <a:cubicBezTo>
                  <a:pt x="2386533" y="1235774"/>
                  <a:pt x="2391593" y="1237460"/>
                  <a:pt x="2394965" y="1240831"/>
                </a:cubicBezTo>
                <a:cubicBezTo>
                  <a:pt x="2398337" y="1244203"/>
                  <a:pt x="2403394" y="1245891"/>
                  <a:pt x="2406767" y="1242518"/>
                </a:cubicBezTo>
                <a:cubicBezTo>
                  <a:pt x="2410139" y="1239146"/>
                  <a:pt x="2408453" y="1234087"/>
                  <a:pt x="2405081" y="1230715"/>
                </a:cubicBezTo>
                <a:cubicBezTo>
                  <a:pt x="2401709" y="1227343"/>
                  <a:pt x="2400022" y="1222284"/>
                  <a:pt x="2403394" y="1218912"/>
                </a:cubicBezTo>
                <a:cubicBezTo>
                  <a:pt x="2406767" y="1215541"/>
                  <a:pt x="2411826" y="1217225"/>
                  <a:pt x="2415198" y="1220598"/>
                </a:cubicBezTo>
                <a:cubicBezTo>
                  <a:pt x="2418571" y="1223970"/>
                  <a:pt x="2423628" y="1225657"/>
                  <a:pt x="2425315" y="1223970"/>
                </a:cubicBezTo>
                <a:cubicBezTo>
                  <a:pt x="2427000" y="1222285"/>
                  <a:pt x="2425315" y="1217225"/>
                  <a:pt x="2421943" y="1213853"/>
                </a:cubicBezTo>
                <a:cubicBezTo>
                  <a:pt x="2415198" y="1207108"/>
                  <a:pt x="2423629" y="1198679"/>
                  <a:pt x="2433745" y="1202051"/>
                </a:cubicBezTo>
                <a:cubicBezTo>
                  <a:pt x="2440489" y="1205422"/>
                  <a:pt x="2438804" y="1203736"/>
                  <a:pt x="2437117" y="1198678"/>
                </a:cubicBezTo>
                <a:cubicBezTo>
                  <a:pt x="2435432" y="1193620"/>
                  <a:pt x="2437117" y="1188560"/>
                  <a:pt x="2440490" y="1185188"/>
                </a:cubicBezTo>
                <a:cubicBezTo>
                  <a:pt x="2442175" y="1183503"/>
                  <a:pt x="2448921" y="1180130"/>
                  <a:pt x="2452294" y="1183502"/>
                </a:cubicBezTo>
                <a:cubicBezTo>
                  <a:pt x="2455666" y="1186875"/>
                  <a:pt x="2457351" y="1185190"/>
                  <a:pt x="2457351" y="1178445"/>
                </a:cubicBezTo>
                <a:cubicBezTo>
                  <a:pt x="2455665" y="1173386"/>
                  <a:pt x="2459037" y="1166641"/>
                  <a:pt x="2462410" y="1166641"/>
                </a:cubicBezTo>
                <a:cubicBezTo>
                  <a:pt x="2472527" y="1163269"/>
                  <a:pt x="2465781" y="1159897"/>
                  <a:pt x="2452292" y="1159896"/>
                </a:cubicBezTo>
                <a:cubicBezTo>
                  <a:pt x="2443861" y="1161582"/>
                  <a:pt x="2442175" y="1163269"/>
                  <a:pt x="2442175" y="1170013"/>
                </a:cubicBezTo>
                <a:cubicBezTo>
                  <a:pt x="2443862" y="1175071"/>
                  <a:pt x="2440490" y="1178443"/>
                  <a:pt x="2433745" y="1178443"/>
                </a:cubicBezTo>
                <a:cubicBezTo>
                  <a:pt x="2427000" y="1178443"/>
                  <a:pt x="2425313" y="1180131"/>
                  <a:pt x="2427000" y="1185188"/>
                </a:cubicBezTo>
                <a:cubicBezTo>
                  <a:pt x="2427001" y="1188562"/>
                  <a:pt x="2427000" y="1191933"/>
                  <a:pt x="2425314" y="1193619"/>
                </a:cubicBezTo>
                <a:cubicBezTo>
                  <a:pt x="2421941" y="1196992"/>
                  <a:pt x="2410139" y="1185189"/>
                  <a:pt x="2413511" y="1181818"/>
                </a:cubicBezTo>
                <a:cubicBezTo>
                  <a:pt x="2425314" y="1166642"/>
                  <a:pt x="2450606" y="1144722"/>
                  <a:pt x="2464096" y="1137978"/>
                </a:cubicBezTo>
                <a:cubicBezTo>
                  <a:pt x="2479270" y="1132918"/>
                  <a:pt x="2480957" y="1127861"/>
                  <a:pt x="2479272" y="1122802"/>
                </a:cubicBezTo>
                <a:cubicBezTo>
                  <a:pt x="2475899" y="1112685"/>
                  <a:pt x="2502876" y="1082335"/>
                  <a:pt x="2509620" y="1089079"/>
                </a:cubicBezTo>
                <a:cubicBezTo>
                  <a:pt x="2512993" y="1092451"/>
                  <a:pt x="2514680" y="1090764"/>
                  <a:pt x="2514680" y="1084019"/>
                </a:cubicBezTo>
                <a:cubicBezTo>
                  <a:pt x="2514680" y="1080649"/>
                  <a:pt x="2518052" y="1073903"/>
                  <a:pt x="2521425" y="1070531"/>
                </a:cubicBezTo>
                <a:cubicBezTo>
                  <a:pt x="2526484" y="1068845"/>
                  <a:pt x="2526482" y="1065473"/>
                  <a:pt x="2524797" y="1060414"/>
                </a:cubicBezTo>
                <a:cubicBezTo>
                  <a:pt x="2523110" y="1055356"/>
                  <a:pt x="2521425" y="1057042"/>
                  <a:pt x="2516367" y="1065474"/>
                </a:cubicBezTo>
                <a:cubicBezTo>
                  <a:pt x="2509621" y="1075590"/>
                  <a:pt x="2509621" y="1075590"/>
                  <a:pt x="2497819" y="1063788"/>
                </a:cubicBezTo>
                <a:cubicBezTo>
                  <a:pt x="2484329" y="1050298"/>
                  <a:pt x="2482644" y="1031751"/>
                  <a:pt x="2496133" y="1038495"/>
                </a:cubicBezTo>
                <a:cubicBezTo>
                  <a:pt x="2499505" y="1041867"/>
                  <a:pt x="2504563" y="1040180"/>
                  <a:pt x="2507935" y="1036807"/>
                </a:cubicBezTo>
                <a:cubicBezTo>
                  <a:pt x="2514680" y="1030062"/>
                  <a:pt x="2529856" y="1031751"/>
                  <a:pt x="2531541" y="1040180"/>
                </a:cubicBezTo>
                <a:cubicBezTo>
                  <a:pt x="2531541" y="1043553"/>
                  <a:pt x="2533228" y="1041868"/>
                  <a:pt x="2538287" y="1036810"/>
                </a:cubicBezTo>
                <a:cubicBezTo>
                  <a:pt x="2545030" y="1030065"/>
                  <a:pt x="2546716" y="1031750"/>
                  <a:pt x="2555147" y="1040182"/>
                </a:cubicBezTo>
                <a:cubicBezTo>
                  <a:pt x="2566951" y="1055356"/>
                  <a:pt x="2577066" y="1055356"/>
                  <a:pt x="2568636" y="1040182"/>
                </a:cubicBezTo>
                <a:cubicBezTo>
                  <a:pt x="2563579" y="1031750"/>
                  <a:pt x="2563577" y="1028377"/>
                  <a:pt x="2570323" y="1025006"/>
                </a:cubicBezTo>
                <a:cubicBezTo>
                  <a:pt x="2573695" y="1021633"/>
                  <a:pt x="2577068" y="1018261"/>
                  <a:pt x="2573695" y="1011516"/>
                </a:cubicBezTo>
                <a:cubicBezTo>
                  <a:pt x="2568636" y="1006459"/>
                  <a:pt x="2568636" y="999715"/>
                  <a:pt x="2568636" y="996340"/>
                </a:cubicBezTo>
                <a:cubicBezTo>
                  <a:pt x="2568636" y="989595"/>
                  <a:pt x="2541658" y="976107"/>
                  <a:pt x="2514680" y="972736"/>
                </a:cubicBezTo>
                <a:close/>
                <a:moveTo>
                  <a:pt x="1256622" y="958182"/>
                </a:moveTo>
                <a:cubicBezTo>
                  <a:pt x="1256622" y="958182"/>
                  <a:pt x="1256621" y="959926"/>
                  <a:pt x="1257494" y="960799"/>
                </a:cubicBezTo>
                <a:cubicBezTo>
                  <a:pt x="1258365" y="961670"/>
                  <a:pt x="1259238" y="960798"/>
                  <a:pt x="1260111" y="961671"/>
                </a:cubicBezTo>
                <a:cubicBezTo>
                  <a:pt x="1260111" y="961671"/>
                  <a:pt x="1260111" y="959926"/>
                  <a:pt x="1259239" y="959054"/>
                </a:cubicBezTo>
                <a:cubicBezTo>
                  <a:pt x="1258366" y="958181"/>
                  <a:pt x="1257494" y="957309"/>
                  <a:pt x="1256622" y="958182"/>
                </a:cubicBezTo>
                <a:close/>
                <a:moveTo>
                  <a:pt x="2614163" y="954188"/>
                </a:moveTo>
                <a:cubicBezTo>
                  <a:pt x="2598986" y="952501"/>
                  <a:pt x="2593930" y="954187"/>
                  <a:pt x="2595615" y="965992"/>
                </a:cubicBezTo>
                <a:cubicBezTo>
                  <a:pt x="2597301" y="977793"/>
                  <a:pt x="2602360" y="982852"/>
                  <a:pt x="2607417" y="977794"/>
                </a:cubicBezTo>
                <a:cubicBezTo>
                  <a:pt x="2610789" y="974422"/>
                  <a:pt x="2614163" y="974421"/>
                  <a:pt x="2619221" y="976108"/>
                </a:cubicBezTo>
                <a:cubicBezTo>
                  <a:pt x="2625965" y="979479"/>
                  <a:pt x="2625965" y="976109"/>
                  <a:pt x="2624280" y="971049"/>
                </a:cubicBezTo>
                <a:cubicBezTo>
                  <a:pt x="2622593" y="965991"/>
                  <a:pt x="2622593" y="962618"/>
                  <a:pt x="2624278" y="960933"/>
                </a:cubicBezTo>
                <a:cubicBezTo>
                  <a:pt x="2629338" y="955873"/>
                  <a:pt x="2629338" y="955873"/>
                  <a:pt x="2614163" y="954188"/>
                </a:cubicBezTo>
                <a:close/>
                <a:moveTo>
                  <a:pt x="4144393" y="931609"/>
                </a:moveTo>
                <a:cubicBezTo>
                  <a:pt x="4142397" y="929613"/>
                  <a:pt x="4140399" y="931612"/>
                  <a:pt x="4138402" y="933609"/>
                </a:cubicBezTo>
                <a:cubicBezTo>
                  <a:pt x="4136404" y="935607"/>
                  <a:pt x="4136403" y="939600"/>
                  <a:pt x="4140398" y="943596"/>
                </a:cubicBezTo>
                <a:cubicBezTo>
                  <a:pt x="4142397" y="945594"/>
                  <a:pt x="4146389" y="945594"/>
                  <a:pt x="4146391" y="941598"/>
                </a:cubicBezTo>
                <a:cubicBezTo>
                  <a:pt x="4146389" y="937604"/>
                  <a:pt x="4146392" y="933608"/>
                  <a:pt x="4144393" y="931609"/>
                </a:cubicBezTo>
                <a:close/>
                <a:moveTo>
                  <a:pt x="4300197" y="927614"/>
                </a:moveTo>
                <a:cubicBezTo>
                  <a:pt x="4296202" y="927618"/>
                  <a:pt x="4296202" y="931609"/>
                  <a:pt x="4296203" y="935607"/>
                </a:cubicBezTo>
                <a:cubicBezTo>
                  <a:pt x="4300197" y="939601"/>
                  <a:pt x="4302194" y="941598"/>
                  <a:pt x="4306191" y="941599"/>
                </a:cubicBezTo>
                <a:cubicBezTo>
                  <a:pt x="4310184" y="941598"/>
                  <a:pt x="4310186" y="937603"/>
                  <a:pt x="4310184" y="933608"/>
                </a:cubicBezTo>
                <a:cubicBezTo>
                  <a:pt x="4308188" y="927615"/>
                  <a:pt x="4306191" y="925619"/>
                  <a:pt x="4300197" y="927614"/>
                </a:cubicBezTo>
                <a:close/>
                <a:moveTo>
                  <a:pt x="1266215" y="924167"/>
                </a:moveTo>
                <a:cubicBezTo>
                  <a:pt x="1263598" y="925039"/>
                  <a:pt x="1263598" y="925039"/>
                  <a:pt x="1263598" y="926785"/>
                </a:cubicBezTo>
                <a:cubicBezTo>
                  <a:pt x="1264472" y="929400"/>
                  <a:pt x="1269703" y="929400"/>
                  <a:pt x="1268832" y="926784"/>
                </a:cubicBezTo>
                <a:cubicBezTo>
                  <a:pt x="1268832" y="926784"/>
                  <a:pt x="1267087" y="925039"/>
                  <a:pt x="1266215" y="924167"/>
                </a:cubicBezTo>
                <a:close/>
                <a:moveTo>
                  <a:pt x="4324167" y="915632"/>
                </a:moveTo>
                <a:cubicBezTo>
                  <a:pt x="4314180" y="917629"/>
                  <a:pt x="4316176" y="919625"/>
                  <a:pt x="4324166" y="919625"/>
                </a:cubicBezTo>
                <a:cubicBezTo>
                  <a:pt x="4330158" y="921623"/>
                  <a:pt x="4334156" y="921623"/>
                  <a:pt x="4334153" y="917628"/>
                </a:cubicBezTo>
                <a:cubicBezTo>
                  <a:pt x="4334156" y="913633"/>
                  <a:pt x="4330158" y="913633"/>
                  <a:pt x="4324167" y="915632"/>
                </a:cubicBezTo>
                <a:close/>
                <a:moveTo>
                  <a:pt x="1319416" y="881433"/>
                </a:moveTo>
                <a:cubicBezTo>
                  <a:pt x="1314183" y="881432"/>
                  <a:pt x="1315927" y="883176"/>
                  <a:pt x="1321160" y="884922"/>
                </a:cubicBezTo>
                <a:cubicBezTo>
                  <a:pt x="1322032" y="885794"/>
                  <a:pt x="1323776" y="885793"/>
                  <a:pt x="1323778" y="884049"/>
                </a:cubicBezTo>
                <a:cubicBezTo>
                  <a:pt x="1323777" y="882304"/>
                  <a:pt x="1321161" y="881432"/>
                  <a:pt x="1319416" y="881433"/>
                </a:cubicBezTo>
                <a:close/>
                <a:moveTo>
                  <a:pt x="1331300" y="868241"/>
                </a:moveTo>
                <a:cubicBezTo>
                  <a:pt x="1330755" y="867914"/>
                  <a:pt x="1329882" y="868350"/>
                  <a:pt x="1329009" y="870094"/>
                </a:cubicBezTo>
                <a:cubicBezTo>
                  <a:pt x="1327266" y="871839"/>
                  <a:pt x="1330754" y="875327"/>
                  <a:pt x="1334242" y="875327"/>
                </a:cubicBezTo>
                <a:cubicBezTo>
                  <a:pt x="1335987" y="875327"/>
                  <a:pt x="1335115" y="874454"/>
                  <a:pt x="1333372" y="874455"/>
                </a:cubicBezTo>
                <a:cubicBezTo>
                  <a:pt x="1332498" y="873583"/>
                  <a:pt x="1331626" y="872711"/>
                  <a:pt x="1331627" y="870965"/>
                </a:cubicBezTo>
                <a:cubicBezTo>
                  <a:pt x="1332064" y="869658"/>
                  <a:pt x="1331846" y="868568"/>
                  <a:pt x="1331300" y="868241"/>
                </a:cubicBezTo>
                <a:close/>
                <a:moveTo>
                  <a:pt x="1323778" y="866605"/>
                </a:moveTo>
                <a:cubicBezTo>
                  <a:pt x="1322905" y="867478"/>
                  <a:pt x="1322033" y="868351"/>
                  <a:pt x="1320288" y="868350"/>
                </a:cubicBezTo>
                <a:cubicBezTo>
                  <a:pt x="1318543" y="868351"/>
                  <a:pt x="1317671" y="869222"/>
                  <a:pt x="1317671" y="869222"/>
                </a:cubicBezTo>
                <a:cubicBezTo>
                  <a:pt x="1318543" y="870094"/>
                  <a:pt x="1320288" y="870095"/>
                  <a:pt x="1322033" y="870094"/>
                </a:cubicBezTo>
                <a:cubicBezTo>
                  <a:pt x="1324650" y="869222"/>
                  <a:pt x="1324650" y="869222"/>
                  <a:pt x="1324650" y="867477"/>
                </a:cubicBezTo>
                <a:cubicBezTo>
                  <a:pt x="1324649" y="865734"/>
                  <a:pt x="1323776" y="864861"/>
                  <a:pt x="1323778" y="866605"/>
                </a:cubicBezTo>
                <a:close/>
                <a:moveTo>
                  <a:pt x="1306879" y="866278"/>
                </a:moveTo>
                <a:cubicBezTo>
                  <a:pt x="1306116" y="865516"/>
                  <a:pt x="1305462" y="865733"/>
                  <a:pt x="1305462" y="867479"/>
                </a:cubicBezTo>
                <a:cubicBezTo>
                  <a:pt x="1305462" y="867479"/>
                  <a:pt x="1303718" y="869222"/>
                  <a:pt x="1301973" y="869222"/>
                </a:cubicBezTo>
                <a:cubicBezTo>
                  <a:pt x="1300229" y="869222"/>
                  <a:pt x="1299357" y="870094"/>
                  <a:pt x="1304590" y="871839"/>
                </a:cubicBezTo>
                <a:cubicBezTo>
                  <a:pt x="1308078" y="873583"/>
                  <a:pt x="1309822" y="873584"/>
                  <a:pt x="1308950" y="870967"/>
                </a:cubicBezTo>
                <a:cubicBezTo>
                  <a:pt x="1308515" y="868786"/>
                  <a:pt x="1307642" y="867042"/>
                  <a:pt x="1306879" y="866278"/>
                </a:cubicBezTo>
                <a:close/>
                <a:moveTo>
                  <a:pt x="4382095" y="857704"/>
                </a:moveTo>
                <a:cubicBezTo>
                  <a:pt x="4364116" y="859703"/>
                  <a:pt x="4360122" y="863697"/>
                  <a:pt x="4366113" y="869688"/>
                </a:cubicBezTo>
                <a:cubicBezTo>
                  <a:pt x="4368111" y="871687"/>
                  <a:pt x="4370110" y="869689"/>
                  <a:pt x="4372107" y="867693"/>
                </a:cubicBezTo>
                <a:cubicBezTo>
                  <a:pt x="4372106" y="863695"/>
                  <a:pt x="4380096" y="863695"/>
                  <a:pt x="4386088" y="865694"/>
                </a:cubicBezTo>
                <a:cubicBezTo>
                  <a:pt x="4392082" y="867690"/>
                  <a:pt x="4396076" y="867693"/>
                  <a:pt x="4396076" y="863695"/>
                </a:cubicBezTo>
                <a:cubicBezTo>
                  <a:pt x="4396076" y="859702"/>
                  <a:pt x="4390084" y="857704"/>
                  <a:pt x="4382095" y="857704"/>
                </a:cubicBezTo>
                <a:close/>
                <a:moveTo>
                  <a:pt x="1333371" y="857012"/>
                </a:moveTo>
                <a:cubicBezTo>
                  <a:pt x="1332498" y="856139"/>
                  <a:pt x="1330755" y="856140"/>
                  <a:pt x="1329883" y="857013"/>
                </a:cubicBezTo>
                <a:cubicBezTo>
                  <a:pt x="1329883" y="857013"/>
                  <a:pt x="1329881" y="858757"/>
                  <a:pt x="1330754" y="859629"/>
                </a:cubicBezTo>
                <a:cubicBezTo>
                  <a:pt x="1331625" y="860501"/>
                  <a:pt x="1333371" y="860501"/>
                  <a:pt x="1334243" y="859629"/>
                </a:cubicBezTo>
                <a:cubicBezTo>
                  <a:pt x="1335115" y="858757"/>
                  <a:pt x="1335988" y="857884"/>
                  <a:pt x="1333371" y="857012"/>
                </a:cubicBezTo>
                <a:close/>
                <a:moveTo>
                  <a:pt x="4212308" y="851712"/>
                </a:moveTo>
                <a:cubicBezTo>
                  <a:pt x="4210311" y="853709"/>
                  <a:pt x="4210310" y="857704"/>
                  <a:pt x="4210311" y="861699"/>
                </a:cubicBezTo>
                <a:cubicBezTo>
                  <a:pt x="4210310" y="865695"/>
                  <a:pt x="4212308" y="867693"/>
                  <a:pt x="4216302" y="863698"/>
                </a:cubicBezTo>
                <a:cubicBezTo>
                  <a:pt x="4218301" y="861699"/>
                  <a:pt x="4218300" y="857704"/>
                  <a:pt x="4218301" y="853709"/>
                </a:cubicBezTo>
                <a:cubicBezTo>
                  <a:pt x="4216303" y="851711"/>
                  <a:pt x="4214306" y="849714"/>
                  <a:pt x="4212308" y="851712"/>
                </a:cubicBezTo>
                <a:close/>
                <a:moveTo>
                  <a:pt x="1360408" y="835208"/>
                </a:moveTo>
                <a:cubicBezTo>
                  <a:pt x="1356919" y="833464"/>
                  <a:pt x="1356047" y="834336"/>
                  <a:pt x="1357791" y="836081"/>
                </a:cubicBezTo>
                <a:cubicBezTo>
                  <a:pt x="1358663" y="836953"/>
                  <a:pt x="1359536" y="837825"/>
                  <a:pt x="1361280" y="837825"/>
                </a:cubicBezTo>
                <a:cubicBezTo>
                  <a:pt x="1363025" y="837825"/>
                  <a:pt x="1362152" y="836952"/>
                  <a:pt x="1360408" y="835208"/>
                </a:cubicBezTo>
                <a:close/>
                <a:moveTo>
                  <a:pt x="1346453" y="835208"/>
                </a:moveTo>
                <a:cubicBezTo>
                  <a:pt x="1344709" y="835208"/>
                  <a:pt x="1341219" y="836953"/>
                  <a:pt x="1340347" y="837825"/>
                </a:cubicBezTo>
                <a:cubicBezTo>
                  <a:pt x="1339476" y="838696"/>
                  <a:pt x="1339476" y="838696"/>
                  <a:pt x="1342965" y="838696"/>
                </a:cubicBezTo>
                <a:cubicBezTo>
                  <a:pt x="1344709" y="838698"/>
                  <a:pt x="1348197" y="836952"/>
                  <a:pt x="1349069" y="836079"/>
                </a:cubicBezTo>
                <a:cubicBezTo>
                  <a:pt x="1350815" y="834335"/>
                  <a:pt x="1350815" y="834335"/>
                  <a:pt x="1346453" y="835208"/>
                </a:cubicBezTo>
                <a:close/>
                <a:moveTo>
                  <a:pt x="1371746" y="834336"/>
                </a:moveTo>
                <a:cubicBezTo>
                  <a:pt x="1370873" y="835208"/>
                  <a:pt x="1370874" y="836953"/>
                  <a:pt x="1373491" y="837825"/>
                </a:cubicBezTo>
                <a:cubicBezTo>
                  <a:pt x="1375234" y="839569"/>
                  <a:pt x="1376978" y="839570"/>
                  <a:pt x="1376978" y="839570"/>
                </a:cubicBezTo>
                <a:cubicBezTo>
                  <a:pt x="1376978" y="839570"/>
                  <a:pt x="1376106" y="836952"/>
                  <a:pt x="1375234" y="836081"/>
                </a:cubicBezTo>
                <a:cubicBezTo>
                  <a:pt x="1374362" y="833465"/>
                  <a:pt x="1372618" y="833463"/>
                  <a:pt x="1371746" y="834336"/>
                </a:cubicBezTo>
                <a:close/>
                <a:moveTo>
                  <a:pt x="1354302" y="825615"/>
                </a:moveTo>
                <a:cubicBezTo>
                  <a:pt x="1350814" y="829103"/>
                  <a:pt x="1353430" y="831720"/>
                  <a:pt x="1357791" y="829104"/>
                </a:cubicBezTo>
                <a:cubicBezTo>
                  <a:pt x="1359536" y="827359"/>
                  <a:pt x="1362152" y="828231"/>
                  <a:pt x="1363024" y="829102"/>
                </a:cubicBezTo>
                <a:cubicBezTo>
                  <a:pt x="1364769" y="830847"/>
                  <a:pt x="1364769" y="830847"/>
                  <a:pt x="1362152" y="829975"/>
                </a:cubicBezTo>
                <a:cubicBezTo>
                  <a:pt x="1360408" y="829975"/>
                  <a:pt x="1358663" y="829975"/>
                  <a:pt x="1359535" y="830848"/>
                </a:cubicBezTo>
                <a:cubicBezTo>
                  <a:pt x="1359535" y="832592"/>
                  <a:pt x="1361280" y="834335"/>
                  <a:pt x="1363024" y="834337"/>
                </a:cubicBezTo>
                <a:cubicBezTo>
                  <a:pt x="1368257" y="836081"/>
                  <a:pt x="1367384" y="829977"/>
                  <a:pt x="1361280" y="825615"/>
                </a:cubicBezTo>
                <a:cubicBezTo>
                  <a:pt x="1358664" y="824742"/>
                  <a:pt x="1356047" y="823870"/>
                  <a:pt x="1354302" y="825615"/>
                </a:cubicBezTo>
                <a:close/>
                <a:moveTo>
                  <a:pt x="1345581" y="820381"/>
                </a:moveTo>
                <a:cubicBezTo>
                  <a:pt x="1344709" y="821255"/>
                  <a:pt x="1344708" y="822998"/>
                  <a:pt x="1344708" y="822998"/>
                </a:cubicBezTo>
                <a:cubicBezTo>
                  <a:pt x="1344708" y="822998"/>
                  <a:pt x="1345581" y="823870"/>
                  <a:pt x="1346453" y="822998"/>
                </a:cubicBezTo>
                <a:cubicBezTo>
                  <a:pt x="1347325" y="822126"/>
                  <a:pt x="1348198" y="821254"/>
                  <a:pt x="1347325" y="820381"/>
                </a:cubicBezTo>
                <a:cubicBezTo>
                  <a:pt x="1348197" y="819509"/>
                  <a:pt x="1346454" y="819510"/>
                  <a:pt x="1345581" y="820381"/>
                </a:cubicBezTo>
                <a:close/>
                <a:moveTo>
                  <a:pt x="2592032" y="813184"/>
                </a:moveTo>
                <a:cubicBezTo>
                  <a:pt x="2589292" y="813818"/>
                  <a:pt x="2587184" y="815924"/>
                  <a:pt x="2587185" y="819297"/>
                </a:cubicBezTo>
                <a:cubicBezTo>
                  <a:pt x="2588870" y="827727"/>
                  <a:pt x="2595615" y="831101"/>
                  <a:pt x="2598987" y="824354"/>
                </a:cubicBezTo>
                <a:cubicBezTo>
                  <a:pt x="2602359" y="820982"/>
                  <a:pt x="2602359" y="817612"/>
                  <a:pt x="2600672" y="815924"/>
                </a:cubicBezTo>
                <a:cubicBezTo>
                  <a:pt x="2598144" y="813396"/>
                  <a:pt x="2594771" y="812553"/>
                  <a:pt x="2592032" y="813184"/>
                </a:cubicBezTo>
                <a:close/>
                <a:moveTo>
                  <a:pt x="2552332" y="812875"/>
                </a:moveTo>
                <a:lnTo>
                  <a:pt x="2551769" y="817765"/>
                </a:lnTo>
                <a:lnTo>
                  <a:pt x="2549894" y="819103"/>
                </a:lnTo>
                <a:lnTo>
                  <a:pt x="2555147" y="824356"/>
                </a:lnTo>
                <a:cubicBezTo>
                  <a:pt x="2556833" y="826042"/>
                  <a:pt x="2558519" y="831098"/>
                  <a:pt x="2558519" y="834473"/>
                </a:cubicBezTo>
                <a:cubicBezTo>
                  <a:pt x="2558519" y="844588"/>
                  <a:pt x="2566951" y="846275"/>
                  <a:pt x="2570323" y="836159"/>
                </a:cubicBezTo>
                <a:cubicBezTo>
                  <a:pt x="2572008" y="831099"/>
                  <a:pt x="2566951" y="826042"/>
                  <a:pt x="2556835" y="815924"/>
                </a:cubicBezTo>
                <a:close/>
                <a:moveTo>
                  <a:pt x="2547664" y="809713"/>
                </a:moveTo>
                <a:lnTo>
                  <a:pt x="2546535" y="810788"/>
                </a:lnTo>
                <a:cubicBezTo>
                  <a:pt x="2547408" y="811660"/>
                  <a:pt x="2548280" y="812532"/>
                  <a:pt x="2549152" y="811660"/>
                </a:cubicBezTo>
                <a:lnTo>
                  <a:pt x="2550878" y="811890"/>
                </a:lnTo>
                <a:close/>
                <a:moveTo>
                  <a:pt x="4288213" y="791788"/>
                </a:moveTo>
                <a:cubicBezTo>
                  <a:pt x="4264243" y="787791"/>
                  <a:pt x="4262244" y="789790"/>
                  <a:pt x="4268237" y="811763"/>
                </a:cubicBezTo>
                <a:cubicBezTo>
                  <a:pt x="4272232" y="827740"/>
                  <a:pt x="4270233" y="829739"/>
                  <a:pt x="4256253" y="831738"/>
                </a:cubicBezTo>
                <a:cubicBezTo>
                  <a:pt x="4242269" y="833734"/>
                  <a:pt x="4242271" y="837730"/>
                  <a:pt x="4238276" y="857704"/>
                </a:cubicBezTo>
                <a:cubicBezTo>
                  <a:pt x="4234281" y="885669"/>
                  <a:pt x="4220297" y="903644"/>
                  <a:pt x="4200323" y="899650"/>
                </a:cubicBezTo>
                <a:cubicBezTo>
                  <a:pt x="4192333" y="899650"/>
                  <a:pt x="4188339" y="899652"/>
                  <a:pt x="4192334" y="903647"/>
                </a:cubicBezTo>
                <a:cubicBezTo>
                  <a:pt x="4196327" y="907642"/>
                  <a:pt x="4194329" y="913634"/>
                  <a:pt x="4190334" y="917629"/>
                </a:cubicBezTo>
                <a:cubicBezTo>
                  <a:pt x="4180348" y="927615"/>
                  <a:pt x="4186342" y="933608"/>
                  <a:pt x="4200323" y="927617"/>
                </a:cubicBezTo>
                <a:cubicBezTo>
                  <a:pt x="4208313" y="923620"/>
                  <a:pt x="4212308" y="923622"/>
                  <a:pt x="4214306" y="929613"/>
                </a:cubicBezTo>
                <a:cubicBezTo>
                  <a:pt x="4218298" y="937604"/>
                  <a:pt x="4184343" y="967567"/>
                  <a:pt x="4164369" y="975554"/>
                </a:cubicBezTo>
                <a:cubicBezTo>
                  <a:pt x="4160373" y="975557"/>
                  <a:pt x="4158377" y="985543"/>
                  <a:pt x="4158377" y="993533"/>
                </a:cubicBezTo>
                <a:cubicBezTo>
                  <a:pt x="4160373" y="1011509"/>
                  <a:pt x="4146391" y="1029488"/>
                  <a:pt x="4138402" y="1021498"/>
                </a:cubicBezTo>
                <a:cubicBezTo>
                  <a:pt x="4136403" y="1019500"/>
                  <a:pt x="4134404" y="1021498"/>
                  <a:pt x="4136404" y="1027488"/>
                </a:cubicBezTo>
                <a:cubicBezTo>
                  <a:pt x="4140399" y="1039474"/>
                  <a:pt x="4134407" y="1049462"/>
                  <a:pt x="4078477" y="1113382"/>
                </a:cubicBezTo>
                <a:cubicBezTo>
                  <a:pt x="4052508" y="1143343"/>
                  <a:pt x="4042521" y="1153332"/>
                  <a:pt x="4038526" y="1149337"/>
                </a:cubicBezTo>
                <a:cubicBezTo>
                  <a:pt x="4034531" y="1145342"/>
                  <a:pt x="4030537" y="1145342"/>
                  <a:pt x="4026542" y="1149337"/>
                </a:cubicBezTo>
                <a:cubicBezTo>
                  <a:pt x="4022548" y="1153332"/>
                  <a:pt x="4024544" y="1159325"/>
                  <a:pt x="4028539" y="1163320"/>
                </a:cubicBezTo>
                <a:cubicBezTo>
                  <a:pt x="4034531" y="1169312"/>
                  <a:pt x="4032534" y="1175305"/>
                  <a:pt x="4024544" y="1183295"/>
                </a:cubicBezTo>
                <a:cubicBezTo>
                  <a:pt x="4018552" y="1189287"/>
                  <a:pt x="4008564" y="1199275"/>
                  <a:pt x="4004568" y="1207263"/>
                </a:cubicBezTo>
                <a:cubicBezTo>
                  <a:pt x="4000575" y="1211258"/>
                  <a:pt x="3992585" y="1215254"/>
                  <a:pt x="3988589" y="1215253"/>
                </a:cubicBezTo>
                <a:cubicBezTo>
                  <a:pt x="3982595" y="1213257"/>
                  <a:pt x="3980600" y="1215253"/>
                  <a:pt x="3980599" y="1223242"/>
                </a:cubicBezTo>
                <a:cubicBezTo>
                  <a:pt x="3978603" y="1237227"/>
                  <a:pt x="3932660" y="1291160"/>
                  <a:pt x="3918676" y="1293156"/>
                </a:cubicBezTo>
                <a:cubicBezTo>
                  <a:pt x="3910685" y="1293156"/>
                  <a:pt x="3910688" y="1297151"/>
                  <a:pt x="3912685" y="1303144"/>
                </a:cubicBezTo>
                <a:cubicBezTo>
                  <a:pt x="3914683" y="1309136"/>
                  <a:pt x="3912684" y="1315127"/>
                  <a:pt x="3904695" y="1319124"/>
                </a:cubicBezTo>
                <a:cubicBezTo>
                  <a:pt x="3894706" y="1325115"/>
                  <a:pt x="3892710" y="1327112"/>
                  <a:pt x="3902697" y="1333106"/>
                </a:cubicBezTo>
                <a:cubicBezTo>
                  <a:pt x="3910688" y="1337100"/>
                  <a:pt x="3910688" y="1337100"/>
                  <a:pt x="3906691" y="1337100"/>
                </a:cubicBezTo>
                <a:cubicBezTo>
                  <a:pt x="3888715" y="1335104"/>
                  <a:pt x="3876730" y="1343092"/>
                  <a:pt x="3884720" y="1351082"/>
                </a:cubicBezTo>
                <a:cubicBezTo>
                  <a:pt x="3888715" y="1355077"/>
                  <a:pt x="3890713" y="1357075"/>
                  <a:pt x="3884720" y="1355078"/>
                </a:cubicBezTo>
                <a:cubicBezTo>
                  <a:pt x="3878727" y="1349086"/>
                  <a:pt x="3864744" y="1363067"/>
                  <a:pt x="3826795" y="1405015"/>
                </a:cubicBezTo>
                <a:cubicBezTo>
                  <a:pt x="3800826" y="1434975"/>
                  <a:pt x="3774859" y="1464939"/>
                  <a:pt x="3768866" y="1470933"/>
                </a:cubicBezTo>
                <a:cubicBezTo>
                  <a:pt x="3764870" y="1478921"/>
                  <a:pt x="3754882" y="1488909"/>
                  <a:pt x="3748891" y="1494900"/>
                </a:cubicBezTo>
                <a:cubicBezTo>
                  <a:pt x="3738902" y="1504890"/>
                  <a:pt x="3740901" y="1510881"/>
                  <a:pt x="3746894" y="1516874"/>
                </a:cubicBezTo>
                <a:cubicBezTo>
                  <a:pt x="3756881" y="1522867"/>
                  <a:pt x="3756881" y="1522867"/>
                  <a:pt x="3758878" y="1508884"/>
                </a:cubicBezTo>
                <a:cubicBezTo>
                  <a:pt x="3758878" y="1492904"/>
                  <a:pt x="3764870" y="1490908"/>
                  <a:pt x="3772861" y="1502891"/>
                </a:cubicBezTo>
                <a:cubicBezTo>
                  <a:pt x="3778855" y="1508884"/>
                  <a:pt x="3784847" y="1498895"/>
                  <a:pt x="3780851" y="1486910"/>
                </a:cubicBezTo>
                <a:cubicBezTo>
                  <a:pt x="3778853" y="1472929"/>
                  <a:pt x="3788840" y="1466938"/>
                  <a:pt x="3792836" y="1478922"/>
                </a:cubicBezTo>
                <a:cubicBezTo>
                  <a:pt x="3796831" y="1486911"/>
                  <a:pt x="3800826" y="1478922"/>
                  <a:pt x="3800826" y="1466936"/>
                </a:cubicBezTo>
                <a:cubicBezTo>
                  <a:pt x="3798829" y="1456949"/>
                  <a:pt x="3800825" y="1454953"/>
                  <a:pt x="3808815" y="1458946"/>
                </a:cubicBezTo>
                <a:cubicBezTo>
                  <a:pt x="3818804" y="1460945"/>
                  <a:pt x="3818804" y="1460945"/>
                  <a:pt x="3818802" y="1448960"/>
                </a:cubicBezTo>
                <a:cubicBezTo>
                  <a:pt x="3820800" y="1438972"/>
                  <a:pt x="3822797" y="1436975"/>
                  <a:pt x="3828791" y="1438971"/>
                </a:cubicBezTo>
                <a:cubicBezTo>
                  <a:pt x="3834782" y="1440970"/>
                  <a:pt x="3836780" y="1438971"/>
                  <a:pt x="3840776" y="1426986"/>
                </a:cubicBezTo>
                <a:cubicBezTo>
                  <a:pt x="3842772" y="1417000"/>
                  <a:pt x="3844771" y="1415001"/>
                  <a:pt x="3848765" y="1422993"/>
                </a:cubicBezTo>
                <a:cubicBezTo>
                  <a:pt x="3852760" y="1426988"/>
                  <a:pt x="3856756" y="1430983"/>
                  <a:pt x="3862746" y="1428984"/>
                </a:cubicBezTo>
                <a:cubicBezTo>
                  <a:pt x="3872735" y="1426986"/>
                  <a:pt x="3874732" y="1417000"/>
                  <a:pt x="3864745" y="1407013"/>
                </a:cubicBezTo>
                <a:cubicBezTo>
                  <a:pt x="3860750" y="1403019"/>
                  <a:pt x="3858751" y="1401021"/>
                  <a:pt x="3864745" y="1403016"/>
                </a:cubicBezTo>
                <a:cubicBezTo>
                  <a:pt x="3872735" y="1407013"/>
                  <a:pt x="3896705" y="1383044"/>
                  <a:pt x="3898702" y="1369060"/>
                </a:cubicBezTo>
                <a:cubicBezTo>
                  <a:pt x="3898703" y="1365065"/>
                  <a:pt x="3900701" y="1363069"/>
                  <a:pt x="3904695" y="1363067"/>
                </a:cubicBezTo>
                <a:cubicBezTo>
                  <a:pt x="3908689" y="1363069"/>
                  <a:pt x="3922671" y="1353081"/>
                  <a:pt x="3938651" y="1337101"/>
                </a:cubicBezTo>
                <a:cubicBezTo>
                  <a:pt x="3954632" y="1321120"/>
                  <a:pt x="3966616" y="1309136"/>
                  <a:pt x="3968614" y="1311134"/>
                </a:cubicBezTo>
                <a:cubicBezTo>
                  <a:pt x="3970611" y="1313131"/>
                  <a:pt x="3980600" y="1307139"/>
                  <a:pt x="3988589" y="1295152"/>
                </a:cubicBezTo>
                <a:cubicBezTo>
                  <a:pt x="3996580" y="1283169"/>
                  <a:pt x="4008564" y="1271185"/>
                  <a:pt x="4012559" y="1267189"/>
                </a:cubicBezTo>
                <a:cubicBezTo>
                  <a:pt x="4026540" y="1257201"/>
                  <a:pt x="4034531" y="1249211"/>
                  <a:pt x="4088464" y="1183295"/>
                </a:cubicBezTo>
                <a:cubicBezTo>
                  <a:pt x="4130409" y="1137352"/>
                  <a:pt x="4142398" y="1121372"/>
                  <a:pt x="4136404" y="1115378"/>
                </a:cubicBezTo>
                <a:cubicBezTo>
                  <a:pt x="4132408" y="1111383"/>
                  <a:pt x="4132408" y="1107390"/>
                  <a:pt x="4134408" y="1105392"/>
                </a:cubicBezTo>
                <a:cubicBezTo>
                  <a:pt x="4136403" y="1103396"/>
                  <a:pt x="4142397" y="1105392"/>
                  <a:pt x="4146391" y="1109387"/>
                </a:cubicBezTo>
                <a:cubicBezTo>
                  <a:pt x="4150386" y="1113382"/>
                  <a:pt x="4156378" y="1115380"/>
                  <a:pt x="4160373" y="1111385"/>
                </a:cubicBezTo>
                <a:cubicBezTo>
                  <a:pt x="4164368" y="1107390"/>
                  <a:pt x="4162372" y="1101398"/>
                  <a:pt x="4158376" y="1097402"/>
                </a:cubicBezTo>
                <a:cubicBezTo>
                  <a:pt x="4154381" y="1093407"/>
                  <a:pt x="4152383" y="1087415"/>
                  <a:pt x="4156378" y="1083421"/>
                </a:cubicBezTo>
                <a:cubicBezTo>
                  <a:pt x="4160374" y="1079426"/>
                  <a:pt x="4166367" y="1081423"/>
                  <a:pt x="4170360" y="1085418"/>
                </a:cubicBezTo>
                <a:cubicBezTo>
                  <a:pt x="4174356" y="1089413"/>
                  <a:pt x="4180347" y="1091411"/>
                  <a:pt x="4182346" y="1089412"/>
                </a:cubicBezTo>
                <a:cubicBezTo>
                  <a:pt x="4184343" y="1087416"/>
                  <a:pt x="4182347" y="1081422"/>
                  <a:pt x="4178351" y="1077427"/>
                </a:cubicBezTo>
                <a:cubicBezTo>
                  <a:pt x="4170361" y="1069437"/>
                  <a:pt x="4180348" y="1059450"/>
                  <a:pt x="4192332" y="1063446"/>
                </a:cubicBezTo>
                <a:cubicBezTo>
                  <a:pt x="4200323" y="1067439"/>
                  <a:pt x="4198326" y="1065442"/>
                  <a:pt x="4196328" y="1059450"/>
                </a:cubicBezTo>
                <a:cubicBezTo>
                  <a:pt x="4194331" y="1053457"/>
                  <a:pt x="4196328" y="1047464"/>
                  <a:pt x="4200323" y="1043469"/>
                </a:cubicBezTo>
                <a:cubicBezTo>
                  <a:pt x="4202319" y="1041473"/>
                  <a:pt x="4210312" y="1037478"/>
                  <a:pt x="4214307" y="1041473"/>
                </a:cubicBezTo>
                <a:cubicBezTo>
                  <a:pt x="4218301" y="1045468"/>
                  <a:pt x="4220297" y="1043471"/>
                  <a:pt x="4220297" y="1035481"/>
                </a:cubicBezTo>
                <a:cubicBezTo>
                  <a:pt x="4218302" y="1029487"/>
                  <a:pt x="4222294" y="1021497"/>
                  <a:pt x="4226291" y="1021497"/>
                </a:cubicBezTo>
                <a:cubicBezTo>
                  <a:pt x="4238276" y="1017503"/>
                  <a:pt x="4230284" y="1013507"/>
                  <a:pt x="4214305" y="1013508"/>
                </a:cubicBezTo>
                <a:cubicBezTo>
                  <a:pt x="4204317" y="1015504"/>
                  <a:pt x="4202319" y="1017503"/>
                  <a:pt x="4202319" y="1025492"/>
                </a:cubicBezTo>
                <a:cubicBezTo>
                  <a:pt x="4204317" y="1031484"/>
                  <a:pt x="4200323" y="1035479"/>
                  <a:pt x="4192332" y="1035479"/>
                </a:cubicBezTo>
                <a:cubicBezTo>
                  <a:pt x="4184343" y="1035479"/>
                  <a:pt x="4182344" y="1037477"/>
                  <a:pt x="4184342" y="1043469"/>
                </a:cubicBezTo>
                <a:cubicBezTo>
                  <a:pt x="4184343" y="1047466"/>
                  <a:pt x="4184343" y="1051459"/>
                  <a:pt x="4182345" y="1053457"/>
                </a:cubicBezTo>
                <a:cubicBezTo>
                  <a:pt x="4178349" y="1057452"/>
                  <a:pt x="4164368" y="1043471"/>
                  <a:pt x="4168363" y="1039476"/>
                </a:cubicBezTo>
                <a:cubicBezTo>
                  <a:pt x="4182344" y="1021498"/>
                  <a:pt x="4212308" y="995531"/>
                  <a:pt x="4228287" y="987542"/>
                </a:cubicBezTo>
                <a:cubicBezTo>
                  <a:pt x="4246263" y="981548"/>
                  <a:pt x="4248263" y="975557"/>
                  <a:pt x="4246266" y="969563"/>
                </a:cubicBezTo>
                <a:cubicBezTo>
                  <a:pt x="4242271" y="957578"/>
                  <a:pt x="4274229" y="921623"/>
                  <a:pt x="4282219" y="929614"/>
                </a:cubicBezTo>
                <a:cubicBezTo>
                  <a:pt x="4286214" y="933609"/>
                  <a:pt x="4288212" y="931610"/>
                  <a:pt x="4288213" y="923620"/>
                </a:cubicBezTo>
                <a:cubicBezTo>
                  <a:pt x="4288211" y="919628"/>
                  <a:pt x="4292207" y="911636"/>
                  <a:pt x="4296202" y="907640"/>
                </a:cubicBezTo>
                <a:cubicBezTo>
                  <a:pt x="4302196" y="905643"/>
                  <a:pt x="4302193" y="901649"/>
                  <a:pt x="4300197" y="895656"/>
                </a:cubicBezTo>
                <a:cubicBezTo>
                  <a:pt x="4298198" y="889664"/>
                  <a:pt x="4296202" y="891661"/>
                  <a:pt x="4290210" y="901649"/>
                </a:cubicBezTo>
                <a:cubicBezTo>
                  <a:pt x="4282219" y="913633"/>
                  <a:pt x="4282219" y="913633"/>
                  <a:pt x="4268236" y="899652"/>
                </a:cubicBezTo>
                <a:cubicBezTo>
                  <a:pt x="4252258" y="883672"/>
                  <a:pt x="4250260" y="861699"/>
                  <a:pt x="4266241" y="869689"/>
                </a:cubicBezTo>
                <a:cubicBezTo>
                  <a:pt x="4270236" y="873684"/>
                  <a:pt x="4276227" y="871686"/>
                  <a:pt x="4280222" y="867691"/>
                </a:cubicBezTo>
                <a:cubicBezTo>
                  <a:pt x="4288213" y="859700"/>
                  <a:pt x="4306191" y="861699"/>
                  <a:pt x="4308187" y="871685"/>
                </a:cubicBezTo>
                <a:cubicBezTo>
                  <a:pt x="4308188" y="875683"/>
                  <a:pt x="4310186" y="873684"/>
                  <a:pt x="4316176" y="867693"/>
                </a:cubicBezTo>
                <a:cubicBezTo>
                  <a:pt x="4324166" y="859702"/>
                  <a:pt x="4326163" y="861699"/>
                  <a:pt x="4336152" y="871687"/>
                </a:cubicBezTo>
                <a:cubicBezTo>
                  <a:pt x="4350136" y="889664"/>
                  <a:pt x="4362119" y="889663"/>
                  <a:pt x="4352132" y="871688"/>
                </a:cubicBezTo>
                <a:cubicBezTo>
                  <a:pt x="4346140" y="861699"/>
                  <a:pt x="4346138" y="857704"/>
                  <a:pt x="4354130" y="853709"/>
                </a:cubicBezTo>
                <a:cubicBezTo>
                  <a:pt x="4358126" y="849715"/>
                  <a:pt x="4362120" y="845719"/>
                  <a:pt x="4358124" y="837729"/>
                </a:cubicBezTo>
                <a:cubicBezTo>
                  <a:pt x="4352133" y="831738"/>
                  <a:pt x="4352132" y="823749"/>
                  <a:pt x="4352132" y="819751"/>
                </a:cubicBezTo>
                <a:cubicBezTo>
                  <a:pt x="4352132" y="811760"/>
                  <a:pt x="4320172" y="795781"/>
                  <a:pt x="4288213" y="791788"/>
                </a:cubicBezTo>
                <a:close/>
                <a:moveTo>
                  <a:pt x="2585077" y="788946"/>
                </a:moveTo>
                <a:cubicBezTo>
                  <a:pt x="2583390" y="789368"/>
                  <a:pt x="2582126" y="792319"/>
                  <a:pt x="2582126" y="797378"/>
                </a:cubicBezTo>
                <a:cubicBezTo>
                  <a:pt x="2585498" y="804120"/>
                  <a:pt x="2587185" y="805807"/>
                  <a:pt x="2588870" y="804122"/>
                </a:cubicBezTo>
                <a:cubicBezTo>
                  <a:pt x="2590557" y="802436"/>
                  <a:pt x="2590556" y="799063"/>
                  <a:pt x="2590557" y="795691"/>
                </a:cubicBezTo>
                <a:cubicBezTo>
                  <a:pt x="2588871" y="790632"/>
                  <a:pt x="2586763" y="788524"/>
                  <a:pt x="2585077" y="788946"/>
                </a:cubicBezTo>
                <a:close/>
                <a:moveTo>
                  <a:pt x="1383956" y="785496"/>
                </a:moveTo>
                <a:cubicBezTo>
                  <a:pt x="1379596" y="782879"/>
                  <a:pt x="1376978" y="783752"/>
                  <a:pt x="1378723" y="787239"/>
                </a:cubicBezTo>
                <a:cubicBezTo>
                  <a:pt x="1378723" y="790729"/>
                  <a:pt x="1388317" y="791600"/>
                  <a:pt x="1387445" y="788985"/>
                </a:cubicBezTo>
                <a:cubicBezTo>
                  <a:pt x="1387445" y="787240"/>
                  <a:pt x="1384828" y="786368"/>
                  <a:pt x="1383956" y="785496"/>
                </a:cubicBezTo>
                <a:close/>
                <a:moveTo>
                  <a:pt x="1396165" y="780263"/>
                </a:moveTo>
                <a:cubicBezTo>
                  <a:pt x="1395294" y="781134"/>
                  <a:pt x="1396166" y="782006"/>
                  <a:pt x="1396166" y="783751"/>
                </a:cubicBezTo>
                <a:cubicBezTo>
                  <a:pt x="1397038" y="786368"/>
                  <a:pt x="1402271" y="789856"/>
                  <a:pt x="1404015" y="788111"/>
                </a:cubicBezTo>
                <a:cubicBezTo>
                  <a:pt x="1404015" y="788111"/>
                  <a:pt x="1403143" y="787239"/>
                  <a:pt x="1402272" y="784624"/>
                </a:cubicBezTo>
                <a:cubicBezTo>
                  <a:pt x="1400526" y="784624"/>
                  <a:pt x="1397911" y="783750"/>
                  <a:pt x="1397911" y="782006"/>
                </a:cubicBezTo>
                <a:cubicBezTo>
                  <a:pt x="1397038" y="781134"/>
                  <a:pt x="1396165" y="780263"/>
                  <a:pt x="1396165" y="780263"/>
                </a:cubicBezTo>
                <a:close/>
                <a:moveTo>
                  <a:pt x="1401399" y="780262"/>
                </a:moveTo>
                <a:cubicBezTo>
                  <a:pt x="1400526" y="781135"/>
                  <a:pt x="1401399" y="782007"/>
                  <a:pt x="1402270" y="782879"/>
                </a:cubicBezTo>
                <a:cubicBezTo>
                  <a:pt x="1404016" y="782879"/>
                  <a:pt x="1405759" y="782878"/>
                  <a:pt x="1405759" y="782878"/>
                </a:cubicBezTo>
                <a:cubicBezTo>
                  <a:pt x="1406631" y="782006"/>
                  <a:pt x="1405760" y="781135"/>
                  <a:pt x="1404887" y="780263"/>
                </a:cubicBezTo>
                <a:cubicBezTo>
                  <a:pt x="1404015" y="779391"/>
                  <a:pt x="1402271" y="779390"/>
                  <a:pt x="1401399" y="780262"/>
                </a:cubicBezTo>
                <a:close/>
                <a:moveTo>
                  <a:pt x="1392678" y="778517"/>
                </a:moveTo>
                <a:cubicBezTo>
                  <a:pt x="1390933" y="778518"/>
                  <a:pt x="1389188" y="778518"/>
                  <a:pt x="1389188" y="778518"/>
                </a:cubicBezTo>
                <a:cubicBezTo>
                  <a:pt x="1388316" y="779390"/>
                  <a:pt x="1389189" y="780263"/>
                  <a:pt x="1390061" y="781135"/>
                </a:cubicBezTo>
                <a:cubicBezTo>
                  <a:pt x="1390933" y="782007"/>
                  <a:pt x="1392677" y="782007"/>
                  <a:pt x="1393550" y="781135"/>
                </a:cubicBezTo>
                <a:cubicBezTo>
                  <a:pt x="1394422" y="780262"/>
                  <a:pt x="1393550" y="779390"/>
                  <a:pt x="1392678" y="778517"/>
                </a:cubicBezTo>
                <a:close/>
                <a:moveTo>
                  <a:pt x="4406066" y="769814"/>
                </a:moveTo>
                <a:cubicBezTo>
                  <a:pt x="4388086" y="767816"/>
                  <a:pt x="4382095" y="769815"/>
                  <a:pt x="4384092" y="783798"/>
                </a:cubicBezTo>
                <a:cubicBezTo>
                  <a:pt x="4386090" y="797779"/>
                  <a:pt x="4392081" y="803771"/>
                  <a:pt x="4398073" y="797780"/>
                </a:cubicBezTo>
                <a:cubicBezTo>
                  <a:pt x="4402068" y="793785"/>
                  <a:pt x="4406065" y="793785"/>
                  <a:pt x="4412056" y="795783"/>
                </a:cubicBezTo>
                <a:cubicBezTo>
                  <a:pt x="4420046" y="799777"/>
                  <a:pt x="4420046" y="795783"/>
                  <a:pt x="4418049" y="789790"/>
                </a:cubicBezTo>
                <a:cubicBezTo>
                  <a:pt x="4416051" y="783798"/>
                  <a:pt x="4416051" y="779802"/>
                  <a:pt x="4418048" y="777805"/>
                </a:cubicBezTo>
                <a:cubicBezTo>
                  <a:pt x="4424041" y="771811"/>
                  <a:pt x="4424041" y="771811"/>
                  <a:pt x="4406066" y="769814"/>
                </a:cubicBezTo>
                <a:close/>
                <a:moveTo>
                  <a:pt x="2085930" y="758785"/>
                </a:moveTo>
                <a:cubicBezTo>
                  <a:pt x="2085603" y="758458"/>
                  <a:pt x="2084295" y="759330"/>
                  <a:pt x="2081678" y="761076"/>
                </a:cubicBezTo>
                <a:cubicBezTo>
                  <a:pt x="2079934" y="762819"/>
                  <a:pt x="2078189" y="764564"/>
                  <a:pt x="2079934" y="766308"/>
                </a:cubicBezTo>
                <a:cubicBezTo>
                  <a:pt x="2080805" y="767180"/>
                  <a:pt x="2081678" y="768052"/>
                  <a:pt x="2081678" y="768052"/>
                </a:cubicBezTo>
                <a:cubicBezTo>
                  <a:pt x="2081678" y="768052"/>
                  <a:pt x="2083423" y="766308"/>
                  <a:pt x="2084294" y="763691"/>
                </a:cubicBezTo>
                <a:cubicBezTo>
                  <a:pt x="2085603" y="760638"/>
                  <a:pt x="2086257" y="759112"/>
                  <a:pt x="2085930" y="758785"/>
                </a:cubicBezTo>
                <a:close/>
                <a:moveTo>
                  <a:pt x="1438902" y="754970"/>
                </a:moveTo>
                <a:cubicBezTo>
                  <a:pt x="1438029" y="754098"/>
                  <a:pt x="1436285" y="754098"/>
                  <a:pt x="1435412" y="754970"/>
                </a:cubicBezTo>
                <a:cubicBezTo>
                  <a:pt x="1434541" y="755842"/>
                  <a:pt x="1435413" y="756714"/>
                  <a:pt x="1436285" y="757587"/>
                </a:cubicBezTo>
                <a:cubicBezTo>
                  <a:pt x="1438029" y="757587"/>
                  <a:pt x="1439774" y="757587"/>
                  <a:pt x="1439774" y="757587"/>
                </a:cubicBezTo>
                <a:cubicBezTo>
                  <a:pt x="1439774" y="757587"/>
                  <a:pt x="1438902" y="756714"/>
                  <a:pt x="1438902" y="754970"/>
                </a:cubicBezTo>
                <a:close/>
                <a:moveTo>
                  <a:pt x="1417969" y="741016"/>
                </a:moveTo>
                <a:cubicBezTo>
                  <a:pt x="1417969" y="741016"/>
                  <a:pt x="1417969" y="742760"/>
                  <a:pt x="1418842" y="743633"/>
                </a:cubicBezTo>
                <a:cubicBezTo>
                  <a:pt x="1419713" y="744504"/>
                  <a:pt x="1421459" y="744505"/>
                  <a:pt x="1422331" y="743633"/>
                </a:cubicBezTo>
                <a:cubicBezTo>
                  <a:pt x="1423202" y="742762"/>
                  <a:pt x="1422330" y="741889"/>
                  <a:pt x="1421458" y="741016"/>
                </a:cubicBezTo>
                <a:cubicBezTo>
                  <a:pt x="1420586" y="740144"/>
                  <a:pt x="1417969" y="741016"/>
                  <a:pt x="1417969" y="741016"/>
                </a:cubicBezTo>
                <a:close/>
                <a:moveTo>
                  <a:pt x="2117437" y="735783"/>
                </a:moveTo>
                <a:cubicBezTo>
                  <a:pt x="2116565" y="735347"/>
                  <a:pt x="2115692" y="735783"/>
                  <a:pt x="2115692" y="737528"/>
                </a:cubicBezTo>
                <a:cubicBezTo>
                  <a:pt x="2114820" y="738399"/>
                  <a:pt x="2116565" y="740143"/>
                  <a:pt x="2117436" y="741016"/>
                </a:cubicBezTo>
                <a:cubicBezTo>
                  <a:pt x="2119181" y="742759"/>
                  <a:pt x="2120052" y="741888"/>
                  <a:pt x="2119181" y="739271"/>
                </a:cubicBezTo>
                <a:cubicBezTo>
                  <a:pt x="2119181" y="737527"/>
                  <a:pt x="2118309" y="736219"/>
                  <a:pt x="2117437" y="735783"/>
                </a:cubicBezTo>
                <a:close/>
                <a:moveTo>
                  <a:pt x="2132263" y="733165"/>
                </a:moveTo>
                <a:cubicBezTo>
                  <a:pt x="2132263" y="733165"/>
                  <a:pt x="2130518" y="733167"/>
                  <a:pt x="2128774" y="733166"/>
                </a:cubicBezTo>
                <a:cubicBezTo>
                  <a:pt x="2127031" y="733167"/>
                  <a:pt x="2126158" y="734039"/>
                  <a:pt x="2127029" y="734911"/>
                </a:cubicBezTo>
                <a:cubicBezTo>
                  <a:pt x="2127902" y="735783"/>
                  <a:pt x="2129646" y="735783"/>
                  <a:pt x="2130518" y="734911"/>
                </a:cubicBezTo>
                <a:cubicBezTo>
                  <a:pt x="2132263" y="733165"/>
                  <a:pt x="2133135" y="732294"/>
                  <a:pt x="2132263" y="733165"/>
                </a:cubicBezTo>
                <a:close/>
                <a:moveTo>
                  <a:pt x="2645525" y="716159"/>
                </a:moveTo>
                <a:cubicBezTo>
                  <a:pt x="2644435" y="715940"/>
                  <a:pt x="2642473" y="716595"/>
                  <a:pt x="2640729" y="718339"/>
                </a:cubicBezTo>
                <a:cubicBezTo>
                  <a:pt x="2638984" y="720085"/>
                  <a:pt x="2638984" y="721828"/>
                  <a:pt x="2639856" y="722701"/>
                </a:cubicBezTo>
                <a:cubicBezTo>
                  <a:pt x="2642472" y="723573"/>
                  <a:pt x="2643345" y="722700"/>
                  <a:pt x="2645089" y="719210"/>
                </a:cubicBezTo>
                <a:cubicBezTo>
                  <a:pt x="2646833" y="717467"/>
                  <a:pt x="2646615" y="716377"/>
                  <a:pt x="2645525" y="716159"/>
                </a:cubicBezTo>
                <a:close/>
                <a:moveTo>
                  <a:pt x="2100865" y="694791"/>
                </a:moveTo>
                <a:cubicBezTo>
                  <a:pt x="2099993" y="695663"/>
                  <a:pt x="2100866" y="696536"/>
                  <a:pt x="2099994" y="697408"/>
                </a:cubicBezTo>
                <a:cubicBezTo>
                  <a:pt x="2100866" y="698279"/>
                  <a:pt x="2101738" y="699152"/>
                  <a:pt x="2103482" y="699152"/>
                </a:cubicBezTo>
                <a:cubicBezTo>
                  <a:pt x="2105226" y="699152"/>
                  <a:pt x="2105226" y="697408"/>
                  <a:pt x="2104355" y="696536"/>
                </a:cubicBezTo>
                <a:cubicBezTo>
                  <a:pt x="2102610" y="694791"/>
                  <a:pt x="2101737" y="693919"/>
                  <a:pt x="2100865" y="694791"/>
                </a:cubicBezTo>
                <a:close/>
                <a:moveTo>
                  <a:pt x="4250759" y="637482"/>
                </a:moveTo>
                <a:cubicBezTo>
                  <a:pt x="4248762" y="637481"/>
                  <a:pt x="4247263" y="638980"/>
                  <a:pt x="4246266" y="641975"/>
                </a:cubicBezTo>
                <a:cubicBezTo>
                  <a:pt x="4244268" y="647967"/>
                  <a:pt x="4234279" y="649965"/>
                  <a:pt x="4220297" y="647967"/>
                </a:cubicBezTo>
                <a:cubicBezTo>
                  <a:pt x="4202321" y="645971"/>
                  <a:pt x="4198324" y="645971"/>
                  <a:pt x="4206316" y="649966"/>
                </a:cubicBezTo>
                <a:cubicBezTo>
                  <a:pt x="4214305" y="653961"/>
                  <a:pt x="4226291" y="661951"/>
                  <a:pt x="4236278" y="667944"/>
                </a:cubicBezTo>
                <a:cubicBezTo>
                  <a:pt x="4250261" y="677931"/>
                  <a:pt x="4252258" y="675934"/>
                  <a:pt x="4248262" y="667941"/>
                </a:cubicBezTo>
                <a:cubicBezTo>
                  <a:pt x="4242269" y="657956"/>
                  <a:pt x="4244267" y="655957"/>
                  <a:pt x="4254254" y="653961"/>
                </a:cubicBezTo>
                <a:cubicBezTo>
                  <a:pt x="4264243" y="651962"/>
                  <a:pt x="4266238" y="649965"/>
                  <a:pt x="4258249" y="641976"/>
                </a:cubicBezTo>
                <a:cubicBezTo>
                  <a:pt x="4255254" y="638980"/>
                  <a:pt x="4252756" y="637482"/>
                  <a:pt x="4250759" y="637482"/>
                </a:cubicBezTo>
                <a:close/>
                <a:moveTo>
                  <a:pt x="2148507" y="631451"/>
                </a:moveTo>
                <a:cubicBezTo>
                  <a:pt x="2148180" y="631343"/>
                  <a:pt x="2146654" y="632433"/>
                  <a:pt x="2143601" y="634613"/>
                </a:cubicBezTo>
                <a:cubicBezTo>
                  <a:pt x="2140985" y="637229"/>
                  <a:pt x="2138368" y="639846"/>
                  <a:pt x="2139241" y="640718"/>
                </a:cubicBezTo>
                <a:cubicBezTo>
                  <a:pt x="2140985" y="642462"/>
                  <a:pt x="2140985" y="642462"/>
                  <a:pt x="2146217" y="635484"/>
                </a:cubicBezTo>
                <a:cubicBezTo>
                  <a:pt x="2147962" y="632868"/>
                  <a:pt x="2148834" y="631560"/>
                  <a:pt x="2148507" y="631451"/>
                </a:cubicBezTo>
                <a:close/>
                <a:moveTo>
                  <a:pt x="2173254" y="625891"/>
                </a:moveTo>
                <a:cubicBezTo>
                  <a:pt x="2174127" y="626764"/>
                  <a:pt x="2174127" y="628507"/>
                  <a:pt x="2172382" y="628509"/>
                </a:cubicBezTo>
                <a:lnTo>
                  <a:pt x="2171845" y="628240"/>
                </a:lnTo>
                <a:close/>
                <a:moveTo>
                  <a:pt x="1538109" y="616080"/>
                </a:moveTo>
                <a:lnTo>
                  <a:pt x="1537951" y="616553"/>
                </a:lnTo>
                <a:lnTo>
                  <a:pt x="1537454" y="616298"/>
                </a:lnTo>
                <a:close/>
                <a:moveTo>
                  <a:pt x="1539200" y="612809"/>
                </a:moveTo>
                <a:cubicBezTo>
                  <a:pt x="1542688" y="611065"/>
                  <a:pt x="1545304" y="613681"/>
                  <a:pt x="1543560" y="615425"/>
                </a:cubicBezTo>
                <a:cubicBezTo>
                  <a:pt x="1542688" y="616298"/>
                  <a:pt x="1540943" y="616298"/>
                  <a:pt x="1540072" y="615426"/>
                </a:cubicBezTo>
                <a:lnTo>
                  <a:pt x="1538109" y="616080"/>
                </a:lnTo>
                <a:close/>
                <a:moveTo>
                  <a:pt x="4379846" y="602776"/>
                </a:moveTo>
                <a:cubicBezTo>
                  <a:pt x="4376603" y="603525"/>
                  <a:pt x="4374105" y="606020"/>
                  <a:pt x="4374105" y="610015"/>
                </a:cubicBezTo>
                <a:cubicBezTo>
                  <a:pt x="4376102" y="620002"/>
                  <a:pt x="4384092" y="624000"/>
                  <a:pt x="4388086" y="616008"/>
                </a:cubicBezTo>
                <a:cubicBezTo>
                  <a:pt x="4392081" y="612012"/>
                  <a:pt x="4392082" y="608019"/>
                  <a:pt x="4390083" y="606021"/>
                </a:cubicBezTo>
                <a:cubicBezTo>
                  <a:pt x="4387086" y="603025"/>
                  <a:pt x="4383092" y="602027"/>
                  <a:pt x="4379846" y="602776"/>
                </a:cubicBezTo>
                <a:close/>
                <a:moveTo>
                  <a:pt x="1584552" y="600598"/>
                </a:moveTo>
                <a:cubicBezTo>
                  <a:pt x="1582807" y="600599"/>
                  <a:pt x="1581062" y="600599"/>
                  <a:pt x="1581062" y="600599"/>
                </a:cubicBezTo>
                <a:cubicBezTo>
                  <a:pt x="1580190" y="601471"/>
                  <a:pt x="1581935" y="601471"/>
                  <a:pt x="1582807" y="602343"/>
                </a:cubicBezTo>
                <a:cubicBezTo>
                  <a:pt x="1583680" y="603216"/>
                  <a:pt x="1585423" y="603215"/>
                  <a:pt x="1586295" y="602342"/>
                </a:cubicBezTo>
                <a:cubicBezTo>
                  <a:pt x="1587167" y="601471"/>
                  <a:pt x="1586295" y="600600"/>
                  <a:pt x="1584552" y="600598"/>
                </a:cubicBezTo>
                <a:close/>
                <a:moveTo>
                  <a:pt x="1577574" y="595366"/>
                </a:moveTo>
                <a:cubicBezTo>
                  <a:pt x="1576702" y="594494"/>
                  <a:pt x="1575830" y="595366"/>
                  <a:pt x="1574957" y="596238"/>
                </a:cubicBezTo>
                <a:cubicBezTo>
                  <a:pt x="1574084" y="597111"/>
                  <a:pt x="1574957" y="597984"/>
                  <a:pt x="1574956" y="599727"/>
                </a:cubicBezTo>
                <a:cubicBezTo>
                  <a:pt x="1576701" y="599728"/>
                  <a:pt x="1579319" y="597111"/>
                  <a:pt x="1577574" y="595366"/>
                </a:cubicBezTo>
                <a:close/>
                <a:moveTo>
                  <a:pt x="1587167" y="592751"/>
                </a:moveTo>
                <a:cubicBezTo>
                  <a:pt x="1584550" y="590133"/>
                  <a:pt x="1583679" y="591005"/>
                  <a:pt x="1584550" y="593622"/>
                </a:cubicBezTo>
                <a:cubicBezTo>
                  <a:pt x="1585423" y="594494"/>
                  <a:pt x="1586295" y="595366"/>
                  <a:pt x="1588040" y="595366"/>
                </a:cubicBezTo>
                <a:cubicBezTo>
                  <a:pt x="1589783" y="595367"/>
                  <a:pt x="1589785" y="593622"/>
                  <a:pt x="1587167" y="592751"/>
                </a:cubicBezTo>
                <a:close/>
                <a:moveTo>
                  <a:pt x="4314928" y="590292"/>
                </a:moveTo>
                <a:cubicBezTo>
                  <a:pt x="4311183" y="589043"/>
                  <a:pt x="4312181" y="592040"/>
                  <a:pt x="4320172" y="600030"/>
                </a:cubicBezTo>
                <a:cubicBezTo>
                  <a:pt x="4326163" y="606020"/>
                  <a:pt x="4334153" y="614011"/>
                  <a:pt x="4336152" y="616010"/>
                </a:cubicBezTo>
                <a:cubicBezTo>
                  <a:pt x="4338148" y="618006"/>
                  <a:pt x="4340146" y="623998"/>
                  <a:pt x="4340146" y="627994"/>
                </a:cubicBezTo>
                <a:cubicBezTo>
                  <a:pt x="4340147" y="639978"/>
                  <a:pt x="4350135" y="641976"/>
                  <a:pt x="4354130" y="629991"/>
                </a:cubicBezTo>
                <a:cubicBezTo>
                  <a:pt x="4356127" y="623997"/>
                  <a:pt x="4350135" y="618006"/>
                  <a:pt x="4338151" y="606021"/>
                </a:cubicBezTo>
                <a:cubicBezTo>
                  <a:pt x="4327164" y="597033"/>
                  <a:pt x="4318673" y="591540"/>
                  <a:pt x="4314928" y="590292"/>
                </a:cubicBezTo>
                <a:close/>
                <a:moveTo>
                  <a:pt x="4282221" y="574062"/>
                </a:moveTo>
                <a:cubicBezTo>
                  <a:pt x="4278226" y="578056"/>
                  <a:pt x="4280222" y="596032"/>
                  <a:pt x="4286217" y="602026"/>
                </a:cubicBezTo>
                <a:cubicBezTo>
                  <a:pt x="4294206" y="610015"/>
                  <a:pt x="4298200" y="598031"/>
                  <a:pt x="4292207" y="584048"/>
                </a:cubicBezTo>
                <a:cubicBezTo>
                  <a:pt x="4288212" y="576060"/>
                  <a:pt x="4284217" y="572065"/>
                  <a:pt x="4282221" y="574062"/>
                </a:cubicBezTo>
                <a:close/>
                <a:moveTo>
                  <a:pt x="4371608" y="574061"/>
                </a:moveTo>
                <a:cubicBezTo>
                  <a:pt x="4369609" y="574561"/>
                  <a:pt x="4368111" y="578056"/>
                  <a:pt x="4368111" y="584049"/>
                </a:cubicBezTo>
                <a:cubicBezTo>
                  <a:pt x="4372106" y="592038"/>
                  <a:pt x="4374105" y="594036"/>
                  <a:pt x="4376101" y="592039"/>
                </a:cubicBezTo>
                <a:cubicBezTo>
                  <a:pt x="4378100" y="590042"/>
                  <a:pt x="4378098" y="586046"/>
                  <a:pt x="4378100" y="582052"/>
                </a:cubicBezTo>
                <a:cubicBezTo>
                  <a:pt x="4376103" y="576059"/>
                  <a:pt x="4373605" y="573562"/>
                  <a:pt x="4371608" y="574061"/>
                </a:cubicBezTo>
                <a:close/>
                <a:moveTo>
                  <a:pt x="2222966" y="565714"/>
                </a:moveTo>
                <a:cubicBezTo>
                  <a:pt x="2224711" y="565713"/>
                  <a:pt x="2224711" y="565713"/>
                  <a:pt x="2222968" y="567457"/>
                </a:cubicBezTo>
                <a:cubicBezTo>
                  <a:pt x="2221222" y="569201"/>
                  <a:pt x="2220350" y="568329"/>
                  <a:pt x="2220350" y="568329"/>
                </a:cubicBezTo>
                <a:cubicBezTo>
                  <a:pt x="2219479" y="567457"/>
                  <a:pt x="2221223" y="565713"/>
                  <a:pt x="2222966" y="565714"/>
                </a:cubicBezTo>
                <a:close/>
                <a:moveTo>
                  <a:pt x="1622926" y="551758"/>
                </a:moveTo>
                <a:cubicBezTo>
                  <a:pt x="1614204" y="551758"/>
                  <a:pt x="1614204" y="551758"/>
                  <a:pt x="1615076" y="554375"/>
                </a:cubicBezTo>
                <a:cubicBezTo>
                  <a:pt x="1615077" y="557863"/>
                  <a:pt x="1617693" y="558736"/>
                  <a:pt x="1620309" y="556120"/>
                </a:cubicBezTo>
                <a:cubicBezTo>
                  <a:pt x="1622054" y="554374"/>
                  <a:pt x="1624670" y="553502"/>
                  <a:pt x="1625543" y="554375"/>
                </a:cubicBezTo>
                <a:cubicBezTo>
                  <a:pt x="1626415" y="555246"/>
                  <a:pt x="1628159" y="555247"/>
                  <a:pt x="1629032" y="554374"/>
                </a:cubicBezTo>
                <a:cubicBezTo>
                  <a:pt x="1629904" y="553503"/>
                  <a:pt x="1627287" y="552630"/>
                  <a:pt x="1622926" y="551758"/>
                </a:cubicBezTo>
                <a:close/>
                <a:moveTo>
                  <a:pt x="4322170" y="542102"/>
                </a:moveTo>
                <a:cubicBezTo>
                  <a:pt x="4312181" y="540103"/>
                  <a:pt x="4310184" y="542102"/>
                  <a:pt x="4320171" y="552090"/>
                </a:cubicBezTo>
                <a:cubicBezTo>
                  <a:pt x="4324167" y="556085"/>
                  <a:pt x="4328161" y="556083"/>
                  <a:pt x="4328162" y="552090"/>
                </a:cubicBezTo>
                <a:cubicBezTo>
                  <a:pt x="4328161" y="548093"/>
                  <a:pt x="4326163" y="542101"/>
                  <a:pt x="4322170" y="542102"/>
                </a:cubicBezTo>
                <a:close/>
                <a:moveTo>
                  <a:pt x="2225583" y="531699"/>
                </a:moveTo>
                <a:cubicBezTo>
                  <a:pt x="2225584" y="529955"/>
                  <a:pt x="2225583" y="531699"/>
                  <a:pt x="2224711" y="534316"/>
                </a:cubicBezTo>
                <a:cubicBezTo>
                  <a:pt x="2223839" y="536931"/>
                  <a:pt x="2224711" y="539548"/>
                  <a:pt x="2226456" y="541292"/>
                </a:cubicBezTo>
                <a:cubicBezTo>
                  <a:pt x="2228200" y="543036"/>
                  <a:pt x="2228200" y="541293"/>
                  <a:pt x="2227328" y="538677"/>
                </a:cubicBezTo>
                <a:cubicBezTo>
                  <a:pt x="2226455" y="536060"/>
                  <a:pt x="2225582" y="533444"/>
                  <a:pt x="2225583" y="531699"/>
                </a:cubicBezTo>
                <a:close/>
                <a:moveTo>
                  <a:pt x="1637753" y="531698"/>
                </a:moveTo>
                <a:cubicBezTo>
                  <a:pt x="1636880" y="532571"/>
                  <a:pt x="1637752" y="533443"/>
                  <a:pt x="1638625" y="534316"/>
                </a:cubicBezTo>
                <a:cubicBezTo>
                  <a:pt x="1639497" y="535188"/>
                  <a:pt x="1641241" y="535187"/>
                  <a:pt x="1641241" y="535187"/>
                </a:cubicBezTo>
                <a:cubicBezTo>
                  <a:pt x="1641241" y="535187"/>
                  <a:pt x="1641241" y="533443"/>
                  <a:pt x="1640369" y="532572"/>
                </a:cubicBezTo>
                <a:cubicBezTo>
                  <a:pt x="1639496" y="531699"/>
                  <a:pt x="1638624" y="530827"/>
                  <a:pt x="1637753" y="531698"/>
                </a:cubicBezTo>
                <a:close/>
                <a:moveTo>
                  <a:pt x="4176852" y="518630"/>
                </a:moveTo>
                <a:cubicBezTo>
                  <a:pt x="4175854" y="519628"/>
                  <a:pt x="4175355" y="523125"/>
                  <a:pt x="4174356" y="530117"/>
                </a:cubicBezTo>
                <a:cubicBezTo>
                  <a:pt x="4174356" y="538107"/>
                  <a:pt x="4174356" y="538107"/>
                  <a:pt x="4180348" y="532115"/>
                </a:cubicBezTo>
                <a:cubicBezTo>
                  <a:pt x="4182347" y="530117"/>
                  <a:pt x="4184344" y="524123"/>
                  <a:pt x="4182347" y="522127"/>
                </a:cubicBezTo>
                <a:cubicBezTo>
                  <a:pt x="4179348" y="519130"/>
                  <a:pt x="4177851" y="517631"/>
                  <a:pt x="4176852" y="518630"/>
                </a:cubicBezTo>
                <a:close/>
                <a:moveTo>
                  <a:pt x="2253491" y="507279"/>
                </a:moveTo>
                <a:cubicBezTo>
                  <a:pt x="2249131" y="508151"/>
                  <a:pt x="2245644" y="508150"/>
                  <a:pt x="2247387" y="509895"/>
                </a:cubicBezTo>
                <a:cubicBezTo>
                  <a:pt x="2246515" y="510768"/>
                  <a:pt x="2248260" y="510768"/>
                  <a:pt x="2250875" y="509895"/>
                </a:cubicBezTo>
                <a:cubicBezTo>
                  <a:pt x="2253492" y="509023"/>
                  <a:pt x="2255236" y="509023"/>
                  <a:pt x="2255236" y="510768"/>
                </a:cubicBezTo>
                <a:cubicBezTo>
                  <a:pt x="2255236" y="512511"/>
                  <a:pt x="2255236" y="512511"/>
                  <a:pt x="2255236" y="512511"/>
                </a:cubicBezTo>
                <a:cubicBezTo>
                  <a:pt x="2256109" y="511639"/>
                  <a:pt x="2256981" y="510767"/>
                  <a:pt x="2258725" y="509023"/>
                </a:cubicBezTo>
                <a:cubicBezTo>
                  <a:pt x="2260470" y="507279"/>
                  <a:pt x="2259598" y="506407"/>
                  <a:pt x="2253491" y="507279"/>
                </a:cubicBezTo>
                <a:close/>
                <a:moveTo>
                  <a:pt x="1676127" y="502045"/>
                </a:moveTo>
                <a:cubicBezTo>
                  <a:pt x="1675255" y="501173"/>
                  <a:pt x="1675255" y="502917"/>
                  <a:pt x="1677000" y="504661"/>
                </a:cubicBezTo>
                <a:cubicBezTo>
                  <a:pt x="1678744" y="506406"/>
                  <a:pt x="1679616" y="505534"/>
                  <a:pt x="1678744" y="504662"/>
                </a:cubicBezTo>
                <a:cubicBezTo>
                  <a:pt x="1677871" y="503790"/>
                  <a:pt x="1676999" y="502918"/>
                  <a:pt x="1676127" y="502045"/>
                </a:cubicBezTo>
                <a:close/>
                <a:moveTo>
                  <a:pt x="1669149" y="500302"/>
                </a:moveTo>
                <a:cubicBezTo>
                  <a:pt x="1666533" y="497686"/>
                  <a:pt x="1665661" y="498557"/>
                  <a:pt x="1667406" y="503790"/>
                </a:cubicBezTo>
                <a:cubicBezTo>
                  <a:pt x="1669151" y="507279"/>
                  <a:pt x="1669149" y="509022"/>
                  <a:pt x="1666534" y="508151"/>
                </a:cubicBezTo>
                <a:cubicBezTo>
                  <a:pt x="1664789" y="508151"/>
                  <a:pt x="1664789" y="508151"/>
                  <a:pt x="1664788" y="509894"/>
                </a:cubicBezTo>
                <a:cubicBezTo>
                  <a:pt x="1665661" y="510767"/>
                  <a:pt x="1666534" y="511638"/>
                  <a:pt x="1667405" y="510767"/>
                </a:cubicBezTo>
                <a:cubicBezTo>
                  <a:pt x="1668277" y="509894"/>
                  <a:pt x="1670022" y="509895"/>
                  <a:pt x="1671767" y="511640"/>
                </a:cubicBezTo>
                <a:cubicBezTo>
                  <a:pt x="1674382" y="514255"/>
                  <a:pt x="1675255" y="513383"/>
                  <a:pt x="1674382" y="509024"/>
                </a:cubicBezTo>
                <a:cubicBezTo>
                  <a:pt x="1674382" y="507279"/>
                  <a:pt x="1672639" y="503791"/>
                  <a:pt x="1669149" y="500302"/>
                </a:cubicBezTo>
                <a:close/>
                <a:moveTo>
                  <a:pt x="1679615" y="491580"/>
                </a:moveTo>
                <a:cubicBezTo>
                  <a:pt x="1679615" y="491580"/>
                  <a:pt x="1678742" y="492453"/>
                  <a:pt x="1679615" y="493325"/>
                </a:cubicBezTo>
                <a:cubicBezTo>
                  <a:pt x="1680487" y="494197"/>
                  <a:pt x="1681359" y="495069"/>
                  <a:pt x="1683104" y="495068"/>
                </a:cubicBezTo>
                <a:cubicBezTo>
                  <a:pt x="1684849" y="495068"/>
                  <a:pt x="1683976" y="494196"/>
                  <a:pt x="1683104" y="493324"/>
                </a:cubicBezTo>
                <a:cubicBezTo>
                  <a:pt x="1682232" y="492451"/>
                  <a:pt x="1681360" y="491580"/>
                  <a:pt x="1679615" y="491580"/>
                </a:cubicBezTo>
                <a:close/>
                <a:moveTo>
                  <a:pt x="1682232" y="480242"/>
                </a:moveTo>
                <a:cubicBezTo>
                  <a:pt x="1679615" y="477625"/>
                  <a:pt x="1678742" y="478498"/>
                  <a:pt x="1679615" y="481114"/>
                </a:cubicBezTo>
                <a:cubicBezTo>
                  <a:pt x="1680488" y="481987"/>
                  <a:pt x="1681359" y="482858"/>
                  <a:pt x="1683104" y="482860"/>
                </a:cubicBezTo>
                <a:cubicBezTo>
                  <a:pt x="1684848" y="482858"/>
                  <a:pt x="1684848" y="481114"/>
                  <a:pt x="1682232" y="480242"/>
                </a:cubicBezTo>
                <a:close/>
                <a:moveTo>
                  <a:pt x="2297101" y="472392"/>
                </a:moveTo>
                <a:cubicBezTo>
                  <a:pt x="2297971" y="471520"/>
                  <a:pt x="2298844" y="470649"/>
                  <a:pt x="2298843" y="472392"/>
                </a:cubicBezTo>
                <a:cubicBezTo>
                  <a:pt x="2299717" y="475008"/>
                  <a:pt x="2297100" y="477625"/>
                  <a:pt x="2295355" y="475881"/>
                </a:cubicBezTo>
                <a:cubicBezTo>
                  <a:pt x="2295355" y="475881"/>
                  <a:pt x="2296229" y="473265"/>
                  <a:pt x="2297101" y="472392"/>
                </a:cubicBezTo>
                <a:close/>
                <a:moveTo>
                  <a:pt x="2271808" y="471520"/>
                </a:moveTo>
                <a:cubicBezTo>
                  <a:pt x="2270063" y="471520"/>
                  <a:pt x="2268318" y="471521"/>
                  <a:pt x="2268319" y="473265"/>
                </a:cubicBezTo>
                <a:cubicBezTo>
                  <a:pt x="2269191" y="474137"/>
                  <a:pt x="2270063" y="475010"/>
                  <a:pt x="2272679" y="474136"/>
                </a:cubicBezTo>
                <a:cubicBezTo>
                  <a:pt x="2277041" y="473263"/>
                  <a:pt x="2276170" y="472392"/>
                  <a:pt x="2271808" y="471520"/>
                </a:cubicBezTo>
                <a:close/>
                <a:moveTo>
                  <a:pt x="2450598" y="447973"/>
                </a:moveTo>
                <a:cubicBezTo>
                  <a:pt x="2450598" y="447973"/>
                  <a:pt x="2450599" y="449716"/>
                  <a:pt x="2451472" y="450589"/>
                </a:cubicBezTo>
                <a:cubicBezTo>
                  <a:pt x="2451471" y="452332"/>
                  <a:pt x="2453215" y="452333"/>
                  <a:pt x="2454088" y="451462"/>
                </a:cubicBezTo>
                <a:cubicBezTo>
                  <a:pt x="2454960" y="450588"/>
                  <a:pt x="2454960" y="450588"/>
                  <a:pt x="2453215" y="448845"/>
                </a:cubicBezTo>
                <a:cubicBezTo>
                  <a:pt x="2452343" y="447972"/>
                  <a:pt x="2450598" y="447973"/>
                  <a:pt x="2450598" y="447973"/>
                </a:cubicBezTo>
                <a:close/>
                <a:moveTo>
                  <a:pt x="1745900" y="427040"/>
                </a:moveTo>
                <a:cubicBezTo>
                  <a:pt x="1744156" y="425296"/>
                  <a:pt x="1741538" y="427913"/>
                  <a:pt x="1743283" y="429658"/>
                </a:cubicBezTo>
                <a:cubicBezTo>
                  <a:pt x="1744155" y="430529"/>
                  <a:pt x="1744155" y="432273"/>
                  <a:pt x="1743284" y="433146"/>
                </a:cubicBezTo>
                <a:cubicBezTo>
                  <a:pt x="1741538" y="434890"/>
                  <a:pt x="1743282" y="438379"/>
                  <a:pt x="1746771" y="436635"/>
                </a:cubicBezTo>
                <a:cubicBezTo>
                  <a:pt x="1749388" y="435762"/>
                  <a:pt x="1750260" y="429657"/>
                  <a:pt x="1745900" y="427040"/>
                </a:cubicBezTo>
                <a:close/>
                <a:moveTo>
                  <a:pt x="1756366" y="420064"/>
                </a:moveTo>
                <a:cubicBezTo>
                  <a:pt x="1755493" y="420936"/>
                  <a:pt x="1756364" y="421808"/>
                  <a:pt x="1757237" y="422680"/>
                </a:cubicBezTo>
                <a:cubicBezTo>
                  <a:pt x="1757238" y="424423"/>
                  <a:pt x="1758982" y="424425"/>
                  <a:pt x="1759854" y="423552"/>
                </a:cubicBezTo>
                <a:cubicBezTo>
                  <a:pt x="1760726" y="422680"/>
                  <a:pt x="1759854" y="421807"/>
                  <a:pt x="1758982" y="420936"/>
                </a:cubicBezTo>
                <a:cubicBezTo>
                  <a:pt x="1758109" y="420063"/>
                  <a:pt x="1756366" y="420064"/>
                  <a:pt x="1756366" y="420064"/>
                </a:cubicBezTo>
                <a:close/>
                <a:moveTo>
                  <a:pt x="1771192" y="403492"/>
                </a:moveTo>
                <a:cubicBezTo>
                  <a:pt x="1770320" y="402621"/>
                  <a:pt x="1767704" y="403492"/>
                  <a:pt x="1765958" y="405237"/>
                </a:cubicBezTo>
                <a:cubicBezTo>
                  <a:pt x="1763342" y="407853"/>
                  <a:pt x="1763342" y="407853"/>
                  <a:pt x="1767703" y="406982"/>
                </a:cubicBezTo>
                <a:cubicBezTo>
                  <a:pt x="1772936" y="405236"/>
                  <a:pt x="1773807" y="404364"/>
                  <a:pt x="1771192" y="403492"/>
                </a:cubicBezTo>
                <a:close/>
                <a:moveTo>
                  <a:pt x="2356406" y="390410"/>
                </a:moveTo>
                <a:cubicBezTo>
                  <a:pt x="2359022" y="391282"/>
                  <a:pt x="2359022" y="391282"/>
                  <a:pt x="2356406" y="393898"/>
                </a:cubicBezTo>
                <a:cubicBezTo>
                  <a:pt x="2354662" y="395642"/>
                  <a:pt x="2353790" y="396514"/>
                  <a:pt x="2354663" y="397387"/>
                </a:cubicBezTo>
                <a:cubicBezTo>
                  <a:pt x="2355535" y="398259"/>
                  <a:pt x="2356407" y="399131"/>
                  <a:pt x="2355535" y="400004"/>
                </a:cubicBezTo>
                <a:cubicBezTo>
                  <a:pt x="2354662" y="400877"/>
                  <a:pt x="2352917" y="400876"/>
                  <a:pt x="2352917" y="399132"/>
                </a:cubicBezTo>
                <a:lnTo>
                  <a:pt x="2352917" y="396266"/>
                </a:lnTo>
                <a:lnTo>
                  <a:pt x="2353790" y="396079"/>
                </a:lnTo>
                <a:lnTo>
                  <a:pt x="2354111" y="392705"/>
                </a:lnTo>
                <a:close/>
                <a:moveTo>
                  <a:pt x="1795612" y="384305"/>
                </a:moveTo>
                <a:cubicBezTo>
                  <a:pt x="1795612" y="384305"/>
                  <a:pt x="1795612" y="386049"/>
                  <a:pt x="1795612" y="387794"/>
                </a:cubicBezTo>
                <a:cubicBezTo>
                  <a:pt x="1796485" y="390410"/>
                  <a:pt x="1797356" y="391281"/>
                  <a:pt x="1797357" y="389538"/>
                </a:cubicBezTo>
                <a:cubicBezTo>
                  <a:pt x="1798228" y="388667"/>
                  <a:pt x="1798228" y="386922"/>
                  <a:pt x="1797357" y="386049"/>
                </a:cubicBezTo>
                <a:cubicBezTo>
                  <a:pt x="1796484" y="385177"/>
                  <a:pt x="1795612" y="384305"/>
                  <a:pt x="1795612" y="384305"/>
                </a:cubicBezTo>
                <a:close/>
                <a:moveTo>
                  <a:pt x="2373122" y="362937"/>
                </a:moveTo>
                <a:lnTo>
                  <a:pt x="2378211" y="365117"/>
                </a:lnTo>
                <a:cubicBezTo>
                  <a:pt x="2379082" y="367733"/>
                  <a:pt x="2379082" y="367733"/>
                  <a:pt x="2375594" y="365990"/>
                </a:cubicBezTo>
                <a:lnTo>
                  <a:pt x="2372869" y="363264"/>
                </a:lnTo>
                <a:close/>
                <a:moveTo>
                  <a:pt x="2386059" y="346803"/>
                </a:moveTo>
                <a:lnTo>
                  <a:pt x="2386059" y="346803"/>
                </a:lnTo>
                <a:cubicBezTo>
                  <a:pt x="2385623" y="348982"/>
                  <a:pt x="2385188" y="349855"/>
                  <a:pt x="2384752" y="349855"/>
                </a:cubicBezTo>
                <a:lnTo>
                  <a:pt x="2384097" y="348764"/>
                </a:lnTo>
                <a:close/>
                <a:moveTo>
                  <a:pt x="2433516" y="283033"/>
                </a:moveTo>
                <a:lnTo>
                  <a:pt x="2434028" y="283136"/>
                </a:lnTo>
                <a:cubicBezTo>
                  <a:pt x="2434901" y="284007"/>
                  <a:pt x="2434028" y="284880"/>
                  <a:pt x="2432721" y="285316"/>
                </a:cubicBezTo>
                <a:lnTo>
                  <a:pt x="2432081" y="285245"/>
                </a:lnTo>
                <a:lnTo>
                  <a:pt x="2432284" y="284879"/>
                </a:lnTo>
                <a:close/>
                <a:moveTo>
                  <a:pt x="2436644" y="257842"/>
                </a:moveTo>
                <a:cubicBezTo>
                  <a:pt x="2435771" y="258715"/>
                  <a:pt x="2435771" y="258715"/>
                  <a:pt x="2437516" y="260460"/>
                </a:cubicBezTo>
                <a:cubicBezTo>
                  <a:pt x="2438389" y="261332"/>
                  <a:pt x="2440133" y="261331"/>
                  <a:pt x="2441005" y="260459"/>
                </a:cubicBezTo>
                <a:cubicBezTo>
                  <a:pt x="2441878" y="259587"/>
                  <a:pt x="2441005" y="258716"/>
                  <a:pt x="2440132" y="257843"/>
                </a:cubicBezTo>
                <a:cubicBezTo>
                  <a:pt x="2439261" y="256970"/>
                  <a:pt x="2437516" y="256971"/>
                  <a:pt x="2436644" y="257842"/>
                </a:cubicBezTo>
                <a:close/>
                <a:moveTo>
                  <a:pt x="2450641" y="252150"/>
                </a:moveTo>
                <a:lnTo>
                  <a:pt x="2452453" y="256425"/>
                </a:lnTo>
                <a:cubicBezTo>
                  <a:pt x="2452562" y="259805"/>
                  <a:pt x="2451907" y="263511"/>
                  <a:pt x="2450598" y="264820"/>
                </a:cubicBezTo>
                <a:cubicBezTo>
                  <a:pt x="2447982" y="265693"/>
                  <a:pt x="2447983" y="263947"/>
                  <a:pt x="2448855" y="261332"/>
                </a:cubicBezTo>
                <a:lnTo>
                  <a:pt x="2448855" y="256796"/>
                </a:lnTo>
                <a:close/>
                <a:moveTo>
                  <a:pt x="2042431" y="147951"/>
                </a:moveTo>
                <a:cubicBezTo>
                  <a:pt x="2041559" y="147079"/>
                  <a:pt x="2039815" y="148823"/>
                  <a:pt x="2039815" y="148823"/>
                </a:cubicBezTo>
                <a:cubicBezTo>
                  <a:pt x="2040688" y="149695"/>
                  <a:pt x="2041559" y="148823"/>
                  <a:pt x="2041559" y="150567"/>
                </a:cubicBezTo>
                <a:cubicBezTo>
                  <a:pt x="2043304" y="150568"/>
                  <a:pt x="2043304" y="150568"/>
                  <a:pt x="2044176" y="149696"/>
                </a:cubicBezTo>
                <a:cubicBezTo>
                  <a:pt x="2044175" y="147951"/>
                  <a:pt x="2044175" y="147951"/>
                  <a:pt x="2042431" y="147951"/>
                </a:cubicBezTo>
                <a:close/>
                <a:moveTo>
                  <a:pt x="2109588" y="110449"/>
                </a:moveTo>
                <a:cubicBezTo>
                  <a:pt x="2107843" y="110450"/>
                  <a:pt x="2107843" y="110450"/>
                  <a:pt x="2107843" y="112193"/>
                </a:cubicBezTo>
                <a:cubicBezTo>
                  <a:pt x="2108716" y="113066"/>
                  <a:pt x="2108716" y="113066"/>
                  <a:pt x="2109587" y="113937"/>
                </a:cubicBezTo>
                <a:cubicBezTo>
                  <a:pt x="2110459" y="113065"/>
                  <a:pt x="2111331" y="113938"/>
                  <a:pt x="2111331" y="113938"/>
                </a:cubicBezTo>
                <a:cubicBezTo>
                  <a:pt x="2112204" y="113065"/>
                  <a:pt x="2113076" y="112193"/>
                  <a:pt x="2113076" y="112193"/>
                </a:cubicBezTo>
                <a:cubicBezTo>
                  <a:pt x="2113076" y="112193"/>
                  <a:pt x="2112203" y="111321"/>
                  <a:pt x="2112203" y="111321"/>
                </a:cubicBezTo>
                <a:cubicBezTo>
                  <a:pt x="2111331" y="110449"/>
                  <a:pt x="2111331" y="110449"/>
                  <a:pt x="2109588" y="110449"/>
                </a:cubicBezTo>
                <a:close/>
                <a:moveTo>
                  <a:pt x="2092144" y="101728"/>
                </a:moveTo>
                <a:cubicBezTo>
                  <a:pt x="2089527" y="102599"/>
                  <a:pt x="2088655" y="105217"/>
                  <a:pt x="2089527" y="106088"/>
                </a:cubicBezTo>
                <a:cubicBezTo>
                  <a:pt x="2091271" y="107832"/>
                  <a:pt x="2093888" y="106960"/>
                  <a:pt x="2094762" y="102599"/>
                </a:cubicBezTo>
                <a:cubicBezTo>
                  <a:pt x="2095633" y="99983"/>
                  <a:pt x="2095633" y="99983"/>
                  <a:pt x="2092144" y="101728"/>
                </a:cubicBezTo>
                <a:close/>
                <a:moveTo>
                  <a:pt x="2126157" y="76435"/>
                </a:moveTo>
                <a:cubicBezTo>
                  <a:pt x="2124413" y="74691"/>
                  <a:pt x="2121798" y="75563"/>
                  <a:pt x="2121797" y="79052"/>
                </a:cubicBezTo>
                <a:cubicBezTo>
                  <a:pt x="2121796" y="80796"/>
                  <a:pt x="2121797" y="82541"/>
                  <a:pt x="2121797" y="82541"/>
                </a:cubicBezTo>
                <a:cubicBezTo>
                  <a:pt x="2122669" y="83413"/>
                  <a:pt x="2122669" y="83413"/>
                  <a:pt x="2123541" y="82541"/>
                </a:cubicBezTo>
                <a:cubicBezTo>
                  <a:pt x="2124414" y="81668"/>
                  <a:pt x="2124414" y="79923"/>
                  <a:pt x="2126157" y="76435"/>
                </a:cubicBezTo>
                <a:close/>
                <a:moveTo>
                  <a:pt x="2130518" y="59865"/>
                </a:moveTo>
                <a:cubicBezTo>
                  <a:pt x="2128774" y="59863"/>
                  <a:pt x="2128775" y="61608"/>
                  <a:pt x="2129646" y="62480"/>
                </a:cubicBezTo>
                <a:cubicBezTo>
                  <a:pt x="2130519" y="63353"/>
                  <a:pt x="2131391" y="64225"/>
                  <a:pt x="2131391" y="64225"/>
                </a:cubicBezTo>
                <a:cubicBezTo>
                  <a:pt x="2132264" y="65097"/>
                  <a:pt x="2132264" y="63352"/>
                  <a:pt x="2132263" y="61608"/>
                </a:cubicBezTo>
                <a:cubicBezTo>
                  <a:pt x="2132262" y="59865"/>
                  <a:pt x="2131390" y="58993"/>
                  <a:pt x="2130518" y="59865"/>
                </a:cubicBezTo>
                <a:close/>
                <a:moveTo>
                  <a:pt x="2147962" y="44164"/>
                </a:moveTo>
                <a:cubicBezTo>
                  <a:pt x="2146218" y="45909"/>
                  <a:pt x="2145345" y="46782"/>
                  <a:pt x="2147090" y="46782"/>
                </a:cubicBezTo>
                <a:cubicBezTo>
                  <a:pt x="2147962" y="47654"/>
                  <a:pt x="2150579" y="46782"/>
                  <a:pt x="2151451" y="45910"/>
                </a:cubicBezTo>
                <a:cubicBezTo>
                  <a:pt x="2152322" y="45039"/>
                  <a:pt x="2153194" y="45910"/>
                  <a:pt x="2154067" y="48525"/>
                </a:cubicBezTo>
                <a:cubicBezTo>
                  <a:pt x="2155811" y="48527"/>
                  <a:pt x="2157555" y="46783"/>
                  <a:pt x="2158428" y="45910"/>
                </a:cubicBezTo>
                <a:cubicBezTo>
                  <a:pt x="2156683" y="45910"/>
                  <a:pt x="2156683" y="45910"/>
                  <a:pt x="2155811" y="45038"/>
                </a:cubicBezTo>
                <a:cubicBezTo>
                  <a:pt x="2154067" y="43294"/>
                  <a:pt x="2149705" y="42421"/>
                  <a:pt x="2147962" y="44164"/>
                </a:cubicBezTo>
                <a:close/>
                <a:moveTo>
                  <a:pt x="2205524" y="31954"/>
                </a:moveTo>
                <a:cubicBezTo>
                  <a:pt x="2205524" y="30211"/>
                  <a:pt x="2204651" y="29339"/>
                  <a:pt x="2201163" y="32827"/>
                </a:cubicBezTo>
                <a:cubicBezTo>
                  <a:pt x="2199420" y="32828"/>
                  <a:pt x="2199420" y="32828"/>
                  <a:pt x="2197674" y="32828"/>
                </a:cubicBezTo>
                <a:cubicBezTo>
                  <a:pt x="2199420" y="32828"/>
                  <a:pt x="2202035" y="33700"/>
                  <a:pt x="2202907" y="34571"/>
                </a:cubicBezTo>
                <a:cubicBezTo>
                  <a:pt x="2203780" y="33699"/>
                  <a:pt x="2204652" y="32827"/>
                  <a:pt x="2205524" y="31954"/>
                </a:cubicBezTo>
                <a:close/>
                <a:moveTo>
                  <a:pt x="2191025" y="20290"/>
                </a:moveTo>
                <a:cubicBezTo>
                  <a:pt x="2189826" y="20181"/>
                  <a:pt x="2188518" y="21053"/>
                  <a:pt x="2188081" y="23234"/>
                </a:cubicBezTo>
                <a:cubicBezTo>
                  <a:pt x="2187208" y="27595"/>
                  <a:pt x="2185465" y="29338"/>
                  <a:pt x="2182849" y="24978"/>
                </a:cubicBezTo>
                <a:cubicBezTo>
                  <a:pt x="2181104" y="23234"/>
                  <a:pt x="2178488" y="22361"/>
                  <a:pt x="2176742" y="22361"/>
                </a:cubicBezTo>
                <a:cubicBezTo>
                  <a:pt x="2177615" y="23234"/>
                  <a:pt x="2178487" y="24106"/>
                  <a:pt x="2177615" y="24978"/>
                </a:cubicBezTo>
                <a:cubicBezTo>
                  <a:pt x="2178488" y="27594"/>
                  <a:pt x="2181104" y="28467"/>
                  <a:pt x="2181104" y="28467"/>
                </a:cubicBezTo>
                <a:cubicBezTo>
                  <a:pt x="2184592" y="28466"/>
                  <a:pt x="2188080" y="28467"/>
                  <a:pt x="2192442" y="29340"/>
                </a:cubicBezTo>
                <a:cubicBezTo>
                  <a:pt x="2190697" y="27596"/>
                  <a:pt x="2189824" y="26723"/>
                  <a:pt x="2191570" y="26723"/>
                </a:cubicBezTo>
                <a:cubicBezTo>
                  <a:pt x="2192442" y="27595"/>
                  <a:pt x="2193314" y="24978"/>
                  <a:pt x="2193314" y="23233"/>
                </a:cubicBezTo>
                <a:cubicBezTo>
                  <a:pt x="2193314" y="21489"/>
                  <a:pt x="2192224" y="20399"/>
                  <a:pt x="2191025" y="20290"/>
                </a:cubicBezTo>
                <a:close/>
                <a:moveTo>
                  <a:pt x="2185464" y="1430"/>
                </a:moveTo>
                <a:cubicBezTo>
                  <a:pt x="2187209" y="3173"/>
                  <a:pt x="2191570" y="5791"/>
                  <a:pt x="2194185" y="8407"/>
                </a:cubicBezTo>
                <a:cubicBezTo>
                  <a:pt x="2198547" y="11024"/>
                  <a:pt x="2198546" y="12768"/>
                  <a:pt x="2195058" y="11023"/>
                </a:cubicBezTo>
                <a:cubicBezTo>
                  <a:pt x="2190697" y="10152"/>
                  <a:pt x="2184592" y="14511"/>
                  <a:pt x="2188081" y="18000"/>
                </a:cubicBezTo>
                <a:cubicBezTo>
                  <a:pt x="2188954" y="18873"/>
                  <a:pt x="2190698" y="18873"/>
                  <a:pt x="2192441" y="17128"/>
                </a:cubicBezTo>
                <a:cubicBezTo>
                  <a:pt x="2195929" y="13640"/>
                  <a:pt x="2201163" y="15384"/>
                  <a:pt x="2202907" y="20616"/>
                </a:cubicBezTo>
                <a:cubicBezTo>
                  <a:pt x="2203780" y="21489"/>
                  <a:pt x="2204652" y="22361"/>
                  <a:pt x="2206397" y="22361"/>
                </a:cubicBezTo>
                <a:cubicBezTo>
                  <a:pt x="2207268" y="21490"/>
                  <a:pt x="2213374" y="25850"/>
                  <a:pt x="2219479" y="31955"/>
                </a:cubicBezTo>
                <a:cubicBezTo>
                  <a:pt x="2231689" y="42421"/>
                  <a:pt x="2304077" y="109577"/>
                  <a:pt x="2318031" y="123532"/>
                </a:cubicBezTo>
                <a:cubicBezTo>
                  <a:pt x="2318902" y="124404"/>
                  <a:pt x="2321520" y="127020"/>
                  <a:pt x="2324136" y="129637"/>
                </a:cubicBezTo>
                <a:cubicBezTo>
                  <a:pt x="2326752" y="130508"/>
                  <a:pt x="2332857" y="134869"/>
                  <a:pt x="2338090" y="140102"/>
                </a:cubicBezTo>
                <a:cubicBezTo>
                  <a:pt x="2345067" y="147079"/>
                  <a:pt x="2346812" y="148824"/>
                  <a:pt x="2346813" y="150569"/>
                </a:cubicBezTo>
                <a:cubicBezTo>
                  <a:pt x="2356406" y="160162"/>
                  <a:pt x="2370361" y="172373"/>
                  <a:pt x="2376465" y="178477"/>
                </a:cubicBezTo>
                <a:cubicBezTo>
                  <a:pt x="2382571" y="184583"/>
                  <a:pt x="2393037" y="193303"/>
                  <a:pt x="2398269" y="198536"/>
                </a:cubicBezTo>
                <a:cubicBezTo>
                  <a:pt x="2406119" y="204641"/>
                  <a:pt x="2414841" y="213362"/>
                  <a:pt x="2422691" y="221212"/>
                </a:cubicBezTo>
                <a:cubicBezTo>
                  <a:pt x="2423563" y="220340"/>
                  <a:pt x="2423563" y="218595"/>
                  <a:pt x="2421818" y="218596"/>
                </a:cubicBezTo>
                <a:cubicBezTo>
                  <a:pt x="2420946" y="217723"/>
                  <a:pt x="2420946" y="215979"/>
                  <a:pt x="2424434" y="214235"/>
                </a:cubicBezTo>
                <a:cubicBezTo>
                  <a:pt x="2430539" y="209875"/>
                  <a:pt x="2430539" y="209875"/>
                  <a:pt x="2434900" y="215979"/>
                </a:cubicBezTo>
                <a:cubicBezTo>
                  <a:pt x="2436645" y="219468"/>
                  <a:pt x="2436645" y="221213"/>
                  <a:pt x="2434900" y="219469"/>
                </a:cubicBezTo>
                <a:cubicBezTo>
                  <a:pt x="2433155" y="217725"/>
                  <a:pt x="2431411" y="217723"/>
                  <a:pt x="2430539" y="220340"/>
                </a:cubicBezTo>
                <a:cubicBezTo>
                  <a:pt x="2428795" y="222084"/>
                  <a:pt x="2427924" y="222956"/>
                  <a:pt x="2427051" y="222084"/>
                </a:cubicBezTo>
                <a:cubicBezTo>
                  <a:pt x="2426180" y="221212"/>
                  <a:pt x="2425307" y="220340"/>
                  <a:pt x="2424435" y="221212"/>
                </a:cubicBezTo>
                <a:cubicBezTo>
                  <a:pt x="2433156" y="229933"/>
                  <a:pt x="2441878" y="238655"/>
                  <a:pt x="2442750" y="239528"/>
                </a:cubicBezTo>
                <a:cubicBezTo>
                  <a:pt x="2443622" y="240399"/>
                  <a:pt x="2444494" y="241272"/>
                  <a:pt x="2445367" y="240399"/>
                </a:cubicBezTo>
                <a:cubicBezTo>
                  <a:pt x="2447982" y="239527"/>
                  <a:pt x="2453216" y="248249"/>
                  <a:pt x="2451471" y="249992"/>
                </a:cubicBezTo>
                <a:lnTo>
                  <a:pt x="2450641" y="252150"/>
                </a:lnTo>
                <a:lnTo>
                  <a:pt x="2449727" y="249994"/>
                </a:lnTo>
                <a:cubicBezTo>
                  <a:pt x="2446238" y="249994"/>
                  <a:pt x="2446238" y="249994"/>
                  <a:pt x="2448854" y="254355"/>
                </a:cubicBezTo>
                <a:lnTo>
                  <a:pt x="2448855" y="256796"/>
                </a:lnTo>
                <a:lnTo>
                  <a:pt x="2447110" y="261331"/>
                </a:lnTo>
                <a:cubicBezTo>
                  <a:pt x="2446238" y="267436"/>
                  <a:pt x="2443621" y="271796"/>
                  <a:pt x="2439261" y="274414"/>
                </a:cubicBezTo>
                <a:lnTo>
                  <a:pt x="2433516" y="283033"/>
                </a:lnTo>
                <a:lnTo>
                  <a:pt x="2429667" y="282263"/>
                </a:lnTo>
                <a:cubicBezTo>
                  <a:pt x="2427051" y="283136"/>
                  <a:pt x="2427923" y="284007"/>
                  <a:pt x="2428795" y="284879"/>
                </a:cubicBezTo>
                <a:lnTo>
                  <a:pt x="2432081" y="285245"/>
                </a:lnTo>
                <a:lnTo>
                  <a:pt x="2427924" y="292729"/>
                </a:lnTo>
                <a:cubicBezTo>
                  <a:pt x="2425306" y="293601"/>
                  <a:pt x="2421817" y="293601"/>
                  <a:pt x="2419202" y="292729"/>
                </a:cubicBezTo>
                <a:cubicBezTo>
                  <a:pt x="2414841" y="291857"/>
                  <a:pt x="2411352" y="291858"/>
                  <a:pt x="2410480" y="292729"/>
                </a:cubicBezTo>
                <a:cubicBezTo>
                  <a:pt x="2407864" y="293601"/>
                  <a:pt x="2408737" y="294473"/>
                  <a:pt x="2410479" y="294473"/>
                </a:cubicBezTo>
                <a:cubicBezTo>
                  <a:pt x="2412224" y="294473"/>
                  <a:pt x="2414841" y="295346"/>
                  <a:pt x="2416585" y="297090"/>
                </a:cubicBezTo>
                <a:cubicBezTo>
                  <a:pt x="2418329" y="298834"/>
                  <a:pt x="2419201" y="299706"/>
                  <a:pt x="2416584" y="300579"/>
                </a:cubicBezTo>
                <a:cubicBezTo>
                  <a:pt x="2414841" y="300577"/>
                  <a:pt x="2413096" y="304067"/>
                  <a:pt x="2413095" y="305812"/>
                </a:cubicBezTo>
                <a:cubicBezTo>
                  <a:pt x="2413969" y="308427"/>
                  <a:pt x="2412224" y="310172"/>
                  <a:pt x="2408736" y="311916"/>
                </a:cubicBezTo>
                <a:cubicBezTo>
                  <a:pt x="2404375" y="312788"/>
                  <a:pt x="2403502" y="313661"/>
                  <a:pt x="2406120" y="314533"/>
                </a:cubicBezTo>
                <a:cubicBezTo>
                  <a:pt x="2408735" y="315406"/>
                  <a:pt x="2407864" y="316277"/>
                  <a:pt x="2405248" y="318894"/>
                </a:cubicBezTo>
                <a:cubicBezTo>
                  <a:pt x="2403504" y="320638"/>
                  <a:pt x="2401759" y="322382"/>
                  <a:pt x="2402630" y="323253"/>
                </a:cubicBezTo>
                <a:cubicBezTo>
                  <a:pt x="2403503" y="324126"/>
                  <a:pt x="2402630" y="326743"/>
                  <a:pt x="2400887" y="330232"/>
                </a:cubicBezTo>
                <a:cubicBezTo>
                  <a:pt x="2398269" y="334592"/>
                  <a:pt x="2396526" y="336336"/>
                  <a:pt x="2391292" y="336337"/>
                </a:cubicBezTo>
                <a:cubicBezTo>
                  <a:pt x="2383444" y="337209"/>
                  <a:pt x="2382572" y="338081"/>
                  <a:pt x="2386932" y="338952"/>
                </a:cubicBezTo>
                <a:cubicBezTo>
                  <a:pt x="2389547" y="339825"/>
                  <a:pt x="2389549" y="341569"/>
                  <a:pt x="2387804" y="345058"/>
                </a:cubicBezTo>
                <a:lnTo>
                  <a:pt x="2386059" y="346803"/>
                </a:lnTo>
                <a:lnTo>
                  <a:pt x="2385187" y="344186"/>
                </a:lnTo>
                <a:cubicBezTo>
                  <a:pt x="2384315" y="345058"/>
                  <a:pt x="2383442" y="345931"/>
                  <a:pt x="2383443" y="347674"/>
                </a:cubicBezTo>
                <a:lnTo>
                  <a:pt x="2384097" y="348764"/>
                </a:lnTo>
                <a:lnTo>
                  <a:pt x="2383443" y="349418"/>
                </a:lnTo>
                <a:cubicBezTo>
                  <a:pt x="2380826" y="348546"/>
                  <a:pt x="2379954" y="349418"/>
                  <a:pt x="2378211" y="356397"/>
                </a:cubicBezTo>
                <a:lnTo>
                  <a:pt x="2373122" y="362937"/>
                </a:lnTo>
                <a:lnTo>
                  <a:pt x="2372106" y="362501"/>
                </a:lnTo>
                <a:lnTo>
                  <a:pt x="2372869" y="363264"/>
                </a:lnTo>
                <a:lnTo>
                  <a:pt x="2372104" y="364245"/>
                </a:lnTo>
                <a:cubicBezTo>
                  <a:pt x="2369489" y="365119"/>
                  <a:pt x="2367745" y="366862"/>
                  <a:pt x="2368617" y="369478"/>
                </a:cubicBezTo>
                <a:cubicBezTo>
                  <a:pt x="2370360" y="372967"/>
                  <a:pt x="2367744" y="373840"/>
                  <a:pt x="2362511" y="375583"/>
                </a:cubicBezTo>
                <a:cubicBezTo>
                  <a:pt x="2355534" y="377327"/>
                  <a:pt x="2354662" y="378200"/>
                  <a:pt x="2354662" y="386922"/>
                </a:cubicBezTo>
                <a:lnTo>
                  <a:pt x="2354111" y="392705"/>
                </a:lnTo>
                <a:lnTo>
                  <a:pt x="2352918" y="393899"/>
                </a:lnTo>
                <a:lnTo>
                  <a:pt x="2352917" y="396266"/>
                </a:lnTo>
                <a:lnTo>
                  <a:pt x="2347685" y="397388"/>
                </a:lnTo>
                <a:cubicBezTo>
                  <a:pt x="2341580" y="398259"/>
                  <a:pt x="2336347" y="393026"/>
                  <a:pt x="2341580" y="389538"/>
                </a:cubicBezTo>
                <a:cubicBezTo>
                  <a:pt x="2343324" y="387794"/>
                  <a:pt x="2343324" y="387794"/>
                  <a:pt x="2339835" y="387794"/>
                </a:cubicBezTo>
                <a:cubicBezTo>
                  <a:pt x="2334603" y="387793"/>
                  <a:pt x="2333730" y="388666"/>
                  <a:pt x="2335474" y="393898"/>
                </a:cubicBezTo>
                <a:cubicBezTo>
                  <a:pt x="2336347" y="396515"/>
                  <a:pt x="2336347" y="398260"/>
                  <a:pt x="2335474" y="397387"/>
                </a:cubicBezTo>
                <a:cubicBezTo>
                  <a:pt x="2334602" y="398259"/>
                  <a:pt x="2333730" y="402620"/>
                  <a:pt x="2332858" y="408726"/>
                </a:cubicBezTo>
                <a:cubicBezTo>
                  <a:pt x="2333730" y="418320"/>
                  <a:pt x="2331987" y="420063"/>
                  <a:pt x="2326752" y="423552"/>
                </a:cubicBezTo>
                <a:cubicBezTo>
                  <a:pt x="2323265" y="425297"/>
                  <a:pt x="2319776" y="425296"/>
                  <a:pt x="2318904" y="424424"/>
                </a:cubicBezTo>
                <a:cubicBezTo>
                  <a:pt x="2318033" y="423551"/>
                  <a:pt x="2317160" y="424424"/>
                  <a:pt x="2316288" y="428785"/>
                </a:cubicBezTo>
                <a:cubicBezTo>
                  <a:pt x="2316287" y="432275"/>
                  <a:pt x="2315415" y="434890"/>
                  <a:pt x="2314542" y="435762"/>
                </a:cubicBezTo>
                <a:cubicBezTo>
                  <a:pt x="2313671" y="436633"/>
                  <a:pt x="2314544" y="437506"/>
                  <a:pt x="2316288" y="439251"/>
                </a:cubicBezTo>
                <a:cubicBezTo>
                  <a:pt x="2318904" y="440122"/>
                  <a:pt x="2318904" y="441866"/>
                  <a:pt x="2315415" y="443612"/>
                </a:cubicBezTo>
                <a:cubicBezTo>
                  <a:pt x="2312798" y="446228"/>
                  <a:pt x="2311054" y="446228"/>
                  <a:pt x="2311054" y="444484"/>
                </a:cubicBezTo>
                <a:cubicBezTo>
                  <a:pt x="2311054" y="442739"/>
                  <a:pt x="2310183" y="441867"/>
                  <a:pt x="2309309" y="442740"/>
                </a:cubicBezTo>
                <a:cubicBezTo>
                  <a:pt x="2308438" y="443612"/>
                  <a:pt x="2307565" y="446228"/>
                  <a:pt x="2308437" y="448844"/>
                </a:cubicBezTo>
                <a:cubicBezTo>
                  <a:pt x="2308438" y="452332"/>
                  <a:pt x="2307566" y="454949"/>
                  <a:pt x="2305821" y="454949"/>
                </a:cubicBezTo>
                <a:cubicBezTo>
                  <a:pt x="2304077" y="454951"/>
                  <a:pt x="2302332" y="454949"/>
                  <a:pt x="2302332" y="453206"/>
                </a:cubicBezTo>
                <a:cubicBezTo>
                  <a:pt x="2302333" y="451461"/>
                  <a:pt x="2298844" y="451460"/>
                  <a:pt x="2295357" y="453205"/>
                </a:cubicBezTo>
                <a:cubicBezTo>
                  <a:pt x="2291866" y="454949"/>
                  <a:pt x="2289251" y="455822"/>
                  <a:pt x="2288378" y="454949"/>
                </a:cubicBezTo>
                <a:cubicBezTo>
                  <a:pt x="2288378" y="454949"/>
                  <a:pt x="2285762" y="455822"/>
                  <a:pt x="2283145" y="456694"/>
                </a:cubicBezTo>
                <a:cubicBezTo>
                  <a:pt x="2279657" y="458437"/>
                  <a:pt x="2281401" y="458437"/>
                  <a:pt x="2290122" y="456693"/>
                </a:cubicBezTo>
                <a:cubicBezTo>
                  <a:pt x="2297100" y="454949"/>
                  <a:pt x="2300589" y="454950"/>
                  <a:pt x="2300589" y="456694"/>
                </a:cubicBezTo>
                <a:cubicBezTo>
                  <a:pt x="2300589" y="458437"/>
                  <a:pt x="2300588" y="460182"/>
                  <a:pt x="2301461" y="461055"/>
                </a:cubicBezTo>
                <a:cubicBezTo>
                  <a:pt x="2302332" y="461927"/>
                  <a:pt x="2301461" y="464544"/>
                  <a:pt x="2298844" y="467160"/>
                </a:cubicBezTo>
                <a:cubicBezTo>
                  <a:pt x="2296228" y="469777"/>
                  <a:pt x="2292739" y="475009"/>
                  <a:pt x="2290123" y="477625"/>
                </a:cubicBezTo>
                <a:cubicBezTo>
                  <a:pt x="2287506" y="480242"/>
                  <a:pt x="2283146" y="484602"/>
                  <a:pt x="2281401" y="486347"/>
                </a:cubicBezTo>
                <a:cubicBezTo>
                  <a:pt x="2279657" y="488091"/>
                  <a:pt x="2277913" y="489836"/>
                  <a:pt x="2278785" y="490708"/>
                </a:cubicBezTo>
                <a:cubicBezTo>
                  <a:pt x="2279656" y="491579"/>
                  <a:pt x="2276167" y="495068"/>
                  <a:pt x="2270063" y="497685"/>
                </a:cubicBezTo>
                <a:cubicBezTo>
                  <a:pt x="2261341" y="502918"/>
                  <a:pt x="2260469" y="503790"/>
                  <a:pt x="2263087" y="506407"/>
                </a:cubicBezTo>
                <a:cubicBezTo>
                  <a:pt x="2264831" y="508150"/>
                  <a:pt x="2264831" y="511640"/>
                  <a:pt x="2263086" y="513384"/>
                </a:cubicBezTo>
                <a:cubicBezTo>
                  <a:pt x="2258725" y="519489"/>
                  <a:pt x="2247387" y="525594"/>
                  <a:pt x="2243898" y="525594"/>
                </a:cubicBezTo>
                <a:cubicBezTo>
                  <a:pt x="2241282" y="524722"/>
                  <a:pt x="2241282" y="526466"/>
                  <a:pt x="2243899" y="530826"/>
                </a:cubicBezTo>
                <a:cubicBezTo>
                  <a:pt x="2245644" y="534315"/>
                  <a:pt x="2245643" y="537804"/>
                  <a:pt x="2244770" y="538676"/>
                </a:cubicBezTo>
                <a:cubicBezTo>
                  <a:pt x="2243898" y="539549"/>
                  <a:pt x="2242154" y="539548"/>
                  <a:pt x="2241282" y="536932"/>
                </a:cubicBezTo>
                <a:cubicBezTo>
                  <a:pt x="2239537" y="533444"/>
                  <a:pt x="2239537" y="533444"/>
                  <a:pt x="2239538" y="536932"/>
                </a:cubicBezTo>
                <a:cubicBezTo>
                  <a:pt x="2239538" y="538676"/>
                  <a:pt x="2238666" y="541293"/>
                  <a:pt x="2236922" y="543038"/>
                </a:cubicBezTo>
                <a:cubicBezTo>
                  <a:pt x="2235178" y="544781"/>
                  <a:pt x="2235176" y="546526"/>
                  <a:pt x="2235177" y="548270"/>
                </a:cubicBezTo>
                <a:cubicBezTo>
                  <a:pt x="2235177" y="550013"/>
                  <a:pt x="2232561" y="552630"/>
                  <a:pt x="2229072" y="554375"/>
                </a:cubicBezTo>
                <a:cubicBezTo>
                  <a:pt x="2225582" y="556119"/>
                  <a:pt x="2222967" y="558735"/>
                  <a:pt x="2222095" y="561352"/>
                </a:cubicBezTo>
                <a:cubicBezTo>
                  <a:pt x="2222094" y="563096"/>
                  <a:pt x="2221223" y="565713"/>
                  <a:pt x="2220350" y="564840"/>
                </a:cubicBezTo>
                <a:cubicBezTo>
                  <a:pt x="2219478" y="563969"/>
                  <a:pt x="2219478" y="565713"/>
                  <a:pt x="2220350" y="566585"/>
                </a:cubicBezTo>
                <a:cubicBezTo>
                  <a:pt x="2221222" y="569201"/>
                  <a:pt x="2220351" y="570074"/>
                  <a:pt x="2219478" y="570946"/>
                </a:cubicBezTo>
                <a:cubicBezTo>
                  <a:pt x="2218607" y="571817"/>
                  <a:pt x="2216862" y="571817"/>
                  <a:pt x="2215990" y="570946"/>
                </a:cubicBezTo>
                <a:cubicBezTo>
                  <a:pt x="2215118" y="570073"/>
                  <a:pt x="2214246" y="570945"/>
                  <a:pt x="2213373" y="571817"/>
                </a:cubicBezTo>
                <a:cubicBezTo>
                  <a:pt x="2212500" y="572690"/>
                  <a:pt x="2209013" y="574435"/>
                  <a:pt x="2205524" y="574435"/>
                </a:cubicBezTo>
                <a:lnTo>
                  <a:pt x="2198546" y="574435"/>
                </a:lnTo>
                <a:lnTo>
                  <a:pt x="2202035" y="569200"/>
                </a:lnTo>
                <a:lnTo>
                  <a:pt x="2205524" y="563969"/>
                </a:lnTo>
                <a:lnTo>
                  <a:pt x="2201163" y="566585"/>
                </a:lnTo>
                <a:cubicBezTo>
                  <a:pt x="2198547" y="569201"/>
                  <a:pt x="2196803" y="570945"/>
                  <a:pt x="2197674" y="571817"/>
                </a:cubicBezTo>
                <a:cubicBezTo>
                  <a:pt x="2197674" y="571817"/>
                  <a:pt x="2196802" y="574434"/>
                  <a:pt x="2195930" y="577051"/>
                </a:cubicBezTo>
                <a:cubicBezTo>
                  <a:pt x="2194185" y="580539"/>
                  <a:pt x="2195058" y="581412"/>
                  <a:pt x="2196802" y="579668"/>
                </a:cubicBezTo>
                <a:cubicBezTo>
                  <a:pt x="2198547" y="577923"/>
                  <a:pt x="2210757" y="583156"/>
                  <a:pt x="2209884" y="585772"/>
                </a:cubicBezTo>
                <a:cubicBezTo>
                  <a:pt x="2209884" y="585772"/>
                  <a:pt x="2208140" y="587516"/>
                  <a:pt x="2199418" y="597983"/>
                </a:cubicBezTo>
                <a:cubicBezTo>
                  <a:pt x="2193313" y="605832"/>
                  <a:pt x="2187209" y="610192"/>
                  <a:pt x="2187208" y="608448"/>
                </a:cubicBezTo>
                <a:cubicBezTo>
                  <a:pt x="2186337" y="607576"/>
                  <a:pt x="2184591" y="605832"/>
                  <a:pt x="2181976" y="604959"/>
                </a:cubicBezTo>
                <a:cubicBezTo>
                  <a:pt x="2177616" y="602344"/>
                  <a:pt x="2177616" y="602344"/>
                  <a:pt x="2177614" y="607576"/>
                </a:cubicBezTo>
                <a:cubicBezTo>
                  <a:pt x="2178487" y="610192"/>
                  <a:pt x="2179359" y="612809"/>
                  <a:pt x="2180231" y="611937"/>
                </a:cubicBezTo>
                <a:cubicBezTo>
                  <a:pt x="2181975" y="611937"/>
                  <a:pt x="2182847" y="612809"/>
                  <a:pt x="2183720" y="613682"/>
                </a:cubicBezTo>
                <a:cubicBezTo>
                  <a:pt x="2184591" y="614554"/>
                  <a:pt x="2183720" y="615426"/>
                  <a:pt x="2181975" y="615426"/>
                </a:cubicBezTo>
                <a:cubicBezTo>
                  <a:pt x="2180231" y="615425"/>
                  <a:pt x="2179359" y="616297"/>
                  <a:pt x="2179359" y="618042"/>
                </a:cubicBezTo>
                <a:cubicBezTo>
                  <a:pt x="2179359" y="619786"/>
                  <a:pt x="2179359" y="619786"/>
                  <a:pt x="2176742" y="618914"/>
                </a:cubicBezTo>
                <a:cubicBezTo>
                  <a:pt x="2174127" y="618042"/>
                  <a:pt x="2173254" y="620659"/>
                  <a:pt x="2173254" y="625891"/>
                </a:cubicBezTo>
                <a:cubicBezTo>
                  <a:pt x="2172382" y="625020"/>
                  <a:pt x="2171509" y="624147"/>
                  <a:pt x="2169766" y="624146"/>
                </a:cubicBezTo>
                <a:cubicBezTo>
                  <a:pt x="2169766" y="624146"/>
                  <a:pt x="2168894" y="625019"/>
                  <a:pt x="2168894" y="626763"/>
                </a:cubicBezTo>
                <a:lnTo>
                  <a:pt x="2171845" y="628240"/>
                </a:lnTo>
                <a:lnTo>
                  <a:pt x="2165404" y="638974"/>
                </a:lnTo>
                <a:cubicBezTo>
                  <a:pt x="2161044" y="641590"/>
                  <a:pt x="2158426" y="644207"/>
                  <a:pt x="2159299" y="645079"/>
                </a:cubicBezTo>
                <a:cubicBezTo>
                  <a:pt x="2160171" y="645951"/>
                  <a:pt x="2159299" y="646823"/>
                  <a:pt x="2156683" y="647695"/>
                </a:cubicBezTo>
                <a:cubicBezTo>
                  <a:pt x="2154066" y="648567"/>
                  <a:pt x="2152322" y="652057"/>
                  <a:pt x="2151450" y="654672"/>
                </a:cubicBezTo>
                <a:cubicBezTo>
                  <a:pt x="2150578" y="659033"/>
                  <a:pt x="2149707" y="659904"/>
                  <a:pt x="2146217" y="659905"/>
                </a:cubicBezTo>
                <a:cubicBezTo>
                  <a:pt x="2142729" y="659906"/>
                  <a:pt x="2140983" y="661650"/>
                  <a:pt x="2140111" y="662522"/>
                </a:cubicBezTo>
                <a:cubicBezTo>
                  <a:pt x="2140114" y="664266"/>
                  <a:pt x="2140985" y="665137"/>
                  <a:pt x="2142728" y="665139"/>
                </a:cubicBezTo>
                <a:cubicBezTo>
                  <a:pt x="2144472" y="665139"/>
                  <a:pt x="2145345" y="666011"/>
                  <a:pt x="2141856" y="667755"/>
                </a:cubicBezTo>
                <a:cubicBezTo>
                  <a:pt x="2139240" y="670371"/>
                  <a:pt x="2137495" y="672116"/>
                  <a:pt x="2137496" y="673860"/>
                </a:cubicBezTo>
                <a:cubicBezTo>
                  <a:pt x="2136624" y="678220"/>
                  <a:pt x="2127903" y="686942"/>
                  <a:pt x="2127902" y="683455"/>
                </a:cubicBezTo>
                <a:cubicBezTo>
                  <a:pt x="2126157" y="681710"/>
                  <a:pt x="2126157" y="681710"/>
                  <a:pt x="2125285" y="682582"/>
                </a:cubicBezTo>
                <a:cubicBezTo>
                  <a:pt x="2124414" y="683453"/>
                  <a:pt x="2124413" y="685198"/>
                  <a:pt x="2125286" y="686070"/>
                </a:cubicBezTo>
                <a:cubicBezTo>
                  <a:pt x="2128774" y="689559"/>
                  <a:pt x="2118309" y="700024"/>
                  <a:pt x="2107844" y="705256"/>
                </a:cubicBezTo>
                <a:cubicBezTo>
                  <a:pt x="2102609" y="707002"/>
                  <a:pt x="2096504" y="709618"/>
                  <a:pt x="2094761" y="709617"/>
                </a:cubicBezTo>
                <a:cubicBezTo>
                  <a:pt x="2092144" y="708746"/>
                  <a:pt x="2093016" y="709617"/>
                  <a:pt x="2094760" y="711362"/>
                </a:cubicBezTo>
                <a:cubicBezTo>
                  <a:pt x="2096505" y="713106"/>
                  <a:pt x="2097377" y="713979"/>
                  <a:pt x="2096505" y="714851"/>
                </a:cubicBezTo>
                <a:cubicBezTo>
                  <a:pt x="2095633" y="715724"/>
                  <a:pt x="2096505" y="716595"/>
                  <a:pt x="2097377" y="717468"/>
                </a:cubicBezTo>
                <a:cubicBezTo>
                  <a:pt x="2098248" y="718339"/>
                  <a:pt x="2098249" y="721828"/>
                  <a:pt x="2096505" y="723572"/>
                </a:cubicBezTo>
                <a:cubicBezTo>
                  <a:pt x="2093888" y="726189"/>
                  <a:pt x="2093015" y="727061"/>
                  <a:pt x="2091271" y="725317"/>
                </a:cubicBezTo>
                <a:cubicBezTo>
                  <a:pt x="2090400" y="724445"/>
                  <a:pt x="2088656" y="724444"/>
                  <a:pt x="2087783" y="725317"/>
                </a:cubicBezTo>
                <a:cubicBezTo>
                  <a:pt x="2084294" y="727062"/>
                  <a:pt x="2082551" y="732293"/>
                  <a:pt x="2085167" y="733166"/>
                </a:cubicBezTo>
                <a:cubicBezTo>
                  <a:pt x="2086039" y="734038"/>
                  <a:pt x="2086040" y="735783"/>
                  <a:pt x="2086039" y="737527"/>
                </a:cubicBezTo>
                <a:cubicBezTo>
                  <a:pt x="2086038" y="741015"/>
                  <a:pt x="2084294" y="741017"/>
                  <a:pt x="2081679" y="740144"/>
                </a:cubicBezTo>
                <a:cubicBezTo>
                  <a:pt x="2076445" y="738399"/>
                  <a:pt x="2072957" y="740143"/>
                  <a:pt x="2075573" y="742760"/>
                </a:cubicBezTo>
                <a:cubicBezTo>
                  <a:pt x="2075572" y="744505"/>
                  <a:pt x="2076445" y="743632"/>
                  <a:pt x="2077317" y="742760"/>
                </a:cubicBezTo>
                <a:cubicBezTo>
                  <a:pt x="2077318" y="741015"/>
                  <a:pt x="2079061" y="741015"/>
                  <a:pt x="2079934" y="741888"/>
                </a:cubicBezTo>
                <a:cubicBezTo>
                  <a:pt x="2081678" y="741888"/>
                  <a:pt x="2081679" y="743633"/>
                  <a:pt x="2080807" y="744504"/>
                </a:cubicBezTo>
                <a:cubicBezTo>
                  <a:pt x="2079934" y="745377"/>
                  <a:pt x="2081678" y="745376"/>
                  <a:pt x="2084294" y="746248"/>
                </a:cubicBezTo>
                <a:cubicBezTo>
                  <a:pt x="2088655" y="747120"/>
                  <a:pt x="2089528" y="746249"/>
                  <a:pt x="2089528" y="742760"/>
                </a:cubicBezTo>
                <a:cubicBezTo>
                  <a:pt x="2088655" y="740144"/>
                  <a:pt x="2090400" y="738399"/>
                  <a:pt x="2093888" y="738400"/>
                </a:cubicBezTo>
                <a:cubicBezTo>
                  <a:pt x="2097377" y="738400"/>
                  <a:pt x="2099994" y="735783"/>
                  <a:pt x="2102610" y="731422"/>
                </a:cubicBezTo>
                <a:cubicBezTo>
                  <a:pt x="2106098" y="726189"/>
                  <a:pt x="2106971" y="725317"/>
                  <a:pt x="2112204" y="727061"/>
                </a:cubicBezTo>
                <a:cubicBezTo>
                  <a:pt x="2116565" y="729678"/>
                  <a:pt x="2117438" y="728805"/>
                  <a:pt x="2117436" y="725318"/>
                </a:cubicBezTo>
                <a:cubicBezTo>
                  <a:pt x="2117436" y="720083"/>
                  <a:pt x="2125286" y="717468"/>
                  <a:pt x="2127030" y="722700"/>
                </a:cubicBezTo>
                <a:cubicBezTo>
                  <a:pt x="2128774" y="726189"/>
                  <a:pt x="2128774" y="726189"/>
                  <a:pt x="2129646" y="721828"/>
                </a:cubicBezTo>
                <a:cubicBezTo>
                  <a:pt x="2129645" y="720085"/>
                  <a:pt x="2132263" y="715723"/>
                  <a:pt x="2134878" y="713107"/>
                </a:cubicBezTo>
                <a:cubicBezTo>
                  <a:pt x="2139239" y="708746"/>
                  <a:pt x="2140984" y="708746"/>
                  <a:pt x="2144474" y="710489"/>
                </a:cubicBezTo>
                <a:cubicBezTo>
                  <a:pt x="2150579" y="713107"/>
                  <a:pt x="2154067" y="711362"/>
                  <a:pt x="2148835" y="707874"/>
                </a:cubicBezTo>
                <a:cubicBezTo>
                  <a:pt x="2145345" y="706129"/>
                  <a:pt x="2145346" y="704384"/>
                  <a:pt x="2149707" y="700025"/>
                </a:cubicBezTo>
                <a:cubicBezTo>
                  <a:pt x="2152324" y="697408"/>
                  <a:pt x="2154067" y="693920"/>
                  <a:pt x="2153195" y="693048"/>
                </a:cubicBezTo>
                <a:cubicBezTo>
                  <a:pt x="2152322" y="692175"/>
                  <a:pt x="2152322" y="692175"/>
                  <a:pt x="2154939" y="693048"/>
                </a:cubicBezTo>
                <a:cubicBezTo>
                  <a:pt x="2156682" y="694791"/>
                  <a:pt x="2157555" y="693919"/>
                  <a:pt x="2157554" y="692176"/>
                </a:cubicBezTo>
                <a:cubicBezTo>
                  <a:pt x="2157556" y="688687"/>
                  <a:pt x="2161917" y="686070"/>
                  <a:pt x="2168021" y="686942"/>
                </a:cubicBezTo>
                <a:cubicBezTo>
                  <a:pt x="2171509" y="688687"/>
                  <a:pt x="2174126" y="687813"/>
                  <a:pt x="2175000" y="685198"/>
                </a:cubicBezTo>
                <a:cubicBezTo>
                  <a:pt x="2177615" y="680837"/>
                  <a:pt x="2181104" y="677348"/>
                  <a:pt x="2195930" y="666010"/>
                </a:cubicBezTo>
                <a:cubicBezTo>
                  <a:pt x="2203780" y="659905"/>
                  <a:pt x="2209885" y="655544"/>
                  <a:pt x="2210757" y="656417"/>
                </a:cubicBezTo>
                <a:cubicBezTo>
                  <a:pt x="2211629" y="657289"/>
                  <a:pt x="2216863" y="653800"/>
                  <a:pt x="2231688" y="640718"/>
                </a:cubicBezTo>
                <a:cubicBezTo>
                  <a:pt x="2234304" y="638101"/>
                  <a:pt x="2240410" y="633741"/>
                  <a:pt x="2244770" y="631124"/>
                </a:cubicBezTo>
                <a:cubicBezTo>
                  <a:pt x="2265702" y="617170"/>
                  <a:pt x="2293611" y="596238"/>
                  <a:pt x="2292739" y="595366"/>
                </a:cubicBezTo>
                <a:cubicBezTo>
                  <a:pt x="2292739" y="595366"/>
                  <a:pt x="2295356" y="592750"/>
                  <a:pt x="2298844" y="589261"/>
                </a:cubicBezTo>
                <a:cubicBezTo>
                  <a:pt x="2302333" y="585772"/>
                  <a:pt x="2309310" y="580540"/>
                  <a:pt x="2312798" y="577051"/>
                </a:cubicBezTo>
                <a:cubicBezTo>
                  <a:pt x="2317160" y="574435"/>
                  <a:pt x="2324137" y="567457"/>
                  <a:pt x="2329370" y="562224"/>
                </a:cubicBezTo>
                <a:cubicBezTo>
                  <a:pt x="2334602" y="558736"/>
                  <a:pt x="2339835" y="553502"/>
                  <a:pt x="2341580" y="553503"/>
                </a:cubicBezTo>
                <a:cubicBezTo>
                  <a:pt x="2343324" y="553502"/>
                  <a:pt x="2345067" y="551759"/>
                  <a:pt x="2345068" y="550014"/>
                </a:cubicBezTo>
                <a:cubicBezTo>
                  <a:pt x="2345941" y="547398"/>
                  <a:pt x="2349428" y="543909"/>
                  <a:pt x="2362511" y="530827"/>
                </a:cubicBezTo>
                <a:cubicBezTo>
                  <a:pt x="2364256" y="529081"/>
                  <a:pt x="2372104" y="521233"/>
                  <a:pt x="2379082" y="514255"/>
                </a:cubicBezTo>
                <a:cubicBezTo>
                  <a:pt x="2416585" y="475009"/>
                  <a:pt x="2440132" y="453205"/>
                  <a:pt x="2452343" y="444483"/>
                </a:cubicBezTo>
                <a:cubicBezTo>
                  <a:pt x="2457576" y="440995"/>
                  <a:pt x="2461065" y="437507"/>
                  <a:pt x="2460192" y="436634"/>
                </a:cubicBezTo>
                <a:cubicBezTo>
                  <a:pt x="2459320" y="435762"/>
                  <a:pt x="2459320" y="435762"/>
                  <a:pt x="2461937" y="436634"/>
                </a:cubicBezTo>
                <a:cubicBezTo>
                  <a:pt x="2464554" y="437507"/>
                  <a:pt x="2466297" y="437507"/>
                  <a:pt x="2466298" y="434018"/>
                </a:cubicBezTo>
                <a:cubicBezTo>
                  <a:pt x="2467170" y="431401"/>
                  <a:pt x="2468041" y="430530"/>
                  <a:pt x="2468913" y="431402"/>
                </a:cubicBezTo>
                <a:cubicBezTo>
                  <a:pt x="2469786" y="432275"/>
                  <a:pt x="2470658" y="431402"/>
                  <a:pt x="2470658" y="429657"/>
                </a:cubicBezTo>
                <a:cubicBezTo>
                  <a:pt x="2471531" y="423551"/>
                  <a:pt x="2475019" y="423552"/>
                  <a:pt x="2477636" y="429656"/>
                </a:cubicBezTo>
                <a:cubicBezTo>
                  <a:pt x="2480253" y="435762"/>
                  <a:pt x="2480253" y="435762"/>
                  <a:pt x="2483741" y="430529"/>
                </a:cubicBezTo>
                <a:cubicBezTo>
                  <a:pt x="2484613" y="427913"/>
                  <a:pt x="2485485" y="425296"/>
                  <a:pt x="2484613" y="424424"/>
                </a:cubicBezTo>
                <a:cubicBezTo>
                  <a:pt x="2483741" y="423551"/>
                  <a:pt x="2484612" y="422679"/>
                  <a:pt x="2485484" y="421807"/>
                </a:cubicBezTo>
                <a:cubicBezTo>
                  <a:pt x="2486357" y="420935"/>
                  <a:pt x="2488102" y="420935"/>
                  <a:pt x="2488974" y="423552"/>
                </a:cubicBezTo>
                <a:cubicBezTo>
                  <a:pt x="2488973" y="425296"/>
                  <a:pt x="2490717" y="427040"/>
                  <a:pt x="2491590" y="426168"/>
                </a:cubicBezTo>
                <a:cubicBezTo>
                  <a:pt x="2492462" y="425296"/>
                  <a:pt x="2494207" y="425296"/>
                  <a:pt x="2495078" y="424425"/>
                </a:cubicBezTo>
                <a:cubicBezTo>
                  <a:pt x="2495950" y="423553"/>
                  <a:pt x="2497695" y="423552"/>
                  <a:pt x="2500311" y="424425"/>
                </a:cubicBezTo>
                <a:cubicBezTo>
                  <a:pt x="2502927" y="425296"/>
                  <a:pt x="2504673" y="425296"/>
                  <a:pt x="2504672" y="423551"/>
                </a:cubicBezTo>
                <a:cubicBezTo>
                  <a:pt x="2505545" y="419191"/>
                  <a:pt x="2503800" y="417446"/>
                  <a:pt x="2500311" y="419192"/>
                </a:cubicBezTo>
                <a:cubicBezTo>
                  <a:pt x="2499440" y="420063"/>
                  <a:pt x="2497695" y="420063"/>
                  <a:pt x="2497696" y="418319"/>
                </a:cubicBezTo>
                <a:cubicBezTo>
                  <a:pt x="2496824" y="415703"/>
                  <a:pt x="2495079" y="417447"/>
                  <a:pt x="2494205" y="421808"/>
                </a:cubicBezTo>
                <a:cubicBezTo>
                  <a:pt x="2493334" y="424423"/>
                  <a:pt x="2493334" y="424423"/>
                  <a:pt x="2491591" y="422679"/>
                </a:cubicBezTo>
                <a:cubicBezTo>
                  <a:pt x="2489846" y="420935"/>
                  <a:pt x="2488102" y="419190"/>
                  <a:pt x="2486357" y="417446"/>
                </a:cubicBezTo>
                <a:cubicBezTo>
                  <a:pt x="2482869" y="413957"/>
                  <a:pt x="2489845" y="405237"/>
                  <a:pt x="2495951" y="406110"/>
                </a:cubicBezTo>
                <a:cubicBezTo>
                  <a:pt x="2499439" y="406109"/>
                  <a:pt x="2499439" y="406109"/>
                  <a:pt x="2499440" y="402621"/>
                </a:cubicBezTo>
                <a:cubicBezTo>
                  <a:pt x="2498567" y="398259"/>
                  <a:pt x="2505545" y="393027"/>
                  <a:pt x="2509034" y="394770"/>
                </a:cubicBezTo>
                <a:cubicBezTo>
                  <a:pt x="2509906" y="395642"/>
                  <a:pt x="2510777" y="394771"/>
                  <a:pt x="2510777" y="393026"/>
                </a:cubicBezTo>
                <a:cubicBezTo>
                  <a:pt x="2510778" y="389537"/>
                  <a:pt x="2515138" y="385177"/>
                  <a:pt x="2531709" y="372095"/>
                </a:cubicBezTo>
                <a:cubicBezTo>
                  <a:pt x="2539559" y="365989"/>
                  <a:pt x="2547408" y="359884"/>
                  <a:pt x="2547408" y="358140"/>
                </a:cubicBezTo>
                <a:cubicBezTo>
                  <a:pt x="2547408" y="356395"/>
                  <a:pt x="2547408" y="356395"/>
                  <a:pt x="2548279" y="359012"/>
                </a:cubicBezTo>
                <a:cubicBezTo>
                  <a:pt x="2549152" y="361629"/>
                  <a:pt x="2548280" y="360757"/>
                  <a:pt x="2549152" y="358140"/>
                </a:cubicBezTo>
                <a:cubicBezTo>
                  <a:pt x="2549151" y="354653"/>
                  <a:pt x="2550897" y="351164"/>
                  <a:pt x="2553514" y="348546"/>
                </a:cubicBezTo>
                <a:cubicBezTo>
                  <a:pt x="2557874" y="344186"/>
                  <a:pt x="2557874" y="344186"/>
                  <a:pt x="2567467" y="352036"/>
                </a:cubicBezTo>
                <a:cubicBezTo>
                  <a:pt x="2573573" y="356396"/>
                  <a:pt x="2579678" y="362500"/>
                  <a:pt x="2582294" y="365118"/>
                </a:cubicBezTo>
                <a:cubicBezTo>
                  <a:pt x="2584038" y="368606"/>
                  <a:pt x="2589271" y="373839"/>
                  <a:pt x="2594504" y="377328"/>
                </a:cubicBezTo>
                <a:cubicBezTo>
                  <a:pt x="2599737" y="380816"/>
                  <a:pt x="2607586" y="388666"/>
                  <a:pt x="2613691" y="394770"/>
                </a:cubicBezTo>
                <a:cubicBezTo>
                  <a:pt x="2624157" y="405236"/>
                  <a:pt x="2636367" y="415703"/>
                  <a:pt x="2653810" y="431400"/>
                </a:cubicBezTo>
                <a:cubicBezTo>
                  <a:pt x="2671253" y="447100"/>
                  <a:pt x="2675615" y="449716"/>
                  <a:pt x="2683464" y="457565"/>
                </a:cubicBezTo>
                <a:cubicBezTo>
                  <a:pt x="2719221" y="491580"/>
                  <a:pt x="2727943" y="498558"/>
                  <a:pt x="2732304" y="501174"/>
                </a:cubicBezTo>
                <a:cubicBezTo>
                  <a:pt x="2735792" y="502918"/>
                  <a:pt x="2739281" y="504662"/>
                  <a:pt x="2740153" y="507279"/>
                </a:cubicBezTo>
                <a:cubicBezTo>
                  <a:pt x="2741898" y="509024"/>
                  <a:pt x="2745386" y="514256"/>
                  <a:pt x="2751491" y="518617"/>
                </a:cubicBezTo>
                <a:cubicBezTo>
                  <a:pt x="2762829" y="528210"/>
                  <a:pt x="2773295" y="538676"/>
                  <a:pt x="2780272" y="549141"/>
                </a:cubicBezTo>
                <a:lnTo>
                  <a:pt x="2788122" y="556991"/>
                </a:lnTo>
                <a:lnTo>
                  <a:pt x="2780273" y="561352"/>
                </a:lnTo>
                <a:cubicBezTo>
                  <a:pt x="2777657" y="563969"/>
                  <a:pt x="2772423" y="567456"/>
                  <a:pt x="2770679" y="569201"/>
                </a:cubicBezTo>
                <a:cubicBezTo>
                  <a:pt x="2767189" y="572690"/>
                  <a:pt x="2768061" y="573563"/>
                  <a:pt x="2772423" y="574435"/>
                </a:cubicBezTo>
                <a:cubicBezTo>
                  <a:pt x="2776785" y="575307"/>
                  <a:pt x="2777656" y="576178"/>
                  <a:pt x="2778528" y="580540"/>
                </a:cubicBezTo>
                <a:cubicBezTo>
                  <a:pt x="2779401" y="586644"/>
                  <a:pt x="2777656" y="588389"/>
                  <a:pt x="2775912" y="583156"/>
                </a:cubicBezTo>
                <a:cubicBezTo>
                  <a:pt x="2775040" y="580539"/>
                  <a:pt x="2772423" y="579667"/>
                  <a:pt x="2770679" y="579667"/>
                </a:cubicBezTo>
                <a:cubicBezTo>
                  <a:pt x="2768063" y="580539"/>
                  <a:pt x="2768061" y="582283"/>
                  <a:pt x="2769807" y="584028"/>
                </a:cubicBezTo>
                <a:cubicBezTo>
                  <a:pt x="2774168" y="588389"/>
                  <a:pt x="2771550" y="594494"/>
                  <a:pt x="2764574" y="596238"/>
                </a:cubicBezTo>
                <a:cubicBezTo>
                  <a:pt x="2761085" y="596238"/>
                  <a:pt x="2759341" y="597982"/>
                  <a:pt x="2760214" y="598855"/>
                </a:cubicBezTo>
                <a:cubicBezTo>
                  <a:pt x="2762829" y="601471"/>
                  <a:pt x="2757596" y="603215"/>
                  <a:pt x="2754108" y="601471"/>
                </a:cubicBezTo>
                <a:cubicBezTo>
                  <a:pt x="2752364" y="599726"/>
                  <a:pt x="2752364" y="599726"/>
                  <a:pt x="2756724" y="597110"/>
                </a:cubicBezTo>
                <a:cubicBezTo>
                  <a:pt x="2760213" y="595366"/>
                  <a:pt x="2761957" y="593622"/>
                  <a:pt x="2761958" y="591876"/>
                </a:cubicBezTo>
                <a:cubicBezTo>
                  <a:pt x="2761086" y="591005"/>
                  <a:pt x="2761957" y="590132"/>
                  <a:pt x="2763701" y="590133"/>
                </a:cubicBezTo>
                <a:cubicBezTo>
                  <a:pt x="2767189" y="590133"/>
                  <a:pt x="2768934" y="584900"/>
                  <a:pt x="2766318" y="580539"/>
                </a:cubicBezTo>
                <a:cubicBezTo>
                  <a:pt x="2764574" y="577050"/>
                  <a:pt x="2762829" y="577050"/>
                  <a:pt x="2761085" y="578794"/>
                </a:cubicBezTo>
                <a:cubicBezTo>
                  <a:pt x="2760212" y="579667"/>
                  <a:pt x="2759340" y="582284"/>
                  <a:pt x="2760212" y="583156"/>
                </a:cubicBezTo>
                <a:cubicBezTo>
                  <a:pt x="2761085" y="584029"/>
                  <a:pt x="2758469" y="584899"/>
                  <a:pt x="2756724" y="584900"/>
                </a:cubicBezTo>
                <a:cubicBezTo>
                  <a:pt x="2752364" y="585772"/>
                  <a:pt x="2748002" y="588389"/>
                  <a:pt x="2748003" y="591877"/>
                </a:cubicBezTo>
                <a:cubicBezTo>
                  <a:pt x="2747131" y="592750"/>
                  <a:pt x="2744514" y="595364"/>
                  <a:pt x="2742769" y="597110"/>
                </a:cubicBezTo>
                <a:cubicBezTo>
                  <a:pt x="2739281" y="598855"/>
                  <a:pt x="2737538" y="602343"/>
                  <a:pt x="2738409" y="604959"/>
                </a:cubicBezTo>
                <a:cubicBezTo>
                  <a:pt x="2740154" y="608448"/>
                  <a:pt x="2741026" y="609320"/>
                  <a:pt x="2741897" y="608448"/>
                </a:cubicBezTo>
                <a:cubicBezTo>
                  <a:pt x="2742770" y="607576"/>
                  <a:pt x="2744514" y="607575"/>
                  <a:pt x="2744514" y="609319"/>
                </a:cubicBezTo>
                <a:cubicBezTo>
                  <a:pt x="2744514" y="611065"/>
                  <a:pt x="2745386" y="611937"/>
                  <a:pt x="2747131" y="611937"/>
                </a:cubicBezTo>
                <a:cubicBezTo>
                  <a:pt x="2748875" y="611937"/>
                  <a:pt x="2748003" y="611065"/>
                  <a:pt x="2747131" y="610192"/>
                </a:cubicBezTo>
                <a:cubicBezTo>
                  <a:pt x="2744514" y="609319"/>
                  <a:pt x="2746259" y="607575"/>
                  <a:pt x="2750619" y="606704"/>
                </a:cubicBezTo>
                <a:cubicBezTo>
                  <a:pt x="2753236" y="605832"/>
                  <a:pt x="2753236" y="607576"/>
                  <a:pt x="2753236" y="614552"/>
                </a:cubicBezTo>
                <a:cubicBezTo>
                  <a:pt x="2753235" y="623275"/>
                  <a:pt x="2753235" y="623275"/>
                  <a:pt x="2756725" y="623275"/>
                </a:cubicBezTo>
                <a:cubicBezTo>
                  <a:pt x="2759341" y="622402"/>
                  <a:pt x="2759341" y="622402"/>
                  <a:pt x="2756725" y="625019"/>
                </a:cubicBezTo>
                <a:cubicBezTo>
                  <a:pt x="2754979" y="626764"/>
                  <a:pt x="2753236" y="626763"/>
                  <a:pt x="2751492" y="625019"/>
                </a:cubicBezTo>
                <a:cubicBezTo>
                  <a:pt x="2749748" y="623275"/>
                  <a:pt x="2748875" y="622402"/>
                  <a:pt x="2748003" y="623275"/>
                </a:cubicBezTo>
                <a:cubicBezTo>
                  <a:pt x="2747131" y="624147"/>
                  <a:pt x="2745386" y="622402"/>
                  <a:pt x="2743642" y="620658"/>
                </a:cubicBezTo>
                <a:cubicBezTo>
                  <a:pt x="2741898" y="618914"/>
                  <a:pt x="2740153" y="617170"/>
                  <a:pt x="2739281" y="618041"/>
                </a:cubicBezTo>
                <a:cubicBezTo>
                  <a:pt x="2738409" y="618914"/>
                  <a:pt x="2736664" y="617169"/>
                  <a:pt x="2735792" y="616298"/>
                </a:cubicBezTo>
                <a:cubicBezTo>
                  <a:pt x="2734921" y="615426"/>
                  <a:pt x="2734049" y="614554"/>
                  <a:pt x="2733177" y="615426"/>
                </a:cubicBezTo>
                <a:cubicBezTo>
                  <a:pt x="2732305" y="616298"/>
                  <a:pt x="2734049" y="619785"/>
                  <a:pt x="2736666" y="622402"/>
                </a:cubicBezTo>
                <a:cubicBezTo>
                  <a:pt x="2741026" y="628508"/>
                  <a:pt x="2741026" y="628508"/>
                  <a:pt x="2735793" y="630252"/>
                </a:cubicBezTo>
                <a:cubicBezTo>
                  <a:pt x="2726199" y="632870"/>
                  <a:pt x="2719222" y="638101"/>
                  <a:pt x="2719222" y="641590"/>
                </a:cubicBezTo>
                <a:cubicBezTo>
                  <a:pt x="2718350" y="644207"/>
                  <a:pt x="2717477" y="645080"/>
                  <a:pt x="2715733" y="643335"/>
                </a:cubicBezTo>
                <a:cubicBezTo>
                  <a:pt x="2714860" y="642463"/>
                  <a:pt x="2711373" y="642461"/>
                  <a:pt x="2708756" y="643334"/>
                </a:cubicBezTo>
                <a:cubicBezTo>
                  <a:pt x="2705268" y="645078"/>
                  <a:pt x="2705268" y="646824"/>
                  <a:pt x="2707012" y="650311"/>
                </a:cubicBezTo>
                <a:cubicBezTo>
                  <a:pt x="2708755" y="653800"/>
                  <a:pt x="2708755" y="655544"/>
                  <a:pt x="2707012" y="655545"/>
                </a:cubicBezTo>
                <a:cubicBezTo>
                  <a:pt x="2704395" y="654673"/>
                  <a:pt x="2705268" y="653800"/>
                  <a:pt x="2705267" y="652056"/>
                </a:cubicBezTo>
                <a:cubicBezTo>
                  <a:pt x="2707011" y="648568"/>
                  <a:pt x="2701779" y="648567"/>
                  <a:pt x="2693929" y="652928"/>
                </a:cubicBezTo>
                <a:lnTo>
                  <a:pt x="2687824" y="655544"/>
                </a:lnTo>
                <a:lnTo>
                  <a:pt x="2693930" y="658161"/>
                </a:lnTo>
                <a:cubicBezTo>
                  <a:pt x="2700034" y="660778"/>
                  <a:pt x="2700034" y="660778"/>
                  <a:pt x="2698290" y="662522"/>
                </a:cubicBezTo>
                <a:cubicBezTo>
                  <a:pt x="2697419" y="663393"/>
                  <a:pt x="2693929" y="663393"/>
                  <a:pt x="2692185" y="663394"/>
                </a:cubicBezTo>
                <a:cubicBezTo>
                  <a:pt x="2689570" y="662522"/>
                  <a:pt x="2688697" y="663394"/>
                  <a:pt x="2690441" y="665138"/>
                </a:cubicBezTo>
                <a:cubicBezTo>
                  <a:pt x="2691312" y="666011"/>
                  <a:pt x="2691313" y="667755"/>
                  <a:pt x="2689568" y="667754"/>
                </a:cubicBezTo>
                <a:cubicBezTo>
                  <a:pt x="2688696" y="668627"/>
                  <a:pt x="2686951" y="666882"/>
                  <a:pt x="2686953" y="665139"/>
                </a:cubicBezTo>
                <a:cubicBezTo>
                  <a:pt x="2686952" y="663394"/>
                  <a:pt x="2685208" y="665139"/>
                  <a:pt x="2684336" y="667754"/>
                </a:cubicBezTo>
                <a:cubicBezTo>
                  <a:pt x="2683464" y="670370"/>
                  <a:pt x="2684336" y="674732"/>
                  <a:pt x="2686080" y="676476"/>
                </a:cubicBezTo>
                <a:cubicBezTo>
                  <a:pt x="2688697" y="679092"/>
                  <a:pt x="2688697" y="679092"/>
                  <a:pt x="2686079" y="679965"/>
                </a:cubicBezTo>
                <a:cubicBezTo>
                  <a:pt x="2683462" y="680837"/>
                  <a:pt x="2682591" y="681708"/>
                  <a:pt x="2683464" y="682581"/>
                </a:cubicBezTo>
                <a:cubicBezTo>
                  <a:pt x="2683464" y="684325"/>
                  <a:pt x="2683464" y="686070"/>
                  <a:pt x="2681720" y="687814"/>
                </a:cubicBezTo>
                <a:cubicBezTo>
                  <a:pt x="2680847" y="690430"/>
                  <a:pt x="2678231" y="691303"/>
                  <a:pt x="2674741" y="689559"/>
                </a:cubicBezTo>
                <a:cubicBezTo>
                  <a:pt x="2670382" y="688686"/>
                  <a:pt x="2668637" y="688686"/>
                  <a:pt x="2665148" y="692175"/>
                </a:cubicBezTo>
                <a:cubicBezTo>
                  <a:pt x="2660788" y="696535"/>
                  <a:pt x="2659044" y="700024"/>
                  <a:pt x="2663404" y="697408"/>
                </a:cubicBezTo>
                <a:cubicBezTo>
                  <a:pt x="2666892" y="695664"/>
                  <a:pt x="2671253" y="700025"/>
                  <a:pt x="2669510" y="703513"/>
                </a:cubicBezTo>
                <a:cubicBezTo>
                  <a:pt x="2668637" y="704384"/>
                  <a:pt x="2667765" y="705258"/>
                  <a:pt x="2667764" y="703512"/>
                </a:cubicBezTo>
                <a:cubicBezTo>
                  <a:pt x="2667765" y="701769"/>
                  <a:pt x="2666021" y="701768"/>
                  <a:pt x="2664276" y="701769"/>
                </a:cubicBezTo>
                <a:cubicBezTo>
                  <a:pt x="2661659" y="702641"/>
                  <a:pt x="2662531" y="703513"/>
                  <a:pt x="2664277" y="705257"/>
                </a:cubicBezTo>
                <a:cubicBezTo>
                  <a:pt x="2666021" y="707002"/>
                  <a:pt x="2665149" y="707874"/>
                  <a:pt x="2661660" y="706129"/>
                </a:cubicBezTo>
                <a:cubicBezTo>
                  <a:pt x="2654682" y="702641"/>
                  <a:pt x="2652938" y="704384"/>
                  <a:pt x="2655555" y="710490"/>
                </a:cubicBezTo>
                <a:cubicBezTo>
                  <a:pt x="2657299" y="713978"/>
                  <a:pt x="2657299" y="715724"/>
                  <a:pt x="2654682" y="716595"/>
                </a:cubicBezTo>
                <a:cubicBezTo>
                  <a:pt x="2652938" y="716596"/>
                  <a:pt x="2650321" y="715724"/>
                  <a:pt x="2649450" y="714851"/>
                </a:cubicBezTo>
                <a:cubicBezTo>
                  <a:pt x="2647706" y="713106"/>
                  <a:pt x="2648577" y="712235"/>
                  <a:pt x="2651194" y="711362"/>
                </a:cubicBezTo>
                <a:cubicBezTo>
                  <a:pt x="2653810" y="710489"/>
                  <a:pt x="2653810" y="710489"/>
                  <a:pt x="2652066" y="708745"/>
                </a:cubicBezTo>
                <a:cubicBezTo>
                  <a:pt x="2651195" y="707874"/>
                  <a:pt x="2648577" y="708745"/>
                  <a:pt x="2645961" y="709618"/>
                </a:cubicBezTo>
                <a:cubicBezTo>
                  <a:pt x="2640729" y="711363"/>
                  <a:pt x="2640729" y="714850"/>
                  <a:pt x="2645961" y="714851"/>
                </a:cubicBezTo>
                <a:cubicBezTo>
                  <a:pt x="2647705" y="714852"/>
                  <a:pt x="2648577" y="715723"/>
                  <a:pt x="2648577" y="717467"/>
                </a:cubicBezTo>
                <a:cubicBezTo>
                  <a:pt x="2648577" y="719211"/>
                  <a:pt x="2650321" y="720955"/>
                  <a:pt x="2652066" y="722699"/>
                </a:cubicBezTo>
                <a:cubicBezTo>
                  <a:pt x="2652938" y="723572"/>
                  <a:pt x="2653810" y="724444"/>
                  <a:pt x="2652066" y="724446"/>
                </a:cubicBezTo>
                <a:cubicBezTo>
                  <a:pt x="2650321" y="724444"/>
                  <a:pt x="2649449" y="725317"/>
                  <a:pt x="2649450" y="727060"/>
                </a:cubicBezTo>
                <a:cubicBezTo>
                  <a:pt x="2649449" y="728805"/>
                  <a:pt x="2648577" y="729678"/>
                  <a:pt x="2646833" y="729678"/>
                </a:cubicBezTo>
                <a:cubicBezTo>
                  <a:pt x="2645960" y="730550"/>
                  <a:pt x="2645089" y="731421"/>
                  <a:pt x="2645961" y="732293"/>
                </a:cubicBezTo>
                <a:cubicBezTo>
                  <a:pt x="2648577" y="736654"/>
                  <a:pt x="2645089" y="736654"/>
                  <a:pt x="2639856" y="733167"/>
                </a:cubicBezTo>
                <a:cubicBezTo>
                  <a:pt x="2637239" y="730550"/>
                  <a:pt x="2636367" y="729678"/>
                  <a:pt x="2637240" y="728805"/>
                </a:cubicBezTo>
                <a:cubicBezTo>
                  <a:pt x="2638112" y="727933"/>
                  <a:pt x="2635496" y="727061"/>
                  <a:pt x="2632879" y="726189"/>
                </a:cubicBezTo>
                <a:cubicBezTo>
                  <a:pt x="2628517" y="725317"/>
                  <a:pt x="2627645" y="726189"/>
                  <a:pt x="2626773" y="728806"/>
                </a:cubicBezTo>
                <a:cubicBezTo>
                  <a:pt x="2625901" y="731421"/>
                  <a:pt x="2626774" y="732294"/>
                  <a:pt x="2630262" y="732295"/>
                </a:cubicBezTo>
                <a:cubicBezTo>
                  <a:pt x="2632879" y="733166"/>
                  <a:pt x="2634622" y="733167"/>
                  <a:pt x="2633751" y="734038"/>
                </a:cubicBezTo>
                <a:cubicBezTo>
                  <a:pt x="2632878" y="734911"/>
                  <a:pt x="2635495" y="735783"/>
                  <a:pt x="2638111" y="736654"/>
                </a:cubicBezTo>
                <a:cubicBezTo>
                  <a:pt x="2644216" y="737527"/>
                  <a:pt x="2643345" y="740144"/>
                  <a:pt x="2638112" y="741888"/>
                </a:cubicBezTo>
                <a:cubicBezTo>
                  <a:pt x="2637240" y="742760"/>
                  <a:pt x="2635496" y="744504"/>
                  <a:pt x="2634623" y="747120"/>
                </a:cubicBezTo>
                <a:cubicBezTo>
                  <a:pt x="2633751" y="749738"/>
                  <a:pt x="2632878" y="750609"/>
                  <a:pt x="2632878" y="748865"/>
                </a:cubicBezTo>
                <a:cubicBezTo>
                  <a:pt x="2632879" y="747121"/>
                  <a:pt x="2631134" y="747121"/>
                  <a:pt x="2630262" y="747993"/>
                </a:cubicBezTo>
                <a:cubicBezTo>
                  <a:pt x="2628518" y="747993"/>
                  <a:pt x="2628518" y="749737"/>
                  <a:pt x="2629390" y="750609"/>
                </a:cubicBezTo>
                <a:cubicBezTo>
                  <a:pt x="2632006" y="751483"/>
                  <a:pt x="2630263" y="753226"/>
                  <a:pt x="2625029" y="753226"/>
                </a:cubicBezTo>
                <a:cubicBezTo>
                  <a:pt x="2622413" y="754097"/>
                  <a:pt x="2621540" y="754970"/>
                  <a:pt x="2621540" y="756714"/>
                </a:cubicBezTo>
                <a:cubicBezTo>
                  <a:pt x="2620668" y="759331"/>
                  <a:pt x="2620668" y="759331"/>
                  <a:pt x="2619796" y="756715"/>
                </a:cubicBezTo>
                <a:cubicBezTo>
                  <a:pt x="2618925" y="754098"/>
                  <a:pt x="2619796" y="751482"/>
                  <a:pt x="2621542" y="751481"/>
                </a:cubicBezTo>
                <a:cubicBezTo>
                  <a:pt x="2623286" y="749737"/>
                  <a:pt x="2623286" y="749737"/>
                  <a:pt x="2622413" y="748865"/>
                </a:cubicBezTo>
                <a:cubicBezTo>
                  <a:pt x="2621541" y="747993"/>
                  <a:pt x="2621540" y="746248"/>
                  <a:pt x="2622413" y="743632"/>
                </a:cubicBezTo>
                <a:cubicBezTo>
                  <a:pt x="2625030" y="737527"/>
                  <a:pt x="2625901" y="736654"/>
                  <a:pt x="2626773" y="741015"/>
                </a:cubicBezTo>
                <a:cubicBezTo>
                  <a:pt x="2626773" y="742761"/>
                  <a:pt x="2626773" y="742761"/>
                  <a:pt x="2627646" y="740142"/>
                </a:cubicBezTo>
                <a:cubicBezTo>
                  <a:pt x="2627646" y="736654"/>
                  <a:pt x="2627646" y="736654"/>
                  <a:pt x="2623286" y="735782"/>
                </a:cubicBezTo>
                <a:cubicBezTo>
                  <a:pt x="2613692" y="734911"/>
                  <a:pt x="2598865" y="753226"/>
                  <a:pt x="2604097" y="760202"/>
                </a:cubicBezTo>
                <a:cubicBezTo>
                  <a:pt x="2605842" y="761947"/>
                  <a:pt x="2606714" y="762819"/>
                  <a:pt x="2607586" y="761948"/>
                </a:cubicBezTo>
                <a:cubicBezTo>
                  <a:pt x="2608458" y="761076"/>
                  <a:pt x="2610203" y="762820"/>
                  <a:pt x="2611075" y="765436"/>
                </a:cubicBezTo>
                <a:cubicBezTo>
                  <a:pt x="2612819" y="768924"/>
                  <a:pt x="2612819" y="768924"/>
                  <a:pt x="2610203" y="768051"/>
                </a:cubicBezTo>
                <a:cubicBezTo>
                  <a:pt x="2608459" y="766308"/>
                  <a:pt x="2607587" y="765436"/>
                  <a:pt x="2606714" y="764563"/>
                </a:cubicBezTo>
                <a:cubicBezTo>
                  <a:pt x="2606714" y="762819"/>
                  <a:pt x="2604970" y="762819"/>
                  <a:pt x="2603225" y="762819"/>
                </a:cubicBezTo>
                <a:cubicBezTo>
                  <a:pt x="2601481" y="762819"/>
                  <a:pt x="2598864" y="761947"/>
                  <a:pt x="2598865" y="760203"/>
                </a:cubicBezTo>
                <a:cubicBezTo>
                  <a:pt x="2597120" y="756714"/>
                  <a:pt x="2595376" y="756714"/>
                  <a:pt x="2593632" y="761948"/>
                </a:cubicBezTo>
                <a:lnTo>
                  <a:pt x="2587933" y="769070"/>
                </a:lnTo>
                <a:lnTo>
                  <a:pt x="2625754" y="793794"/>
                </a:lnTo>
                <a:cubicBezTo>
                  <a:pt x="2637346" y="802856"/>
                  <a:pt x="2643669" y="810023"/>
                  <a:pt x="2642826" y="814237"/>
                </a:cubicBezTo>
                <a:cubicBezTo>
                  <a:pt x="2642826" y="817612"/>
                  <a:pt x="2637767" y="826042"/>
                  <a:pt x="2632709" y="831099"/>
                </a:cubicBezTo>
                <a:cubicBezTo>
                  <a:pt x="2627650" y="836158"/>
                  <a:pt x="2625965" y="841218"/>
                  <a:pt x="2627650" y="842903"/>
                </a:cubicBezTo>
                <a:cubicBezTo>
                  <a:pt x="2629338" y="844590"/>
                  <a:pt x="2629338" y="847960"/>
                  <a:pt x="2624280" y="849647"/>
                </a:cubicBezTo>
                <a:cubicBezTo>
                  <a:pt x="2619221" y="851332"/>
                  <a:pt x="2619221" y="854707"/>
                  <a:pt x="2622593" y="861450"/>
                </a:cubicBezTo>
                <a:cubicBezTo>
                  <a:pt x="2629337" y="874938"/>
                  <a:pt x="2625965" y="888429"/>
                  <a:pt x="2615848" y="885057"/>
                </a:cubicBezTo>
                <a:cubicBezTo>
                  <a:pt x="2602359" y="878313"/>
                  <a:pt x="2609103" y="888427"/>
                  <a:pt x="2629338" y="901917"/>
                </a:cubicBezTo>
                <a:cubicBezTo>
                  <a:pt x="2639454" y="908663"/>
                  <a:pt x="2649571" y="915405"/>
                  <a:pt x="2649571" y="918780"/>
                </a:cubicBezTo>
                <a:cubicBezTo>
                  <a:pt x="2649571" y="922150"/>
                  <a:pt x="2644512" y="933954"/>
                  <a:pt x="2637767" y="940699"/>
                </a:cubicBezTo>
                <a:cubicBezTo>
                  <a:pt x="2636082" y="942384"/>
                  <a:pt x="2636082" y="945758"/>
                  <a:pt x="2639455" y="945756"/>
                </a:cubicBezTo>
                <a:cubicBezTo>
                  <a:pt x="2642826" y="945757"/>
                  <a:pt x="2649570" y="939013"/>
                  <a:pt x="2656316" y="928895"/>
                </a:cubicBezTo>
                <a:cubicBezTo>
                  <a:pt x="2663060" y="918779"/>
                  <a:pt x="2671491" y="910348"/>
                  <a:pt x="2676550" y="908661"/>
                </a:cubicBezTo>
                <a:cubicBezTo>
                  <a:pt x="2683294" y="908661"/>
                  <a:pt x="2683293" y="905290"/>
                  <a:pt x="2683294" y="901917"/>
                </a:cubicBezTo>
                <a:cubicBezTo>
                  <a:pt x="2681607" y="896859"/>
                  <a:pt x="2684979" y="893487"/>
                  <a:pt x="2691724" y="893487"/>
                </a:cubicBezTo>
                <a:cubicBezTo>
                  <a:pt x="2700155" y="891799"/>
                  <a:pt x="2701841" y="890114"/>
                  <a:pt x="2700155" y="885055"/>
                </a:cubicBezTo>
                <a:cubicBezTo>
                  <a:pt x="2700155" y="881685"/>
                  <a:pt x="2703528" y="874938"/>
                  <a:pt x="2708587" y="873253"/>
                </a:cubicBezTo>
                <a:cubicBezTo>
                  <a:pt x="2717016" y="868194"/>
                  <a:pt x="2718703" y="863136"/>
                  <a:pt x="2715329" y="856392"/>
                </a:cubicBezTo>
                <a:cubicBezTo>
                  <a:pt x="2711959" y="842903"/>
                  <a:pt x="2711959" y="842903"/>
                  <a:pt x="2757484" y="874938"/>
                </a:cubicBezTo>
                <a:cubicBezTo>
                  <a:pt x="2774345" y="885055"/>
                  <a:pt x="2816500" y="913720"/>
                  <a:pt x="2853595" y="937327"/>
                </a:cubicBezTo>
                <a:cubicBezTo>
                  <a:pt x="3013776" y="1040182"/>
                  <a:pt x="3023893" y="1050299"/>
                  <a:pt x="3032325" y="1068845"/>
                </a:cubicBezTo>
                <a:cubicBezTo>
                  <a:pt x="3035697" y="1078962"/>
                  <a:pt x="3035696" y="1089079"/>
                  <a:pt x="3032323" y="1092451"/>
                </a:cubicBezTo>
                <a:cubicBezTo>
                  <a:pt x="3028951" y="1095823"/>
                  <a:pt x="3025581" y="1102568"/>
                  <a:pt x="3027265" y="1107627"/>
                </a:cubicBezTo>
                <a:cubicBezTo>
                  <a:pt x="3027265" y="1114372"/>
                  <a:pt x="3025581" y="1116057"/>
                  <a:pt x="3015464" y="1112684"/>
                </a:cubicBezTo>
                <a:cubicBezTo>
                  <a:pt x="3003660" y="1110999"/>
                  <a:pt x="3001973" y="1109313"/>
                  <a:pt x="3003659" y="1100881"/>
                </a:cubicBezTo>
                <a:cubicBezTo>
                  <a:pt x="3003660" y="1094137"/>
                  <a:pt x="3001973" y="1089079"/>
                  <a:pt x="2998601" y="1085706"/>
                </a:cubicBezTo>
                <a:cubicBezTo>
                  <a:pt x="2995229" y="1082334"/>
                  <a:pt x="2993543" y="1084020"/>
                  <a:pt x="2993543" y="1094137"/>
                </a:cubicBezTo>
                <a:cubicBezTo>
                  <a:pt x="2993543" y="1104253"/>
                  <a:pt x="2996915" y="1110999"/>
                  <a:pt x="3005347" y="1116058"/>
                </a:cubicBezTo>
                <a:cubicBezTo>
                  <a:pt x="3017149" y="1121115"/>
                  <a:pt x="3017149" y="1124488"/>
                  <a:pt x="3007032" y="1127861"/>
                </a:cubicBezTo>
                <a:cubicBezTo>
                  <a:pt x="3001973" y="1129546"/>
                  <a:pt x="2993543" y="1134605"/>
                  <a:pt x="2991858" y="1136291"/>
                </a:cubicBezTo>
                <a:cubicBezTo>
                  <a:pt x="2990171" y="1137978"/>
                  <a:pt x="2986798" y="1137976"/>
                  <a:pt x="2985113" y="1136291"/>
                </a:cubicBezTo>
                <a:cubicBezTo>
                  <a:pt x="2983426" y="1134604"/>
                  <a:pt x="2983426" y="1131233"/>
                  <a:pt x="2985113" y="1129546"/>
                </a:cubicBezTo>
                <a:cubicBezTo>
                  <a:pt x="2988485" y="1126174"/>
                  <a:pt x="2986799" y="1124487"/>
                  <a:pt x="2981741" y="1126174"/>
                </a:cubicBezTo>
                <a:cubicBezTo>
                  <a:pt x="2974996" y="1126174"/>
                  <a:pt x="2971623" y="1129546"/>
                  <a:pt x="2971622" y="1132918"/>
                </a:cubicBezTo>
                <a:cubicBezTo>
                  <a:pt x="2971624" y="1136290"/>
                  <a:pt x="2968252" y="1139663"/>
                  <a:pt x="2964879" y="1143035"/>
                </a:cubicBezTo>
                <a:cubicBezTo>
                  <a:pt x="2958135" y="1149780"/>
                  <a:pt x="2959821" y="1181818"/>
                  <a:pt x="2968250" y="1190247"/>
                </a:cubicBezTo>
                <a:cubicBezTo>
                  <a:pt x="2969937" y="1191934"/>
                  <a:pt x="2976682" y="1198679"/>
                  <a:pt x="2980054" y="1202051"/>
                </a:cubicBezTo>
                <a:cubicBezTo>
                  <a:pt x="2983426" y="1208794"/>
                  <a:pt x="2985113" y="1210480"/>
                  <a:pt x="2981740" y="1210481"/>
                </a:cubicBezTo>
                <a:cubicBezTo>
                  <a:pt x="2978368" y="1210480"/>
                  <a:pt x="2976682" y="1212168"/>
                  <a:pt x="2976682" y="1218912"/>
                </a:cubicBezTo>
                <a:cubicBezTo>
                  <a:pt x="2976682" y="1225657"/>
                  <a:pt x="2974996" y="1227342"/>
                  <a:pt x="2966565" y="1225655"/>
                </a:cubicBezTo>
                <a:cubicBezTo>
                  <a:pt x="2959821" y="1222285"/>
                  <a:pt x="2953076" y="1225655"/>
                  <a:pt x="2951391" y="1230715"/>
                </a:cubicBezTo>
                <a:cubicBezTo>
                  <a:pt x="2946331" y="1239144"/>
                  <a:pt x="2948018" y="1240832"/>
                  <a:pt x="2961507" y="1247576"/>
                </a:cubicBezTo>
                <a:cubicBezTo>
                  <a:pt x="2969937" y="1252635"/>
                  <a:pt x="2976682" y="1259380"/>
                  <a:pt x="2976682" y="1262750"/>
                </a:cubicBezTo>
                <a:cubicBezTo>
                  <a:pt x="2978368" y="1264437"/>
                  <a:pt x="2974997" y="1267810"/>
                  <a:pt x="2971624" y="1264438"/>
                </a:cubicBezTo>
                <a:cubicBezTo>
                  <a:pt x="2966565" y="1262752"/>
                  <a:pt x="2961506" y="1264437"/>
                  <a:pt x="2959821" y="1266123"/>
                </a:cubicBezTo>
                <a:cubicBezTo>
                  <a:pt x="2954761" y="1271182"/>
                  <a:pt x="2958133" y="1274554"/>
                  <a:pt x="2969938" y="1279614"/>
                </a:cubicBezTo>
                <a:cubicBezTo>
                  <a:pt x="2974996" y="1281299"/>
                  <a:pt x="2985112" y="1288043"/>
                  <a:pt x="2991858" y="1291416"/>
                </a:cubicBezTo>
                <a:cubicBezTo>
                  <a:pt x="3007032" y="1303219"/>
                  <a:pt x="3017149" y="1299847"/>
                  <a:pt x="3022209" y="1281299"/>
                </a:cubicBezTo>
                <a:cubicBezTo>
                  <a:pt x="3023893" y="1272869"/>
                  <a:pt x="3028951" y="1264438"/>
                  <a:pt x="3034011" y="1262752"/>
                </a:cubicBezTo>
                <a:cubicBezTo>
                  <a:pt x="3035698" y="1261065"/>
                  <a:pt x="3040755" y="1256008"/>
                  <a:pt x="3040755" y="1249263"/>
                </a:cubicBezTo>
                <a:cubicBezTo>
                  <a:pt x="3040755" y="1242518"/>
                  <a:pt x="3044128" y="1239146"/>
                  <a:pt x="3050872" y="1239146"/>
                </a:cubicBezTo>
                <a:cubicBezTo>
                  <a:pt x="3057617" y="1239146"/>
                  <a:pt x="3059303" y="1237459"/>
                  <a:pt x="3054244" y="1232400"/>
                </a:cubicBezTo>
                <a:cubicBezTo>
                  <a:pt x="3050872" y="1229028"/>
                  <a:pt x="3045812" y="1227342"/>
                  <a:pt x="3044128" y="1229028"/>
                </a:cubicBezTo>
                <a:cubicBezTo>
                  <a:pt x="3040756" y="1232400"/>
                  <a:pt x="3017149" y="1218912"/>
                  <a:pt x="3017149" y="1212168"/>
                </a:cubicBezTo>
                <a:cubicBezTo>
                  <a:pt x="3017149" y="1205424"/>
                  <a:pt x="3034011" y="1208795"/>
                  <a:pt x="3037382" y="1215538"/>
                </a:cubicBezTo>
                <a:cubicBezTo>
                  <a:pt x="3042442" y="1227342"/>
                  <a:pt x="3062675" y="1203736"/>
                  <a:pt x="3059303" y="1190247"/>
                </a:cubicBezTo>
                <a:cubicBezTo>
                  <a:pt x="3057616" y="1175071"/>
                  <a:pt x="3060989" y="1171698"/>
                  <a:pt x="3071105" y="1185189"/>
                </a:cubicBezTo>
                <a:cubicBezTo>
                  <a:pt x="3076163" y="1190248"/>
                  <a:pt x="3077850" y="1198679"/>
                  <a:pt x="3076165" y="1200364"/>
                </a:cubicBezTo>
                <a:cubicBezTo>
                  <a:pt x="3072792" y="1203736"/>
                  <a:pt x="3071105" y="1208794"/>
                  <a:pt x="3072791" y="1213853"/>
                </a:cubicBezTo>
                <a:cubicBezTo>
                  <a:pt x="3072791" y="1220597"/>
                  <a:pt x="3076164" y="1220597"/>
                  <a:pt x="3081221" y="1215540"/>
                </a:cubicBezTo>
                <a:cubicBezTo>
                  <a:pt x="3089654" y="1207109"/>
                  <a:pt x="3084595" y="1188559"/>
                  <a:pt x="3071106" y="1171701"/>
                </a:cubicBezTo>
                <a:cubicBezTo>
                  <a:pt x="3064361" y="1164956"/>
                  <a:pt x="3066045" y="1159897"/>
                  <a:pt x="3071105" y="1154837"/>
                </a:cubicBezTo>
                <a:cubicBezTo>
                  <a:pt x="3074478" y="1151465"/>
                  <a:pt x="3076165" y="1146407"/>
                  <a:pt x="3074478" y="1144720"/>
                </a:cubicBezTo>
                <a:cubicBezTo>
                  <a:pt x="3072792" y="1143035"/>
                  <a:pt x="3076165" y="1139663"/>
                  <a:pt x="3082908" y="1136291"/>
                </a:cubicBezTo>
                <a:cubicBezTo>
                  <a:pt x="3089654" y="1132919"/>
                  <a:pt x="3093027" y="1129545"/>
                  <a:pt x="3091339" y="1127859"/>
                </a:cubicBezTo>
                <a:cubicBezTo>
                  <a:pt x="3087966" y="1124487"/>
                  <a:pt x="3103142" y="1109313"/>
                  <a:pt x="3108200" y="1110998"/>
                </a:cubicBezTo>
                <a:cubicBezTo>
                  <a:pt x="3109888" y="1112684"/>
                  <a:pt x="3116630" y="1116057"/>
                  <a:pt x="3125061" y="1121114"/>
                </a:cubicBezTo>
                <a:cubicBezTo>
                  <a:pt x="3135180" y="1127861"/>
                  <a:pt x="3138551" y="1131233"/>
                  <a:pt x="3133492" y="1132918"/>
                </a:cubicBezTo>
                <a:cubicBezTo>
                  <a:pt x="3130122" y="1132918"/>
                  <a:pt x="3128434" y="1141350"/>
                  <a:pt x="3128435" y="1148094"/>
                </a:cubicBezTo>
                <a:cubicBezTo>
                  <a:pt x="3131807" y="1158211"/>
                  <a:pt x="3130121" y="1159897"/>
                  <a:pt x="3140237" y="1159896"/>
                </a:cubicBezTo>
                <a:cubicBezTo>
                  <a:pt x="3150354" y="1159897"/>
                  <a:pt x="3148668" y="1158210"/>
                  <a:pt x="3141923" y="1151465"/>
                </a:cubicBezTo>
                <a:cubicBezTo>
                  <a:pt x="3131807" y="1141348"/>
                  <a:pt x="3133492" y="1139663"/>
                  <a:pt x="3143608" y="1136291"/>
                </a:cubicBezTo>
                <a:cubicBezTo>
                  <a:pt x="3148668" y="1134605"/>
                  <a:pt x="3155412" y="1137976"/>
                  <a:pt x="3158785" y="1141348"/>
                </a:cubicBezTo>
                <a:cubicBezTo>
                  <a:pt x="3163844" y="1146407"/>
                  <a:pt x="3184078" y="1159897"/>
                  <a:pt x="3202624" y="1171698"/>
                </a:cubicBezTo>
                <a:cubicBezTo>
                  <a:pt x="3221173" y="1183502"/>
                  <a:pt x="3249837" y="1202051"/>
                  <a:pt x="3265013" y="1213853"/>
                </a:cubicBezTo>
                <a:cubicBezTo>
                  <a:pt x="3280186" y="1225657"/>
                  <a:pt x="3293677" y="1235772"/>
                  <a:pt x="3297048" y="1235773"/>
                </a:cubicBezTo>
                <a:cubicBezTo>
                  <a:pt x="3300421" y="1235771"/>
                  <a:pt x="3300421" y="1239146"/>
                  <a:pt x="3298735" y="1240832"/>
                </a:cubicBezTo>
                <a:cubicBezTo>
                  <a:pt x="3295363" y="1244203"/>
                  <a:pt x="3295363" y="1244203"/>
                  <a:pt x="3302107" y="1244204"/>
                </a:cubicBezTo>
                <a:cubicBezTo>
                  <a:pt x="3304215" y="1243782"/>
                  <a:pt x="3309485" y="1245891"/>
                  <a:pt x="3316203" y="1249394"/>
                </a:cubicBezTo>
                <a:lnTo>
                  <a:pt x="3329404" y="1257254"/>
                </a:lnTo>
                <a:lnTo>
                  <a:pt x="3406076" y="1182065"/>
                </a:lnTo>
                <a:cubicBezTo>
                  <a:pt x="3575920" y="1015693"/>
                  <a:pt x="3646770" y="947342"/>
                  <a:pt x="3662998" y="933609"/>
                </a:cubicBezTo>
                <a:cubicBezTo>
                  <a:pt x="3678979" y="917628"/>
                  <a:pt x="3746895" y="853709"/>
                  <a:pt x="3812811" y="791787"/>
                </a:cubicBezTo>
                <a:cubicBezTo>
                  <a:pt x="3876731" y="727867"/>
                  <a:pt x="3954633" y="653961"/>
                  <a:pt x="3982595" y="629991"/>
                </a:cubicBezTo>
                <a:cubicBezTo>
                  <a:pt x="4116429" y="512138"/>
                  <a:pt x="4148388" y="480178"/>
                  <a:pt x="4158374" y="470192"/>
                </a:cubicBezTo>
                <a:cubicBezTo>
                  <a:pt x="4166367" y="458207"/>
                  <a:pt x="4170359" y="458207"/>
                  <a:pt x="4176353" y="468193"/>
                </a:cubicBezTo>
                <a:cubicBezTo>
                  <a:pt x="4184344" y="480181"/>
                  <a:pt x="4184344" y="480181"/>
                  <a:pt x="4186340" y="458207"/>
                </a:cubicBezTo>
                <a:cubicBezTo>
                  <a:pt x="4186340" y="446222"/>
                  <a:pt x="4188337" y="440230"/>
                  <a:pt x="4193829" y="439730"/>
                </a:cubicBezTo>
                <a:cubicBezTo>
                  <a:pt x="4199323" y="439231"/>
                  <a:pt x="4208311" y="444225"/>
                  <a:pt x="4222294" y="454213"/>
                </a:cubicBezTo>
                <a:cubicBezTo>
                  <a:pt x="4254256" y="474188"/>
                  <a:pt x="4332157" y="524125"/>
                  <a:pt x="4362120" y="542101"/>
                </a:cubicBezTo>
                <a:cubicBezTo>
                  <a:pt x="4410058" y="570066"/>
                  <a:pt x="4442017" y="594036"/>
                  <a:pt x="4440021" y="604022"/>
                </a:cubicBezTo>
                <a:cubicBezTo>
                  <a:pt x="4440021" y="608019"/>
                  <a:pt x="4434027" y="618007"/>
                  <a:pt x="4428036" y="623998"/>
                </a:cubicBezTo>
                <a:cubicBezTo>
                  <a:pt x="4422043" y="629991"/>
                  <a:pt x="4420046" y="635984"/>
                  <a:pt x="4422043" y="637981"/>
                </a:cubicBezTo>
                <a:cubicBezTo>
                  <a:pt x="4424041" y="639979"/>
                  <a:pt x="4424041" y="643973"/>
                  <a:pt x="4418049" y="645971"/>
                </a:cubicBezTo>
                <a:cubicBezTo>
                  <a:pt x="4412055" y="647967"/>
                  <a:pt x="4412056" y="651964"/>
                  <a:pt x="4416051" y="659951"/>
                </a:cubicBezTo>
                <a:cubicBezTo>
                  <a:pt x="4424041" y="675932"/>
                  <a:pt x="4420046" y="691913"/>
                  <a:pt x="4408062" y="687919"/>
                </a:cubicBezTo>
                <a:cubicBezTo>
                  <a:pt x="4392081" y="679929"/>
                  <a:pt x="4400071" y="691912"/>
                  <a:pt x="4424041" y="707892"/>
                </a:cubicBezTo>
                <a:cubicBezTo>
                  <a:pt x="4436026" y="715884"/>
                  <a:pt x="4448011" y="723872"/>
                  <a:pt x="4448011" y="727869"/>
                </a:cubicBezTo>
                <a:cubicBezTo>
                  <a:pt x="4448011" y="731862"/>
                  <a:pt x="4442017" y="745845"/>
                  <a:pt x="4434028" y="753834"/>
                </a:cubicBezTo>
                <a:cubicBezTo>
                  <a:pt x="4432030" y="755832"/>
                  <a:pt x="4432032" y="759829"/>
                  <a:pt x="4436026" y="759827"/>
                </a:cubicBezTo>
                <a:cubicBezTo>
                  <a:pt x="4440021" y="759828"/>
                  <a:pt x="4448011" y="751839"/>
                  <a:pt x="4456001" y="739852"/>
                </a:cubicBezTo>
                <a:cubicBezTo>
                  <a:pt x="4463990" y="727869"/>
                  <a:pt x="4473979" y="717880"/>
                  <a:pt x="4479971" y="715881"/>
                </a:cubicBezTo>
                <a:cubicBezTo>
                  <a:pt x="4487960" y="715882"/>
                  <a:pt x="4487960" y="711889"/>
                  <a:pt x="4487960" y="707892"/>
                </a:cubicBezTo>
                <a:cubicBezTo>
                  <a:pt x="4485962" y="701900"/>
                  <a:pt x="4489957" y="697905"/>
                  <a:pt x="4497947" y="697905"/>
                </a:cubicBezTo>
                <a:cubicBezTo>
                  <a:pt x="4507936" y="695907"/>
                  <a:pt x="4509932" y="693911"/>
                  <a:pt x="4507936" y="687917"/>
                </a:cubicBezTo>
                <a:cubicBezTo>
                  <a:pt x="4507935" y="683924"/>
                  <a:pt x="4511931" y="675931"/>
                  <a:pt x="4517924" y="673936"/>
                </a:cubicBezTo>
                <a:cubicBezTo>
                  <a:pt x="4527911" y="667942"/>
                  <a:pt x="4529909" y="661950"/>
                  <a:pt x="4525912" y="653960"/>
                </a:cubicBezTo>
                <a:cubicBezTo>
                  <a:pt x="4521919" y="637981"/>
                  <a:pt x="4521919" y="637981"/>
                  <a:pt x="4575850" y="675931"/>
                </a:cubicBezTo>
                <a:cubicBezTo>
                  <a:pt x="4595825" y="687917"/>
                  <a:pt x="4645764" y="721874"/>
                  <a:pt x="4689707" y="749840"/>
                </a:cubicBezTo>
                <a:cubicBezTo>
                  <a:pt x="4879468" y="871688"/>
                  <a:pt x="4891452" y="883672"/>
                  <a:pt x="4901441" y="905643"/>
                </a:cubicBezTo>
                <a:cubicBezTo>
                  <a:pt x="4905436" y="917628"/>
                  <a:pt x="4905434" y="929613"/>
                  <a:pt x="4901439" y="933608"/>
                </a:cubicBezTo>
                <a:cubicBezTo>
                  <a:pt x="4897444" y="937603"/>
                  <a:pt x="4893451" y="945594"/>
                  <a:pt x="4895447" y="951586"/>
                </a:cubicBezTo>
                <a:cubicBezTo>
                  <a:pt x="4895447" y="959576"/>
                  <a:pt x="4893450" y="961573"/>
                  <a:pt x="4881467" y="957578"/>
                </a:cubicBezTo>
                <a:cubicBezTo>
                  <a:pt x="4867483" y="955582"/>
                  <a:pt x="4865484" y="953583"/>
                  <a:pt x="4867482" y="943594"/>
                </a:cubicBezTo>
                <a:cubicBezTo>
                  <a:pt x="4867482" y="935605"/>
                  <a:pt x="4865484" y="929613"/>
                  <a:pt x="4861489" y="925618"/>
                </a:cubicBezTo>
                <a:cubicBezTo>
                  <a:pt x="4857494" y="921623"/>
                  <a:pt x="4855498" y="923619"/>
                  <a:pt x="4855498" y="935607"/>
                </a:cubicBezTo>
                <a:cubicBezTo>
                  <a:pt x="4855498" y="947590"/>
                  <a:pt x="4859493" y="955581"/>
                  <a:pt x="4869482" y="961573"/>
                </a:cubicBezTo>
                <a:cubicBezTo>
                  <a:pt x="4883463" y="967564"/>
                  <a:pt x="4883464" y="971562"/>
                  <a:pt x="4871477" y="975557"/>
                </a:cubicBezTo>
                <a:cubicBezTo>
                  <a:pt x="4865485" y="977553"/>
                  <a:pt x="4855498" y="983547"/>
                  <a:pt x="4853502" y="985543"/>
                </a:cubicBezTo>
                <a:cubicBezTo>
                  <a:pt x="4851503" y="987542"/>
                  <a:pt x="4847507" y="987539"/>
                  <a:pt x="4845511" y="985543"/>
                </a:cubicBezTo>
                <a:cubicBezTo>
                  <a:pt x="4843512" y="983545"/>
                  <a:pt x="4843513" y="979552"/>
                  <a:pt x="4845511" y="977553"/>
                </a:cubicBezTo>
                <a:cubicBezTo>
                  <a:pt x="4849506" y="973558"/>
                  <a:pt x="4847507" y="971559"/>
                  <a:pt x="4841517" y="973558"/>
                </a:cubicBezTo>
                <a:cubicBezTo>
                  <a:pt x="4833527" y="973557"/>
                  <a:pt x="4829532" y="977553"/>
                  <a:pt x="4829530" y="981549"/>
                </a:cubicBezTo>
                <a:cubicBezTo>
                  <a:pt x="4829532" y="985543"/>
                  <a:pt x="4825537" y="989538"/>
                  <a:pt x="4821542" y="993533"/>
                </a:cubicBezTo>
                <a:cubicBezTo>
                  <a:pt x="4813552" y="1001523"/>
                  <a:pt x="4815549" y="1039477"/>
                  <a:pt x="4825535" y="1049463"/>
                </a:cubicBezTo>
                <a:cubicBezTo>
                  <a:pt x="4827533" y="1051461"/>
                  <a:pt x="4835523" y="1059451"/>
                  <a:pt x="4839518" y="1063446"/>
                </a:cubicBezTo>
                <a:cubicBezTo>
                  <a:pt x="4843512" y="1071434"/>
                  <a:pt x="4845511" y="1073433"/>
                  <a:pt x="4841514" y="1073433"/>
                </a:cubicBezTo>
                <a:cubicBezTo>
                  <a:pt x="4837522" y="1073432"/>
                  <a:pt x="4835524" y="1075430"/>
                  <a:pt x="4835524" y="1083421"/>
                </a:cubicBezTo>
                <a:cubicBezTo>
                  <a:pt x="4835524" y="1091411"/>
                  <a:pt x="4833527" y="1093407"/>
                  <a:pt x="4823538" y="1091408"/>
                </a:cubicBezTo>
                <a:cubicBezTo>
                  <a:pt x="4815547" y="1087416"/>
                  <a:pt x="4807558" y="1091409"/>
                  <a:pt x="4805562" y="1097402"/>
                </a:cubicBezTo>
                <a:cubicBezTo>
                  <a:pt x="4799568" y="1107388"/>
                  <a:pt x="4801567" y="1109387"/>
                  <a:pt x="4817546" y="1117377"/>
                </a:cubicBezTo>
                <a:cubicBezTo>
                  <a:pt x="4827533" y="1123370"/>
                  <a:pt x="4835523" y="1131360"/>
                  <a:pt x="4835524" y="1135353"/>
                </a:cubicBezTo>
                <a:cubicBezTo>
                  <a:pt x="4837522" y="1137352"/>
                  <a:pt x="4833527" y="1141347"/>
                  <a:pt x="4829532" y="1137352"/>
                </a:cubicBezTo>
                <a:cubicBezTo>
                  <a:pt x="4823538" y="1135356"/>
                  <a:pt x="4817545" y="1137351"/>
                  <a:pt x="4815547" y="1139348"/>
                </a:cubicBezTo>
                <a:cubicBezTo>
                  <a:pt x="4809555" y="1145342"/>
                  <a:pt x="4813550" y="1149337"/>
                  <a:pt x="4827533" y="1155331"/>
                </a:cubicBezTo>
                <a:cubicBezTo>
                  <a:pt x="4833527" y="1157327"/>
                  <a:pt x="4845509" y="1165317"/>
                  <a:pt x="4853502" y="1169311"/>
                </a:cubicBezTo>
                <a:cubicBezTo>
                  <a:pt x="4871478" y="1183295"/>
                  <a:pt x="4883463" y="1179300"/>
                  <a:pt x="4889456" y="1157327"/>
                </a:cubicBezTo>
                <a:cubicBezTo>
                  <a:pt x="4891452" y="1147341"/>
                  <a:pt x="4897444" y="1137352"/>
                  <a:pt x="4903437" y="1135356"/>
                </a:cubicBezTo>
                <a:cubicBezTo>
                  <a:pt x="4905436" y="1133357"/>
                  <a:pt x="4911427" y="1127365"/>
                  <a:pt x="4911427" y="1119375"/>
                </a:cubicBezTo>
                <a:cubicBezTo>
                  <a:pt x="4911427" y="1111386"/>
                  <a:pt x="4915422" y="1107391"/>
                  <a:pt x="4923413" y="1107390"/>
                </a:cubicBezTo>
                <a:cubicBezTo>
                  <a:pt x="4931403" y="1107390"/>
                  <a:pt x="4933400" y="1105393"/>
                  <a:pt x="4927408" y="1099399"/>
                </a:cubicBezTo>
                <a:cubicBezTo>
                  <a:pt x="4923413" y="1095404"/>
                  <a:pt x="4917418" y="1093407"/>
                  <a:pt x="4915423" y="1095403"/>
                </a:cubicBezTo>
                <a:cubicBezTo>
                  <a:pt x="4911427" y="1099398"/>
                  <a:pt x="4883463" y="1083421"/>
                  <a:pt x="4883463" y="1075430"/>
                </a:cubicBezTo>
                <a:cubicBezTo>
                  <a:pt x="4883463" y="1067440"/>
                  <a:pt x="4903438" y="1071436"/>
                  <a:pt x="4907433" y="1079424"/>
                </a:cubicBezTo>
                <a:cubicBezTo>
                  <a:pt x="4913426" y="1093407"/>
                  <a:pt x="4937393" y="1065443"/>
                  <a:pt x="4933400" y="1049462"/>
                </a:cubicBezTo>
                <a:cubicBezTo>
                  <a:pt x="4931403" y="1031484"/>
                  <a:pt x="4935396" y="1027489"/>
                  <a:pt x="4947382" y="1043472"/>
                </a:cubicBezTo>
                <a:cubicBezTo>
                  <a:pt x="4953374" y="1049462"/>
                  <a:pt x="4955373" y="1059451"/>
                  <a:pt x="4953376" y="1061447"/>
                </a:cubicBezTo>
                <a:cubicBezTo>
                  <a:pt x="4949380" y="1065442"/>
                  <a:pt x="4947382" y="1071434"/>
                  <a:pt x="4949379" y="1077427"/>
                </a:cubicBezTo>
                <a:cubicBezTo>
                  <a:pt x="4949379" y="1085417"/>
                  <a:pt x="4953376" y="1085416"/>
                  <a:pt x="4959366" y="1079426"/>
                </a:cubicBezTo>
                <a:cubicBezTo>
                  <a:pt x="4969356" y="1069437"/>
                  <a:pt x="4963362" y="1047464"/>
                  <a:pt x="4947382" y="1027491"/>
                </a:cubicBezTo>
                <a:cubicBezTo>
                  <a:pt x="4939392" y="1019501"/>
                  <a:pt x="4941389" y="1013508"/>
                  <a:pt x="4947382" y="1007515"/>
                </a:cubicBezTo>
                <a:cubicBezTo>
                  <a:pt x="4951377" y="1003519"/>
                  <a:pt x="4953375" y="997528"/>
                  <a:pt x="4951377" y="995530"/>
                </a:cubicBezTo>
                <a:cubicBezTo>
                  <a:pt x="4949380" y="993533"/>
                  <a:pt x="4953376" y="989538"/>
                  <a:pt x="4961362" y="985543"/>
                </a:cubicBezTo>
                <a:cubicBezTo>
                  <a:pt x="4969356" y="981548"/>
                  <a:pt x="4973351" y="977552"/>
                  <a:pt x="4971352" y="975554"/>
                </a:cubicBezTo>
                <a:cubicBezTo>
                  <a:pt x="4967357" y="971560"/>
                  <a:pt x="4985333" y="953584"/>
                  <a:pt x="4991327" y="955580"/>
                </a:cubicBezTo>
                <a:cubicBezTo>
                  <a:pt x="4993325" y="957578"/>
                  <a:pt x="5001314" y="961573"/>
                  <a:pt x="5011301" y="967564"/>
                </a:cubicBezTo>
                <a:cubicBezTo>
                  <a:pt x="5023288" y="975556"/>
                  <a:pt x="5027282" y="979552"/>
                  <a:pt x="5021288" y="981548"/>
                </a:cubicBezTo>
                <a:cubicBezTo>
                  <a:pt x="5017295" y="981548"/>
                  <a:pt x="5015297" y="991536"/>
                  <a:pt x="5015296" y="999526"/>
                </a:cubicBezTo>
                <a:cubicBezTo>
                  <a:pt x="5019291" y="1011511"/>
                  <a:pt x="5017295" y="1013508"/>
                  <a:pt x="5029278" y="1013508"/>
                </a:cubicBezTo>
                <a:cubicBezTo>
                  <a:pt x="5041265" y="1013508"/>
                  <a:pt x="5039266" y="1011509"/>
                  <a:pt x="5031277" y="1003519"/>
                </a:cubicBezTo>
                <a:cubicBezTo>
                  <a:pt x="5019292" y="991534"/>
                  <a:pt x="5021288" y="989538"/>
                  <a:pt x="5033273" y="985543"/>
                </a:cubicBezTo>
                <a:cubicBezTo>
                  <a:pt x="5039266" y="983547"/>
                  <a:pt x="5047257" y="987539"/>
                  <a:pt x="5051252" y="991535"/>
                </a:cubicBezTo>
                <a:cubicBezTo>
                  <a:pt x="5057244" y="997528"/>
                  <a:pt x="5081214" y="1013508"/>
                  <a:pt x="5103185" y="1027489"/>
                </a:cubicBezTo>
                <a:cubicBezTo>
                  <a:pt x="5125160" y="1041472"/>
                  <a:pt x="5159115" y="1063445"/>
                  <a:pt x="5177094" y="1077427"/>
                </a:cubicBezTo>
                <a:cubicBezTo>
                  <a:pt x="5195071" y="1091410"/>
                  <a:pt x="5211050" y="1103393"/>
                  <a:pt x="5215045" y="1103395"/>
                </a:cubicBezTo>
                <a:cubicBezTo>
                  <a:pt x="5219040" y="1103394"/>
                  <a:pt x="5219040" y="1107390"/>
                  <a:pt x="5217044" y="1109387"/>
                </a:cubicBezTo>
                <a:cubicBezTo>
                  <a:pt x="5213048" y="1113382"/>
                  <a:pt x="5213048" y="1113382"/>
                  <a:pt x="5221039" y="1113382"/>
                </a:cubicBezTo>
                <a:cubicBezTo>
                  <a:pt x="5231025" y="1111386"/>
                  <a:pt x="5300936" y="1157327"/>
                  <a:pt x="5300936" y="1165317"/>
                </a:cubicBezTo>
                <a:cubicBezTo>
                  <a:pt x="5300936" y="1165317"/>
                  <a:pt x="5294944" y="1167315"/>
                  <a:pt x="5290950" y="1167313"/>
                </a:cubicBezTo>
                <a:cubicBezTo>
                  <a:pt x="5284958" y="1169311"/>
                  <a:pt x="5280961" y="1169311"/>
                  <a:pt x="5280963" y="1173306"/>
                </a:cubicBezTo>
                <a:cubicBezTo>
                  <a:pt x="5282960" y="1175303"/>
                  <a:pt x="5276968" y="1185291"/>
                  <a:pt x="5266980" y="1195280"/>
                </a:cubicBezTo>
                <a:cubicBezTo>
                  <a:pt x="5251000" y="1215253"/>
                  <a:pt x="5254995" y="1231235"/>
                  <a:pt x="5282960" y="1235229"/>
                </a:cubicBezTo>
                <a:cubicBezTo>
                  <a:pt x="5300936" y="1237226"/>
                  <a:pt x="5308928" y="1233231"/>
                  <a:pt x="5294945" y="1227237"/>
                </a:cubicBezTo>
                <a:cubicBezTo>
                  <a:pt x="5286955" y="1223245"/>
                  <a:pt x="5288954" y="1221246"/>
                  <a:pt x="5300938" y="1209262"/>
                </a:cubicBezTo>
                <a:cubicBezTo>
                  <a:pt x="5310925" y="1199275"/>
                  <a:pt x="5318913" y="1199275"/>
                  <a:pt x="5330899" y="1203269"/>
                </a:cubicBezTo>
                <a:cubicBezTo>
                  <a:pt x="5338890" y="1207262"/>
                  <a:pt x="5348878" y="1209261"/>
                  <a:pt x="5352873" y="1205266"/>
                </a:cubicBezTo>
                <a:cubicBezTo>
                  <a:pt x="5356868" y="1201271"/>
                  <a:pt x="5366855" y="1203267"/>
                  <a:pt x="5374843" y="1211258"/>
                </a:cubicBezTo>
                <a:cubicBezTo>
                  <a:pt x="5386829" y="1219250"/>
                  <a:pt x="5388828" y="1225240"/>
                  <a:pt x="5384833" y="1229235"/>
                </a:cubicBezTo>
                <a:cubicBezTo>
                  <a:pt x="5380837" y="1233231"/>
                  <a:pt x="5376840" y="1233231"/>
                  <a:pt x="5372847" y="1233231"/>
                </a:cubicBezTo>
                <a:cubicBezTo>
                  <a:pt x="5368850" y="1233232"/>
                  <a:pt x="5362860" y="1235229"/>
                  <a:pt x="5360861" y="1241221"/>
                </a:cubicBezTo>
                <a:cubicBezTo>
                  <a:pt x="5356866" y="1245216"/>
                  <a:pt x="5352871" y="1249211"/>
                  <a:pt x="5346879" y="1247212"/>
                </a:cubicBezTo>
                <a:cubicBezTo>
                  <a:pt x="5336893" y="1245216"/>
                  <a:pt x="5336891" y="1265191"/>
                  <a:pt x="5346879" y="1271182"/>
                </a:cubicBezTo>
                <a:cubicBezTo>
                  <a:pt x="5350874" y="1271184"/>
                  <a:pt x="5354870" y="1279172"/>
                  <a:pt x="5354869" y="1287161"/>
                </a:cubicBezTo>
                <a:cubicBezTo>
                  <a:pt x="5352873" y="1301146"/>
                  <a:pt x="5346879" y="1303142"/>
                  <a:pt x="5304931" y="1289160"/>
                </a:cubicBezTo>
                <a:cubicBezTo>
                  <a:pt x="5292946" y="1285166"/>
                  <a:pt x="5284956" y="1285166"/>
                  <a:pt x="5278964" y="1295154"/>
                </a:cubicBezTo>
                <a:lnTo>
                  <a:pt x="5270974" y="1307137"/>
                </a:lnTo>
                <a:lnTo>
                  <a:pt x="5288953" y="1309136"/>
                </a:lnTo>
                <a:cubicBezTo>
                  <a:pt x="5298939" y="1311132"/>
                  <a:pt x="5310925" y="1315127"/>
                  <a:pt x="5314920" y="1319122"/>
                </a:cubicBezTo>
                <a:cubicBezTo>
                  <a:pt x="5318913" y="1323117"/>
                  <a:pt x="5326903" y="1323117"/>
                  <a:pt x="5332898" y="1321121"/>
                </a:cubicBezTo>
                <a:cubicBezTo>
                  <a:pt x="5338889" y="1319121"/>
                  <a:pt x="5346879" y="1319122"/>
                  <a:pt x="5350874" y="1323117"/>
                </a:cubicBezTo>
                <a:cubicBezTo>
                  <a:pt x="5354869" y="1327112"/>
                  <a:pt x="5352872" y="1333105"/>
                  <a:pt x="5348877" y="1337100"/>
                </a:cubicBezTo>
                <a:cubicBezTo>
                  <a:pt x="5342885" y="1343093"/>
                  <a:pt x="5336893" y="1341095"/>
                  <a:pt x="5330899" y="1335101"/>
                </a:cubicBezTo>
                <a:cubicBezTo>
                  <a:pt x="5320913" y="1325116"/>
                  <a:pt x="5318915" y="1327113"/>
                  <a:pt x="5298939" y="1347089"/>
                </a:cubicBezTo>
                <a:cubicBezTo>
                  <a:pt x="5282960" y="1363069"/>
                  <a:pt x="5272970" y="1369060"/>
                  <a:pt x="5262985" y="1367063"/>
                </a:cubicBezTo>
                <a:cubicBezTo>
                  <a:pt x="5249003" y="1365065"/>
                  <a:pt x="5249003" y="1365065"/>
                  <a:pt x="5256993" y="1357075"/>
                </a:cubicBezTo>
                <a:cubicBezTo>
                  <a:pt x="5266980" y="1347088"/>
                  <a:pt x="5266980" y="1347088"/>
                  <a:pt x="5237016" y="1333106"/>
                </a:cubicBezTo>
                <a:cubicBezTo>
                  <a:pt x="5223034" y="1327114"/>
                  <a:pt x="5213047" y="1325115"/>
                  <a:pt x="5213048" y="1329110"/>
                </a:cubicBezTo>
                <a:cubicBezTo>
                  <a:pt x="5213047" y="1333105"/>
                  <a:pt x="5207055" y="1339097"/>
                  <a:pt x="5201062" y="1337100"/>
                </a:cubicBezTo>
                <a:cubicBezTo>
                  <a:pt x="5193072" y="1337100"/>
                  <a:pt x="5189076" y="1341095"/>
                  <a:pt x="5187080" y="1355079"/>
                </a:cubicBezTo>
                <a:cubicBezTo>
                  <a:pt x="5185082" y="1369060"/>
                  <a:pt x="5187081" y="1375052"/>
                  <a:pt x="5199064" y="1383043"/>
                </a:cubicBezTo>
                <a:cubicBezTo>
                  <a:pt x="5211050" y="1391031"/>
                  <a:pt x="5213047" y="1397024"/>
                  <a:pt x="5209052" y="1409010"/>
                </a:cubicBezTo>
                <a:cubicBezTo>
                  <a:pt x="5207055" y="1418996"/>
                  <a:pt x="5201063" y="1428985"/>
                  <a:pt x="5197069" y="1432979"/>
                </a:cubicBezTo>
                <a:cubicBezTo>
                  <a:pt x="5191076" y="1438973"/>
                  <a:pt x="5193074" y="1444964"/>
                  <a:pt x="5199066" y="1450956"/>
                </a:cubicBezTo>
                <a:cubicBezTo>
                  <a:pt x="5213049" y="1464940"/>
                  <a:pt x="5219040" y="1478921"/>
                  <a:pt x="5211050" y="1486911"/>
                </a:cubicBezTo>
                <a:cubicBezTo>
                  <a:pt x="5207055" y="1490906"/>
                  <a:pt x="5205058" y="1496899"/>
                  <a:pt x="5205056" y="1500893"/>
                </a:cubicBezTo>
                <a:cubicBezTo>
                  <a:pt x="5205058" y="1504890"/>
                  <a:pt x="5197069" y="1512879"/>
                  <a:pt x="5187080" y="1522867"/>
                </a:cubicBezTo>
                <a:cubicBezTo>
                  <a:pt x="5175094" y="1530855"/>
                  <a:pt x="5169104" y="1540843"/>
                  <a:pt x="5169102" y="1544839"/>
                </a:cubicBezTo>
                <a:cubicBezTo>
                  <a:pt x="5171101" y="1558820"/>
                  <a:pt x="5163111" y="1558820"/>
                  <a:pt x="5149130" y="1544839"/>
                </a:cubicBezTo>
                <a:cubicBezTo>
                  <a:pt x="5135146" y="1530855"/>
                  <a:pt x="5119166" y="1534852"/>
                  <a:pt x="5127155" y="1550832"/>
                </a:cubicBezTo>
                <a:cubicBezTo>
                  <a:pt x="5129154" y="1556823"/>
                  <a:pt x="5129154" y="1556823"/>
                  <a:pt x="5123161" y="1554827"/>
                </a:cubicBezTo>
                <a:cubicBezTo>
                  <a:pt x="5117169" y="1552829"/>
                  <a:pt x="5115171" y="1554828"/>
                  <a:pt x="5113174" y="1564813"/>
                </a:cubicBezTo>
                <a:cubicBezTo>
                  <a:pt x="5111176" y="1578795"/>
                  <a:pt x="5101188" y="1580793"/>
                  <a:pt x="5083210" y="1570807"/>
                </a:cubicBezTo>
                <a:cubicBezTo>
                  <a:pt x="5073224" y="1564814"/>
                  <a:pt x="5067231" y="1566810"/>
                  <a:pt x="5065234" y="1572804"/>
                </a:cubicBezTo>
                <a:cubicBezTo>
                  <a:pt x="5063235" y="1578795"/>
                  <a:pt x="5065234" y="1580794"/>
                  <a:pt x="5071226" y="1582792"/>
                </a:cubicBezTo>
                <a:cubicBezTo>
                  <a:pt x="5085209" y="1584788"/>
                  <a:pt x="5087206" y="1586785"/>
                  <a:pt x="5079216" y="1602765"/>
                </a:cubicBezTo>
                <a:cubicBezTo>
                  <a:pt x="5073224" y="1612753"/>
                  <a:pt x="5067231" y="1614749"/>
                  <a:pt x="5053248" y="1612753"/>
                </a:cubicBezTo>
                <a:lnTo>
                  <a:pt x="5035272" y="1610757"/>
                </a:lnTo>
                <a:lnTo>
                  <a:pt x="5053251" y="1624738"/>
                </a:lnTo>
                <a:cubicBezTo>
                  <a:pt x="5071226" y="1638721"/>
                  <a:pt x="5071226" y="1638721"/>
                  <a:pt x="5057242" y="1640717"/>
                </a:cubicBezTo>
                <a:cubicBezTo>
                  <a:pt x="5049253" y="1640718"/>
                  <a:pt x="5037268" y="1636723"/>
                  <a:pt x="5033274" y="1632728"/>
                </a:cubicBezTo>
                <a:cubicBezTo>
                  <a:pt x="5029278" y="1628732"/>
                  <a:pt x="5021288" y="1628733"/>
                  <a:pt x="5015296" y="1630732"/>
                </a:cubicBezTo>
                <a:cubicBezTo>
                  <a:pt x="5007307" y="1634725"/>
                  <a:pt x="5009306" y="1636723"/>
                  <a:pt x="5021287" y="1644713"/>
                </a:cubicBezTo>
                <a:cubicBezTo>
                  <a:pt x="5043261" y="1658696"/>
                  <a:pt x="5037270" y="1680668"/>
                  <a:pt x="5011301" y="1678670"/>
                </a:cubicBezTo>
                <a:cubicBezTo>
                  <a:pt x="4999317" y="1678672"/>
                  <a:pt x="4995322" y="1678669"/>
                  <a:pt x="4997318" y="1684663"/>
                </a:cubicBezTo>
                <a:cubicBezTo>
                  <a:pt x="5001313" y="1688658"/>
                  <a:pt x="4999317" y="1694650"/>
                  <a:pt x="4995322" y="1698646"/>
                </a:cubicBezTo>
                <a:cubicBezTo>
                  <a:pt x="4991327" y="1702640"/>
                  <a:pt x="4991327" y="1710631"/>
                  <a:pt x="4991326" y="1714624"/>
                </a:cubicBezTo>
                <a:cubicBezTo>
                  <a:pt x="4993323" y="1720617"/>
                  <a:pt x="4991326" y="1722614"/>
                  <a:pt x="4983338" y="1722614"/>
                </a:cubicBezTo>
                <a:cubicBezTo>
                  <a:pt x="4977343" y="1720617"/>
                  <a:pt x="4971352" y="1726609"/>
                  <a:pt x="4971351" y="1730606"/>
                </a:cubicBezTo>
                <a:cubicBezTo>
                  <a:pt x="4971352" y="1742589"/>
                  <a:pt x="4939392" y="1778546"/>
                  <a:pt x="4925411" y="1784537"/>
                </a:cubicBezTo>
                <a:cubicBezTo>
                  <a:pt x="4921416" y="1788532"/>
                  <a:pt x="4915422" y="1786535"/>
                  <a:pt x="4911428" y="1782541"/>
                </a:cubicBezTo>
                <a:cubicBezTo>
                  <a:pt x="4907433" y="1778546"/>
                  <a:pt x="4899442" y="1778545"/>
                  <a:pt x="4891452" y="1782539"/>
                </a:cubicBezTo>
                <a:cubicBezTo>
                  <a:pt x="4885459" y="1788532"/>
                  <a:pt x="4871477" y="1786533"/>
                  <a:pt x="4863488" y="1782540"/>
                </a:cubicBezTo>
                <a:cubicBezTo>
                  <a:pt x="4855498" y="1778543"/>
                  <a:pt x="4845511" y="1776547"/>
                  <a:pt x="4843512" y="1778546"/>
                </a:cubicBezTo>
                <a:cubicBezTo>
                  <a:pt x="4837522" y="1784536"/>
                  <a:pt x="4843513" y="1786535"/>
                  <a:pt x="4859493" y="1790529"/>
                </a:cubicBezTo>
                <a:cubicBezTo>
                  <a:pt x="4871478" y="1794523"/>
                  <a:pt x="4871478" y="1794523"/>
                  <a:pt x="4863487" y="1814500"/>
                </a:cubicBezTo>
                <a:cubicBezTo>
                  <a:pt x="4855498" y="1826483"/>
                  <a:pt x="4855497" y="1838470"/>
                  <a:pt x="4857496" y="1844461"/>
                </a:cubicBezTo>
                <a:cubicBezTo>
                  <a:pt x="4861491" y="1848457"/>
                  <a:pt x="4859493" y="1854448"/>
                  <a:pt x="4855498" y="1858443"/>
                </a:cubicBezTo>
                <a:cubicBezTo>
                  <a:pt x="4851503" y="1862438"/>
                  <a:pt x="4847508" y="1862440"/>
                  <a:pt x="4847507" y="1858442"/>
                </a:cubicBezTo>
                <a:cubicBezTo>
                  <a:pt x="4845511" y="1856446"/>
                  <a:pt x="4845509" y="1852452"/>
                  <a:pt x="4843513" y="1854448"/>
                </a:cubicBezTo>
                <a:cubicBezTo>
                  <a:pt x="4841513" y="1856446"/>
                  <a:pt x="4845511" y="1864437"/>
                  <a:pt x="4847508" y="1870430"/>
                </a:cubicBezTo>
                <a:cubicBezTo>
                  <a:pt x="4853501" y="1880416"/>
                  <a:pt x="4855497" y="1882412"/>
                  <a:pt x="4863488" y="1878420"/>
                </a:cubicBezTo>
                <a:cubicBezTo>
                  <a:pt x="4869479" y="1876421"/>
                  <a:pt x="4871478" y="1874423"/>
                  <a:pt x="4865484" y="1872427"/>
                </a:cubicBezTo>
                <a:cubicBezTo>
                  <a:pt x="4861491" y="1872427"/>
                  <a:pt x="4861491" y="1872427"/>
                  <a:pt x="4867483" y="1870427"/>
                </a:cubicBezTo>
                <a:cubicBezTo>
                  <a:pt x="4885459" y="1868431"/>
                  <a:pt x="4891452" y="1862438"/>
                  <a:pt x="4879468" y="1858442"/>
                </a:cubicBezTo>
                <a:cubicBezTo>
                  <a:pt x="4873474" y="1856446"/>
                  <a:pt x="4871478" y="1854450"/>
                  <a:pt x="4873474" y="1848456"/>
                </a:cubicBezTo>
                <a:cubicBezTo>
                  <a:pt x="4877471" y="1840467"/>
                  <a:pt x="4883463" y="1842465"/>
                  <a:pt x="4895447" y="1858443"/>
                </a:cubicBezTo>
                <a:cubicBezTo>
                  <a:pt x="4905436" y="1868431"/>
                  <a:pt x="4925409" y="1868432"/>
                  <a:pt x="4923412" y="1858445"/>
                </a:cubicBezTo>
                <a:cubicBezTo>
                  <a:pt x="4921414" y="1856446"/>
                  <a:pt x="4919417" y="1854450"/>
                  <a:pt x="4915422" y="1858445"/>
                </a:cubicBezTo>
                <a:cubicBezTo>
                  <a:pt x="4911427" y="1862440"/>
                  <a:pt x="4905435" y="1860441"/>
                  <a:pt x="4901441" y="1856447"/>
                </a:cubicBezTo>
                <a:cubicBezTo>
                  <a:pt x="4893450" y="1848456"/>
                  <a:pt x="4893450" y="1848456"/>
                  <a:pt x="4915422" y="1822488"/>
                </a:cubicBezTo>
                <a:cubicBezTo>
                  <a:pt x="4929404" y="1808506"/>
                  <a:pt x="4933399" y="1804511"/>
                  <a:pt x="4943387" y="1810503"/>
                </a:cubicBezTo>
                <a:cubicBezTo>
                  <a:pt x="4947382" y="1814498"/>
                  <a:pt x="4951377" y="1818493"/>
                  <a:pt x="4949379" y="1820491"/>
                </a:cubicBezTo>
                <a:cubicBezTo>
                  <a:pt x="4947382" y="1822488"/>
                  <a:pt x="4947382" y="1826485"/>
                  <a:pt x="4949379" y="1828482"/>
                </a:cubicBezTo>
                <a:cubicBezTo>
                  <a:pt x="4951377" y="1830480"/>
                  <a:pt x="4957369" y="1828482"/>
                  <a:pt x="4961364" y="1824487"/>
                </a:cubicBezTo>
                <a:cubicBezTo>
                  <a:pt x="4967356" y="1818492"/>
                  <a:pt x="4967357" y="1814500"/>
                  <a:pt x="4953376" y="1804512"/>
                </a:cubicBezTo>
                <a:cubicBezTo>
                  <a:pt x="4941390" y="1792526"/>
                  <a:pt x="4939392" y="1790528"/>
                  <a:pt x="4951377" y="1786533"/>
                </a:cubicBezTo>
                <a:cubicBezTo>
                  <a:pt x="4957371" y="1784537"/>
                  <a:pt x="4963361" y="1778545"/>
                  <a:pt x="4963361" y="1774549"/>
                </a:cubicBezTo>
                <a:cubicBezTo>
                  <a:pt x="4963361" y="1770555"/>
                  <a:pt x="4963361" y="1770555"/>
                  <a:pt x="4965360" y="1776547"/>
                </a:cubicBezTo>
                <a:cubicBezTo>
                  <a:pt x="4965358" y="1780542"/>
                  <a:pt x="4973351" y="1784536"/>
                  <a:pt x="4977343" y="1784537"/>
                </a:cubicBezTo>
                <a:cubicBezTo>
                  <a:pt x="4985333" y="1784538"/>
                  <a:pt x="4987332" y="1782539"/>
                  <a:pt x="4985335" y="1772552"/>
                </a:cubicBezTo>
                <a:cubicBezTo>
                  <a:pt x="4983336" y="1766561"/>
                  <a:pt x="4979342" y="1758569"/>
                  <a:pt x="4975347" y="1758571"/>
                </a:cubicBezTo>
                <a:cubicBezTo>
                  <a:pt x="4963362" y="1754575"/>
                  <a:pt x="4973348" y="1748583"/>
                  <a:pt x="4999317" y="1742591"/>
                </a:cubicBezTo>
                <a:cubicBezTo>
                  <a:pt x="5013298" y="1740592"/>
                  <a:pt x="5021290" y="1736598"/>
                  <a:pt x="5019291" y="1730605"/>
                </a:cubicBezTo>
                <a:cubicBezTo>
                  <a:pt x="5019291" y="1726608"/>
                  <a:pt x="5019292" y="1722616"/>
                  <a:pt x="5023286" y="1722614"/>
                </a:cubicBezTo>
                <a:cubicBezTo>
                  <a:pt x="5027282" y="1722616"/>
                  <a:pt x="5029278" y="1716622"/>
                  <a:pt x="5027282" y="1710628"/>
                </a:cubicBezTo>
                <a:cubicBezTo>
                  <a:pt x="5025283" y="1696648"/>
                  <a:pt x="5029278" y="1692653"/>
                  <a:pt x="5051251" y="1686659"/>
                </a:cubicBezTo>
                <a:cubicBezTo>
                  <a:pt x="5063236" y="1682664"/>
                  <a:pt x="5069230" y="1680668"/>
                  <a:pt x="5071226" y="1670682"/>
                </a:cubicBezTo>
                <a:cubicBezTo>
                  <a:pt x="5073225" y="1660693"/>
                  <a:pt x="5077220" y="1656697"/>
                  <a:pt x="5089205" y="1652703"/>
                </a:cubicBezTo>
                <a:cubicBezTo>
                  <a:pt x="5097193" y="1648707"/>
                  <a:pt x="5105183" y="1644713"/>
                  <a:pt x="5107180" y="1638720"/>
                </a:cubicBezTo>
                <a:cubicBezTo>
                  <a:pt x="5109179" y="1632728"/>
                  <a:pt x="5119165" y="1626734"/>
                  <a:pt x="5127156" y="1626734"/>
                </a:cubicBezTo>
                <a:cubicBezTo>
                  <a:pt x="5137142" y="1624738"/>
                  <a:pt x="5145132" y="1616748"/>
                  <a:pt x="5153123" y="1604763"/>
                </a:cubicBezTo>
                <a:cubicBezTo>
                  <a:pt x="5167106" y="1582792"/>
                  <a:pt x="5181089" y="1576798"/>
                  <a:pt x="5183086" y="1586785"/>
                </a:cubicBezTo>
                <a:cubicBezTo>
                  <a:pt x="5183085" y="1590782"/>
                  <a:pt x="5187080" y="1590780"/>
                  <a:pt x="5189077" y="1588783"/>
                </a:cubicBezTo>
                <a:cubicBezTo>
                  <a:pt x="5191076" y="1586785"/>
                  <a:pt x="5189077" y="1580793"/>
                  <a:pt x="5185081" y="1576799"/>
                </a:cubicBezTo>
                <a:cubicBezTo>
                  <a:pt x="5181086" y="1572804"/>
                  <a:pt x="5181088" y="1568809"/>
                  <a:pt x="5185081" y="1568809"/>
                </a:cubicBezTo>
                <a:cubicBezTo>
                  <a:pt x="5189079" y="1568809"/>
                  <a:pt x="5205057" y="1556823"/>
                  <a:pt x="5221037" y="1540843"/>
                </a:cubicBezTo>
                <a:lnTo>
                  <a:pt x="5249001" y="1512879"/>
                </a:lnTo>
                <a:lnTo>
                  <a:pt x="5262985" y="1530856"/>
                </a:lnTo>
                <a:cubicBezTo>
                  <a:pt x="5270974" y="1542842"/>
                  <a:pt x="5278964" y="1546835"/>
                  <a:pt x="5280961" y="1544838"/>
                </a:cubicBezTo>
                <a:cubicBezTo>
                  <a:pt x="5282960" y="1542840"/>
                  <a:pt x="5288951" y="1544838"/>
                  <a:pt x="5292948" y="1552828"/>
                </a:cubicBezTo>
                <a:cubicBezTo>
                  <a:pt x="5298940" y="1562817"/>
                  <a:pt x="5302934" y="1562814"/>
                  <a:pt x="5306929" y="1558820"/>
                </a:cubicBezTo>
                <a:cubicBezTo>
                  <a:pt x="5310925" y="1554825"/>
                  <a:pt x="5310924" y="1550832"/>
                  <a:pt x="5306930" y="1550830"/>
                </a:cubicBezTo>
                <a:cubicBezTo>
                  <a:pt x="5304933" y="1548833"/>
                  <a:pt x="5302935" y="1546835"/>
                  <a:pt x="5302934" y="1542842"/>
                </a:cubicBezTo>
                <a:cubicBezTo>
                  <a:pt x="5302935" y="1538845"/>
                  <a:pt x="5306929" y="1538847"/>
                  <a:pt x="5310925" y="1538845"/>
                </a:cubicBezTo>
                <a:cubicBezTo>
                  <a:pt x="5314919" y="1538847"/>
                  <a:pt x="5318915" y="1538845"/>
                  <a:pt x="5322909" y="1534851"/>
                </a:cubicBezTo>
                <a:cubicBezTo>
                  <a:pt x="5326904" y="1530856"/>
                  <a:pt x="5326904" y="1526862"/>
                  <a:pt x="5322909" y="1526861"/>
                </a:cubicBezTo>
                <a:cubicBezTo>
                  <a:pt x="5318914" y="1526862"/>
                  <a:pt x="5318915" y="1522865"/>
                  <a:pt x="5320910" y="1520869"/>
                </a:cubicBezTo>
                <a:cubicBezTo>
                  <a:pt x="5322909" y="1518870"/>
                  <a:pt x="5322909" y="1514877"/>
                  <a:pt x="5318914" y="1514875"/>
                </a:cubicBezTo>
                <a:cubicBezTo>
                  <a:pt x="5316918" y="1512879"/>
                  <a:pt x="5316916" y="1508883"/>
                  <a:pt x="5324905" y="1500894"/>
                </a:cubicBezTo>
                <a:cubicBezTo>
                  <a:pt x="5334894" y="1490905"/>
                  <a:pt x="5334894" y="1486913"/>
                  <a:pt x="5324905" y="1484914"/>
                </a:cubicBezTo>
                <a:cubicBezTo>
                  <a:pt x="5312922" y="1480919"/>
                  <a:pt x="5306929" y="1458948"/>
                  <a:pt x="5316916" y="1460945"/>
                </a:cubicBezTo>
                <a:cubicBezTo>
                  <a:pt x="5320912" y="1460945"/>
                  <a:pt x="5326904" y="1454953"/>
                  <a:pt x="5332898" y="1448959"/>
                </a:cubicBezTo>
                <a:cubicBezTo>
                  <a:pt x="5338890" y="1442967"/>
                  <a:pt x="5346879" y="1438970"/>
                  <a:pt x="5348878" y="1440969"/>
                </a:cubicBezTo>
                <a:cubicBezTo>
                  <a:pt x="5350874" y="1442965"/>
                  <a:pt x="5356868" y="1440969"/>
                  <a:pt x="5362860" y="1438971"/>
                </a:cubicBezTo>
                <a:cubicBezTo>
                  <a:pt x="5366855" y="1434976"/>
                  <a:pt x="5370848" y="1430981"/>
                  <a:pt x="5368852" y="1428985"/>
                </a:cubicBezTo>
                <a:cubicBezTo>
                  <a:pt x="5366853" y="1426986"/>
                  <a:pt x="5368853" y="1420995"/>
                  <a:pt x="5376842" y="1413005"/>
                </a:cubicBezTo>
                <a:cubicBezTo>
                  <a:pt x="5384832" y="1405015"/>
                  <a:pt x="5386829" y="1403018"/>
                  <a:pt x="5384831" y="1409009"/>
                </a:cubicBezTo>
                <a:cubicBezTo>
                  <a:pt x="5382834" y="1411006"/>
                  <a:pt x="5382834" y="1418996"/>
                  <a:pt x="5384832" y="1420995"/>
                </a:cubicBezTo>
                <a:cubicBezTo>
                  <a:pt x="5392822" y="1428984"/>
                  <a:pt x="5400810" y="1417000"/>
                  <a:pt x="5398813" y="1403016"/>
                </a:cubicBezTo>
                <a:cubicBezTo>
                  <a:pt x="5396817" y="1385040"/>
                  <a:pt x="5400812" y="1381045"/>
                  <a:pt x="5414793" y="1395026"/>
                </a:cubicBezTo>
                <a:cubicBezTo>
                  <a:pt x="5426778" y="1407011"/>
                  <a:pt x="5436765" y="1405015"/>
                  <a:pt x="5428775" y="1389034"/>
                </a:cubicBezTo>
                <a:cubicBezTo>
                  <a:pt x="5422783" y="1379046"/>
                  <a:pt x="5428777" y="1369060"/>
                  <a:pt x="5436767" y="1377050"/>
                </a:cubicBezTo>
                <a:cubicBezTo>
                  <a:pt x="5440761" y="1381045"/>
                  <a:pt x="5438764" y="1383043"/>
                  <a:pt x="5434768" y="1383041"/>
                </a:cubicBezTo>
                <a:cubicBezTo>
                  <a:pt x="5426778" y="1383041"/>
                  <a:pt x="5428777" y="1385040"/>
                  <a:pt x="5436766" y="1385040"/>
                </a:cubicBezTo>
                <a:cubicBezTo>
                  <a:pt x="5450748" y="1387038"/>
                  <a:pt x="5452748" y="1377050"/>
                  <a:pt x="5440760" y="1369060"/>
                </a:cubicBezTo>
                <a:cubicBezTo>
                  <a:pt x="5434769" y="1367062"/>
                  <a:pt x="5436767" y="1361070"/>
                  <a:pt x="5450749" y="1343092"/>
                </a:cubicBezTo>
                <a:cubicBezTo>
                  <a:pt x="5462733" y="1331106"/>
                  <a:pt x="5472719" y="1321120"/>
                  <a:pt x="5474718" y="1323119"/>
                </a:cubicBezTo>
                <a:cubicBezTo>
                  <a:pt x="5474718" y="1323119"/>
                  <a:pt x="5480710" y="1321121"/>
                  <a:pt x="5482708" y="1315129"/>
                </a:cubicBezTo>
                <a:cubicBezTo>
                  <a:pt x="5486703" y="1307137"/>
                  <a:pt x="5494693" y="1311134"/>
                  <a:pt x="5544628" y="1345090"/>
                </a:cubicBezTo>
                <a:cubicBezTo>
                  <a:pt x="5576590" y="1369060"/>
                  <a:pt x="5620534" y="1397025"/>
                  <a:pt x="5640508" y="1409009"/>
                </a:cubicBezTo>
                <a:cubicBezTo>
                  <a:pt x="5658486" y="1422991"/>
                  <a:pt x="5710422" y="1454953"/>
                  <a:pt x="5748375" y="1480919"/>
                </a:cubicBezTo>
                <a:cubicBezTo>
                  <a:pt x="5788324" y="1504888"/>
                  <a:pt x="5838261" y="1538845"/>
                  <a:pt x="5860234" y="1552829"/>
                </a:cubicBezTo>
                <a:cubicBezTo>
                  <a:pt x="5890195" y="1570807"/>
                  <a:pt x="5900181" y="1580793"/>
                  <a:pt x="5916161" y="1604763"/>
                </a:cubicBezTo>
                <a:cubicBezTo>
                  <a:pt x="5914165" y="1606759"/>
                  <a:pt x="5914164" y="1618747"/>
                  <a:pt x="5914166" y="1626736"/>
                </a:cubicBezTo>
                <a:cubicBezTo>
                  <a:pt x="5914165" y="1642717"/>
                  <a:pt x="5914165" y="1642717"/>
                  <a:pt x="5900184" y="1640718"/>
                </a:cubicBezTo>
                <a:cubicBezTo>
                  <a:pt x="5880208" y="1636723"/>
                  <a:pt x="5866225" y="1614750"/>
                  <a:pt x="5878210" y="1602764"/>
                </a:cubicBezTo>
                <a:cubicBezTo>
                  <a:pt x="5882206" y="1598770"/>
                  <a:pt x="5884204" y="1592778"/>
                  <a:pt x="5882205" y="1590779"/>
                </a:cubicBezTo>
                <a:cubicBezTo>
                  <a:pt x="5876213" y="1584789"/>
                  <a:pt x="5860234" y="1600768"/>
                  <a:pt x="5860231" y="1612752"/>
                </a:cubicBezTo>
                <a:cubicBezTo>
                  <a:pt x="5858235" y="1618747"/>
                  <a:pt x="5852241" y="1620743"/>
                  <a:pt x="5842255" y="1618747"/>
                </a:cubicBezTo>
                <a:cubicBezTo>
                  <a:pt x="5822282" y="1614751"/>
                  <a:pt x="5814291" y="1622742"/>
                  <a:pt x="5824279" y="1636723"/>
                </a:cubicBezTo>
                <a:cubicBezTo>
                  <a:pt x="5828272" y="1644712"/>
                  <a:pt x="5840258" y="1648708"/>
                  <a:pt x="5852244" y="1648707"/>
                </a:cubicBezTo>
                <a:cubicBezTo>
                  <a:pt x="5864226" y="1648708"/>
                  <a:pt x="5872217" y="1648708"/>
                  <a:pt x="5866225" y="1646709"/>
                </a:cubicBezTo>
                <a:cubicBezTo>
                  <a:pt x="5860231" y="1644713"/>
                  <a:pt x="5860234" y="1640718"/>
                  <a:pt x="5860231" y="1636723"/>
                </a:cubicBezTo>
                <a:cubicBezTo>
                  <a:pt x="5862230" y="1630732"/>
                  <a:pt x="5866226" y="1630729"/>
                  <a:pt x="5872218" y="1636723"/>
                </a:cubicBezTo>
                <a:cubicBezTo>
                  <a:pt x="5882205" y="1646710"/>
                  <a:pt x="5872217" y="1656697"/>
                  <a:pt x="5852243" y="1656697"/>
                </a:cubicBezTo>
                <a:cubicBezTo>
                  <a:pt x="5836264" y="1656698"/>
                  <a:pt x="5836264" y="1656698"/>
                  <a:pt x="5840257" y="1672677"/>
                </a:cubicBezTo>
                <a:cubicBezTo>
                  <a:pt x="5846251" y="1690654"/>
                  <a:pt x="5830270" y="1714624"/>
                  <a:pt x="5812294" y="1712628"/>
                </a:cubicBezTo>
                <a:cubicBezTo>
                  <a:pt x="5808297" y="1712628"/>
                  <a:pt x="5798310" y="1718621"/>
                  <a:pt x="5792319" y="1724612"/>
                </a:cubicBezTo>
                <a:cubicBezTo>
                  <a:pt x="5746377" y="1770555"/>
                  <a:pt x="5744379" y="1772551"/>
                  <a:pt x="5752366" y="1776547"/>
                </a:cubicBezTo>
                <a:cubicBezTo>
                  <a:pt x="5756361" y="1780542"/>
                  <a:pt x="5758361" y="1786533"/>
                  <a:pt x="5758361" y="1794523"/>
                </a:cubicBezTo>
                <a:cubicBezTo>
                  <a:pt x="5756362" y="1804512"/>
                  <a:pt x="5754366" y="1806508"/>
                  <a:pt x="5742381" y="1802514"/>
                </a:cubicBezTo>
                <a:cubicBezTo>
                  <a:pt x="5734391" y="1798520"/>
                  <a:pt x="5726400" y="1794523"/>
                  <a:pt x="5722406" y="1790528"/>
                </a:cubicBezTo>
                <a:cubicBezTo>
                  <a:pt x="5718411" y="1786533"/>
                  <a:pt x="5714417" y="1786536"/>
                  <a:pt x="5710421" y="1790530"/>
                </a:cubicBezTo>
                <a:cubicBezTo>
                  <a:pt x="5706426" y="1794525"/>
                  <a:pt x="5706426" y="1798518"/>
                  <a:pt x="5710421" y="1798520"/>
                </a:cubicBezTo>
                <a:cubicBezTo>
                  <a:pt x="5712418" y="1800517"/>
                  <a:pt x="5714416" y="1802515"/>
                  <a:pt x="5714417" y="1806508"/>
                </a:cubicBezTo>
                <a:cubicBezTo>
                  <a:pt x="5714416" y="1810505"/>
                  <a:pt x="5710422" y="1810503"/>
                  <a:pt x="5706425" y="1810505"/>
                </a:cubicBezTo>
                <a:cubicBezTo>
                  <a:pt x="5702431" y="1810503"/>
                  <a:pt x="5700433" y="1812501"/>
                  <a:pt x="5702431" y="1822491"/>
                </a:cubicBezTo>
                <a:cubicBezTo>
                  <a:pt x="5706426" y="1834475"/>
                  <a:pt x="5704430" y="1836472"/>
                  <a:pt x="5696438" y="1824487"/>
                </a:cubicBezTo>
                <a:cubicBezTo>
                  <a:pt x="5688448" y="1816496"/>
                  <a:pt x="5682456" y="1814498"/>
                  <a:pt x="5668476" y="1816496"/>
                </a:cubicBezTo>
                <a:cubicBezTo>
                  <a:pt x="5654491" y="1818493"/>
                  <a:pt x="5650497" y="1822488"/>
                  <a:pt x="5652494" y="1824487"/>
                </a:cubicBezTo>
                <a:cubicBezTo>
                  <a:pt x="5654491" y="1826484"/>
                  <a:pt x="5658486" y="1826485"/>
                  <a:pt x="5660486" y="1824487"/>
                </a:cubicBezTo>
                <a:cubicBezTo>
                  <a:pt x="5662482" y="1822491"/>
                  <a:pt x="5666477" y="1822487"/>
                  <a:pt x="5670472" y="1826483"/>
                </a:cubicBezTo>
                <a:cubicBezTo>
                  <a:pt x="5672471" y="1828481"/>
                  <a:pt x="5672468" y="1832476"/>
                  <a:pt x="5666476" y="1834475"/>
                </a:cubicBezTo>
                <a:cubicBezTo>
                  <a:pt x="5660483" y="1836472"/>
                  <a:pt x="5660485" y="1840466"/>
                  <a:pt x="5668476" y="1840467"/>
                </a:cubicBezTo>
                <a:cubicBezTo>
                  <a:pt x="5672468" y="1840466"/>
                  <a:pt x="5678462" y="1846459"/>
                  <a:pt x="5680460" y="1852451"/>
                </a:cubicBezTo>
                <a:cubicBezTo>
                  <a:pt x="5682456" y="1858445"/>
                  <a:pt x="5680460" y="1860441"/>
                  <a:pt x="5672469" y="1856446"/>
                </a:cubicBezTo>
                <a:cubicBezTo>
                  <a:pt x="5668474" y="1852451"/>
                  <a:pt x="5660483" y="1852451"/>
                  <a:pt x="5658486" y="1854448"/>
                </a:cubicBezTo>
                <a:cubicBezTo>
                  <a:pt x="5656487" y="1856447"/>
                  <a:pt x="5648498" y="1856446"/>
                  <a:pt x="5640508" y="1856446"/>
                </a:cubicBezTo>
                <a:cubicBezTo>
                  <a:pt x="5628524" y="1856446"/>
                  <a:pt x="5628524" y="1856446"/>
                  <a:pt x="5640508" y="1864436"/>
                </a:cubicBezTo>
                <a:cubicBezTo>
                  <a:pt x="5652496" y="1872426"/>
                  <a:pt x="5652496" y="1872426"/>
                  <a:pt x="5642507" y="1870427"/>
                </a:cubicBezTo>
                <a:cubicBezTo>
                  <a:pt x="5634516" y="1866435"/>
                  <a:pt x="5632520" y="1868431"/>
                  <a:pt x="5640510" y="1876420"/>
                </a:cubicBezTo>
                <a:cubicBezTo>
                  <a:pt x="5644506" y="1880416"/>
                  <a:pt x="5652496" y="1888406"/>
                  <a:pt x="5654492" y="1890402"/>
                </a:cubicBezTo>
                <a:cubicBezTo>
                  <a:pt x="5662482" y="1898392"/>
                  <a:pt x="5646502" y="1914372"/>
                  <a:pt x="5632519" y="1912376"/>
                </a:cubicBezTo>
                <a:cubicBezTo>
                  <a:pt x="5622532" y="1910379"/>
                  <a:pt x="5622532" y="1910379"/>
                  <a:pt x="5628524" y="1908381"/>
                </a:cubicBezTo>
                <a:cubicBezTo>
                  <a:pt x="5632520" y="1908381"/>
                  <a:pt x="5632517" y="1904386"/>
                  <a:pt x="5630521" y="1902390"/>
                </a:cubicBezTo>
                <a:cubicBezTo>
                  <a:pt x="5624529" y="1896396"/>
                  <a:pt x="5622532" y="1898393"/>
                  <a:pt x="5620536" y="1912375"/>
                </a:cubicBezTo>
                <a:cubicBezTo>
                  <a:pt x="5610547" y="1954323"/>
                  <a:pt x="5582583" y="1982289"/>
                  <a:pt x="5554618" y="1974297"/>
                </a:cubicBezTo>
                <a:cubicBezTo>
                  <a:pt x="5550623" y="1974298"/>
                  <a:pt x="5552619" y="1976295"/>
                  <a:pt x="5560610" y="1980289"/>
                </a:cubicBezTo>
                <a:cubicBezTo>
                  <a:pt x="5574592" y="1986282"/>
                  <a:pt x="5574593" y="1990279"/>
                  <a:pt x="5554617" y="2002264"/>
                </a:cubicBezTo>
                <a:cubicBezTo>
                  <a:pt x="5542632" y="2010251"/>
                  <a:pt x="5534643" y="2022239"/>
                  <a:pt x="5532645" y="2028230"/>
                </a:cubicBezTo>
                <a:cubicBezTo>
                  <a:pt x="5530648" y="2038216"/>
                  <a:pt x="5526653" y="2042211"/>
                  <a:pt x="5512672" y="2044210"/>
                </a:cubicBezTo>
                <a:cubicBezTo>
                  <a:pt x="5494692" y="2046209"/>
                  <a:pt x="5494693" y="2050201"/>
                  <a:pt x="5496692" y="2060190"/>
                </a:cubicBezTo>
                <a:cubicBezTo>
                  <a:pt x="5496691" y="2068180"/>
                  <a:pt x="5496689" y="2072174"/>
                  <a:pt x="5490698" y="2070176"/>
                </a:cubicBezTo>
                <a:cubicBezTo>
                  <a:pt x="5484705" y="2068180"/>
                  <a:pt x="5482709" y="2070176"/>
                  <a:pt x="5480709" y="2080165"/>
                </a:cubicBezTo>
                <a:cubicBezTo>
                  <a:pt x="5476717" y="2096145"/>
                  <a:pt x="5464731" y="2092149"/>
                  <a:pt x="5464731" y="2076170"/>
                </a:cubicBezTo>
                <a:cubicBezTo>
                  <a:pt x="5464731" y="2060190"/>
                  <a:pt x="5458738" y="2054196"/>
                  <a:pt x="5448749" y="2064185"/>
                </a:cubicBezTo>
                <a:cubicBezTo>
                  <a:pt x="5444754" y="2068180"/>
                  <a:pt x="5442757" y="2074174"/>
                  <a:pt x="5446753" y="2078169"/>
                </a:cubicBezTo>
                <a:cubicBezTo>
                  <a:pt x="5454744" y="2086158"/>
                  <a:pt x="5450748" y="2098143"/>
                  <a:pt x="5438763" y="2098140"/>
                </a:cubicBezTo>
                <a:cubicBezTo>
                  <a:pt x="5432770" y="2096144"/>
                  <a:pt x="5430774" y="2098141"/>
                  <a:pt x="5436767" y="2104134"/>
                </a:cubicBezTo>
                <a:cubicBezTo>
                  <a:pt x="5444757" y="2112125"/>
                  <a:pt x="5432770" y="2128104"/>
                  <a:pt x="5420784" y="2124109"/>
                </a:cubicBezTo>
                <a:cubicBezTo>
                  <a:pt x="5414794" y="2122111"/>
                  <a:pt x="5412796" y="2128103"/>
                  <a:pt x="5412797" y="2136094"/>
                </a:cubicBezTo>
                <a:cubicBezTo>
                  <a:pt x="5414793" y="2146081"/>
                  <a:pt x="5406804" y="2154070"/>
                  <a:pt x="5378839" y="2178042"/>
                </a:cubicBezTo>
                <a:cubicBezTo>
                  <a:pt x="5358864" y="2194020"/>
                  <a:pt x="5340888" y="2208004"/>
                  <a:pt x="5336891" y="2208004"/>
                </a:cubicBezTo>
                <a:cubicBezTo>
                  <a:pt x="5334894" y="2210001"/>
                  <a:pt x="5330898" y="2213995"/>
                  <a:pt x="5330899" y="2221984"/>
                </a:cubicBezTo>
                <a:cubicBezTo>
                  <a:pt x="5332898" y="2231973"/>
                  <a:pt x="5330899" y="2233973"/>
                  <a:pt x="5318915" y="2233970"/>
                </a:cubicBezTo>
                <a:cubicBezTo>
                  <a:pt x="5310924" y="2233969"/>
                  <a:pt x="5298939" y="2237965"/>
                  <a:pt x="5292946" y="2243958"/>
                </a:cubicBezTo>
                <a:cubicBezTo>
                  <a:pt x="5284956" y="2251949"/>
                  <a:pt x="5282960" y="2253945"/>
                  <a:pt x="5290950" y="2253945"/>
                </a:cubicBezTo>
                <a:cubicBezTo>
                  <a:pt x="5300936" y="2251948"/>
                  <a:pt x="5300936" y="2251948"/>
                  <a:pt x="5294945" y="2257940"/>
                </a:cubicBezTo>
                <a:cubicBezTo>
                  <a:pt x="5290950" y="2261935"/>
                  <a:pt x="5284958" y="2263933"/>
                  <a:pt x="5280963" y="2259938"/>
                </a:cubicBezTo>
                <a:cubicBezTo>
                  <a:pt x="5278964" y="2257939"/>
                  <a:pt x="5268977" y="2259938"/>
                  <a:pt x="5262985" y="2265930"/>
                </a:cubicBezTo>
                <a:cubicBezTo>
                  <a:pt x="5251000" y="2273922"/>
                  <a:pt x="5235019" y="2273921"/>
                  <a:pt x="5231025" y="2261936"/>
                </a:cubicBezTo>
                <a:cubicBezTo>
                  <a:pt x="5229029" y="2255944"/>
                  <a:pt x="5227030" y="2257941"/>
                  <a:pt x="5227029" y="2261935"/>
                </a:cubicBezTo>
                <a:cubicBezTo>
                  <a:pt x="5227029" y="2265931"/>
                  <a:pt x="5231024" y="2273920"/>
                  <a:pt x="5237016" y="2275918"/>
                </a:cubicBezTo>
                <a:cubicBezTo>
                  <a:pt x="5250999" y="2285904"/>
                  <a:pt x="5249001" y="2303883"/>
                  <a:pt x="5235020" y="2313871"/>
                </a:cubicBezTo>
                <a:cubicBezTo>
                  <a:pt x="5227029" y="2317864"/>
                  <a:pt x="5225033" y="2323858"/>
                  <a:pt x="5227029" y="2325854"/>
                </a:cubicBezTo>
                <a:cubicBezTo>
                  <a:pt x="5233023" y="2331848"/>
                  <a:pt x="5191075" y="2365806"/>
                  <a:pt x="5181086" y="2363807"/>
                </a:cubicBezTo>
                <a:cubicBezTo>
                  <a:pt x="5171100" y="2361811"/>
                  <a:pt x="5163110" y="2369801"/>
                  <a:pt x="5165106" y="2379787"/>
                </a:cubicBezTo>
                <a:cubicBezTo>
                  <a:pt x="5167106" y="2389776"/>
                  <a:pt x="5143136" y="2397766"/>
                  <a:pt x="5139140" y="2389774"/>
                </a:cubicBezTo>
                <a:cubicBezTo>
                  <a:pt x="5137142" y="2383782"/>
                  <a:pt x="5131150" y="2381784"/>
                  <a:pt x="5127156" y="2381786"/>
                </a:cubicBezTo>
                <a:cubicBezTo>
                  <a:pt x="5123161" y="2381783"/>
                  <a:pt x="5123161" y="2385781"/>
                  <a:pt x="5127156" y="2389777"/>
                </a:cubicBezTo>
                <a:cubicBezTo>
                  <a:pt x="5131150" y="2393771"/>
                  <a:pt x="5131150" y="2397763"/>
                  <a:pt x="5127155" y="2397766"/>
                </a:cubicBezTo>
                <a:cubicBezTo>
                  <a:pt x="5123161" y="2397764"/>
                  <a:pt x="5123161" y="2401760"/>
                  <a:pt x="5125158" y="2403757"/>
                </a:cubicBezTo>
                <a:cubicBezTo>
                  <a:pt x="5127156" y="2405755"/>
                  <a:pt x="5133149" y="2407753"/>
                  <a:pt x="5137142" y="2407752"/>
                </a:cubicBezTo>
                <a:cubicBezTo>
                  <a:pt x="5149130" y="2407752"/>
                  <a:pt x="5147131" y="2417741"/>
                  <a:pt x="5131150" y="2429723"/>
                </a:cubicBezTo>
                <a:cubicBezTo>
                  <a:pt x="5123161" y="2437714"/>
                  <a:pt x="5113172" y="2439711"/>
                  <a:pt x="5109177" y="2435716"/>
                </a:cubicBezTo>
                <a:cubicBezTo>
                  <a:pt x="5107181" y="2433720"/>
                  <a:pt x="5101190" y="2431721"/>
                  <a:pt x="5101190" y="2431721"/>
                </a:cubicBezTo>
                <a:cubicBezTo>
                  <a:pt x="5101190" y="2431721"/>
                  <a:pt x="5095196" y="2433718"/>
                  <a:pt x="5089204" y="2435717"/>
                </a:cubicBezTo>
                <a:cubicBezTo>
                  <a:pt x="5079215" y="2437715"/>
                  <a:pt x="5079215" y="2437715"/>
                  <a:pt x="5091201" y="2441710"/>
                </a:cubicBezTo>
                <a:cubicBezTo>
                  <a:pt x="5099191" y="2441711"/>
                  <a:pt x="5103186" y="2445706"/>
                  <a:pt x="5101190" y="2447702"/>
                </a:cubicBezTo>
                <a:cubicBezTo>
                  <a:pt x="5099191" y="2449701"/>
                  <a:pt x="5095196" y="2457688"/>
                  <a:pt x="5089205" y="2467677"/>
                </a:cubicBezTo>
                <a:cubicBezTo>
                  <a:pt x="5083211" y="2477663"/>
                  <a:pt x="5079216" y="2481658"/>
                  <a:pt x="5077218" y="2475667"/>
                </a:cubicBezTo>
                <a:cubicBezTo>
                  <a:pt x="5075221" y="2473670"/>
                  <a:pt x="5071226" y="2469675"/>
                  <a:pt x="5067231" y="2469674"/>
                </a:cubicBezTo>
                <a:cubicBezTo>
                  <a:pt x="5063236" y="2469675"/>
                  <a:pt x="5063236" y="2469675"/>
                  <a:pt x="5067231" y="2473670"/>
                </a:cubicBezTo>
                <a:cubicBezTo>
                  <a:pt x="5079216" y="2481658"/>
                  <a:pt x="5053249" y="2507627"/>
                  <a:pt x="5039267" y="2501635"/>
                </a:cubicBezTo>
                <a:cubicBezTo>
                  <a:pt x="5029278" y="2499636"/>
                  <a:pt x="5029278" y="2499636"/>
                  <a:pt x="5031276" y="2513618"/>
                </a:cubicBezTo>
                <a:cubicBezTo>
                  <a:pt x="5035271" y="2525603"/>
                  <a:pt x="5033274" y="2527601"/>
                  <a:pt x="5021287" y="2523606"/>
                </a:cubicBezTo>
                <a:cubicBezTo>
                  <a:pt x="5009302" y="2519611"/>
                  <a:pt x="5009302" y="2519611"/>
                  <a:pt x="5005309" y="2539586"/>
                </a:cubicBezTo>
                <a:cubicBezTo>
                  <a:pt x="5003312" y="2557563"/>
                  <a:pt x="4989328" y="2571546"/>
                  <a:pt x="4979342" y="2561560"/>
                </a:cubicBezTo>
                <a:cubicBezTo>
                  <a:pt x="4977343" y="2559562"/>
                  <a:pt x="4977343" y="2551571"/>
                  <a:pt x="4981338" y="2547576"/>
                </a:cubicBezTo>
                <a:cubicBezTo>
                  <a:pt x="4987332" y="2537589"/>
                  <a:pt x="4987332" y="2537589"/>
                  <a:pt x="4975347" y="2545577"/>
                </a:cubicBezTo>
                <a:cubicBezTo>
                  <a:pt x="4967356" y="2549575"/>
                  <a:pt x="4965357" y="2555566"/>
                  <a:pt x="4969355" y="2555566"/>
                </a:cubicBezTo>
                <a:cubicBezTo>
                  <a:pt x="4975346" y="2557565"/>
                  <a:pt x="4973350" y="2559561"/>
                  <a:pt x="4963361" y="2565552"/>
                </a:cubicBezTo>
                <a:cubicBezTo>
                  <a:pt x="4953375" y="2571546"/>
                  <a:pt x="4949379" y="2579536"/>
                  <a:pt x="4945386" y="2595515"/>
                </a:cubicBezTo>
                <a:cubicBezTo>
                  <a:pt x="4941391" y="2615491"/>
                  <a:pt x="4939392" y="2617490"/>
                  <a:pt x="4931402" y="2613492"/>
                </a:cubicBezTo>
                <a:cubicBezTo>
                  <a:pt x="4927407" y="2609497"/>
                  <a:pt x="4925409" y="2611496"/>
                  <a:pt x="4927407" y="2617487"/>
                </a:cubicBezTo>
                <a:cubicBezTo>
                  <a:pt x="4929406" y="2619486"/>
                  <a:pt x="4925411" y="2631471"/>
                  <a:pt x="4919417" y="2637464"/>
                </a:cubicBezTo>
                <a:cubicBezTo>
                  <a:pt x="4907433" y="2649449"/>
                  <a:pt x="4911427" y="2657436"/>
                  <a:pt x="4931402" y="2657438"/>
                </a:cubicBezTo>
                <a:cubicBezTo>
                  <a:pt x="4941390" y="2655440"/>
                  <a:pt x="4945385" y="2659436"/>
                  <a:pt x="4945385" y="2667426"/>
                </a:cubicBezTo>
                <a:cubicBezTo>
                  <a:pt x="4945386" y="2675415"/>
                  <a:pt x="4943387" y="2677414"/>
                  <a:pt x="4929404" y="2679410"/>
                </a:cubicBezTo>
                <a:cubicBezTo>
                  <a:pt x="4911427" y="2681407"/>
                  <a:pt x="4905436" y="2691394"/>
                  <a:pt x="4915421" y="2701381"/>
                </a:cubicBezTo>
                <a:cubicBezTo>
                  <a:pt x="4919417" y="2705376"/>
                  <a:pt x="4919417" y="2709374"/>
                  <a:pt x="4917420" y="2711371"/>
                </a:cubicBezTo>
                <a:cubicBezTo>
                  <a:pt x="4913423" y="2711370"/>
                  <a:pt x="4909431" y="2711370"/>
                  <a:pt x="4907433" y="2709372"/>
                </a:cubicBezTo>
                <a:cubicBezTo>
                  <a:pt x="4905436" y="2707375"/>
                  <a:pt x="4897446" y="2699385"/>
                  <a:pt x="4891453" y="2693391"/>
                </a:cubicBezTo>
                <a:cubicBezTo>
                  <a:pt x="4881466" y="2683405"/>
                  <a:pt x="4883463" y="2681409"/>
                  <a:pt x="4893449" y="2675415"/>
                </a:cubicBezTo>
                <a:cubicBezTo>
                  <a:pt x="4901440" y="2671420"/>
                  <a:pt x="4905436" y="2667426"/>
                  <a:pt x="4901441" y="2663431"/>
                </a:cubicBezTo>
                <a:cubicBezTo>
                  <a:pt x="4899442" y="2661432"/>
                  <a:pt x="4899443" y="2657439"/>
                  <a:pt x="4903437" y="2657436"/>
                </a:cubicBezTo>
                <a:cubicBezTo>
                  <a:pt x="4907433" y="2657439"/>
                  <a:pt x="4909431" y="2655440"/>
                  <a:pt x="4903438" y="2653444"/>
                </a:cubicBezTo>
                <a:cubicBezTo>
                  <a:pt x="4895448" y="2653444"/>
                  <a:pt x="4889457" y="2659435"/>
                  <a:pt x="4875472" y="2685401"/>
                </a:cubicBezTo>
                <a:cubicBezTo>
                  <a:pt x="4873473" y="2687400"/>
                  <a:pt x="4871477" y="2693394"/>
                  <a:pt x="4869481" y="2695390"/>
                </a:cubicBezTo>
                <a:cubicBezTo>
                  <a:pt x="4867482" y="2697389"/>
                  <a:pt x="4871477" y="2701384"/>
                  <a:pt x="4877469" y="2707375"/>
                </a:cubicBezTo>
                <a:cubicBezTo>
                  <a:pt x="4889456" y="2715365"/>
                  <a:pt x="4887458" y="2729346"/>
                  <a:pt x="4869478" y="2731344"/>
                </a:cubicBezTo>
                <a:cubicBezTo>
                  <a:pt x="4863488" y="2733342"/>
                  <a:pt x="4857496" y="2731344"/>
                  <a:pt x="4857497" y="2723355"/>
                </a:cubicBezTo>
                <a:cubicBezTo>
                  <a:pt x="4853499" y="2715365"/>
                  <a:pt x="4851503" y="2713369"/>
                  <a:pt x="4839518" y="2709374"/>
                </a:cubicBezTo>
                <a:cubicBezTo>
                  <a:pt x="4827533" y="2705378"/>
                  <a:pt x="4823537" y="2705377"/>
                  <a:pt x="4827533" y="2713369"/>
                </a:cubicBezTo>
                <a:cubicBezTo>
                  <a:pt x="4831528" y="2725353"/>
                  <a:pt x="4817545" y="2743330"/>
                  <a:pt x="4807558" y="2741333"/>
                </a:cubicBezTo>
                <a:cubicBezTo>
                  <a:pt x="4803563" y="2737338"/>
                  <a:pt x="4801566" y="2739335"/>
                  <a:pt x="4805562" y="2743329"/>
                </a:cubicBezTo>
                <a:cubicBezTo>
                  <a:pt x="4809557" y="2747324"/>
                  <a:pt x="4807558" y="2753316"/>
                  <a:pt x="4803563" y="2757311"/>
                </a:cubicBezTo>
                <a:cubicBezTo>
                  <a:pt x="4799568" y="2761306"/>
                  <a:pt x="4797571" y="2767299"/>
                  <a:pt x="4801564" y="2767300"/>
                </a:cubicBezTo>
                <a:cubicBezTo>
                  <a:pt x="4803562" y="2769298"/>
                  <a:pt x="4805560" y="2771294"/>
                  <a:pt x="4801564" y="2775290"/>
                </a:cubicBezTo>
                <a:cubicBezTo>
                  <a:pt x="4797569" y="2779285"/>
                  <a:pt x="4791578" y="2777286"/>
                  <a:pt x="4787584" y="2769298"/>
                </a:cubicBezTo>
                <a:cubicBezTo>
                  <a:pt x="4781592" y="2759310"/>
                  <a:pt x="4779594" y="2757311"/>
                  <a:pt x="4767609" y="2769296"/>
                </a:cubicBezTo>
                <a:cubicBezTo>
                  <a:pt x="4757620" y="2779285"/>
                  <a:pt x="4755624" y="2781281"/>
                  <a:pt x="4763614" y="2781281"/>
                </a:cubicBezTo>
                <a:cubicBezTo>
                  <a:pt x="4769607" y="2779284"/>
                  <a:pt x="4771603" y="2781281"/>
                  <a:pt x="4765610" y="2787275"/>
                </a:cubicBezTo>
                <a:cubicBezTo>
                  <a:pt x="4761617" y="2795264"/>
                  <a:pt x="4757620" y="2803254"/>
                  <a:pt x="4757620" y="2811244"/>
                </a:cubicBezTo>
                <a:cubicBezTo>
                  <a:pt x="4757621" y="2831219"/>
                  <a:pt x="4749630" y="2835214"/>
                  <a:pt x="4747633" y="2817237"/>
                </a:cubicBezTo>
                <a:cubicBezTo>
                  <a:pt x="4745636" y="2807249"/>
                  <a:pt x="4743639" y="2801256"/>
                  <a:pt x="4737647" y="2803254"/>
                </a:cubicBezTo>
                <a:cubicBezTo>
                  <a:pt x="4733650" y="2803254"/>
                  <a:pt x="4731654" y="2805251"/>
                  <a:pt x="4737645" y="2807249"/>
                </a:cubicBezTo>
                <a:cubicBezTo>
                  <a:pt x="4741641" y="2811245"/>
                  <a:pt x="4743639" y="2813243"/>
                  <a:pt x="4741640" y="2819234"/>
                </a:cubicBezTo>
                <a:cubicBezTo>
                  <a:pt x="4739644" y="2825228"/>
                  <a:pt x="4735648" y="2825226"/>
                  <a:pt x="4735649" y="2821233"/>
                </a:cubicBezTo>
                <a:cubicBezTo>
                  <a:pt x="4733649" y="2819234"/>
                  <a:pt x="4731654" y="2817238"/>
                  <a:pt x="4729657" y="2819235"/>
                </a:cubicBezTo>
                <a:cubicBezTo>
                  <a:pt x="4727659" y="2821233"/>
                  <a:pt x="4725660" y="2827224"/>
                  <a:pt x="4729655" y="2831219"/>
                </a:cubicBezTo>
                <a:cubicBezTo>
                  <a:pt x="4731654" y="2837210"/>
                  <a:pt x="4729655" y="2839209"/>
                  <a:pt x="4719669" y="2841206"/>
                </a:cubicBezTo>
                <a:cubicBezTo>
                  <a:pt x="4709680" y="2843203"/>
                  <a:pt x="4699694" y="2849197"/>
                  <a:pt x="4693703" y="2855188"/>
                </a:cubicBezTo>
                <a:cubicBezTo>
                  <a:pt x="4687709" y="2861183"/>
                  <a:pt x="4677720" y="2867174"/>
                  <a:pt x="4671729" y="2865175"/>
                </a:cubicBezTo>
                <a:cubicBezTo>
                  <a:pt x="4667734" y="2865177"/>
                  <a:pt x="4665738" y="2867174"/>
                  <a:pt x="4667734" y="2869170"/>
                </a:cubicBezTo>
                <a:cubicBezTo>
                  <a:pt x="4683714" y="2881157"/>
                  <a:pt x="4681716" y="2887148"/>
                  <a:pt x="4651753" y="2913117"/>
                </a:cubicBezTo>
                <a:cubicBezTo>
                  <a:pt x="4633778" y="2931094"/>
                  <a:pt x="4621794" y="2943078"/>
                  <a:pt x="4625787" y="2947073"/>
                </a:cubicBezTo>
                <a:cubicBezTo>
                  <a:pt x="4625786" y="2951068"/>
                  <a:pt x="4621791" y="2955063"/>
                  <a:pt x="4611804" y="2953067"/>
                </a:cubicBezTo>
                <a:cubicBezTo>
                  <a:pt x="4595825" y="2953067"/>
                  <a:pt x="4595825" y="2953067"/>
                  <a:pt x="4595825" y="2969047"/>
                </a:cubicBezTo>
                <a:cubicBezTo>
                  <a:pt x="4595825" y="2981029"/>
                  <a:pt x="4593826" y="2983028"/>
                  <a:pt x="4589831" y="2979033"/>
                </a:cubicBezTo>
                <a:cubicBezTo>
                  <a:pt x="4585836" y="2975038"/>
                  <a:pt x="4579844" y="2981030"/>
                  <a:pt x="4563865" y="3001007"/>
                </a:cubicBezTo>
                <a:cubicBezTo>
                  <a:pt x="4519920" y="3056934"/>
                  <a:pt x="4497947" y="3078907"/>
                  <a:pt x="4473980" y="3090892"/>
                </a:cubicBezTo>
                <a:cubicBezTo>
                  <a:pt x="4442019" y="3106872"/>
                  <a:pt x="4444016" y="3104876"/>
                  <a:pt x="4454002" y="3114862"/>
                </a:cubicBezTo>
                <a:cubicBezTo>
                  <a:pt x="4458000" y="3122852"/>
                  <a:pt x="4458000" y="3122852"/>
                  <a:pt x="4448010" y="3120854"/>
                </a:cubicBezTo>
                <a:cubicBezTo>
                  <a:pt x="4432031" y="3116861"/>
                  <a:pt x="4414052" y="3138832"/>
                  <a:pt x="4414054" y="3158806"/>
                </a:cubicBezTo>
                <a:cubicBezTo>
                  <a:pt x="4414052" y="3170792"/>
                  <a:pt x="4410058" y="3174786"/>
                  <a:pt x="4394079" y="3186771"/>
                </a:cubicBezTo>
                <a:cubicBezTo>
                  <a:pt x="4382093" y="3194761"/>
                  <a:pt x="4360122" y="3212740"/>
                  <a:pt x="4346139" y="3226721"/>
                </a:cubicBezTo>
                <a:cubicBezTo>
                  <a:pt x="4332157" y="3240705"/>
                  <a:pt x="4316176" y="3252687"/>
                  <a:pt x="4314180" y="3250691"/>
                </a:cubicBezTo>
                <a:cubicBezTo>
                  <a:pt x="4310186" y="3246696"/>
                  <a:pt x="4308187" y="3248695"/>
                  <a:pt x="4310186" y="3254686"/>
                </a:cubicBezTo>
                <a:cubicBezTo>
                  <a:pt x="4312182" y="3260679"/>
                  <a:pt x="4304192" y="3272662"/>
                  <a:pt x="4292206" y="3284648"/>
                </a:cubicBezTo>
                <a:cubicBezTo>
                  <a:pt x="4282219" y="3294635"/>
                  <a:pt x="4270235" y="3310615"/>
                  <a:pt x="4266241" y="3314611"/>
                </a:cubicBezTo>
                <a:cubicBezTo>
                  <a:pt x="4260246" y="3320604"/>
                  <a:pt x="4254253" y="3322601"/>
                  <a:pt x="4246263" y="3314611"/>
                </a:cubicBezTo>
                <a:cubicBezTo>
                  <a:pt x="4236277" y="3308616"/>
                  <a:pt x="4232282" y="3308619"/>
                  <a:pt x="4228287" y="3312615"/>
                </a:cubicBezTo>
                <a:cubicBezTo>
                  <a:pt x="4226288" y="3318605"/>
                  <a:pt x="4220296" y="3320604"/>
                  <a:pt x="4214304" y="3322601"/>
                </a:cubicBezTo>
                <a:cubicBezTo>
                  <a:pt x="4208312" y="3324599"/>
                  <a:pt x="4208312" y="3324599"/>
                  <a:pt x="4214306" y="3326596"/>
                </a:cubicBezTo>
                <a:cubicBezTo>
                  <a:pt x="4220298" y="3328594"/>
                  <a:pt x="4218301" y="3330591"/>
                  <a:pt x="4210308" y="3334585"/>
                </a:cubicBezTo>
                <a:cubicBezTo>
                  <a:pt x="4202321" y="3338581"/>
                  <a:pt x="4200322" y="3340579"/>
                  <a:pt x="4206313" y="3346570"/>
                </a:cubicBezTo>
                <a:cubicBezTo>
                  <a:pt x="4214304" y="3354561"/>
                  <a:pt x="4212307" y="3356556"/>
                  <a:pt x="4196327" y="3356556"/>
                </a:cubicBezTo>
                <a:cubicBezTo>
                  <a:pt x="4178349" y="3358554"/>
                  <a:pt x="4178349" y="3358554"/>
                  <a:pt x="4188338" y="3364547"/>
                </a:cubicBezTo>
                <a:cubicBezTo>
                  <a:pt x="4196327" y="3368544"/>
                  <a:pt x="4196327" y="3368544"/>
                  <a:pt x="4190334" y="3370540"/>
                </a:cubicBezTo>
                <a:cubicBezTo>
                  <a:pt x="4184343" y="3372539"/>
                  <a:pt x="4182346" y="3374536"/>
                  <a:pt x="4184343" y="3380529"/>
                </a:cubicBezTo>
                <a:cubicBezTo>
                  <a:pt x="4188337" y="3388517"/>
                  <a:pt x="4182346" y="3390514"/>
                  <a:pt x="4168363" y="3392511"/>
                </a:cubicBezTo>
                <a:cubicBezTo>
                  <a:pt x="4158374" y="3394510"/>
                  <a:pt x="4152382" y="3396509"/>
                  <a:pt x="4158377" y="3398505"/>
                </a:cubicBezTo>
                <a:cubicBezTo>
                  <a:pt x="4170362" y="3402500"/>
                  <a:pt x="4164368" y="3420476"/>
                  <a:pt x="4150384" y="3418480"/>
                </a:cubicBezTo>
                <a:cubicBezTo>
                  <a:pt x="4142394" y="3418480"/>
                  <a:pt x="4142394" y="3418480"/>
                  <a:pt x="4150386" y="3414485"/>
                </a:cubicBezTo>
                <a:cubicBezTo>
                  <a:pt x="4160373" y="3408491"/>
                  <a:pt x="4154378" y="3398505"/>
                  <a:pt x="4144393" y="3400502"/>
                </a:cubicBezTo>
                <a:cubicBezTo>
                  <a:pt x="4136403" y="3404498"/>
                  <a:pt x="4140398" y="3424474"/>
                  <a:pt x="4150386" y="3430465"/>
                </a:cubicBezTo>
                <a:cubicBezTo>
                  <a:pt x="4160373" y="3436458"/>
                  <a:pt x="4150384" y="3450440"/>
                  <a:pt x="4094455" y="3498379"/>
                </a:cubicBezTo>
                <a:cubicBezTo>
                  <a:pt x="4062497" y="3526344"/>
                  <a:pt x="4050510" y="3534334"/>
                  <a:pt x="4044519" y="3528343"/>
                </a:cubicBezTo>
                <a:cubicBezTo>
                  <a:pt x="4034530" y="3518353"/>
                  <a:pt x="4032533" y="3524347"/>
                  <a:pt x="4036529" y="3548315"/>
                </a:cubicBezTo>
                <a:cubicBezTo>
                  <a:pt x="4038525" y="3562299"/>
                  <a:pt x="4036528" y="3568292"/>
                  <a:pt x="4030535" y="3570289"/>
                </a:cubicBezTo>
                <a:cubicBezTo>
                  <a:pt x="4012559" y="3572285"/>
                  <a:pt x="3992584" y="3596257"/>
                  <a:pt x="3986590" y="3614234"/>
                </a:cubicBezTo>
                <a:cubicBezTo>
                  <a:pt x="3982595" y="3626218"/>
                  <a:pt x="3980598" y="3628214"/>
                  <a:pt x="3970611" y="3622223"/>
                </a:cubicBezTo>
                <a:cubicBezTo>
                  <a:pt x="3960624" y="3616230"/>
                  <a:pt x="3954633" y="3618228"/>
                  <a:pt x="3944644" y="3628217"/>
                </a:cubicBezTo>
                <a:cubicBezTo>
                  <a:pt x="3936654" y="3636207"/>
                  <a:pt x="3932659" y="3644195"/>
                  <a:pt x="3934657" y="3646193"/>
                </a:cubicBezTo>
                <a:cubicBezTo>
                  <a:pt x="3944644" y="3656180"/>
                  <a:pt x="3930663" y="3674158"/>
                  <a:pt x="3918678" y="3670163"/>
                </a:cubicBezTo>
                <a:cubicBezTo>
                  <a:pt x="3904695" y="3664170"/>
                  <a:pt x="3894706" y="3674158"/>
                  <a:pt x="3902699" y="3686143"/>
                </a:cubicBezTo>
                <a:cubicBezTo>
                  <a:pt x="3908689" y="3696132"/>
                  <a:pt x="3894705" y="3714107"/>
                  <a:pt x="3886716" y="3706118"/>
                </a:cubicBezTo>
                <a:cubicBezTo>
                  <a:pt x="3882721" y="3702123"/>
                  <a:pt x="3880726" y="3708116"/>
                  <a:pt x="3882722" y="3718102"/>
                </a:cubicBezTo>
                <a:cubicBezTo>
                  <a:pt x="3882723" y="3730087"/>
                  <a:pt x="3880725" y="3736079"/>
                  <a:pt x="3870736" y="3738077"/>
                </a:cubicBezTo>
                <a:cubicBezTo>
                  <a:pt x="3862746" y="3738077"/>
                  <a:pt x="3854756" y="3738077"/>
                  <a:pt x="3850761" y="3734083"/>
                </a:cubicBezTo>
                <a:cubicBezTo>
                  <a:pt x="3846766" y="3730088"/>
                  <a:pt x="3840774" y="3732086"/>
                  <a:pt x="3838776" y="3738078"/>
                </a:cubicBezTo>
                <a:cubicBezTo>
                  <a:pt x="3834782" y="3742072"/>
                  <a:pt x="3834782" y="3750062"/>
                  <a:pt x="3838776" y="3754058"/>
                </a:cubicBezTo>
                <a:cubicBezTo>
                  <a:pt x="3844770" y="3760051"/>
                  <a:pt x="3840775" y="3768038"/>
                  <a:pt x="3826792" y="3774032"/>
                </a:cubicBezTo>
                <a:cubicBezTo>
                  <a:pt x="3820800" y="3776031"/>
                  <a:pt x="3812811" y="3772033"/>
                  <a:pt x="3808816" y="3764046"/>
                </a:cubicBezTo>
                <a:cubicBezTo>
                  <a:pt x="3804821" y="3756053"/>
                  <a:pt x="3796830" y="3752061"/>
                  <a:pt x="3792835" y="3752059"/>
                </a:cubicBezTo>
                <a:cubicBezTo>
                  <a:pt x="3788840" y="3752060"/>
                  <a:pt x="3790839" y="3758053"/>
                  <a:pt x="3796831" y="3760051"/>
                </a:cubicBezTo>
                <a:cubicBezTo>
                  <a:pt x="3808816" y="3768038"/>
                  <a:pt x="3804821" y="3803994"/>
                  <a:pt x="3790836" y="3809988"/>
                </a:cubicBezTo>
                <a:cubicBezTo>
                  <a:pt x="3784845" y="3811985"/>
                  <a:pt x="3780851" y="3819973"/>
                  <a:pt x="3780850" y="3823970"/>
                </a:cubicBezTo>
                <a:cubicBezTo>
                  <a:pt x="3780850" y="3831960"/>
                  <a:pt x="3778854" y="3833957"/>
                  <a:pt x="3776856" y="3831958"/>
                </a:cubicBezTo>
                <a:cubicBezTo>
                  <a:pt x="3770864" y="3825966"/>
                  <a:pt x="3742899" y="3853932"/>
                  <a:pt x="3744895" y="3863918"/>
                </a:cubicBezTo>
                <a:cubicBezTo>
                  <a:pt x="3748891" y="3871910"/>
                  <a:pt x="3664997" y="3959798"/>
                  <a:pt x="3657007" y="3955804"/>
                </a:cubicBezTo>
                <a:cubicBezTo>
                  <a:pt x="3655008" y="3953805"/>
                  <a:pt x="3651015" y="3961796"/>
                  <a:pt x="3645021" y="3971782"/>
                </a:cubicBezTo>
                <a:cubicBezTo>
                  <a:pt x="3635035" y="3993756"/>
                  <a:pt x="3561127" y="4071656"/>
                  <a:pt x="3557132" y="4063669"/>
                </a:cubicBezTo>
                <a:cubicBezTo>
                  <a:pt x="3555133" y="4061670"/>
                  <a:pt x="3547144" y="4061670"/>
                  <a:pt x="3545148" y="4063667"/>
                </a:cubicBezTo>
                <a:cubicBezTo>
                  <a:pt x="3543149" y="4065665"/>
                  <a:pt x="3539154" y="4069660"/>
                  <a:pt x="3541152" y="4071658"/>
                </a:cubicBezTo>
                <a:cubicBezTo>
                  <a:pt x="3545148" y="4075653"/>
                  <a:pt x="3537157" y="4103616"/>
                  <a:pt x="3531166" y="4105615"/>
                </a:cubicBezTo>
                <a:cubicBezTo>
                  <a:pt x="3519180" y="4105615"/>
                  <a:pt x="3473238" y="4147563"/>
                  <a:pt x="3475236" y="4153555"/>
                </a:cubicBezTo>
                <a:cubicBezTo>
                  <a:pt x="3477234" y="4163541"/>
                  <a:pt x="3457257" y="4171532"/>
                  <a:pt x="3451267" y="4161544"/>
                </a:cubicBezTo>
                <a:cubicBezTo>
                  <a:pt x="3443274" y="4149559"/>
                  <a:pt x="3435287" y="4161544"/>
                  <a:pt x="3439279" y="4177525"/>
                </a:cubicBezTo>
                <a:cubicBezTo>
                  <a:pt x="3441278" y="4183515"/>
                  <a:pt x="3441278" y="4191505"/>
                  <a:pt x="3437283" y="4195500"/>
                </a:cubicBezTo>
                <a:cubicBezTo>
                  <a:pt x="3433288" y="4199495"/>
                  <a:pt x="3429293" y="4207487"/>
                  <a:pt x="3425299" y="4215476"/>
                </a:cubicBezTo>
                <a:cubicBezTo>
                  <a:pt x="3419307" y="4225464"/>
                  <a:pt x="3417308" y="4227462"/>
                  <a:pt x="3413313" y="4219470"/>
                </a:cubicBezTo>
                <a:cubicBezTo>
                  <a:pt x="3409318" y="4211483"/>
                  <a:pt x="3405324" y="4215477"/>
                  <a:pt x="3401329" y="4235452"/>
                </a:cubicBezTo>
                <a:cubicBezTo>
                  <a:pt x="3397334" y="4259420"/>
                  <a:pt x="3397334" y="4259420"/>
                  <a:pt x="3381354" y="4259420"/>
                </a:cubicBezTo>
                <a:cubicBezTo>
                  <a:pt x="3365373" y="4259420"/>
                  <a:pt x="3365373" y="4259420"/>
                  <a:pt x="3371365" y="4269408"/>
                </a:cubicBezTo>
                <a:cubicBezTo>
                  <a:pt x="3377358" y="4279395"/>
                  <a:pt x="3373363" y="4283390"/>
                  <a:pt x="3351392" y="4301368"/>
                </a:cubicBezTo>
                <a:cubicBezTo>
                  <a:pt x="3337409" y="4311355"/>
                  <a:pt x="3325424" y="4327336"/>
                  <a:pt x="3323425" y="4333328"/>
                </a:cubicBezTo>
                <a:cubicBezTo>
                  <a:pt x="3323425" y="4341318"/>
                  <a:pt x="3317434" y="4347309"/>
                  <a:pt x="3315437" y="4345312"/>
                </a:cubicBezTo>
                <a:cubicBezTo>
                  <a:pt x="3307446" y="4341317"/>
                  <a:pt x="3281479" y="4371280"/>
                  <a:pt x="3279484" y="4381268"/>
                </a:cubicBezTo>
                <a:cubicBezTo>
                  <a:pt x="3279481" y="4385262"/>
                  <a:pt x="3277484" y="4387259"/>
                  <a:pt x="3273489" y="4383264"/>
                </a:cubicBezTo>
                <a:cubicBezTo>
                  <a:pt x="3269494" y="4379269"/>
                  <a:pt x="3267495" y="4381268"/>
                  <a:pt x="3267498" y="4385262"/>
                </a:cubicBezTo>
                <a:cubicBezTo>
                  <a:pt x="3265498" y="4395251"/>
                  <a:pt x="3265498" y="4395251"/>
                  <a:pt x="3225549" y="4443191"/>
                </a:cubicBezTo>
                <a:cubicBezTo>
                  <a:pt x="3207572" y="4465162"/>
                  <a:pt x="3189595" y="4487136"/>
                  <a:pt x="3189594" y="4491128"/>
                </a:cubicBezTo>
                <a:cubicBezTo>
                  <a:pt x="3187597" y="4493126"/>
                  <a:pt x="3177610" y="4495123"/>
                  <a:pt x="3167623" y="4493126"/>
                </a:cubicBezTo>
                <a:cubicBezTo>
                  <a:pt x="3155637" y="4493126"/>
                  <a:pt x="3145650" y="4491130"/>
                  <a:pt x="3141656" y="4495125"/>
                </a:cubicBezTo>
                <a:cubicBezTo>
                  <a:pt x="3137661" y="4499120"/>
                  <a:pt x="3139657" y="4501117"/>
                  <a:pt x="3147646" y="4501117"/>
                </a:cubicBezTo>
                <a:cubicBezTo>
                  <a:pt x="3161630" y="4503113"/>
                  <a:pt x="3169619" y="4511103"/>
                  <a:pt x="3157635" y="4515098"/>
                </a:cubicBezTo>
                <a:cubicBezTo>
                  <a:pt x="3153640" y="4519093"/>
                  <a:pt x="3151642" y="4521092"/>
                  <a:pt x="3155638" y="4521092"/>
                </a:cubicBezTo>
                <a:cubicBezTo>
                  <a:pt x="3163628" y="4521092"/>
                  <a:pt x="3157635" y="4539069"/>
                  <a:pt x="3147646" y="4541066"/>
                </a:cubicBezTo>
                <a:cubicBezTo>
                  <a:pt x="3141656" y="4543065"/>
                  <a:pt x="3133666" y="4551055"/>
                  <a:pt x="3123679" y="4561042"/>
                </a:cubicBezTo>
                <a:cubicBezTo>
                  <a:pt x="3113690" y="4571030"/>
                  <a:pt x="3105700" y="4575022"/>
                  <a:pt x="3105700" y="4571030"/>
                </a:cubicBezTo>
                <a:cubicBezTo>
                  <a:pt x="3103702" y="4569032"/>
                  <a:pt x="3095711" y="4577021"/>
                  <a:pt x="3087723" y="4593001"/>
                </a:cubicBezTo>
                <a:cubicBezTo>
                  <a:pt x="3075739" y="4616971"/>
                  <a:pt x="3069746" y="4622964"/>
                  <a:pt x="3061756" y="4622964"/>
                </a:cubicBezTo>
                <a:cubicBezTo>
                  <a:pt x="3055762" y="4624960"/>
                  <a:pt x="3051769" y="4624961"/>
                  <a:pt x="3055764" y="4628956"/>
                </a:cubicBezTo>
                <a:cubicBezTo>
                  <a:pt x="3057761" y="4630953"/>
                  <a:pt x="3053766" y="4638944"/>
                  <a:pt x="3043780" y="4648930"/>
                </a:cubicBezTo>
                <a:cubicBezTo>
                  <a:pt x="3033792" y="4658919"/>
                  <a:pt x="3011820" y="4680891"/>
                  <a:pt x="2997837" y="4698867"/>
                </a:cubicBezTo>
                <a:cubicBezTo>
                  <a:pt x="2949897" y="4758794"/>
                  <a:pt x="2899958" y="4804734"/>
                  <a:pt x="2887976" y="4804734"/>
                </a:cubicBezTo>
                <a:cubicBezTo>
                  <a:pt x="2887976" y="4804734"/>
                  <a:pt x="2864004" y="4784760"/>
                  <a:pt x="2840036" y="4764785"/>
                </a:cubicBezTo>
                <a:cubicBezTo>
                  <a:pt x="2814069" y="4742813"/>
                  <a:pt x="2788101" y="4720840"/>
                  <a:pt x="2780109" y="4716846"/>
                </a:cubicBezTo>
                <a:cubicBezTo>
                  <a:pt x="2772122" y="4712850"/>
                  <a:pt x="2750148" y="4694873"/>
                  <a:pt x="2732170" y="4676895"/>
                </a:cubicBezTo>
                <a:cubicBezTo>
                  <a:pt x="2714194" y="4658919"/>
                  <a:pt x="2692223" y="4640941"/>
                  <a:pt x="2684230" y="4636945"/>
                </a:cubicBezTo>
                <a:cubicBezTo>
                  <a:pt x="2674244" y="4634949"/>
                  <a:pt x="2642284" y="4606983"/>
                  <a:pt x="2610324" y="4575023"/>
                </a:cubicBezTo>
                <a:cubicBezTo>
                  <a:pt x="2566380" y="4535075"/>
                  <a:pt x="2544409" y="4517096"/>
                  <a:pt x="2530425" y="4511104"/>
                </a:cubicBezTo>
                <a:cubicBezTo>
                  <a:pt x="2520436" y="4505112"/>
                  <a:pt x="2512449" y="4501117"/>
                  <a:pt x="2510451" y="4499118"/>
                </a:cubicBezTo>
                <a:cubicBezTo>
                  <a:pt x="2510451" y="4499118"/>
                  <a:pt x="2500462" y="4485137"/>
                  <a:pt x="2486481" y="4471156"/>
                </a:cubicBezTo>
                <a:cubicBezTo>
                  <a:pt x="2462510" y="4443189"/>
                  <a:pt x="2462510" y="4443189"/>
                  <a:pt x="2492474" y="4417222"/>
                </a:cubicBezTo>
                <a:cubicBezTo>
                  <a:pt x="2512447" y="4401243"/>
                  <a:pt x="2512447" y="4385262"/>
                  <a:pt x="2494470" y="4387259"/>
                </a:cubicBezTo>
                <a:cubicBezTo>
                  <a:pt x="2476492" y="4389258"/>
                  <a:pt x="2476494" y="4369283"/>
                  <a:pt x="2496469" y="4349308"/>
                </a:cubicBezTo>
                <a:cubicBezTo>
                  <a:pt x="2504459" y="4341318"/>
                  <a:pt x="2512448" y="4333328"/>
                  <a:pt x="2514445" y="4335325"/>
                </a:cubicBezTo>
                <a:cubicBezTo>
                  <a:pt x="2522435" y="4343315"/>
                  <a:pt x="2530425" y="4371282"/>
                  <a:pt x="2524432" y="4373277"/>
                </a:cubicBezTo>
                <a:cubicBezTo>
                  <a:pt x="2520438" y="4373277"/>
                  <a:pt x="2516441" y="4381268"/>
                  <a:pt x="2516443" y="4385262"/>
                </a:cubicBezTo>
                <a:cubicBezTo>
                  <a:pt x="2516443" y="4393252"/>
                  <a:pt x="2520438" y="4389257"/>
                  <a:pt x="2530425" y="4379271"/>
                </a:cubicBezTo>
                <a:cubicBezTo>
                  <a:pt x="2542410" y="4363290"/>
                  <a:pt x="2544406" y="4361293"/>
                  <a:pt x="2532424" y="4353303"/>
                </a:cubicBezTo>
                <a:cubicBezTo>
                  <a:pt x="2514445" y="4339322"/>
                  <a:pt x="2522435" y="4323341"/>
                  <a:pt x="2560388" y="4285388"/>
                </a:cubicBezTo>
                <a:cubicBezTo>
                  <a:pt x="2578364" y="4267412"/>
                  <a:pt x="2594345" y="4251432"/>
                  <a:pt x="2596343" y="4249434"/>
                </a:cubicBezTo>
                <a:cubicBezTo>
                  <a:pt x="2598340" y="4247437"/>
                  <a:pt x="2596343" y="4241444"/>
                  <a:pt x="2590350" y="4239447"/>
                </a:cubicBezTo>
                <a:cubicBezTo>
                  <a:pt x="2582359" y="4235450"/>
                  <a:pt x="2582360" y="4231458"/>
                  <a:pt x="2586355" y="4227463"/>
                </a:cubicBezTo>
                <a:cubicBezTo>
                  <a:pt x="2590350" y="4223468"/>
                  <a:pt x="2596344" y="4225464"/>
                  <a:pt x="2598339" y="4231457"/>
                </a:cubicBezTo>
                <a:cubicBezTo>
                  <a:pt x="2604331" y="4237449"/>
                  <a:pt x="2606329" y="4239448"/>
                  <a:pt x="2610324" y="4235453"/>
                </a:cubicBezTo>
                <a:cubicBezTo>
                  <a:pt x="2614319" y="4231457"/>
                  <a:pt x="2612322" y="4225464"/>
                  <a:pt x="2608329" y="4221469"/>
                </a:cubicBezTo>
                <a:cubicBezTo>
                  <a:pt x="2600338" y="4213480"/>
                  <a:pt x="2600338" y="4213480"/>
                  <a:pt x="2610324" y="4219472"/>
                </a:cubicBezTo>
                <a:cubicBezTo>
                  <a:pt x="2622309" y="4227461"/>
                  <a:pt x="2636291" y="4213479"/>
                  <a:pt x="2626304" y="4203492"/>
                </a:cubicBezTo>
                <a:cubicBezTo>
                  <a:pt x="2616316" y="4193504"/>
                  <a:pt x="2590350" y="4199498"/>
                  <a:pt x="2580361" y="4213480"/>
                </a:cubicBezTo>
                <a:cubicBezTo>
                  <a:pt x="2576366" y="4217473"/>
                  <a:pt x="2568378" y="4221469"/>
                  <a:pt x="2562385" y="4219472"/>
                </a:cubicBezTo>
                <a:cubicBezTo>
                  <a:pt x="2554395" y="4215476"/>
                  <a:pt x="2554395" y="4219472"/>
                  <a:pt x="2558390" y="4231458"/>
                </a:cubicBezTo>
                <a:cubicBezTo>
                  <a:pt x="2560386" y="4241444"/>
                  <a:pt x="2560389" y="4245439"/>
                  <a:pt x="2554395" y="4247435"/>
                </a:cubicBezTo>
                <a:cubicBezTo>
                  <a:pt x="2550400" y="4247438"/>
                  <a:pt x="2536417" y="4257424"/>
                  <a:pt x="2524432" y="4269409"/>
                </a:cubicBezTo>
                <a:cubicBezTo>
                  <a:pt x="2512447" y="4281394"/>
                  <a:pt x="2502460" y="4291380"/>
                  <a:pt x="2500464" y="4289384"/>
                </a:cubicBezTo>
                <a:cubicBezTo>
                  <a:pt x="2494471" y="4283390"/>
                  <a:pt x="2492474" y="4265413"/>
                  <a:pt x="2498466" y="4259423"/>
                </a:cubicBezTo>
                <a:cubicBezTo>
                  <a:pt x="2502460" y="4255427"/>
                  <a:pt x="2502460" y="4251430"/>
                  <a:pt x="2494470" y="4243440"/>
                </a:cubicBezTo>
                <a:cubicBezTo>
                  <a:pt x="2488479" y="4237449"/>
                  <a:pt x="2486481" y="4231457"/>
                  <a:pt x="2488480" y="4229458"/>
                </a:cubicBezTo>
                <a:cubicBezTo>
                  <a:pt x="2500463" y="4221469"/>
                  <a:pt x="2504458" y="4173529"/>
                  <a:pt x="2492472" y="4173529"/>
                </a:cubicBezTo>
                <a:cubicBezTo>
                  <a:pt x="2482486" y="4171533"/>
                  <a:pt x="2478490" y="4183518"/>
                  <a:pt x="2486480" y="4195500"/>
                </a:cubicBezTo>
                <a:cubicBezTo>
                  <a:pt x="2494471" y="4207487"/>
                  <a:pt x="2494471" y="4207487"/>
                  <a:pt x="2484482" y="4205489"/>
                </a:cubicBezTo>
                <a:cubicBezTo>
                  <a:pt x="2476494" y="4201495"/>
                  <a:pt x="2474495" y="4203492"/>
                  <a:pt x="2478490" y="4207487"/>
                </a:cubicBezTo>
                <a:cubicBezTo>
                  <a:pt x="2482486" y="4211482"/>
                  <a:pt x="2482485" y="4215476"/>
                  <a:pt x="2476494" y="4217473"/>
                </a:cubicBezTo>
                <a:cubicBezTo>
                  <a:pt x="2470500" y="4219471"/>
                  <a:pt x="2464507" y="4217474"/>
                  <a:pt x="2462510" y="4211481"/>
                </a:cubicBezTo>
                <a:cubicBezTo>
                  <a:pt x="2456517" y="4201494"/>
                  <a:pt x="2456517" y="4201494"/>
                  <a:pt x="2404585" y="4249434"/>
                </a:cubicBezTo>
                <a:cubicBezTo>
                  <a:pt x="2386607" y="4267412"/>
                  <a:pt x="2368628" y="4281394"/>
                  <a:pt x="2368628" y="4281394"/>
                </a:cubicBezTo>
                <a:cubicBezTo>
                  <a:pt x="2368628" y="4281394"/>
                  <a:pt x="2362636" y="4283392"/>
                  <a:pt x="2356645" y="4289384"/>
                </a:cubicBezTo>
                <a:cubicBezTo>
                  <a:pt x="2348655" y="4297374"/>
                  <a:pt x="2348653" y="4301368"/>
                  <a:pt x="2354647" y="4307362"/>
                </a:cubicBezTo>
                <a:cubicBezTo>
                  <a:pt x="2358641" y="4311356"/>
                  <a:pt x="2360639" y="4317348"/>
                  <a:pt x="2358641" y="4319346"/>
                </a:cubicBezTo>
                <a:cubicBezTo>
                  <a:pt x="2356645" y="4321344"/>
                  <a:pt x="2352648" y="4321343"/>
                  <a:pt x="2348653" y="4317348"/>
                </a:cubicBezTo>
                <a:cubicBezTo>
                  <a:pt x="2344658" y="4313353"/>
                  <a:pt x="2342662" y="4315349"/>
                  <a:pt x="2342661" y="4323340"/>
                </a:cubicBezTo>
                <a:cubicBezTo>
                  <a:pt x="2342662" y="4331329"/>
                  <a:pt x="2340663" y="4333328"/>
                  <a:pt x="2332676" y="4329333"/>
                </a:cubicBezTo>
                <a:cubicBezTo>
                  <a:pt x="2326682" y="4327337"/>
                  <a:pt x="2322686" y="4327334"/>
                  <a:pt x="2322686" y="4331332"/>
                </a:cubicBezTo>
                <a:cubicBezTo>
                  <a:pt x="2322686" y="4335324"/>
                  <a:pt x="2316694" y="4333328"/>
                  <a:pt x="2308704" y="4325338"/>
                </a:cubicBezTo>
                <a:cubicBezTo>
                  <a:pt x="2302712" y="4319346"/>
                  <a:pt x="2278742" y="4299370"/>
                  <a:pt x="2256769" y="4281394"/>
                </a:cubicBezTo>
                <a:cubicBezTo>
                  <a:pt x="2232801" y="4261419"/>
                  <a:pt x="2218817" y="4247435"/>
                  <a:pt x="2218817" y="4243442"/>
                </a:cubicBezTo>
                <a:cubicBezTo>
                  <a:pt x="2218817" y="4239445"/>
                  <a:pt x="2216821" y="4237449"/>
                  <a:pt x="2210828" y="4235453"/>
                </a:cubicBezTo>
                <a:cubicBezTo>
                  <a:pt x="2196846" y="4233454"/>
                  <a:pt x="2084985" y="4141570"/>
                  <a:pt x="1975125" y="4047688"/>
                </a:cubicBezTo>
                <a:cubicBezTo>
                  <a:pt x="1947159" y="4023716"/>
                  <a:pt x="1905214" y="3989761"/>
                  <a:pt x="1885236" y="3973781"/>
                </a:cubicBezTo>
                <a:cubicBezTo>
                  <a:pt x="1865264" y="3957801"/>
                  <a:pt x="1827311" y="3923845"/>
                  <a:pt x="1801344" y="3901872"/>
                </a:cubicBezTo>
                <a:lnTo>
                  <a:pt x="1768568" y="3871827"/>
                </a:lnTo>
                <a:lnTo>
                  <a:pt x="1766034" y="3879641"/>
                </a:lnTo>
                <a:cubicBezTo>
                  <a:pt x="1762661" y="3899873"/>
                  <a:pt x="1762661" y="3899873"/>
                  <a:pt x="1749172" y="3899872"/>
                </a:cubicBezTo>
                <a:cubicBezTo>
                  <a:pt x="1735683" y="3899872"/>
                  <a:pt x="1735683" y="3899872"/>
                  <a:pt x="1740740" y="3908304"/>
                </a:cubicBezTo>
                <a:cubicBezTo>
                  <a:pt x="1745799" y="3916733"/>
                  <a:pt x="1742427" y="3920106"/>
                  <a:pt x="1723881" y="3935282"/>
                </a:cubicBezTo>
                <a:cubicBezTo>
                  <a:pt x="1712077" y="3943712"/>
                  <a:pt x="1701960" y="3957203"/>
                  <a:pt x="1700273" y="3962260"/>
                </a:cubicBezTo>
                <a:cubicBezTo>
                  <a:pt x="1700273" y="3969005"/>
                  <a:pt x="1695216" y="3974063"/>
                  <a:pt x="1693530" y="3972377"/>
                </a:cubicBezTo>
                <a:cubicBezTo>
                  <a:pt x="1686785" y="3969005"/>
                  <a:pt x="1664865" y="3994298"/>
                  <a:pt x="1663179" y="4002728"/>
                </a:cubicBezTo>
                <a:cubicBezTo>
                  <a:pt x="1663179" y="4006100"/>
                  <a:pt x="1661492" y="4007785"/>
                  <a:pt x="1658120" y="4004413"/>
                </a:cubicBezTo>
                <a:cubicBezTo>
                  <a:pt x="1654748" y="4001041"/>
                  <a:pt x="1653062" y="4002728"/>
                  <a:pt x="1653063" y="4006100"/>
                </a:cubicBezTo>
                <a:cubicBezTo>
                  <a:pt x="1651376" y="4014532"/>
                  <a:pt x="1651376" y="4014532"/>
                  <a:pt x="1617653" y="4054999"/>
                </a:cubicBezTo>
                <a:cubicBezTo>
                  <a:pt x="1602477" y="4073546"/>
                  <a:pt x="1587303" y="4092094"/>
                  <a:pt x="1587303" y="4095464"/>
                </a:cubicBezTo>
                <a:cubicBezTo>
                  <a:pt x="1585616" y="4097151"/>
                  <a:pt x="1577186" y="4098836"/>
                  <a:pt x="1568756" y="4097151"/>
                </a:cubicBezTo>
                <a:cubicBezTo>
                  <a:pt x="1558637" y="4097152"/>
                  <a:pt x="1550208" y="4095466"/>
                  <a:pt x="1546836" y="4098839"/>
                </a:cubicBezTo>
                <a:cubicBezTo>
                  <a:pt x="1543463" y="4102211"/>
                  <a:pt x="1545149" y="4103896"/>
                  <a:pt x="1551893" y="4103896"/>
                </a:cubicBezTo>
                <a:cubicBezTo>
                  <a:pt x="1563697" y="4105582"/>
                  <a:pt x="1570441" y="4112326"/>
                  <a:pt x="1560324" y="4115698"/>
                </a:cubicBezTo>
                <a:cubicBezTo>
                  <a:pt x="1556952" y="4119070"/>
                  <a:pt x="1555265" y="4120757"/>
                  <a:pt x="1558640" y="4120757"/>
                </a:cubicBezTo>
                <a:cubicBezTo>
                  <a:pt x="1565384" y="4120758"/>
                  <a:pt x="1560325" y="4135932"/>
                  <a:pt x="1551893" y="4137619"/>
                </a:cubicBezTo>
                <a:cubicBezTo>
                  <a:pt x="1546836" y="4139306"/>
                  <a:pt x="1540091" y="4146050"/>
                  <a:pt x="1531661" y="4154480"/>
                </a:cubicBezTo>
                <a:cubicBezTo>
                  <a:pt x="1523230" y="4162912"/>
                  <a:pt x="1516484" y="4166282"/>
                  <a:pt x="1516485" y="4162912"/>
                </a:cubicBezTo>
                <a:cubicBezTo>
                  <a:pt x="1514797" y="4161225"/>
                  <a:pt x="1508053" y="4167969"/>
                  <a:pt x="1501308" y="4181459"/>
                </a:cubicBezTo>
                <a:cubicBezTo>
                  <a:pt x="1491194" y="4201693"/>
                  <a:pt x="1486135" y="4206752"/>
                  <a:pt x="1479390" y="4206752"/>
                </a:cubicBezTo>
                <a:cubicBezTo>
                  <a:pt x="1474330" y="4208437"/>
                  <a:pt x="1470960" y="4208437"/>
                  <a:pt x="1474332" y="4211809"/>
                </a:cubicBezTo>
                <a:cubicBezTo>
                  <a:pt x="1476017" y="4213494"/>
                  <a:pt x="1472645" y="4220241"/>
                  <a:pt x="1464215" y="4228671"/>
                </a:cubicBezTo>
                <a:cubicBezTo>
                  <a:pt x="1455784" y="4237102"/>
                  <a:pt x="1437238" y="4255649"/>
                  <a:pt x="1425433" y="4270823"/>
                </a:cubicBezTo>
                <a:cubicBezTo>
                  <a:pt x="1384966" y="4321410"/>
                  <a:pt x="1342812" y="4360189"/>
                  <a:pt x="1332697" y="4360189"/>
                </a:cubicBezTo>
                <a:cubicBezTo>
                  <a:pt x="1332697" y="4360189"/>
                  <a:pt x="1312461" y="4343328"/>
                  <a:pt x="1292229" y="4326466"/>
                </a:cubicBezTo>
                <a:cubicBezTo>
                  <a:pt x="1270308" y="4307920"/>
                  <a:pt x="1248389" y="4289371"/>
                  <a:pt x="1241643" y="4285999"/>
                </a:cubicBezTo>
                <a:cubicBezTo>
                  <a:pt x="1234900" y="4282627"/>
                  <a:pt x="1216352" y="4267453"/>
                  <a:pt x="1201176" y="4252277"/>
                </a:cubicBezTo>
                <a:cubicBezTo>
                  <a:pt x="1186001" y="4237102"/>
                  <a:pt x="1167454" y="4221926"/>
                  <a:pt x="1160709" y="4218553"/>
                </a:cubicBezTo>
                <a:cubicBezTo>
                  <a:pt x="1152279" y="4216868"/>
                  <a:pt x="1125300" y="4193261"/>
                  <a:pt x="1098322" y="4166283"/>
                </a:cubicBezTo>
                <a:cubicBezTo>
                  <a:pt x="1061227" y="4132561"/>
                  <a:pt x="1042681" y="4117385"/>
                  <a:pt x="1030877" y="4112326"/>
                </a:cubicBezTo>
                <a:cubicBezTo>
                  <a:pt x="1022445" y="4107269"/>
                  <a:pt x="1015703" y="4103896"/>
                  <a:pt x="1014015" y="4102209"/>
                </a:cubicBezTo>
                <a:cubicBezTo>
                  <a:pt x="1014015" y="4102209"/>
                  <a:pt x="1005583" y="4090407"/>
                  <a:pt x="993782" y="4078605"/>
                </a:cubicBezTo>
                <a:cubicBezTo>
                  <a:pt x="973548" y="4054997"/>
                  <a:pt x="973548" y="4054997"/>
                  <a:pt x="998841" y="4033078"/>
                </a:cubicBezTo>
                <a:cubicBezTo>
                  <a:pt x="1015701" y="4019589"/>
                  <a:pt x="1015700" y="4006100"/>
                  <a:pt x="1000526" y="4007785"/>
                </a:cubicBezTo>
                <a:cubicBezTo>
                  <a:pt x="985351" y="4009473"/>
                  <a:pt x="985352" y="3992612"/>
                  <a:pt x="1002214" y="3975750"/>
                </a:cubicBezTo>
                <a:cubicBezTo>
                  <a:pt x="1008958" y="3969006"/>
                  <a:pt x="1015703" y="3962261"/>
                  <a:pt x="1017388" y="3963946"/>
                </a:cubicBezTo>
                <a:cubicBezTo>
                  <a:pt x="1024132" y="3970690"/>
                  <a:pt x="1030877" y="3994297"/>
                  <a:pt x="1025818" y="3995983"/>
                </a:cubicBezTo>
                <a:cubicBezTo>
                  <a:pt x="1022447" y="3995984"/>
                  <a:pt x="1019073" y="4002728"/>
                  <a:pt x="1019075" y="4006100"/>
                </a:cubicBezTo>
                <a:cubicBezTo>
                  <a:pt x="1019074" y="4012844"/>
                  <a:pt x="1022447" y="4009472"/>
                  <a:pt x="1030877" y="4001042"/>
                </a:cubicBezTo>
                <a:cubicBezTo>
                  <a:pt x="1040994" y="3987552"/>
                  <a:pt x="1042679" y="3985867"/>
                  <a:pt x="1032564" y="3979122"/>
                </a:cubicBezTo>
                <a:cubicBezTo>
                  <a:pt x="1017387" y="3967320"/>
                  <a:pt x="1024132" y="3953830"/>
                  <a:pt x="1056171" y="3921793"/>
                </a:cubicBezTo>
                <a:cubicBezTo>
                  <a:pt x="1071344" y="3906619"/>
                  <a:pt x="1084834" y="3893130"/>
                  <a:pt x="1086521" y="3891443"/>
                </a:cubicBezTo>
                <a:cubicBezTo>
                  <a:pt x="1088206" y="3889757"/>
                  <a:pt x="1086520" y="3884699"/>
                  <a:pt x="1081461" y="3883013"/>
                </a:cubicBezTo>
                <a:cubicBezTo>
                  <a:pt x="1074717" y="3879638"/>
                  <a:pt x="1074717" y="3876268"/>
                  <a:pt x="1078089" y="3872896"/>
                </a:cubicBezTo>
                <a:cubicBezTo>
                  <a:pt x="1081462" y="3869523"/>
                  <a:pt x="1086520" y="3871209"/>
                  <a:pt x="1088206" y="3876269"/>
                </a:cubicBezTo>
                <a:cubicBezTo>
                  <a:pt x="1093263" y="3881326"/>
                  <a:pt x="1094950" y="3883013"/>
                  <a:pt x="1098323" y="3879641"/>
                </a:cubicBezTo>
                <a:cubicBezTo>
                  <a:pt x="1101695" y="3876269"/>
                  <a:pt x="1100010" y="3871209"/>
                  <a:pt x="1096638" y="3867837"/>
                </a:cubicBezTo>
                <a:cubicBezTo>
                  <a:pt x="1089893" y="3861092"/>
                  <a:pt x="1089893" y="3861092"/>
                  <a:pt x="1098323" y="3866152"/>
                </a:cubicBezTo>
                <a:cubicBezTo>
                  <a:pt x="1108439" y="3872895"/>
                  <a:pt x="1120241" y="3861093"/>
                  <a:pt x="1111811" y="3852663"/>
                </a:cubicBezTo>
                <a:cubicBezTo>
                  <a:pt x="1103381" y="3844231"/>
                  <a:pt x="1081461" y="3849290"/>
                  <a:pt x="1073029" y="3861093"/>
                </a:cubicBezTo>
                <a:cubicBezTo>
                  <a:pt x="1069657" y="3864465"/>
                  <a:pt x="1062915" y="3867837"/>
                  <a:pt x="1057855" y="3866151"/>
                </a:cubicBezTo>
                <a:cubicBezTo>
                  <a:pt x="1051110" y="3862778"/>
                  <a:pt x="1051111" y="3866152"/>
                  <a:pt x="1054483" y="3876269"/>
                </a:cubicBezTo>
                <a:cubicBezTo>
                  <a:pt x="1056168" y="3884698"/>
                  <a:pt x="1056170" y="3888070"/>
                  <a:pt x="1051111" y="3889756"/>
                </a:cubicBezTo>
                <a:cubicBezTo>
                  <a:pt x="1047738" y="3889758"/>
                  <a:pt x="1035935" y="3898187"/>
                  <a:pt x="1025818" y="3908304"/>
                </a:cubicBezTo>
                <a:cubicBezTo>
                  <a:pt x="1015700" y="3918422"/>
                  <a:pt x="1007271" y="3926851"/>
                  <a:pt x="1005586" y="3925166"/>
                </a:cubicBezTo>
                <a:cubicBezTo>
                  <a:pt x="1000527" y="3920106"/>
                  <a:pt x="998841" y="3904932"/>
                  <a:pt x="1003898" y="3899875"/>
                </a:cubicBezTo>
                <a:cubicBezTo>
                  <a:pt x="1007271" y="3896502"/>
                  <a:pt x="1007271" y="3893128"/>
                  <a:pt x="1000526" y="3886383"/>
                </a:cubicBezTo>
                <a:cubicBezTo>
                  <a:pt x="995468" y="3881325"/>
                  <a:pt x="993781" y="3876268"/>
                  <a:pt x="995468" y="3874581"/>
                </a:cubicBezTo>
                <a:cubicBezTo>
                  <a:pt x="1005584" y="3867837"/>
                  <a:pt x="1008958" y="3827369"/>
                  <a:pt x="998839" y="3827370"/>
                </a:cubicBezTo>
                <a:cubicBezTo>
                  <a:pt x="990410" y="3825685"/>
                  <a:pt x="987038" y="3835801"/>
                  <a:pt x="993782" y="3845917"/>
                </a:cubicBezTo>
                <a:cubicBezTo>
                  <a:pt x="1000527" y="3856035"/>
                  <a:pt x="1000527" y="3856035"/>
                  <a:pt x="992095" y="3854347"/>
                </a:cubicBezTo>
                <a:cubicBezTo>
                  <a:pt x="985352" y="3850975"/>
                  <a:pt x="983665" y="3852662"/>
                  <a:pt x="987037" y="3856035"/>
                </a:cubicBezTo>
                <a:cubicBezTo>
                  <a:pt x="990410" y="3859407"/>
                  <a:pt x="990410" y="3862777"/>
                  <a:pt x="985352" y="3864464"/>
                </a:cubicBezTo>
                <a:cubicBezTo>
                  <a:pt x="980292" y="3866149"/>
                  <a:pt x="975233" y="3864465"/>
                  <a:pt x="973548" y="3859405"/>
                </a:cubicBezTo>
                <a:cubicBezTo>
                  <a:pt x="968489" y="3850976"/>
                  <a:pt x="968489" y="3850976"/>
                  <a:pt x="924652" y="3891443"/>
                </a:cubicBezTo>
                <a:cubicBezTo>
                  <a:pt x="909476" y="3906619"/>
                  <a:pt x="894299" y="3918421"/>
                  <a:pt x="894299" y="3918421"/>
                </a:cubicBezTo>
                <a:cubicBezTo>
                  <a:pt x="894299" y="3918421"/>
                  <a:pt x="889241" y="3920108"/>
                  <a:pt x="884184" y="3925166"/>
                </a:cubicBezTo>
                <a:cubicBezTo>
                  <a:pt x="877439" y="3931910"/>
                  <a:pt x="877438" y="3935282"/>
                  <a:pt x="882497" y="3940341"/>
                </a:cubicBezTo>
                <a:cubicBezTo>
                  <a:pt x="885869" y="3943713"/>
                  <a:pt x="887556" y="3948772"/>
                  <a:pt x="885869" y="3950458"/>
                </a:cubicBezTo>
                <a:cubicBezTo>
                  <a:pt x="884183" y="3952144"/>
                  <a:pt x="880810" y="3952144"/>
                  <a:pt x="877438" y="3948771"/>
                </a:cubicBezTo>
                <a:cubicBezTo>
                  <a:pt x="874065" y="3945399"/>
                  <a:pt x="872380" y="3947084"/>
                  <a:pt x="872380" y="3953829"/>
                </a:cubicBezTo>
                <a:cubicBezTo>
                  <a:pt x="872380" y="3960574"/>
                  <a:pt x="870693" y="3962261"/>
                  <a:pt x="863950" y="3958888"/>
                </a:cubicBezTo>
                <a:cubicBezTo>
                  <a:pt x="858891" y="3957203"/>
                  <a:pt x="855518" y="3957201"/>
                  <a:pt x="855518" y="3960576"/>
                </a:cubicBezTo>
                <a:cubicBezTo>
                  <a:pt x="855518" y="3963946"/>
                  <a:pt x="850459" y="3962260"/>
                  <a:pt x="843714" y="3955516"/>
                </a:cubicBezTo>
                <a:cubicBezTo>
                  <a:pt x="838657" y="3950458"/>
                  <a:pt x="818423" y="3933595"/>
                  <a:pt x="799874" y="3918422"/>
                </a:cubicBezTo>
                <a:cubicBezTo>
                  <a:pt x="779642" y="3901560"/>
                  <a:pt x="767839" y="3889756"/>
                  <a:pt x="767839" y="3886386"/>
                </a:cubicBezTo>
                <a:cubicBezTo>
                  <a:pt x="767839" y="3883011"/>
                  <a:pt x="766154" y="3881326"/>
                  <a:pt x="761094" y="3879641"/>
                </a:cubicBezTo>
                <a:cubicBezTo>
                  <a:pt x="749293" y="3877953"/>
                  <a:pt x="654867" y="3800392"/>
                  <a:pt x="562131" y="3721143"/>
                </a:cubicBezTo>
                <a:cubicBezTo>
                  <a:pt x="538524" y="3700908"/>
                  <a:pt x="503116" y="3672245"/>
                  <a:pt x="486253" y="3658755"/>
                </a:cubicBezTo>
                <a:cubicBezTo>
                  <a:pt x="469393" y="3645267"/>
                  <a:pt x="437356" y="3616603"/>
                  <a:pt x="415437" y="3598054"/>
                </a:cubicBezTo>
                <a:lnTo>
                  <a:pt x="374968" y="3560960"/>
                </a:lnTo>
                <a:lnTo>
                  <a:pt x="383399" y="3552528"/>
                </a:lnTo>
                <a:cubicBezTo>
                  <a:pt x="388457" y="3547470"/>
                  <a:pt x="393516" y="3539041"/>
                  <a:pt x="395201" y="3533981"/>
                </a:cubicBezTo>
                <a:cubicBezTo>
                  <a:pt x="398575" y="3527237"/>
                  <a:pt x="400261" y="3525551"/>
                  <a:pt x="403633" y="3528924"/>
                </a:cubicBezTo>
                <a:cubicBezTo>
                  <a:pt x="407006" y="3532296"/>
                  <a:pt x="407005" y="3528922"/>
                  <a:pt x="405318" y="3523865"/>
                </a:cubicBezTo>
                <a:cubicBezTo>
                  <a:pt x="398575" y="3507003"/>
                  <a:pt x="400261" y="3478340"/>
                  <a:pt x="407006" y="3471595"/>
                </a:cubicBezTo>
                <a:cubicBezTo>
                  <a:pt x="410378" y="3468223"/>
                  <a:pt x="422180" y="3466536"/>
                  <a:pt x="430611" y="3468223"/>
                </a:cubicBezTo>
                <a:cubicBezTo>
                  <a:pt x="440728" y="3471595"/>
                  <a:pt x="450845" y="3468223"/>
                  <a:pt x="462647" y="3459791"/>
                </a:cubicBezTo>
                <a:cubicBezTo>
                  <a:pt x="479510" y="3446302"/>
                  <a:pt x="479510" y="3446302"/>
                  <a:pt x="467706" y="3444617"/>
                </a:cubicBezTo>
                <a:cubicBezTo>
                  <a:pt x="454218" y="3441243"/>
                  <a:pt x="430611" y="3434500"/>
                  <a:pt x="427239" y="3431128"/>
                </a:cubicBezTo>
                <a:cubicBezTo>
                  <a:pt x="420494" y="3424383"/>
                  <a:pt x="432297" y="3415952"/>
                  <a:pt x="444100" y="3414266"/>
                </a:cubicBezTo>
                <a:cubicBezTo>
                  <a:pt x="450845" y="3414266"/>
                  <a:pt x="464334" y="3407522"/>
                  <a:pt x="471078" y="3400777"/>
                </a:cubicBezTo>
                <a:cubicBezTo>
                  <a:pt x="481196" y="3390660"/>
                  <a:pt x="486253" y="3388974"/>
                  <a:pt x="491312" y="3394032"/>
                </a:cubicBezTo>
                <a:cubicBezTo>
                  <a:pt x="496370" y="3399091"/>
                  <a:pt x="498057" y="3400777"/>
                  <a:pt x="491312" y="3404148"/>
                </a:cubicBezTo>
                <a:cubicBezTo>
                  <a:pt x="486254" y="3405835"/>
                  <a:pt x="484568" y="3414266"/>
                  <a:pt x="486253" y="3422696"/>
                </a:cubicBezTo>
                <a:cubicBezTo>
                  <a:pt x="491313" y="3441244"/>
                  <a:pt x="492997" y="3442930"/>
                  <a:pt x="503114" y="3432813"/>
                </a:cubicBezTo>
                <a:cubicBezTo>
                  <a:pt x="508173" y="3427754"/>
                  <a:pt x="509861" y="3422697"/>
                  <a:pt x="508173" y="3421009"/>
                </a:cubicBezTo>
                <a:cubicBezTo>
                  <a:pt x="503116" y="3415952"/>
                  <a:pt x="533467" y="3385600"/>
                  <a:pt x="545269" y="3387289"/>
                </a:cubicBezTo>
                <a:cubicBezTo>
                  <a:pt x="552013" y="3387288"/>
                  <a:pt x="553700" y="3385600"/>
                  <a:pt x="552014" y="3380544"/>
                </a:cubicBezTo>
                <a:cubicBezTo>
                  <a:pt x="550328" y="3375484"/>
                  <a:pt x="557071" y="3365367"/>
                  <a:pt x="567187" y="3355251"/>
                </a:cubicBezTo>
                <a:lnTo>
                  <a:pt x="577357" y="3343415"/>
                </a:lnTo>
                <a:lnTo>
                  <a:pt x="574091" y="3340149"/>
                </a:lnTo>
                <a:lnTo>
                  <a:pt x="553653" y="3319711"/>
                </a:lnTo>
                <a:lnTo>
                  <a:pt x="544031" y="3325822"/>
                </a:lnTo>
                <a:cubicBezTo>
                  <a:pt x="536285" y="3328299"/>
                  <a:pt x="532861" y="3323503"/>
                  <a:pt x="534809" y="3312913"/>
                </a:cubicBezTo>
                <a:lnTo>
                  <a:pt x="537956" y="3304014"/>
                </a:lnTo>
                <a:lnTo>
                  <a:pt x="521326" y="3287384"/>
                </a:lnTo>
                <a:lnTo>
                  <a:pt x="491946" y="3257279"/>
                </a:lnTo>
                <a:lnTo>
                  <a:pt x="489047" y="3258877"/>
                </a:lnTo>
                <a:cubicBezTo>
                  <a:pt x="479087" y="3266307"/>
                  <a:pt x="456324" y="3286541"/>
                  <a:pt x="422180" y="3318156"/>
                </a:cubicBezTo>
                <a:cubicBezTo>
                  <a:pt x="353049" y="3383915"/>
                  <a:pt x="339560" y="3397404"/>
                  <a:pt x="332816" y="3390660"/>
                </a:cubicBezTo>
                <a:cubicBezTo>
                  <a:pt x="331128" y="3388973"/>
                  <a:pt x="329443" y="3380544"/>
                  <a:pt x="332815" y="3373797"/>
                </a:cubicBezTo>
                <a:cubicBezTo>
                  <a:pt x="339560" y="3356937"/>
                  <a:pt x="332815" y="3353564"/>
                  <a:pt x="310896" y="3365367"/>
                </a:cubicBezTo>
                <a:cubicBezTo>
                  <a:pt x="285603" y="3377171"/>
                  <a:pt x="280544" y="3385601"/>
                  <a:pt x="282231" y="3397403"/>
                </a:cubicBezTo>
                <a:cubicBezTo>
                  <a:pt x="283916" y="3402463"/>
                  <a:pt x="282231" y="3407521"/>
                  <a:pt x="278859" y="3410894"/>
                </a:cubicBezTo>
                <a:cubicBezTo>
                  <a:pt x="273800" y="3412580"/>
                  <a:pt x="272114" y="3417639"/>
                  <a:pt x="275486" y="3421011"/>
                </a:cubicBezTo>
                <a:cubicBezTo>
                  <a:pt x="278859" y="3424383"/>
                  <a:pt x="282231" y="3424381"/>
                  <a:pt x="283916" y="3422696"/>
                </a:cubicBezTo>
                <a:cubicBezTo>
                  <a:pt x="287291" y="3415951"/>
                  <a:pt x="304152" y="3412580"/>
                  <a:pt x="307524" y="3415952"/>
                </a:cubicBezTo>
                <a:cubicBezTo>
                  <a:pt x="314268" y="3422696"/>
                  <a:pt x="299092" y="3441242"/>
                  <a:pt x="290661" y="3436185"/>
                </a:cubicBezTo>
                <a:cubicBezTo>
                  <a:pt x="287288" y="3432813"/>
                  <a:pt x="283916" y="3436185"/>
                  <a:pt x="283918" y="3439558"/>
                </a:cubicBezTo>
                <a:cubicBezTo>
                  <a:pt x="283916" y="3449675"/>
                  <a:pt x="272115" y="3458106"/>
                  <a:pt x="258625" y="3458106"/>
                </a:cubicBezTo>
                <a:cubicBezTo>
                  <a:pt x="248508" y="3458104"/>
                  <a:pt x="246823" y="3456419"/>
                  <a:pt x="251880" y="3447987"/>
                </a:cubicBezTo>
                <a:cubicBezTo>
                  <a:pt x="255253" y="3444614"/>
                  <a:pt x="253567" y="3436185"/>
                  <a:pt x="250195" y="3432812"/>
                </a:cubicBezTo>
                <a:cubicBezTo>
                  <a:pt x="245136" y="3427754"/>
                  <a:pt x="245136" y="3427754"/>
                  <a:pt x="245136" y="3434498"/>
                </a:cubicBezTo>
                <a:cubicBezTo>
                  <a:pt x="246822" y="3453047"/>
                  <a:pt x="238391" y="3451362"/>
                  <a:pt x="201296" y="3417637"/>
                </a:cubicBezTo>
                <a:cubicBezTo>
                  <a:pt x="176004" y="3395718"/>
                  <a:pt x="164202" y="3383915"/>
                  <a:pt x="165887" y="3378856"/>
                </a:cubicBezTo>
                <a:cubicBezTo>
                  <a:pt x="165888" y="3375484"/>
                  <a:pt x="164201" y="3373797"/>
                  <a:pt x="159143" y="3375484"/>
                </a:cubicBezTo>
                <a:cubicBezTo>
                  <a:pt x="155772" y="3378856"/>
                  <a:pt x="145653" y="3372112"/>
                  <a:pt x="133851" y="3360310"/>
                </a:cubicBezTo>
                <a:cubicBezTo>
                  <a:pt x="123734" y="3350193"/>
                  <a:pt x="113617" y="3340076"/>
                  <a:pt x="110244" y="3340075"/>
                </a:cubicBezTo>
                <a:cubicBezTo>
                  <a:pt x="106873" y="3340076"/>
                  <a:pt x="105188" y="3335016"/>
                  <a:pt x="105188" y="3328272"/>
                </a:cubicBezTo>
                <a:cubicBezTo>
                  <a:pt x="105185" y="3318156"/>
                  <a:pt x="105185" y="3318156"/>
                  <a:pt x="91698" y="3314784"/>
                </a:cubicBezTo>
                <a:cubicBezTo>
                  <a:pt x="83266" y="3313096"/>
                  <a:pt x="78208" y="3311411"/>
                  <a:pt x="79894" y="3309724"/>
                </a:cubicBezTo>
                <a:cubicBezTo>
                  <a:pt x="79894" y="3309724"/>
                  <a:pt x="73150" y="3302980"/>
                  <a:pt x="61348" y="3297922"/>
                </a:cubicBezTo>
                <a:cubicBezTo>
                  <a:pt x="24253" y="3281061"/>
                  <a:pt x="7391" y="3250709"/>
                  <a:pt x="27624" y="3243965"/>
                </a:cubicBezTo>
                <a:cubicBezTo>
                  <a:pt x="32682" y="3242278"/>
                  <a:pt x="36054" y="3242280"/>
                  <a:pt x="34368" y="3247338"/>
                </a:cubicBezTo>
                <a:cubicBezTo>
                  <a:pt x="34369" y="3250710"/>
                  <a:pt x="36055" y="3255769"/>
                  <a:pt x="39427" y="3259141"/>
                </a:cubicBezTo>
                <a:cubicBezTo>
                  <a:pt x="42799" y="3262513"/>
                  <a:pt x="42799" y="3265885"/>
                  <a:pt x="39427" y="3265885"/>
                </a:cubicBezTo>
                <a:cubicBezTo>
                  <a:pt x="27623" y="3267571"/>
                  <a:pt x="41112" y="3274316"/>
                  <a:pt x="56289" y="3272629"/>
                </a:cubicBezTo>
                <a:cubicBezTo>
                  <a:pt x="71462" y="3270944"/>
                  <a:pt x="78209" y="3274316"/>
                  <a:pt x="91697" y="3297921"/>
                </a:cubicBezTo>
                <a:cubicBezTo>
                  <a:pt x="95069" y="3301293"/>
                  <a:pt x="98443" y="3301294"/>
                  <a:pt x="101813" y="3301294"/>
                </a:cubicBezTo>
                <a:cubicBezTo>
                  <a:pt x="103500" y="3299607"/>
                  <a:pt x="103500" y="3296237"/>
                  <a:pt x="100128" y="3292864"/>
                </a:cubicBezTo>
                <a:cubicBezTo>
                  <a:pt x="96756" y="3289492"/>
                  <a:pt x="95070" y="3284432"/>
                  <a:pt x="96756" y="3282747"/>
                </a:cubicBezTo>
                <a:cubicBezTo>
                  <a:pt x="100128" y="3279375"/>
                  <a:pt x="98441" y="3277688"/>
                  <a:pt x="91697" y="3277688"/>
                </a:cubicBezTo>
                <a:cubicBezTo>
                  <a:pt x="84952" y="3277688"/>
                  <a:pt x="83267" y="3276003"/>
                  <a:pt x="88326" y="3270944"/>
                </a:cubicBezTo>
                <a:cubicBezTo>
                  <a:pt x="91698" y="3267572"/>
                  <a:pt x="96756" y="3265885"/>
                  <a:pt x="101815" y="3264200"/>
                </a:cubicBezTo>
                <a:cubicBezTo>
                  <a:pt x="106873" y="3262512"/>
                  <a:pt x="103501" y="3262514"/>
                  <a:pt x="95069" y="3260826"/>
                </a:cubicBezTo>
                <a:cubicBezTo>
                  <a:pt x="79894" y="3259141"/>
                  <a:pt x="79894" y="3259141"/>
                  <a:pt x="84953" y="3243965"/>
                </a:cubicBezTo>
                <a:lnTo>
                  <a:pt x="90011" y="3228791"/>
                </a:lnTo>
                <a:lnTo>
                  <a:pt x="73150" y="3228789"/>
                </a:lnTo>
                <a:cubicBezTo>
                  <a:pt x="52917" y="3228789"/>
                  <a:pt x="42799" y="3235535"/>
                  <a:pt x="56289" y="3242280"/>
                </a:cubicBezTo>
                <a:cubicBezTo>
                  <a:pt x="63033" y="3245650"/>
                  <a:pt x="61346" y="3247338"/>
                  <a:pt x="51229" y="3243965"/>
                </a:cubicBezTo>
                <a:cubicBezTo>
                  <a:pt x="41112" y="3240594"/>
                  <a:pt x="37740" y="3237221"/>
                  <a:pt x="34368" y="3227104"/>
                </a:cubicBezTo>
                <a:cubicBezTo>
                  <a:pt x="30995" y="3216987"/>
                  <a:pt x="29310" y="3215302"/>
                  <a:pt x="24251" y="3216987"/>
                </a:cubicBezTo>
                <a:cubicBezTo>
                  <a:pt x="19193" y="3218674"/>
                  <a:pt x="17506" y="3223732"/>
                  <a:pt x="17508" y="3227104"/>
                </a:cubicBezTo>
                <a:cubicBezTo>
                  <a:pt x="19194" y="3232163"/>
                  <a:pt x="14136" y="3237221"/>
                  <a:pt x="9077" y="3238906"/>
                </a:cubicBezTo>
                <a:cubicBezTo>
                  <a:pt x="-2728" y="3243965"/>
                  <a:pt x="-2727" y="3237221"/>
                  <a:pt x="7391" y="3223732"/>
                </a:cubicBezTo>
                <a:cubicBezTo>
                  <a:pt x="17508" y="3213615"/>
                  <a:pt x="17507" y="3193381"/>
                  <a:pt x="9077" y="3191694"/>
                </a:cubicBezTo>
                <a:cubicBezTo>
                  <a:pt x="5704" y="3191696"/>
                  <a:pt x="9077" y="3188324"/>
                  <a:pt x="14134" y="3186636"/>
                </a:cubicBezTo>
                <a:cubicBezTo>
                  <a:pt x="24251" y="3183265"/>
                  <a:pt x="36054" y="3188324"/>
                  <a:pt x="29310" y="3195068"/>
                </a:cubicBezTo>
                <a:cubicBezTo>
                  <a:pt x="25938" y="3198440"/>
                  <a:pt x="27625" y="3203498"/>
                  <a:pt x="42799" y="3211928"/>
                </a:cubicBezTo>
                <a:cubicBezTo>
                  <a:pt x="52916" y="3218674"/>
                  <a:pt x="61348" y="3203498"/>
                  <a:pt x="52916" y="3195066"/>
                </a:cubicBezTo>
                <a:cubicBezTo>
                  <a:pt x="47859" y="3190009"/>
                  <a:pt x="56289" y="3188324"/>
                  <a:pt x="74837" y="3190010"/>
                </a:cubicBezTo>
                <a:cubicBezTo>
                  <a:pt x="90012" y="3191695"/>
                  <a:pt x="105188" y="3193381"/>
                  <a:pt x="108560" y="3196754"/>
                </a:cubicBezTo>
                <a:cubicBezTo>
                  <a:pt x="111932" y="3200126"/>
                  <a:pt x="115303" y="3200126"/>
                  <a:pt x="116990" y="3198439"/>
                </a:cubicBezTo>
                <a:cubicBezTo>
                  <a:pt x="120362" y="3195066"/>
                  <a:pt x="116990" y="3191694"/>
                  <a:pt x="105188" y="3186636"/>
                </a:cubicBezTo>
                <a:cubicBezTo>
                  <a:pt x="69777" y="3171460"/>
                  <a:pt x="63033" y="3168090"/>
                  <a:pt x="66405" y="3161343"/>
                </a:cubicBezTo>
                <a:cubicBezTo>
                  <a:pt x="66405" y="3157973"/>
                  <a:pt x="66406" y="3154599"/>
                  <a:pt x="63033" y="3154601"/>
                </a:cubicBezTo>
                <a:cubicBezTo>
                  <a:pt x="61346" y="3152914"/>
                  <a:pt x="64718" y="3149542"/>
                  <a:pt x="71465" y="3146169"/>
                </a:cubicBezTo>
                <a:cubicBezTo>
                  <a:pt x="79894" y="3141110"/>
                  <a:pt x="83267" y="3137738"/>
                  <a:pt x="79894" y="3137739"/>
                </a:cubicBezTo>
                <a:cubicBezTo>
                  <a:pt x="78208" y="3136052"/>
                  <a:pt x="76522" y="3134366"/>
                  <a:pt x="79894" y="3130995"/>
                </a:cubicBezTo>
                <a:cubicBezTo>
                  <a:pt x="86638" y="3124250"/>
                  <a:pt x="96756" y="3130993"/>
                  <a:pt x="101815" y="3142797"/>
                </a:cubicBezTo>
                <a:cubicBezTo>
                  <a:pt x="106873" y="3157974"/>
                  <a:pt x="122049" y="3163030"/>
                  <a:pt x="122047" y="3152914"/>
                </a:cubicBezTo>
                <a:cubicBezTo>
                  <a:pt x="122047" y="3146169"/>
                  <a:pt x="120361" y="3141110"/>
                  <a:pt x="115302" y="3139425"/>
                </a:cubicBezTo>
                <a:cubicBezTo>
                  <a:pt x="103500" y="3134367"/>
                  <a:pt x="105186" y="3115819"/>
                  <a:pt x="120361" y="3104017"/>
                </a:cubicBezTo>
                <a:cubicBezTo>
                  <a:pt x="133851" y="3093899"/>
                  <a:pt x="132165" y="3092213"/>
                  <a:pt x="122047" y="3085468"/>
                </a:cubicBezTo>
                <a:cubicBezTo>
                  <a:pt x="106872" y="3073664"/>
                  <a:pt x="108557" y="3065235"/>
                  <a:pt x="123734" y="3070292"/>
                </a:cubicBezTo>
                <a:cubicBezTo>
                  <a:pt x="130479" y="3073667"/>
                  <a:pt x="137223" y="3073667"/>
                  <a:pt x="138910" y="3071979"/>
                </a:cubicBezTo>
                <a:cubicBezTo>
                  <a:pt x="142282" y="3068606"/>
                  <a:pt x="140596" y="3066920"/>
                  <a:pt x="133851" y="3066920"/>
                </a:cubicBezTo>
                <a:cubicBezTo>
                  <a:pt x="127106" y="3063550"/>
                  <a:pt x="127106" y="3063550"/>
                  <a:pt x="135538" y="3055118"/>
                </a:cubicBezTo>
                <a:cubicBezTo>
                  <a:pt x="145655" y="3045001"/>
                  <a:pt x="140595" y="3036571"/>
                  <a:pt x="128793" y="3041629"/>
                </a:cubicBezTo>
                <a:cubicBezTo>
                  <a:pt x="123734" y="3043314"/>
                  <a:pt x="125420" y="3045001"/>
                  <a:pt x="130479" y="3046688"/>
                </a:cubicBezTo>
                <a:cubicBezTo>
                  <a:pt x="135538" y="3048373"/>
                  <a:pt x="135538" y="3048373"/>
                  <a:pt x="128793" y="3048373"/>
                </a:cubicBezTo>
                <a:cubicBezTo>
                  <a:pt x="123734" y="3046688"/>
                  <a:pt x="118676" y="3045000"/>
                  <a:pt x="118675" y="3041629"/>
                </a:cubicBezTo>
                <a:cubicBezTo>
                  <a:pt x="116990" y="3033199"/>
                  <a:pt x="159144" y="2991045"/>
                  <a:pt x="162517" y="2994417"/>
                </a:cubicBezTo>
                <a:cubicBezTo>
                  <a:pt x="164202" y="2996102"/>
                  <a:pt x="167574" y="2992730"/>
                  <a:pt x="170946" y="2985987"/>
                </a:cubicBezTo>
                <a:cubicBezTo>
                  <a:pt x="176004" y="2970810"/>
                  <a:pt x="179375" y="2967439"/>
                  <a:pt x="186120" y="2974183"/>
                </a:cubicBezTo>
                <a:cubicBezTo>
                  <a:pt x="187807" y="2975870"/>
                  <a:pt x="192866" y="2977555"/>
                  <a:pt x="196237" y="2977555"/>
                </a:cubicBezTo>
                <a:cubicBezTo>
                  <a:pt x="206354" y="2974183"/>
                  <a:pt x="211413" y="2962379"/>
                  <a:pt x="204669" y="2955635"/>
                </a:cubicBezTo>
                <a:cubicBezTo>
                  <a:pt x="199611" y="2950577"/>
                  <a:pt x="201296" y="2948892"/>
                  <a:pt x="209728" y="2947205"/>
                </a:cubicBezTo>
                <a:cubicBezTo>
                  <a:pt x="216471" y="2943833"/>
                  <a:pt x="219845" y="2943832"/>
                  <a:pt x="219843" y="2940460"/>
                </a:cubicBezTo>
                <a:cubicBezTo>
                  <a:pt x="219843" y="2933716"/>
                  <a:pt x="245136" y="2928656"/>
                  <a:pt x="246821" y="2933715"/>
                </a:cubicBezTo>
                <a:cubicBezTo>
                  <a:pt x="248508" y="2938773"/>
                  <a:pt x="250193" y="2937088"/>
                  <a:pt x="251880" y="2932030"/>
                </a:cubicBezTo>
                <a:cubicBezTo>
                  <a:pt x="253568" y="2923598"/>
                  <a:pt x="255253" y="2925283"/>
                  <a:pt x="260310" y="2933716"/>
                </a:cubicBezTo>
                <a:cubicBezTo>
                  <a:pt x="263685" y="2940460"/>
                  <a:pt x="268742" y="2942148"/>
                  <a:pt x="270429" y="2940460"/>
                </a:cubicBezTo>
                <a:cubicBezTo>
                  <a:pt x="272115" y="2938775"/>
                  <a:pt x="277174" y="2940460"/>
                  <a:pt x="280544" y="2947204"/>
                </a:cubicBezTo>
                <a:cubicBezTo>
                  <a:pt x="285603" y="2952264"/>
                  <a:pt x="288976" y="2955636"/>
                  <a:pt x="294033" y="2953949"/>
                </a:cubicBezTo>
                <a:cubicBezTo>
                  <a:pt x="297406" y="2950577"/>
                  <a:pt x="304152" y="2953950"/>
                  <a:pt x="307523" y="2957322"/>
                </a:cubicBezTo>
                <a:cubicBezTo>
                  <a:pt x="314268" y="2964066"/>
                  <a:pt x="315954" y="2962380"/>
                  <a:pt x="314268" y="2950577"/>
                </a:cubicBezTo>
                <a:cubicBezTo>
                  <a:pt x="314268" y="2943832"/>
                  <a:pt x="315954" y="2938773"/>
                  <a:pt x="319326" y="2938775"/>
                </a:cubicBezTo>
                <a:cubicBezTo>
                  <a:pt x="321011" y="2940460"/>
                  <a:pt x="322699" y="2938773"/>
                  <a:pt x="319326" y="2935401"/>
                </a:cubicBezTo>
                <a:cubicBezTo>
                  <a:pt x="315954" y="2932028"/>
                  <a:pt x="312582" y="2932030"/>
                  <a:pt x="310897" y="2933715"/>
                </a:cubicBezTo>
                <a:cubicBezTo>
                  <a:pt x="307524" y="2937088"/>
                  <a:pt x="290662" y="2937088"/>
                  <a:pt x="273801" y="2930344"/>
                </a:cubicBezTo>
                <a:cubicBezTo>
                  <a:pt x="268742" y="2928658"/>
                  <a:pt x="268742" y="2925283"/>
                  <a:pt x="272115" y="2925286"/>
                </a:cubicBezTo>
                <a:cubicBezTo>
                  <a:pt x="273801" y="2923599"/>
                  <a:pt x="275487" y="2921913"/>
                  <a:pt x="268742" y="2915169"/>
                </a:cubicBezTo>
                <a:cubicBezTo>
                  <a:pt x="265370" y="2911796"/>
                  <a:pt x="263683" y="2910110"/>
                  <a:pt x="260312" y="2910110"/>
                </a:cubicBezTo>
                <a:cubicBezTo>
                  <a:pt x="256939" y="2910110"/>
                  <a:pt x="250196" y="2906737"/>
                  <a:pt x="245136" y="2901678"/>
                </a:cubicBezTo>
                <a:cubicBezTo>
                  <a:pt x="236707" y="2893248"/>
                  <a:pt x="236704" y="2889875"/>
                  <a:pt x="251880" y="2871329"/>
                </a:cubicBezTo>
                <a:cubicBezTo>
                  <a:pt x="261998" y="2861212"/>
                  <a:pt x="275486" y="2847723"/>
                  <a:pt x="282231" y="2844349"/>
                </a:cubicBezTo>
                <a:cubicBezTo>
                  <a:pt x="288976" y="2840979"/>
                  <a:pt x="294035" y="2835920"/>
                  <a:pt x="290662" y="2835920"/>
                </a:cubicBezTo>
                <a:cubicBezTo>
                  <a:pt x="288976" y="2834234"/>
                  <a:pt x="290662" y="2829175"/>
                  <a:pt x="295720" y="2824115"/>
                </a:cubicBezTo>
                <a:cubicBezTo>
                  <a:pt x="302465" y="2817370"/>
                  <a:pt x="309210" y="2817371"/>
                  <a:pt x="314267" y="2819058"/>
                </a:cubicBezTo>
                <a:cubicBezTo>
                  <a:pt x="319326" y="2820743"/>
                  <a:pt x="326070" y="2820744"/>
                  <a:pt x="326071" y="2817373"/>
                </a:cubicBezTo>
                <a:cubicBezTo>
                  <a:pt x="326070" y="2813999"/>
                  <a:pt x="336188" y="2814001"/>
                  <a:pt x="344617" y="2815686"/>
                </a:cubicBezTo>
                <a:cubicBezTo>
                  <a:pt x="354734" y="2819058"/>
                  <a:pt x="358108" y="2819058"/>
                  <a:pt x="351362" y="2815686"/>
                </a:cubicBezTo>
                <a:cubicBezTo>
                  <a:pt x="336188" y="2807256"/>
                  <a:pt x="336188" y="2800511"/>
                  <a:pt x="349677" y="2800511"/>
                </a:cubicBezTo>
                <a:cubicBezTo>
                  <a:pt x="363166" y="2800511"/>
                  <a:pt x="361479" y="2798824"/>
                  <a:pt x="351364" y="2792080"/>
                </a:cubicBezTo>
                <a:cubicBezTo>
                  <a:pt x="344619" y="2785335"/>
                  <a:pt x="341247" y="2781963"/>
                  <a:pt x="346304" y="2773531"/>
                </a:cubicBezTo>
                <a:cubicBezTo>
                  <a:pt x="354735" y="2758357"/>
                  <a:pt x="401948" y="2714517"/>
                  <a:pt x="407005" y="2716204"/>
                </a:cubicBezTo>
                <a:cubicBezTo>
                  <a:pt x="412065" y="2717889"/>
                  <a:pt x="412063" y="2714517"/>
                  <a:pt x="412063" y="2707772"/>
                </a:cubicBezTo>
                <a:cubicBezTo>
                  <a:pt x="410378" y="2699342"/>
                  <a:pt x="417122" y="2689225"/>
                  <a:pt x="428925" y="2677422"/>
                </a:cubicBezTo>
                <a:cubicBezTo>
                  <a:pt x="447473" y="2658874"/>
                  <a:pt x="450845" y="2658875"/>
                  <a:pt x="462649" y="2667305"/>
                </a:cubicBezTo>
                <a:cubicBezTo>
                  <a:pt x="472764" y="2674050"/>
                  <a:pt x="474451" y="2675737"/>
                  <a:pt x="471078" y="2668991"/>
                </a:cubicBezTo>
                <a:cubicBezTo>
                  <a:pt x="466021" y="2663933"/>
                  <a:pt x="467706" y="2658874"/>
                  <a:pt x="472765" y="2657189"/>
                </a:cubicBezTo>
                <a:cubicBezTo>
                  <a:pt x="479508" y="2653816"/>
                  <a:pt x="479508" y="2653816"/>
                  <a:pt x="469393" y="2653816"/>
                </a:cubicBezTo>
                <a:cubicBezTo>
                  <a:pt x="462648" y="2653817"/>
                  <a:pt x="459277" y="2650445"/>
                  <a:pt x="459275" y="2647072"/>
                </a:cubicBezTo>
                <a:cubicBezTo>
                  <a:pt x="459277" y="2636955"/>
                  <a:pt x="476136" y="2630211"/>
                  <a:pt x="482881" y="2636955"/>
                </a:cubicBezTo>
                <a:cubicBezTo>
                  <a:pt x="484568" y="2638642"/>
                  <a:pt x="486255" y="2636955"/>
                  <a:pt x="484568" y="2631897"/>
                </a:cubicBezTo>
                <a:cubicBezTo>
                  <a:pt x="482883" y="2626837"/>
                  <a:pt x="487941" y="2615036"/>
                  <a:pt x="508174" y="2594802"/>
                </a:cubicBezTo>
                <a:cubicBezTo>
                  <a:pt x="523350" y="2579626"/>
                  <a:pt x="552014" y="2547588"/>
                  <a:pt x="572247" y="2523985"/>
                </a:cubicBezTo>
                <a:cubicBezTo>
                  <a:pt x="592481" y="2500377"/>
                  <a:pt x="614400" y="2478457"/>
                  <a:pt x="617772" y="2475086"/>
                </a:cubicBezTo>
                <a:cubicBezTo>
                  <a:pt x="622831" y="2473401"/>
                  <a:pt x="632949" y="2463284"/>
                  <a:pt x="643065" y="2453167"/>
                </a:cubicBezTo>
                <a:cubicBezTo>
                  <a:pt x="656554" y="2439678"/>
                  <a:pt x="663298" y="2436304"/>
                  <a:pt x="671730" y="2437991"/>
                </a:cubicBezTo>
                <a:cubicBezTo>
                  <a:pt x="691962" y="2441363"/>
                  <a:pt x="702079" y="2437990"/>
                  <a:pt x="683532" y="2432933"/>
                </a:cubicBezTo>
                <a:cubicBezTo>
                  <a:pt x="675101" y="2431246"/>
                  <a:pt x="666671" y="2426187"/>
                  <a:pt x="666671" y="2426187"/>
                </a:cubicBezTo>
                <a:cubicBezTo>
                  <a:pt x="668356" y="2424502"/>
                  <a:pt x="712197" y="2377290"/>
                  <a:pt x="764467" y="2321646"/>
                </a:cubicBezTo>
                <a:cubicBezTo>
                  <a:pt x="818423" y="2267689"/>
                  <a:pt x="877437" y="2201931"/>
                  <a:pt x="899358" y="2180010"/>
                </a:cubicBezTo>
                <a:cubicBezTo>
                  <a:pt x="910317" y="2169051"/>
                  <a:pt x="940247" y="2138280"/>
                  <a:pt x="979660" y="2097601"/>
                </a:cubicBezTo>
                <a:lnTo>
                  <a:pt x="1042464" y="2032712"/>
                </a:lnTo>
                <a:lnTo>
                  <a:pt x="1041962" y="2032129"/>
                </a:lnTo>
                <a:cubicBezTo>
                  <a:pt x="1026372" y="2013487"/>
                  <a:pt x="1009802" y="1992554"/>
                  <a:pt x="982765" y="1957669"/>
                </a:cubicBezTo>
                <a:cubicBezTo>
                  <a:pt x="958345" y="1926272"/>
                  <a:pt x="931308" y="1892258"/>
                  <a:pt x="922586" y="1881792"/>
                </a:cubicBezTo>
                <a:cubicBezTo>
                  <a:pt x="914737" y="1870453"/>
                  <a:pt x="897295" y="1849522"/>
                  <a:pt x="885083" y="1833824"/>
                </a:cubicBezTo>
                <a:lnTo>
                  <a:pt x="863279" y="1805043"/>
                </a:lnTo>
                <a:lnTo>
                  <a:pt x="874618" y="1797193"/>
                </a:lnTo>
                <a:cubicBezTo>
                  <a:pt x="880723" y="1792832"/>
                  <a:pt x="887700" y="1789343"/>
                  <a:pt x="888572" y="1790216"/>
                </a:cubicBezTo>
                <a:cubicBezTo>
                  <a:pt x="891190" y="1791087"/>
                  <a:pt x="892061" y="1790215"/>
                  <a:pt x="892060" y="1788472"/>
                </a:cubicBezTo>
                <a:cubicBezTo>
                  <a:pt x="892061" y="1786728"/>
                  <a:pt x="893804" y="1783238"/>
                  <a:pt x="895550" y="1781493"/>
                </a:cubicBezTo>
                <a:cubicBezTo>
                  <a:pt x="897295" y="1779749"/>
                  <a:pt x="903399" y="1775390"/>
                  <a:pt x="909503" y="1771029"/>
                </a:cubicBezTo>
                <a:cubicBezTo>
                  <a:pt x="900782" y="1762308"/>
                  <a:pt x="885956" y="1747481"/>
                  <a:pt x="835371" y="1696897"/>
                </a:cubicBezTo>
                <a:cubicBezTo>
                  <a:pt x="762983" y="1622763"/>
                  <a:pt x="762110" y="1621890"/>
                  <a:pt x="765600" y="1623635"/>
                </a:cubicBezTo>
                <a:cubicBezTo>
                  <a:pt x="767343" y="1623634"/>
                  <a:pt x="769088" y="1623635"/>
                  <a:pt x="769960" y="1622762"/>
                </a:cubicBezTo>
                <a:cubicBezTo>
                  <a:pt x="771704" y="1621018"/>
                  <a:pt x="766472" y="1617529"/>
                  <a:pt x="762110" y="1618401"/>
                </a:cubicBezTo>
                <a:cubicBezTo>
                  <a:pt x="760367" y="1618402"/>
                  <a:pt x="756005" y="1615786"/>
                  <a:pt x="749028" y="1608808"/>
                </a:cubicBezTo>
                <a:lnTo>
                  <a:pt x="746847" y="1606191"/>
                </a:lnTo>
                <a:lnTo>
                  <a:pt x="749900" y="1606191"/>
                </a:lnTo>
                <a:cubicBezTo>
                  <a:pt x="750772" y="1605319"/>
                  <a:pt x="750773" y="1603575"/>
                  <a:pt x="749028" y="1603575"/>
                </a:cubicBezTo>
                <a:lnTo>
                  <a:pt x="747965" y="1602512"/>
                </a:lnTo>
                <a:lnTo>
                  <a:pt x="748126" y="1602131"/>
                </a:lnTo>
                <a:lnTo>
                  <a:pt x="751644" y="1600958"/>
                </a:lnTo>
                <a:cubicBezTo>
                  <a:pt x="752516" y="1601831"/>
                  <a:pt x="753389" y="1600958"/>
                  <a:pt x="756005" y="1600086"/>
                </a:cubicBezTo>
                <a:cubicBezTo>
                  <a:pt x="755134" y="1599215"/>
                  <a:pt x="756877" y="1599214"/>
                  <a:pt x="758622" y="1599214"/>
                </a:cubicBezTo>
                <a:cubicBezTo>
                  <a:pt x="762110" y="1599215"/>
                  <a:pt x="762110" y="1599215"/>
                  <a:pt x="757749" y="1598342"/>
                </a:cubicBezTo>
                <a:cubicBezTo>
                  <a:pt x="754698" y="1597906"/>
                  <a:pt x="750990" y="1599433"/>
                  <a:pt x="748482" y="1601286"/>
                </a:cubicBezTo>
                <a:lnTo>
                  <a:pt x="748126" y="1602131"/>
                </a:lnTo>
                <a:lnTo>
                  <a:pt x="747720" y="1602266"/>
                </a:lnTo>
                <a:lnTo>
                  <a:pt x="747965" y="1602512"/>
                </a:lnTo>
                <a:lnTo>
                  <a:pt x="746559" y="1605844"/>
                </a:lnTo>
                <a:lnTo>
                  <a:pt x="741397" y="1599650"/>
                </a:lnTo>
                <a:cubicBezTo>
                  <a:pt x="740307" y="1597470"/>
                  <a:pt x="740307" y="1595726"/>
                  <a:pt x="740307" y="1593109"/>
                </a:cubicBezTo>
                <a:cubicBezTo>
                  <a:pt x="740307" y="1589621"/>
                  <a:pt x="741179" y="1587004"/>
                  <a:pt x="742051" y="1587877"/>
                </a:cubicBezTo>
                <a:cubicBezTo>
                  <a:pt x="743794" y="1587876"/>
                  <a:pt x="744669" y="1585259"/>
                  <a:pt x="745540" y="1580899"/>
                </a:cubicBezTo>
                <a:cubicBezTo>
                  <a:pt x="747284" y="1572178"/>
                  <a:pt x="752516" y="1568688"/>
                  <a:pt x="753389" y="1574794"/>
                </a:cubicBezTo>
                <a:cubicBezTo>
                  <a:pt x="754262" y="1577410"/>
                  <a:pt x="754262" y="1577410"/>
                  <a:pt x="755133" y="1576538"/>
                </a:cubicBezTo>
                <a:cubicBezTo>
                  <a:pt x="756005" y="1575666"/>
                  <a:pt x="756877" y="1576538"/>
                  <a:pt x="758622" y="1578283"/>
                </a:cubicBezTo>
                <a:cubicBezTo>
                  <a:pt x="759494" y="1580899"/>
                  <a:pt x="762110" y="1581771"/>
                  <a:pt x="763855" y="1581771"/>
                </a:cubicBezTo>
                <a:cubicBezTo>
                  <a:pt x="765600" y="1581771"/>
                  <a:pt x="768216" y="1582644"/>
                  <a:pt x="769959" y="1584388"/>
                </a:cubicBezTo>
                <a:cubicBezTo>
                  <a:pt x="772576" y="1587004"/>
                  <a:pt x="772576" y="1587004"/>
                  <a:pt x="774320" y="1583516"/>
                </a:cubicBezTo>
                <a:cubicBezTo>
                  <a:pt x="776065" y="1581771"/>
                  <a:pt x="775193" y="1579155"/>
                  <a:pt x="774320" y="1578283"/>
                </a:cubicBezTo>
                <a:cubicBezTo>
                  <a:pt x="773449" y="1577411"/>
                  <a:pt x="773448" y="1575666"/>
                  <a:pt x="775193" y="1573921"/>
                </a:cubicBezTo>
                <a:cubicBezTo>
                  <a:pt x="776938" y="1572177"/>
                  <a:pt x="777809" y="1571305"/>
                  <a:pt x="778681" y="1572178"/>
                </a:cubicBezTo>
                <a:cubicBezTo>
                  <a:pt x="779553" y="1573050"/>
                  <a:pt x="782170" y="1572177"/>
                  <a:pt x="784786" y="1571305"/>
                </a:cubicBezTo>
                <a:cubicBezTo>
                  <a:pt x="790019" y="1569561"/>
                  <a:pt x="790892" y="1568688"/>
                  <a:pt x="790020" y="1564329"/>
                </a:cubicBezTo>
                <a:cubicBezTo>
                  <a:pt x="790021" y="1560839"/>
                  <a:pt x="789148" y="1559967"/>
                  <a:pt x="788275" y="1560839"/>
                </a:cubicBezTo>
                <a:cubicBezTo>
                  <a:pt x="787403" y="1561712"/>
                  <a:pt x="785659" y="1561712"/>
                  <a:pt x="783915" y="1559968"/>
                </a:cubicBezTo>
                <a:cubicBezTo>
                  <a:pt x="782170" y="1558223"/>
                  <a:pt x="781299" y="1559095"/>
                  <a:pt x="781297" y="1560839"/>
                </a:cubicBezTo>
                <a:cubicBezTo>
                  <a:pt x="780426" y="1559968"/>
                  <a:pt x="781299" y="1559095"/>
                  <a:pt x="784786" y="1559097"/>
                </a:cubicBezTo>
                <a:cubicBezTo>
                  <a:pt x="791764" y="1560840"/>
                  <a:pt x="789148" y="1554735"/>
                  <a:pt x="780425" y="1551245"/>
                </a:cubicBezTo>
                <a:cubicBezTo>
                  <a:pt x="773447" y="1547757"/>
                  <a:pt x="771704" y="1549500"/>
                  <a:pt x="770832" y="1553861"/>
                </a:cubicBezTo>
                <a:cubicBezTo>
                  <a:pt x="770832" y="1555607"/>
                  <a:pt x="771705" y="1558223"/>
                  <a:pt x="774320" y="1559096"/>
                </a:cubicBezTo>
                <a:cubicBezTo>
                  <a:pt x="776065" y="1560840"/>
                  <a:pt x="777809" y="1560840"/>
                  <a:pt x="778681" y="1561712"/>
                </a:cubicBezTo>
                <a:cubicBezTo>
                  <a:pt x="780425" y="1563456"/>
                  <a:pt x="783042" y="1562583"/>
                  <a:pt x="781297" y="1560839"/>
                </a:cubicBezTo>
                <a:cubicBezTo>
                  <a:pt x="781298" y="1562583"/>
                  <a:pt x="782170" y="1563455"/>
                  <a:pt x="784786" y="1564328"/>
                </a:cubicBezTo>
                <a:cubicBezTo>
                  <a:pt x="787403" y="1565199"/>
                  <a:pt x="788275" y="1566072"/>
                  <a:pt x="787403" y="1566945"/>
                </a:cubicBezTo>
                <a:cubicBezTo>
                  <a:pt x="786531" y="1567817"/>
                  <a:pt x="785659" y="1568690"/>
                  <a:pt x="784786" y="1567817"/>
                </a:cubicBezTo>
                <a:cubicBezTo>
                  <a:pt x="784786" y="1567817"/>
                  <a:pt x="781298" y="1567816"/>
                  <a:pt x="776936" y="1568689"/>
                </a:cubicBezTo>
                <a:cubicBezTo>
                  <a:pt x="768215" y="1570434"/>
                  <a:pt x="767343" y="1569562"/>
                  <a:pt x="769087" y="1562583"/>
                </a:cubicBezTo>
                <a:cubicBezTo>
                  <a:pt x="770832" y="1557351"/>
                  <a:pt x="770832" y="1557351"/>
                  <a:pt x="767343" y="1559096"/>
                </a:cubicBezTo>
                <a:cubicBezTo>
                  <a:pt x="762111" y="1560839"/>
                  <a:pt x="757750" y="1556478"/>
                  <a:pt x="762110" y="1553863"/>
                </a:cubicBezTo>
                <a:cubicBezTo>
                  <a:pt x="762983" y="1552990"/>
                  <a:pt x="764727" y="1551246"/>
                  <a:pt x="763855" y="1550373"/>
                </a:cubicBezTo>
                <a:cubicBezTo>
                  <a:pt x="762983" y="1549501"/>
                  <a:pt x="762981" y="1547757"/>
                  <a:pt x="764728" y="1546012"/>
                </a:cubicBezTo>
                <a:cubicBezTo>
                  <a:pt x="766471" y="1544268"/>
                  <a:pt x="766472" y="1542525"/>
                  <a:pt x="765599" y="1541652"/>
                </a:cubicBezTo>
                <a:cubicBezTo>
                  <a:pt x="762110" y="1538163"/>
                  <a:pt x="769960" y="1533802"/>
                  <a:pt x="775192" y="1535546"/>
                </a:cubicBezTo>
                <a:cubicBezTo>
                  <a:pt x="778681" y="1537292"/>
                  <a:pt x="780425" y="1537292"/>
                  <a:pt x="781299" y="1534675"/>
                </a:cubicBezTo>
                <a:cubicBezTo>
                  <a:pt x="782170" y="1533803"/>
                  <a:pt x="783914" y="1532059"/>
                  <a:pt x="784786" y="1532931"/>
                </a:cubicBezTo>
                <a:cubicBezTo>
                  <a:pt x="789147" y="1533803"/>
                  <a:pt x="789148" y="1530315"/>
                  <a:pt x="785659" y="1528569"/>
                </a:cubicBezTo>
                <a:cubicBezTo>
                  <a:pt x="783915" y="1526825"/>
                  <a:pt x="782170" y="1525081"/>
                  <a:pt x="783042" y="1522465"/>
                </a:cubicBezTo>
                <a:cubicBezTo>
                  <a:pt x="783042" y="1518976"/>
                  <a:pt x="783042" y="1518976"/>
                  <a:pt x="778681" y="1518105"/>
                </a:cubicBezTo>
                <a:cubicBezTo>
                  <a:pt x="774321" y="1517231"/>
                  <a:pt x="774321" y="1517231"/>
                  <a:pt x="778681" y="1516360"/>
                </a:cubicBezTo>
                <a:cubicBezTo>
                  <a:pt x="783042" y="1515488"/>
                  <a:pt x="783915" y="1514616"/>
                  <a:pt x="784787" y="1510255"/>
                </a:cubicBezTo>
                <a:cubicBezTo>
                  <a:pt x="785658" y="1507638"/>
                  <a:pt x="787403" y="1504150"/>
                  <a:pt x="789146" y="1504150"/>
                </a:cubicBezTo>
                <a:cubicBezTo>
                  <a:pt x="790892" y="1504150"/>
                  <a:pt x="791764" y="1501533"/>
                  <a:pt x="790892" y="1500661"/>
                </a:cubicBezTo>
                <a:cubicBezTo>
                  <a:pt x="787403" y="1495427"/>
                  <a:pt x="794380" y="1493684"/>
                  <a:pt x="797869" y="1498916"/>
                </a:cubicBezTo>
                <a:cubicBezTo>
                  <a:pt x="797869" y="1498916"/>
                  <a:pt x="799613" y="1498916"/>
                  <a:pt x="799613" y="1497173"/>
                </a:cubicBezTo>
                <a:cubicBezTo>
                  <a:pt x="800485" y="1496300"/>
                  <a:pt x="799613" y="1493683"/>
                  <a:pt x="797869" y="1491938"/>
                </a:cubicBezTo>
                <a:cubicBezTo>
                  <a:pt x="796125" y="1490194"/>
                  <a:pt x="795253" y="1489323"/>
                  <a:pt x="796125" y="1488451"/>
                </a:cubicBezTo>
                <a:cubicBezTo>
                  <a:pt x="796125" y="1488451"/>
                  <a:pt x="797869" y="1488451"/>
                  <a:pt x="798742" y="1489323"/>
                </a:cubicBezTo>
                <a:cubicBezTo>
                  <a:pt x="802230" y="1492812"/>
                  <a:pt x="810951" y="1491068"/>
                  <a:pt x="815311" y="1486707"/>
                </a:cubicBezTo>
                <a:lnTo>
                  <a:pt x="820545" y="1481473"/>
                </a:lnTo>
                <a:lnTo>
                  <a:pt x="814440" y="1480601"/>
                </a:lnTo>
                <a:cubicBezTo>
                  <a:pt x="807464" y="1480601"/>
                  <a:pt x="803974" y="1478857"/>
                  <a:pt x="808334" y="1477986"/>
                </a:cubicBezTo>
                <a:cubicBezTo>
                  <a:pt x="810079" y="1477986"/>
                  <a:pt x="810079" y="1476240"/>
                  <a:pt x="808335" y="1474496"/>
                </a:cubicBezTo>
                <a:cubicBezTo>
                  <a:pt x="806591" y="1471008"/>
                  <a:pt x="807463" y="1470136"/>
                  <a:pt x="812696" y="1464904"/>
                </a:cubicBezTo>
                <a:cubicBezTo>
                  <a:pt x="817056" y="1460542"/>
                  <a:pt x="817929" y="1457925"/>
                  <a:pt x="817929" y="1454436"/>
                </a:cubicBezTo>
                <a:cubicBezTo>
                  <a:pt x="817056" y="1450076"/>
                  <a:pt x="823161" y="1445715"/>
                  <a:pt x="824033" y="1450077"/>
                </a:cubicBezTo>
                <a:cubicBezTo>
                  <a:pt x="824905" y="1450949"/>
                  <a:pt x="824906" y="1452693"/>
                  <a:pt x="823161" y="1452692"/>
                </a:cubicBezTo>
                <a:cubicBezTo>
                  <a:pt x="822290" y="1451821"/>
                  <a:pt x="822289" y="1453564"/>
                  <a:pt x="824905" y="1454436"/>
                </a:cubicBezTo>
                <a:cubicBezTo>
                  <a:pt x="827521" y="1455310"/>
                  <a:pt x="828394" y="1454437"/>
                  <a:pt x="827522" y="1453565"/>
                </a:cubicBezTo>
                <a:cubicBezTo>
                  <a:pt x="825778" y="1450076"/>
                  <a:pt x="831012" y="1446588"/>
                  <a:pt x="833627" y="1449204"/>
                </a:cubicBezTo>
                <a:cubicBezTo>
                  <a:pt x="837115" y="1452692"/>
                  <a:pt x="839732" y="1451821"/>
                  <a:pt x="839733" y="1448332"/>
                </a:cubicBezTo>
                <a:cubicBezTo>
                  <a:pt x="838861" y="1445715"/>
                  <a:pt x="839732" y="1444844"/>
                  <a:pt x="842348" y="1445715"/>
                </a:cubicBezTo>
                <a:cubicBezTo>
                  <a:pt x="843221" y="1446586"/>
                  <a:pt x="844966" y="1448331"/>
                  <a:pt x="845838" y="1449203"/>
                </a:cubicBezTo>
                <a:cubicBezTo>
                  <a:pt x="845838" y="1449203"/>
                  <a:pt x="846709" y="1450076"/>
                  <a:pt x="846709" y="1448332"/>
                </a:cubicBezTo>
                <a:cubicBezTo>
                  <a:pt x="847581" y="1447460"/>
                  <a:pt x="848454" y="1446588"/>
                  <a:pt x="849326" y="1447460"/>
                </a:cubicBezTo>
                <a:cubicBezTo>
                  <a:pt x="850199" y="1448332"/>
                  <a:pt x="851070" y="1449203"/>
                  <a:pt x="851071" y="1447460"/>
                </a:cubicBezTo>
                <a:cubicBezTo>
                  <a:pt x="850199" y="1446587"/>
                  <a:pt x="851942" y="1446587"/>
                  <a:pt x="852813" y="1447460"/>
                </a:cubicBezTo>
                <a:cubicBezTo>
                  <a:pt x="853686" y="1448332"/>
                  <a:pt x="853686" y="1448332"/>
                  <a:pt x="853685" y="1446588"/>
                </a:cubicBezTo>
                <a:cubicBezTo>
                  <a:pt x="853685" y="1446588"/>
                  <a:pt x="852813" y="1445716"/>
                  <a:pt x="852813" y="1445716"/>
                </a:cubicBezTo>
                <a:cubicBezTo>
                  <a:pt x="851942" y="1444844"/>
                  <a:pt x="851070" y="1443972"/>
                  <a:pt x="850197" y="1443100"/>
                </a:cubicBezTo>
                <a:cubicBezTo>
                  <a:pt x="849325" y="1442227"/>
                  <a:pt x="846709" y="1441354"/>
                  <a:pt x="844966" y="1439610"/>
                </a:cubicBezTo>
                <a:cubicBezTo>
                  <a:pt x="843221" y="1437866"/>
                  <a:pt x="842348" y="1436993"/>
                  <a:pt x="842349" y="1438738"/>
                </a:cubicBezTo>
                <a:cubicBezTo>
                  <a:pt x="841477" y="1439610"/>
                  <a:pt x="843221" y="1441355"/>
                  <a:pt x="844966" y="1443100"/>
                </a:cubicBezTo>
                <a:cubicBezTo>
                  <a:pt x="850199" y="1446587"/>
                  <a:pt x="849326" y="1447460"/>
                  <a:pt x="843221" y="1444844"/>
                </a:cubicBezTo>
                <a:cubicBezTo>
                  <a:pt x="837988" y="1441353"/>
                  <a:pt x="837116" y="1436995"/>
                  <a:pt x="840603" y="1435250"/>
                </a:cubicBezTo>
                <a:cubicBezTo>
                  <a:pt x="842348" y="1435251"/>
                  <a:pt x="843221" y="1434378"/>
                  <a:pt x="841476" y="1434378"/>
                </a:cubicBezTo>
                <a:cubicBezTo>
                  <a:pt x="840603" y="1435250"/>
                  <a:pt x="838860" y="1433505"/>
                  <a:pt x="837987" y="1430889"/>
                </a:cubicBezTo>
                <a:cubicBezTo>
                  <a:pt x="836244" y="1427401"/>
                  <a:pt x="837116" y="1426528"/>
                  <a:pt x="839732" y="1425655"/>
                </a:cubicBezTo>
                <a:cubicBezTo>
                  <a:pt x="841477" y="1425656"/>
                  <a:pt x="844965" y="1423911"/>
                  <a:pt x="847581" y="1421295"/>
                </a:cubicBezTo>
                <a:cubicBezTo>
                  <a:pt x="851070" y="1417806"/>
                  <a:pt x="851070" y="1417806"/>
                  <a:pt x="847582" y="1416062"/>
                </a:cubicBezTo>
                <a:cubicBezTo>
                  <a:pt x="844092" y="1414318"/>
                  <a:pt x="844094" y="1412573"/>
                  <a:pt x="849326" y="1412573"/>
                </a:cubicBezTo>
                <a:cubicBezTo>
                  <a:pt x="851071" y="1412573"/>
                  <a:pt x="852814" y="1410830"/>
                  <a:pt x="853687" y="1408212"/>
                </a:cubicBezTo>
                <a:cubicBezTo>
                  <a:pt x="854559" y="1403851"/>
                  <a:pt x="855430" y="1402980"/>
                  <a:pt x="858047" y="1403852"/>
                </a:cubicBezTo>
                <a:cubicBezTo>
                  <a:pt x="859792" y="1403852"/>
                  <a:pt x="862407" y="1402979"/>
                  <a:pt x="864152" y="1402980"/>
                </a:cubicBezTo>
                <a:cubicBezTo>
                  <a:pt x="866768" y="1402108"/>
                  <a:pt x="866768" y="1402108"/>
                  <a:pt x="861537" y="1398618"/>
                </a:cubicBezTo>
                <a:cubicBezTo>
                  <a:pt x="857176" y="1396003"/>
                  <a:pt x="856303" y="1395130"/>
                  <a:pt x="860664" y="1396002"/>
                </a:cubicBezTo>
                <a:cubicBezTo>
                  <a:pt x="863281" y="1396875"/>
                  <a:pt x="864153" y="1396003"/>
                  <a:pt x="864152" y="1394258"/>
                </a:cubicBezTo>
                <a:cubicBezTo>
                  <a:pt x="863281" y="1389897"/>
                  <a:pt x="865896" y="1389025"/>
                  <a:pt x="868513" y="1391643"/>
                </a:cubicBezTo>
                <a:cubicBezTo>
                  <a:pt x="872002" y="1395132"/>
                  <a:pt x="872875" y="1389025"/>
                  <a:pt x="869385" y="1383794"/>
                </a:cubicBezTo>
                <a:cubicBezTo>
                  <a:pt x="866768" y="1379432"/>
                  <a:pt x="869386" y="1380304"/>
                  <a:pt x="872873" y="1385537"/>
                </a:cubicBezTo>
                <a:cubicBezTo>
                  <a:pt x="873746" y="1386410"/>
                  <a:pt x="874618" y="1387282"/>
                  <a:pt x="874618" y="1385537"/>
                </a:cubicBezTo>
                <a:cubicBezTo>
                  <a:pt x="874618" y="1385537"/>
                  <a:pt x="873746" y="1382920"/>
                  <a:pt x="872003" y="1381176"/>
                </a:cubicBezTo>
                <a:cubicBezTo>
                  <a:pt x="869385" y="1378559"/>
                  <a:pt x="872874" y="1371582"/>
                  <a:pt x="883340" y="1359372"/>
                </a:cubicBezTo>
                <a:cubicBezTo>
                  <a:pt x="889445" y="1353266"/>
                  <a:pt x="891190" y="1351523"/>
                  <a:pt x="892933" y="1353268"/>
                </a:cubicBezTo>
                <a:cubicBezTo>
                  <a:pt x="893805" y="1354140"/>
                  <a:pt x="895550" y="1354140"/>
                  <a:pt x="896422" y="1353267"/>
                </a:cubicBezTo>
                <a:cubicBezTo>
                  <a:pt x="898166" y="1351523"/>
                  <a:pt x="901655" y="1353266"/>
                  <a:pt x="899911" y="1356756"/>
                </a:cubicBezTo>
                <a:cubicBezTo>
                  <a:pt x="899039" y="1357627"/>
                  <a:pt x="899039" y="1357627"/>
                  <a:pt x="900783" y="1355884"/>
                </a:cubicBezTo>
                <a:cubicBezTo>
                  <a:pt x="902527" y="1354139"/>
                  <a:pt x="902527" y="1352394"/>
                  <a:pt x="901656" y="1351523"/>
                </a:cubicBezTo>
                <a:cubicBezTo>
                  <a:pt x="900783" y="1350650"/>
                  <a:pt x="899039" y="1347162"/>
                  <a:pt x="899039" y="1343674"/>
                </a:cubicBezTo>
                <a:cubicBezTo>
                  <a:pt x="898166" y="1339312"/>
                  <a:pt x="899039" y="1338440"/>
                  <a:pt x="900783" y="1340183"/>
                </a:cubicBezTo>
                <a:cubicBezTo>
                  <a:pt x="902527" y="1341928"/>
                  <a:pt x="903400" y="1342801"/>
                  <a:pt x="904272" y="1341929"/>
                </a:cubicBezTo>
                <a:cubicBezTo>
                  <a:pt x="904272" y="1341929"/>
                  <a:pt x="904270" y="1340185"/>
                  <a:pt x="903399" y="1339314"/>
                </a:cubicBezTo>
                <a:cubicBezTo>
                  <a:pt x="902526" y="1338441"/>
                  <a:pt x="904272" y="1338441"/>
                  <a:pt x="907760" y="1338440"/>
                </a:cubicBezTo>
                <a:cubicBezTo>
                  <a:pt x="915609" y="1339312"/>
                  <a:pt x="913865" y="1334080"/>
                  <a:pt x="906016" y="1333208"/>
                </a:cubicBezTo>
                <a:cubicBezTo>
                  <a:pt x="900783" y="1331463"/>
                  <a:pt x="900783" y="1331463"/>
                  <a:pt x="906015" y="1331464"/>
                </a:cubicBezTo>
                <a:cubicBezTo>
                  <a:pt x="914737" y="1331463"/>
                  <a:pt x="916482" y="1331462"/>
                  <a:pt x="912993" y="1327974"/>
                </a:cubicBezTo>
                <a:cubicBezTo>
                  <a:pt x="911249" y="1326229"/>
                  <a:pt x="910377" y="1325358"/>
                  <a:pt x="909504" y="1327975"/>
                </a:cubicBezTo>
                <a:cubicBezTo>
                  <a:pt x="908633" y="1330591"/>
                  <a:pt x="907760" y="1329719"/>
                  <a:pt x="906016" y="1327974"/>
                </a:cubicBezTo>
                <a:cubicBezTo>
                  <a:pt x="905144" y="1327102"/>
                  <a:pt x="905144" y="1323614"/>
                  <a:pt x="906889" y="1321869"/>
                </a:cubicBezTo>
                <a:cubicBezTo>
                  <a:pt x="908632" y="1318381"/>
                  <a:pt x="909505" y="1319254"/>
                  <a:pt x="912993" y="1322742"/>
                </a:cubicBezTo>
                <a:cubicBezTo>
                  <a:pt x="915611" y="1327102"/>
                  <a:pt x="917353" y="1327102"/>
                  <a:pt x="917353" y="1325358"/>
                </a:cubicBezTo>
                <a:cubicBezTo>
                  <a:pt x="918226" y="1324486"/>
                  <a:pt x="919099" y="1323613"/>
                  <a:pt x="920842" y="1323613"/>
                </a:cubicBezTo>
                <a:cubicBezTo>
                  <a:pt x="923458" y="1324486"/>
                  <a:pt x="923459" y="1317507"/>
                  <a:pt x="919099" y="1313147"/>
                </a:cubicBezTo>
                <a:cubicBezTo>
                  <a:pt x="915610" y="1309659"/>
                  <a:pt x="917353" y="1309660"/>
                  <a:pt x="921713" y="1312276"/>
                </a:cubicBezTo>
                <a:cubicBezTo>
                  <a:pt x="926075" y="1314893"/>
                  <a:pt x="927820" y="1314893"/>
                  <a:pt x="930435" y="1310531"/>
                </a:cubicBezTo>
                <a:cubicBezTo>
                  <a:pt x="932181" y="1307043"/>
                  <a:pt x="933925" y="1305299"/>
                  <a:pt x="934796" y="1306170"/>
                </a:cubicBezTo>
                <a:cubicBezTo>
                  <a:pt x="934796" y="1306170"/>
                  <a:pt x="935669" y="1307043"/>
                  <a:pt x="936542" y="1306170"/>
                </a:cubicBezTo>
                <a:cubicBezTo>
                  <a:pt x="937413" y="1305299"/>
                  <a:pt x="936541" y="1302683"/>
                  <a:pt x="933924" y="1300066"/>
                </a:cubicBezTo>
                <a:cubicBezTo>
                  <a:pt x="928691" y="1294833"/>
                  <a:pt x="927819" y="1295705"/>
                  <a:pt x="927820" y="1300939"/>
                </a:cubicBezTo>
                <a:cubicBezTo>
                  <a:pt x="927820" y="1304427"/>
                  <a:pt x="926948" y="1303554"/>
                  <a:pt x="926075" y="1300938"/>
                </a:cubicBezTo>
                <a:cubicBezTo>
                  <a:pt x="924331" y="1299193"/>
                  <a:pt x="925203" y="1296577"/>
                  <a:pt x="926948" y="1294832"/>
                </a:cubicBezTo>
                <a:cubicBezTo>
                  <a:pt x="928692" y="1293088"/>
                  <a:pt x="930436" y="1293088"/>
                  <a:pt x="931308" y="1295705"/>
                </a:cubicBezTo>
                <a:cubicBezTo>
                  <a:pt x="933052" y="1297449"/>
                  <a:pt x="933924" y="1298322"/>
                  <a:pt x="933924" y="1296576"/>
                </a:cubicBezTo>
                <a:cubicBezTo>
                  <a:pt x="934796" y="1295704"/>
                  <a:pt x="935669" y="1294832"/>
                  <a:pt x="937414" y="1296576"/>
                </a:cubicBezTo>
                <a:cubicBezTo>
                  <a:pt x="939158" y="1298321"/>
                  <a:pt x="940031" y="1299193"/>
                  <a:pt x="940030" y="1297449"/>
                </a:cubicBezTo>
                <a:cubicBezTo>
                  <a:pt x="939158" y="1296577"/>
                  <a:pt x="941774" y="1295705"/>
                  <a:pt x="943519" y="1295705"/>
                </a:cubicBezTo>
                <a:cubicBezTo>
                  <a:pt x="947879" y="1296577"/>
                  <a:pt x="951368" y="1294833"/>
                  <a:pt x="947879" y="1293088"/>
                </a:cubicBezTo>
                <a:cubicBezTo>
                  <a:pt x="947007" y="1292217"/>
                  <a:pt x="945262" y="1288727"/>
                  <a:pt x="944391" y="1286111"/>
                </a:cubicBezTo>
                <a:cubicBezTo>
                  <a:pt x="944390" y="1282623"/>
                  <a:pt x="942646" y="1280878"/>
                  <a:pt x="941774" y="1281750"/>
                </a:cubicBezTo>
                <a:cubicBezTo>
                  <a:pt x="940902" y="1282622"/>
                  <a:pt x="939157" y="1282623"/>
                  <a:pt x="938285" y="1281751"/>
                </a:cubicBezTo>
                <a:cubicBezTo>
                  <a:pt x="936541" y="1280006"/>
                  <a:pt x="937414" y="1279134"/>
                  <a:pt x="940030" y="1280006"/>
                </a:cubicBezTo>
                <a:cubicBezTo>
                  <a:pt x="941774" y="1280006"/>
                  <a:pt x="944391" y="1279133"/>
                  <a:pt x="945262" y="1278262"/>
                </a:cubicBezTo>
                <a:cubicBezTo>
                  <a:pt x="947879" y="1275645"/>
                  <a:pt x="949624" y="1277389"/>
                  <a:pt x="950496" y="1281752"/>
                </a:cubicBezTo>
                <a:cubicBezTo>
                  <a:pt x="951368" y="1284367"/>
                  <a:pt x="951368" y="1284367"/>
                  <a:pt x="952239" y="1283495"/>
                </a:cubicBezTo>
                <a:cubicBezTo>
                  <a:pt x="953112" y="1282623"/>
                  <a:pt x="953112" y="1279134"/>
                  <a:pt x="950496" y="1276517"/>
                </a:cubicBezTo>
                <a:cubicBezTo>
                  <a:pt x="947879" y="1272155"/>
                  <a:pt x="947008" y="1271284"/>
                  <a:pt x="950495" y="1271285"/>
                </a:cubicBezTo>
                <a:cubicBezTo>
                  <a:pt x="953112" y="1270412"/>
                  <a:pt x="953112" y="1270412"/>
                  <a:pt x="950496" y="1269541"/>
                </a:cubicBezTo>
                <a:cubicBezTo>
                  <a:pt x="947007" y="1267797"/>
                  <a:pt x="947879" y="1266924"/>
                  <a:pt x="953112" y="1265180"/>
                </a:cubicBezTo>
                <a:cubicBezTo>
                  <a:pt x="955729" y="1264308"/>
                  <a:pt x="956601" y="1263435"/>
                  <a:pt x="955729" y="1260819"/>
                </a:cubicBezTo>
                <a:cubicBezTo>
                  <a:pt x="953983" y="1257331"/>
                  <a:pt x="957474" y="1257329"/>
                  <a:pt x="960089" y="1261691"/>
                </a:cubicBezTo>
                <a:cubicBezTo>
                  <a:pt x="961833" y="1265180"/>
                  <a:pt x="962706" y="1266052"/>
                  <a:pt x="964450" y="1262563"/>
                </a:cubicBezTo>
                <a:cubicBezTo>
                  <a:pt x="965322" y="1259947"/>
                  <a:pt x="967067" y="1259946"/>
                  <a:pt x="970555" y="1263434"/>
                </a:cubicBezTo>
                <a:cubicBezTo>
                  <a:pt x="970555" y="1263434"/>
                  <a:pt x="971428" y="1264307"/>
                  <a:pt x="972299" y="1263436"/>
                </a:cubicBezTo>
                <a:cubicBezTo>
                  <a:pt x="973172" y="1262563"/>
                  <a:pt x="974044" y="1263434"/>
                  <a:pt x="974917" y="1264307"/>
                </a:cubicBezTo>
                <a:cubicBezTo>
                  <a:pt x="974916" y="1266051"/>
                  <a:pt x="974044" y="1266923"/>
                  <a:pt x="972299" y="1268669"/>
                </a:cubicBezTo>
                <a:cubicBezTo>
                  <a:pt x="971426" y="1269540"/>
                  <a:pt x="970555" y="1272158"/>
                  <a:pt x="971426" y="1273029"/>
                </a:cubicBezTo>
                <a:cubicBezTo>
                  <a:pt x="974044" y="1277390"/>
                  <a:pt x="980148" y="1267796"/>
                  <a:pt x="979277" y="1261690"/>
                </a:cubicBezTo>
                <a:cubicBezTo>
                  <a:pt x="979276" y="1256458"/>
                  <a:pt x="979276" y="1256458"/>
                  <a:pt x="984509" y="1256457"/>
                </a:cubicBezTo>
                <a:cubicBezTo>
                  <a:pt x="987997" y="1256458"/>
                  <a:pt x="988870" y="1255586"/>
                  <a:pt x="987126" y="1255587"/>
                </a:cubicBezTo>
                <a:cubicBezTo>
                  <a:pt x="985382" y="1255586"/>
                  <a:pt x="984510" y="1254714"/>
                  <a:pt x="986253" y="1254714"/>
                </a:cubicBezTo>
                <a:cubicBezTo>
                  <a:pt x="987126" y="1253842"/>
                  <a:pt x="989742" y="1254713"/>
                  <a:pt x="991487" y="1256458"/>
                </a:cubicBezTo>
                <a:cubicBezTo>
                  <a:pt x="994975" y="1259946"/>
                  <a:pt x="996719" y="1258202"/>
                  <a:pt x="994103" y="1253841"/>
                </a:cubicBezTo>
                <a:cubicBezTo>
                  <a:pt x="993231" y="1252969"/>
                  <a:pt x="988870" y="1252097"/>
                  <a:pt x="984509" y="1251225"/>
                </a:cubicBezTo>
                <a:cubicBezTo>
                  <a:pt x="975788" y="1251225"/>
                  <a:pt x="969683" y="1253841"/>
                  <a:pt x="973172" y="1257330"/>
                </a:cubicBezTo>
                <a:cubicBezTo>
                  <a:pt x="975788" y="1259947"/>
                  <a:pt x="971426" y="1259074"/>
                  <a:pt x="968811" y="1256458"/>
                </a:cubicBezTo>
                <a:cubicBezTo>
                  <a:pt x="967066" y="1254714"/>
                  <a:pt x="966194" y="1253841"/>
                  <a:pt x="967938" y="1253842"/>
                </a:cubicBezTo>
                <a:cubicBezTo>
                  <a:pt x="967938" y="1253842"/>
                  <a:pt x="968811" y="1252969"/>
                  <a:pt x="967939" y="1252097"/>
                </a:cubicBezTo>
                <a:cubicBezTo>
                  <a:pt x="965322" y="1249481"/>
                  <a:pt x="974044" y="1244248"/>
                  <a:pt x="980149" y="1245120"/>
                </a:cubicBezTo>
                <a:cubicBezTo>
                  <a:pt x="986255" y="1245993"/>
                  <a:pt x="996719" y="1240760"/>
                  <a:pt x="992360" y="1239887"/>
                </a:cubicBezTo>
                <a:cubicBezTo>
                  <a:pt x="991487" y="1239014"/>
                  <a:pt x="990615" y="1239887"/>
                  <a:pt x="989742" y="1240760"/>
                </a:cubicBezTo>
                <a:cubicBezTo>
                  <a:pt x="988870" y="1241631"/>
                  <a:pt x="987127" y="1241632"/>
                  <a:pt x="984510" y="1242503"/>
                </a:cubicBezTo>
                <a:cubicBezTo>
                  <a:pt x="981893" y="1243376"/>
                  <a:pt x="981020" y="1242503"/>
                  <a:pt x="981893" y="1241631"/>
                </a:cubicBezTo>
                <a:cubicBezTo>
                  <a:pt x="982766" y="1240758"/>
                  <a:pt x="981893" y="1238143"/>
                  <a:pt x="981021" y="1237271"/>
                </a:cubicBezTo>
                <a:cubicBezTo>
                  <a:pt x="978404" y="1234654"/>
                  <a:pt x="980148" y="1232910"/>
                  <a:pt x="983637" y="1234655"/>
                </a:cubicBezTo>
                <a:cubicBezTo>
                  <a:pt x="987126" y="1236398"/>
                  <a:pt x="987126" y="1236398"/>
                  <a:pt x="987126" y="1232910"/>
                </a:cubicBezTo>
                <a:cubicBezTo>
                  <a:pt x="986253" y="1230294"/>
                  <a:pt x="987126" y="1229421"/>
                  <a:pt x="990615" y="1229421"/>
                </a:cubicBezTo>
                <a:cubicBezTo>
                  <a:pt x="992360" y="1229421"/>
                  <a:pt x="993231" y="1228549"/>
                  <a:pt x="992359" y="1227677"/>
                </a:cubicBezTo>
                <a:cubicBezTo>
                  <a:pt x="991488" y="1226805"/>
                  <a:pt x="987998" y="1226805"/>
                  <a:pt x="985381" y="1227677"/>
                </a:cubicBezTo>
                <a:cubicBezTo>
                  <a:pt x="980149" y="1229421"/>
                  <a:pt x="978405" y="1225932"/>
                  <a:pt x="983637" y="1222444"/>
                </a:cubicBezTo>
                <a:cubicBezTo>
                  <a:pt x="985382" y="1220699"/>
                  <a:pt x="987999" y="1218083"/>
                  <a:pt x="987998" y="1216339"/>
                </a:cubicBezTo>
                <a:cubicBezTo>
                  <a:pt x="988870" y="1213722"/>
                  <a:pt x="996720" y="1212851"/>
                  <a:pt x="1000208" y="1216339"/>
                </a:cubicBezTo>
                <a:cubicBezTo>
                  <a:pt x="1001081" y="1217212"/>
                  <a:pt x="1001953" y="1216339"/>
                  <a:pt x="1002825" y="1213722"/>
                </a:cubicBezTo>
                <a:cubicBezTo>
                  <a:pt x="1003697" y="1211107"/>
                  <a:pt x="1002824" y="1210234"/>
                  <a:pt x="1001953" y="1209362"/>
                </a:cubicBezTo>
                <a:cubicBezTo>
                  <a:pt x="999336" y="1208491"/>
                  <a:pt x="1000209" y="1202384"/>
                  <a:pt x="1002824" y="1201514"/>
                </a:cubicBezTo>
                <a:cubicBezTo>
                  <a:pt x="1004569" y="1201512"/>
                  <a:pt x="1004570" y="1199768"/>
                  <a:pt x="1003697" y="1198895"/>
                </a:cubicBezTo>
                <a:cubicBezTo>
                  <a:pt x="1003698" y="1197152"/>
                  <a:pt x="1004569" y="1196280"/>
                  <a:pt x="1008057" y="1194535"/>
                </a:cubicBezTo>
                <a:cubicBezTo>
                  <a:pt x="1013291" y="1192791"/>
                  <a:pt x="1014163" y="1191919"/>
                  <a:pt x="1015035" y="1187558"/>
                </a:cubicBezTo>
                <a:cubicBezTo>
                  <a:pt x="1015908" y="1184942"/>
                  <a:pt x="1016779" y="1180582"/>
                  <a:pt x="1019396" y="1177964"/>
                </a:cubicBezTo>
                <a:cubicBezTo>
                  <a:pt x="1021141" y="1174475"/>
                  <a:pt x="1023757" y="1173604"/>
                  <a:pt x="1028117" y="1174476"/>
                </a:cubicBezTo>
                <a:cubicBezTo>
                  <a:pt x="1031606" y="1174475"/>
                  <a:pt x="1035093" y="1174476"/>
                  <a:pt x="1035966" y="1173603"/>
                </a:cubicBezTo>
                <a:cubicBezTo>
                  <a:pt x="1037710" y="1171859"/>
                  <a:pt x="1037711" y="1173603"/>
                  <a:pt x="1038583" y="1176220"/>
                </a:cubicBezTo>
                <a:cubicBezTo>
                  <a:pt x="1039455" y="1178837"/>
                  <a:pt x="1040327" y="1179709"/>
                  <a:pt x="1040328" y="1177965"/>
                </a:cubicBezTo>
                <a:cubicBezTo>
                  <a:pt x="1041201" y="1177092"/>
                  <a:pt x="1044688" y="1175348"/>
                  <a:pt x="1047304" y="1174476"/>
                </a:cubicBezTo>
                <a:cubicBezTo>
                  <a:pt x="1051665" y="1173605"/>
                  <a:pt x="1053409" y="1173604"/>
                  <a:pt x="1053409" y="1175349"/>
                </a:cubicBezTo>
                <a:cubicBezTo>
                  <a:pt x="1052538" y="1176220"/>
                  <a:pt x="1053409" y="1177091"/>
                  <a:pt x="1056898" y="1177092"/>
                </a:cubicBezTo>
                <a:cubicBezTo>
                  <a:pt x="1060387" y="1177092"/>
                  <a:pt x="1061259" y="1176219"/>
                  <a:pt x="1060387" y="1173603"/>
                </a:cubicBezTo>
                <a:cubicBezTo>
                  <a:pt x="1060386" y="1171860"/>
                  <a:pt x="1058642" y="1170116"/>
                  <a:pt x="1057771" y="1170987"/>
                </a:cubicBezTo>
                <a:cubicBezTo>
                  <a:pt x="1056027" y="1172732"/>
                  <a:pt x="1051666" y="1168371"/>
                  <a:pt x="1053410" y="1166626"/>
                </a:cubicBezTo>
                <a:cubicBezTo>
                  <a:pt x="1054280" y="1165755"/>
                  <a:pt x="1056026" y="1165755"/>
                  <a:pt x="1056898" y="1166626"/>
                </a:cubicBezTo>
                <a:cubicBezTo>
                  <a:pt x="1058643" y="1166626"/>
                  <a:pt x="1058643" y="1166626"/>
                  <a:pt x="1057770" y="1165754"/>
                </a:cubicBezTo>
                <a:cubicBezTo>
                  <a:pt x="1055155" y="1163138"/>
                  <a:pt x="1042072" y="1162266"/>
                  <a:pt x="1042071" y="1164010"/>
                </a:cubicBezTo>
                <a:cubicBezTo>
                  <a:pt x="1042071" y="1164010"/>
                  <a:pt x="1039456" y="1164882"/>
                  <a:pt x="1037711" y="1164882"/>
                </a:cubicBezTo>
                <a:cubicBezTo>
                  <a:pt x="1034222" y="1164882"/>
                  <a:pt x="1033351" y="1164010"/>
                  <a:pt x="1034222" y="1161393"/>
                </a:cubicBezTo>
                <a:cubicBezTo>
                  <a:pt x="1035094" y="1157033"/>
                  <a:pt x="1042072" y="1155288"/>
                  <a:pt x="1044688" y="1157904"/>
                </a:cubicBezTo>
                <a:cubicBezTo>
                  <a:pt x="1045561" y="1158777"/>
                  <a:pt x="1048176" y="1157905"/>
                  <a:pt x="1049921" y="1156160"/>
                </a:cubicBezTo>
                <a:cubicBezTo>
                  <a:pt x="1051666" y="1154416"/>
                  <a:pt x="1054282" y="1153545"/>
                  <a:pt x="1055153" y="1154416"/>
                </a:cubicBezTo>
                <a:cubicBezTo>
                  <a:pt x="1056026" y="1155289"/>
                  <a:pt x="1056898" y="1156160"/>
                  <a:pt x="1056026" y="1157032"/>
                </a:cubicBezTo>
                <a:cubicBezTo>
                  <a:pt x="1053409" y="1159649"/>
                  <a:pt x="1056898" y="1163138"/>
                  <a:pt x="1061259" y="1162264"/>
                </a:cubicBezTo>
                <a:cubicBezTo>
                  <a:pt x="1064748" y="1162265"/>
                  <a:pt x="1065620" y="1161393"/>
                  <a:pt x="1064748" y="1155288"/>
                </a:cubicBezTo>
                <a:cubicBezTo>
                  <a:pt x="1064747" y="1151801"/>
                  <a:pt x="1065620" y="1147439"/>
                  <a:pt x="1067365" y="1147438"/>
                </a:cubicBezTo>
                <a:cubicBezTo>
                  <a:pt x="1068236" y="1146567"/>
                  <a:pt x="1069108" y="1145695"/>
                  <a:pt x="1067363" y="1145695"/>
                </a:cubicBezTo>
                <a:cubicBezTo>
                  <a:pt x="1066492" y="1144823"/>
                  <a:pt x="1065619" y="1143950"/>
                  <a:pt x="1065620" y="1142207"/>
                </a:cubicBezTo>
                <a:cubicBezTo>
                  <a:pt x="1065620" y="1138717"/>
                  <a:pt x="1061259" y="1137846"/>
                  <a:pt x="1059515" y="1141334"/>
                </a:cubicBezTo>
                <a:cubicBezTo>
                  <a:pt x="1058642" y="1143950"/>
                  <a:pt x="1058642" y="1143950"/>
                  <a:pt x="1057770" y="1141333"/>
                </a:cubicBezTo>
                <a:cubicBezTo>
                  <a:pt x="1057771" y="1137845"/>
                  <a:pt x="1058642" y="1136973"/>
                  <a:pt x="1063004" y="1137846"/>
                </a:cubicBezTo>
                <a:cubicBezTo>
                  <a:pt x="1067364" y="1136974"/>
                  <a:pt x="1067364" y="1136974"/>
                  <a:pt x="1065620" y="1135229"/>
                </a:cubicBezTo>
                <a:cubicBezTo>
                  <a:pt x="1062131" y="1131741"/>
                  <a:pt x="1063875" y="1124763"/>
                  <a:pt x="1068236" y="1125636"/>
                </a:cubicBezTo>
                <a:cubicBezTo>
                  <a:pt x="1069981" y="1125634"/>
                  <a:pt x="1072596" y="1126507"/>
                  <a:pt x="1073469" y="1127380"/>
                </a:cubicBezTo>
                <a:cubicBezTo>
                  <a:pt x="1074341" y="1128252"/>
                  <a:pt x="1074341" y="1128252"/>
                  <a:pt x="1075213" y="1127380"/>
                </a:cubicBezTo>
                <a:cubicBezTo>
                  <a:pt x="1076958" y="1123891"/>
                  <a:pt x="1081319" y="1128251"/>
                  <a:pt x="1082191" y="1132613"/>
                </a:cubicBezTo>
                <a:cubicBezTo>
                  <a:pt x="1082191" y="1136102"/>
                  <a:pt x="1083063" y="1136974"/>
                  <a:pt x="1085679" y="1136101"/>
                </a:cubicBezTo>
                <a:cubicBezTo>
                  <a:pt x="1088296" y="1135228"/>
                  <a:pt x="1089168" y="1134356"/>
                  <a:pt x="1088297" y="1133484"/>
                </a:cubicBezTo>
                <a:cubicBezTo>
                  <a:pt x="1087424" y="1132612"/>
                  <a:pt x="1087424" y="1130868"/>
                  <a:pt x="1089167" y="1130868"/>
                </a:cubicBezTo>
                <a:cubicBezTo>
                  <a:pt x="1089167" y="1130868"/>
                  <a:pt x="1090039" y="1129996"/>
                  <a:pt x="1089168" y="1129124"/>
                </a:cubicBezTo>
                <a:cubicBezTo>
                  <a:pt x="1088296" y="1128251"/>
                  <a:pt x="1086551" y="1128252"/>
                  <a:pt x="1085679" y="1129124"/>
                </a:cubicBezTo>
                <a:cubicBezTo>
                  <a:pt x="1084808" y="1129996"/>
                  <a:pt x="1083935" y="1129123"/>
                  <a:pt x="1083062" y="1126507"/>
                </a:cubicBezTo>
                <a:cubicBezTo>
                  <a:pt x="1081318" y="1123019"/>
                  <a:pt x="1079574" y="1121275"/>
                  <a:pt x="1076958" y="1120403"/>
                </a:cubicBezTo>
                <a:cubicBezTo>
                  <a:pt x="1071725" y="1118658"/>
                  <a:pt x="1070852" y="1112554"/>
                  <a:pt x="1076956" y="1111681"/>
                </a:cubicBezTo>
                <a:cubicBezTo>
                  <a:pt x="1080446" y="1111680"/>
                  <a:pt x="1080446" y="1111680"/>
                  <a:pt x="1078701" y="1113426"/>
                </a:cubicBezTo>
                <a:cubicBezTo>
                  <a:pt x="1076085" y="1116041"/>
                  <a:pt x="1077830" y="1117786"/>
                  <a:pt x="1081318" y="1117785"/>
                </a:cubicBezTo>
                <a:cubicBezTo>
                  <a:pt x="1082189" y="1116914"/>
                  <a:pt x="1083934" y="1118658"/>
                  <a:pt x="1084807" y="1121274"/>
                </a:cubicBezTo>
                <a:cubicBezTo>
                  <a:pt x="1086552" y="1124762"/>
                  <a:pt x="1086552" y="1124762"/>
                  <a:pt x="1087423" y="1122146"/>
                </a:cubicBezTo>
                <a:cubicBezTo>
                  <a:pt x="1088296" y="1117786"/>
                  <a:pt x="1089168" y="1116913"/>
                  <a:pt x="1090911" y="1115170"/>
                </a:cubicBezTo>
                <a:cubicBezTo>
                  <a:pt x="1091784" y="1114298"/>
                  <a:pt x="1090912" y="1113426"/>
                  <a:pt x="1089168" y="1111680"/>
                </a:cubicBezTo>
                <a:cubicBezTo>
                  <a:pt x="1087424" y="1109937"/>
                  <a:pt x="1085679" y="1109937"/>
                  <a:pt x="1085679" y="1111680"/>
                </a:cubicBezTo>
                <a:cubicBezTo>
                  <a:pt x="1084808" y="1112553"/>
                  <a:pt x="1084808" y="1112553"/>
                  <a:pt x="1083935" y="1111680"/>
                </a:cubicBezTo>
                <a:cubicBezTo>
                  <a:pt x="1081319" y="1109064"/>
                  <a:pt x="1085679" y="1104704"/>
                  <a:pt x="1089168" y="1104704"/>
                </a:cubicBezTo>
                <a:cubicBezTo>
                  <a:pt x="1090913" y="1104703"/>
                  <a:pt x="1092656" y="1104704"/>
                  <a:pt x="1091785" y="1105575"/>
                </a:cubicBezTo>
                <a:cubicBezTo>
                  <a:pt x="1091785" y="1105575"/>
                  <a:pt x="1093529" y="1107319"/>
                  <a:pt x="1095273" y="1107319"/>
                </a:cubicBezTo>
                <a:cubicBezTo>
                  <a:pt x="1098761" y="1107320"/>
                  <a:pt x="1099633" y="1106448"/>
                  <a:pt x="1097017" y="1102087"/>
                </a:cubicBezTo>
                <a:cubicBezTo>
                  <a:pt x="1094401" y="1095982"/>
                  <a:pt x="1094401" y="1095982"/>
                  <a:pt x="1098762" y="1098599"/>
                </a:cubicBezTo>
                <a:cubicBezTo>
                  <a:pt x="1104867" y="1101215"/>
                  <a:pt x="1106611" y="1099470"/>
                  <a:pt x="1105740" y="1091621"/>
                </a:cubicBezTo>
                <a:cubicBezTo>
                  <a:pt x="1104867" y="1089005"/>
                  <a:pt x="1105739" y="1084643"/>
                  <a:pt x="1107483" y="1084644"/>
                </a:cubicBezTo>
                <a:cubicBezTo>
                  <a:pt x="1108355" y="1083772"/>
                  <a:pt x="1109227" y="1082899"/>
                  <a:pt x="1108355" y="1082028"/>
                </a:cubicBezTo>
                <a:cubicBezTo>
                  <a:pt x="1107483" y="1081155"/>
                  <a:pt x="1107483" y="1079412"/>
                  <a:pt x="1108356" y="1078540"/>
                </a:cubicBezTo>
                <a:cubicBezTo>
                  <a:pt x="1109229" y="1077667"/>
                  <a:pt x="1110099" y="1075051"/>
                  <a:pt x="1110100" y="1073306"/>
                </a:cubicBezTo>
                <a:cubicBezTo>
                  <a:pt x="1109227" y="1068945"/>
                  <a:pt x="1114460" y="1063712"/>
                  <a:pt x="1117949" y="1065457"/>
                </a:cubicBezTo>
                <a:cubicBezTo>
                  <a:pt x="1122310" y="1068073"/>
                  <a:pt x="1124055" y="1062841"/>
                  <a:pt x="1119694" y="1060223"/>
                </a:cubicBezTo>
                <a:cubicBezTo>
                  <a:pt x="1115333" y="1057608"/>
                  <a:pt x="1115333" y="1057608"/>
                  <a:pt x="1118822" y="1057608"/>
                </a:cubicBezTo>
                <a:cubicBezTo>
                  <a:pt x="1120565" y="1057607"/>
                  <a:pt x="1123182" y="1056735"/>
                  <a:pt x="1123182" y="1054990"/>
                </a:cubicBezTo>
                <a:cubicBezTo>
                  <a:pt x="1123182" y="1054990"/>
                  <a:pt x="1124926" y="1053246"/>
                  <a:pt x="1125798" y="1054119"/>
                </a:cubicBezTo>
                <a:cubicBezTo>
                  <a:pt x="1127543" y="1054118"/>
                  <a:pt x="1130160" y="1053246"/>
                  <a:pt x="1130159" y="1051502"/>
                </a:cubicBezTo>
                <a:cubicBezTo>
                  <a:pt x="1131031" y="1050630"/>
                  <a:pt x="1131903" y="1049758"/>
                  <a:pt x="1134519" y="1050631"/>
                </a:cubicBezTo>
                <a:cubicBezTo>
                  <a:pt x="1138009" y="1052374"/>
                  <a:pt x="1140625" y="1049758"/>
                  <a:pt x="1138009" y="1047141"/>
                </a:cubicBezTo>
                <a:cubicBezTo>
                  <a:pt x="1135393" y="1044524"/>
                  <a:pt x="1136265" y="1040165"/>
                  <a:pt x="1139752" y="1040165"/>
                </a:cubicBezTo>
                <a:cubicBezTo>
                  <a:pt x="1144986" y="1038420"/>
                  <a:pt x="1144986" y="1036675"/>
                  <a:pt x="1142370" y="1034059"/>
                </a:cubicBezTo>
                <a:cubicBezTo>
                  <a:pt x="1140626" y="1032315"/>
                  <a:pt x="1139753" y="1029698"/>
                  <a:pt x="1141497" y="1027954"/>
                </a:cubicBezTo>
                <a:cubicBezTo>
                  <a:pt x="1143242" y="1026210"/>
                  <a:pt x="1144113" y="1025338"/>
                  <a:pt x="1144986" y="1027954"/>
                </a:cubicBezTo>
                <a:cubicBezTo>
                  <a:pt x="1144985" y="1029698"/>
                  <a:pt x="1146731" y="1029699"/>
                  <a:pt x="1148474" y="1029698"/>
                </a:cubicBezTo>
                <a:cubicBezTo>
                  <a:pt x="1150219" y="1029698"/>
                  <a:pt x="1151090" y="1028827"/>
                  <a:pt x="1150217" y="1027954"/>
                </a:cubicBezTo>
                <a:cubicBezTo>
                  <a:pt x="1147602" y="1025338"/>
                  <a:pt x="1151963" y="1019232"/>
                  <a:pt x="1156323" y="1020105"/>
                </a:cubicBezTo>
                <a:cubicBezTo>
                  <a:pt x="1161556" y="1020104"/>
                  <a:pt x="1161557" y="1023593"/>
                  <a:pt x="1157196" y="1027953"/>
                </a:cubicBezTo>
                <a:cubicBezTo>
                  <a:pt x="1153707" y="1031443"/>
                  <a:pt x="1154580" y="1032315"/>
                  <a:pt x="1156323" y="1034060"/>
                </a:cubicBezTo>
                <a:cubicBezTo>
                  <a:pt x="1158940" y="1036676"/>
                  <a:pt x="1168533" y="1034059"/>
                  <a:pt x="1168533" y="1030570"/>
                </a:cubicBezTo>
                <a:cubicBezTo>
                  <a:pt x="1168534" y="1027082"/>
                  <a:pt x="1165917" y="1026210"/>
                  <a:pt x="1162429" y="1029697"/>
                </a:cubicBezTo>
                <a:cubicBezTo>
                  <a:pt x="1159813" y="1030570"/>
                  <a:pt x="1158940" y="1031443"/>
                  <a:pt x="1158940" y="1029697"/>
                </a:cubicBezTo>
                <a:cubicBezTo>
                  <a:pt x="1158068" y="1027082"/>
                  <a:pt x="1160684" y="1024466"/>
                  <a:pt x="1163300" y="1021848"/>
                </a:cubicBezTo>
                <a:cubicBezTo>
                  <a:pt x="1165046" y="1020104"/>
                  <a:pt x="1173766" y="1025337"/>
                  <a:pt x="1172895" y="1027954"/>
                </a:cubicBezTo>
                <a:cubicBezTo>
                  <a:pt x="1172895" y="1027954"/>
                  <a:pt x="1173768" y="1027081"/>
                  <a:pt x="1173768" y="1027081"/>
                </a:cubicBezTo>
                <a:cubicBezTo>
                  <a:pt x="1173768" y="1027081"/>
                  <a:pt x="1173766" y="1025337"/>
                  <a:pt x="1172895" y="1024466"/>
                </a:cubicBezTo>
                <a:cubicBezTo>
                  <a:pt x="1169406" y="1022721"/>
                  <a:pt x="1173767" y="1020105"/>
                  <a:pt x="1178128" y="1022721"/>
                </a:cubicBezTo>
                <a:lnTo>
                  <a:pt x="1182488" y="1025339"/>
                </a:lnTo>
                <a:lnTo>
                  <a:pt x="1178999" y="1021850"/>
                </a:lnTo>
                <a:cubicBezTo>
                  <a:pt x="1177255" y="1020106"/>
                  <a:pt x="1174639" y="1017488"/>
                  <a:pt x="1172022" y="1016615"/>
                </a:cubicBezTo>
                <a:cubicBezTo>
                  <a:pt x="1169406" y="1015744"/>
                  <a:pt x="1168534" y="1014872"/>
                  <a:pt x="1170278" y="1013129"/>
                </a:cubicBezTo>
                <a:cubicBezTo>
                  <a:pt x="1171150" y="1012256"/>
                  <a:pt x="1171150" y="1010511"/>
                  <a:pt x="1168533" y="1009639"/>
                </a:cubicBezTo>
                <a:cubicBezTo>
                  <a:pt x="1165916" y="1008767"/>
                  <a:pt x="1165918" y="1007023"/>
                  <a:pt x="1168533" y="1006150"/>
                </a:cubicBezTo>
                <a:cubicBezTo>
                  <a:pt x="1169406" y="1005277"/>
                  <a:pt x="1171151" y="1005278"/>
                  <a:pt x="1172895" y="1007022"/>
                </a:cubicBezTo>
                <a:cubicBezTo>
                  <a:pt x="1174639" y="1008767"/>
                  <a:pt x="1175511" y="1009639"/>
                  <a:pt x="1177255" y="1009639"/>
                </a:cubicBezTo>
                <a:cubicBezTo>
                  <a:pt x="1178129" y="1008767"/>
                  <a:pt x="1179000" y="1007896"/>
                  <a:pt x="1178127" y="1007023"/>
                </a:cubicBezTo>
                <a:cubicBezTo>
                  <a:pt x="1177255" y="1006151"/>
                  <a:pt x="1179000" y="1004407"/>
                  <a:pt x="1181616" y="1001790"/>
                </a:cubicBezTo>
                <a:cubicBezTo>
                  <a:pt x="1185977" y="999173"/>
                  <a:pt x="1185977" y="997429"/>
                  <a:pt x="1185105" y="994812"/>
                </a:cubicBezTo>
                <a:cubicBezTo>
                  <a:pt x="1182489" y="992195"/>
                  <a:pt x="1183360" y="991325"/>
                  <a:pt x="1186849" y="993068"/>
                </a:cubicBezTo>
                <a:cubicBezTo>
                  <a:pt x="1189466" y="993940"/>
                  <a:pt x="1191210" y="993940"/>
                  <a:pt x="1192083" y="993068"/>
                </a:cubicBezTo>
                <a:cubicBezTo>
                  <a:pt x="1192953" y="992195"/>
                  <a:pt x="1192953" y="992195"/>
                  <a:pt x="1191211" y="992196"/>
                </a:cubicBezTo>
                <a:cubicBezTo>
                  <a:pt x="1189465" y="992195"/>
                  <a:pt x="1186849" y="991323"/>
                  <a:pt x="1183361" y="989580"/>
                </a:cubicBezTo>
                <a:cubicBezTo>
                  <a:pt x="1178999" y="986963"/>
                  <a:pt x="1178126" y="986091"/>
                  <a:pt x="1179872" y="984345"/>
                </a:cubicBezTo>
                <a:cubicBezTo>
                  <a:pt x="1181616" y="982601"/>
                  <a:pt x="1183361" y="982602"/>
                  <a:pt x="1184233" y="985218"/>
                </a:cubicBezTo>
                <a:cubicBezTo>
                  <a:pt x="1185978" y="986963"/>
                  <a:pt x="1186849" y="987834"/>
                  <a:pt x="1187722" y="986963"/>
                </a:cubicBezTo>
                <a:cubicBezTo>
                  <a:pt x="1187722" y="986963"/>
                  <a:pt x="1190338" y="987834"/>
                  <a:pt x="1191211" y="988706"/>
                </a:cubicBezTo>
                <a:cubicBezTo>
                  <a:pt x="1192955" y="990452"/>
                  <a:pt x="1194698" y="988708"/>
                  <a:pt x="1194698" y="985219"/>
                </a:cubicBezTo>
                <a:cubicBezTo>
                  <a:pt x="1194698" y="983474"/>
                  <a:pt x="1195571" y="984346"/>
                  <a:pt x="1198188" y="985218"/>
                </a:cubicBezTo>
                <a:cubicBezTo>
                  <a:pt x="1201675" y="986963"/>
                  <a:pt x="1206909" y="985218"/>
                  <a:pt x="1204293" y="982602"/>
                </a:cubicBezTo>
                <a:cubicBezTo>
                  <a:pt x="1204293" y="982602"/>
                  <a:pt x="1204292" y="979114"/>
                  <a:pt x="1205164" y="976497"/>
                </a:cubicBezTo>
                <a:cubicBezTo>
                  <a:pt x="1206037" y="973880"/>
                  <a:pt x="1206037" y="972135"/>
                  <a:pt x="1204292" y="972136"/>
                </a:cubicBezTo>
                <a:cubicBezTo>
                  <a:pt x="1202548" y="972136"/>
                  <a:pt x="1202548" y="970392"/>
                  <a:pt x="1201676" y="966030"/>
                </a:cubicBezTo>
                <a:cubicBezTo>
                  <a:pt x="1200804" y="958182"/>
                  <a:pt x="1206909" y="955566"/>
                  <a:pt x="1213014" y="959926"/>
                </a:cubicBezTo>
                <a:cubicBezTo>
                  <a:pt x="1217375" y="962542"/>
                  <a:pt x="1226968" y="963415"/>
                  <a:pt x="1229585" y="960798"/>
                </a:cubicBezTo>
                <a:cubicBezTo>
                  <a:pt x="1230457" y="959926"/>
                  <a:pt x="1228712" y="959926"/>
                  <a:pt x="1226969" y="959926"/>
                </a:cubicBezTo>
                <a:cubicBezTo>
                  <a:pt x="1225224" y="959926"/>
                  <a:pt x="1224352" y="959054"/>
                  <a:pt x="1225224" y="958182"/>
                </a:cubicBezTo>
                <a:cubicBezTo>
                  <a:pt x="1226097" y="957309"/>
                  <a:pt x="1225224" y="956437"/>
                  <a:pt x="1224352" y="955566"/>
                </a:cubicBezTo>
                <a:cubicBezTo>
                  <a:pt x="1222607" y="955565"/>
                  <a:pt x="1222608" y="953820"/>
                  <a:pt x="1223479" y="952949"/>
                </a:cubicBezTo>
                <a:cubicBezTo>
                  <a:pt x="1225224" y="951205"/>
                  <a:pt x="1225224" y="949461"/>
                  <a:pt x="1223479" y="947716"/>
                </a:cubicBezTo>
                <a:cubicBezTo>
                  <a:pt x="1221735" y="945971"/>
                  <a:pt x="1221735" y="944227"/>
                  <a:pt x="1226096" y="943355"/>
                </a:cubicBezTo>
                <a:cubicBezTo>
                  <a:pt x="1228713" y="942483"/>
                  <a:pt x="1232201" y="940739"/>
                  <a:pt x="1233946" y="938995"/>
                </a:cubicBezTo>
                <a:cubicBezTo>
                  <a:pt x="1236562" y="938122"/>
                  <a:pt x="1238307" y="938122"/>
                  <a:pt x="1239179" y="938993"/>
                </a:cubicBezTo>
                <a:cubicBezTo>
                  <a:pt x="1240923" y="940738"/>
                  <a:pt x="1240923" y="940738"/>
                  <a:pt x="1240922" y="937250"/>
                </a:cubicBezTo>
                <a:cubicBezTo>
                  <a:pt x="1240922" y="935506"/>
                  <a:pt x="1240922" y="933760"/>
                  <a:pt x="1242668" y="933762"/>
                </a:cubicBezTo>
                <a:cubicBezTo>
                  <a:pt x="1244411" y="933762"/>
                  <a:pt x="1242668" y="933762"/>
                  <a:pt x="1239179" y="932017"/>
                </a:cubicBezTo>
                <a:cubicBezTo>
                  <a:pt x="1231329" y="929400"/>
                  <a:pt x="1231328" y="925912"/>
                  <a:pt x="1239178" y="923296"/>
                </a:cubicBezTo>
                <a:cubicBezTo>
                  <a:pt x="1243539" y="920678"/>
                  <a:pt x="1246156" y="921551"/>
                  <a:pt x="1249645" y="926785"/>
                </a:cubicBezTo>
                <a:cubicBezTo>
                  <a:pt x="1250516" y="927656"/>
                  <a:pt x="1251389" y="928528"/>
                  <a:pt x="1251389" y="926783"/>
                </a:cubicBezTo>
                <a:cubicBezTo>
                  <a:pt x="1250518" y="925912"/>
                  <a:pt x="1253132" y="925040"/>
                  <a:pt x="1255749" y="924168"/>
                </a:cubicBezTo>
                <a:cubicBezTo>
                  <a:pt x="1260111" y="923296"/>
                  <a:pt x="1260111" y="923296"/>
                  <a:pt x="1259238" y="920679"/>
                </a:cubicBezTo>
                <a:cubicBezTo>
                  <a:pt x="1257494" y="918935"/>
                  <a:pt x="1257493" y="917190"/>
                  <a:pt x="1259238" y="917190"/>
                </a:cubicBezTo>
                <a:cubicBezTo>
                  <a:pt x="1260982" y="917190"/>
                  <a:pt x="1261854" y="918063"/>
                  <a:pt x="1262726" y="918935"/>
                </a:cubicBezTo>
                <a:cubicBezTo>
                  <a:pt x="1263599" y="919807"/>
                  <a:pt x="1263599" y="919807"/>
                  <a:pt x="1265343" y="919807"/>
                </a:cubicBezTo>
                <a:cubicBezTo>
                  <a:pt x="1265343" y="919807"/>
                  <a:pt x="1264470" y="917191"/>
                  <a:pt x="1263598" y="914574"/>
                </a:cubicBezTo>
                <a:cubicBezTo>
                  <a:pt x="1260982" y="910213"/>
                  <a:pt x="1256622" y="909341"/>
                  <a:pt x="1253133" y="912830"/>
                </a:cubicBezTo>
                <a:cubicBezTo>
                  <a:pt x="1249644" y="916318"/>
                  <a:pt x="1248773" y="910213"/>
                  <a:pt x="1251387" y="905853"/>
                </a:cubicBezTo>
                <a:cubicBezTo>
                  <a:pt x="1253132" y="902364"/>
                  <a:pt x="1254877" y="902363"/>
                  <a:pt x="1257494" y="904980"/>
                </a:cubicBezTo>
                <a:lnTo>
                  <a:pt x="1261855" y="907597"/>
                </a:lnTo>
                <a:lnTo>
                  <a:pt x="1259239" y="903236"/>
                </a:lnTo>
                <a:cubicBezTo>
                  <a:pt x="1256622" y="898875"/>
                  <a:pt x="1258365" y="891898"/>
                  <a:pt x="1262727" y="892770"/>
                </a:cubicBezTo>
                <a:cubicBezTo>
                  <a:pt x="1266215" y="892770"/>
                  <a:pt x="1267961" y="898003"/>
                  <a:pt x="1265343" y="898876"/>
                </a:cubicBezTo>
                <a:cubicBezTo>
                  <a:pt x="1263599" y="898876"/>
                  <a:pt x="1264470" y="899747"/>
                  <a:pt x="1266215" y="901491"/>
                </a:cubicBezTo>
                <a:cubicBezTo>
                  <a:pt x="1267087" y="902364"/>
                  <a:pt x="1268832" y="904109"/>
                  <a:pt x="1267959" y="904981"/>
                </a:cubicBezTo>
                <a:cubicBezTo>
                  <a:pt x="1267087" y="905853"/>
                  <a:pt x="1266216" y="906725"/>
                  <a:pt x="1265343" y="907598"/>
                </a:cubicBezTo>
                <a:cubicBezTo>
                  <a:pt x="1264472" y="908469"/>
                  <a:pt x="1264470" y="910213"/>
                  <a:pt x="1266215" y="911957"/>
                </a:cubicBezTo>
                <a:cubicBezTo>
                  <a:pt x="1269703" y="915445"/>
                  <a:pt x="1271448" y="913702"/>
                  <a:pt x="1269704" y="910213"/>
                </a:cubicBezTo>
                <a:cubicBezTo>
                  <a:pt x="1268832" y="907598"/>
                  <a:pt x="1268832" y="907598"/>
                  <a:pt x="1273192" y="906725"/>
                </a:cubicBezTo>
                <a:cubicBezTo>
                  <a:pt x="1277553" y="905853"/>
                  <a:pt x="1278426" y="904980"/>
                  <a:pt x="1277553" y="902364"/>
                </a:cubicBezTo>
                <a:cubicBezTo>
                  <a:pt x="1276681" y="899747"/>
                  <a:pt x="1276681" y="899747"/>
                  <a:pt x="1278426" y="901491"/>
                </a:cubicBezTo>
                <a:cubicBezTo>
                  <a:pt x="1279298" y="902363"/>
                  <a:pt x="1281042" y="902364"/>
                  <a:pt x="1281041" y="900620"/>
                </a:cubicBezTo>
                <a:cubicBezTo>
                  <a:pt x="1281913" y="899748"/>
                  <a:pt x="1281041" y="898876"/>
                  <a:pt x="1278426" y="898004"/>
                </a:cubicBezTo>
                <a:cubicBezTo>
                  <a:pt x="1274937" y="896258"/>
                  <a:pt x="1274065" y="895387"/>
                  <a:pt x="1277552" y="893643"/>
                </a:cubicBezTo>
                <a:cubicBezTo>
                  <a:pt x="1279298" y="893643"/>
                  <a:pt x="1274936" y="889281"/>
                  <a:pt x="1271448" y="889282"/>
                </a:cubicBezTo>
                <a:cubicBezTo>
                  <a:pt x="1267959" y="889281"/>
                  <a:pt x="1267087" y="888409"/>
                  <a:pt x="1267959" y="885793"/>
                </a:cubicBezTo>
                <a:cubicBezTo>
                  <a:pt x="1268832" y="877943"/>
                  <a:pt x="1274937" y="877072"/>
                  <a:pt x="1275809" y="884920"/>
                </a:cubicBezTo>
                <a:cubicBezTo>
                  <a:pt x="1275809" y="888408"/>
                  <a:pt x="1277553" y="890153"/>
                  <a:pt x="1281042" y="891898"/>
                </a:cubicBezTo>
                <a:cubicBezTo>
                  <a:pt x="1287146" y="894515"/>
                  <a:pt x="1291508" y="891898"/>
                  <a:pt x="1287146" y="887537"/>
                </a:cubicBezTo>
                <a:cubicBezTo>
                  <a:pt x="1286275" y="886665"/>
                  <a:pt x="1284531" y="884921"/>
                  <a:pt x="1286274" y="884922"/>
                </a:cubicBezTo>
                <a:cubicBezTo>
                  <a:pt x="1286274" y="884922"/>
                  <a:pt x="1287146" y="884049"/>
                  <a:pt x="1286274" y="883177"/>
                </a:cubicBezTo>
                <a:cubicBezTo>
                  <a:pt x="1285402" y="882304"/>
                  <a:pt x="1284530" y="881433"/>
                  <a:pt x="1285403" y="880561"/>
                </a:cubicBezTo>
                <a:cubicBezTo>
                  <a:pt x="1285403" y="880561"/>
                  <a:pt x="1288019" y="881433"/>
                  <a:pt x="1289763" y="883177"/>
                </a:cubicBezTo>
                <a:cubicBezTo>
                  <a:pt x="1293252" y="886665"/>
                  <a:pt x="1300229" y="888408"/>
                  <a:pt x="1300228" y="884922"/>
                </a:cubicBezTo>
                <a:cubicBezTo>
                  <a:pt x="1300228" y="881433"/>
                  <a:pt x="1282786" y="876200"/>
                  <a:pt x="1281913" y="878816"/>
                </a:cubicBezTo>
                <a:cubicBezTo>
                  <a:pt x="1281913" y="880561"/>
                  <a:pt x="1281041" y="879689"/>
                  <a:pt x="1281041" y="876199"/>
                </a:cubicBezTo>
                <a:cubicBezTo>
                  <a:pt x="1281042" y="872711"/>
                  <a:pt x="1281042" y="870967"/>
                  <a:pt x="1279298" y="870966"/>
                </a:cubicBezTo>
                <a:cubicBezTo>
                  <a:pt x="1278426" y="870094"/>
                  <a:pt x="1281042" y="869221"/>
                  <a:pt x="1285402" y="866607"/>
                </a:cubicBezTo>
                <a:cubicBezTo>
                  <a:pt x="1289763" y="863989"/>
                  <a:pt x="1293252" y="862245"/>
                  <a:pt x="1292379" y="861372"/>
                </a:cubicBezTo>
                <a:cubicBezTo>
                  <a:pt x="1291508" y="860501"/>
                  <a:pt x="1292379" y="861372"/>
                  <a:pt x="1294124" y="861373"/>
                </a:cubicBezTo>
                <a:cubicBezTo>
                  <a:pt x="1299356" y="863118"/>
                  <a:pt x="1301974" y="860501"/>
                  <a:pt x="1298485" y="857012"/>
                </a:cubicBezTo>
                <a:cubicBezTo>
                  <a:pt x="1295868" y="854396"/>
                  <a:pt x="1293252" y="855268"/>
                  <a:pt x="1294996" y="858757"/>
                </a:cubicBezTo>
                <a:cubicBezTo>
                  <a:pt x="1295869" y="859629"/>
                  <a:pt x="1294996" y="860500"/>
                  <a:pt x="1292380" y="859629"/>
                </a:cubicBezTo>
                <a:cubicBezTo>
                  <a:pt x="1288891" y="859629"/>
                  <a:pt x="1289763" y="858757"/>
                  <a:pt x="1294996" y="853524"/>
                </a:cubicBezTo>
                <a:cubicBezTo>
                  <a:pt x="1298485" y="850035"/>
                  <a:pt x="1301974" y="846546"/>
                  <a:pt x="1301974" y="844801"/>
                </a:cubicBezTo>
                <a:cubicBezTo>
                  <a:pt x="1302846" y="843929"/>
                  <a:pt x="1303718" y="843057"/>
                  <a:pt x="1306334" y="843930"/>
                </a:cubicBezTo>
                <a:cubicBezTo>
                  <a:pt x="1308078" y="845674"/>
                  <a:pt x="1310695" y="844802"/>
                  <a:pt x="1311566" y="842185"/>
                </a:cubicBezTo>
                <a:cubicBezTo>
                  <a:pt x="1312439" y="839570"/>
                  <a:pt x="1315056" y="838697"/>
                  <a:pt x="1316801" y="838697"/>
                </a:cubicBezTo>
                <a:cubicBezTo>
                  <a:pt x="1320289" y="838696"/>
                  <a:pt x="1323777" y="833463"/>
                  <a:pt x="1321161" y="830848"/>
                </a:cubicBezTo>
                <a:cubicBezTo>
                  <a:pt x="1320289" y="829975"/>
                  <a:pt x="1320289" y="828231"/>
                  <a:pt x="1320289" y="826486"/>
                </a:cubicBezTo>
                <a:cubicBezTo>
                  <a:pt x="1320290" y="824741"/>
                  <a:pt x="1322032" y="824742"/>
                  <a:pt x="1323777" y="826487"/>
                </a:cubicBezTo>
                <a:cubicBezTo>
                  <a:pt x="1324650" y="827359"/>
                  <a:pt x="1327267" y="828231"/>
                  <a:pt x="1328138" y="827359"/>
                </a:cubicBezTo>
                <a:cubicBezTo>
                  <a:pt x="1329009" y="826488"/>
                  <a:pt x="1328136" y="825615"/>
                  <a:pt x="1327265" y="824744"/>
                </a:cubicBezTo>
                <a:cubicBezTo>
                  <a:pt x="1327265" y="824744"/>
                  <a:pt x="1328137" y="822126"/>
                  <a:pt x="1329883" y="820381"/>
                </a:cubicBezTo>
                <a:cubicBezTo>
                  <a:pt x="1331627" y="818637"/>
                  <a:pt x="1334244" y="817765"/>
                  <a:pt x="1335115" y="818637"/>
                </a:cubicBezTo>
                <a:cubicBezTo>
                  <a:pt x="1336859" y="820381"/>
                  <a:pt x="1345581" y="816894"/>
                  <a:pt x="1344709" y="814276"/>
                </a:cubicBezTo>
                <a:cubicBezTo>
                  <a:pt x="1344709" y="814276"/>
                  <a:pt x="1342965" y="812532"/>
                  <a:pt x="1340348" y="813403"/>
                </a:cubicBezTo>
                <a:cubicBezTo>
                  <a:pt x="1338604" y="813405"/>
                  <a:pt x="1335987" y="812533"/>
                  <a:pt x="1335987" y="812533"/>
                </a:cubicBezTo>
                <a:cubicBezTo>
                  <a:pt x="1335114" y="811661"/>
                  <a:pt x="1337732" y="810788"/>
                  <a:pt x="1340348" y="811661"/>
                </a:cubicBezTo>
                <a:cubicBezTo>
                  <a:pt x="1347325" y="811661"/>
                  <a:pt x="1349069" y="809916"/>
                  <a:pt x="1344708" y="807301"/>
                </a:cubicBezTo>
                <a:cubicBezTo>
                  <a:pt x="1339476" y="803810"/>
                  <a:pt x="1339476" y="803810"/>
                  <a:pt x="1347326" y="804683"/>
                </a:cubicBezTo>
                <a:cubicBezTo>
                  <a:pt x="1351686" y="805554"/>
                  <a:pt x="1352558" y="804682"/>
                  <a:pt x="1349942" y="803811"/>
                </a:cubicBezTo>
                <a:cubicBezTo>
                  <a:pt x="1348198" y="803811"/>
                  <a:pt x="1346454" y="802066"/>
                  <a:pt x="1347326" y="801194"/>
                </a:cubicBezTo>
                <a:cubicBezTo>
                  <a:pt x="1348198" y="800322"/>
                  <a:pt x="1349069" y="797705"/>
                  <a:pt x="1350813" y="795961"/>
                </a:cubicBezTo>
                <a:cubicBezTo>
                  <a:pt x="1358663" y="784623"/>
                  <a:pt x="1363024" y="776774"/>
                  <a:pt x="1363896" y="774158"/>
                </a:cubicBezTo>
                <a:cubicBezTo>
                  <a:pt x="1363896" y="772413"/>
                  <a:pt x="1365640" y="772414"/>
                  <a:pt x="1367385" y="775901"/>
                </a:cubicBezTo>
                <a:cubicBezTo>
                  <a:pt x="1370001" y="780263"/>
                  <a:pt x="1370001" y="780263"/>
                  <a:pt x="1370873" y="777647"/>
                </a:cubicBezTo>
                <a:cubicBezTo>
                  <a:pt x="1370873" y="775902"/>
                  <a:pt x="1372617" y="774157"/>
                  <a:pt x="1373490" y="773285"/>
                </a:cubicBezTo>
                <a:cubicBezTo>
                  <a:pt x="1374362" y="772413"/>
                  <a:pt x="1376106" y="770669"/>
                  <a:pt x="1376106" y="768925"/>
                </a:cubicBezTo>
                <a:cubicBezTo>
                  <a:pt x="1376978" y="766308"/>
                  <a:pt x="1377850" y="765435"/>
                  <a:pt x="1378723" y="766308"/>
                </a:cubicBezTo>
                <a:cubicBezTo>
                  <a:pt x="1379595" y="767180"/>
                  <a:pt x="1382211" y="766309"/>
                  <a:pt x="1383956" y="764564"/>
                </a:cubicBezTo>
                <a:cubicBezTo>
                  <a:pt x="1385700" y="762820"/>
                  <a:pt x="1385700" y="761075"/>
                  <a:pt x="1383956" y="757588"/>
                </a:cubicBezTo>
                <a:cubicBezTo>
                  <a:pt x="1380466" y="752354"/>
                  <a:pt x="1381340" y="749738"/>
                  <a:pt x="1387445" y="752353"/>
                </a:cubicBezTo>
                <a:cubicBezTo>
                  <a:pt x="1392678" y="754097"/>
                  <a:pt x="1393549" y="753226"/>
                  <a:pt x="1399654" y="745377"/>
                </a:cubicBezTo>
                <a:cubicBezTo>
                  <a:pt x="1404887" y="740144"/>
                  <a:pt x="1407504" y="737526"/>
                  <a:pt x="1408376" y="738398"/>
                </a:cubicBezTo>
                <a:cubicBezTo>
                  <a:pt x="1409249" y="739271"/>
                  <a:pt x="1410121" y="738399"/>
                  <a:pt x="1410120" y="734911"/>
                </a:cubicBezTo>
                <a:cubicBezTo>
                  <a:pt x="1410120" y="729678"/>
                  <a:pt x="1413609" y="727934"/>
                  <a:pt x="1417098" y="733166"/>
                </a:cubicBezTo>
                <a:cubicBezTo>
                  <a:pt x="1417969" y="735783"/>
                  <a:pt x="1418841" y="736655"/>
                  <a:pt x="1420586" y="734911"/>
                </a:cubicBezTo>
                <a:cubicBezTo>
                  <a:pt x="1422331" y="733167"/>
                  <a:pt x="1421459" y="732294"/>
                  <a:pt x="1420587" y="731422"/>
                </a:cubicBezTo>
                <a:cubicBezTo>
                  <a:pt x="1420587" y="731422"/>
                  <a:pt x="1420587" y="729677"/>
                  <a:pt x="1421458" y="727062"/>
                </a:cubicBezTo>
                <a:cubicBezTo>
                  <a:pt x="1423202" y="725318"/>
                  <a:pt x="1424947" y="721828"/>
                  <a:pt x="1424947" y="720083"/>
                </a:cubicBezTo>
                <a:cubicBezTo>
                  <a:pt x="1425819" y="717467"/>
                  <a:pt x="1425819" y="717467"/>
                  <a:pt x="1426692" y="721828"/>
                </a:cubicBezTo>
                <a:cubicBezTo>
                  <a:pt x="1425819" y="727934"/>
                  <a:pt x="1426691" y="728807"/>
                  <a:pt x="1430181" y="725317"/>
                </a:cubicBezTo>
                <a:cubicBezTo>
                  <a:pt x="1431925" y="723573"/>
                  <a:pt x="1432795" y="720956"/>
                  <a:pt x="1431052" y="719212"/>
                </a:cubicBezTo>
                <a:cubicBezTo>
                  <a:pt x="1429307" y="717468"/>
                  <a:pt x="1429306" y="713979"/>
                  <a:pt x="1430180" y="711363"/>
                </a:cubicBezTo>
                <a:cubicBezTo>
                  <a:pt x="1431925" y="706129"/>
                  <a:pt x="1431925" y="706129"/>
                  <a:pt x="1432796" y="710489"/>
                </a:cubicBezTo>
                <a:cubicBezTo>
                  <a:pt x="1433670" y="714850"/>
                  <a:pt x="1433670" y="714850"/>
                  <a:pt x="1434541" y="712234"/>
                </a:cubicBezTo>
                <a:cubicBezTo>
                  <a:pt x="1436285" y="710489"/>
                  <a:pt x="1437156" y="709618"/>
                  <a:pt x="1438030" y="712234"/>
                </a:cubicBezTo>
                <a:cubicBezTo>
                  <a:pt x="1440647" y="714851"/>
                  <a:pt x="1453727" y="720956"/>
                  <a:pt x="1455473" y="719211"/>
                </a:cubicBezTo>
                <a:cubicBezTo>
                  <a:pt x="1456345" y="718339"/>
                  <a:pt x="1456345" y="716596"/>
                  <a:pt x="1454601" y="714850"/>
                </a:cubicBezTo>
                <a:cubicBezTo>
                  <a:pt x="1452857" y="713107"/>
                  <a:pt x="1451985" y="712234"/>
                  <a:pt x="1451112" y="713107"/>
                </a:cubicBezTo>
                <a:cubicBezTo>
                  <a:pt x="1451112" y="713107"/>
                  <a:pt x="1449368" y="713107"/>
                  <a:pt x="1448495" y="712234"/>
                </a:cubicBezTo>
                <a:cubicBezTo>
                  <a:pt x="1446751" y="710489"/>
                  <a:pt x="1451984" y="707002"/>
                  <a:pt x="1454600" y="707875"/>
                </a:cubicBezTo>
                <a:cubicBezTo>
                  <a:pt x="1456345" y="707874"/>
                  <a:pt x="1457217" y="703512"/>
                  <a:pt x="1455472" y="701768"/>
                </a:cubicBezTo>
                <a:cubicBezTo>
                  <a:pt x="1454600" y="700896"/>
                  <a:pt x="1453728" y="700024"/>
                  <a:pt x="1453728" y="701769"/>
                </a:cubicBezTo>
                <a:cubicBezTo>
                  <a:pt x="1453728" y="701769"/>
                  <a:pt x="1452855" y="702642"/>
                  <a:pt x="1451982" y="701769"/>
                </a:cubicBezTo>
                <a:cubicBezTo>
                  <a:pt x="1451111" y="700898"/>
                  <a:pt x="1451111" y="699153"/>
                  <a:pt x="1451984" y="698280"/>
                </a:cubicBezTo>
                <a:cubicBezTo>
                  <a:pt x="1452856" y="697408"/>
                  <a:pt x="1452856" y="697408"/>
                  <a:pt x="1451112" y="697408"/>
                </a:cubicBezTo>
                <a:cubicBezTo>
                  <a:pt x="1450239" y="698281"/>
                  <a:pt x="1447622" y="697409"/>
                  <a:pt x="1446749" y="696536"/>
                </a:cubicBezTo>
                <a:cubicBezTo>
                  <a:pt x="1445006" y="694792"/>
                  <a:pt x="1449367" y="688687"/>
                  <a:pt x="1452855" y="690431"/>
                </a:cubicBezTo>
                <a:cubicBezTo>
                  <a:pt x="1455471" y="691303"/>
                  <a:pt x="1454600" y="692175"/>
                  <a:pt x="1452856" y="692174"/>
                </a:cubicBezTo>
                <a:cubicBezTo>
                  <a:pt x="1451111" y="692175"/>
                  <a:pt x="1451113" y="693920"/>
                  <a:pt x="1452856" y="693919"/>
                </a:cubicBezTo>
                <a:cubicBezTo>
                  <a:pt x="1454601" y="693919"/>
                  <a:pt x="1457216" y="693048"/>
                  <a:pt x="1458088" y="692175"/>
                </a:cubicBezTo>
                <a:cubicBezTo>
                  <a:pt x="1458961" y="691303"/>
                  <a:pt x="1460706" y="689558"/>
                  <a:pt x="1460706" y="689558"/>
                </a:cubicBezTo>
                <a:cubicBezTo>
                  <a:pt x="1461577" y="688687"/>
                  <a:pt x="1465939" y="686070"/>
                  <a:pt x="1469427" y="682582"/>
                </a:cubicBezTo>
                <a:cubicBezTo>
                  <a:pt x="1477276" y="676476"/>
                  <a:pt x="1483381" y="670370"/>
                  <a:pt x="1486871" y="668627"/>
                </a:cubicBezTo>
                <a:cubicBezTo>
                  <a:pt x="1488613" y="668627"/>
                  <a:pt x="1489486" y="669500"/>
                  <a:pt x="1491230" y="671244"/>
                </a:cubicBezTo>
                <a:cubicBezTo>
                  <a:pt x="1492975" y="672989"/>
                  <a:pt x="1494719" y="672987"/>
                  <a:pt x="1495591" y="672115"/>
                </a:cubicBezTo>
                <a:cubicBezTo>
                  <a:pt x="1496463" y="671243"/>
                  <a:pt x="1496464" y="669498"/>
                  <a:pt x="1494719" y="669499"/>
                </a:cubicBezTo>
                <a:cubicBezTo>
                  <a:pt x="1492976" y="669499"/>
                  <a:pt x="1491231" y="667755"/>
                  <a:pt x="1491230" y="666010"/>
                </a:cubicBezTo>
                <a:cubicBezTo>
                  <a:pt x="1490358" y="663393"/>
                  <a:pt x="1492104" y="663394"/>
                  <a:pt x="1500824" y="665138"/>
                </a:cubicBezTo>
                <a:cubicBezTo>
                  <a:pt x="1509545" y="666883"/>
                  <a:pt x="1511290" y="668627"/>
                  <a:pt x="1511291" y="670370"/>
                </a:cubicBezTo>
                <a:cubicBezTo>
                  <a:pt x="1511291" y="672116"/>
                  <a:pt x="1511290" y="673860"/>
                  <a:pt x="1513035" y="673860"/>
                </a:cubicBezTo>
                <a:cubicBezTo>
                  <a:pt x="1514778" y="673859"/>
                  <a:pt x="1513906" y="667755"/>
                  <a:pt x="1510418" y="666010"/>
                </a:cubicBezTo>
                <a:cubicBezTo>
                  <a:pt x="1507802" y="663394"/>
                  <a:pt x="1509546" y="661649"/>
                  <a:pt x="1513906" y="662523"/>
                </a:cubicBezTo>
                <a:cubicBezTo>
                  <a:pt x="1516523" y="663394"/>
                  <a:pt x="1517395" y="662522"/>
                  <a:pt x="1519141" y="657289"/>
                </a:cubicBezTo>
                <a:cubicBezTo>
                  <a:pt x="1520884" y="653801"/>
                  <a:pt x="1523500" y="651184"/>
                  <a:pt x="1523500" y="651184"/>
                </a:cubicBezTo>
                <a:cubicBezTo>
                  <a:pt x="1525245" y="651183"/>
                  <a:pt x="1524373" y="648568"/>
                  <a:pt x="1524373" y="645078"/>
                </a:cubicBezTo>
                <a:lnTo>
                  <a:pt x="1523501" y="638974"/>
                </a:lnTo>
                <a:lnTo>
                  <a:pt x="1531350" y="638101"/>
                </a:lnTo>
                <a:cubicBezTo>
                  <a:pt x="1535711" y="637230"/>
                  <a:pt x="1538327" y="636357"/>
                  <a:pt x="1536583" y="636357"/>
                </a:cubicBezTo>
                <a:cubicBezTo>
                  <a:pt x="1533093" y="634613"/>
                  <a:pt x="1533966" y="633740"/>
                  <a:pt x="1540071" y="632869"/>
                </a:cubicBezTo>
                <a:cubicBezTo>
                  <a:pt x="1544432" y="631996"/>
                  <a:pt x="1544432" y="631996"/>
                  <a:pt x="1540071" y="631125"/>
                </a:cubicBezTo>
                <a:cubicBezTo>
                  <a:pt x="1533966" y="630253"/>
                  <a:pt x="1531349" y="627637"/>
                  <a:pt x="1534838" y="627637"/>
                </a:cubicBezTo>
                <a:cubicBezTo>
                  <a:pt x="1536582" y="627636"/>
                  <a:pt x="1536582" y="624147"/>
                  <a:pt x="1536582" y="620658"/>
                </a:cubicBezTo>
                <a:lnTo>
                  <a:pt x="1537951" y="616553"/>
                </a:lnTo>
                <a:lnTo>
                  <a:pt x="1541925" y="618587"/>
                </a:lnTo>
                <a:cubicBezTo>
                  <a:pt x="1544650" y="618697"/>
                  <a:pt x="1547921" y="618043"/>
                  <a:pt x="1549665" y="616298"/>
                </a:cubicBezTo>
                <a:cubicBezTo>
                  <a:pt x="1551409" y="614553"/>
                  <a:pt x="1553153" y="614553"/>
                  <a:pt x="1554898" y="614553"/>
                </a:cubicBezTo>
                <a:cubicBezTo>
                  <a:pt x="1558387" y="614554"/>
                  <a:pt x="1560131" y="612810"/>
                  <a:pt x="1558386" y="611065"/>
                </a:cubicBezTo>
                <a:cubicBezTo>
                  <a:pt x="1557514" y="610192"/>
                  <a:pt x="1556642" y="609320"/>
                  <a:pt x="1556642" y="611064"/>
                </a:cubicBezTo>
                <a:cubicBezTo>
                  <a:pt x="1556642" y="612809"/>
                  <a:pt x="1555769" y="611937"/>
                  <a:pt x="1553154" y="609321"/>
                </a:cubicBezTo>
                <a:cubicBezTo>
                  <a:pt x="1549665" y="605832"/>
                  <a:pt x="1549665" y="605832"/>
                  <a:pt x="1554025" y="606704"/>
                </a:cubicBezTo>
                <a:cubicBezTo>
                  <a:pt x="1556642" y="607575"/>
                  <a:pt x="1557513" y="606704"/>
                  <a:pt x="1555769" y="604960"/>
                </a:cubicBezTo>
                <a:cubicBezTo>
                  <a:pt x="1554026" y="603215"/>
                  <a:pt x="1553154" y="602344"/>
                  <a:pt x="1552282" y="601471"/>
                </a:cubicBezTo>
                <a:cubicBezTo>
                  <a:pt x="1550537" y="599727"/>
                  <a:pt x="1553154" y="598855"/>
                  <a:pt x="1559258" y="597982"/>
                </a:cubicBezTo>
                <a:cubicBezTo>
                  <a:pt x="1562747" y="597983"/>
                  <a:pt x="1563619" y="597110"/>
                  <a:pt x="1561875" y="597111"/>
                </a:cubicBezTo>
                <a:cubicBezTo>
                  <a:pt x="1561002" y="596238"/>
                  <a:pt x="1559258" y="594494"/>
                  <a:pt x="1559259" y="592750"/>
                </a:cubicBezTo>
                <a:cubicBezTo>
                  <a:pt x="1559258" y="591005"/>
                  <a:pt x="1558387" y="588388"/>
                  <a:pt x="1556642" y="588389"/>
                </a:cubicBezTo>
                <a:cubicBezTo>
                  <a:pt x="1554897" y="588388"/>
                  <a:pt x="1555769" y="587516"/>
                  <a:pt x="1557513" y="585772"/>
                </a:cubicBezTo>
                <a:cubicBezTo>
                  <a:pt x="1559258" y="584029"/>
                  <a:pt x="1561002" y="584029"/>
                  <a:pt x="1563619" y="586645"/>
                </a:cubicBezTo>
                <a:cubicBezTo>
                  <a:pt x="1565362" y="588389"/>
                  <a:pt x="1567107" y="590134"/>
                  <a:pt x="1567980" y="589261"/>
                </a:cubicBezTo>
                <a:cubicBezTo>
                  <a:pt x="1568852" y="588388"/>
                  <a:pt x="1570597" y="588389"/>
                  <a:pt x="1572341" y="590133"/>
                </a:cubicBezTo>
                <a:cubicBezTo>
                  <a:pt x="1574085" y="591877"/>
                  <a:pt x="1576701" y="591005"/>
                  <a:pt x="1577574" y="590132"/>
                </a:cubicBezTo>
                <a:cubicBezTo>
                  <a:pt x="1578445" y="589261"/>
                  <a:pt x="1578445" y="589261"/>
                  <a:pt x="1577574" y="588390"/>
                </a:cubicBezTo>
                <a:cubicBezTo>
                  <a:pt x="1574085" y="586644"/>
                  <a:pt x="1578446" y="585772"/>
                  <a:pt x="1582807" y="586644"/>
                </a:cubicBezTo>
                <a:cubicBezTo>
                  <a:pt x="1585423" y="587517"/>
                  <a:pt x="1588912" y="587516"/>
                  <a:pt x="1589785" y="586645"/>
                </a:cubicBezTo>
                <a:cubicBezTo>
                  <a:pt x="1590657" y="585772"/>
                  <a:pt x="1594144" y="585773"/>
                  <a:pt x="1595889" y="585772"/>
                </a:cubicBezTo>
                <a:cubicBezTo>
                  <a:pt x="1602867" y="587516"/>
                  <a:pt x="1593273" y="579668"/>
                  <a:pt x="1586294" y="577923"/>
                </a:cubicBezTo>
                <a:cubicBezTo>
                  <a:pt x="1583679" y="577051"/>
                  <a:pt x="1580191" y="575307"/>
                  <a:pt x="1579318" y="574433"/>
                </a:cubicBezTo>
                <a:cubicBezTo>
                  <a:pt x="1576701" y="570073"/>
                  <a:pt x="1580190" y="568330"/>
                  <a:pt x="1584551" y="570946"/>
                </a:cubicBezTo>
                <a:cubicBezTo>
                  <a:pt x="1586295" y="572690"/>
                  <a:pt x="1588040" y="572690"/>
                  <a:pt x="1588040" y="570946"/>
                </a:cubicBezTo>
                <a:cubicBezTo>
                  <a:pt x="1588040" y="569201"/>
                  <a:pt x="1587168" y="568329"/>
                  <a:pt x="1584552" y="567457"/>
                </a:cubicBezTo>
                <a:cubicBezTo>
                  <a:pt x="1581062" y="567458"/>
                  <a:pt x="1581063" y="565712"/>
                  <a:pt x="1583680" y="564840"/>
                </a:cubicBezTo>
                <a:cubicBezTo>
                  <a:pt x="1586295" y="563968"/>
                  <a:pt x="1587168" y="564841"/>
                  <a:pt x="1589784" y="567457"/>
                </a:cubicBezTo>
                <a:cubicBezTo>
                  <a:pt x="1592401" y="570074"/>
                  <a:pt x="1592401" y="570074"/>
                  <a:pt x="1592400" y="566586"/>
                </a:cubicBezTo>
                <a:cubicBezTo>
                  <a:pt x="1592399" y="561352"/>
                  <a:pt x="1596761" y="556990"/>
                  <a:pt x="1598506" y="560480"/>
                </a:cubicBezTo>
                <a:cubicBezTo>
                  <a:pt x="1599378" y="561352"/>
                  <a:pt x="1601123" y="561352"/>
                  <a:pt x="1602866" y="559609"/>
                </a:cubicBezTo>
                <a:cubicBezTo>
                  <a:pt x="1604610" y="557864"/>
                  <a:pt x="1605483" y="556992"/>
                  <a:pt x="1604610" y="556119"/>
                </a:cubicBezTo>
                <a:cubicBezTo>
                  <a:pt x="1603739" y="555247"/>
                  <a:pt x="1606355" y="552631"/>
                  <a:pt x="1608971" y="550014"/>
                </a:cubicBezTo>
                <a:cubicBezTo>
                  <a:pt x="1611587" y="547399"/>
                  <a:pt x="1615077" y="543909"/>
                  <a:pt x="1614204" y="543036"/>
                </a:cubicBezTo>
                <a:cubicBezTo>
                  <a:pt x="1614205" y="541293"/>
                  <a:pt x="1615075" y="538676"/>
                  <a:pt x="1616820" y="536931"/>
                </a:cubicBezTo>
                <a:cubicBezTo>
                  <a:pt x="1617693" y="534316"/>
                  <a:pt x="1620310" y="531699"/>
                  <a:pt x="1619437" y="530827"/>
                </a:cubicBezTo>
                <a:cubicBezTo>
                  <a:pt x="1620310" y="528210"/>
                  <a:pt x="1625542" y="524722"/>
                  <a:pt x="1627286" y="526466"/>
                </a:cubicBezTo>
                <a:cubicBezTo>
                  <a:pt x="1628158" y="527338"/>
                  <a:pt x="1628158" y="529083"/>
                  <a:pt x="1627286" y="529955"/>
                </a:cubicBezTo>
                <a:cubicBezTo>
                  <a:pt x="1627286" y="531700"/>
                  <a:pt x="1627286" y="531700"/>
                  <a:pt x="1629030" y="529955"/>
                </a:cubicBezTo>
                <a:cubicBezTo>
                  <a:pt x="1630776" y="528210"/>
                  <a:pt x="1630775" y="526466"/>
                  <a:pt x="1629904" y="525595"/>
                </a:cubicBezTo>
                <a:cubicBezTo>
                  <a:pt x="1629031" y="524722"/>
                  <a:pt x="1629032" y="522977"/>
                  <a:pt x="1629903" y="522106"/>
                </a:cubicBezTo>
                <a:cubicBezTo>
                  <a:pt x="1630776" y="521233"/>
                  <a:pt x="1630775" y="519489"/>
                  <a:pt x="1629903" y="518617"/>
                </a:cubicBezTo>
                <a:cubicBezTo>
                  <a:pt x="1626415" y="515129"/>
                  <a:pt x="1630776" y="514257"/>
                  <a:pt x="1636008" y="516001"/>
                </a:cubicBezTo>
                <a:cubicBezTo>
                  <a:pt x="1639496" y="517744"/>
                  <a:pt x="1640369" y="518617"/>
                  <a:pt x="1640369" y="520361"/>
                </a:cubicBezTo>
                <a:cubicBezTo>
                  <a:pt x="1640369" y="522105"/>
                  <a:pt x="1641241" y="519489"/>
                  <a:pt x="1642985" y="517744"/>
                </a:cubicBezTo>
                <a:cubicBezTo>
                  <a:pt x="1645601" y="515129"/>
                  <a:pt x="1646473" y="514256"/>
                  <a:pt x="1646473" y="516001"/>
                </a:cubicBezTo>
                <a:cubicBezTo>
                  <a:pt x="1646474" y="519488"/>
                  <a:pt x="1654322" y="523850"/>
                  <a:pt x="1657812" y="522105"/>
                </a:cubicBezTo>
                <a:cubicBezTo>
                  <a:pt x="1662172" y="519489"/>
                  <a:pt x="1662173" y="517744"/>
                  <a:pt x="1651708" y="514256"/>
                </a:cubicBezTo>
                <a:cubicBezTo>
                  <a:pt x="1645601" y="511640"/>
                  <a:pt x="1642112" y="511640"/>
                  <a:pt x="1640369" y="513383"/>
                </a:cubicBezTo>
                <a:cubicBezTo>
                  <a:pt x="1638624" y="515127"/>
                  <a:pt x="1637753" y="514256"/>
                  <a:pt x="1636880" y="513383"/>
                </a:cubicBezTo>
                <a:cubicBezTo>
                  <a:pt x="1634263" y="509023"/>
                  <a:pt x="1639496" y="507279"/>
                  <a:pt x="1647346" y="509894"/>
                </a:cubicBezTo>
                <a:cubicBezTo>
                  <a:pt x="1654324" y="511640"/>
                  <a:pt x="1655196" y="510768"/>
                  <a:pt x="1650834" y="508151"/>
                </a:cubicBezTo>
                <a:cubicBezTo>
                  <a:pt x="1650834" y="508151"/>
                  <a:pt x="1649962" y="507279"/>
                  <a:pt x="1651707" y="507279"/>
                </a:cubicBezTo>
                <a:cubicBezTo>
                  <a:pt x="1655195" y="505534"/>
                  <a:pt x="1663916" y="498558"/>
                  <a:pt x="1664788" y="495941"/>
                </a:cubicBezTo>
                <a:cubicBezTo>
                  <a:pt x="1665661" y="495068"/>
                  <a:pt x="1666534" y="492452"/>
                  <a:pt x="1668277" y="490708"/>
                </a:cubicBezTo>
                <a:cubicBezTo>
                  <a:pt x="1670022" y="488964"/>
                  <a:pt x="1670021" y="487219"/>
                  <a:pt x="1669149" y="486347"/>
                </a:cubicBezTo>
                <a:cubicBezTo>
                  <a:pt x="1668277" y="485475"/>
                  <a:pt x="1669149" y="482860"/>
                  <a:pt x="1670894" y="479370"/>
                </a:cubicBezTo>
                <a:cubicBezTo>
                  <a:pt x="1675255" y="473265"/>
                  <a:pt x="1680488" y="475009"/>
                  <a:pt x="1688337" y="484603"/>
                </a:cubicBezTo>
                <a:lnTo>
                  <a:pt x="1693570" y="491580"/>
                </a:lnTo>
                <a:lnTo>
                  <a:pt x="1697060" y="486346"/>
                </a:lnTo>
                <a:cubicBezTo>
                  <a:pt x="1697931" y="483730"/>
                  <a:pt x="1700547" y="481114"/>
                  <a:pt x="1700547" y="481114"/>
                </a:cubicBezTo>
                <a:cubicBezTo>
                  <a:pt x="1701419" y="480242"/>
                  <a:pt x="1699675" y="480243"/>
                  <a:pt x="1696187" y="480242"/>
                </a:cubicBezTo>
                <a:cubicBezTo>
                  <a:pt x="1693570" y="481114"/>
                  <a:pt x="1692698" y="480243"/>
                  <a:pt x="1694443" y="480242"/>
                </a:cubicBezTo>
                <a:cubicBezTo>
                  <a:pt x="1697930" y="480242"/>
                  <a:pt x="1697059" y="479371"/>
                  <a:pt x="1693570" y="477625"/>
                </a:cubicBezTo>
                <a:cubicBezTo>
                  <a:pt x="1691825" y="475881"/>
                  <a:pt x="1688338" y="474137"/>
                  <a:pt x="1687465" y="475010"/>
                </a:cubicBezTo>
                <a:cubicBezTo>
                  <a:pt x="1685721" y="475009"/>
                  <a:pt x="1684850" y="474136"/>
                  <a:pt x="1682232" y="473265"/>
                </a:cubicBezTo>
                <a:cubicBezTo>
                  <a:pt x="1677000" y="471520"/>
                  <a:pt x="1680488" y="468032"/>
                  <a:pt x="1686592" y="468904"/>
                </a:cubicBezTo>
                <a:cubicBezTo>
                  <a:pt x="1690081" y="468905"/>
                  <a:pt x="1692698" y="468031"/>
                  <a:pt x="1693570" y="467159"/>
                </a:cubicBezTo>
                <a:cubicBezTo>
                  <a:pt x="1696187" y="464542"/>
                  <a:pt x="1698804" y="467159"/>
                  <a:pt x="1699676" y="473265"/>
                </a:cubicBezTo>
                <a:cubicBezTo>
                  <a:pt x="1701419" y="478498"/>
                  <a:pt x="1701419" y="478498"/>
                  <a:pt x="1703164" y="475008"/>
                </a:cubicBezTo>
                <a:cubicBezTo>
                  <a:pt x="1704908" y="473264"/>
                  <a:pt x="1707524" y="472393"/>
                  <a:pt x="1708396" y="473265"/>
                </a:cubicBezTo>
                <a:cubicBezTo>
                  <a:pt x="1709269" y="474138"/>
                  <a:pt x="1710140" y="475010"/>
                  <a:pt x="1707526" y="475881"/>
                </a:cubicBezTo>
                <a:cubicBezTo>
                  <a:pt x="1705780" y="475881"/>
                  <a:pt x="1705781" y="477625"/>
                  <a:pt x="1707525" y="477625"/>
                </a:cubicBezTo>
                <a:cubicBezTo>
                  <a:pt x="1711885" y="478498"/>
                  <a:pt x="1716247" y="474136"/>
                  <a:pt x="1714501" y="470649"/>
                </a:cubicBezTo>
                <a:cubicBezTo>
                  <a:pt x="1714503" y="468903"/>
                  <a:pt x="1713630" y="466288"/>
                  <a:pt x="1714502" y="465415"/>
                </a:cubicBezTo>
                <a:cubicBezTo>
                  <a:pt x="1714501" y="463671"/>
                  <a:pt x="1713630" y="462799"/>
                  <a:pt x="1711886" y="461055"/>
                </a:cubicBezTo>
                <a:cubicBezTo>
                  <a:pt x="1713630" y="462799"/>
                  <a:pt x="1715372" y="462799"/>
                  <a:pt x="1716245" y="461927"/>
                </a:cubicBezTo>
                <a:cubicBezTo>
                  <a:pt x="1716245" y="461927"/>
                  <a:pt x="1717117" y="461055"/>
                  <a:pt x="1717990" y="460182"/>
                </a:cubicBezTo>
                <a:cubicBezTo>
                  <a:pt x="1718862" y="459309"/>
                  <a:pt x="1719734" y="458438"/>
                  <a:pt x="1714501" y="453205"/>
                </a:cubicBezTo>
                <a:cubicBezTo>
                  <a:pt x="1711886" y="450589"/>
                  <a:pt x="1713630" y="450588"/>
                  <a:pt x="1717991" y="451461"/>
                </a:cubicBezTo>
                <a:cubicBezTo>
                  <a:pt x="1721479" y="451462"/>
                  <a:pt x="1724968" y="451462"/>
                  <a:pt x="1724968" y="449716"/>
                </a:cubicBezTo>
                <a:cubicBezTo>
                  <a:pt x="1725841" y="448844"/>
                  <a:pt x="1727584" y="447100"/>
                  <a:pt x="1729328" y="447100"/>
                </a:cubicBezTo>
                <a:cubicBezTo>
                  <a:pt x="1731945" y="446227"/>
                  <a:pt x="1731945" y="446227"/>
                  <a:pt x="1730200" y="444484"/>
                </a:cubicBezTo>
                <a:cubicBezTo>
                  <a:pt x="1728456" y="442739"/>
                  <a:pt x="1728456" y="440996"/>
                  <a:pt x="1730200" y="439251"/>
                </a:cubicBezTo>
                <a:cubicBezTo>
                  <a:pt x="1731945" y="437506"/>
                  <a:pt x="1732817" y="434889"/>
                  <a:pt x="1731945" y="434017"/>
                </a:cubicBezTo>
                <a:cubicBezTo>
                  <a:pt x="1731073" y="433144"/>
                  <a:pt x="1732818" y="431401"/>
                  <a:pt x="1733689" y="430530"/>
                </a:cubicBezTo>
                <a:cubicBezTo>
                  <a:pt x="1736306" y="429657"/>
                  <a:pt x="1736306" y="427913"/>
                  <a:pt x="1736305" y="426169"/>
                </a:cubicBezTo>
                <a:cubicBezTo>
                  <a:pt x="1736306" y="424424"/>
                  <a:pt x="1737177" y="423552"/>
                  <a:pt x="1739795" y="424424"/>
                </a:cubicBezTo>
                <a:cubicBezTo>
                  <a:pt x="1744156" y="425296"/>
                  <a:pt x="1747643" y="420063"/>
                  <a:pt x="1744155" y="416575"/>
                </a:cubicBezTo>
                <a:cubicBezTo>
                  <a:pt x="1743283" y="415703"/>
                  <a:pt x="1743283" y="413957"/>
                  <a:pt x="1745028" y="413958"/>
                </a:cubicBezTo>
                <a:cubicBezTo>
                  <a:pt x="1746771" y="413958"/>
                  <a:pt x="1748516" y="413959"/>
                  <a:pt x="1750260" y="415704"/>
                </a:cubicBezTo>
                <a:cubicBezTo>
                  <a:pt x="1752876" y="418319"/>
                  <a:pt x="1758109" y="420063"/>
                  <a:pt x="1759853" y="418319"/>
                </a:cubicBezTo>
                <a:cubicBezTo>
                  <a:pt x="1760725" y="417448"/>
                  <a:pt x="1759853" y="414830"/>
                  <a:pt x="1758982" y="413959"/>
                </a:cubicBezTo>
                <a:cubicBezTo>
                  <a:pt x="1758110" y="411342"/>
                  <a:pt x="1757237" y="410469"/>
                  <a:pt x="1757237" y="412214"/>
                </a:cubicBezTo>
                <a:cubicBezTo>
                  <a:pt x="1755493" y="415703"/>
                  <a:pt x="1753749" y="412214"/>
                  <a:pt x="1752877" y="406109"/>
                </a:cubicBezTo>
                <a:cubicBezTo>
                  <a:pt x="1752004" y="401747"/>
                  <a:pt x="1752876" y="400875"/>
                  <a:pt x="1754621" y="400876"/>
                </a:cubicBezTo>
                <a:cubicBezTo>
                  <a:pt x="1756364" y="400876"/>
                  <a:pt x="1756366" y="402620"/>
                  <a:pt x="1755493" y="403492"/>
                </a:cubicBezTo>
                <a:cubicBezTo>
                  <a:pt x="1753749" y="405237"/>
                  <a:pt x="1753749" y="405237"/>
                  <a:pt x="1754621" y="406109"/>
                </a:cubicBezTo>
                <a:cubicBezTo>
                  <a:pt x="1755493" y="406982"/>
                  <a:pt x="1757238" y="405237"/>
                  <a:pt x="1758982" y="403493"/>
                </a:cubicBezTo>
                <a:cubicBezTo>
                  <a:pt x="1761598" y="399132"/>
                  <a:pt x="1769447" y="398259"/>
                  <a:pt x="1771192" y="401749"/>
                </a:cubicBezTo>
                <a:cubicBezTo>
                  <a:pt x="1771192" y="403492"/>
                  <a:pt x="1773807" y="404364"/>
                  <a:pt x="1775553" y="404364"/>
                </a:cubicBezTo>
                <a:cubicBezTo>
                  <a:pt x="1781657" y="403493"/>
                  <a:pt x="1779040" y="399131"/>
                  <a:pt x="1772936" y="398260"/>
                </a:cubicBezTo>
                <a:cubicBezTo>
                  <a:pt x="1766831" y="397388"/>
                  <a:pt x="1765959" y="394770"/>
                  <a:pt x="1770319" y="390410"/>
                </a:cubicBezTo>
                <a:cubicBezTo>
                  <a:pt x="1772064" y="388666"/>
                  <a:pt x="1772064" y="386921"/>
                  <a:pt x="1771192" y="386049"/>
                </a:cubicBezTo>
                <a:cubicBezTo>
                  <a:pt x="1770320" y="385177"/>
                  <a:pt x="1769447" y="384304"/>
                  <a:pt x="1770318" y="383433"/>
                </a:cubicBezTo>
                <a:cubicBezTo>
                  <a:pt x="1772063" y="381688"/>
                  <a:pt x="1777297" y="383433"/>
                  <a:pt x="1780785" y="386921"/>
                </a:cubicBezTo>
                <a:cubicBezTo>
                  <a:pt x="1782529" y="388666"/>
                  <a:pt x="1784274" y="388667"/>
                  <a:pt x="1786019" y="386921"/>
                </a:cubicBezTo>
                <a:cubicBezTo>
                  <a:pt x="1786890" y="386050"/>
                  <a:pt x="1786891" y="384305"/>
                  <a:pt x="1785147" y="382559"/>
                </a:cubicBezTo>
                <a:cubicBezTo>
                  <a:pt x="1783401" y="380816"/>
                  <a:pt x="1783402" y="379073"/>
                  <a:pt x="1784275" y="378200"/>
                </a:cubicBezTo>
                <a:cubicBezTo>
                  <a:pt x="1785147" y="377328"/>
                  <a:pt x="1786889" y="377328"/>
                  <a:pt x="1787762" y="378201"/>
                </a:cubicBezTo>
                <a:cubicBezTo>
                  <a:pt x="1789506" y="379945"/>
                  <a:pt x="1789506" y="379945"/>
                  <a:pt x="1788634" y="377328"/>
                </a:cubicBezTo>
                <a:cubicBezTo>
                  <a:pt x="1786890" y="373840"/>
                  <a:pt x="1788635" y="372094"/>
                  <a:pt x="1792123" y="375583"/>
                </a:cubicBezTo>
                <a:cubicBezTo>
                  <a:pt x="1792996" y="376455"/>
                  <a:pt x="1795612" y="377328"/>
                  <a:pt x="1797357" y="377327"/>
                </a:cubicBezTo>
                <a:cubicBezTo>
                  <a:pt x="1799974" y="376455"/>
                  <a:pt x="1803462" y="365990"/>
                  <a:pt x="1801717" y="364245"/>
                </a:cubicBezTo>
                <a:cubicBezTo>
                  <a:pt x="1801717" y="364245"/>
                  <a:pt x="1801716" y="362501"/>
                  <a:pt x="1802589" y="361628"/>
                </a:cubicBezTo>
                <a:cubicBezTo>
                  <a:pt x="1803462" y="360757"/>
                  <a:pt x="1805205" y="360758"/>
                  <a:pt x="1805206" y="362501"/>
                </a:cubicBezTo>
                <a:cubicBezTo>
                  <a:pt x="1806078" y="363373"/>
                  <a:pt x="1807822" y="363373"/>
                  <a:pt x="1808694" y="360758"/>
                </a:cubicBezTo>
                <a:cubicBezTo>
                  <a:pt x="1810438" y="357268"/>
                  <a:pt x="1811311" y="356395"/>
                  <a:pt x="1815673" y="357268"/>
                </a:cubicBezTo>
                <a:cubicBezTo>
                  <a:pt x="1820031" y="358141"/>
                  <a:pt x="1821776" y="356396"/>
                  <a:pt x="1818287" y="352908"/>
                </a:cubicBezTo>
                <a:cubicBezTo>
                  <a:pt x="1817415" y="352036"/>
                  <a:pt x="1814799" y="351163"/>
                  <a:pt x="1813055" y="352908"/>
                </a:cubicBezTo>
                <a:cubicBezTo>
                  <a:pt x="1810438" y="353779"/>
                  <a:pt x="1808695" y="353779"/>
                  <a:pt x="1807822" y="352908"/>
                </a:cubicBezTo>
                <a:cubicBezTo>
                  <a:pt x="1806078" y="351162"/>
                  <a:pt x="1809566" y="347675"/>
                  <a:pt x="1812183" y="348547"/>
                </a:cubicBezTo>
                <a:cubicBezTo>
                  <a:pt x="1813056" y="349419"/>
                  <a:pt x="1814800" y="347674"/>
                  <a:pt x="1816544" y="344186"/>
                </a:cubicBezTo>
                <a:cubicBezTo>
                  <a:pt x="1819160" y="339826"/>
                  <a:pt x="1820032" y="338954"/>
                  <a:pt x="1825265" y="338952"/>
                </a:cubicBezTo>
                <a:cubicBezTo>
                  <a:pt x="1829627" y="339825"/>
                  <a:pt x="1830498" y="338953"/>
                  <a:pt x="1830498" y="337208"/>
                </a:cubicBezTo>
                <a:cubicBezTo>
                  <a:pt x="1830498" y="335464"/>
                  <a:pt x="1830498" y="333721"/>
                  <a:pt x="1832242" y="331977"/>
                </a:cubicBezTo>
                <a:cubicBezTo>
                  <a:pt x="1833987" y="330232"/>
                  <a:pt x="1835731" y="330232"/>
                  <a:pt x="1837475" y="333720"/>
                </a:cubicBezTo>
                <a:cubicBezTo>
                  <a:pt x="1840964" y="338953"/>
                  <a:pt x="1844453" y="337208"/>
                  <a:pt x="1841836" y="332848"/>
                </a:cubicBezTo>
                <a:cubicBezTo>
                  <a:pt x="1840964" y="330231"/>
                  <a:pt x="1840092" y="329359"/>
                  <a:pt x="1842708" y="330232"/>
                </a:cubicBezTo>
                <a:cubicBezTo>
                  <a:pt x="1845325" y="331105"/>
                  <a:pt x="1843580" y="329360"/>
                  <a:pt x="1841836" y="325870"/>
                </a:cubicBezTo>
                <a:cubicBezTo>
                  <a:pt x="1836603" y="318894"/>
                  <a:pt x="1836604" y="315405"/>
                  <a:pt x="1841836" y="317149"/>
                </a:cubicBezTo>
                <a:cubicBezTo>
                  <a:pt x="1844453" y="318022"/>
                  <a:pt x="1847069" y="317149"/>
                  <a:pt x="1847940" y="316277"/>
                </a:cubicBezTo>
                <a:cubicBezTo>
                  <a:pt x="1848812" y="315405"/>
                  <a:pt x="1848812" y="315405"/>
                  <a:pt x="1847941" y="314534"/>
                </a:cubicBezTo>
                <a:cubicBezTo>
                  <a:pt x="1846197" y="314533"/>
                  <a:pt x="1845325" y="311916"/>
                  <a:pt x="1844452" y="309301"/>
                </a:cubicBezTo>
                <a:cubicBezTo>
                  <a:pt x="1843580" y="306684"/>
                  <a:pt x="1844453" y="305811"/>
                  <a:pt x="1845325" y="306684"/>
                </a:cubicBezTo>
                <a:cubicBezTo>
                  <a:pt x="1846197" y="307556"/>
                  <a:pt x="1847941" y="309299"/>
                  <a:pt x="1847068" y="310172"/>
                </a:cubicBezTo>
                <a:cubicBezTo>
                  <a:pt x="1847069" y="311917"/>
                  <a:pt x="1849685" y="314534"/>
                  <a:pt x="1852301" y="317150"/>
                </a:cubicBezTo>
                <a:cubicBezTo>
                  <a:pt x="1857534" y="322383"/>
                  <a:pt x="1858407" y="321510"/>
                  <a:pt x="1862768" y="317149"/>
                </a:cubicBezTo>
                <a:lnTo>
                  <a:pt x="1868001" y="311916"/>
                </a:lnTo>
                <a:lnTo>
                  <a:pt x="1861023" y="310172"/>
                </a:lnTo>
                <a:cubicBezTo>
                  <a:pt x="1855790" y="308427"/>
                  <a:pt x="1854919" y="307556"/>
                  <a:pt x="1853173" y="304067"/>
                </a:cubicBezTo>
                <a:cubicBezTo>
                  <a:pt x="1851429" y="298834"/>
                  <a:pt x="1853175" y="297089"/>
                  <a:pt x="1857535" y="297962"/>
                </a:cubicBezTo>
                <a:cubicBezTo>
                  <a:pt x="1860151" y="298834"/>
                  <a:pt x="1861896" y="298834"/>
                  <a:pt x="1861023" y="299706"/>
                </a:cubicBezTo>
                <a:cubicBezTo>
                  <a:pt x="1861023" y="299706"/>
                  <a:pt x="1861896" y="300579"/>
                  <a:pt x="1864513" y="301451"/>
                </a:cubicBezTo>
                <a:cubicBezTo>
                  <a:pt x="1867129" y="302323"/>
                  <a:pt x="1868001" y="303195"/>
                  <a:pt x="1867129" y="304066"/>
                </a:cubicBezTo>
                <a:cubicBezTo>
                  <a:pt x="1866256" y="304939"/>
                  <a:pt x="1868001" y="304939"/>
                  <a:pt x="1871488" y="304940"/>
                </a:cubicBezTo>
                <a:cubicBezTo>
                  <a:pt x="1874105" y="304068"/>
                  <a:pt x="1877595" y="304066"/>
                  <a:pt x="1877595" y="304066"/>
                </a:cubicBezTo>
                <a:cubicBezTo>
                  <a:pt x="1877595" y="304066"/>
                  <a:pt x="1875850" y="304067"/>
                  <a:pt x="1873233" y="303195"/>
                </a:cubicBezTo>
                <a:cubicBezTo>
                  <a:pt x="1869745" y="303195"/>
                  <a:pt x="1868873" y="302322"/>
                  <a:pt x="1869745" y="301451"/>
                </a:cubicBezTo>
                <a:cubicBezTo>
                  <a:pt x="1872362" y="298834"/>
                  <a:pt x="1869746" y="296218"/>
                  <a:pt x="1864512" y="296218"/>
                </a:cubicBezTo>
                <a:cubicBezTo>
                  <a:pt x="1859280" y="296218"/>
                  <a:pt x="1856663" y="293601"/>
                  <a:pt x="1860151" y="291858"/>
                </a:cubicBezTo>
                <a:cubicBezTo>
                  <a:pt x="1861023" y="290986"/>
                  <a:pt x="1862768" y="290985"/>
                  <a:pt x="1864512" y="292729"/>
                </a:cubicBezTo>
                <a:cubicBezTo>
                  <a:pt x="1866256" y="294473"/>
                  <a:pt x="1867129" y="295346"/>
                  <a:pt x="1868001" y="294473"/>
                </a:cubicBezTo>
                <a:cubicBezTo>
                  <a:pt x="1868001" y="294473"/>
                  <a:pt x="1867129" y="291857"/>
                  <a:pt x="1865384" y="290112"/>
                </a:cubicBezTo>
                <a:cubicBezTo>
                  <a:pt x="1861023" y="285751"/>
                  <a:pt x="1864512" y="282263"/>
                  <a:pt x="1868001" y="285752"/>
                </a:cubicBezTo>
                <a:cubicBezTo>
                  <a:pt x="1868873" y="286625"/>
                  <a:pt x="1871489" y="287497"/>
                  <a:pt x="1873233" y="287496"/>
                </a:cubicBezTo>
                <a:cubicBezTo>
                  <a:pt x="1874978" y="287497"/>
                  <a:pt x="1877595" y="288368"/>
                  <a:pt x="1878466" y="290986"/>
                </a:cubicBezTo>
                <a:cubicBezTo>
                  <a:pt x="1881083" y="293601"/>
                  <a:pt x="1881083" y="293601"/>
                  <a:pt x="1881084" y="290111"/>
                </a:cubicBezTo>
                <a:cubicBezTo>
                  <a:pt x="1881083" y="286623"/>
                  <a:pt x="1881083" y="286623"/>
                  <a:pt x="1884572" y="288368"/>
                </a:cubicBezTo>
                <a:cubicBezTo>
                  <a:pt x="1887189" y="289240"/>
                  <a:pt x="1889805" y="290112"/>
                  <a:pt x="1891549" y="288368"/>
                </a:cubicBezTo>
                <a:cubicBezTo>
                  <a:pt x="1894166" y="285751"/>
                  <a:pt x="1895910" y="287496"/>
                  <a:pt x="1895910" y="290986"/>
                </a:cubicBezTo>
                <a:cubicBezTo>
                  <a:pt x="1895909" y="292729"/>
                  <a:pt x="1896781" y="293601"/>
                  <a:pt x="1897653" y="294473"/>
                </a:cubicBezTo>
                <a:cubicBezTo>
                  <a:pt x="1896781" y="293601"/>
                  <a:pt x="1897653" y="292730"/>
                  <a:pt x="1898527" y="291858"/>
                </a:cubicBezTo>
                <a:cubicBezTo>
                  <a:pt x="1897653" y="290984"/>
                  <a:pt x="1896782" y="290113"/>
                  <a:pt x="1897653" y="287496"/>
                </a:cubicBezTo>
                <a:cubicBezTo>
                  <a:pt x="1898526" y="284880"/>
                  <a:pt x="1896782" y="283136"/>
                  <a:pt x="1895909" y="282263"/>
                </a:cubicBezTo>
                <a:cubicBezTo>
                  <a:pt x="1895038" y="281392"/>
                  <a:pt x="1894165" y="280519"/>
                  <a:pt x="1895910" y="278775"/>
                </a:cubicBezTo>
                <a:cubicBezTo>
                  <a:pt x="1897654" y="277030"/>
                  <a:pt x="1899399" y="277031"/>
                  <a:pt x="1899398" y="278774"/>
                </a:cubicBezTo>
                <a:cubicBezTo>
                  <a:pt x="1899398" y="280519"/>
                  <a:pt x="1901142" y="280518"/>
                  <a:pt x="1901142" y="278775"/>
                </a:cubicBezTo>
                <a:cubicBezTo>
                  <a:pt x="1902014" y="276157"/>
                  <a:pt x="1901143" y="275286"/>
                  <a:pt x="1899399" y="273542"/>
                </a:cubicBezTo>
                <a:cubicBezTo>
                  <a:pt x="1896781" y="272670"/>
                  <a:pt x="1898527" y="272668"/>
                  <a:pt x="1901142" y="273542"/>
                </a:cubicBezTo>
                <a:cubicBezTo>
                  <a:pt x="1903759" y="274413"/>
                  <a:pt x="1906375" y="275286"/>
                  <a:pt x="1907248" y="274413"/>
                </a:cubicBezTo>
                <a:cubicBezTo>
                  <a:pt x="1915097" y="268309"/>
                  <a:pt x="1917714" y="265692"/>
                  <a:pt x="1915969" y="263948"/>
                </a:cubicBezTo>
                <a:cubicBezTo>
                  <a:pt x="1915097" y="263075"/>
                  <a:pt x="1914225" y="263947"/>
                  <a:pt x="1913352" y="264820"/>
                </a:cubicBezTo>
                <a:cubicBezTo>
                  <a:pt x="1912481" y="265691"/>
                  <a:pt x="1909864" y="266564"/>
                  <a:pt x="1908120" y="266564"/>
                </a:cubicBezTo>
                <a:cubicBezTo>
                  <a:pt x="1904631" y="266564"/>
                  <a:pt x="1905503" y="265692"/>
                  <a:pt x="1907248" y="263947"/>
                </a:cubicBezTo>
                <a:cubicBezTo>
                  <a:pt x="1908992" y="263949"/>
                  <a:pt x="1912481" y="262204"/>
                  <a:pt x="1914225" y="262204"/>
                </a:cubicBezTo>
                <a:cubicBezTo>
                  <a:pt x="1915968" y="262203"/>
                  <a:pt x="1916841" y="261331"/>
                  <a:pt x="1915968" y="260460"/>
                </a:cubicBezTo>
                <a:cubicBezTo>
                  <a:pt x="1915096" y="259587"/>
                  <a:pt x="1914225" y="258715"/>
                  <a:pt x="1915096" y="257844"/>
                </a:cubicBezTo>
                <a:cubicBezTo>
                  <a:pt x="1915096" y="257844"/>
                  <a:pt x="1916841" y="259589"/>
                  <a:pt x="1917712" y="260460"/>
                </a:cubicBezTo>
                <a:cubicBezTo>
                  <a:pt x="1919458" y="263948"/>
                  <a:pt x="1919458" y="263948"/>
                  <a:pt x="1920330" y="259587"/>
                </a:cubicBezTo>
                <a:cubicBezTo>
                  <a:pt x="1920331" y="256099"/>
                  <a:pt x="1921202" y="255226"/>
                  <a:pt x="1926434" y="255227"/>
                </a:cubicBezTo>
                <a:cubicBezTo>
                  <a:pt x="1926434" y="255227"/>
                  <a:pt x="1928179" y="255227"/>
                  <a:pt x="1928179" y="255227"/>
                </a:cubicBezTo>
                <a:cubicBezTo>
                  <a:pt x="1929051" y="254355"/>
                  <a:pt x="1930797" y="252609"/>
                  <a:pt x="1932540" y="250866"/>
                </a:cubicBezTo>
                <a:cubicBezTo>
                  <a:pt x="1933412" y="249994"/>
                  <a:pt x="1934285" y="249121"/>
                  <a:pt x="1935157" y="248249"/>
                </a:cubicBezTo>
                <a:cubicBezTo>
                  <a:pt x="1934284" y="247377"/>
                  <a:pt x="1934284" y="247377"/>
                  <a:pt x="1933412" y="246505"/>
                </a:cubicBezTo>
                <a:cubicBezTo>
                  <a:pt x="1932540" y="245632"/>
                  <a:pt x="1929924" y="244760"/>
                  <a:pt x="1929051" y="245633"/>
                </a:cubicBezTo>
                <a:cubicBezTo>
                  <a:pt x="1927308" y="245633"/>
                  <a:pt x="1927308" y="245633"/>
                  <a:pt x="1926435" y="244760"/>
                </a:cubicBezTo>
                <a:cubicBezTo>
                  <a:pt x="1927308" y="242144"/>
                  <a:pt x="1937772" y="240399"/>
                  <a:pt x="1940390" y="243017"/>
                </a:cubicBezTo>
                <a:cubicBezTo>
                  <a:pt x="1941262" y="242144"/>
                  <a:pt x="1942134" y="241272"/>
                  <a:pt x="1943007" y="240399"/>
                </a:cubicBezTo>
                <a:cubicBezTo>
                  <a:pt x="1943878" y="236039"/>
                  <a:pt x="1943005" y="233423"/>
                  <a:pt x="1942133" y="232551"/>
                </a:cubicBezTo>
                <a:cubicBezTo>
                  <a:pt x="1941262" y="231679"/>
                  <a:pt x="1940389" y="230806"/>
                  <a:pt x="1940390" y="229062"/>
                </a:cubicBezTo>
                <a:cubicBezTo>
                  <a:pt x="1940390" y="227316"/>
                  <a:pt x="1942133" y="227318"/>
                  <a:pt x="1943005" y="228190"/>
                </a:cubicBezTo>
                <a:cubicBezTo>
                  <a:pt x="1943878" y="229062"/>
                  <a:pt x="1945622" y="230806"/>
                  <a:pt x="1946494" y="231678"/>
                </a:cubicBezTo>
                <a:cubicBezTo>
                  <a:pt x="1948239" y="231678"/>
                  <a:pt x="1949111" y="232550"/>
                  <a:pt x="1949983" y="233423"/>
                </a:cubicBezTo>
                <a:cubicBezTo>
                  <a:pt x="1950855" y="234295"/>
                  <a:pt x="1951728" y="231678"/>
                  <a:pt x="1950855" y="229062"/>
                </a:cubicBezTo>
                <a:cubicBezTo>
                  <a:pt x="1949983" y="222958"/>
                  <a:pt x="1951728" y="221212"/>
                  <a:pt x="1961321" y="215108"/>
                </a:cubicBezTo>
                <a:cubicBezTo>
                  <a:pt x="1963065" y="215107"/>
                  <a:pt x="1965682" y="214235"/>
                  <a:pt x="1967426" y="214235"/>
                </a:cubicBezTo>
                <a:cubicBezTo>
                  <a:pt x="1968299" y="213362"/>
                  <a:pt x="1970042" y="211619"/>
                  <a:pt x="1971786" y="209875"/>
                </a:cubicBezTo>
                <a:cubicBezTo>
                  <a:pt x="1970914" y="209003"/>
                  <a:pt x="1970914" y="209003"/>
                  <a:pt x="1970042" y="208130"/>
                </a:cubicBezTo>
                <a:cubicBezTo>
                  <a:pt x="1967426" y="205515"/>
                  <a:pt x="1970914" y="200281"/>
                  <a:pt x="1975275" y="201153"/>
                </a:cubicBezTo>
                <a:cubicBezTo>
                  <a:pt x="1975275" y="201153"/>
                  <a:pt x="1975275" y="202897"/>
                  <a:pt x="1973531" y="202897"/>
                </a:cubicBezTo>
                <a:cubicBezTo>
                  <a:pt x="1970915" y="203769"/>
                  <a:pt x="1970915" y="203769"/>
                  <a:pt x="1972659" y="205513"/>
                </a:cubicBezTo>
                <a:cubicBezTo>
                  <a:pt x="1972659" y="205513"/>
                  <a:pt x="1974404" y="205513"/>
                  <a:pt x="1974404" y="205513"/>
                </a:cubicBezTo>
                <a:cubicBezTo>
                  <a:pt x="1976148" y="203769"/>
                  <a:pt x="1978764" y="201153"/>
                  <a:pt x="1980508" y="199409"/>
                </a:cubicBezTo>
                <a:cubicBezTo>
                  <a:pt x="1980508" y="197664"/>
                  <a:pt x="1979637" y="196793"/>
                  <a:pt x="1978764" y="195920"/>
                </a:cubicBezTo>
                <a:cubicBezTo>
                  <a:pt x="1977020" y="194175"/>
                  <a:pt x="1976148" y="193303"/>
                  <a:pt x="1978764" y="192431"/>
                </a:cubicBezTo>
                <a:cubicBezTo>
                  <a:pt x="1980509" y="192432"/>
                  <a:pt x="1980509" y="190686"/>
                  <a:pt x="1979637" y="189814"/>
                </a:cubicBezTo>
                <a:cubicBezTo>
                  <a:pt x="1977021" y="187198"/>
                  <a:pt x="1977021" y="187198"/>
                  <a:pt x="1980508" y="185454"/>
                </a:cubicBezTo>
                <a:cubicBezTo>
                  <a:pt x="1981381" y="184583"/>
                  <a:pt x="1983997" y="185454"/>
                  <a:pt x="1984869" y="186326"/>
                </a:cubicBezTo>
                <a:cubicBezTo>
                  <a:pt x="1986613" y="188070"/>
                  <a:pt x="1990101" y="188071"/>
                  <a:pt x="1992718" y="188943"/>
                </a:cubicBezTo>
                <a:cubicBezTo>
                  <a:pt x="1994463" y="187198"/>
                  <a:pt x="1996207" y="185454"/>
                  <a:pt x="1997079" y="186327"/>
                </a:cubicBezTo>
                <a:cubicBezTo>
                  <a:pt x="1997079" y="186327"/>
                  <a:pt x="1998824" y="186326"/>
                  <a:pt x="1998824" y="186326"/>
                </a:cubicBezTo>
                <a:cubicBezTo>
                  <a:pt x="1998824" y="184582"/>
                  <a:pt x="1997951" y="183710"/>
                  <a:pt x="1994464" y="181966"/>
                </a:cubicBezTo>
                <a:cubicBezTo>
                  <a:pt x="1992719" y="180221"/>
                  <a:pt x="1989230" y="180221"/>
                  <a:pt x="1988358" y="181093"/>
                </a:cubicBezTo>
                <a:cubicBezTo>
                  <a:pt x="1987486" y="181966"/>
                  <a:pt x="1985741" y="181965"/>
                  <a:pt x="1984871" y="181093"/>
                </a:cubicBezTo>
                <a:cubicBezTo>
                  <a:pt x="1983998" y="180221"/>
                  <a:pt x="1983997" y="178478"/>
                  <a:pt x="1984870" y="177605"/>
                </a:cubicBezTo>
                <a:cubicBezTo>
                  <a:pt x="1985742" y="176733"/>
                  <a:pt x="1987486" y="176733"/>
                  <a:pt x="1988358" y="177606"/>
                </a:cubicBezTo>
                <a:cubicBezTo>
                  <a:pt x="1989229" y="178477"/>
                  <a:pt x="1991846" y="177606"/>
                  <a:pt x="1993590" y="174116"/>
                </a:cubicBezTo>
                <a:cubicBezTo>
                  <a:pt x="1996207" y="171499"/>
                  <a:pt x="1997950" y="169756"/>
                  <a:pt x="1998823" y="170628"/>
                </a:cubicBezTo>
                <a:cubicBezTo>
                  <a:pt x="1999695" y="171500"/>
                  <a:pt x="1998824" y="172371"/>
                  <a:pt x="1997952" y="173243"/>
                </a:cubicBezTo>
                <a:cubicBezTo>
                  <a:pt x="1997079" y="174116"/>
                  <a:pt x="1997080" y="175860"/>
                  <a:pt x="1998825" y="177605"/>
                </a:cubicBezTo>
                <a:cubicBezTo>
                  <a:pt x="1999696" y="178476"/>
                  <a:pt x="1999696" y="178476"/>
                  <a:pt x="2000569" y="179349"/>
                </a:cubicBezTo>
                <a:cubicBezTo>
                  <a:pt x="2001440" y="178477"/>
                  <a:pt x="2003185" y="178476"/>
                  <a:pt x="2004056" y="177605"/>
                </a:cubicBezTo>
                <a:cubicBezTo>
                  <a:pt x="2004056" y="175861"/>
                  <a:pt x="2004056" y="175861"/>
                  <a:pt x="2004056" y="174116"/>
                </a:cubicBezTo>
                <a:cubicBezTo>
                  <a:pt x="2004057" y="170628"/>
                  <a:pt x="2004929" y="169755"/>
                  <a:pt x="2009289" y="172372"/>
                </a:cubicBezTo>
                <a:cubicBezTo>
                  <a:pt x="2010162" y="171499"/>
                  <a:pt x="2010162" y="171499"/>
                  <a:pt x="2010162" y="171499"/>
                </a:cubicBezTo>
                <a:cubicBezTo>
                  <a:pt x="2011033" y="167138"/>
                  <a:pt x="2016267" y="160161"/>
                  <a:pt x="2032838" y="147080"/>
                </a:cubicBezTo>
                <a:cubicBezTo>
                  <a:pt x="2036327" y="145334"/>
                  <a:pt x="2039815" y="143591"/>
                  <a:pt x="2041559" y="143591"/>
                </a:cubicBezTo>
                <a:cubicBezTo>
                  <a:pt x="2042431" y="144464"/>
                  <a:pt x="2045048" y="141847"/>
                  <a:pt x="2046792" y="140102"/>
                </a:cubicBezTo>
                <a:cubicBezTo>
                  <a:pt x="2045919" y="139230"/>
                  <a:pt x="2045048" y="140102"/>
                  <a:pt x="2043304" y="140102"/>
                </a:cubicBezTo>
                <a:cubicBezTo>
                  <a:pt x="2041559" y="141847"/>
                  <a:pt x="2036326" y="138358"/>
                  <a:pt x="2038071" y="134869"/>
                </a:cubicBezTo>
                <a:cubicBezTo>
                  <a:pt x="2038943" y="133997"/>
                  <a:pt x="2038942" y="132253"/>
                  <a:pt x="2038942" y="132253"/>
                </a:cubicBezTo>
                <a:cubicBezTo>
                  <a:pt x="2038942" y="132253"/>
                  <a:pt x="2039815" y="133126"/>
                  <a:pt x="2041559" y="134870"/>
                </a:cubicBezTo>
                <a:cubicBezTo>
                  <a:pt x="2042431" y="135741"/>
                  <a:pt x="2041559" y="136612"/>
                  <a:pt x="2042432" y="137485"/>
                </a:cubicBezTo>
                <a:cubicBezTo>
                  <a:pt x="2043304" y="138357"/>
                  <a:pt x="2044175" y="137486"/>
                  <a:pt x="2045048" y="136613"/>
                </a:cubicBezTo>
                <a:cubicBezTo>
                  <a:pt x="2048537" y="134869"/>
                  <a:pt x="2052898" y="130508"/>
                  <a:pt x="2053770" y="127891"/>
                </a:cubicBezTo>
                <a:cubicBezTo>
                  <a:pt x="2056386" y="121786"/>
                  <a:pt x="2070340" y="109577"/>
                  <a:pt x="2072086" y="111321"/>
                </a:cubicBezTo>
                <a:cubicBezTo>
                  <a:pt x="2072957" y="112193"/>
                  <a:pt x="2073829" y="111321"/>
                  <a:pt x="2074701" y="110449"/>
                </a:cubicBezTo>
                <a:cubicBezTo>
                  <a:pt x="2075572" y="107834"/>
                  <a:pt x="2074701" y="106960"/>
                  <a:pt x="2073829" y="106088"/>
                </a:cubicBezTo>
                <a:cubicBezTo>
                  <a:pt x="2072956" y="105216"/>
                  <a:pt x="2073829" y="104343"/>
                  <a:pt x="2076445" y="103472"/>
                </a:cubicBezTo>
                <a:cubicBezTo>
                  <a:pt x="2080807" y="102600"/>
                  <a:pt x="2081679" y="101728"/>
                  <a:pt x="2079062" y="100855"/>
                </a:cubicBezTo>
                <a:cubicBezTo>
                  <a:pt x="2075573" y="99111"/>
                  <a:pt x="2079063" y="97367"/>
                  <a:pt x="2083422" y="98239"/>
                </a:cubicBezTo>
                <a:cubicBezTo>
                  <a:pt x="2085167" y="98239"/>
                  <a:pt x="2085167" y="98239"/>
                  <a:pt x="2084294" y="97367"/>
                </a:cubicBezTo>
                <a:cubicBezTo>
                  <a:pt x="2082550" y="95622"/>
                  <a:pt x="2083423" y="93006"/>
                  <a:pt x="2094762" y="81668"/>
                </a:cubicBezTo>
                <a:cubicBezTo>
                  <a:pt x="2096506" y="79924"/>
                  <a:pt x="2099992" y="74691"/>
                  <a:pt x="2103482" y="71202"/>
                </a:cubicBezTo>
                <a:cubicBezTo>
                  <a:pt x="2104355" y="70329"/>
                  <a:pt x="2105227" y="69458"/>
                  <a:pt x="2106970" y="67714"/>
                </a:cubicBezTo>
                <a:cubicBezTo>
                  <a:pt x="2110460" y="64225"/>
                  <a:pt x="2114820" y="61609"/>
                  <a:pt x="2118308" y="58120"/>
                </a:cubicBezTo>
                <a:cubicBezTo>
                  <a:pt x="2120053" y="56376"/>
                  <a:pt x="2120926" y="55504"/>
                  <a:pt x="2122670" y="53759"/>
                </a:cubicBezTo>
                <a:cubicBezTo>
                  <a:pt x="2123541" y="52887"/>
                  <a:pt x="2124413" y="52015"/>
                  <a:pt x="2125286" y="51143"/>
                </a:cubicBezTo>
                <a:cubicBezTo>
                  <a:pt x="2126158" y="50272"/>
                  <a:pt x="2125285" y="49399"/>
                  <a:pt x="2125285" y="49399"/>
                </a:cubicBezTo>
                <a:cubicBezTo>
                  <a:pt x="2125286" y="47654"/>
                  <a:pt x="2126159" y="46782"/>
                  <a:pt x="2127903" y="46782"/>
                </a:cubicBezTo>
                <a:cubicBezTo>
                  <a:pt x="2129647" y="46782"/>
                  <a:pt x="2129647" y="46782"/>
                  <a:pt x="2130518" y="47654"/>
                </a:cubicBezTo>
                <a:cubicBezTo>
                  <a:pt x="2142729" y="37188"/>
                  <a:pt x="2144473" y="35444"/>
                  <a:pt x="2146218" y="31954"/>
                </a:cubicBezTo>
                <a:cubicBezTo>
                  <a:pt x="2147961" y="28466"/>
                  <a:pt x="2151450" y="28467"/>
                  <a:pt x="2151451" y="33699"/>
                </a:cubicBezTo>
                <a:cubicBezTo>
                  <a:pt x="2151451" y="35444"/>
                  <a:pt x="2153195" y="38932"/>
                  <a:pt x="2156684" y="40677"/>
                </a:cubicBezTo>
                <a:cubicBezTo>
                  <a:pt x="2156684" y="40677"/>
                  <a:pt x="2157554" y="41549"/>
                  <a:pt x="2157554" y="41549"/>
                </a:cubicBezTo>
                <a:cubicBezTo>
                  <a:pt x="2159300" y="41549"/>
                  <a:pt x="2160172" y="40677"/>
                  <a:pt x="2159299" y="39804"/>
                </a:cubicBezTo>
                <a:cubicBezTo>
                  <a:pt x="2158428" y="38933"/>
                  <a:pt x="2158428" y="37188"/>
                  <a:pt x="2160172" y="35444"/>
                </a:cubicBezTo>
                <a:cubicBezTo>
                  <a:pt x="2161916" y="33700"/>
                  <a:pt x="2161916" y="31956"/>
                  <a:pt x="2159299" y="31084"/>
                </a:cubicBezTo>
                <a:lnTo>
                  <a:pt x="2157555" y="27595"/>
                </a:lnTo>
                <a:lnTo>
                  <a:pt x="2161044" y="29339"/>
                </a:lnTo>
                <a:lnTo>
                  <a:pt x="2161599" y="29734"/>
                </a:lnTo>
                <a:lnTo>
                  <a:pt x="2162788" y="32828"/>
                </a:lnTo>
                <a:cubicBezTo>
                  <a:pt x="2162788" y="36315"/>
                  <a:pt x="2165404" y="37189"/>
                  <a:pt x="2167149" y="35443"/>
                </a:cubicBezTo>
                <a:cubicBezTo>
                  <a:pt x="2168021" y="34571"/>
                  <a:pt x="2168021" y="34571"/>
                  <a:pt x="2167150" y="33700"/>
                </a:cubicBezTo>
                <a:lnTo>
                  <a:pt x="2161599" y="29734"/>
                </a:lnTo>
                <a:lnTo>
                  <a:pt x="2161154" y="28576"/>
                </a:lnTo>
                <a:cubicBezTo>
                  <a:pt x="2159954" y="27376"/>
                  <a:pt x="2158427" y="26723"/>
                  <a:pt x="2157555" y="27595"/>
                </a:cubicBezTo>
                <a:lnTo>
                  <a:pt x="2154066" y="25851"/>
                </a:lnTo>
                <a:cubicBezTo>
                  <a:pt x="2147962" y="26722"/>
                  <a:pt x="2147962" y="26722"/>
                  <a:pt x="2163661" y="14511"/>
                </a:cubicBezTo>
                <a:lnTo>
                  <a:pt x="2177615" y="4046"/>
                </a:lnTo>
                <a:lnTo>
                  <a:pt x="2180231" y="8406"/>
                </a:lnTo>
                <a:cubicBezTo>
                  <a:pt x="2183720" y="15384"/>
                  <a:pt x="2186337" y="12766"/>
                  <a:pt x="2183720" y="4918"/>
                </a:cubicBezTo>
                <a:cubicBezTo>
                  <a:pt x="2181976" y="-315"/>
                  <a:pt x="2181104" y="-1187"/>
                  <a:pt x="2185464" y="143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8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F8198DB-1165-4292-9FFD-5101363C87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4063999" cy="2400300"/>
          </a:xfrm>
          <a:custGeom>
            <a:avLst/>
            <a:gdLst>
              <a:gd name="connsiteX0" fmla="*/ 3564146 w 4063999"/>
              <a:gd name="connsiteY0" fmla="*/ 2162718 h 2400300"/>
              <a:gd name="connsiteX1" fmla="*/ 3558970 w 4063999"/>
              <a:gd name="connsiteY1" fmla="*/ 2163571 h 2400300"/>
              <a:gd name="connsiteX2" fmla="*/ 3563330 w 4063999"/>
              <a:gd name="connsiteY2" fmla="*/ 2174953 h 2400300"/>
              <a:gd name="connsiteX3" fmla="*/ 3567688 w 4063999"/>
              <a:gd name="connsiteY3" fmla="*/ 2170401 h 2400300"/>
              <a:gd name="connsiteX4" fmla="*/ 3564146 w 4063999"/>
              <a:gd name="connsiteY4" fmla="*/ 2162718 h 2400300"/>
              <a:gd name="connsiteX5" fmla="*/ 112271 w 4063999"/>
              <a:gd name="connsiteY5" fmla="*/ 2102113 h 2400300"/>
              <a:gd name="connsiteX6" fmla="*/ 107911 w 4063999"/>
              <a:gd name="connsiteY6" fmla="*/ 2106666 h 2400300"/>
              <a:gd name="connsiteX7" fmla="*/ 101372 w 4063999"/>
              <a:gd name="connsiteY7" fmla="*/ 2108943 h 2400300"/>
              <a:gd name="connsiteX8" fmla="*/ 97012 w 4063999"/>
              <a:gd name="connsiteY8" fmla="*/ 2111218 h 2400300"/>
              <a:gd name="connsiteX9" fmla="*/ 110090 w 4063999"/>
              <a:gd name="connsiteY9" fmla="*/ 2108943 h 2400300"/>
              <a:gd name="connsiteX10" fmla="*/ 112271 w 4063999"/>
              <a:gd name="connsiteY10" fmla="*/ 2102113 h 2400300"/>
              <a:gd name="connsiteX11" fmla="*/ 3822758 w 4063999"/>
              <a:gd name="connsiteY11" fmla="*/ 1758401 h 2400300"/>
              <a:gd name="connsiteX12" fmla="*/ 3820579 w 4063999"/>
              <a:gd name="connsiteY12" fmla="*/ 1765229 h 2400300"/>
              <a:gd name="connsiteX13" fmla="*/ 3827118 w 4063999"/>
              <a:gd name="connsiteY13" fmla="*/ 1772059 h 2400300"/>
              <a:gd name="connsiteX14" fmla="*/ 3829297 w 4063999"/>
              <a:gd name="connsiteY14" fmla="*/ 1765229 h 2400300"/>
              <a:gd name="connsiteX15" fmla="*/ 3822758 w 4063999"/>
              <a:gd name="connsiteY15" fmla="*/ 1758401 h 2400300"/>
              <a:gd name="connsiteX16" fmla="*/ 2058533 w 4063999"/>
              <a:gd name="connsiteY16" fmla="*/ 1745596 h 2400300"/>
              <a:gd name="connsiteX17" fmla="*/ 2056898 w 4063999"/>
              <a:gd name="connsiteY17" fmla="*/ 1753846 h 2400300"/>
              <a:gd name="connsiteX18" fmla="*/ 2061258 w 4063999"/>
              <a:gd name="connsiteY18" fmla="*/ 1758401 h 2400300"/>
              <a:gd name="connsiteX19" fmla="*/ 2063437 w 4063999"/>
              <a:gd name="connsiteY19" fmla="*/ 1749296 h 2400300"/>
              <a:gd name="connsiteX20" fmla="*/ 2058533 w 4063999"/>
              <a:gd name="connsiteY20" fmla="*/ 1745596 h 2400300"/>
              <a:gd name="connsiteX21" fmla="*/ 1841072 w 4063999"/>
              <a:gd name="connsiteY21" fmla="*/ 1740189 h 2400300"/>
              <a:gd name="connsiteX22" fmla="*/ 1834530 w 4063999"/>
              <a:gd name="connsiteY22" fmla="*/ 1742466 h 2400300"/>
              <a:gd name="connsiteX23" fmla="*/ 1841072 w 4063999"/>
              <a:gd name="connsiteY23" fmla="*/ 1749296 h 2400300"/>
              <a:gd name="connsiteX24" fmla="*/ 1847611 w 4063999"/>
              <a:gd name="connsiteY24" fmla="*/ 1747019 h 2400300"/>
              <a:gd name="connsiteX25" fmla="*/ 1841072 w 4063999"/>
              <a:gd name="connsiteY25" fmla="*/ 1740189 h 2400300"/>
              <a:gd name="connsiteX26" fmla="*/ 1879494 w 4063999"/>
              <a:gd name="connsiteY26" fmla="*/ 1704055 h 2400300"/>
              <a:gd name="connsiteX27" fmla="*/ 1882492 w 4063999"/>
              <a:gd name="connsiteY27" fmla="*/ 1712876 h 2400300"/>
              <a:gd name="connsiteX28" fmla="*/ 1889031 w 4063999"/>
              <a:gd name="connsiteY28" fmla="*/ 1721979 h 2400300"/>
              <a:gd name="connsiteX29" fmla="*/ 1884673 w 4063999"/>
              <a:gd name="connsiteY29" fmla="*/ 1710599 h 2400300"/>
              <a:gd name="connsiteX30" fmla="*/ 1879494 w 4063999"/>
              <a:gd name="connsiteY30" fmla="*/ 1704055 h 2400300"/>
              <a:gd name="connsiteX31" fmla="*/ 1951710 w 4063999"/>
              <a:gd name="connsiteY31" fmla="*/ 1701494 h 2400300"/>
              <a:gd name="connsiteX32" fmla="*/ 1950075 w 4063999"/>
              <a:gd name="connsiteY32" fmla="*/ 1703771 h 2400300"/>
              <a:gd name="connsiteX33" fmla="*/ 1960975 w 4063999"/>
              <a:gd name="connsiteY33" fmla="*/ 1715151 h 2400300"/>
              <a:gd name="connsiteX34" fmla="*/ 1956614 w 4063999"/>
              <a:gd name="connsiteY34" fmla="*/ 1706046 h 2400300"/>
              <a:gd name="connsiteX35" fmla="*/ 1951710 w 4063999"/>
              <a:gd name="connsiteY35" fmla="*/ 1701494 h 2400300"/>
              <a:gd name="connsiteX36" fmla="*/ 1870503 w 4063999"/>
              <a:gd name="connsiteY36" fmla="*/ 1653123 h 2400300"/>
              <a:gd name="connsiteX37" fmla="*/ 1871593 w 4063999"/>
              <a:gd name="connsiteY37" fmla="*/ 1662797 h 2400300"/>
              <a:gd name="connsiteX38" fmla="*/ 1875953 w 4063999"/>
              <a:gd name="connsiteY38" fmla="*/ 1671902 h 2400300"/>
              <a:gd name="connsiteX39" fmla="*/ 1875953 w 4063999"/>
              <a:gd name="connsiteY39" fmla="*/ 1660522 h 2400300"/>
              <a:gd name="connsiteX40" fmla="*/ 1870503 w 4063999"/>
              <a:gd name="connsiteY40" fmla="*/ 1653123 h 2400300"/>
              <a:gd name="connsiteX41" fmla="*/ 672552 w 4063999"/>
              <a:gd name="connsiteY41" fmla="*/ 1132433 h 2400300"/>
              <a:gd name="connsiteX42" fmla="*/ 668189 w 4063999"/>
              <a:gd name="connsiteY42" fmla="*/ 1136985 h 2400300"/>
              <a:gd name="connsiteX43" fmla="*/ 674730 w 4063999"/>
              <a:gd name="connsiteY43" fmla="*/ 1141538 h 2400300"/>
              <a:gd name="connsiteX44" fmla="*/ 679091 w 4063999"/>
              <a:gd name="connsiteY44" fmla="*/ 1136985 h 2400300"/>
              <a:gd name="connsiteX45" fmla="*/ 672552 w 4063999"/>
              <a:gd name="connsiteY45" fmla="*/ 1132433 h 2400300"/>
              <a:gd name="connsiteX46" fmla="*/ 3136036 w 4063999"/>
              <a:gd name="connsiteY46" fmla="*/ 425659 h 2400300"/>
              <a:gd name="connsiteX47" fmla="*/ 3125137 w 4063999"/>
              <a:gd name="connsiteY47" fmla="*/ 441592 h 2400300"/>
              <a:gd name="connsiteX48" fmla="*/ 3118595 w 4063999"/>
              <a:gd name="connsiteY48" fmla="*/ 455249 h 2400300"/>
              <a:gd name="connsiteX49" fmla="*/ 3112056 w 4063999"/>
              <a:gd name="connsiteY49" fmla="*/ 468907 h 2400300"/>
              <a:gd name="connsiteX50" fmla="*/ 3136036 w 4063999"/>
              <a:gd name="connsiteY50" fmla="*/ 432487 h 2400300"/>
              <a:gd name="connsiteX51" fmla="*/ 3136036 w 4063999"/>
              <a:gd name="connsiteY51" fmla="*/ 425659 h 2400300"/>
              <a:gd name="connsiteX52" fmla="*/ 3175277 w 4063999"/>
              <a:gd name="connsiteY52" fmla="*/ 412002 h 2400300"/>
              <a:gd name="connsiteX53" fmla="*/ 3173098 w 4063999"/>
              <a:gd name="connsiteY53" fmla="*/ 418829 h 2400300"/>
              <a:gd name="connsiteX54" fmla="*/ 3175277 w 4063999"/>
              <a:gd name="connsiteY54" fmla="*/ 421107 h 2400300"/>
              <a:gd name="connsiteX55" fmla="*/ 3175277 w 4063999"/>
              <a:gd name="connsiteY55" fmla="*/ 412002 h 2400300"/>
              <a:gd name="connsiteX56" fmla="*/ 3169827 w 4063999"/>
              <a:gd name="connsiteY56" fmla="*/ 405173 h 2400300"/>
              <a:gd name="connsiteX57" fmla="*/ 3162197 w 4063999"/>
              <a:gd name="connsiteY57" fmla="*/ 412002 h 2400300"/>
              <a:gd name="connsiteX58" fmla="*/ 3162197 w 4063999"/>
              <a:gd name="connsiteY58" fmla="*/ 418829 h 2400300"/>
              <a:gd name="connsiteX59" fmla="*/ 3170917 w 4063999"/>
              <a:gd name="connsiteY59" fmla="*/ 412002 h 2400300"/>
              <a:gd name="connsiteX60" fmla="*/ 3169827 w 4063999"/>
              <a:gd name="connsiteY60" fmla="*/ 405173 h 2400300"/>
              <a:gd name="connsiteX61" fmla="*/ 3698495 w 4063999"/>
              <a:gd name="connsiteY61" fmla="*/ 268597 h 2400300"/>
              <a:gd name="connsiteX62" fmla="*/ 3696316 w 4063999"/>
              <a:gd name="connsiteY62" fmla="*/ 270872 h 2400300"/>
              <a:gd name="connsiteX63" fmla="*/ 3702855 w 4063999"/>
              <a:gd name="connsiteY63" fmla="*/ 270872 h 2400300"/>
              <a:gd name="connsiteX64" fmla="*/ 3698495 w 4063999"/>
              <a:gd name="connsiteY64" fmla="*/ 268597 h 2400300"/>
              <a:gd name="connsiteX65" fmla="*/ 3243677 w 4063999"/>
              <a:gd name="connsiteY65" fmla="*/ 267460 h 2400300"/>
              <a:gd name="connsiteX66" fmla="*/ 3234140 w 4063999"/>
              <a:gd name="connsiteY66" fmla="*/ 270872 h 2400300"/>
              <a:gd name="connsiteX67" fmla="*/ 3229780 w 4063999"/>
              <a:gd name="connsiteY67" fmla="*/ 277702 h 2400300"/>
              <a:gd name="connsiteX68" fmla="*/ 3245040 w 4063999"/>
              <a:gd name="connsiteY68" fmla="*/ 270872 h 2400300"/>
              <a:gd name="connsiteX69" fmla="*/ 3243677 w 4063999"/>
              <a:gd name="connsiteY69" fmla="*/ 267460 h 2400300"/>
              <a:gd name="connsiteX70" fmla="*/ 3203619 w 4063999"/>
              <a:gd name="connsiteY70" fmla="*/ 264045 h 2400300"/>
              <a:gd name="connsiteX71" fmla="*/ 3199259 w 4063999"/>
              <a:gd name="connsiteY71" fmla="*/ 268597 h 2400300"/>
              <a:gd name="connsiteX72" fmla="*/ 3201438 w 4063999"/>
              <a:gd name="connsiteY72" fmla="*/ 273150 h 2400300"/>
              <a:gd name="connsiteX73" fmla="*/ 3205798 w 4063999"/>
              <a:gd name="connsiteY73" fmla="*/ 268597 h 2400300"/>
              <a:gd name="connsiteX74" fmla="*/ 3203619 w 4063999"/>
              <a:gd name="connsiteY74" fmla="*/ 264045 h 2400300"/>
              <a:gd name="connsiteX75" fmla="*/ 761936 w 4063999"/>
              <a:gd name="connsiteY75" fmla="*/ 261769 h 2400300"/>
              <a:gd name="connsiteX76" fmla="*/ 755394 w 4063999"/>
              <a:gd name="connsiteY76" fmla="*/ 264045 h 2400300"/>
              <a:gd name="connsiteX77" fmla="*/ 761936 w 4063999"/>
              <a:gd name="connsiteY77" fmla="*/ 268597 h 2400300"/>
              <a:gd name="connsiteX78" fmla="*/ 768475 w 4063999"/>
              <a:gd name="connsiteY78" fmla="*/ 266322 h 2400300"/>
              <a:gd name="connsiteX79" fmla="*/ 761936 w 4063999"/>
              <a:gd name="connsiteY79" fmla="*/ 261769 h 2400300"/>
              <a:gd name="connsiteX80" fmla="*/ 1058426 w 4063999"/>
              <a:gd name="connsiteY80" fmla="*/ 259492 h 2400300"/>
              <a:gd name="connsiteX81" fmla="*/ 1054066 w 4063999"/>
              <a:gd name="connsiteY81" fmla="*/ 264045 h 2400300"/>
              <a:gd name="connsiteX82" fmla="*/ 1058426 w 4063999"/>
              <a:gd name="connsiteY82" fmla="*/ 266322 h 2400300"/>
              <a:gd name="connsiteX83" fmla="*/ 1062786 w 4063999"/>
              <a:gd name="connsiteY83" fmla="*/ 261769 h 2400300"/>
              <a:gd name="connsiteX84" fmla="*/ 1058426 w 4063999"/>
              <a:gd name="connsiteY84" fmla="*/ 259492 h 2400300"/>
              <a:gd name="connsiteX85" fmla="*/ 831698 w 4063999"/>
              <a:gd name="connsiteY85" fmla="*/ 163890 h 2400300"/>
              <a:gd name="connsiteX86" fmla="*/ 818618 w 4063999"/>
              <a:gd name="connsiteY86" fmla="*/ 168442 h 2400300"/>
              <a:gd name="connsiteX87" fmla="*/ 807716 w 4063999"/>
              <a:gd name="connsiteY87" fmla="*/ 179822 h 2400300"/>
              <a:gd name="connsiteX88" fmla="*/ 812076 w 4063999"/>
              <a:gd name="connsiteY88" fmla="*/ 191205 h 2400300"/>
              <a:gd name="connsiteX89" fmla="*/ 814258 w 4063999"/>
              <a:gd name="connsiteY89" fmla="*/ 184377 h 2400300"/>
              <a:gd name="connsiteX90" fmla="*/ 820797 w 4063999"/>
              <a:gd name="connsiteY90" fmla="*/ 179822 h 2400300"/>
              <a:gd name="connsiteX91" fmla="*/ 822978 w 4063999"/>
              <a:gd name="connsiteY91" fmla="*/ 177547 h 2400300"/>
              <a:gd name="connsiteX92" fmla="*/ 822978 w 4063999"/>
              <a:gd name="connsiteY92" fmla="*/ 172995 h 2400300"/>
              <a:gd name="connsiteX93" fmla="*/ 831698 w 4063999"/>
              <a:gd name="connsiteY93" fmla="*/ 168442 h 2400300"/>
              <a:gd name="connsiteX94" fmla="*/ 831698 w 4063999"/>
              <a:gd name="connsiteY94" fmla="*/ 163890 h 2400300"/>
              <a:gd name="connsiteX95" fmla="*/ 3245040 w 4063999"/>
              <a:gd name="connsiteY95" fmla="*/ 159337 h 2400300"/>
              <a:gd name="connsiteX96" fmla="*/ 3242861 w 4063999"/>
              <a:gd name="connsiteY96" fmla="*/ 161615 h 2400300"/>
              <a:gd name="connsiteX97" fmla="*/ 3249400 w 4063999"/>
              <a:gd name="connsiteY97" fmla="*/ 161615 h 2400300"/>
              <a:gd name="connsiteX98" fmla="*/ 3245040 w 4063999"/>
              <a:gd name="connsiteY98" fmla="*/ 159337 h 2400300"/>
              <a:gd name="connsiteX99" fmla="*/ 3300359 w 4063999"/>
              <a:gd name="connsiteY99" fmla="*/ 150802 h 2400300"/>
              <a:gd name="connsiteX100" fmla="*/ 3297361 w 4063999"/>
              <a:gd name="connsiteY100" fmla="*/ 154785 h 2400300"/>
              <a:gd name="connsiteX101" fmla="*/ 3303903 w 4063999"/>
              <a:gd name="connsiteY101" fmla="*/ 161615 h 2400300"/>
              <a:gd name="connsiteX102" fmla="*/ 3308263 w 4063999"/>
              <a:gd name="connsiteY102" fmla="*/ 157060 h 2400300"/>
              <a:gd name="connsiteX103" fmla="*/ 3300359 w 4063999"/>
              <a:gd name="connsiteY103" fmla="*/ 150802 h 2400300"/>
              <a:gd name="connsiteX104" fmla="*/ 1276433 w 4063999"/>
              <a:gd name="connsiteY104" fmla="*/ 95602 h 2400300"/>
              <a:gd name="connsiteX105" fmla="*/ 1272073 w 4063999"/>
              <a:gd name="connsiteY105" fmla="*/ 102432 h 2400300"/>
              <a:gd name="connsiteX106" fmla="*/ 1274252 w 4063999"/>
              <a:gd name="connsiteY106" fmla="*/ 104707 h 2400300"/>
              <a:gd name="connsiteX107" fmla="*/ 1276433 w 4063999"/>
              <a:gd name="connsiteY107" fmla="*/ 95602 h 2400300"/>
              <a:gd name="connsiteX108" fmla="*/ 3705036 w 4063999"/>
              <a:gd name="connsiteY108" fmla="*/ 93327 h 2400300"/>
              <a:gd name="connsiteX109" fmla="*/ 3702855 w 4063999"/>
              <a:gd name="connsiteY109" fmla="*/ 97877 h 2400300"/>
              <a:gd name="connsiteX110" fmla="*/ 3707215 w 4063999"/>
              <a:gd name="connsiteY110" fmla="*/ 102432 h 2400300"/>
              <a:gd name="connsiteX111" fmla="*/ 3709397 w 4063999"/>
              <a:gd name="connsiteY111" fmla="*/ 97877 h 2400300"/>
              <a:gd name="connsiteX112" fmla="*/ 3705036 w 4063999"/>
              <a:gd name="connsiteY112" fmla="*/ 93327 h 2400300"/>
              <a:gd name="connsiteX113" fmla="*/ 3765534 w 4063999"/>
              <a:gd name="connsiteY113" fmla="*/ 81660 h 2400300"/>
              <a:gd name="connsiteX114" fmla="*/ 3768257 w 4063999"/>
              <a:gd name="connsiteY114" fmla="*/ 91050 h 2400300"/>
              <a:gd name="connsiteX115" fmla="*/ 3774799 w 4063999"/>
              <a:gd name="connsiteY115" fmla="*/ 93327 h 2400300"/>
              <a:gd name="connsiteX116" fmla="*/ 3772618 w 4063999"/>
              <a:gd name="connsiteY116" fmla="*/ 84222 h 2400300"/>
              <a:gd name="connsiteX117" fmla="*/ 3765534 w 4063999"/>
              <a:gd name="connsiteY117" fmla="*/ 81660 h 2400300"/>
              <a:gd name="connsiteX118" fmla="*/ 3796600 w 4063999"/>
              <a:gd name="connsiteY118" fmla="*/ 79670 h 2400300"/>
              <a:gd name="connsiteX119" fmla="*/ 3792239 w 4063999"/>
              <a:gd name="connsiteY119" fmla="*/ 86497 h 2400300"/>
              <a:gd name="connsiteX120" fmla="*/ 3796600 w 4063999"/>
              <a:gd name="connsiteY120" fmla="*/ 95602 h 2400300"/>
              <a:gd name="connsiteX121" fmla="*/ 3800960 w 4063999"/>
              <a:gd name="connsiteY121" fmla="*/ 88772 h 2400300"/>
              <a:gd name="connsiteX122" fmla="*/ 3796600 w 4063999"/>
              <a:gd name="connsiteY122" fmla="*/ 79670 h 2400300"/>
              <a:gd name="connsiteX123" fmla="*/ 3764444 w 4063999"/>
              <a:gd name="connsiteY123" fmla="*/ 57476 h 2400300"/>
              <a:gd name="connsiteX124" fmla="*/ 3768257 w 4063999"/>
              <a:gd name="connsiteY124" fmla="*/ 70565 h 2400300"/>
              <a:gd name="connsiteX125" fmla="*/ 3774799 w 4063999"/>
              <a:gd name="connsiteY125" fmla="*/ 72840 h 2400300"/>
              <a:gd name="connsiteX126" fmla="*/ 3770439 w 4063999"/>
              <a:gd name="connsiteY126" fmla="*/ 61460 h 2400300"/>
              <a:gd name="connsiteX127" fmla="*/ 3764444 w 4063999"/>
              <a:gd name="connsiteY127" fmla="*/ 57476 h 2400300"/>
              <a:gd name="connsiteX128" fmla="*/ 2558317 w 4063999"/>
              <a:gd name="connsiteY128" fmla="*/ 52352 h 2400300"/>
              <a:gd name="connsiteX129" fmla="*/ 2564856 w 4063999"/>
              <a:gd name="connsiteY129" fmla="*/ 59182 h 2400300"/>
              <a:gd name="connsiteX130" fmla="*/ 2571398 w 4063999"/>
              <a:gd name="connsiteY130" fmla="*/ 59182 h 2400300"/>
              <a:gd name="connsiteX131" fmla="*/ 2564856 w 4063999"/>
              <a:gd name="connsiteY131" fmla="*/ 52352 h 2400300"/>
              <a:gd name="connsiteX132" fmla="*/ 2558317 w 4063999"/>
              <a:gd name="connsiteY132" fmla="*/ 52352 h 2400300"/>
              <a:gd name="connsiteX133" fmla="*/ 3369305 w 4063999"/>
              <a:gd name="connsiteY133" fmla="*/ 50077 h 2400300"/>
              <a:gd name="connsiteX134" fmla="*/ 3364945 w 4063999"/>
              <a:gd name="connsiteY134" fmla="*/ 54630 h 2400300"/>
              <a:gd name="connsiteX135" fmla="*/ 3369305 w 4063999"/>
              <a:gd name="connsiteY135" fmla="*/ 56907 h 2400300"/>
              <a:gd name="connsiteX136" fmla="*/ 3373665 w 4063999"/>
              <a:gd name="connsiteY136" fmla="*/ 52352 h 2400300"/>
              <a:gd name="connsiteX137" fmla="*/ 3369305 w 4063999"/>
              <a:gd name="connsiteY137" fmla="*/ 50077 h 2400300"/>
              <a:gd name="connsiteX138" fmla="*/ 899279 w 4063999"/>
              <a:gd name="connsiteY138" fmla="*/ 50077 h 2400300"/>
              <a:gd name="connsiteX139" fmla="*/ 894919 w 4063999"/>
              <a:gd name="connsiteY139" fmla="*/ 56907 h 2400300"/>
              <a:gd name="connsiteX140" fmla="*/ 899279 w 4063999"/>
              <a:gd name="connsiteY140" fmla="*/ 63735 h 2400300"/>
              <a:gd name="connsiteX141" fmla="*/ 903639 w 4063999"/>
              <a:gd name="connsiteY141" fmla="*/ 56907 h 2400300"/>
              <a:gd name="connsiteX142" fmla="*/ 899279 w 4063999"/>
              <a:gd name="connsiteY142" fmla="*/ 50077 h 2400300"/>
              <a:gd name="connsiteX143" fmla="*/ 875300 w 4063999"/>
              <a:gd name="connsiteY143" fmla="*/ 40972 h 2400300"/>
              <a:gd name="connsiteX144" fmla="*/ 878996 w 4063999"/>
              <a:gd name="connsiteY144" fmla="*/ 44834 h 2400300"/>
              <a:gd name="connsiteX145" fmla="*/ 872153 w 4063999"/>
              <a:gd name="connsiteY145" fmla="*/ 45905 h 2400300"/>
              <a:gd name="connsiteX146" fmla="*/ 3768257 w 4063999"/>
              <a:gd name="connsiteY146" fmla="*/ 27315 h 2400300"/>
              <a:gd name="connsiteX147" fmla="*/ 3763897 w 4063999"/>
              <a:gd name="connsiteY147" fmla="*/ 29590 h 2400300"/>
              <a:gd name="connsiteX148" fmla="*/ 3772618 w 4063999"/>
              <a:gd name="connsiteY148" fmla="*/ 29590 h 2400300"/>
              <a:gd name="connsiteX149" fmla="*/ 3768257 w 4063999"/>
              <a:gd name="connsiteY149" fmla="*/ 27315 h 2400300"/>
              <a:gd name="connsiteX150" fmla="*/ 3802049 w 4063999"/>
              <a:gd name="connsiteY150" fmla="*/ 26747 h 2400300"/>
              <a:gd name="connsiteX151" fmla="*/ 3794418 w 4063999"/>
              <a:gd name="connsiteY151" fmla="*/ 31867 h 2400300"/>
              <a:gd name="connsiteX152" fmla="*/ 3794418 w 4063999"/>
              <a:gd name="connsiteY152" fmla="*/ 36420 h 2400300"/>
              <a:gd name="connsiteX153" fmla="*/ 3803139 w 4063999"/>
              <a:gd name="connsiteY153" fmla="*/ 31867 h 2400300"/>
              <a:gd name="connsiteX154" fmla="*/ 3802049 w 4063999"/>
              <a:gd name="connsiteY154" fmla="*/ 26747 h 2400300"/>
              <a:gd name="connsiteX155" fmla="*/ 3391106 w 4063999"/>
              <a:gd name="connsiteY155" fmla="*/ 22762 h 2400300"/>
              <a:gd name="connsiteX156" fmla="*/ 3388924 w 4063999"/>
              <a:gd name="connsiteY156" fmla="*/ 27315 h 2400300"/>
              <a:gd name="connsiteX157" fmla="*/ 3393285 w 4063999"/>
              <a:gd name="connsiteY157" fmla="*/ 31867 h 2400300"/>
              <a:gd name="connsiteX158" fmla="*/ 3395466 w 4063999"/>
              <a:gd name="connsiteY158" fmla="*/ 27315 h 2400300"/>
              <a:gd name="connsiteX159" fmla="*/ 3391106 w 4063999"/>
              <a:gd name="connsiteY159" fmla="*/ 22762 h 2400300"/>
              <a:gd name="connsiteX160" fmla="*/ 2370831 w 4063999"/>
              <a:gd name="connsiteY160" fmla="*/ 0 h 2400300"/>
              <a:gd name="connsiteX161" fmla="*/ 2451492 w 4063999"/>
              <a:gd name="connsiteY161" fmla="*/ 0 h 2400300"/>
              <a:gd name="connsiteX162" fmla="*/ 2527524 w 4063999"/>
              <a:gd name="connsiteY162" fmla="*/ 0 h 2400300"/>
              <a:gd name="connsiteX163" fmla="*/ 2556136 w 4063999"/>
              <a:gd name="connsiteY163" fmla="*/ 0 h 2400300"/>
              <a:gd name="connsiteX164" fmla="*/ 2551776 w 4063999"/>
              <a:gd name="connsiteY164" fmla="*/ 4553 h 2400300"/>
              <a:gd name="connsiteX165" fmla="*/ 2556136 w 4063999"/>
              <a:gd name="connsiteY165" fmla="*/ 9105 h 2400300"/>
              <a:gd name="connsiteX166" fmla="*/ 2560496 w 4063999"/>
              <a:gd name="connsiteY166" fmla="*/ 4553 h 2400300"/>
              <a:gd name="connsiteX167" fmla="*/ 2556136 w 4063999"/>
              <a:gd name="connsiteY167" fmla="*/ 0 h 2400300"/>
              <a:gd name="connsiteX168" fmla="*/ 2595377 w 4063999"/>
              <a:gd name="connsiteY168" fmla="*/ 0 h 2400300"/>
              <a:gd name="connsiteX169" fmla="*/ 2952910 w 4063999"/>
              <a:gd name="connsiteY169" fmla="*/ 0 h 2400300"/>
              <a:gd name="connsiteX170" fmla="*/ 3323522 w 4063999"/>
              <a:gd name="connsiteY170" fmla="*/ 4553 h 2400300"/>
              <a:gd name="connsiteX171" fmla="*/ 3330064 w 4063999"/>
              <a:gd name="connsiteY171" fmla="*/ 11383 h 2400300"/>
              <a:gd name="connsiteX172" fmla="*/ 3316983 w 4063999"/>
              <a:gd name="connsiteY172" fmla="*/ 18210 h 2400300"/>
              <a:gd name="connsiteX173" fmla="*/ 3301721 w 4063999"/>
              <a:gd name="connsiteY173" fmla="*/ 38697 h 2400300"/>
              <a:gd name="connsiteX174" fmla="*/ 3297361 w 4063999"/>
              <a:gd name="connsiteY174" fmla="*/ 56907 h 2400300"/>
              <a:gd name="connsiteX175" fmla="*/ 3295182 w 4063999"/>
              <a:gd name="connsiteY175" fmla="*/ 68287 h 2400300"/>
              <a:gd name="connsiteX176" fmla="*/ 3293001 w 4063999"/>
              <a:gd name="connsiteY176" fmla="*/ 79670 h 2400300"/>
              <a:gd name="connsiteX177" fmla="*/ 3290822 w 4063999"/>
              <a:gd name="connsiteY177" fmla="*/ 86497 h 2400300"/>
              <a:gd name="connsiteX178" fmla="*/ 3282102 w 4063999"/>
              <a:gd name="connsiteY178" fmla="*/ 106985 h 2400300"/>
              <a:gd name="connsiteX179" fmla="*/ 3273382 w 4063999"/>
              <a:gd name="connsiteY179" fmla="*/ 122917 h 2400300"/>
              <a:gd name="connsiteX180" fmla="*/ 3271200 w 4063999"/>
              <a:gd name="connsiteY180" fmla="*/ 136575 h 2400300"/>
              <a:gd name="connsiteX181" fmla="*/ 3251581 w 4063999"/>
              <a:gd name="connsiteY181" fmla="*/ 163890 h 2400300"/>
              <a:gd name="connsiteX182" fmla="*/ 3251581 w 4063999"/>
              <a:gd name="connsiteY182" fmla="*/ 168442 h 2400300"/>
              <a:gd name="connsiteX183" fmla="*/ 3249400 w 4063999"/>
              <a:gd name="connsiteY183" fmla="*/ 177547 h 2400300"/>
              <a:gd name="connsiteX184" fmla="*/ 3245040 w 4063999"/>
              <a:gd name="connsiteY184" fmla="*/ 184377 h 2400300"/>
              <a:gd name="connsiteX185" fmla="*/ 3210158 w 4063999"/>
              <a:gd name="connsiteY185" fmla="*/ 254940 h 2400300"/>
              <a:gd name="connsiteX186" fmla="*/ 3207979 w 4063999"/>
              <a:gd name="connsiteY186" fmla="*/ 254940 h 2400300"/>
              <a:gd name="connsiteX187" fmla="*/ 3173098 w 4063999"/>
              <a:gd name="connsiteY187" fmla="*/ 336884 h 2400300"/>
              <a:gd name="connsiteX188" fmla="*/ 3164378 w 4063999"/>
              <a:gd name="connsiteY188" fmla="*/ 350542 h 2400300"/>
              <a:gd name="connsiteX189" fmla="*/ 3157837 w 4063999"/>
              <a:gd name="connsiteY189" fmla="*/ 371027 h 2400300"/>
              <a:gd name="connsiteX190" fmla="*/ 3142577 w 4063999"/>
              <a:gd name="connsiteY190" fmla="*/ 389239 h 2400300"/>
              <a:gd name="connsiteX191" fmla="*/ 3136036 w 4063999"/>
              <a:gd name="connsiteY191" fmla="*/ 402897 h 2400300"/>
              <a:gd name="connsiteX192" fmla="*/ 3129497 w 4063999"/>
              <a:gd name="connsiteY192" fmla="*/ 416552 h 2400300"/>
              <a:gd name="connsiteX193" fmla="*/ 3129497 w 4063999"/>
              <a:gd name="connsiteY193" fmla="*/ 418829 h 2400300"/>
              <a:gd name="connsiteX194" fmla="*/ 3142577 w 4063999"/>
              <a:gd name="connsiteY194" fmla="*/ 412002 h 2400300"/>
              <a:gd name="connsiteX195" fmla="*/ 3149116 w 4063999"/>
              <a:gd name="connsiteY195" fmla="*/ 400619 h 2400300"/>
              <a:gd name="connsiteX196" fmla="*/ 3155658 w 4063999"/>
              <a:gd name="connsiteY196" fmla="*/ 396067 h 2400300"/>
              <a:gd name="connsiteX197" fmla="*/ 3162197 w 4063999"/>
              <a:gd name="connsiteY197" fmla="*/ 391514 h 2400300"/>
              <a:gd name="connsiteX198" fmla="*/ 3173098 w 4063999"/>
              <a:gd name="connsiteY198" fmla="*/ 386962 h 2400300"/>
              <a:gd name="connsiteX199" fmla="*/ 3170917 w 4063999"/>
              <a:gd name="connsiteY199" fmla="*/ 384684 h 2400300"/>
              <a:gd name="connsiteX200" fmla="*/ 3166557 w 4063999"/>
              <a:gd name="connsiteY200" fmla="*/ 384684 h 2400300"/>
              <a:gd name="connsiteX201" fmla="*/ 3188358 w 4063999"/>
              <a:gd name="connsiteY201" fmla="*/ 339159 h 2400300"/>
              <a:gd name="connsiteX202" fmla="*/ 3197078 w 4063999"/>
              <a:gd name="connsiteY202" fmla="*/ 336884 h 2400300"/>
              <a:gd name="connsiteX203" fmla="*/ 3201438 w 4063999"/>
              <a:gd name="connsiteY203" fmla="*/ 323227 h 2400300"/>
              <a:gd name="connsiteX204" fmla="*/ 3205798 w 4063999"/>
              <a:gd name="connsiteY204" fmla="*/ 309569 h 2400300"/>
              <a:gd name="connsiteX205" fmla="*/ 3218879 w 4063999"/>
              <a:gd name="connsiteY205" fmla="*/ 286807 h 2400300"/>
              <a:gd name="connsiteX206" fmla="*/ 3238500 w 4063999"/>
              <a:gd name="connsiteY206" fmla="*/ 248110 h 2400300"/>
              <a:gd name="connsiteX207" fmla="*/ 3249400 w 4063999"/>
              <a:gd name="connsiteY207" fmla="*/ 227625 h 2400300"/>
              <a:gd name="connsiteX208" fmla="*/ 3271200 w 4063999"/>
              <a:gd name="connsiteY208" fmla="*/ 200310 h 2400300"/>
              <a:gd name="connsiteX209" fmla="*/ 3275561 w 4063999"/>
              <a:gd name="connsiteY209" fmla="*/ 188927 h 2400300"/>
              <a:gd name="connsiteX210" fmla="*/ 3279921 w 4063999"/>
              <a:gd name="connsiteY210" fmla="*/ 177547 h 2400300"/>
              <a:gd name="connsiteX211" fmla="*/ 3284281 w 4063999"/>
              <a:gd name="connsiteY211" fmla="*/ 168442 h 2400300"/>
              <a:gd name="connsiteX212" fmla="*/ 3301721 w 4063999"/>
              <a:gd name="connsiteY212" fmla="*/ 145680 h 2400300"/>
              <a:gd name="connsiteX213" fmla="*/ 3301721 w 4063999"/>
              <a:gd name="connsiteY213" fmla="*/ 138852 h 2400300"/>
              <a:gd name="connsiteX214" fmla="*/ 3301721 w 4063999"/>
              <a:gd name="connsiteY214" fmla="*/ 127470 h 2400300"/>
              <a:gd name="connsiteX215" fmla="*/ 3312623 w 4063999"/>
              <a:gd name="connsiteY215" fmla="*/ 109260 h 2400300"/>
              <a:gd name="connsiteX216" fmla="*/ 3327882 w 4063999"/>
              <a:gd name="connsiteY216" fmla="*/ 91050 h 2400300"/>
              <a:gd name="connsiteX217" fmla="*/ 3334424 w 4063999"/>
              <a:gd name="connsiteY217" fmla="*/ 84222 h 2400300"/>
              <a:gd name="connsiteX218" fmla="*/ 3340963 w 4063999"/>
              <a:gd name="connsiteY218" fmla="*/ 70565 h 2400300"/>
              <a:gd name="connsiteX219" fmla="*/ 3347504 w 4063999"/>
              <a:gd name="connsiteY219" fmla="*/ 56907 h 2400300"/>
              <a:gd name="connsiteX220" fmla="*/ 3351864 w 4063999"/>
              <a:gd name="connsiteY220" fmla="*/ 52352 h 2400300"/>
              <a:gd name="connsiteX221" fmla="*/ 3356224 w 4063999"/>
              <a:gd name="connsiteY221" fmla="*/ 43248 h 2400300"/>
              <a:gd name="connsiteX222" fmla="*/ 3364945 w 4063999"/>
              <a:gd name="connsiteY222" fmla="*/ 22762 h 2400300"/>
              <a:gd name="connsiteX223" fmla="*/ 3373665 w 4063999"/>
              <a:gd name="connsiteY223" fmla="*/ 6828 h 2400300"/>
              <a:gd name="connsiteX224" fmla="*/ 3497928 w 4063999"/>
              <a:gd name="connsiteY224" fmla="*/ 4553 h 2400300"/>
              <a:gd name="connsiteX225" fmla="*/ 3665795 w 4063999"/>
              <a:gd name="connsiteY225" fmla="*/ 9105 h 2400300"/>
              <a:gd name="connsiteX226" fmla="*/ 3715936 w 4063999"/>
              <a:gd name="connsiteY226" fmla="*/ 15935 h 2400300"/>
              <a:gd name="connsiteX227" fmla="*/ 3729016 w 4063999"/>
              <a:gd name="connsiteY227" fmla="*/ 18210 h 2400300"/>
              <a:gd name="connsiteX228" fmla="*/ 3772618 w 4063999"/>
              <a:gd name="connsiteY228" fmla="*/ 15935 h 2400300"/>
              <a:gd name="connsiteX229" fmla="*/ 3822760 w 4063999"/>
              <a:gd name="connsiteY229" fmla="*/ 15935 h 2400300"/>
              <a:gd name="connsiteX230" fmla="*/ 3853281 w 4063999"/>
              <a:gd name="connsiteY230" fmla="*/ 15935 h 2400300"/>
              <a:gd name="connsiteX231" fmla="*/ 3920863 w 4063999"/>
              <a:gd name="connsiteY231" fmla="*/ 18210 h 2400300"/>
              <a:gd name="connsiteX232" fmla="*/ 4014607 w 4063999"/>
              <a:gd name="connsiteY232" fmla="*/ 22762 h 2400300"/>
              <a:gd name="connsiteX233" fmla="*/ 4051667 w 4063999"/>
              <a:gd name="connsiteY233" fmla="*/ 25040 h 2400300"/>
              <a:gd name="connsiteX234" fmla="*/ 4051667 w 4063999"/>
              <a:gd name="connsiteY234" fmla="*/ 75115 h 2400300"/>
              <a:gd name="connsiteX235" fmla="*/ 4051667 w 4063999"/>
              <a:gd name="connsiteY235" fmla="*/ 557681 h 2400300"/>
              <a:gd name="connsiteX236" fmla="*/ 4051294 w 4063999"/>
              <a:gd name="connsiteY236" fmla="*/ 759700 h 2400300"/>
              <a:gd name="connsiteX237" fmla="*/ 4050397 w 4063999"/>
              <a:gd name="connsiteY237" fmla="*/ 880944 h 2400300"/>
              <a:gd name="connsiteX238" fmla="*/ 4056027 w 4063999"/>
              <a:gd name="connsiteY238" fmla="*/ 882046 h 2400300"/>
              <a:gd name="connsiteX239" fmla="*/ 4053846 w 4063999"/>
              <a:gd name="connsiteY239" fmla="*/ 920743 h 2400300"/>
              <a:gd name="connsiteX240" fmla="*/ 4060387 w 4063999"/>
              <a:gd name="connsiteY240" fmla="*/ 1000410 h 2400300"/>
              <a:gd name="connsiteX241" fmla="*/ 4062566 w 4063999"/>
              <a:gd name="connsiteY241" fmla="*/ 1032278 h 2400300"/>
              <a:gd name="connsiteX242" fmla="*/ 4060387 w 4063999"/>
              <a:gd name="connsiteY242" fmla="*/ 1059593 h 2400300"/>
              <a:gd name="connsiteX243" fmla="*/ 4047305 w 4063999"/>
              <a:gd name="connsiteY243" fmla="*/ 1269008 h 2400300"/>
              <a:gd name="connsiteX244" fmla="*/ 4042947 w 4063999"/>
              <a:gd name="connsiteY244" fmla="*/ 1337295 h 2400300"/>
              <a:gd name="connsiteX245" fmla="*/ 4034227 w 4063999"/>
              <a:gd name="connsiteY245" fmla="*/ 1482974 h 2400300"/>
              <a:gd name="connsiteX246" fmla="*/ 4029866 w 4063999"/>
              <a:gd name="connsiteY246" fmla="*/ 1558089 h 2400300"/>
              <a:gd name="connsiteX247" fmla="*/ 4018965 w 4063999"/>
              <a:gd name="connsiteY247" fmla="*/ 1920014 h 2400300"/>
              <a:gd name="connsiteX248" fmla="*/ 4008066 w 4063999"/>
              <a:gd name="connsiteY248" fmla="*/ 2190888 h 2400300"/>
              <a:gd name="connsiteX249" fmla="*/ 4008066 w 4063999"/>
              <a:gd name="connsiteY249" fmla="*/ 2195438 h 2400300"/>
              <a:gd name="connsiteX250" fmla="*/ 3994985 w 4063999"/>
              <a:gd name="connsiteY250" fmla="*/ 2225030 h 2400300"/>
              <a:gd name="connsiteX251" fmla="*/ 3973184 w 4063999"/>
              <a:gd name="connsiteY251" fmla="*/ 2227308 h 2400300"/>
              <a:gd name="connsiteX252" fmla="*/ 3955744 w 4063999"/>
              <a:gd name="connsiteY252" fmla="*/ 2229583 h 2400300"/>
              <a:gd name="connsiteX253" fmla="*/ 3890342 w 4063999"/>
              <a:gd name="connsiteY253" fmla="*/ 2227308 h 2400300"/>
              <a:gd name="connsiteX254" fmla="*/ 3875080 w 4063999"/>
              <a:gd name="connsiteY254" fmla="*/ 2222755 h 2400300"/>
              <a:gd name="connsiteX255" fmla="*/ 3864181 w 4063999"/>
              <a:gd name="connsiteY255" fmla="*/ 2213650 h 2400300"/>
              <a:gd name="connsiteX256" fmla="*/ 3859821 w 4063999"/>
              <a:gd name="connsiteY256" fmla="*/ 2204545 h 2400300"/>
              <a:gd name="connsiteX257" fmla="*/ 3855460 w 4063999"/>
              <a:gd name="connsiteY257" fmla="*/ 2211373 h 2400300"/>
              <a:gd name="connsiteX258" fmla="*/ 3838020 w 4063999"/>
              <a:gd name="connsiteY258" fmla="*/ 2222755 h 2400300"/>
              <a:gd name="connsiteX259" fmla="*/ 3781338 w 4063999"/>
              <a:gd name="connsiteY259" fmla="*/ 2220478 h 2400300"/>
              <a:gd name="connsiteX260" fmla="*/ 3744275 w 4063999"/>
              <a:gd name="connsiteY260" fmla="*/ 2225030 h 2400300"/>
              <a:gd name="connsiteX261" fmla="*/ 3700674 w 4063999"/>
              <a:gd name="connsiteY261" fmla="*/ 2218201 h 2400300"/>
              <a:gd name="connsiteX262" fmla="*/ 3696314 w 4063999"/>
              <a:gd name="connsiteY262" fmla="*/ 2204545 h 2400300"/>
              <a:gd name="connsiteX263" fmla="*/ 3694135 w 4063999"/>
              <a:gd name="connsiteY263" fmla="*/ 2199993 h 2400300"/>
              <a:gd name="connsiteX264" fmla="*/ 3687594 w 4063999"/>
              <a:gd name="connsiteY264" fmla="*/ 2204545 h 2400300"/>
              <a:gd name="connsiteX265" fmla="*/ 3681054 w 4063999"/>
              <a:gd name="connsiteY265" fmla="*/ 2206820 h 2400300"/>
              <a:gd name="connsiteX266" fmla="*/ 3674513 w 4063999"/>
              <a:gd name="connsiteY266" fmla="*/ 2209096 h 2400300"/>
              <a:gd name="connsiteX267" fmla="*/ 3637453 w 4063999"/>
              <a:gd name="connsiteY267" fmla="*/ 2202268 h 2400300"/>
              <a:gd name="connsiteX268" fmla="*/ 3626551 w 4063999"/>
              <a:gd name="connsiteY268" fmla="*/ 2197715 h 2400300"/>
              <a:gd name="connsiteX269" fmla="*/ 3633091 w 4063999"/>
              <a:gd name="connsiteY269" fmla="*/ 2206820 h 2400300"/>
              <a:gd name="connsiteX270" fmla="*/ 3624372 w 4063999"/>
              <a:gd name="connsiteY270" fmla="*/ 2215925 h 2400300"/>
              <a:gd name="connsiteX271" fmla="*/ 3606932 w 4063999"/>
              <a:gd name="connsiteY271" fmla="*/ 2213650 h 2400300"/>
              <a:gd name="connsiteX272" fmla="*/ 3578590 w 4063999"/>
              <a:gd name="connsiteY272" fmla="*/ 2218201 h 2400300"/>
              <a:gd name="connsiteX273" fmla="*/ 3565509 w 4063999"/>
              <a:gd name="connsiteY273" fmla="*/ 2215925 h 2400300"/>
              <a:gd name="connsiteX274" fmla="*/ 3550250 w 4063999"/>
              <a:gd name="connsiteY274" fmla="*/ 2213650 h 2400300"/>
              <a:gd name="connsiteX275" fmla="*/ 3545888 w 4063999"/>
              <a:gd name="connsiteY275" fmla="*/ 2211373 h 2400300"/>
              <a:gd name="connsiteX276" fmla="*/ 3541530 w 4063999"/>
              <a:gd name="connsiteY276" fmla="*/ 2202268 h 2400300"/>
              <a:gd name="connsiteX277" fmla="*/ 3537170 w 4063999"/>
              <a:gd name="connsiteY277" fmla="*/ 2211373 h 2400300"/>
              <a:gd name="connsiteX278" fmla="*/ 3528449 w 4063999"/>
              <a:gd name="connsiteY278" fmla="*/ 2213650 h 2400300"/>
              <a:gd name="connsiteX279" fmla="*/ 3521908 w 4063999"/>
              <a:gd name="connsiteY279" fmla="*/ 2202268 h 2400300"/>
              <a:gd name="connsiteX280" fmla="*/ 3515369 w 4063999"/>
              <a:gd name="connsiteY280" fmla="*/ 2204545 h 2400300"/>
              <a:gd name="connsiteX281" fmla="*/ 3521908 w 4063999"/>
              <a:gd name="connsiteY281" fmla="*/ 2222755 h 2400300"/>
              <a:gd name="connsiteX282" fmla="*/ 3534988 w 4063999"/>
              <a:gd name="connsiteY282" fmla="*/ 2227308 h 2400300"/>
              <a:gd name="connsiteX283" fmla="*/ 3556789 w 4063999"/>
              <a:gd name="connsiteY283" fmla="*/ 2234135 h 2400300"/>
              <a:gd name="connsiteX284" fmla="*/ 3567688 w 4063999"/>
              <a:gd name="connsiteY284" fmla="*/ 2236413 h 2400300"/>
              <a:gd name="connsiteX285" fmla="*/ 3580771 w 4063999"/>
              <a:gd name="connsiteY285" fmla="*/ 2231858 h 2400300"/>
              <a:gd name="connsiteX286" fmla="*/ 3596030 w 4063999"/>
              <a:gd name="connsiteY286" fmla="*/ 2218201 h 2400300"/>
              <a:gd name="connsiteX287" fmla="*/ 3611290 w 4063999"/>
              <a:gd name="connsiteY287" fmla="*/ 2236413 h 2400300"/>
              <a:gd name="connsiteX288" fmla="*/ 3620012 w 4063999"/>
              <a:gd name="connsiteY288" fmla="*/ 2243240 h 2400300"/>
              <a:gd name="connsiteX289" fmla="*/ 3630912 w 4063999"/>
              <a:gd name="connsiteY289" fmla="*/ 2250070 h 2400300"/>
              <a:gd name="connsiteX290" fmla="*/ 3635272 w 4063999"/>
              <a:gd name="connsiteY290" fmla="*/ 2247793 h 2400300"/>
              <a:gd name="connsiteX291" fmla="*/ 3678873 w 4063999"/>
              <a:gd name="connsiteY291" fmla="*/ 2245518 h 2400300"/>
              <a:gd name="connsiteX292" fmla="*/ 3694135 w 4063999"/>
              <a:gd name="connsiteY292" fmla="*/ 2250070 h 2400300"/>
              <a:gd name="connsiteX293" fmla="*/ 3720293 w 4063999"/>
              <a:gd name="connsiteY293" fmla="*/ 2254620 h 2400300"/>
              <a:gd name="connsiteX294" fmla="*/ 3755177 w 4063999"/>
              <a:gd name="connsiteY294" fmla="*/ 2266003 h 2400300"/>
              <a:gd name="connsiteX295" fmla="*/ 3779157 w 4063999"/>
              <a:gd name="connsiteY295" fmla="*/ 2277383 h 2400300"/>
              <a:gd name="connsiteX296" fmla="*/ 3796597 w 4063999"/>
              <a:gd name="connsiteY296" fmla="*/ 2281938 h 2400300"/>
              <a:gd name="connsiteX297" fmla="*/ 3816219 w 4063999"/>
              <a:gd name="connsiteY297" fmla="*/ 2297870 h 2400300"/>
              <a:gd name="connsiteX298" fmla="*/ 3822758 w 4063999"/>
              <a:gd name="connsiteY298" fmla="*/ 2304700 h 2400300"/>
              <a:gd name="connsiteX299" fmla="*/ 3829297 w 4063999"/>
              <a:gd name="connsiteY299" fmla="*/ 2300145 h 2400300"/>
              <a:gd name="connsiteX300" fmla="*/ 3851098 w 4063999"/>
              <a:gd name="connsiteY300" fmla="*/ 2293318 h 2400300"/>
              <a:gd name="connsiteX301" fmla="*/ 3859821 w 4063999"/>
              <a:gd name="connsiteY301" fmla="*/ 2295595 h 2400300"/>
              <a:gd name="connsiteX302" fmla="*/ 3894699 w 4063999"/>
              <a:gd name="connsiteY302" fmla="*/ 2309250 h 2400300"/>
              <a:gd name="connsiteX303" fmla="*/ 3929583 w 4063999"/>
              <a:gd name="connsiteY303" fmla="*/ 2320633 h 2400300"/>
              <a:gd name="connsiteX304" fmla="*/ 3953563 w 4063999"/>
              <a:gd name="connsiteY304" fmla="*/ 2313805 h 2400300"/>
              <a:gd name="connsiteX305" fmla="*/ 3971003 w 4063999"/>
              <a:gd name="connsiteY305" fmla="*/ 2313805 h 2400300"/>
              <a:gd name="connsiteX306" fmla="*/ 3964464 w 4063999"/>
              <a:gd name="connsiteY306" fmla="*/ 2329738 h 2400300"/>
              <a:gd name="connsiteX307" fmla="*/ 3973184 w 4063999"/>
              <a:gd name="connsiteY307" fmla="*/ 2327463 h 2400300"/>
              <a:gd name="connsiteX308" fmla="*/ 3971003 w 4063999"/>
              <a:gd name="connsiteY308" fmla="*/ 2313805 h 2400300"/>
              <a:gd name="connsiteX309" fmla="*/ 3977545 w 4063999"/>
              <a:gd name="connsiteY309" fmla="*/ 2313805 h 2400300"/>
              <a:gd name="connsiteX310" fmla="*/ 3988444 w 4063999"/>
              <a:gd name="connsiteY310" fmla="*/ 2318358 h 2400300"/>
              <a:gd name="connsiteX311" fmla="*/ 4008066 w 4063999"/>
              <a:gd name="connsiteY311" fmla="*/ 2322908 h 2400300"/>
              <a:gd name="connsiteX312" fmla="*/ 4012426 w 4063999"/>
              <a:gd name="connsiteY312" fmla="*/ 2361605 h 2400300"/>
              <a:gd name="connsiteX313" fmla="*/ 4012426 w 4063999"/>
              <a:gd name="connsiteY313" fmla="*/ 2400300 h 2400300"/>
              <a:gd name="connsiteX314" fmla="*/ 3960102 w 4063999"/>
              <a:gd name="connsiteY314" fmla="*/ 2398025 h 2400300"/>
              <a:gd name="connsiteX315" fmla="*/ 3903422 w 4063999"/>
              <a:gd name="connsiteY315" fmla="*/ 2391195 h 2400300"/>
              <a:gd name="connsiteX316" fmla="*/ 3687594 w 4063999"/>
              <a:gd name="connsiteY316" fmla="*/ 2368433 h 2400300"/>
              <a:gd name="connsiteX317" fmla="*/ 3646173 w 4063999"/>
              <a:gd name="connsiteY317" fmla="*/ 2363883 h 2400300"/>
              <a:gd name="connsiteX318" fmla="*/ 3624372 w 4063999"/>
              <a:gd name="connsiteY318" fmla="*/ 2368433 h 2400300"/>
              <a:gd name="connsiteX319" fmla="*/ 3593851 w 4063999"/>
              <a:gd name="connsiteY319" fmla="*/ 2368433 h 2400300"/>
              <a:gd name="connsiteX320" fmla="*/ 3534988 w 4063999"/>
              <a:gd name="connsiteY320" fmla="*/ 2359330 h 2400300"/>
              <a:gd name="connsiteX321" fmla="*/ 3312621 w 4063999"/>
              <a:gd name="connsiteY321" fmla="*/ 2343395 h 2400300"/>
              <a:gd name="connsiteX322" fmla="*/ 3238498 w 4063999"/>
              <a:gd name="connsiteY322" fmla="*/ 2338843 h 2400300"/>
              <a:gd name="connsiteX323" fmla="*/ 3138215 w 4063999"/>
              <a:gd name="connsiteY323" fmla="*/ 2332013 h 2400300"/>
              <a:gd name="connsiteX324" fmla="*/ 2939829 w 4063999"/>
              <a:gd name="connsiteY324" fmla="*/ 2322908 h 2400300"/>
              <a:gd name="connsiteX325" fmla="*/ 2813385 w 4063999"/>
              <a:gd name="connsiteY325" fmla="*/ 2316080 h 2400300"/>
              <a:gd name="connsiteX326" fmla="*/ 2702200 w 4063999"/>
              <a:gd name="connsiteY326" fmla="*/ 2311528 h 2400300"/>
              <a:gd name="connsiteX327" fmla="*/ 2403528 w 4063999"/>
              <a:gd name="connsiteY327" fmla="*/ 2300145 h 2400300"/>
              <a:gd name="connsiteX328" fmla="*/ 2309786 w 4063999"/>
              <a:gd name="connsiteY328" fmla="*/ 2295595 h 2400300"/>
              <a:gd name="connsiteX329" fmla="*/ 2281444 w 4063999"/>
              <a:gd name="connsiteY329" fmla="*/ 2297870 h 2400300"/>
              <a:gd name="connsiteX330" fmla="*/ 2253104 w 4063999"/>
              <a:gd name="connsiteY330" fmla="*/ 2297870 h 2400300"/>
              <a:gd name="connsiteX331" fmla="*/ 2111401 w 4063999"/>
              <a:gd name="connsiteY331" fmla="*/ 2291043 h 2400300"/>
              <a:gd name="connsiteX332" fmla="*/ 1904293 w 4063999"/>
              <a:gd name="connsiteY332" fmla="*/ 2286488 h 2400300"/>
              <a:gd name="connsiteX333" fmla="*/ 1690645 w 4063999"/>
              <a:gd name="connsiteY333" fmla="*/ 2281938 h 2400300"/>
              <a:gd name="connsiteX334" fmla="*/ 1470459 w 4063999"/>
              <a:gd name="connsiteY334" fmla="*/ 2277383 h 2400300"/>
              <a:gd name="connsiteX335" fmla="*/ 942879 w 4063999"/>
              <a:gd name="connsiteY335" fmla="*/ 2268280 h 2400300"/>
              <a:gd name="connsiteX336" fmla="*/ 836056 w 4063999"/>
              <a:gd name="connsiteY336" fmla="*/ 2266003 h 2400300"/>
              <a:gd name="connsiteX337" fmla="*/ 192935 w 4063999"/>
              <a:gd name="connsiteY337" fmla="*/ 2254620 h 2400300"/>
              <a:gd name="connsiteX338" fmla="*/ 31610 w 4063999"/>
              <a:gd name="connsiteY338" fmla="*/ 2252345 h 2400300"/>
              <a:gd name="connsiteX339" fmla="*/ 15361 w 4063999"/>
              <a:gd name="connsiteY339" fmla="*/ 1203387 h 2400300"/>
              <a:gd name="connsiteX340" fmla="*/ 15506 w 4063999"/>
              <a:gd name="connsiteY340" fmla="*/ 1121449 h 2400300"/>
              <a:gd name="connsiteX341" fmla="*/ 15293 w 4063999"/>
              <a:gd name="connsiteY341" fmla="*/ 1120446 h 2400300"/>
              <a:gd name="connsiteX342" fmla="*/ 7630 w 4063999"/>
              <a:gd name="connsiteY342" fmla="*/ 867251 h 2400300"/>
              <a:gd name="connsiteX343" fmla="*/ 3270 w 4063999"/>
              <a:gd name="connsiteY343" fmla="*/ 605481 h 2400300"/>
              <a:gd name="connsiteX344" fmla="*/ 3270 w 4063999"/>
              <a:gd name="connsiteY344" fmla="*/ 79670 h 2400300"/>
              <a:gd name="connsiteX345" fmla="*/ 393502 w 4063999"/>
              <a:gd name="connsiteY345" fmla="*/ 61460 h 2400300"/>
              <a:gd name="connsiteX346" fmla="*/ 722694 w 4063999"/>
              <a:gd name="connsiteY346" fmla="*/ 50077 h 2400300"/>
              <a:gd name="connsiteX347" fmla="*/ 785915 w 4063999"/>
              <a:gd name="connsiteY347" fmla="*/ 45525 h 2400300"/>
              <a:gd name="connsiteX348" fmla="*/ 851318 w 4063999"/>
              <a:gd name="connsiteY348" fmla="*/ 47802 h 2400300"/>
              <a:gd name="connsiteX349" fmla="*/ 860038 w 4063999"/>
              <a:gd name="connsiteY349" fmla="*/ 47802 h 2400300"/>
              <a:gd name="connsiteX350" fmla="*/ 872153 w 4063999"/>
              <a:gd name="connsiteY350" fmla="*/ 45905 h 2400300"/>
              <a:gd name="connsiteX351" fmla="*/ 870940 w 4063999"/>
              <a:gd name="connsiteY351" fmla="*/ 47802 h 2400300"/>
              <a:gd name="connsiteX352" fmla="*/ 877479 w 4063999"/>
              <a:gd name="connsiteY352" fmla="*/ 54630 h 2400300"/>
              <a:gd name="connsiteX353" fmla="*/ 881839 w 4063999"/>
              <a:gd name="connsiteY353" fmla="*/ 47802 h 2400300"/>
              <a:gd name="connsiteX354" fmla="*/ 878996 w 4063999"/>
              <a:gd name="connsiteY354" fmla="*/ 44834 h 2400300"/>
              <a:gd name="connsiteX355" fmla="*/ 903639 w 4063999"/>
              <a:gd name="connsiteY355" fmla="*/ 40972 h 2400300"/>
              <a:gd name="connsiteX356" fmla="*/ 923261 w 4063999"/>
              <a:gd name="connsiteY356" fmla="*/ 47802 h 2400300"/>
              <a:gd name="connsiteX357" fmla="*/ 925440 w 4063999"/>
              <a:gd name="connsiteY357" fmla="*/ 54630 h 2400300"/>
              <a:gd name="connsiteX358" fmla="*/ 931982 w 4063999"/>
              <a:gd name="connsiteY358" fmla="*/ 45525 h 2400300"/>
              <a:gd name="connsiteX359" fmla="*/ 958142 w 4063999"/>
              <a:gd name="connsiteY359" fmla="*/ 36420 h 2400300"/>
              <a:gd name="connsiteX360" fmla="*/ 1309133 w 4063999"/>
              <a:gd name="connsiteY360" fmla="*/ 27315 h 2400300"/>
              <a:gd name="connsiteX361" fmla="*/ 1531501 w 4063999"/>
              <a:gd name="connsiteY361" fmla="*/ 20485 h 2400300"/>
              <a:gd name="connsiteX362" fmla="*/ 1710267 w 4063999"/>
              <a:gd name="connsiteY362" fmla="*/ 15935 h 2400300"/>
              <a:gd name="connsiteX363" fmla="*/ 2211684 w 4063999"/>
              <a:gd name="connsiteY363" fmla="*/ 4553 h 2400300"/>
              <a:gd name="connsiteX364" fmla="*/ 2370831 w 4063999"/>
              <a:gd name="connsiteY36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</a:cxnLst>
            <a:rect l="l" t="t" r="r" b="b"/>
            <a:pathLst>
              <a:path w="4063999" h="2400300">
                <a:moveTo>
                  <a:pt x="3564146" y="2162718"/>
                </a:moveTo>
                <a:cubicBezTo>
                  <a:pt x="3562239" y="2161296"/>
                  <a:pt x="3560060" y="2161296"/>
                  <a:pt x="3558970" y="2163571"/>
                </a:cubicBezTo>
                <a:cubicBezTo>
                  <a:pt x="3554610" y="2168126"/>
                  <a:pt x="3556789" y="2174953"/>
                  <a:pt x="3563330" y="2174953"/>
                </a:cubicBezTo>
                <a:cubicBezTo>
                  <a:pt x="3565509" y="2174953"/>
                  <a:pt x="3569869" y="2172676"/>
                  <a:pt x="3567688" y="2170401"/>
                </a:cubicBezTo>
                <a:cubicBezTo>
                  <a:pt x="3567688" y="2166986"/>
                  <a:pt x="3566054" y="2164141"/>
                  <a:pt x="3564146" y="2162718"/>
                </a:cubicBezTo>
                <a:close/>
                <a:moveTo>
                  <a:pt x="112271" y="2102113"/>
                </a:moveTo>
                <a:cubicBezTo>
                  <a:pt x="112271" y="2102113"/>
                  <a:pt x="110090" y="2104388"/>
                  <a:pt x="107911" y="2106666"/>
                </a:cubicBezTo>
                <a:cubicBezTo>
                  <a:pt x="105732" y="2108943"/>
                  <a:pt x="103551" y="2111218"/>
                  <a:pt x="101372" y="2108943"/>
                </a:cubicBezTo>
                <a:cubicBezTo>
                  <a:pt x="99191" y="2106666"/>
                  <a:pt x="97012" y="2108943"/>
                  <a:pt x="97012" y="2111218"/>
                </a:cubicBezTo>
                <a:cubicBezTo>
                  <a:pt x="97012" y="2120323"/>
                  <a:pt x="103551" y="2118046"/>
                  <a:pt x="110090" y="2108943"/>
                </a:cubicBezTo>
                <a:cubicBezTo>
                  <a:pt x="114450" y="2104388"/>
                  <a:pt x="114450" y="2102113"/>
                  <a:pt x="112271" y="2102113"/>
                </a:cubicBezTo>
                <a:close/>
                <a:moveTo>
                  <a:pt x="3822758" y="1758401"/>
                </a:moveTo>
                <a:cubicBezTo>
                  <a:pt x="3820579" y="1758401"/>
                  <a:pt x="3818398" y="1760676"/>
                  <a:pt x="3820579" y="1765229"/>
                </a:cubicBezTo>
                <a:cubicBezTo>
                  <a:pt x="3822758" y="1767504"/>
                  <a:pt x="3824939" y="1772059"/>
                  <a:pt x="3827118" y="1772059"/>
                </a:cubicBezTo>
                <a:cubicBezTo>
                  <a:pt x="3829297" y="1772059"/>
                  <a:pt x="3829297" y="1769781"/>
                  <a:pt x="3829297" y="1765229"/>
                </a:cubicBezTo>
                <a:cubicBezTo>
                  <a:pt x="3827118" y="1762951"/>
                  <a:pt x="3824939" y="1758401"/>
                  <a:pt x="3822758" y="1758401"/>
                </a:cubicBezTo>
                <a:close/>
                <a:moveTo>
                  <a:pt x="2058533" y="1745596"/>
                </a:moveTo>
                <a:cubicBezTo>
                  <a:pt x="2057443" y="1746449"/>
                  <a:pt x="2056898" y="1749294"/>
                  <a:pt x="2056898" y="1753846"/>
                </a:cubicBezTo>
                <a:cubicBezTo>
                  <a:pt x="2056898" y="1758401"/>
                  <a:pt x="2059079" y="1760676"/>
                  <a:pt x="2061258" y="1758401"/>
                </a:cubicBezTo>
                <a:cubicBezTo>
                  <a:pt x="2063437" y="1758401"/>
                  <a:pt x="2063437" y="1753846"/>
                  <a:pt x="2063437" y="1749296"/>
                </a:cubicBezTo>
                <a:cubicBezTo>
                  <a:pt x="2061258" y="1745881"/>
                  <a:pt x="2059623" y="1744743"/>
                  <a:pt x="2058533" y="1745596"/>
                </a:cubicBezTo>
                <a:close/>
                <a:moveTo>
                  <a:pt x="1841072" y="1740189"/>
                </a:moveTo>
                <a:cubicBezTo>
                  <a:pt x="1836709" y="1740189"/>
                  <a:pt x="1834530" y="1740189"/>
                  <a:pt x="1834530" y="1742466"/>
                </a:cubicBezTo>
                <a:cubicBezTo>
                  <a:pt x="1834530" y="1744741"/>
                  <a:pt x="1836709" y="1747019"/>
                  <a:pt x="1841072" y="1749296"/>
                </a:cubicBezTo>
                <a:cubicBezTo>
                  <a:pt x="1845429" y="1749296"/>
                  <a:pt x="1847611" y="1749296"/>
                  <a:pt x="1847611" y="1747019"/>
                </a:cubicBezTo>
                <a:cubicBezTo>
                  <a:pt x="1847611" y="1744741"/>
                  <a:pt x="1845429" y="1742466"/>
                  <a:pt x="1841072" y="1740189"/>
                </a:cubicBezTo>
                <a:close/>
                <a:moveTo>
                  <a:pt x="1879494" y="1704055"/>
                </a:moveTo>
                <a:cubicBezTo>
                  <a:pt x="1879222" y="1704340"/>
                  <a:pt x="1880312" y="1707185"/>
                  <a:pt x="1882492" y="1712876"/>
                </a:cubicBezTo>
                <a:cubicBezTo>
                  <a:pt x="1884673" y="1719704"/>
                  <a:pt x="1886852" y="1724256"/>
                  <a:pt x="1889031" y="1721979"/>
                </a:cubicBezTo>
                <a:cubicBezTo>
                  <a:pt x="1889031" y="1721979"/>
                  <a:pt x="1886852" y="1715151"/>
                  <a:pt x="1884673" y="1710599"/>
                </a:cubicBezTo>
                <a:cubicBezTo>
                  <a:pt x="1881402" y="1706046"/>
                  <a:pt x="1879767" y="1703770"/>
                  <a:pt x="1879494" y="1704055"/>
                </a:cubicBezTo>
                <a:close/>
                <a:moveTo>
                  <a:pt x="1951710" y="1701494"/>
                </a:moveTo>
                <a:cubicBezTo>
                  <a:pt x="1950620" y="1700925"/>
                  <a:pt x="1950075" y="1701494"/>
                  <a:pt x="1950075" y="1703771"/>
                </a:cubicBezTo>
                <a:cubicBezTo>
                  <a:pt x="1950075" y="1710599"/>
                  <a:pt x="1958795" y="1717426"/>
                  <a:pt x="1960975" y="1715151"/>
                </a:cubicBezTo>
                <a:cubicBezTo>
                  <a:pt x="1960975" y="1712876"/>
                  <a:pt x="1960975" y="1710599"/>
                  <a:pt x="1956614" y="1706046"/>
                </a:cubicBezTo>
                <a:cubicBezTo>
                  <a:pt x="1954434" y="1703770"/>
                  <a:pt x="1952799" y="1702063"/>
                  <a:pt x="1951710" y="1701494"/>
                </a:cubicBezTo>
                <a:close/>
                <a:moveTo>
                  <a:pt x="1870503" y="1653123"/>
                </a:moveTo>
                <a:cubicBezTo>
                  <a:pt x="1869958" y="1653692"/>
                  <a:pt x="1870503" y="1657107"/>
                  <a:pt x="1871593" y="1662797"/>
                </a:cubicBezTo>
                <a:cubicBezTo>
                  <a:pt x="1873771" y="1669627"/>
                  <a:pt x="1875953" y="1671902"/>
                  <a:pt x="1875953" y="1671902"/>
                </a:cubicBezTo>
                <a:cubicBezTo>
                  <a:pt x="1880311" y="1669627"/>
                  <a:pt x="1878132" y="1665074"/>
                  <a:pt x="1875953" y="1660522"/>
                </a:cubicBezTo>
                <a:cubicBezTo>
                  <a:pt x="1872682" y="1654832"/>
                  <a:pt x="1871048" y="1652554"/>
                  <a:pt x="1870503" y="1653123"/>
                </a:cubicBezTo>
                <a:close/>
                <a:moveTo>
                  <a:pt x="672552" y="1132433"/>
                </a:moveTo>
                <a:cubicBezTo>
                  <a:pt x="668189" y="1132433"/>
                  <a:pt x="666010" y="1134708"/>
                  <a:pt x="668189" y="1136985"/>
                </a:cubicBezTo>
                <a:cubicBezTo>
                  <a:pt x="670370" y="1139260"/>
                  <a:pt x="672552" y="1141538"/>
                  <a:pt x="674730" y="1141538"/>
                </a:cubicBezTo>
                <a:cubicBezTo>
                  <a:pt x="676912" y="1141538"/>
                  <a:pt x="679091" y="1139260"/>
                  <a:pt x="679091" y="1136985"/>
                </a:cubicBezTo>
                <a:cubicBezTo>
                  <a:pt x="679091" y="1134708"/>
                  <a:pt x="676912" y="1132433"/>
                  <a:pt x="672552" y="1132433"/>
                </a:cubicBezTo>
                <a:close/>
                <a:moveTo>
                  <a:pt x="3136036" y="425659"/>
                </a:moveTo>
                <a:cubicBezTo>
                  <a:pt x="3131676" y="425659"/>
                  <a:pt x="3125137" y="437039"/>
                  <a:pt x="3125137" y="441592"/>
                </a:cubicBezTo>
                <a:cubicBezTo>
                  <a:pt x="3125137" y="443869"/>
                  <a:pt x="3122955" y="450697"/>
                  <a:pt x="3118595" y="455249"/>
                </a:cubicBezTo>
                <a:cubicBezTo>
                  <a:pt x="3114235" y="459802"/>
                  <a:pt x="3112056" y="466632"/>
                  <a:pt x="3112056" y="468907"/>
                </a:cubicBezTo>
                <a:cubicBezTo>
                  <a:pt x="3112056" y="475734"/>
                  <a:pt x="3131676" y="443869"/>
                  <a:pt x="3136036" y="432487"/>
                </a:cubicBezTo>
                <a:cubicBezTo>
                  <a:pt x="3138217" y="427934"/>
                  <a:pt x="3138217" y="423382"/>
                  <a:pt x="3136036" y="425659"/>
                </a:cubicBezTo>
                <a:close/>
                <a:moveTo>
                  <a:pt x="3175277" y="412002"/>
                </a:moveTo>
                <a:cubicBezTo>
                  <a:pt x="3173098" y="412002"/>
                  <a:pt x="3173098" y="414277"/>
                  <a:pt x="3173098" y="418829"/>
                </a:cubicBezTo>
                <a:cubicBezTo>
                  <a:pt x="3173098" y="423382"/>
                  <a:pt x="3173098" y="425659"/>
                  <a:pt x="3175277" y="421107"/>
                </a:cubicBezTo>
                <a:cubicBezTo>
                  <a:pt x="3175277" y="416552"/>
                  <a:pt x="3175277" y="412002"/>
                  <a:pt x="3175277" y="412002"/>
                </a:cubicBezTo>
                <a:close/>
                <a:moveTo>
                  <a:pt x="3169827" y="405173"/>
                </a:moveTo>
                <a:cubicBezTo>
                  <a:pt x="3168737" y="405173"/>
                  <a:pt x="3166557" y="407449"/>
                  <a:pt x="3162197" y="412002"/>
                </a:cubicBezTo>
                <a:cubicBezTo>
                  <a:pt x="3153476" y="418829"/>
                  <a:pt x="3153476" y="418829"/>
                  <a:pt x="3162197" y="418829"/>
                </a:cubicBezTo>
                <a:cubicBezTo>
                  <a:pt x="3164378" y="416552"/>
                  <a:pt x="3168738" y="414277"/>
                  <a:pt x="3170917" y="412002"/>
                </a:cubicBezTo>
                <a:cubicBezTo>
                  <a:pt x="3170917" y="407449"/>
                  <a:pt x="3170917" y="405173"/>
                  <a:pt x="3169827" y="405173"/>
                </a:cubicBezTo>
                <a:close/>
                <a:moveTo>
                  <a:pt x="3698495" y="268597"/>
                </a:moveTo>
                <a:cubicBezTo>
                  <a:pt x="3694135" y="268597"/>
                  <a:pt x="3694135" y="268597"/>
                  <a:pt x="3696316" y="270872"/>
                </a:cubicBezTo>
                <a:cubicBezTo>
                  <a:pt x="3698495" y="273150"/>
                  <a:pt x="3700676" y="273150"/>
                  <a:pt x="3702855" y="270872"/>
                </a:cubicBezTo>
                <a:cubicBezTo>
                  <a:pt x="3705036" y="268597"/>
                  <a:pt x="3702855" y="268597"/>
                  <a:pt x="3698495" y="268597"/>
                </a:cubicBezTo>
                <a:close/>
                <a:moveTo>
                  <a:pt x="3243677" y="267460"/>
                </a:moveTo>
                <a:cubicBezTo>
                  <a:pt x="3242315" y="267460"/>
                  <a:pt x="3239590" y="268597"/>
                  <a:pt x="3234140" y="270872"/>
                </a:cubicBezTo>
                <a:cubicBezTo>
                  <a:pt x="3231959" y="273150"/>
                  <a:pt x="3229780" y="275427"/>
                  <a:pt x="3229780" y="277702"/>
                </a:cubicBezTo>
                <a:cubicBezTo>
                  <a:pt x="3231959" y="282254"/>
                  <a:pt x="3247221" y="277702"/>
                  <a:pt x="3245040" y="270872"/>
                </a:cubicBezTo>
                <a:cubicBezTo>
                  <a:pt x="3245040" y="268597"/>
                  <a:pt x="3245040" y="267460"/>
                  <a:pt x="3243677" y="267460"/>
                </a:cubicBezTo>
                <a:close/>
                <a:moveTo>
                  <a:pt x="3203619" y="264045"/>
                </a:moveTo>
                <a:cubicBezTo>
                  <a:pt x="3201438" y="264045"/>
                  <a:pt x="3201438" y="266322"/>
                  <a:pt x="3199259" y="268597"/>
                </a:cubicBezTo>
                <a:cubicBezTo>
                  <a:pt x="3199259" y="270872"/>
                  <a:pt x="3199259" y="273150"/>
                  <a:pt x="3201438" y="273150"/>
                </a:cubicBezTo>
                <a:cubicBezTo>
                  <a:pt x="3203619" y="273150"/>
                  <a:pt x="3205798" y="270872"/>
                  <a:pt x="3205798" y="268597"/>
                </a:cubicBezTo>
                <a:cubicBezTo>
                  <a:pt x="3205798" y="266322"/>
                  <a:pt x="3205798" y="264045"/>
                  <a:pt x="3203619" y="264045"/>
                </a:cubicBezTo>
                <a:close/>
                <a:moveTo>
                  <a:pt x="761936" y="261769"/>
                </a:moveTo>
                <a:cubicBezTo>
                  <a:pt x="757576" y="261769"/>
                  <a:pt x="755394" y="261769"/>
                  <a:pt x="755394" y="264045"/>
                </a:cubicBezTo>
                <a:cubicBezTo>
                  <a:pt x="755394" y="266322"/>
                  <a:pt x="759755" y="268597"/>
                  <a:pt x="761936" y="268597"/>
                </a:cubicBezTo>
                <a:cubicBezTo>
                  <a:pt x="764115" y="268597"/>
                  <a:pt x="768475" y="266322"/>
                  <a:pt x="768475" y="266322"/>
                </a:cubicBezTo>
                <a:cubicBezTo>
                  <a:pt x="768475" y="266322"/>
                  <a:pt x="764115" y="264045"/>
                  <a:pt x="761936" y="261769"/>
                </a:cubicBezTo>
                <a:close/>
                <a:moveTo>
                  <a:pt x="1058426" y="259492"/>
                </a:moveTo>
                <a:cubicBezTo>
                  <a:pt x="1056245" y="259492"/>
                  <a:pt x="1054066" y="261769"/>
                  <a:pt x="1054066" y="264045"/>
                </a:cubicBezTo>
                <a:cubicBezTo>
                  <a:pt x="1054066" y="266322"/>
                  <a:pt x="1056245" y="268597"/>
                  <a:pt x="1058426" y="266322"/>
                </a:cubicBezTo>
                <a:cubicBezTo>
                  <a:pt x="1060605" y="264045"/>
                  <a:pt x="1062786" y="261769"/>
                  <a:pt x="1062786" y="261769"/>
                </a:cubicBezTo>
                <a:cubicBezTo>
                  <a:pt x="1062786" y="259492"/>
                  <a:pt x="1060605" y="259492"/>
                  <a:pt x="1058426" y="259492"/>
                </a:cubicBezTo>
                <a:close/>
                <a:moveTo>
                  <a:pt x="831698" y="163890"/>
                </a:moveTo>
                <a:cubicBezTo>
                  <a:pt x="829517" y="166165"/>
                  <a:pt x="825157" y="168442"/>
                  <a:pt x="818618" y="168442"/>
                </a:cubicBezTo>
                <a:cubicBezTo>
                  <a:pt x="809897" y="168442"/>
                  <a:pt x="807716" y="172995"/>
                  <a:pt x="807716" y="179822"/>
                </a:cubicBezTo>
                <a:cubicBezTo>
                  <a:pt x="807716" y="186652"/>
                  <a:pt x="809897" y="191205"/>
                  <a:pt x="812076" y="191205"/>
                </a:cubicBezTo>
                <a:cubicBezTo>
                  <a:pt x="814258" y="191205"/>
                  <a:pt x="816436" y="188927"/>
                  <a:pt x="814258" y="184377"/>
                </a:cubicBezTo>
                <a:cubicBezTo>
                  <a:pt x="812076" y="177547"/>
                  <a:pt x="814258" y="177547"/>
                  <a:pt x="820797" y="179822"/>
                </a:cubicBezTo>
                <a:cubicBezTo>
                  <a:pt x="827338" y="182100"/>
                  <a:pt x="827338" y="182100"/>
                  <a:pt x="822978" y="177547"/>
                </a:cubicBezTo>
                <a:cubicBezTo>
                  <a:pt x="816436" y="172995"/>
                  <a:pt x="816436" y="172995"/>
                  <a:pt x="822978" y="172995"/>
                </a:cubicBezTo>
                <a:cubicBezTo>
                  <a:pt x="827338" y="172995"/>
                  <a:pt x="829517" y="170720"/>
                  <a:pt x="831698" y="168442"/>
                </a:cubicBezTo>
                <a:cubicBezTo>
                  <a:pt x="833877" y="163890"/>
                  <a:pt x="831698" y="161615"/>
                  <a:pt x="831698" y="163890"/>
                </a:cubicBezTo>
                <a:close/>
                <a:moveTo>
                  <a:pt x="3245040" y="159337"/>
                </a:moveTo>
                <a:cubicBezTo>
                  <a:pt x="3240679" y="159337"/>
                  <a:pt x="3238500" y="161615"/>
                  <a:pt x="3242861" y="161615"/>
                </a:cubicBezTo>
                <a:cubicBezTo>
                  <a:pt x="3245040" y="163890"/>
                  <a:pt x="3247221" y="163890"/>
                  <a:pt x="3249400" y="161615"/>
                </a:cubicBezTo>
                <a:cubicBezTo>
                  <a:pt x="3251581" y="159337"/>
                  <a:pt x="3249400" y="159337"/>
                  <a:pt x="3245040" y="159337"/>
                </a:cubicBezTo>
                <a:close/>
                <a:moveTo>
                  <a:pt x="3300359" y="150802"/>
                </a:moveTo>
                <a:cubicBezTo>
                  <a:pt x="3298451" y="150233"/>
                  <a:pt x="3297361" y="151371"/>
                  <a:pt x="3297361" y="154785"/>
                </a:cubicBezTo>
                <a:cubicBezTo>
                  <a:pt x="3297361" y="157060"/>
                  <a:pt x="3301721" y="159337"/>
                  <a:pt x="3303903" y="161615"/>
                </a:cubicBezTo>
                <a:cubicBezTo>
                  <a:pt x="3312623" y="166165"/>
                  <a:pt x="3314802" y="163890"/>
                  <a:pt x="3308263" y="157060"/>
                </a:cubicBezTo>
                <a:cubicBezTo>
                  <a:pt x="3304992" y="153646"/>
                  <a:pt x="3302267" y="151370"/>
                  <a:pt x="3300359" y="150802"/>
                </a:cubicBezTo>
                <a:close/>
                <a:moveTo>
                  <a:pt x="1276433" y="95602"/>
                </a:moveTo>
                <a:cubicBezTo>
                  <a:pt x="1276433" y="95602"/>
                  <a:pt x="1274252" y="97877"/>
                  <a:pt x="1272073" y="102432"/>
                </a:cubicBezTo>
                <a:cubicBezTo>
                  <a:pt x="1269892" y="109260"/>
                  <a:pt x="1269892" y="109260"/>
                  <a:pt x="1274252" y="104707"/>
                </a:cubicBezTo>
                <a:cubicBezTo>
                  <a:pt x="1276433" y="100155"/>
                  <a:pt x="1278612" y="97877"/>
                  <a:pt x="1276433" y="95602"/>
                </a:cubicBezTo>
                <a:close/>
                <a:moveTo>
                  <a:pt x="3705036" y="93327"/>
                </a:moveTo>
                <a:cubicBezTo>
                  <a:pt x="3702855" y="93327"/>
                  <a:pt x="3700676" y="95602"/>
                  <a:pt x="3702855" y="97877"/>
                </a:cubicBezTo>
                <a:cubicBezTo>
                  <a:pt x="3705036" y="100155"/>
                  <a:pt x="3707215" y="102432"/>
                  <a:pt x="3707215" y="102432"/>
                </a:cubicBezTo>
                <a:cubicBezTo>
                  <a:pt x="3707215" y="102432"/>
                  <a:pt x="3709397" y="100155"/>
                  <a:pt x="3709397" y="97877"/>
                </a:cubicBezTo>
                <a:cubicBezTo>
                  <a:pt x="3709397" y="95602"/>
                  <a:pt x="3707215" y="93327"/>
                  <a:pt x="3705036" y="93327"/>
                </a:cubicBezTo>
                <a:close/>
                <a:moveTo>
                  <a:pt x="3765534" y="81660"/>
                </a:moveTo>
                <a:cubicBezTo>
                  <a:pt x="3764444" y="83654"/>
                  <a:pt x="3764989" y="87637"/>
                  <a:pt x="3768257" y="91050"/>
                </a:cubicBezTo>
                <a:cubicBezTo>
                  <a:pt x="3772618" y="95602"/>
                  <a:pt x="3774799" y="95602"/>
                  <a:pt x="3774799" y="93327"/>
                </a:cubicBezTo>
                <a:cubicBezTo>
                  <a:pt x="3776978" y="91050"/>
                  <a:pt x="3774799" y="86497"/>
                  <a:pt x="3772618" y="84222"/>
                </a:cubicBezTo>
                <a:cubicBezTo>
                  <a:pt x="3769349" y="79670"/>
                  <a:pt x="3766623" y="79670"/>
                  <a:pt x="3765534" y="81660"/>
                </a:cubicBezTo>
                <a:close/>
                <a:moveTo>
                  <a:pt x="3796600" y="79670"/>
                </a:moveTo>
                <a:cubicBezTo>
                  <a:pt x="3794418" y="79670"/>
                  <a:pt x="3792239" y="81945"/>
                  <a:pt x="3792239" y="86497"/>
                </a:cubicBezTo>
                <a:cubicBezTo>
                  <a:pt x="3792239" y="91050"/>
                  <a:pt x="3794418" y="95602"/>
                  <a:pt x="3796600" y="95602"/>
                </a:cubicBezTo>
                <a:cubicBezTo>
                  <a:pt x="3798778" y="95602"/>
                  <a:pt x="3800960" y="93327"/>
                  <a:pt x="3800960" y="88772"/>
                </a:cubicBezTo>
                <a:cubicBezTo>
                  <a:pt x="3800960" y="84222"/>
                  <a:pt x="3798778" y="81945"/>
                  <a:pt x="3796600" y="79670"/>
                </a:cubicBezTo>
                <a:close/>
                <a:moveTo>
                  <a:pt x="3764444" y="57476"/>
                </a:moveTo>
                <a:cubicBezTo>
                  <a:pt x="3763900" y="59182"/>
                  <a:pt x="3764989" y="63737"/>
                  <a:pt x="3768257" y="70565"/>
                </a:cubicBezTo>
                <a:cubicBezTo>
                  <a:pt x="3770439" y="72840"/>
                  <a:pt x="3772618" y="75115"/>
                  <a:pt x="3774799" y="72840"/>
                </a:cubicBezTo>
                <a:cubicBezTo>
                  <a:pt x="3774799" y="70565"/>
                  <a:pt x="3774799" y="66010"/>
                  <a:pt x="3770439" y="61460"/>
                </a:cubicBezTo>
                <a:cubicBezTo>
                  <a:pt x="3767168" y="56907"/>
                  <a:pt x="3764989" y="55767"/>
                  <a:pt x="3764444" y="57476"/>
                </a:cubicBezTo>
                <a:close/>
                <a:moveTo>
                  <a:pt x="2558317" y="52352"/>
                </a:moveTo>
                <a:cubicBezTo>
                  <a:pt x="2558317" y="52352"/>
                  <a:pt x="2562677" y="54630"/>
                  <a:pt x="2564856" y="59182"/>
                </a:cubicBezTo>
                <a:cubicBezTo>
                  <a:pt x="2567037" y="63735"/>
                  <a:pt x="2571398" y="63735"/>
                  <a:pt x="2571398" y="59182"/>
                </a:cubicBezTo>
                <a:cubicBezTo>
                  <a:pt x="2571398" y="56907"/>
                  <a:pt x="2569216" y="52352"/>
                  <a:pt x="2564856" y="52352"/>
                </a:cubicBezTo>
                <a:cubicBezTo>
                  <a:pt x="2560496" y="52352"/>
                  <a:pt x="2558317" y="52352"/>
                  <a:pt x="2558317" y="52352"/>
                </a:cubicBezTo>
                <a:close/>
                <a:moveTo>
                  <a:pt x="3369305" y="50077"/>
                </a:moveTo>
                <a:cubicBezTo>
                  <a:pt x="3367124" y="50077"/>
                  <a:pt x="3364945" y="52352"/>
                  <a:pt x="3364945" y="54630"/>
                </a:cubicBezTo>
                <a:cubicBezTo>
                  <a:pt x="3364945" y="56907"/>
                  <a:pt x="3367124" y="59182"/>
                  <a:pt x="3369305" y="56907"/>
                </a:cubicBezTo>
                <a:cubicBezTo>
                  <a:pt x="3371484" y="56907"/>
                  <a:pt x="3371484" y="54630"/>
                  <a:pt x="3373665" y="52352"/>
                </a:cubicBezTo>
                <a:cubicBezTo>
                  <a:pt x="3373665" y="50077"/>
                  <a:pt x="3371484" y="50077"/>
                  <a:pt x="3369305" y="50077"/>
                </a:cubicBezTo>
                <a:close/>
                <a:moveTo>
                  <a:pt x="899279" y="50077"/>
                </a:moveTo>
                <a:cubicBezTo>
                  <a:pt x="897100" y="50077"/>
                  <a:pt x="894919" y="52352"/>
                  <a:pt x="894919" y="56907"/>
                </a:cubicBezTo>
                <a:cubicBezTo>
                  <a:pt x="894919" y="61460"/>
                  <a:pt x="897100" y="63735"/>
                  <a:pt x="899279" y="63735"/>
                </a:cubicBezTo>
                <a:cubicBezTo>
                  <a:pt x="901460" y="63735"/>
                  <a:pt x="903639" y="61460"/>
                  <a:pt x="903639" y="56907"/>
                </a:cubicBezTo>
                <a:cubicBezTo>
                  <a:pt x="903639" y="52352"/>
                  <a:pt x="901460" y="50077"/>
                  <a:pt x="899279" y="50077"/>
                </a:cubicBezTo>
                <a:close/>
                <a:moveTo>
                  <a:pt x="875300" y="40972"/>
                </a:moveTo>
                <a:lnTo>
                  <a:pt x="878996" y="44834"/>
                </a:lnTo>
                <a:lnTo>
                  <a:pt x="872153" y="45905"/>
                </a:lnTo>
                <a:close/>
                <a:moveTo>
                  <a:pt x="3768257" y="27315"/>
                </a:moveTo>
                <a:cubicBezTo>
                  <a:pt x="3761718" y="27315"/>
                  <a:pt x="3759537" y="29590"/>
                  <a:pt x="3763897" y="29590"/>
                </a:cubicBezTo>
                <a:cubicBezTo>
                  <a:pt x="3766078" y="31867"/>
                  <a:pt x="3770439" y="31867"/>
                  <a:pt x="3772618" y="29590"/>
                </a:cubicBezTo>
                <a:cubicBezTo>
                  <a:pt x="3774799" y="27315"/>
                  <a:pt x="3772618" y="27315"/>
                  <a:pt x="3768257" y="27315"/>
                </a:cubicBezTo>
                <a:close/>
                <a:moveTo>
                  <a:pt x="3802049" y="26747"/>
                </a:moveTo>
                <a:cubicBezTo>
                  <a:pt x="3800414" y="26747"/>
                  <a:pt x="3797689" y="28454"/>
                  <a:pt x="3794418" y="31867"/>
                </a:cubicBezTo>
                <a:cubicBezTo>
                  <a:pt x="3787879" y="36420"/>
                  <a:pt x="3787879" y="36420"/>
                  <a:pt x="3794418" y="36420"/>
                </a:cubicBezTo>
                <a:cubicBezTo>
                  <a:pt x="3798778" y="36420"/>
                  <a:pt x="3800960" y="34145"/>
                  <a:pt x="3803139" y="31867"/>
                </a:cubicBezTo>
                <a:cubicBezTo>
                  <a:pt x="3804229" y="28454"/>
                  <a:pt x="3803684" y="26747"/>
                  <a:pt x="3802049" y="26747"/>
                </a:cubicBezTo>
                <a:close/>
                <a:moveTo>
                  <a:pt x="3391106" y="22762"/>
                </a:moveTo>
                <a:cubicBezTo>
                  <a:pt x="3388924" y="22762"/>
                  <a:pt x="3386746" y="25040"/>
                  <a:pt x="3388924" y="27315"/>
                </a:cubicBezTo>
                <a:cubicBezTo>
                  <a:pt x="3391106" y="29590"/>
                  <a:pt x="3393285" y="31867"/>
                  <a:pt x="3393285" y="31867"/>
                </a:cubicBezTo>
                <a:cubicBezTo>
                  <a:pt x="3393285" y="31867"/>
                  <a:pt x="3393285" y="29590"/>
                  <a:pt x="3395466" y="27315"/>
                </a:cubicBezTo>
                <a:cubicBezTo>
                  <a:pt x="3395466" y="25040"/>
                  <a:pt x="3393285" y="22762"/>
                  <a:pt x="3391106" y="22762"/>
                </a:cubicBezTo>
                <a:close/>
                <a:moveTo>
                  <a:pt x="2370831" y="0"/>
                </a:moveTo>
                <a:cubicBezTo>
                  <a:pt x="2370831" y="0"/>
                  <a:pt x="2407891" y="0"/>
                  <a:pt x="2451492" y="0"/>
                </a:cubicBezTo>
                <a:cubicBezTo>
                  <a:pt x="2474385" y="0"/>
                  <a:pt x="2501635" y="0"/>
                  <a:pt x="2527524" y="0"/>
                </a:cubicBezTo>
                <a:lnTo>
                  <a:pt x="2556136" y="0"/>
                </a:lnTo>
                <a:cubicBezTo>
                  <a:pt x="2553957" y="0"/>
                  <a:pt x="2551776" y="2278"/>
                  <a:pt x="2551776" y="4553"/>
                </a:cubicBezTo>
                <a:cubicBezTo>
                  <a:pt x="2551776" y="6828"/>
                  <a:pt x="2553957" y="9105"/>
                  <a:pt x="2556136" y="9105"/>
                </a:cubicBezTo>
                <a:cubicBezTo>
                  <a:pt x="2558317" y="9105"/>
                  <a:pt x="2558317" y="6828"/>
                  <a:pt x="2560496" y="4553"/>
                </a:cubicBezTo>
                <a:cubicBezTo>
                  <a:pt x="2560496" y="2278"/>
                  <a:pt x="2558317" y="0"/>
                  <a:pt x="2556136" y="0"/>
                </a:cubicBezTo>
                <a:lnTo>
                  <a:pt x="2595377" y="0"/>
                </a:lnTo>
                <a:cubicBezTo>
                  <a:pt x="2630259" y="0"/>
                  <a:pt x="2791584" y="0"/>
                  <a:pt x="2952910" y="0"/>
                </a:cubicBezTo>
                <a:cubicBezTo>
                  <a:pt x="3207979" y="0"/>
                  <a:pt x="3264661" y="2278"/>
                  <a:pt x="3323522" y="4553"/>
                </a:cubicBezTo>
                <a:cubicBezTo>
                  <a:pt x="3334424" y="4553"/>
                  <a:pt x="3334424" y="4553"/>
                  <a:pt x="3330064" y="11383"/>
                </a:cubicBezTo>
                <a:cubicBezTo>
                  <a:pt x="3327882" y="15935"/>
                  <a:pt x="3321343" y="18210"/>
                  <a:pt x="3316983" y="18210"/>
                </a:cubicBezTo>
                <a:cubicBezTo>
                  <a:pt x="3303903" y="18210"/>
                  <a:pt x="3301721" y="18210"/>
                  <a:pt x="3301721" y="38697"/>
                </a:cubicBezTo>
                <a:cubicBezTo>
                  <a:pt x="3301721" y="50077"/>
                  <a:pt x="3299543" y="56907"/>
                  <a:pt x="3297361" y="56907"/>
                </a:cubicBezTo>
                <a:cubicBezTo>
                  <a:pt x="3295182" y="56907"/>
                  <a:pt x="3293001" y="61460"/>
                  <a:pt x="3295182" y="68287"/>
                </a:cubicBezTo>
                <a:cubicBezTo>
                  <a:pt x="3297361" y="75115"/>
                  <a:pt x="3295182" y="79670"/>
                  <a:pt x="3293001" y="79670"/>
                </a:cubicBezTo>
                <a:cubicBezTo>
                  <a:pt x="3290822" y="79670"/>
                  <a:pt x="3288641" y="81945"/>
                  <a:pt x="3290822" y="86497"/>
                </a:cubicBezTo>
                <a:cubicBezTo>
                  <a:pt x="3293001" y="88772"/>
                  <a:pt x="3288641" y="97877"/>
                  <a:pt x="3282102" y="106985"/>
                </a:cubicBezTo>
                <a:cubicBezTo>
                  <a:pt x="3275561" y="113812"/>
                  <a:pt x="3273382" y="120640"/>
                  <a:pt x="3273382" y="122917"/>
                </a:cubicBezTo>
                <a:cubicBezTo>
                  <a:pt x="3275561" y="125195"/>
                  <a:pt x="3273382" y="129747"/>
                  <a:pt x="3271200" y="136575"/>
                </a:cubicBezTo>
                <a:cubicBezTo>
                  <a:pt x="3262480" y="157060"/>
                  <a:pt x="3253760" y="168442"/>
                  <a:pt x="3251581" y="163890"/>
                </a:cubicBezTo>
                <a:cubicBezTo>
                  <a:pt x="3249400" y="161615"/>
                  <a:pt x="3249400" y="163890"/>
                  <a:pt x="3251581" y="168442"/>
                </a:cubicBezTo>
                <a:cubicBezTo>
                  <a:pt x="3251581" y="172995"/>
                  <a:pt x="3251581" y="177547"/>
                  <a:pt x="3249400" y="177547"/>
                </a:cubicBezTo>
                <a:cubicBezTo>
                  <a:pt x="3247221" y="177547"/>
                  <a:pt x="3245040" y="179822"/>
                  <a:pt x="3245040" y="184377"/>
                </a:cubicBezTo>
                <a:cubicBezTo>
                  <a:pt x="3245040" y="198035"/>
                  <a:pt x="3214518" y="257215"/>
                  <a:pt x="3210158" y="254940"/>
                </a:cubicBezTo>
                <a:cubicBezTo>
                  <a:pt x="3207979" y="252664"/>
                  <a:pt x="3205798" y="252664"/>
                  <a:pt x="3207979" y="254940"/>
                </a:cubicBezTo>
                <a:cubicBezTo>
                  <a:pt x="3212340" y="261769"/>
                  <a:pt x="3186179" y="323227"/>
                  <a:pt x="3173098" y="336884"/>
                </a:cubicBezTo>
                <a:cubicBezTo>
                  <a:pt x="3166557" y="343714"/>
                  <a:pt x="3164378" y="350542"/>
                  <a:pt x="3164378" y="350542"/>
                </a:cubicBezTo>
                <a:cubicBezTo>
                  <a:pt x="3164378" y="350542"/>
                  <a:pt x="3162197" y="359647"/>
                  <a:pt x="3157837" y="371027"/>
                </a:cubicBezTo>
                <a:cubicBezTo>
                  <a:pt x="3151297" y="386962"/>
                  <a:pt x="3149116" y="389239"/>
                  <a:pt x="3142577" y="389239"/>
                </a:cubicBezTo>
                <a:cubicBezTo>
                  <a:pt x="3136036" y="389239"/>
                  <a:pt x="3136036" y="389239"/>
                  <a:pt x="3136036" y="402897"/>
                </a:cubicBezTo>
                <a:cubicBezTo>
                  <a:pt x="3138217" y="416552"/>
                  <a:pt x="3136036" y="418829"/>
                  <a:pt x="3129497" y="416552"/>
                </a:cubicBezTo>
                <a:cubicBezTo>
                  <a:pt x="3122955" y="414277"/>
                  <a:pt x="3122955" y="414277"/>
                  <a:pt x="3129497" y="418829"/>
                </a:cubicBezTo>
                <a:cubicBezTo>
                  <a:pt x="3140396" y="425659"/>
                  <a:pt x="3142577" y="425659"/>
                  <a:pt x="3142577" y="412002"/>
                </a:cubicBezTo>
                <a:cubicBezTo>
                  <a:pt x="3142577" y="405172"/>
                  <a:pt x="3144756" y="400619"/>
                  <a:pt x="3149116" y="400619"/>
                </a:cubicBezTo>
                <a:cubicBezTo>
                  <a:pt x="3153476" y="400619"/>
                  <a:pt x="3155658" y="398344"/>
                  <a:pt x="3155658" y="396067"/>
                </a:cubicBezTo>
                <a:cubicBezTo>
                  <a:pt x="3155658" y="393789"/>
                  <a:pt x="3157837" y="391514"/>
                  <a:pt x="3162197" y="391514"/>
                </a:cubicBezTo>
                <a:cubicBezTo>
                  <a:pt x="3166557" y="391514"/>
                  <a:pt x="3170917" y="389239"/>
                  <a:pt x="3173098" y="386962"/>
                </a:cubicBezTo>
                <a:cubicBezTo>
                  <a:pt x="3173098" y="384684"/>
                  <a:pt x="3173098" y="382409"/>
                  <a:pt x="3170917" y="384684"/>
                </a:cubicBezTo>
                <a:cubicBezTo>
                  <a:pt x="3168738" y="384684"/>
                  <a:pt x="3166557" y="386962"/>
                  <a:pt x="3166557" y="384684"/>
                </a:cubicBezTo>
                <a:cubicBezTo>
                  <a:pt x="3166557" y="380134"/>
                  <a:pt x="3186179" y="339159"/>
                  <a:pt x="3188358" y="339159"/>
                </a:cubicBezTo>
                <a:cubicBezTo>
                  <a:pt x="3190539" y="336884"/>
                  <a:pt x="3194899" y="336884"/>
                  <a:pt x="3197078" y="336884"/>
                </a:cubicBezTo>
                <a:cubicBezTo>
                  <a:pt x="3199259" y="336884"/>
                  <a:pt x="3201438" y="330057"/>
                  <a:pt x="3201438" y="323227"/>
                </a:cubicBezTo>
                <a:cubicBezTo>
                  <a:pt x="3201438" y="316397"/>
                  <a:pt x="3203619" y="309569"/>
                  <a:pt x="3205798" y="309569"/>
                </a:cubicBezTo>
                <a:cubicBezTo>
                  <a:pt x="3210158" y="309569"/>
                  <a:pt x="3214518" y="300464"/>
                  <a:pt x="3218879" y="286807"/>
                </a:cubicBezTo>
                <a:cubicBezTo>
                  <a:pt x="3223239" y="273150"/>
                  <a:pt x="3231959" y="257215"/>
                  <a:pt x="3238500" y="248110"/>
                </a:cubicBezTo>
                <a:cubicBezTo>
                  <a:pt x="3245040" y="239007"/>
                  <a:pt x="3249400" y="229902"/>
                  <a:pt x="3249400" y="227625"/>
                </a:cubicBezTo>
                <a:cubicBezTo>
                  <a:pt x="3249400" y="218520"/>
                  <a:pt x="3266840" y="198035"/>
                  <a:pt x="3271200" y="200310"/>
                </a:cubicBezTo>
                <a:cubicBezTo>
                  <a:pt x="3275561" y="200310"/>
                  <a:pt x="3275561" y="198035"/>
                  <a:pt x="3275561" y="188927"/>
                </a:cubicBezTo>
                <a:cubicBezTo>
                  <a:pt x="3275561" y="182100"/>
                  <a:pt x="3277742" y="177547"/>
                  <a:pt x="3279921" y="177547"/>
                </a:cubicBezTo>
                <a:cubicBezTo>
                  <a:pt x="3282102" y="179822"/>
                  <a:pt x="3284281" y="175272"/>
                  <a:pt x="3284281" y="168442"/>
                </a:cubicBezTo>
                <a:cubicBezTo>
                  <a:pt x="3284281" y="157060"/>
                  <a:pt x="3297361" y="138852"/>
                  <a:pt x="3301721" y="145680"/>
                </a:cubicBezTo>
                <a:cubicBezTo>
                  <a:pt x="3303903" y="147957"/>
                  <a:pt x="3303903" y="145680"/>
                  <a:pt x="3301721" y="138852"/>
                </a:cubicBezTo>
                <a:cubicBezTo>
                  <a:pt x="3299543" y="132022"/>
                  <a:pt x="3299543" y="127470"/>
                  <a:pt x="3301721" y="127470"/>
                </a:cubicBezTo>
                <a:cubicBezTo>
                  <a:pt x="3301721" y="127470"/>
                  <a:pt x="3308263" y="120640"/>
                  <a:pt x="3312623" y="109260"/>
                </a:cubicBezTo>
                <a:cubicBezTo>
                  <a:pt x="3316983" y="100155"/>
                  <a:pt x="3323522" y="91050"/>
                  <a:pt x="3327882" y="91050"/>
                </a:cubicBezTo>
                <a:cubicBezTo>
                  <a:pt x="3332243" y="91050"/>
                  <a:pt x="3334424" y="86497"/>
                  <a:pt x="3334424" y="84222"/>
                </a:cubicBezTo>
                <a:cubicBezTo>
                  <a:pt x="3334424" y="81945"/>
                  <a:pt x="3336603" y="75115"/>
                  <a:pt x="3340963" y="70565"/>
                </a:cubicBezTo>
                <a:cubicBezTo>
                  <a:pt x="3345323" y="66010"/>
                  <a:pt x="3347504" y="59182"/>
                  <a:pt x="3347504" y="56907"/>
                </a:cubicBezTo>
                <a:cubicBezTo>
                  <a:pt x="3347504" y="54630"/>
                  <a:pt x="3349683" y="52352"/>
                  <a:pt x="3351864" y="52352"/>
                </a:cubicBezTo>
                <a:cubicBezTo>
                  <a:pt x="3354043" y="52352"/>
                  <a:pt x="3356224" y="47802"/>
                  <a:pt x="3356224" y="43248"/>
                </a:cubicBezTo>
                <a:cubicBezTo>
                  <a:pt x="3356224" y="38697"/>
                  <a:pt x="3360585" y="29590"/>
                  <a:pt x="3364945" y="22762"/>
                </a:cubicBezTo>
                <a:cubicBezTo>
                  <a:pt x="3369305" y="15935"/>
                  <a:pt x="3373665" y="9105"/>
                  <a:pt x="3373665" y="6828"/>
                </a:cubicBezTo>
                <a:cubicBezTo>
                  <a:pt x="3373665" y="2278"/>
                  <a:pt x="3412906" y="2278"/>
                  <a:pt x="3497928" y="4553"/>
                </a:cubicBezTo>
                <a:cubicBezTo>
                  <a:pt x="3567691" y="6828"/>
                  <a:pt x="3641813" y="9105"/>
                  <a:pt x="3665795" y="9105"/>
                </a:cubicBezTo>
                <a:cubicBezTo>
                  <a:pt x="3718117" y="11383"/>
                  <a:pt x="3718117" y="11383"/>
                  <a:pt x="3715936" y="15935"/>
                </a:cubicBezTo>
                <a:cubicBezTo>
                  <a:pt x="3713757" y="18210"/>
                  <a:pt x="3720296" y="20485"/>
                  <a:pt x="3729016" y="18210"/>
                </a:cubicBezTo>
                <a:cubicBezTo>
                  <a:pt x="3737736" y="15935"/>
                  <a:pt x="3757358" y="15935"/>
                  <a:pt x="3772618" y="15935"/>
                </a:cubicBezTo>
                <a:cubicBezTo>
                  <a:pt x="3787879" y="15935"/>
                  <a:pt x="3809680" y="15935"/>
                  <a:pt x="3822760" y="15935"/>
                </a:cubicBezTo>
                <a:cubicBezTo>
                  <a:pt x="3833660" y="15935"/>
                  <a:pt x="3848921" y="15935"/>
                  <a:pt x="3853281" y="15935"/>
                </a:cubicBezTo>
                <a:cubicBezTo>
                  <a:pt x="3859821" y="15935"/>
                  <a:pt x="3890342" y="15935"/>
                  <a:pt x="3920863" y="18210"/>
                </a:cubicBezTo>
                <a:cubicBezTo>
                  <a:pt x="3953565" y="18210"/>
                  <a:pt x="3994985" y="20485"/>
                  <a:pt x="4014607" y="22762"/>
                </a:cubicBezTo>
                <a:lnTo>
                  <a:pt x="4051667" y="25040"/>
                </a:lnTo>
                <a:lnTo>
                  <a:pt x="4051667" y="75115"/>
                </a:lnTo>
                <a:cubicBezTo>
                  <a:pt x="4051667" y="102432"/>
                  <a:pt x="4051667" y="318674"/>
                  <a:pt x="4051667" y="557681"/>
                </a:cubicBezTo>
                <a:cubicBezTo>
                  <a:pt x="4051667" y="637351"/>
                  <a:pt x="4051532" y="704214"/>
                  <a:pt x="4051294" y="759700"/>
                </a:cubicBezTo>
                <a:lnTo>
                  <a:pt x="4050397" y="880944"/>
                </a:lnTo>
                <a:lnTo>
                  <a:pt x="4056027" y="882046"/>
                </a:lnTo>
                <a:lnTo>
                  <a:pt x="4053846" y="920743"/>
                </a:lnTo>
                <a:cubicBezTo>
                  <a:pt x="4051667" y="943506"/>
                  <a:pt x="4049486" y="968543"/>
                  <a:pt x="4060387" y="1000410"/>
                </a:cubicBezTo>
                <a:cubicBezTo>
                  <a:pt x="4060387" y="1009515"/>
                  <a:pt x="4060387" y="1025448"/>
                  <a:pt x="4062566" y="1032278"/>
                </a:cubicBezTo>
                <a:cubicBezTo>
                  <a:pt x="4064748" y="1041383"/>
                  <a:pt x="4064748" y="1048210"/>
                  <a:pt x="4060387" y="1059593"/>
                </a:cubicBezTo>
                <a:cubicBezTo>
                  <a:pt x="4053846" y="1075528"/>
                  <a:pt x="4049486" y="1146090"/>
                  <a:pt x="4047305" y="1269008"/>
                </a:cubicBezTo>
                <a:cubicBezTo>
                  <a:pt x="4045126" y="1303152"/>
                  <a:pt x="4045126" y="1335017"/>
                  <a:pt x="4042947" y="1337295"/>
                </a:cubicBezTo>
                <a:cubicBezTo>
                  <a:pt x="4040766" y="1341847"/>
                  <a:pt x="4034227" y="1448830"/>
                  <a:pt x="4034227" y="1482974"/>
                </a:cubicBezTo>
                <a:cubicBezTo>
                  <a:pt x="4034227" y="1494354"/>
                  <a:pt x="4032045" y="1528499"/>
                  <a:pt x="4029866" y="1558089"/>
                </a:cubicBezTo>
                <a:cubicBezTo>
                  <a:pt x="4025504" y="1608167"/>
                  <a:pt x="4023325" y="1731084"/>
                  <a:pt x="4018965" y="1920014"/>
                </a:cubicBezTo>
                <a:cubicBezTo>
                  <a:pt x="4014605" y="2149913"/>
                  <a:pt x="4012426" y="2186333"/>
                  <a:pt x="4008066" y="2190888"/>
                </a:cubicBezTo>
                <a:cubicBezTo>
                  <a:pt x="4003703" y="2195438"/>
                  <a:pt x="4003703" y="2195438"/>
                  <a:pt x="4008066" y="2195438"/>
                </a:cubicBezTo>
                <a:cubicBezTo>
                  <a:pt x="4016786" y="2195438"/>
                  <a:pt x="4005884" y="2218201"/>
                  <a:pt x="3994985" y="2225030"/>
                </a:cubicBezTo>
                <a:cubicBezTo>
                  <a:pt x="3988444" y="2229583"/>
                  <a:pt x="3979724" y="2229583"/>
                  <a:pt x="3973184" y="2227308"/>
                </a:cubicBezTo>
                <a:cubicBezTo>
                  <a:pt x="3966643" y="2225030"/>
                  <a:pt x="3960102" y="2225030"/>
                  <a:pt x="3955744" y="2229583"/>
                </a:cubicBezTo>
                <a:cubicBezTo>
                  <a:pt x="3947024" y="2236413"/>
                  <a:pt x="3896881" y="2236413"/>
                  <a:pt x="3890342" y="2227308"/>
                </a:cubicBezTo>
                <a:cubicBezTo>
                  <a:pt x="3888160" y="2222755"/>
                  <a:pt x="3881621" y="2222755"/>
                  <a:pt x="3875080" y="2222755"/>
                </a:cubicBezTo>
                <a:cubicBezTo>
                  <a:pt x="3866360" y="2222755"/>
                  <a:pt x="3864181" y="2220478"/>
                  <a:pt x="3864181" y="2213650"/>
                </a:cubicBezTo>
                <a:cubicBezTo>
                  <a:pt x="3864181" y="2209096"/>
                  <a:pt x="3861999" y="2204545"/>
                  <a:pt x="3859821" y="2204545"/>
                </a:cubicBezTo>
                <a:cubicBezTo>
                  <a:pt x="3857639" y="2204545"/>
                  <a:pt x="3855460" y="2206820"/>
                  <a:pt x="3855460" y="2211373"/>
                </a:cubicBezTo>
                <a:cubicBezTo>
                  <a:pt x="3855460" y="2220478"/>
                  <a:pt x="3844559" y="2227308"/>
                  <a:pt x="3838020" y="2222755"/>
                </a:cubicBezTo>
                <a:cubicBezTo>
                  <a:pt x="3831478" y="2218201"/>
                  <a:pt x="3781338" y="2215925"/>
                  <a:pt x="3781338" y="2220478"/>
                </a:cubicBezTo>
                <a:cubicBezTo>
                  <a:pt x="3781338" y="2222755"/>
                  <a:pt x="3763895" y="2225030"/>
                  <a:pt x="3744275" y="2225030"/>
                </a:cubicBezTo>
                <a:cubicBezTo>
                  <a:pt x="3715936" y="2225030"/>
                  <a:pt x="3705034" y="2225030"/>
                  <a:pt x="3700674" y="2218201"/>
                </a:cubicBezTo>
                <a:cubicBezTo>
                  <a:pt x="3696314" y="2213650"/>
                  <a:pt x="3694135" y="2206820"/>
                  <a:pt x="3696314" y="2204545"/>
                </a:cubicBezTo>
                <a:cubicBezTo>
                  <a:pt x="3696314" y="2202268"/>
                  <a:pt x="3696314" y="2199993"/>
                  <a:pt x="3694135" y="2199993"/>
                </a:cubicBezTo>
                <a:cubicBezTo>
                  <a:pt x="3691954" y="2199993"/>
                  <a:pt x="3689775" y="2202268"/>
                  <a:pt x="3687594" y="2204545"/>
                </a:cubicBezTo>
                <a:cubicBezTo>
                  <a:pt x="3685415" y="2206820"/>
                  <a:pt x="3683233" y="2209096"/>
                  <a:pt x="3681054" y="2206820"/>
                </a:cubicBezTo>
                <a:cubicBezTo>
                  <a:pt x="3678873" y="2204545"/>
                  <a:pt x="3676692" y="2206820"/>
                  <a:pt x="3674513" y="2209096"/>
                </a:cubicBezTo>
                <a:cubicBezTo>
                  <a:pt x="3670153" y="2215925"/>
                  <a:pt x="3648352" y="2213650"/>
                  <a:pt x="3637453" y="2202268"/>
                </a:cubicBezTo>
                <a:cubicBezTo>
                  <a:pt x="3630912" y="2197715"/>
                  <a:pt x="3626551" y="2195438"/>
                  <a:pt x="3626551" y="2197715"/>
                </a:cubicBezTo>
                <a:cubicBezTo>
                  <a:pt x="3626551" y="2202268"/>
                  <a:pt x="3628733" y="2204545"/>
                  <a:pt x="3633091" y="2206820"/>
                </a:cubicBezTo>
                <a:cubicBezTo>
                  <a:pt x="3646173" y="2211373"/>
                  <a:pt x="3639632" y="2218201"/>
                  <a:pt x="3624372" y="2215925"/>
                </a:cubicBezTo>
                <a:cubicBezTo>
                  <a:pt x="3615652" y="2215925"/>
                  <a:pt x="3606932" y="2213650"/>
                  <a:pt x="3606932" y="2213650"/>
                </a:cubicBezTo>
                <a:cubicBezTo>
                  <a:pt x="3602572" y="2209096"/>
                  <a:pt x="3580771" y="2213650"/>
                  <a:pt x="3578590" y="2218201"/>
                </a:cubicBezTo>
                <a:cubicBezTo>
                  <a:pt x="3576411" y="2220478"/>
                  <a:pt x="3572051" y="2220478"/>
                  <a:pt x="3565509" y="2215925"/>
                </a:cubicBezTo>
                <a:cubicBezTo>
                  <a:pt x="3556789" y="2209096"/>
                  <a:pt x="3552429" y="2209096"/>
                  <a:pt x="3550250" y="2213650"/>
                </a:cubicBezTo>
                <a:cubicBezTo>
                  <a:pt x="3548069" y="2218201"/>
                  <a:pt x="3545888" y="2218201"/>
                  <a:pt x="3545888" y="2211373"/>
                </a:cubicBezTo>
                <a:cubicBezTo>
                  <a:pt x="3545888" y="2206820"/>
                  <a:pt x="3543709" y="2202268"/>
                  <a:pt x="3541530" y="2202268"/>
                </a:cubicBezTo>
                <a:cubicBezTo>
                  <a:pt x="3539348" y="2202268"/>
                  <a:pt x="3537170" y="2206820"/>
                  <a:pt x="3537170" y="2211373"/>
                </a:cubicBezTo>
                <a:cubicBezTo>
                  <a:pt x="3537170" y="2218201"/>
                  <a:pt x="3534988" y="2218201"/>
                  <a:pt x="3528449" y="2213650"/>
                </a:cubicBezTo>
                <a:cubicBezTo>
                  <a:pt x="3524087" y="2211373"/>
                  <a:pt x="3519729" y="2204545"/>
                  <a:pt x="3521908" y="2202268"/>
                </a:cubicBezTo>
                <a:cubicBezTo>
                  <a:pt x="3521908" y="2199993"/>
                  <a:pt x="3519729" y="2199993"/>
                  <a:pt x="3515369" y="2204545"/>
                </a:cubicBezTo>
                <a:cubicBezTo>
                  <a:pt x="3504467" y="2213650"/>
                  <a:pt x="3506648" y="2222755"/>
                  <a:pt x="3521908" y="2222755"/>
                </a:cubicBezTo>
                <a:cubicBezTo>
                  <a:pt x="3528449" y="2222755"/>
                  <a:pt x="3532809" y="2225030"/>
                  <a:pt x="3534988" y="2227308"/>
                </a:cubicBezTo>
                <a:cubicBezTo>
                  <a:pt x="3539348" y="2234135"/>
                  <a:pt x="3556789" y="2240963"/>
                  <a:pt x="3556789" y="2234135"/>
                </a:cubicBezTo>
                <a:cubicBezTo>
                  <a:pt x="3556789" y="2229583"/>
                  <a:pt x="3561149" y="2231858"/>
                  <a:pt x="3567688" y="2236413"/>
                </a:cubicBezTo>
                <a:cubicBezTo>
                  <a:pt x="3580771" y="2245518"/>
                  <a:pt x="3580771" y="2245518"/>
                  <a:pt x="3580771" y="2231858"/>
                </a:cubicBezTo>
                <a:cubicBezTo>
                  <a:pt x="3580771" y="2222755"/>
                  <a:pt x="3582950" y="2220478"/>
                  <a:pt x="3596030" y="2218201"/>
                </a:cubicBezTo>
                <a:cubicBezTo>
                  <a:pt x="3611290" y="2215925"/>
                  <a:pt x="3613471" y="2218201"/>
                  <a:pt x="3611290" y="2236413"/>
                </a:cubicBezTo>
                <a:cubicBezTo>
                  <a:pt x="3609111" y="2240963"/>
                  <a:pt x="3613471" y="2243240"/>
                  <a:pt x="3620012" y="2243240"/>
                </a:cubicBezTo>
                <a:cubicBezTo>
                  <a:pt x="3626551" y="2243240"/>
                  <a:pt x="3630912" y="2245518"/>
                  <a:pt x="3630912" y="2250070"/>
                </a:cubicBezTo>
                <a:cubicBezTo>
                  <a:pt x="3630912" y="2254620"/>
                  <a:pt x="3630912" y="2252345"/>
                  <a:pt x="3635272" y="2247793"/>
                </a:cubicBezTo>
                <a:cubicBezTo>
                  <a:pt x="3641813" y="2236413"/>
                  <a:pt x="3678873" y="2234135"/>
                  <a:pt x="3678873" y="2245518"/>
                </a:cubicBezTo>
                <a:cubicBezTo>
                  <a:pt x="3678873" y="2252345"/>
                  <a:pt x="3681054" y="2252345"/>
                  <a:pt x="3694135" y="2250070"/>
                </a:cubicBezTo>
                <a:cubicBezTo>
                  <a:pt x="3705034" y="2247793"/>
                  <a:pt x="3713754" y="2250070"/>
                  <a:pt x="3720293" y="2254620"/>
                </a:cubicBezTo>
                <a:cubicBezTo>
                  <a:pt x="3726835" y="2256898"/>
                  <a:pt x="3742094" y="2263725"/>
                  <a:pt x="3755177" y="2266003"/>
                </a:cubicBezTo>
                <a:cubicBezTo>
                  <a:pt x="3772618" y="2268280"/>
                  <a:pt x="3779157" y="2272833"/>
                  <a:pt x="3779157" y="2277383"/>
                </a:cubicBezTo>
                <a:cubicBezTo>
                  <a:pt x="3779157" y="2284213"/>
                  <a:pt x="3783517" y="2284213"/>
                  <a:pt x="3796597" y="2281938"/>
                </a:cubicBezTo>
                <a:cubicBezTo>
                  <a:pt x="3816219" y="2277383"/>
                  <a:pt x="3818398" y="2279660"/>
                  <a:pt x="3816219" y="2297870"/>
                </a:cubicBezTo>
                <a:cubicBezTo>
                  <a:pt x="3816219" y="2302423"/>
                  <a:pt x="3818398" y="2304700"/>
                  <a:pt x="3822758" y="2304700"/>
                </a:cubicBezTo>
                <a:cubicBezTo>
                  <a:pt x="3827118" y="2304700"/>
                  <a:pt x="3829297" y="2302423"/>
                  <a:pt x="3829297" y="2300145"/>
                </a:cubicBezTo>
                <a:cubicBezTo>
                  <a:pt x="3829297" y="2291043"/>
                  <a:pt x="3844559" y="2286488"/>
                  <a:pt x="3851098" y="2293318"/>
                </a:cubicBezTo>
                <a:cubicBezTo>
                  <a:pt x="3855460" y="2295595"/>
                  <a:pt x="3857639" y="2297870"/>
                  <a:pt x="3859821" y="2295595"/>
                </a:cubicBezTo>
                <a:cubicBezTo>
                  <a:pt x="3864181" y="2288765"/>
                  <a:pt x="3881621" y="2295595"/>
                  <a:pt x="3894699" y="2309250"/>
                </a:cubicBezTo>
                <a:cubicBezTo>
                  <a:pt x="3903422" y="2318358"/>
                  <a:pt x="3912142" y="2320633"/>
                  <a:pt x="3929583" y="2320633"/>
                </a:cubicBezTo>
                <a:cubicBezTo>
                  <a:pt x="3944842" y="2320633"/>
                  <a:pt x="3953563" y="2318358"/>
                  <a:pt x="3953563" y="2313805"/>
                </a:cubicBezTo>
                <a:cubicBezTo>
                  <a:pt x="3953563" y="2306975"/>
                  <a:pt x="3966643" y="2306975"/>
                  <a:pt x="3971003" y="2313805"/>
                </a:cubicBezTo>
                <a:cubicBezTo>
                  <a:pt x="3964464" y="2309250"/>
                  <a:pt x="3960102" y="2318358"/>
                  <a:pt x="3964464" y="2329738"/>
                </a:cubicBezTo>
                <a:cubicBezTo>
                  <a:pt x="3968824" y="2336568"/>
                  <a:pt x="3968824" y="2336568"/>
                  <a:pt x="3973184" y="2327463"/>
                </a:cubicBezTo>
                <a:cubicBezTo>
                  <a:pt x="3975363" y="2318358"/>
                  <a:pt x="3975363" y="2316080"/>
                  <a:pt x="3971003" y="2313805"/>
                </a:cubicBezTo>
                <a:cubicBezTo>
                  <a:pt x="3973184" y="2318358"/>
                  <a:pt x="3975363" y="2318358"/>
                  <a:pt x="3977545" y="2313805"/>
                </a:cubicBezTo>
                <a:cubicBezTo>
                  <a:pt x="3981902" y="2304700"/>
                  <a:pt x="3992804" y="2311528"/>
                  <a:pt x="3988444" y="2318358"/>
                </a:cubicBezTo>
                <a:cubicBezTo>
                  <a:pt x="3986265" y="2320633"/>
                  <a:pt x="3994985" y="2325185"/>
                  <a:pt x="4008066" y="2322908"/>
                </a:cubicBezTo>
                <a:cubicBezTo>
                  <a:pt x="4010245" y="2322908"/>
                  <a:pt x="4012426" y="2338843"/>
                  <a:pt x="4012426" y="2361605"/>
                </a:cubicBezTo>
                <a:lnTo>
                  <a:pt x="4012426" y="2400300"/>
                </a:lnTo>
                <a:lnTo>
                  <a:pt x="3960102" y="2398025"/>
                </a:lnTo>
                <a:cubicBezTo>
                  <a:pt x="3931762" y="2395750"/>
                  <a:pt x="3905601" y="2393473"/>
                  <a:pt x="3903422" y="2391195"/>
                </a:cubicBezTo>
                <a:cubicBezTo>
                  <a:pt x="3899062" y="2386645"/>
                  <a:pt x="3759537" y="2370710"/>
                  <a:pt x="3687594" y="2368433"/>
                </a:cubicBezTo>
                <a:cubicBezTo>
                  <a:pt x="3667974" y="2368433"/>
                  <a:pt x="3648352" y="2366158"/>
                  <a:pt x="3646173" y="2363883"/>
                </a:cubicBezTo>
                <a:cubicBezTo>
                  <a:pt x="3643992" y="2363883"/>
                  <a:pt x="3635272" y="2363883"/>
                  <a:pt x="3624372" y="2368433"/>
                </a:cubicBezTo>
                <a:cubicBezTo>
                  <a:pt x="3609111" y="2375263"/>
                  <a:pt x="3604751" y="2375263"/>
                  <a:pt x="3593851" y="2368433"/>
                </a:cubicBezTo>
                <a:cubicBezTo>
                  <a:pt x="3585131" y="2363883"/>
                  <a:pt x="3567688" y="2359330"/>
                  <a:pt x="3534988" y="2359330"/>
                </a:cubicBezTo>
                <a:cubicBezTo>
                  <a:pt x="3484848" y="2357053"/>
                  <a:pt x="3332243" y="2347948"/>
                  <a:pt x="3312621" y="2343395"/>
                </a:cubicBezTo>
                <a:cubicBezTo>
                  <a:pt x="3306079" y="2343395"/>
                  <a:pt x="3273379" y="2341120"/>
                  <a:pt x="3238498" y="2338843"/>
                </a:cubicBezTo>
                <a:cubicBezTo>
                  <a:pt x="3203617" y="2336568"/>
                  <a:pt x="3160015" y="2334290"/>
                  <a:pt x="3138215" y="2332013"/>
                </a:cubicBezTo>
                <a:cubicBezTo>
                  <a:pt x="3092434" y="2329738"/>
                  <a:pt x="3051012" y="2327463"/>
                  <a:pt x="2939829" y="2322908"/>
                </a:cubicBezTo>
                <a:cubicBezTo>
                  <a:pt x="2894046" y="2320633"/>
                  <a:pt x="2837364" y="2318358"/>
                  <a:pt x="2813385" y="2316080"/>
                </a:cubicBezTo>
                <a:cubicBezTo>
                  <a:pt x="2787224" y="2313805"/>
                  <a:pt x="2737081" y="2311528"/>
                  <a:pt x="2702200" y="2311528"/>
                </a:cubicBezTo>
                <a:cubicBezTo>
                  <a:pt x="2606277" y="2309250"/>
                  <a:pt x="2486374" y="2304700"/>
                  <a:pt x="2403528" y="2300145"/>
                </a:cubicBezTo>
                <a:cubicBezTo>
                  <a:pt x="2364289" y="2297870"/>
                  <a:pt x="2320688" y="2295595"/>
                  <a:pt x="2309786" y="2295595"/>
                </a:cubicBezTo>
                <a:cubicBezTo>
                  <a:pt x="2298887" y="2293318"/>
                  <a:pt x="2285807" y="2295595"/>
                  <a:pt x="2281444" y="2297870"/>
                </a:cubicBezTo>
                <a:cubicBezTo>
                  <a:pt x="2277086" y="2300145"/>
                  <a:pt x="2264006" y="2300145"/>
                  <a:pt x="2253104" y="2297870"/>
                </a:cubicBezTo>
                <a:cubicBezTo>
                  <a:pt x="2240024" y="2295595"/>
                  <a:pt x="2178982" y="2293318"/>
                  <a:pt x="2111401" y="2291043"/>
                </a:cubicBezTo>
                <a:cubicBezTo>
                  <a:pt x="2043817" y="2288765"/>
                  <a:pt x="1952254" y="2288765"/>
                  <a:pt x="1904293" y="2286488"/>
                </a:cubicBezTo>
                <a:cubicBezTo>
                  <a:pt x="1858510" y="2286488"/>
                  <a:pt x="1760408" y="2284213"/>
                  <a:pt x="1690645" y="2281938"/>
                </a:cubicBezTo>
                <a:cubicBezTo>
                  <a:pt x="1620883" y="2281938"/>
                  <a:pt x="1520599" y="2279660"/>
                  <a:pt x="1470459" y="2277383"/>
                </a:cubicBezTo>
                <a:cubicBezTo>
                  <a:pt x="1339654" y="2272833"/>
                  <a:pt x="960321" y="2268280"/>
                  <a:pt x="942879" y="2268280"/>
                </a:cubicBezTo>
                <a:cubicBezTo>
                  <a:pt x="912360" y="2268280"/>
                  <a:pt x="870937" y="2268280"/>
                  <a:pt x="836056" y="2266003"/>
                </a:cubicBezTo>
                <a:cubicBezTo>
                  <a:pt x="798994" y="2261450"/>
                  <a:pt x="452363" y="2256898"/>
                  <a:pt x="192935" y="2254620"/>
                </a:cubicBezTo>
                <a:cubicBezTo>
                  <a:pt x="105732" y="2252345"/>
                  <a:pt x="33788" y="2252345"/>
                  <a:pt x="31610" y="2252345"/>
                </a:cubicBezTo>
                <a:cubicBezTo>
                  <a:pt x="23434" y="2250639"/>
                  <a:pt x="16485" y="1759823"/>
                  <a:pt x="15361" y="1203387"/>
                </a:cubicBezTo>
                <a:lnTo>
                  <a:pt x="15506" y="1121449"/>
                </a:lnTo>
                <a:lnTo>
                  <a:pt x="15293" y="1120446"/>
                </a:lnTo>
                <a:cubicBezTo>
                  <a:pt x="12125" y="1089183"/>
                  <a:pt x="9264" y="1008947"/>
                  <a:pt x="7630" y="867251"/>
                </a:cubicBezTo>
                <a:cubicBezTo>
                  <a:pt x="5449" y="787581"/>
                  <a:pt x="3270" y="669216"/>
                  <a:pt x="3270" y="605481"/>
                </a:cubicBezTo>
                <a:cubicBezTo>
                  <a:pt x="-1090" y="309569"/>
                  <a:pt x="-1090" y="81945"/>
                  <a:pt x="3270" y="79670"/>
                </a:cubicBezTo>
                <a:cubicBezTo>
                  <a:pt x="7630" y="79670"/>
                  <a:pt x="249617" y="66010"/>
                  <a:pt x="393502" y="61460"/>
                </a:cubicBezTo>
                <a:cubicBezTo>
                  <a:pt x="474166" y="56907"/>
                  <a:pt x="713974" y="50077"/>
                  <a:pt x="722694" y="50077"/>
                </a:cubicBezTo>
                <a:cubicBezTo>
                  <a:pt x="724873" y="50077"/>
                  <a:pt x="753215" y="47802"/>
                  <a:pt x="785915" y="45525"/>
                </a:cubicBezTo>
                <a:cubicBezTo>
                  <a:pt x="827338" y="43248"/>
                  <a:pt x="844779" y="43248"/>
                  <a:pt x="851318" y="47802"/>
                </a:cubicBezTo>
                <a:cubicBezTo>
                  <a:pt x="855678" y="50077"/>
                  <a:pt x="860038" y="50077"/>
                  <a:pt x="860038" y="47802"/>
                </a:cubicBezTo>
                <a:lnTo>
                  <a:pt x="872153" y="45905"/>
                </a:lnTo>
                <a:lnTo>
                  <a:pt x="870940" y="47802"/>
                </a:lnTo>
                <a:cubicBezTo>
                  <a:pt x="873118" y="52352"/>
                  <a:pt x="875300" y="54630"/>
                  <a:pt x="877479" y="54630"/>
                </a:cubicBezTo>
                <a:cubicBezTo>
                  <a:pt x="879660" y="54630"/>
                  <a:pt x="881839" y="52352"/>
                  <a:pt x="881839" y="47802"/>
                </a:cubicBezTo>
                <a:lnTo>
                  <a:pt x="878996" y="44834"/>
                </a:lnTo>
                <a:lnTo>
                  <a:pt x="903639" y="40972"/>
                </a:lnTo>
                <a:cubicBezTo>
                  <a:pt x="921080" y="40972"/>
                  <a:pt x="925440" y="40972"/>
                  <a:pt x="923261" y="47802"/>
                </a:cubicBezTo>
                <a:cubicBezTo>
                  <a:pt x="923261" y="52352"/>
                  <a:pt x="923261" y="54630"/>
                  <a:pt x="925440" y="54630"/>
                </a:cubicBezTo>
                <a:cubicBezTo>
                  <a:pt x="927621" y="54630"/>
                  <a:pt x="929800" y="50077"/>
                  <a:pt x="931982" y="45525"/>
                </a:cubicBezTo>
                <a:cubicBezTo>
                  <a:pt x="934160" y="38697"/>
                  <a:pt x="938521" y="36420"/>
                  <a:pt x="958142" y="36420"/>
                </a:cubicBezTo>
                <a:cubicBezTo>
                  <a:pt x="1006104" y="36420"/>
                  <a:pt x="1189230" y="31867"/>
                  <a:pt x="1309133" y="27315"/>
                </a:cubicBezTo>
                <a:cubicBezTo>
                  <a:pt x="1378896" y="25040"/>
                  <a:pt x="1477000" y="22762"/>
                  <a:pt x="1531501" y="20485"/>
                </a:cubicBezTo>
                <a:cubicBezTo>
                  <a:pt x="1583823" y="20485"/>
                  <a:pt x="1666665" y="18210"/>
                  <a:pt x="1710267" y="15935"/>
                </a:cubicBezTo>
                <a:cubicBezTo>
                  <a:pt x="1788750" y="13658"/>
                  <a:pt x="1884673" y="11383"/>
                  <a:pt x="2211684" y="4553"/>
                </a:cubicBezTo>
                <a:cubicBezTo>
                  <a:pt x="2298887" y="2278"/>
                  <a:pt x="2370831" y="0"/>
                  <a:pt x="2370831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47EC4A9-EA93-4E3E-86AB-6928C2CAD08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28001" y="0"/>
            <a:ext cx="4063998" cy="2400300"/>
          </a:xfrm>
          <a:custGeom>
            <a:avLst/>
            <a:gdLst>
              <a:gd name="connsiteX0" fmla="*/ 3564146 w 4063998"/>
              <a:gd name="connsiteY0" fmla="*/ 2162718 h 2400300"/>
              <a:gd name="connsiteX1" fmla="*/ 3558970 w 4063998"/>
              <a:gd name="connsiteY1" fmla="*/ 2163571 h 2400300"/>
              <a:gd name="connsiteX2" fmla="*/ 3563330 w 4063998"/>
              <a:gd name="connsiteY2" fmla="*/ 2174953 h 2400300"/>
              <a:gd name="connsiteX3" fmla="*/ 3567688 w 4063998"/>
              <a:gd name="connsiteY3" fmla="*/ 2170401 h 2400300"/>
              <a:gd name="connsiteX4" fmla="*/ 3564146 w 4063998"/>
              <a:gd name="connsiteY4" fmla="*/ 2162718 h 2400300"/>
              <a:gd name="connsiteX5" fmla="*/ 112271 w 4063998"/>
              <a:gd name="connsiteY5" fmla="*/ 2102113 h 2400300"/>
              <a:gd name="connsiteX6" fmla="*/ 107911 w 4063998"/>
              <a:gd name="connsiteY6" fmla="*/ 2106666 h 2400300"/>
              <a:gd name="connsiteX7" fmla="*/ 101372 w 4063998"/>
              <a:gd name="connsiteY7" fmla="*/ 2108943 h 2400300"/>
              <a:gd name="connsiteX8" fmla="*/ 97012 w 4063998"/>
              <a:gd name="connsiteY8" fmla="*/ 2111218 h 2400300"/>
              <a:gd name="connsiteX9" fmla="*/ 110090 w 4063998"/>
              <a:gd name="connsiteY9" fmla="*/ 2108943 h 2400300"/>
              <a:gd name="connsiteX10" fmla="*/ 112271 w 4063998"/>
              <a:gd name="connsiteY10" fmla="*/ 2102113 h 2400300"/>
              <a:gd name="connsiteX11" fmla="*/ 3822758 w 4063998"/>
              <a:gd name="connsiteY11" fmla="*/ 1758401 h 2400300"/>
              <a:gd name="connsiteX12" fmla="*/ 3820579 w 4063998"/>
              <a:gd name="connsiteY12" fmla="*/ 1765229 h 2400300"/>
              <a:gd name="connsiteX13" fmla="*/ 3827118 w 4063998"/>
              <a:gd name="connsiteY13" fmla="*/ 1772059 h 2400300"/>
              <a:gd name="connsiteX14" fmla="*/ 3829297 w 4063998"/>
              <a:gd name="connsiteY14" fmla="*/ 1765229 h 2400300"/>
              <a:gd name="connsiteX15" fmla="*/ 3822758 w 4063998"/>
              <a:gd name="connsiteY15" fmla="*/ 1758401 h 2400300"/>
              <a:gd name="connsiteX16" fmla="*/ 2058533 w 4063998"/>
              <a:gd name="connsiteY16" fmla="*/ 1745596 h 2400300"/>
              <a:gd name="connsiteX17" fmla="*/ 2056898 w 4063998"/>
              <a:gd name="connsiteY17" fmla="*/ 1753846 h 2400300"/>
              <a:gd name="connsiteX18" fmla="*/ 2061258 w 4063998"/>
              <a:gd name="connsiteY18" fmla="*/ 1758401 h 2400300"/>
              <a:gd name="connsiteX19" fmla="*/ 2063437 w 4063998"/>
              <a:gd name="connsiteY19" fmla="*/ 1749296 h 2400300"/>
              <a:gd name="connsiteX20" fmla="*/ 2058533 w 4063998"/>
              <a:gd name="connsiteY20" fmla="*/ 1745596 h 2400300"/>
              <a:gd name="connsiteX21" fmla="*/ 1841071 w 4063998"/>
              <a:gd name="connsiteY21" fmla="*/ 1740189 h 2400300"/>
              <a:gd name="connsiteX22" fmla="*/ 1834530 w 4063998"/>
              <a:gd name="connsiteY22" fmla="*/ 1742466 h 2400300"/>
              <a:gd name="connsiteX23" fmla="*/ 1841071 w 4063998"/>
              <a:gd name="connsiteY23" fmla="*/ 1749296 h 2400300"/>
              <a:gd name="connsiteX24" fmla="*/ 1847611 w 4063998"/>
              <a:gd name="connsiteY24" fmla="*/ 1747019 h 2400300"/>
              <a:gd name="connsiteX25" fmla="*/ 1841071 w 4063998"/>
              <a:gd name="connsiteY25" fmla="*/ 1740189 h 2400300"/>
              <a:gd name="connsiteX26" fmla="*/ 1879494 w 4063998"/>
              <a:gd name="connsiteY26" fmla="*/ 1704055 h 2400300"/>
              <a:gd name="connsiteX27" fmla="*/ 1882492 w 4063998"/>
              <a:gd name="connsiteY27" fmla="*/ 1712876 h 2400300"/>
              <a:gd name="connsiteX28" fmla="*/ 1889031 w 4063998"/>
              <a:gd name="connsiteY28" fmla="*/ 1721979 h 2400300"/>
              <a:gd name="connsiteX29" fmla="*/ 1884673 w 4063998"/>
              <a:gd name="connsiteY29" fmla="*/ 1710599 h 2400300"/>
              <a:gd name="connsiteX30" fmla="*/ 1879494 w 4063998"/>
              <a:gd name="connsiteY30" fmla="*/ 1704055 h 2400300"/>
              <a:gd name="connsiteX31" fmla="*/ 1951710 w 4063998"/>
              <a:gd name="connsiteY31" fmla="*/ 1701494 h 2400300"/>
              <a:gd name="connsiteX32" fmla="*/ 1950075 w 4063998"/>
              <a:gd name="connsiteY32" fmla="*/ 1703771 h 2400300"/>
              <a:gd name="connsiteX33" fmla="*/ 1960974 w 4063998"/>
              <a:gd name="connsiteY33" fmla="*/ 1715151 h 2400300"/>
              <a:gd name="connsiteX34" fmla="*/ 1956614 w 4063998"/>
              <a:gd name="connsiteY34" fmla="*/ 1706046 h 2400300"/>
              <a:gd name="connsiteX35" fmla="*/ 1951710 w 4063998"/>
              <a:gd name="connsiteY35" fmla="*/ 1701494 h 2400300"/>
              <a:gd name="connsiteX36" fmla="*/ 1870503 w 4063998"/>
              <a:gd name="connsiteY36" fmla="*/ 1653123 h 2400300"/>
              <a:gd name="connsiteX37" fmla="*/ 1871592 w 4063998"/>
              <a:gd name="connsiteY37" fmla="*/ 1662797 h 2400300"/>
              <a:gd name="connsiteX38" fmla="*/ 1875953 w 4063998"/>
              <a:gd name="connsiteY38" fmla="*/ 1671902 h 2400300"/>
              <a:gd name="connsiteX39" fmla="*/ 1875953 w 4063998"/>
              <a:gd name="connsiteY39" fmla="*/ 1660522 h 2400300"/>
              <a:gd name="connsiteX40" fmla="*/ 1870503 w 4063998"/>
              <a:gd name="connsiteY40" fmla="*/ 1653123 h 2400300"/>
              <a:gd name="connsiteX41" fmla="*/ 672551 w 4063998"/>
              <a:gd name="connsiteY41" fmla="*/ 1132433 h 2400300"/>
              <a:gd name="connsiteX42" fmla="*/ 668189 w 4063998"/>
              <a:gd name="connsiteY42" fmla="*/ 1136985 h 2400300"/>
              <a:gd name="connsiteX43" fmla="*/ 674730 w 4063998"/>
              <a:gd name="connsiteY43" fmla="*/ 1141538 h 2400300"/>
              <a:gd name="connsiteX44" fmla="*/ 679091 w 4063998"/>
              <a:gd name="connsiteY44" fmla="*/ 1136985 h 2400300"/>
              <a:gd name="connsiteX45" fmla="*/ 672551 w 4063998"/>
              <a:gd name="connsiteY45" fmla="*/ 1132433 h 2400300"/>
              <a:gd name="connsiteX46" fmla="*/ 3136036 w 4063998"/>
              <a:gd name="connsiteY46" fmla="*/ 425659 h 2400300"/>
              <a:gd name="connsiteX47" fmla="*/ 3125137 w 4063998"/>
              <a:gd name="connsiteY47" fmla="*/ 441592 h 2400300"/>
              <a:gd name="connsiteX48" fmla="*/ 3118595 w 4063998"/>
              <a:gd name="connsiteY48" fmla="*/ 455249 h 2400300"/>
              <a:gd name="connsiteX49" fmla="*/ 3112056 w 4063998"/>
              <a:gd name="connsiteY49" fmla="*/ 468907 h 2400300"/>
              <a:gd name="connsiteX50" fmla="*/ 3136036 w 4063998"/>
              <a:gd name="connsiteY50" fmla="*/ 432487 h 2400300"/>
              <a:gd name="connsiteX51" fmla="*/ 3136036 w 4063998"/>
              <a:gd name="connsiteY51" fmla="*/ 425659 h 2400300"/>
              <a:gd name="connsiteX52" fmla="*/ 3175277 w 4063998"/>
              <a:gd name="connsiteY52" fmla="*/ 412002 h 2400300"/>
              <a:gd name="connsiteX53" fmla="*/ 3173098 w 4063998"/>
              <a:gd name="connsiteY53" fmla="*/ 418829 h 2400300"/>
              <a:gd name="connsiteX54" fmla="*/ 3175277 w 4063998"/>
              <a:gd name="connsiteY54" fmla="*/ 421107 h 2400300"/>
              <a:gd name="connsiteX55" fmla="*/ 3175277 w 4063998"/>
              <a:gd name="connsiteY55" fmla="*/ 412002 h 2400300"/>
              <a:gd name="connsiteX56" fmla="*/ 3169827 w 4063998"/>
              <a:gd name="connsiteY56" fmla="*/ 405173 h 2400300"/>
              <a:gd name="connsiteX57" fmla="*/ 3162197 w 4063998"/>
              <a:gd name="connsiteY57" fmla="*/ 412002 h 2400300"/>
              <a:gd name="connsiteX58" fmla="*/ 3162197 w 4063998"/>
              <a:gd name="connsiteY58" fmla="*/ 418829 h 2400300"/>
              <a:gd name="connsiteX59" fmla="*/ 3170917 w 4063998"/>
              <a:gd name="connsiteY59" fmla="*/ 412002 h 2400300"/>
              <a:gd name="connsiteX60" fmla="*/ 3169827 w 4063998"/>
              <a:gd name="connsiteY60" fmla="*/ 405173 h 2400300"/>
              <a:gd name="connsiteX61" fmla="*/ 3698495 w 4063998"/>
              <a:gd name="connsiteY61" fmla="*/ 268597 h 2400300"/>
              <a:gd name="connsiteX62" fmla="*/ 3696316 w 4063998"/>
              <a:gd name="connsiteY62" fmla="*/ 270872 h 2400300"/>
              <a:gd name="connsiteX63" fmla="*/ 3702855 w 4063998"/>
              <a:gd name="connsiteY63" fmla="*/ 270872 h 2400300"/>
              <a:gd name="connsiteX64" fmla="*/ 3698495 w 4063998"/>
              <a:gd name="connsiteY64" fmla="*/ 268597 h 2400300"/>
              <a:gd name="connsiteX65" fmla="*/ 3243677 w 4063998"/>
              <a:gd name="connsiteY65" fmla="*/ 267460 h 2400300"/>
              <a:gd name="connsiteX66" fmla="*/ 3234140 w 4063998"/>
              <a:gd name="connsiteY66" fmla="*/ 270872 h 2400300"/>
              <a:gd name="connsiteX67" fmla="*/ 3229780 w 4063998"/>
              <a:gd name="connsiteY67" fmla="*/ 277702 h 2400300"/>
              <a:gd name="connsiteX68" fmla="*/ 3245039 w 4063998"/>
              <a:gd name="connsiteY68" fmla="*/ 270872 h 2400300"/>
              <a:gd name="connsiteX69" fmla="*/ 3243677 w 4063998"/>
              <a:gd name="connsiteY69" fmla="*/ 267460 h 2400300"/>
              <a:gd name="connsiteX70" fmla="*/ 3203619 w 4063998"/>
              <a:gd name="connsiteY70" fmla="*/ 264045 h 2400300"/>
              <a:gd name="connsiteX71" fmla="*/ 3199259 w 4063998"/>
              <a:gd name="connsiteY71" fmla="*/ 268597 h 2400300"/>
              <a:gd name="connsiteX72" fmla="*/ 3201438 w 4063998"/>
              <a:gd name="connsiteY72" fmla="*/ 273150 h 2400300"/>
              <a:gd name="connsiteX73" fmla="*/ 3205798 w 4063998"/>
              <a:gd name="connsiteY73" fmla="*/ 268597 h 2400300"/>
              <a:gd name="connsiteX74" fmla="*/ 3203619 w 4063998"/>
              <a:gd name="connsiteY74" fmla="*/ 264045 h 2400300"/>
              <a:gd name="connsiteX75" fmla="*/ 761936 w 4063998"/>
              <a:gd name="connsiteY75" fmla="*/ 261769 h 2400300"/>
              <a:gd name="connsiteX76" fmla="*/ 755394 w 4063998"/>
              <a:gd name="connsiteY76" fmla="*/ 264045 h 2400300"/>
              <a:gd name="connsiteX77" fmla="*/ 761936 w 4063998"/>
              <a:gd name="connsiteY77" fmla="*/ 268597 h 2400300"/>
              <a:gd name="connsiteX78" fmla="*/ 768475 w 4063998"/>
              <a:gd name="connsiteY78" fmla="*/ 266322 h 2400300"/>
              <a:gd name="connsiteX79" fmla="*/ 761936 w 4063998"/>
              <a:gd name="connsiteY79" fmla="*/ 261769 h 2400300"/>
              <a:gd name="connsiteX80" fmla="*/ 1058426 w 4063998"/>
              <a:gd name="connsiteY80" fmla="*/ 259492 h 2400300"/>
              <a:gd name="connsiteX81" fmla="*/ 1054066 w 4063998"/>
              <a:gd name="connsiteY81" fmla="*/ 264045 h 2400300"/>
              <a:gd name="connsiteX82" fmla="*/ 1058426 w 4063998"/>
              <a:gd name="connsiteY82" fmla="*/ 266322 h 2400300"/>
              <a:gd name="connsiteX83" fmla="*/ 1062786 w 4063998"/>
              <a:gd name="connsiteY83" fmla="*/ 261769 h 2400300"/>
              <a:gd name="connsiteX84" fmla="*/ 1058426 w 4063998"/>
              <a:gd name="connsiteY84" fmla="*/ 259492 h 2400300"/>
              <a:gd name="connsiteX85" fmla="*/ 831698 w 4063998"/>
              <a:gd name="connsiteY85" fmla="*/ 163890 h 2400300"/>
              <a:gd name="connsiteX86" fmla="*/ 818618 w 4063998"/>
              <a:gd name="connsiteY86" fmla="*/ 168442 h 2400300"/>
              <a:gd name="connsiteX87" fmla="*/ 807716 w 4063998"/>
              <a:gd name="connsiteY87" fmla="*/ 179822 h 2400300"/>
              <a:gd name="connsiteX88" fmla="*/ 812076 w 4063998"/>
              <a:gd name="connsiteY88" fmla="*/ 191205 h 2400300"/>
              <a:gd name="connsiteX89" fmla="*/ 814257 w 4063998"/>
              <a:gd name="connsiteY89" fmla="*/ 184377 h 2400300"/>
              <a:gd name="connsiteX90" fmla="*/ 820797 w 4063998"/>
              <a:gd name="connsiteY90" fmla="*/ 179822 h 2400300"/>
              <a:gd name="connsiteX91" fmla="*/ 822978 w 4063998"/>
              <a:gd name="connsiteY91" fmla="*/ 177547 h 2400300"/>
              <a:gd name="connsiteX92" fmla="*/ 822978 w 4063998"/>
              <a:gd name="connsiteY92" fmla="*/ 172995 h 2400300"/>
              <a:gd name="connsiteX93" fmla="*/ 831698 w 4063998"/>
              <a:gd name="connsiteY93" fmla="*/ 168442 h 2400300"/>
              <a:gd name="connsiteX94" fmla="*/ 831698 w 4063998"/>
              <a:gd name="connsiteY94" fmla="*/ 163890 h 2400300"/>
              <a:gd name="connsiteX95" fmla="*/ 3245039 w 4063998"/>
              <a:gd name="connsiteY95" fmla="*/ 159337 h 2400300"/>
              <a:gd name="connsiteX96" fmla="*/ 3242861 w 4063998"/>
              <a:gd name="connsiteY96" fmla="*/ 161615 h 2400300"/>
              <a:gd name="connsiteX97" fmla="*/ 3249399 w 4063998"/>
              <a:gd name="connsiteY97" fmla="*/ 161615 h 2400300"/>
              <a:gd name="connsiteX98" fmla="*/ 3245039 w 4063998"/>
              <a:gd name="connsiteY98" fmla="*/ 159337 h 2400300"/>
              <a:gd name="connsiteX99" fmla="*/ 3300359 w 4063998"/>
              <a:gd name="connsiteY99" fmla="*/ 150802 h 2400300"/>
              <a:gd name="connsiteX100" fmla="*/ 3297361 w 4063998"/>
              <a:gd name="connsiteY100" fmla="*/ 154785 h 2400300"/>
              <a:gd name="connsiteX101" fmla="*/ 3303903 w 4063998"/>
              <a:gd name="connsiteY101" fmla="*/ 161615 h 2400300"/>
              <a:gd name="connsiteX102" fmla="*/ 3308263 w 4063998"/>
              <a:gd name="connsiteY102" fmla="*/ 157060 h 2400300"/>
              <a:gd name="connsiteX103" fmla="*/ 3300359 w 4063998"/>
              <a:gd name="connsiteY103" fmla="*/ 150802 h 2400300"/>
              <a:gd name="connsiteX104" fmla="*/ 1276433 w 4063998"/>
              <a:gd name="connsiteY104" fmla="*/ 95602 h 2400300"/>
              <a:gd name="connsiteX105" fmla="*/ 1272073 w 4063998"/>
              <a:gd name="connsiteY105" fmla="*/ 102432 h 2400300"/>
              <a:gd name="connsiteX106" fmla="*/ 1274252 w 4063998"/>
              <a:gd name="connsiteY106" fmla="*/ 104707 h 2400300"/>
              <a:gd name="connsiteX107" fmla="*/ 1276433 w 4063998"/>
              <a:gd name="connsiteY107" fmla="*/ 95602 h 2400300"/>
              <a:gd name="connsiteX108" fmla="*/ 3705036 w 4063998"/>
              <a:gd name="connsiteY108" fmla="*/ 93327 h 2400300"/>
              <a:gd name="connsiteX109" fmla="*/ 3702855 w 4063998"/>
              <a:gd name="connsiteY109" fmla="*/ 97877 h 2400300"/>
              <a:gd name="connsiteX110" fmla="*/ 3707215 w 4063998"/>
              <a:gd name="connsiteY110" fmla="*/ 102432 h 2400300"/>
              <a:gd name="connsiteX111" fmla="*/ 3709397 w 4063998"/>
              <a:gd name="connsiteY111" fmla="*/ 97877 h 2400300"/>
              <a:gd name="connsiteX112" fmla="*/ 3705036 w 4063998"/>
              <a:gd name="connsiteY112" fmla="*/ 93327 h 2400300"/>
              <a:gd name="connsiteX113" fmla="*/ 3765534 w 4063998"/>
              <a:gd name="connsiteY113" fmla="*/ 81660 h 2400300"/>
              <a:gd name="connsiteX114" fmla="*/ 3768257 w 4063998"/>
              <a:gd name="connsiteY114" fmla="*/ 91050 h 2400300"/>
              <a:gd name="connsiteX115" fmla="*/ 3774799 w 4063998"/>
              <a:gd name="connsiteY115" fmla="*/ 93327 h 2400300"/>
              <a:gd name="connsiteX116" fmla="*/ 3772617 w 4063998"/>
              <a:gd name="connsiteY116" fmla="*/ 84222 h 2400300"/>
              <a:gd name="connsiteX117" fmla="*/ 3765534 w 4063998"/>
              <a:gd name="connsiteY117" fmla="*/ 81660 h 2400300"/>
              <a:gd name="connsiteX118" fmla="*/ 3796599 w 4063998"/>
              <a:gd name="connsiteY118" fmla="*/ 79670 h 2400300"/>
              <a:gd name="connsiteX119" fmla="*/ 3792239 w 4063998"/>
              <a:gd name="connsiteY119" fmla="*/ 86497 h 2400300"/>
              <a:gd name="connsiteX120" fmla="*/ 3796599 w 4063998"/>
              <a:gd name="connsiteY120" fmla="*/ 95602 h 2400300"/>
              <a:gd name="connsiteX121" fmla="*/ 3800959 w 4063998"/>
              <a:gd name="connsiteY121" fmla="*/ 88772 h 2400300"/>
              <a:gd name="connsiteX122" fmla="*/ 3796599 w 4063998"/>
              <a:gd name="connsiteY122" fmla="*/ 79670 h 2400300"/>
              <a:gd name="connsiteX123" fmla="*/ 3764444 w 4063998"/>
              <a:gd name="connsiteY123" fmla="*/ 57476 h 2400300"/>
              <a:gd name="connsiteX124" fmla="*/ 3768257 w 4063998"/>
              <a:gd name="connsiteY124" fmla="*/ 70565 h 2400300"/>
              <a:gd name="connsiteX125" fmla="*/ 3774799 w 4063998"/>
              <a:gd name="connsiteY125" fmla="*/ 72840 h 2400300"/>
              <a:gd name="connsiteX126" fmla="*/ 3770439 w 4063998"/>
              <a:gd name="connsiteY126" fmla="*/ 61460 h 2400300"/>
              <a:gd name="connsiteX127" fmla="*/ 3764444 w 4063998"/>
              <a:gd name="connsiteY127" fmla="*/ 57476 h 2400300"/>
              <a:gd name="connsiteX128" fmla="*/ 2558317 w 4063998"/>
              <a:gd name="connsiteY128" fmla="*/ 52352 h 2400300"/>
              <a:gd name="connsiteX129" fmla="*/ 2564856 w 4063998"/>
              <a:gd name="connsiteY129" fmla="*/ 59182 h 2400300"/>
              <a:gd name="connsiteX130" fmla="*/ 2571397 w 4063998"/>
              <a:gd name="connsiteY130" fmla="*/ 59182 h 2400300"/>
              <a:gd name="connsiteX131" fmla="*/ 2564856 w 4063998"/>
              <a:gd name="connsiteY131" fmla="*/ 52352 h 2400300"/>
              <a:gd name="connsiteX132" fmla="*/ 2558317 w 4063998"/>
              <a:gd name="connsiteY132" fmla="*/ 52352 h 2400300"/>
              <a:gd name="connsiteX133" fmla="*/ 3369305 w 4063998"/>
              <a:gd name="connsiteY133" fmla="*/ 50077 h 2400300"/>
              <a:gd name="connsiteX134" fmla="*/ 3364945 w 4063998"/>
              <a:gd name="connsiteY134" fmla="*/ 54630 h 2400300"/>
              <a:gd name="connsiteX135" fmla="*/ 3369305 w 4063998"/>
              <a:gd name="connsiteY135" fmla="*/ 56907 h 2400300"/>
              <a:gd name="connsiteX136" fmla="*/ 3373665 w 4063998"/>
              <a:gd name="connsiteY136" fmla="*/ 52352 h 2400300"/>
              <a:gd name="connsiteX137" fmla="*/ 3369305 w 4063998"/>
              <a:gd name="connsiteY137" fmla="*/ 50077 h 2400300"/>
              <a:gd name="connsiteX138" fmla="*/ 899279 w 4063998"/>
              <a:gd name="connsiteY138" fmla="*/ 50077 h 2400300"/>
              <a:gd name="connsiteX139" fmla="*/ 894919 w 4063998"/>
              <a:gd name="connsiteY139" fmla="*/ 56907 h 2400300"/>
              <a:gd name="connsiteX140" fmla="*/ 899279 w 4063998"/>
              <a:gd name="connsiteY140" fmla="*/ 63735 h 2400300"/>
              <a:gd name="connsiteX141" fmla="*/ 903639 w 4063998"/>
              <a:gd name="connsiteY141" fmla="*/ 56907 h 2400300"/>
              <a:gd name="connsiteX142" fmla="*/ 899279 w 4063998"/>
              <a:gd name="connsiteY142" fmla="*/ 50077 h 2400300"/>
              <a:gd name="connsiteX143" fmla="*/ 875299 w 4063998"/>
              <a:gd name="connsiteY143" fmla="*/ 40972 h 2400300"/>
              <a:gd name="connsiteX144" fmla="*/ 878996 w 4063998"/>
              <a:gd name="connsiteY144" fmla="*/ 44834 h 2400300"/>
              <a:gd name="connsiteX145" fmla="*/ 872152 w 4063998"/>
              <a:gd name="connsiteY145" fmla="*/ 45905 h 2400300"/>
              <a:gd name="connsiteX146" fmla="*/ 3768257 w 4063998"/>
              <a:gd name="connsiteY146" fmla="*/ 27315 h 2400300"/>
              <a:gd name="connsiteX147" fmla="*/ 3763897 w 4063998"/>
              <a:gd name="connsiteY147" fmla="*/ 29590 h 2400300"/>
              <a:gd name="connsiteX148" fmla="*/ 3772617 w 4063998"/>
              <a:gd name="connsiteY148" fmla="*/ 29590 h 2400300"/>
              <a:gd name="connsiteX149" fmla="*/ 3768257 w 4063998"/>
              <a:gd name="connsiteY149" fmla="*/ 27315 h 2400300"/>
              <a:gd name="connsiteX150" fmla="*/ 3802049 w 4063998"/>
              <a:gd name="connsiteY150" fmla="*/ 26747 h 2400300"/>
              <a:gd name="connsiteX151" fmla="*/ 3794418 w 4063998"/>
              <a:gd name="connsiteY151" fmla="*/ 31867 h 2400300"/>
              <a:gd name="connsiteX152" fmla="*/ 3794418 w 4063998"/>
              <a:gd name="connsiteY152" fmla="*/ 36420 h 2400300"/>
              <a:gd name="connsiteX153" fmla="*/ 3803139 w 4063998"/>
              <a:gd name="connsiteY153" fmla="*/ 31867 h 2400300"/>
              <a:gd name="connsiteX154" fmla="*/ 3802049 w 4063998"/>
              <a:gd name="connsiteY154" fmla="*/ 26747 h 2400300"/>
              <a:gd name="connsiteX155" fmla="*/ 3391105 w 4063998"/>
              <a:gd name="connsiteY155" fmla="*/ 22762 h 2400300"/>
              <a:gd name="connsiteX156" fmla="*/ 3388924 w 4063998"/>
              <a:gd name="connsiteY156" fmla="*/ 27315 h 2400300"/>
              <a:gd name="connsiteX157" fmla="*/ 3393285 w 4063998"/>
              <a:gd name="connsiteY157" fmla="*/ 31867 h 2400300"/>
              <a:gd name="connsiteX158" fmla="*/ 3395466 w 4063998"/>
              <a:gd name="connsiteY158" fmla="*/ 27315 h 2400300"/>
              <a:gd name="connsiteX159" fmla="*/ 3391105 w 4063998"/>
              <a:gd name="connsiteY159" fmla="*/ 22762 h 2400300"/>
              <a:gd name="connsiteX160" fmla="*/ 2370831 w 4063998"/>
              <a:gd name="connsiteY160" fmla="*/ 0 h 2400300"/>
              <a:gd name="connsiteX161" fmla="*/ 2451492 w 4063998"/>
              <a:gd name="connsiteY161" fmla="*/ 0 h 2400300"/>
              <a:gd name="connsiteX162" fmla="*/ 2527524 w 4063998"/>
              <a:gd name="connsiteY162" fmla="*/ 0 h 2400300"/>
              <a:gd name="connsiteX163" fmla="*/ 2556136 w 4063998"/>
              <a:gd name="connsiteY163" fmla="*/ 0 h 2400300"/>
              <a:gd name="connsiteX164" fmla="*/ 2551776 w 4063998"/>
              <a:gd name="connsiteY164" fmla="*/ 4553 h 2400300"/>
              <a:gd name="connsiteX165" fmla="*/ 2556136 w 4063998"/>
              <a:gd name="connsiteY165" fmla="*/ 9105 h 2400300"/>
              <a:gd name="connsiteX166" fmla="*/ 2560496 w 4063998"/>
              <a:gd name="connsiteY166" fmla="*/ 4553 h 2400300"/>
              <a:gd name="connsiteX167" fmla="*/ 2556136 w 4063998"/>
              <a:gd name="connsiteY167" fmla="*/ 0 h 2400300"/>
              <a:gd name="connsiteX168" fmla="*/ 2595377 w 4063998"/>
              <a:gd name="connsiteY168" fmla="*/ 0 h 2400300"/>
              <a:gd name="connsiteX169" fmla="*/ 2952909 w 4063998"/>
              <a:gd name="connsiteY169" fmla="*/ 0 h 2400300"/>
              <a:gd name="connsiteX170" fmla="*/ 3323522 w 4063998"/>
              <a:gd name="connsiteY170" fmla="*/ 4553 h 2400300"/>
              <a:gd name="connsiteX171" fmla="*/ 3330063 w 4063998"/>
              <a:gd name="connsiteY171" fmla="*/ 11383 h 2400300"/>
              <a:gd name="connsiteX172" fmla="*/ 3316983 w 4063998"/>
              <a:gd name="connsiteY172" fmla="*/ 18210 h 2400300"/>
              <a:gd name="connsiteX173" fmla="*/ 3301721 w 4063998"/>
              <a:gd name="connsiteY173" fmla="*/ 38697 h 2400300"/>
              <a:gd name="connsiteX174" fmla="*/ 3297361 w 4063998"/>
              <a:gd name="connsiteY174" fmla="*/ 56907 h 2400300"/>
              <a:gd name="connsiteX175" fmla="*/ 3295182 w 4063998"/>
              <a:gd name="connsiteY175" fmla="*/ 68287 h 2400300"/>
              <a:gd name="connsiteX176" fmla="*/ 3293001 w 4063998"/>
              <a:gd name="connsiteY176" fmla="*/ 79670 h 2400300"/>
              <a:gd name="connsiteX177" fmla="*/ 3290822 w 4063998"/>
              <a:gd name="connsiteY177" fmla="*/ 86497 h 2400300"/>
              <a:gd name="connsiteX178" fmla="*/ 3282102 w 4063998"/>
              <a:gd name="connsiteY178" fmla="*/ 106985 h 2400300"/>
              <a:gd name="connsiteX179" fmla="*/ 3273381 w 4063998"/>
              <a:gd name="connsiteY179" fmla="*/ 122917 h 2400300"/>
              <a:gd name="connsiteX180" fmla="*/ 3271200 w 4063998"/>
              <a:gd name="connsiteY180" fmla="*/ 136575 h 2400300"/>
              <a:gd name="connsiteX181" fmla="*/ 3251581 w 4063998"/>
              <a:gd name="connsiteY181" fmla="*/ 163890 h 2400300"/>
              <a:gd name="connsiteX182" fmla="*/ 3251581 w 4063998"/>
              <a:gd name="connsiteY182" fmla="*/ 168442 h 2400300"/>
              <a:gd name="connsiteX183" fmla="*/ 3249399 w 4063998"/>
              <a:gd name="connsiteY183" fmla="*/ 177547 h 2400300"/>
              <a:gd name="connsiteX184" fmla="*/ 3245039 w 4063998"/>
              <a:gd name="connsiteY184" fmla="*/ 184377 h 2400300"/>
              <a:gd name="connsiteX185" fmla="*/ 3210158 w 4063998"/>
              <a:gd name="connsiteY185" fmla="*/ 254940 h 2400300"/>
              <a:gd name="connsiteX186" fmla="*/ 3207979 w 4063998"/>
              <a:gd name="connsiteY186" fmla="*/ 254940 h 2400300"/>
              <a:gd name="connsiteX187" fmla="*/ 3173098 w 4063998"/>
              <a:gd name="connsiteY187" fmla="*/ 336884 h 2400300"/>
              <a:gd name="connsiteX188" fmla="*/ 3164378 w 4063998"/>
              <a:gd name="connsiteY188" fmla="*/ 350542 h 2400300"/>
              <a:gd name="connsiteX189" fmla="*/ 3157837 w 4063998"/>
              <a:gd name="connsiteY189" fmla="*/ 371027 h 2400300"/>
              <a:gd name="connsiteX190" fmla="*/ 3142577 w 4063998"/>
              <a:gd name="connsiteY190" fmla="*/ 389239 h 2400300"/>
              <a:gd name="connsiteX191" fmla="*/ 3136036 w 4063998"/>
              <a:gd name="connsiteY191" fmla="*/ 402897 h 2400300"/>
              <a:gd name="connsiteX192" fmla="*/ 3129497 w 4063998"/>
              <a:gd name="connsiteY192" fmla="*/ 416552 h 2400300"/>
              <a:gd name="connsiteX193" fmla="*/ 3129497 w 4063998"/>
              <a:gd name="connsiteY193" fmla="*/ 418829 h 2400300"/>
              <a:gd name="connsiteX194" fmla="*/ 3142577 w 4063998"/>
              <a:gd name="connsiteY194" fmla="*/ 412002 h 2400300"/>
              <a:gd name="connsiteX195" fmla="*/ 3149116 w 4063998"/>
              <a:gd name="connsiteY195" fmla="*/ 400619 h 2400300"/>
              <a:gd name="connsiteX196" fmla="*/ 3155657 w 4063998"/>
              <a:gd name="connsiteY196" fmla="*/ 396067 h 2400300"/>
              <a:gd name="connsiteX197" fmla="*/ 3162197 w 4063998"/>
              <a:gd name="connsiteY197" fmla="*/ 391514 h 2400300"/>
              <a:gd name="connsiteX198" fmla="*/ 3173098 w 4063998"/>
              <a:gd name="connsiteY198" fmla="*/ 386962 h 2400300"/>
              <a:gd name="connsiteX199" fmla="*/ 3170917 w 4063998"/>
              <a:gd name="connsiteY199" fmla="*/ 384684 h 2400300"/>
              <a:gd name="connsiteX200" fmla="*/ 3166557 w 4063998"/>
              <a:gd name="connsiteY200" fmla="*/ 384684 h 2400300"/>
              <a:gd name="connsiteX201" fmla="*/ 3188357 w 4063998"/>
              <a:gd name="connsiteY201" fmla="*/ 339159 h 2400300"/>
              <a:gd name="connsiteX202" fmla="*/ 3197078 w 4063998"/>
              <a:gd name="connsiteY202" fmla="*/ 336884 h 2400300"/>
              <a:gd name="connsiteX203" fmla="*/ 3201438 w 4063998"/>
              <a:gd name="connsiteY203" fmla="*/ 323227 h 2400300"/>
              <a:gd name="connsiteX204" fmla="*/ 3205798 w 4063998"/>
              <a:gd name="connsiteY204" fmla="*/ 309569 h 2400300"/>
              <a:gd name="connsiteX205" fmla="*/ 3218879 w 4063998"/>
              <a:gd name="connsiteY205" fmla="*/ 286807 h 2400300"/>
              <a:gd name="connsiteX206" fmla="*/ 3238500 w 4063998"/>
              <a:gd name="connsiteY206" fmla="*/ 248110 h 2400300"/>
              <a:gd name="connsiteX207" fmla="*/ 3249399 w 4063998"/>
              <a:gd name="connsiteY207" fmla="*/ 227625 h 2400300"/>
              <a:gd name="connsiteX208" fmla="*/ 3271200 w 4063998"/>
              <a:gd name="connsiteY208" fmla="*/ 200310 h 2400300"/>
              <a:gd name="connsiteX209" fmla="*/ 3275561 w 4063998"/>
              <a:gd name="connsiteY209" fmla="*/ 188927 h 2400300"/>
              <a:gd name="connsiteX210" fmla="*/ 3279921 w 4063998"/>
              <a:gd name="connsiteY210" fmla="*/ 177547 h 2400300"/>
              <a:gd name="connsiteX211" fmla="*/ 3284281 w 4063998"/>
              <a:gd name="connsiteY211" fmla="*/ 168442 h 2400300"/>
              <a:gd name="connsiteX212" fmla="*/ 3301721 w 4063998"/>
              <a:gd name="connsiteY212" fmla="*/ 145680 h 2400300"/>
              <a:gd name="connsiteX213" fmla="*/ 3301721 w 4063998"/>
              <a:gd name="connsiteY213" fmla="*/ 138852 h 2400300"/>
              <a:gd name="connsiteX214" fmla="*/ 3301721 w 4063998"/>
              <a:gd name="connsiteY214" fmla="*/ 127470 h 2400300"/>
              <a:gd name="connsiteX215" fmla="*/ 3312623 w 4063998"/>
              <a:gd name="connsiteY215" fmla="*/ 109260 h 2400300"/>
              <a:gd name="connsiteX216" fmla="*/ 3327882 w 4063998"/>
              <a:gd name="connsiteY216" fmla="*/ 91050 h 2400300"/>
              <a:gd name="connsiteX217" fmla="*/ 3334423 w 4063998"/>
              <a:gd name="connsiteY217" fmla="*/ 84222 h 2400300"/>
              <a:gd name="connsiteX218" fmla="*/ 3340963 w 4063998"/>
              <a:gd name="connsiteY218" fmla="*/ 70565 h 2400300"/>
              <a:gd name="connsiteX219" fmla="*/ 3347504 w 4063998"/>
              <a:gd name="connsiteY219" fmla="*/ 56907 h 2400300"/>
              <a:gd name="connsiteX220" fmla="*/ 3351864 w 4063998"/>
              <a:gd name="connsiteY220" fmla="*/ 52352 h 2400300"/>
              <a:gd name="connsiteX221" fmla="*/ 3356224 w 4063998"/>
              <a:gd name="connsiteY221" fmla="*/ 43248 h 2400300"/>
              <a:gd name="connsiteX222" fmla="*/ 3364945 w 4063998"/>
              <a:gd name="connsiteY222" fmla="*/ 22762 h 2400300"/>
              <a:gd name="connsiteX223" fmla="*/ 3373665 w 4063998"/>
              <a:gd name="connsiteY223" fmla="*/ 6828 h 2400300"/>
              <a:gd name="connsiteX224" fmla="*/ 3497928 w 4063998"/>
              <a:gd name="connsiteY224" fmla="*/ 4553 h 2400300"/>
              <a:gd name="connsiteX225" fmla="*/ 3665795 w 4063998"/>
              <a:gd name="connsiteY225" fmla="*/ 9105 h 2400300"/>
              <a:gd name="connsiteX226" fmla="*/ 3715935 w 4063998"/>
              <a:gd name="connsiteY226" fmla="*/ 15935 h 2400300"/>
              <a:gd name="connsiteX227" fmla="*/ 3729016 w 4063998"/>
              <a:gd name="connsiteY227" fmla="*/ 18210 h 2400300"/>
              <a:gd name="connsiteX228" fmla="*/ 3772617 w 4063998"/>
              <a:gd name="connsiteY228" fmla="*/ 15935 h 2400300"/>
              <a:gd name="connsiteX229" fmla="*/ 3822760 w 4063998"/>
              <a:gd name="connsiteY229" fmla="*/ 15935 h 2400300"/>
              <a:gd name="connsiteX230" fmla="*/ 3853281 w 4063998"/>
              <a:gd name="connsiteY230" fmla="*/ 15935 h 2400300"/>
              <a:gd name="connsiteX231" fmla="*/ 3920863 w 4063998"/>
              <a:gd name="connsiteY231" fmla="*/ 18210 h 2400300"/>
              <a:gd name="connsiteX232" fmla="*/ 4014607 w 4063998"/>
              <a:gd name="connsiteY232" fmla="*/ 22762 h 2400300"/>
              <a:gd name="connsiteX233" fmla="*/ 4051667 w 4063998"/>
              <a:gd name="connsiteY233" fmla="*/ 25040 h 2400300"/>
              <a:gd name="connsiteX234" fmla="*/ 4051667 w 4063998"/>
              <a:gd name="connsiteY234" fmla="*/ 75115 h 2400300"/>
              <a:gd name="connsiteX235" fmla="*/ 4051667 w 4063998"/>
              <a:gd name="connsiteY235" fmla="*/ 557681 h 2400300"/>
              <a:gd name="connsiteX236" fmla="*/ 4051294 w 4063998"/>
              <a:gd name="connsiteY236" fmla="*/ 759700 h 2400300"/>
              <a:gd name="connsiteX237" fmla="*/ 4050397 w 4063998"/>
              <a:gd name="connsiteY237" fmla="*/ 880944 h 2400300"/>
              <a:gd name="connsiteX238" fmla="*/ 4056027 w 4063998"/>
              <a:gd name="connsiteY238" fmla="*/ 882046 h 2400300"/>
              <a:gd name="connsiteX239" fmla="*/ 4053846 w 4063998"/>
              <a:gd name="connsiteY239" fmla="*/ 920743 h 2400300"/>
              <a:gd name="connsiteX240" fmla="*/ 4060387 w 4063998"/>
              <a:gd name="connsiteY240" fmla="*/ 1000410 h 2400300"/>
              <a:gd name="connsiteX241" fmla="*/ 4062566 w 4063998"/>
              <a:gd name="connsiteY241" fmla="*/ 1032278 h 2400300"/>
              <a:gd name="connsiteX242" fmla="*/ 4060387 w 4063998"/>
              <a:gd name="connsiteY242" fmla="*/ 1059593 h 2400300"/>
              <a:gd name="connsiteX243" fmla="*/ 4047305 w 4063998"/>
              <a:gd name="connsiteY243" fmla="*/ 1269007 h 2400300"/>
              <a:gd name="connsiteX244" fmla="*/ 4042947 w 4063998"/>
              <a:gd name="connsiteY244" fmla="*/ 1337295 h 2400300"/>
              <a:gd name="connsiteX245" fmla="*/ 4034227 w 4063998"/>
              <a:gd name="connsiteY245" fmla="*/ 1482974 h 2400300"/>
              <a:gd name="connsiteX246" fmla="*/ 4029866 w 4063998"/>
              <a:gd name="connsiteY246" fmla="*/ 1558089 h 2400300"/>
              <a:gd name="connsiteX247" fmla="*/ 4018965 w 4063998"/>
              <a:gd name="connsiteY247" fmla="*/ 1920014 h 2400300"/>
              <a:gd name="connsiteX248" fmla="*/ 4008065 w 4063998"/>
              <a:gd name="connsiteY248" fmla="*/ 2190888 h 2400300"/>
              <a:gd name="connsiteX249" fmla="*/ 4008065 w 4063998"/>
              <a:gd name="connsiteY249" fmla="*/ 2195438 h 2400300"/>
              <a:gd name="connsiteX250" fmla="*/ 3994985 w 4063998"/>
              <a:gd name="connsiteY250" fmla="*/ 2225030 h 2400300"/>
              <a:gd name="connsiteX251" fmla="*/ 3973184 w 4063998"/>
              <a:gd name="connsiteY251" fmla="*/ 2227308 h 2400300"/>
              <a:gd name="connsiteX252" fmla="*/ 3955744 w 4063998"/>
              <a:gd name="connsiteY252" fmla="*/ 2229583 h 2400300"/>
              <a:gd name="connsiteX253" fmla="*/ 3890341 w 4063998"/>
              <a:gd name="connsiteY253" fmla="*/ 2227308 h 2400300"/>
              <a:gd name="connsiteX254" fmla="*/ 3875080 w 4063998"/>
              <a:gd name="connsiteY254" fmla="*/ 2222755 h 2400300"/>
              <a:gd name="connsiteX255" fmla="*/ 3864181 w 4063998"/>
              <a:gd name="connsiteY255" fmla="*/ 2213650 h 2400300"/>
              <a:gd name="connsiteX256" fmla="*/ 3859821 w 4063998"/>
              <a:gd name="connsiteY256" fmla="*/ 2204545 h 2400300"/>
              <a:gd name="connsiteX257" fmla="*/ 3855460 w 4063998"/>
              <a:gd name="connsiteY257" fmla="*/ 2211373 h 2400300"/>
              <a:gd name="connsiteX258" fmla="*/ 3838020 w 4063998"/>
              <a:gd name="connsiteY258" fmla="*/ 2222755 h 2400300"/>
              <a:gd name="connsiteX259" fmla="*/ 3781338 w 4063998"/>
              <a:gd name="connsiteY259" fmla="*/ 2220478 h 2400300"/>
              <a:gd name="connsiteX260" fmla="*/ 3744275 w 4063998"/>
              <a:gd name="connsiteY260" fmla="*/ 2225030 h 2400300"/>
              <a:gd name="connsiteX261" fmla="*/ 3700674 w 4063998"/>
              <a:gd name="connsiteY261" fmla="*/ 2218201 h 2400300"/>
              <a:gd name="connsiteX262" fmla="*/ 3696314 w 4063998"/>
              <a:gd name="connsiteY262" fmla="*/ 2204545 h 2400300"/>
              <a:gd name="connsiteX263" fmla="*/ 3694135 w 4063998"/>
              <a:gd name="connsiteY263" fmla="*/ 2199993 h 2400300"/>
              <a:gd name="connsiteX264" fmla="*/ 3687593 w 4063998"/>
              <a:gd name="connsiteY264" fmla="*/ 2204545 h 2400300"/>
              <a:gd name="connsiteX265" fmla="*/ 3681054 w 4063998"/>
              <a:gd name="connsiteY265" fmla="*/ 2206820 h 2400300"/>
              <a:gd name="connsiteX266" fmla="*/ 3674513 w 4063998"/>
              <a:gd name="connsiteY266" fmla="*/ 2209096 h 2400300"/>
              <a:gd name="connsiteX267" fmla="*/ 3637453 w 4063998"/>
              <a:gd name="connsiteY267" fmla="*/ 2202268 h 2400300"/>
              <a:gd name="connsiteX268" fmla="*/ 3626551 w 4063998"/>
              <a:gd name="connsiteY268" fmla="*/ 2197715 h 2400300"/>
              <a:gd name="connsiteX269" fmla="*/ 3633091 w 4063998"/>
              <a:gd name="connsiteY269" fmla="*/ 2206820 h 2400300"/>
              <a:gd name="connsiteX270" fmla="*/ 3624372 w 4063998"/>
              <a:gd name="connsiteY270" fmla="*/ 2215925 h 2400300"/>
              <a:gd name="connsiteX271" fmla="*/ 3606932 w 4063998"/>
              <a:gd name="connsiteY271" fmla="*/ 2213650 h 2400300"/>
              <a:gd name="connsiteX272" fmla="*/ 3578590 w 4063998"/>
              <a:gd name="connsiteY272" fmla="*/ 2218201 h 2400300"/>
              <a:gd name="connsiteX273" fmla="*/ 3565509 w 4063998"/>
              <a:gd name="connsiteY273" fmla="*/ 2215925 h 2400300"/>
              <a:gd name="connsiteX274" fmla="*/ 3550250 w 4063998"/>
              <a:gd name="connsiteY274" fmla="*/ 2213650 h 2400300"/>
              <a:gd name="connsiteX275" fmla="*/ 3545887 w 4063998"/>
              <a:gd name="connsiteY275" fmla="*/ 2211373 h 2400300"/>
              <a:gd name="connsiteX276" fmla="*/ 3541529 w 4063998"/>
              <a:gd name="connsiteY276" fmla="*/ 2202268 h 2400300"/>
              <a:gd name="connsiteX277" fmla="*/ 3537169 w 4063998"/>
              <a:gd name="connsiteY277" fmla="*/ 2211373 h 2400300"/>
              <a:gd name="connsiteX278" fmla="*/ 3528449 w 4063998"/>
              <a:gd name="connsiteY278" fmla="*/ 2213650 h 2400300"/>
              <a:gd name="connsiteX279" fmla="*/ 3521908 w 4063998"/>
              <a:gd name="connsiteY279" fmla="*/ 2202268 h 2400300"/>
              <a:gd name="connsiteX280" fmla="*/ 3515369 w 4063998"/>
              <a:gd name="connsiteY280" fmla="*/ 2204545 h 2400300"/>
              <a:gd name="connsiteX281" fmla="*/ 3521908 w 4063998"/>
              <a:gd name="connsiteY281" fmla="*/ 2222755 h 2400300"/>
              <a:gd name="connsiteX282" fmla="*/ 3534988 w 4063998"/>
              <a:gd name="connsiteY282" fmla="*/ 2227308 h 2400300"/>
              <a:gd name="connsiteX283" fmla="*/ 3556789 w 4063998"/>
              <a:gd name="connsiteY283" fmla="*/ 2234135 h 2400300"/>
              <a:gd name="connsiteX284" fmla="*/ 3567688 w 4063998"/>
              <a:gd name="connsiteY284" fmla="*/ 2236413 h 2400300"/>
              <a:gd name="connsiteX285" fmla="*/ 3580771 w 4063998"/>
              <a:gd name="connsiteY285" fmla="*/ 2231858 h 2400300"/>
              <a:gd name="connsiteX286" fmla="*/ 3596030 w 4063998"/>
              <a:gd name="connsiteY286" fmla="*/ 2218201 h 2400300"/>
              <a:gd name="connsiteX287" fmla="*/ 3611290 w 4063998"/>
              <a:gd name="connsiteY287" fmla="*/ 2236413 h 2400300"/>
              <a:gd name="connsiteX288" fmla="*/ 3620012 w 4063998"/>
              <a:gd name="connsiteY288" fmla="*/ 2243240 h 2400300"/>
              <a:gd name="connsiteX289" fmla="*/ 3630911 w 4063998"/>
              <a:gd name="connsiteY289" fmla="*/ 2250070 h 2400300"/>
              <a:gd name="connsiteX290" fmla="*/ 3635271 w 4063998"/>
              <a:gd name="connsiteY290" fmla="*/ 2247793 h 2400300"/>
              <a:gd name="connsiteX291" fmla="*/ 3678873 w 4063998"/>
              <a:gd name="connsiteY291" fmla="*/ 2245518 h 2400300"/>
              <a:gd name="connsiteX292" fmla="*/ 3694135 w 4063998"/>
              <a:gd name="connsiteY292" fmla="*/ 2250070 h 2400300"/>
              <a:gd name="connsiteX293" fmla="*/ 3720293 w 4063998"/>
              <a:gd name="connsiteY293" fmla="*/ 2254620 h 2400300"/>
              <a:gd name="connsiteX294" fmla="*/ 3755177 w 4063998"/>
              <a:gd name="connsiteY294" fmla="*/ 2266003 h 2400300"/>
              <a:gd name="connsiteX295" fmla="*/ 3779157 w 4063998"/>
              <a:gd name="connsiteY295" fmla="*/ 2277383 h 2400300"/>
              <a:gd name="connsiteX296" fmla="*/ 3796597 w 4063998"/>
              <a:gd name="connsiteY296" fmla="*/ 2281938 h 2400300"/>
              <a:gd name="connsiteX297" fmla="*/ 3816219 w 4063998"/>
              <a:gd name="connsiteY297" fmla="*/ 2297870 h 2400300"/>
              <a:gd name="connsiteX298" fmla="*/ 3822758 w 4063998"/>
              <a:gd name="connsiteY298" fmla="*/ 2304700 h 2400300"/>
              <a:gd name="connsiteX299" fmla="*/ 3829297 w 4063998"/>
              <a:gd name="connsiteY299" fmla="*/ 2300145 h 2400300"/>
              <a:gd name="connsiteX300" fmla="*/ 3851098 w 4063998"/>
              <a:gd name="connsiteY300" fmla="*/ 2293318 h 2400300"/>
              <a:gd name="connsiteX301" fmla="*/ 3859821 w 4063998"/>
              <a:gd name="connsiteY301" fmla="*/ 2295595 h 2400300"/>
              <a:gd name="connsiteX302" fmla="*/ 3894699 w 4063998"/>
              <a:gd name="connsiteY302" fmla="*/ 2309250 h 2400300"/>
              <a:gd name="connsiteX303" fmla="*/ 3929583 w 4063998"/>
              <a:gd name="connsiteY303" fmla="*/ 2320633 h 2400300"/>
              <a:gd name="connsiteX304" fmla="*/ 3953563 w 4063998"/>
              <a:gd name="connsiteY304" fmla="*/ 2313805 h 2400300"/>
              <a:gd name="connsiteX305" fmla="*/ 3971003 w 4063998"/>
              <a:gd name="connsiteY305" fmla="*/ 2313805 h 2400300"/>
              <a:gd name="connsiteX306" fmla="*/ 3964464 w 4063998"/>
              <a:gd name="connsiteY306" fmla="*/ 2329738 h 2400300"/>
              <a:gd name="connsiteX307" fmla="*/ 3973184 w 4063998"/>
              <a:gd name="connsiteY307" fmla="*/ 2327463 h 2400300"/>
              <a:gd name="connsiteX308" fmla="*/ 3971003 w 4063998"/>
              <a:gd name="connsiteY308" fmla="*/ 2313805 h 2400300"/>
              <a:gd name="connsiteX309" fmla="*/ 3977545 w 4063998"/>
              <a:gd name="connsiteY309" fmla="*/ 2313805 h 2400300"/>
              <a:gd name="connsiteX310" fmla="*/ 3988444 w 4063998"/>
              <a:gd name="connsiteY310" fmla="*/ 2318358 h 2400300"/>
              <a:gd name="connsiteX311" fmla="*/ 4008065 w 4063998"/>
              <a:gd name="connsiteY311" fmla="*/ 2322908 h 2400300"/>
              <a:gd name="connsiteX312" fmla="*/ 4012426 w 4063998"/>
              <a:gd name="connsiteY312" fmla="*/ 2361605 h 2400300"/>
              <a:gd name="connsiteX313" fmla="*/ 4012426 w 4063998"/>
              <a:gd name="connsiteY313" fmla="*/ 2400300 h 2400300"/>
              <a:gd name="connsiteX314" fmla="*/ 3960101 w 4063998"/>
              <a:gd name="connsiteY314" fmla="*/ 2398025 h 2400300"/>
              <a:gd name="connsiteX315" fmla="*/ 3903422 w 4063998"/>
              <a:gd name="connsiteY315" fmla="*/ 2391195 h 2400300"/>
              <a:gd name="connsiteX316" fmla="*/ 3687593 w 4063998"/>
              <a:gd name="connsiteY316" fmla="*/ 2368433 h 2400300"/>
              <a:gd name="connsiteX317" fmla="*/ 3646173 w 4063998"/>
              <a:gd name="connsiteY317" fmla="*/ 2363883 h 2400300"/>
              <a:gd name="connsiteX318" fmla="*/ 3624372 w 4063998"/>
              <a:gd name="connsiteY318" fmla="*/ 2368433 h 2400300"/>
              <a:gd name="connsiteX319" fmla="*/ 3593851 w 4063998"/>
              <a:gd name="connsiteY319" fmla="*/ 2368433 h 2400300"/>
              <a:gd name="connsiteX320" fmla="*/ 3534988 w 4063998"/>
              <a:gd name="connsiteY320" fmla="*/ 2359330 h 2400300"/>
              <a:gd name="connsiteX321" fmla="*/ 3312621 w 4063998"/>
              <a:gd name="connsiteY321" fmla="*/ 2343395 h 2400300"/>
              <a:gd name="connsiteX322" fmla="*/ 3238498 w 4063998"/>
              <a:gd name="connsiteY322" fmla="*/ 2338843 h 2400300"/>
              <a:gd name="connsiteX323" fmla="*/ 3138215 w 4063998"/>
              <a:gd name="connsiteY323" fmla="*/ 2332013 h 2400300"/>
              <a:gd name="connsiteX324" fmla="*/ 2939829 w 4063998"/>
              <a:gd name="connsiteY324" fmla="*/ 2322908 h 2400300"/>
              <a:gd name="connsiteX325" fmla="*/ 2813385 w 4063998"/>
              <a:gd name="connsiteY325" fmla="*/ 2316080 h 2400300"/>
              <a:gd name="connsiteX326" fmla="*/ 2702200 w 4063998"/>
              <a:gd name="connsiteY326" fmla="*/ 2311528 h 2400300"/>
              <a:gd name="connsiteX327" fmla="*/ 2403528 w 4063998"/>
              <a:gd name="connsiteY327" fmla="*/ 2300145 h 2400300"/>
              <a:gd name="connsiteX328" fmla="*/ 2309786 w 4063998"/>
              <a:gd name="connsiteY328" fmla="*/ 2295595 h 2400300"/>
              <a:gd name="connsiteX329" fmla="*/ 2281444 w 4063998"/>
              <a:gd name="connsiteY329" fmla="*/ 2297870 h 2400300"/>
              <a:gd name="connsiteX330" fmla="*/ 2253104 w 4063998"/>
              <a:gd name="connsiteY330" fmla="*/ 2297870 h 2400300"/>
              <a:gd name="connsiteX331" fmla="*/ 2111401 w 4063998"/>
              <a:gd name="connsiteY331" fmla="*/ 2291043 h 2400300"/>
              <a:gd name="connsiteX332" fmla="*/ 1904292 w 4063998"/>
              <a:gd name="connsiteY332" fmla="*/ 2286488 h 2400300"/>
              <a:gd name="connsiteX333" fmla="*/ 1690645 w 4063998"/>
              <a:gd name="connsiteY333" fmla="*/ 2281938 h 2400300"/>
              <a:gd name="connsiteX334" fmla="*/ 1470459 w 4063998"/>
              <a:gd name="connsiteY334" fmla="*/ 2277383 h 2400300"/>
              <a:gd name="connsiteX335" fmla="*/ 942878 w 4063998"/>
              <a:gd name="connsiteY335" fmla="*/ 2268280 h 2400300"/>
              <a:gd name="connsiteX336" fmla="*/ 836056 w 4063998"/>
              <a:gd name="connsiteY336" fmla="*/ 2266003 h 2400300"/>
              <a:gd name="connsiteX337" fmla="*/ 192935 w 4063998"/>
              <a:gd name="connsiteY337" fmla="*/ 2254620 h 2400300"/>
              <a:gd name="connsiteX338" fmla="*/ 31610 w 4063998"/>
              <a:gd name="connsiteY338" fmla="*/ 2252345 h 2400300"/>
              <a:gd name="connsiteX339" fmla="*/ 15362 w 4063998"/>
              <a:gd name="connsiteY339" fmla="*/ 1203387 h 2400300"/>
              <a:gd name="connsiteX340" fmla="*/ 15506 w 4063998"/>
              <a:gd name="connsiteY340" fmla="*/ 1121449 h 2400300"/>
              <a:gd name="connsiteX341" fmla="*/ 15293 w 4063998"/>
              <a:gd name="connsiteY341" fmla="*/ 1120446 h 2400300"/>
              <a:gd name="connsiteX342" fmla="*/ 7630 w 4063998"/>
              <a:gd name="connsiteY342" fmla="*/ 867251 h 2400300"/>
              <a:gd name="connsiteX343" fmla="*/ 3270 w 4063998"/>
              <a:gd name="connsiteY343" fmla="*/ 605481 h 2400300"/>
              <a:gd name="connsiteX344" fmla="*/ 3270 w 4063998"/>
              <a:gd name="connsiteY344" fmla="*/ 79670 h 2400300"/>
              <a:gd name="connsiteX345" fmla="*/ 393502 w 4063998"/>
              <a:gd name="connsiteY345" fmla="*/ 61460 h 2400300"/>
              <a:gd name="connsiteX346" fmla="*/ 722694 w 4063998"/>
              <a:gd name="connsiteY346" fmla="*/ 50077 h 2400300"/>
              <a:gd name="connsiteX347" fmla="*/ 785915 w 4063998"/>
              <a:gd name="connsiteY347" fmla="*/ 45525 h 2400300"/>
              <a:gd name="connsiteX348" fmla="*/ 851318 w 4063998"/>
              <a:gd name="connsiteY348" fmla="*/ 47802 h 2400300"/>
              <a:gd name="connsiteX349" fmla="*/ 860038 w 4063998"/>
              <a:gd name="connsiteY349" fmla="*/ 47802 h 2400300"/>
              <a:gd name="connsiteX350" fmla="*/ 872152 w 4063998"/>
              <a:gd name="connsiteY350" fmla="*/ 45905 h 2400300"/>
              <a:gd name="connsiteX351" fmla="*/ 870939 w 4063998"/>
              <a:gd name="connsiteY351" fmla="*/ 47802 h 2400300"/>
              <a:gd name="connsiteX352" fmla="*/ 877478 w 4063998"/>
              <a:gd name="connsiteY352" fmla="*/ 54630 h 2400300"/>
              <a:gd name="connsiteX353" fmla="*/ 881839 w 4063998"/>
              <a:gd name="connsiteY353" fmla="*/ 47802 h 2400300"/>
              <a:gd name="connsiteX354" fmla="*/ 878996 w 4063998"/>
              <a:gd name="connsiteY354" fmla="*/ 44834 h 2400300"/>
              <a:gd name="connsiteX355" fmla="*/ 903639 w 4063998"/>
              <a:gd name="connsiteY355" fmla="*/ 40972 h 2400300"/>
              <a:gd name="connsiteX356" fmla="*/ 923261 w 4063998"/>
              <a:gd name="connsiteY356" fmla="*/ 47802 h 2400300"/>
              <a:gd name="connsiteX357" fmla="*/ 925440 w 4063998"/>
              <a:gd name="connsiteY357" fmla="*/ 54630 h 2400300"/>
              <a:gd name="connsiteX358" fmla="*/ 931981 w 4063998"/>
              <a:gd name="connsiteY358" fmla="*/ 45525 h 2400300"/>
              <a:gd name="connsiteX359" fmla="*/ 958142 w 4063998"/>
              <a:gd name="connsiteY359" fmla="*/ 36420 h 2400300"/>
              <a:gd name="connsiteX360" fmla="*/ 1309133 w 4063998"/>
              <a:gd name="connsiteY360" fmla="*/ 27315 h 2400300"/>
              <a:gd name="connsiteX361" fmla="*/ 1531501 w 4063998"/>
              <a:gd name="connsiteY361" fmla="*/ 20485 h 2400300"/>
              <a:gd name="connsiteX362" fmla="*/ 1710267 w 4063998"/>
              <a:gd name="connsiteY362" fmla="*/ 15935 h 2400300"/>
              <a:gd name="connsiteX363" fmla="*/ 2211684 w 4063998"/>
              <a:gd name="connsiteY363" fmla="*/ 4553 h 2400300"/>
              <a:gd name="connsiteX364" fmla="*/ 2370831 w 4063998"/>
              <a:gd name="connsiteY36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</a:cxnLst>
            <a:rect l="l" t="t" r="r" b="b"/>
            <a:pathLst>
              <a:path w="4063998" h="2400300">
                <a:moveTo>
                  <a:pt x="3564146" y="2162718"/>
                </a:moveTo>
                <a:cubicBezTo>
                  <a:pt x="3562239" y="2161296"/>
                  <a:pt x="3560059" y="2161296"/>
                  <a:pt x="3558970" y="2163571"/>
                </a:cubicBezTo>
                <a:cubicBezTo>
                  <a:pt x="3554610" y="2168126"/>
                  <a:pt x="3556789" y="2174953"/>
                  <a:pt x="3563330" y="2174953"/>
                </a:cubicBezTo>
                <a:cubicBezTo>
                  <a:pt x="3565509" y="2174953"/>
                  <a:pt x="3569869" y="2172676"/>
                  <a:pt x="3567688" y="2170401"/>
                </a:cubicBezTo>
                <a:cubicBezTo>
                  <a:pt x="3567688" y="2166986"/>
                  <a:pt x="3566053" y="2164141"/>
                  <a:pt x="3564146" y="2162718"/>
                </a:cubicBezTo>
                <a:close/>
                <a:moveTo>
                  <a:pt x="112271" y="2102113"/>
                </a:moveTo>
                <a:cubicBezTo>
                  <a:pt x="112271" y="2102113"/>
                  <a:pt x="110090" y="2104388"/>
                  <a:pt x="107911" y="2106666"/>
                </a:cubicBezTo>
                <a:cubicBezTo>
                  <a:pt x="105732" y="2108943"/>
                  <a:pt x="103551" y="2111218"/>
                  <a:pt x="101372" y="2108943"/>
                </a:cubicBezTo>
                <a:cubicBezTo>
                  <a:pt x="99191" y="2106666"/>
                  <a:pt x="97012" y="2108943"/>
                  <a:pt x="97012" y="2111218"/>
                </a:cubicBezTo>
                <a:cubicBezTo>
                  <a:pt x="97012" y="2120323"/>
                  <a:pt x="103551" y="2118046"/>
                  <a:pt x="110090" y="2108943"/>
                </a:cubicBezTo>
                <a:cubicBezTo>
                  <a:pt x="114450" y="2104388"/>
                  <a:pt x="114450" y="2102113"/>
                  <a:pt x="112271" y="2102113"/>
                </a:cubicBezTo>
                <a:close/>
                <a:moveTo>
                  <a:pt x="3822758" y="1758401"/>
                </a:moveTo>
                <a:cubicBezTo>
                  <a:pt x="3820579" y="1758401"/>
                  <a:pt x="3818398" y="1760676"/>
                  <a:pt x="3820579" y="1765229"/>
                </a:cubicBezTo>
                <a:cubicBezTo>
                  <a:pt x="3822758" y="1767504"/>
                  <a:pt x="3824939" y="1772059"/>
                  <a:pt x="3827118" y="1772059"/>
                </a:cubicBezTo>
                <a:cubicBezTo>
                  <a:pt x="3829297" y="1772059"/>
                  <a:pt x="3829297" y="1769781"/>
                  <a:pt x="3829297" y="1765229"/>
                </a:cubicBezTo>
                <a:cubicBezTo>
                  <a:pt x="3827118" y="1762951"/>
                  <a:pt x="3824939" y="1758401"/>
                  <a:pt x="3822758" y="1758401"/>
                </a:cubicBezTo>
                <a:close/>
                <a:moveTo>
                  <a:pt x="2058533" y="1745596"/>
                </a:moveTo>
                <a:cubicBezTo>
                  <a:pt x="2057443" y="1746449"/>
                  <a:pt x="2056898" y="1749294"/>
                  <a:pt x="2056898" y="1753846"/>
                </a:cubicBezTo>
                <a:cubicBezTo>
                  <a:pt x="2056898" y="1758401"/>
                  <a:pt x="2059079" y="1760676"/>
                  <a:pt x="2061258" y="1758401"/>
                </a:cubicBezTo>
                <a:cubicBezTo>
                  <a:pt x="2063437" y="1758401"/>
                  <a:pt x="2063437" y="1753846"/>
                  <a:pt x="2063437" y="1749296"/>
                </a:cubicBezTo>
                <a:cubicBezTo>
                  <a:pt x="2061258" y="1745881"/>
                  <a:pt x="2059623" y="1744743"/>
                  <a:pt x="2058533" y="1745596"/>
                </a:cubicBezTo>
                <a:close/>
                <a:moveTo>
                  <a:pt x="1841071" y="1740189"/>
                </a:moveTo>
                <a:cubicBezTo>
                  <a:pt x="1836709" y="1740189"/>
                  <a:pt x="1834530" y="1740189"/>
                  <a:pt x="1834530" y="1742466"/>
                </a:cubicBezTo>
                <a:cubicBezTo>
                  <a:pt x="1834530" y="1744741"/>
                  <a:pt x="1836709" y="1747019"/>
                  <a:pt x="1841071" y="1749296"/>
                </a:cubicBezTo>
                <a:cubicBezTo>
                  <a:pt x="1845429" y="1749296"/>
                  <a:pt x="1847611" y="1749296"/>
                  <a:pt x="1847611" y="1747019"/>
                </a:cubicBezTo>
                <a:cubicBezTo>
                  <a:pt x="1847611" y="1744741"/>
                  <a:pt x="1845429" y="1742466"/>
                  <a:pt x="1841071" y="1740189"/>
                </a:cubicBezTo>
                <a:close/>
                <a:moveTo>
                  <a:pt x="1879494" y="1704055"/>
                </a:moveTo>
                <a:cubicBezTo>
                  <a:pt x="1879221" y="1704340"/>
                  <a:pt x="1880312" y="1707185"/>
                  <a:pt x="1882492" y="1712876"/>
                </a:cubicBezTo>
                <a:cubicBezTo>
                  <a:pt x="1884673" y="1719704"/>
                  <a:pt x="1886852" y="1724256"/>
                  <a:pt x="1889031" y="1721979"/>
                </a:cubicBezTo>
                <a:cubicBezTo>
                  <a:pt x="1889031" y="1721979"/>
                  <a:pt x="1886852" y="1715151"/>
                  <a:pt x="1884673" y="1710599"/>
                </a:cubicBezTo>
                <a:cubicBezTo>
                  <a:pt x="1881402" y="1706046"/>
                  <a:pt x="1879767" y="1703770"/>
                  <a:pt x="1879494" y="1704055"/>
                </a:cubicBezTo>
                <a:close/>
                <a:moveTo>
                  <a:pt x="1951710" y="1701494"/>
                </a:moveTo>
                <a:cubicBezTo>
                  <a:pt x="1950620" y="1700925"/>
                  <a:pt x="1950075" y="1701494"/>
                  <a:pt x="1950075" y="1703771"/>
                </a:cubicBezTo>
                <a:cubicBezTo>
                  <a:pt x="1950075" y="1710599"/>
                  <a:pt x="1958795" y="1717426"/>
                  <a:pt x="1960974" y="1715151"/>
                </a:cubicBezTo>
                <a:cubicBezTo>
                  <a:pt x="1960974" y="1712876"/>
                  <a:pt x="1960974" y="1710599"/>
                  <a:pt x="1956614" y="1706046"/>
                </a:cubicBezTo>
                <a:cubicBezTo>
                  <a:pt x="1954434" y="1703770"/>
                  <a:pt x="1952799" y="1702063"/>
                  <a:pt x="1951710" y="1701494"/>
                </a:cubicBezTo>
                <a:close/>
                <a:moveTo>
                  <a:pt x="1870503" y="1653123"/>
                </a:moveTo>
                <a:cubicBezTo>
                  <a:pt x="1869958" y="1653692"/>
                  <a:pt x="1870503" y="1657107"/>
                  <a:pt x="1871592" y="1662797"/>
                </a:cubicBezTo>
                <a:cubicBezTo>
                  <a:pt x="1873771" y="1669627"/>
                  <a:pt x="1875953" y="1671902"/>
                  <a:pt x="1875953" y="1671902"/>
                </a:cubicBezTo>
                <a:cubicBezTo>
                  <a:pt x="1880311" y="1669627"/>
                  <a:pt x="1878131" y="1665074"/>
                  <a:pt x="1875953" y="1660522"/>
                </a:cubicBezTo>
                <a:cubicBezTo>
                  <a:pt x="1872682" y="1654832"/>
                  <a:pt x="1871048" y="1652554"/>
                  <a:pt x="1870503" y="1653123"/>
                </a:cubicBezTo>
                <a:close/>
                <a:moveTo>
                  <a:pt x="672551" y="1132433"/>
                </a:moveTo>
                <a:cubicBezTo>
                  <a:pt x="668189" y="1132433"/>
                  <a:pt x="666010" y="1134708"/>
                  <a:pt x="668189" y="1136985"/>
                </a:cubicBezTo>
                <a:cubicBezTo>
                  <a:pt x="670370" y="1139260"/>
                  <a:pt x="672551" y="1141538"/>
                  <a:pt x="674730" y="1141538"/>
                </a:cubicBezTo>
                <a:cubicBezTo>
                  <a:pt x="676912" y="1141538"/>
                  <a:pt x="679091" y="1139260"/>
                  <a:pt x="679091" y="1136985"/>
                </a:cubicBezTo>
                <a:cubicBezTo>
                  <a:pt x="679091" y="1134708"/>
                  <a:pt x="676912" y="1132433"/>
                  <a:pt x="672551" y="1132433"/>
                </a:cubicBezTo>
                <a:close/>
                <a:moveTo>
                  <a:pt x="3136036" y="425659"/>
                </a:moveTo>
                <a:cubicBezTo>
                  <a:pt x="3131675" y="425659"/>
                  <a:pt x="3125137" y="437039"/>
                  <a:pt x="3125137" y="441592"/>
                </a:cubicBezTo>
                <a:cubicBezTo>
                  <a:pt x="3125137" y="443869"/>
                  <a:pt x="3122955" y="450697"/>
                  <a:pt x="3118595" y="455249"/>
                </a:cubicBezTo>
                <a:cubicBezTo>
                  <a:pt x="3114235" y="459802"/>
                  <a:pt x="3112056" y="466632"/>
                  <a:pt x="3112056" y="468907"/>
                </a:cubicBezTo>
                <a:cubicBezTo>
                  <a:pt x="3112056" y="475734"/>
                  <a:pt x="3131675" y="443869"/>
                  <a:pt x="3136036" y="432487"/>
                </a:cubicBezTo>
                <a:cubicBezTo>
                  <a:pt x="3138217" y="427934"/>
                  <a:pt x="3138217" y="423382"/>
                  <a:pt x="3136036" y="425659"/>
                </a:cubicBezTo>
                <a:close/>
                <a:moveTo>
                  <a:pt x="3175277" y="412002"/>
                </a:moveTo>
                <a:cubicBezTo>
                  <a:pt x="3173098" y="412002"/>
                  <a:pt x="3173098" y="414277"/>
                  <a:pt x="3173098" y="418829"/>
                </a:cubicBezTo>
                <a:cubicBezTo>
                  <a:pt x="3173098" y="423382"/>
                  <a:pt x="3173098" y="425659"/>
                  <a:pt x="3175277" y="421107"/>
                </a:cubicBezTo>
                <a:cubicBezTo>
                  <a:pt x="3175277" y="416552"/>
                  <a:pt x="3175277" y="412002"/>
                  <a:pt x="3175277" y="412002"/>
                </a:cubicBezTo>
                <a:close/>
                <a:moveTo>
                  <a:pt x="3169827" y="405173"/>
                </a:moveTo>
                <a:cubicBezTo>
                  <a:pt x="3168737" y="405173"/>
                  <a:pt x="3166557" y="407449"/>
                  <a:pt x="3162197" y="412002"/>
                </a:cubicBezTo>
                <a:cubicBezTo>
                  <a:pt x="3153476" y="418829"/>
                  <a:pt x="3153476" y="418829"/>
                  <a:pt x="3162197" y="418829"/>
                </a:cubicBezTo>
                <a:cubicBezTo>
                  <a:pt x="3164378" y="416552"/>
                  <a:pt x="3168738" y="414277"/>
                  <a:pt x="3170917" y="412002"/>
                </a:cubicBezTo>
                <a:cubicBezTo>
                  <a:pt x="3170917" y="407449"/>
                  <a:pt x="3170917" y="405173"/>
                  <a:pt x="3169827" y="405173"/>
                </a:cubicBezTo>
                <a:close/>
                <a:moveTo>
                  <a:pt x="3698495" y="268597"/>
                </a:moveTo>
                <a:cubicBezTo>
                  <a:pt x="3694135" y="268597"/>
                  <a:pt x="3694135" y="268597"/>
                  <a:pt x="3696316" y="270872"/>
                </a:cubicBezTo>
                <a:cubicBezTo>
                  <a:pt x="3698495" y="273150"/>
                  <a:pt x="3700676" y="273150"/>
                  <a:pt x="3702855" y="270872"/>
                </a:cubicBezTo>
                <a:cubicBezTo>
                  <a:pt x="3705036" y="268597"/>
                  <a:pt x="3702855" y="268597"/>
                  <a:pt x="3698495" y="268597"/>
                </a:cubicBezTo>
                <a:close/>
                <a:moveTo>
                  <a:pt x="3243677" y="267460"/>
                </a:moveTo>
                <a:cubicBezTo>
                  <a:pt x="3242314" y="267460"/>
                  <a:pt x="3239589" y="268597"/>
                  <a:pt x="3234140" y="270872"/>
                </a:cubicBezTo>
                <a:cubicBezTo>
                  <a:pt x="3231959" y="273150"/>
                  <a:pt x="3229780" y="275427"/>
                  <a:pt x="3229780" y="277702"/>
                </a:cubicBezTo>
                <a:cubicBezTo>
                  <a:pt x="3231959" y="282254"/>
                  <a:pt x="3247221" y="277702"/>
                  <a:pt x="3245039" y="270872"/>
                </a:cubicBezTo>
                <a:cubicBezTo>
                  <a:pt x="3245039" y="268597"/>
                  <a:pt x="3245039" y="267460"/>
                  <a:pt x="3243677" y="267460"/>
                </a:cubicBezTo>
                <a:close/>
                <a:moveTo>
                  <a:pt x="3203619" y="264045"/>
                </a:moveTo>
                <a:cubicBezTo>
                  <a:pt x="3201438" y="264045"/>
                  <a:pt x="3201438" y="266322"/>
                  <a:pt x="3199259" y="268597"/>
                </a:cubicBezTo>
                <a:cubicBezTo>
                  <a:pt x="3199259" y="270872"/>
                  <a:pt x="3199259" y="273150"/>
                  <a:pt x="3201438" y="273150"/>
                </a:cubicBezTo>
                <a:cubicBezTo>
                  <a:pt x="3203619" y="273150"/>
                  <a:pt x="3205798" y="270872"/>
                  <a:pt x="3205798" y="268597"/>
                </a:cubicBezTo>
                <a:cubicBezTo>
                  <a:pt x="3205798" y="266322"/>
                  <a:pt x="3205798" y="264045"/>
                  <a:pt x="3203619" y="264045"/>
                </a:cubicBezTo>
                <a:close/>
                <a:moveTo>
                  <a:pt x="761936" y="261769"/>
                </a:moveTo>
                <a:cubicBezTo>
                  <a:pt x="757575" y="261769"/>
                  <a:pt x="755394" y="261769"/>
                  <a:pt x="755394" y="264045"/>
                </a:cubicBezTo>
                <a:cubicBezTo>
                  <a:pt x="755394" y="266322"/>
                  <a:pt x="759754" y="268597"/>
                  <a:pt x="761936" y="268597"/>
                </a:cubicBezTo>
                <a:cubicBezTo>
                  <a:pt x="764115" y="268597"/>
                  <a:pt x="768475" y="266322"/>
                  <a:pt x="768475" y="266322"/>
                </a:cubicBezTo>
                <a:cubicBezTo>
                  <a:pt x="768475" y="266322"/>
                  <a:pt x="764115" y="264045"/>
                  <a:pt x="761936" y="261769"/>
                </a:cubicBezTo>
                <a:close/>
                <a:moveTo>
                  <a:pt x="1058426" y="259492"/>
                </a:moveTo>
                <a:cubicBezTo>
                  <a:pt x="1056245" y="259492"/>
                  <a:pt x="1054066" y="261769"/>
                  <a:pt x="1054066" y="264045"/>
                </a:cubicBezTo>
                <a:cubicBezTo>
                  <a:pt x="1054066" y="266322"/>
                  <a:pt x="1056245" y="268597"/>
                  <a:pt x="1058426" y="266322"/>
                </a:cubicBezTo>
                <a:cubicBezTo>
                  <a:pt x="1060605" y="264045"/>
                  <a:pt x="1062786" y="261769"/>
                  <a:pt x="1062786" y="261769"/>
                </a:cubicBezTo>
                <a:cubicBezTo>
                  <a:pt x="1062786" y="259492"/>
                  <a:pt x="1060605" y="259492"/>
                  <a:pt x="1058426" y="259492"/>
                </a:cubicBezTo>
                <a:close/>
                <a:moveTo>
                  <a:pt x="831698" y="163890"/>
                </a:moveTo>
                <a:cubicBezTo>
                  <a:pt x="829517" y="166165"/>
                  <a:pt x="825157" y="168442"/>
                  <a:pt x="818618" y="168442"/>
                </a:cubicBezTo>
                <a:cubicBezTo>
                  <a:pt x="809897" y="168442"/>
                  <a:pt x="807716" y="172995"/>
                  <a:pt x="807716" y="179822"/>
                </a:cubicBezTo>
                <a:cubicBezTo>
                  <a:pt x="807716" y="186652"/>
                  <a:pt x="809897" y="191205"/>
                  <a:pt x="812076" y="191205"/>
                </a:cubicBezTo>
                <a:cubicBezTo>
                  <a:pt x="814257" y="191205"/>
                  <a:pt x="816436" y="188927"/>
                  <a:pt x="814257" y="184377"/>
                </a:cubicBezTo>
                <a:cubicBezTo>
                  <a:pt x="812076" y="177547"/>
                  <a:pt x="814257" y="177547"/>
                  <a:pt x="820797" y="179822"/>
                </a:cubicBezTo>
                <a:cubicBezTo>
                  <a:pt x="827338" y="182100"/>
                  <a:pt x="827338" y="182100"/>
                  <a:pt x="822978" y="177547"/>
                </a:cubicBezTo>
                <a:cubicBezTo>
                  <a:pt x="816436" y="172995"/>
                  <a:pt x="816436" y="172995"/>
                  <a:pt x="822978" y="172995"/>
                </a:cubicBezTo>
                <a:cubicBezTo>
                  <a:pt x="827338" y="172995"/>
                  <a:pt x="829517" y="170720"/>
                  <a:pt x="831698" y="168442"/>
                </a:cubicBezTo>
                <a:cubicBezTo>
                  <a:pt x="833877" y="163890"/>
                  <a:pt x="831698" y="161615"/>
                  <a:pt x="831698" y="163890"/>
                </a:cubicBezTo>
                <a:close/>
                <a:moveTo>
                  <a:pt x="3245039" y="159337"/>
                </a:moveTo>
                <a:cubicBezTo>
                  <a:pt x="3240679" y="159337"/>
                  <a:pt x="3238500" y="161615"/>
                  <a:pt x="3242861" y="161615"/>
                </a:cubicBezTo>
                <a:cubicBezTo>
                  <a:pt x="3245039" y="163890"/>
                  <a:pt x="3247221" y="163890"/>
                  <a:pt x="3249399" y="161615"/>
                </a:cubicBezTo>
                <a:cubicBezTo>
                  <a:pt x="3251581" y="159337"/>
                  <a:pt x="3249399" y="159337"/>
                  <a:pt x="3245039" y="159337"/>
                </a:cubicBezTo>
                <a:close/>
                <a:moveTo>
                  <a:pt x="3300359" y="150802"/>
                </a:moveTo>
                <a:cubicBezTo>
                  <a:pt x="3298451" y="150233"/>
                  <a:pt x="3297361" y="151371"/>
                  <a:pt x="3297361" y="154785"/>
                </a:cubicBezTo>
                <a:cubicBezTo>
                  <a:pt x="3297361" y="157060"/>
                  <a:pt x="3301721" y="159337"/>
                  <a:pt x="3303903" y="161615"/>
                </a:cubicBezTo>
                <a:cubicBezTo>
                  <a:pt x="3312623" y="166165"/>
                  <a:pt x="3314802" y="163890"/>
                  <a:pt x="3308263" y="157060"/>
                </a:cubicBezTo>
                <a:cubicBezTo>
                  <a:pt x="3304992" y="153646"/>
                  <a:pt x="3302266" y="151370"/>
                  <a:pt x="3300359" y="150802"/>
                </a:cubicBezTo>
                <a:close/>
                <a:moveTo>
                  <a:pt x="1276433" y="95602"/>
                </a:moveTo>
                <a:cubicBezTo>
                  <a:pt x="1276433" y="95602"/>
                  <a:pt x="1274252" y="97877"/>
                  <a:pt x="1272073" y="102432"/>
                </a:cubicBezTo>
                <a:cubicBezTo>
                  <a:pt x="1269892" y="109260"/>
                  <a:pt x="1269892" y="109260"/>
                  <a:pt x="1274252" y="104707"/>
                </a:cubicBezTo>
                <a:cubicBezTo>
                  <a:pt x="1276433" y="100155"/>
                  <a:pt x="1278612" y="97877"/>
                  <a:pt x="1276433" y="95602"/>
                </a:cubicBezTo>
                <a:close/>
                <a:moveTo>
                  <a:pt x="3705036" y="93327"/>
                </a:moveTo>
                <a:cubicBezTo>
                  <a:pt x="3702855" y="93327"/>
                  <a:pt x="3700676" y="95602"/>
                  <a:pt x="3702855" y="97877"/>
                </a:cubicBezTo>
                <a:cubicBezTo>
                  <a:pt x="3705036" y="100155"/>
                  <a:pt x="3707215" y="102432"/>
                  <a:pt x="3707215" y="102432"/>
                </a:cubicBezTo>
                <a:cubicBezTo>
                  <a:pt x="3707215" y="102432"/>
                  <a:pt x="3709397" y="100155"/>
                  <a:pt x="3709397" y="97877"/>
                </a:cubicBezTo>
                <a:cubicBezTo>
                  <a:pt x="3709397" y="95602"/>
                  <a:pt x="3707215" y="93327"/>
                  <a:pt x="3705036" y="93327"/>
                </a:cubicBezTo>
                <a:close/>
                <a:moveTo>
                  <a:pt x="3765534" y="81660"/>
                </a:moveTo>
                <a:cubicBezTo>
                  <a:pt x="3764444" y="83654"/>
                  <a:pt x="3764989" y="87637"/>
                  <a:pt x="3768257" y="91050"/>
                </a:cubicBezTo>
                <a:cubicBezTo>
                  <a:pt x="3772617" y="95602"/>
                  <a:pt x="3774799" y="95602"/>
                  <a:pt x="3774799" y="93327"/>
                </a:cubicBezTo>
                <a:cubicBezTo>
                  <a:pt x="3776977" y="91050"/>
                  <a:pt x="3774799" y="86497"/>
                  <a:pt x="3772617" y="84222"/>
                </a:cubicBezTo>
                <a:cubicBezTo>
                  <a:pt x="3769349" y="79670"/>
                  <a:pt x="3766623" y="79670"/>
                  <a:pt x="3765534" y="81660"/>
                </a:cubicBezTo>
                <a:close/>
                <a:moveTo>
                  <a:pt x="3796599" y="79670"/>
                </a:moveTo>
                <a:cubicBezTo>
                  <a:pt x="3794418" y="79670"/>
                  <a:pt x="3792239" y="81945"/>
                  <a:pt x="3792239" y="86497"/>
                </a:cubicBezTo>
                <a:cubicBezTo>
                  <a:pt x="3792239" y="91050"/>
                  <a:pt x="3794418" y="95602"/>
                  <a:pt x="3796599" y="95602"/>
                </a:cubicBezTo>
                <a:cubicBezTo>
                  <a:pt x="3798778" y="95602"/>
                  <a:pt x="3800959" y="93327"/>
                  <a:pt x="3800959" y="88772"/>
                </a:cubicBezTo>
                <a:cubicBezTo>
                  <a:pt x="3800959" y="84222"/>
                  <a:pt x="3798778" y="81945"/>
                  <a:pt x="3796599" y="79670"/>
                </a:cubicBezTo>
                <a:close/>
                <a:moveTo>
                  <a:pt x="3764444" y="57476"/>
                </a:moveTo>
                <a:cubicBezTo>
                  <a:pt x="3763899" y="59182"/>
                  <a:pt x="3764989" y="63737"/>
                  <a:pt x="3768257" y="70565"/>
                </a:cubicBezTo>
                <a:cubicBezTo>
                  <a:pt x="3770439" y="72840"/>
                  <a:pt x="3772617" y="75115"/>
                  <a:pt x="3774799" y="72840"/>
                </a:cubicBezTo>
                <a:cubicBezTo>
                  <a:pt x="3774799" y="70565"/>
                  <a:pt x="3774799" y="66010"/>
                  <a:pt x="3770439" y="61460"/>
                </a:cubicBezTo>
                <a:cubicBezTo>
                  <a:pt x="3767168" y="56907"/>
                  <a:pt x="3764989" y="55767"/>
                  <a:pt x="3764444" y="57476"/>
                </a:cubicBezTo>
                <a:close/>
                <a:moveTo>
                  <a:pt x="2558317" y="52352"/>
                </a:moveTo>
                <a:cubicBezTo>
                  <a:pt x="2558317" y="52352"/>
                  <a:pt x="2562677" y="54630"/>
                  <a:pt x="2564856" y="59182"/>
                </a:cubicBezTo>
                <a:cubicBezTo>
                  <a:pt x="2567037" y="63735"/>
                  <a:pt x="2571397" y="63735"/>
                  <a:pt x="2571397" y="59182"/>
                </a:cubicBezTo>
                <a:cubicBezTo>
                  <a:pt x="2571397" y="56907"/>
                  <a:pt x="2569216" y="52352"/>
                  <a:pt x="2564856" y="52352"/>
                </a:cubicBezTo>
                <a:cubicBezTo>
                  <a:pt x="2560496" y="52352"/>
                  <a:pt x="2558317" y="52352"/>
                  <a:pt x="2558317" y="52352"/>
                </a:cubicBezTo>
                <a:close/>
                <a:moveTo>
                  <a:pt x="3369305" y="50077"/>
                </a:moveTo>
                <a:cubicBezTo>
                  <a:pt x="3367123" y="50077"/>
                  <a:pt x="3364945" y="52352"/>
                  <a:pt x="3364945" y="54630"/>
                </a:cubicBezTo>
                <a:cubicBezTo>
                  <a:pt x="3364945" y="56907"/>
                  <a:pt x="3367123" y="59182"/>
                  <a:pt x="3369305" y="56907"/>
                </a:cubicBezTo>
                <a:cubicBezTo>
                  <a:pt x="3371484" y="56907"/>
                  <a:pt x="3371484" y="54630"/>
                  <a:pt x="3373665" y="52352"/>
                </a:cubicBezTo>
                <a:cubicBezTo>
                  <a:pt x="3373665" y="50077"/>
                  <a:pt x="3371484" y="50077"/>
                  <a:pt x="3369305" y="50077"/>
                </a:cubicBezTo>
                <a:close/>
                <a:moveTo>
                  <a:pt x="899279" y="50077"/>
                </a:moveTo>
                <a:cubicBezTo>
                  <a:pt x="897100" y="50077"/>
                  <a:pt x="894919" y="52352"/>
                  <a:pt x="894919" y="56907"/>
                </a:cubicBezTo>
                <a:cubicBezTo>
                  <a:pt x="894919" y="61460"/>
                  <a:pt x="897100" y="63735"/>
                  <a:pt x="899279" y="63735"/>
                </a:cubicBezTo>
                <a:cubicBezTo>
                  <a:pt x="901460" y="63735"/>
                  <a:pt x="903639" y="61460"/>
                  <a:pt x="903639" y="56907"/>
                </a:cubicBezTo>
                <a:cubicBezTo>
                  <a:pt x="903639" y="52352"/>
                  <a:pt x="901460" y="50077"/>
                  <a:pt x="899279" y="50077"/>
                </a:cubicBezTo>
                <a:close/>
                <a:moveTo>
                  <a:pt x="875299" y="40972"/>
                </a:moveTo>
                <a:lnTo>
                  <a:pt x="878996" y="44834"/>
                </a:lnTo>
                <a:lnTo>
                  <a:pt x="872152" y="45905"/>
                </a:lnTo>
                <a:close/>
                <a:moveTo>
                  <a:pt x="3768257" y="27315"/>
                </a:moveTo>
                <a:cubicBezTo>
                  <a:pt x="3761718" y="27315"/>
                  <a:pt x="3759537" y="29590"/>
                  <a:pt x="3763897" y="29590"/>
                </a:cubicBezTo>
                <a:cubicBezTo>
                  <a:pt x="3766078" y="31867"/>
                  <a:pt x="3770439" y="31867"/>
                  <a:pt x="3772617" y="29590"/>
                </a:cubicBezTo>
                <a:cubicBezTo>
                  <a:pt x="3774799" y="27315"/>
                  <a:pt x="3772617" y="27315"/>
                  <a:pt x="3768257" y="27315"/>
                </a:cubicBezTo>
                <a:close/>
                <a:moveTo>
                  <a:pt x="3802049" y="26747"/>
                </a:moveTo>
                <a:cubicBezTo>
                  <a:pt x="3800414" y="26747"/>
                  <a:pt x="3797689" y="28454"/>
                  <a:pt x="3794418" y="31867"/>
                </a:cubicBezTo>
                <a:cubicBezTo>
                  <a:pt x="3787879" y="36420"/>
                  <a:pt x="3787879" y="36420"/>
                  <a:pt x="3794418" y="36420"/>
                </a:cubicBezTo>
                <a:cubicBezTo>
                  <a:pt x="3798778" y="36420"/>
                  <a:pt x="3800959" y="34145"/>
                  <a:pt x="3803139" y="31867"/>
                </a:cubicBezTo>
                <a:cubicBezTo>
                  <a:pt x="3804230" y="28454"/>
                  <a:pt x="3803685" y="26747"/>
                  <a:pt x="3802049" y="26747"/>
                </a:cubicBezTo>
                <a:close/>
                <a:moveTo>
                  <a:pt x="3391105" y="22762"/>
                </a:moveTo>
                <a:cubicBezTo>
                  <a:pt x="3388924" y="22762"/>
                  <a:pt x="3386745" y="25040"/>
                  <a:pt x="3388924" y="27315"/>
                </a:cubicBezTo>
                <a:cubicBezTo>
                  <a:pt x="3391105" y="29590"/>
                  <a:pt x="3393285" y="31867"/>
                  <a:pt x="3393285" y="31867"/>
                </a:cubicBezTo>
                <a:cubicBezTo>
                  <a:pt x="3393285" y="31867"/>
                  <a:pt x="3393285" y="29590"/>
                  <a:pt x="3395466" y="27315"/>
                </a:cubicBezTo>
                <a:cubicBezTo>
                  <a:pt x="3395466" y="25040"/>
                  <a:pt x="3393285" y="22762"/>
                  <a:pt x="3391105" y="22762"/>
                </a:cubicBezTo>
                <a:close/>
                <a:moveTo>
                  <a:pt x="2370831" y="0"/>
                </a:moveTo>
                <a:cubicBezTo>
                  <a:pt x="2370831" y="0"/>
                  <a:pt x="2407891" y="0"/>
                  <a:pt x="2451492" y="0"/>
                </a:cubicBezTo>
                <a:cubicBezTo>
                  <a:pt x="2474385" y="0"/>
                  <a:pt x="2501635" y="0"/>
                  <a:pt x="2527524" y="0"/>
                </a:cubicBezTo>
                <a:lnTo>
                  <a:pt x="2556136" y="0"/>
                </a:lnTo>
                <a:cubicBezTo>
                  <a:pt x="2553957" y="0"/>
                  <a:pt x="2551776" y="2278"/>
                  <a:pt x="2551776" y="4553"/>
                </a:cubicBezTo>
                <a:cubicBezTo>
                  <a:pt x="2551776" y="6828"/>
                  <a:pt x="2553957" y="9105"/>
                  <a:pt x="2556136" y="9105"/>
                </a:cubicBezTo>
                <a:cubicBezTo>
                  <a:pt x="2558317" y="9105"/>
                  <a:pt x="2558317" y="6828"/>
                  <a:pt x="2560496" y="4553"/>
                </a:cubicBezTo>
                <a:cubicBezTo>
                  <a:pt x="2560496" y="2278"/>
                  <a:pt x="2558317" y="0"/>
                  <a:pt x="2556136" y="0"/>
                </a:cubicBezTo>
                <a:lnTo>
                  <a:pt x="2595377" y="0"/>
                </a:lnTo>
                <a:cubicBezTo>
                  <a:pt x="2630259" y="0"/>
                  <a:pt x="2791584" y="0"/>
                  <a:pt x="2952909" y="0"/>
                </a:cubicBezTo>
                <a:cubicBezTo>
                  <a:pt x="3207979" y="0"/>
                  <a:pt x="3264661" y="2278"/>
                  <a:pt x="3323522" y="4553"/>
                </a:cubicBezTo>
                <a:cubicBezTo>
                  <a:pt x="3334423" y="4553"/>
                  <a:pt x="3334423" y="4553"/>
                  <a:pt x="3330063" y="11383"/>
                </a:cubicBezTo>
                <a:cubicBezTo>
                  <a:pt x="3327882" y="15935"/>
                  <a:pt x="3321343" y="18210"/>
                  <a:pt x="3316983" y="18210"/>
                </a:cubicBezTo>
                <a:cubicBezTo>
                  <a:pt x="3303903" y="18210"/>
                  <a:pt x="3301721" y="18210"/>
                  <a:pt x="3301721" y="38697"/>
                </a:cubicBezTo>
                <a:cubicBezTo>
                  <a:pt x="3301721" y="50077"/>
                  <a:pt x="3299543" y="56907"/>
                  <a:pt x="3297361" y="56907"/>
                </a:cubicBezTo>
                <a:cubicBezTo>
                  <a:pt x="3295182" y="56907"/>
                  <a:pt x="3293001" y="61460"/>
                  <a:pt x="3295182" y="68287"/>
                </a:cubicBezTo>
                <a:cubicBezTo>
                  <a:pt x="3297361" y="75115"/>
                  <a:pt x="3295182" y="79670"/>
                  <a:pt x="3293001" y="79670"/>
                </a:cubicBezTo>
                <a:cubicBezTo>
                  <a:pt x="3290822" y="79670"/>
                  <a:pt x="3288641" y="81945"/>
                  <a:pt x="3290822" y="86497"/>
                </a:cubicBezTo>
                <a:cubicBezTo>
                  <a:pt x="3293001" y="88772"/>
                  <a:pt x="3288641" y="97877"/>
                  <a:pt x="3282102" y="106985"/>
                </a:cubicBezTo>
                <a:cubicBezTo>
                  <a:pt x="3275561" y="113812"/>
                  <a:pt x="3273381" y="120640"/>
                  <a:pt x="3273381" y="122917"/>
                </a:cubicBezTo>
                <a:cubicBezTo>
                  <a:pt x="3275561" y="125195"/>
                  <a:pt x="3273381" y="129747"/>
                  <a:pt x="3271200" y="136575"/>
                </a:cubicBezTo>
                <a:cubicBezTo>
                  <a:pt x="3262480" y="157060"/>
                  <a:pt x="3253760" y="168442"/>
                  <a:pt x="3251581" y="163890"/>
                </a:cubicBezTo>
                <a:cubicBezTo>
                  <a:pt x="3249399" y="161615"/>
                  <a:pt x="3249399" y="163890"/>
                  <a:pt x="3251581" y="168442"/>
                </a:cubicBezTo>
                <a:cubicBezTo>
                  <a:pt x="3251581" y="172995"/>
                  <a:pt x="3251581" y="177547"/>
                  <a:pt x="3249399" y="177547"/>
                </a:cubicBezTo>
                <a:cubicBezTo>
                  <a:pt x="3247221" y="177547"/>
                  <a:pt x="3245039" y="179822"/>
                  <a:pt x="3245039" y="184377"/>
                </a:cubicBezTo>
                <a:cubicBezTo>
                  <a:pt x="3245039" y="198035"/>
                  <a:pt x="3214518" y="257215"/>
                  <a:pt x="3210158" y="254940"/>
                </a:cubicBezTo>
                <a:cubicBezTo>
                  <a:pt x="3207979" y="252664"/>
                  <a:pt x="3205798" y="252664"/>
                  <a:pt x="3207979" y="254940"/>
                </a:cubicBezTo>
                <a:cubicBezTo>
                  <a:pt x="3212339" y="261769"/>
                  <a:pt x="3186179" y="323227"/>
                  <a:pt x="3173098" y="336884"/>
                </a:cubicBezTo>
                <a:cubicBezTo>
                  <a:pt x="3166557" y="343714"/>
                  <a:pt x="3164378" y="350542"/>
                  <a:pt x="3164378" y="350542"/>
                </a:cubicBezTo>
                <a:cubicBezTo>
                  <a:pt x="3164378" y="350542"/>
                  <a:pt x="3162197" y="359647"/>
                  <a:pt x="3157837" y="371027"/>
                </a:cubicBezTo>
                <a:cubicBezTo>
                  <a:pt x="3151297" y="386962"/>
                  <a:pt x="3149116" y="389239"/>
                  <a:pt x="3142577" y="389239"/>
                </a:cubicBezTo>
                <a:cubicBezTo>
                  <a:pt x="3136036" y="389239"/>
                  <a:pt x="3136036" y="389239"/>
                  <a:pt x="3136036" y="402897"/>
                </a:cubicBezTo>
                <a:cubicBezTo>
                  <a:pt x="3138217" y="416552"/>
                  <a:pt x="3136036" y="418829"/>
                  <a:pt x="3129497" y="416552"/>
                </a:cubicBezTo>
                <a:cubicBezTo>
                  <a:pt x="3122955" y="414277"/>
                  <a:pt x="3122955" y="414277"/>
                  <a:pt x="3129497" y="418829"/>
                </a:cubicBezTo>
                <a:cubicBezTo>
                  <a:pt x="3140396" y="425659"/>
                  <a:pt x="3142577" y="425659"/>
                  <a:pt x="3142577" y="412002"/>
                </a:cubicBezTo>
                <a:cubicBezTo>
                  <a:pt x="3142577" y="405172"/>
                  <a:pt x="3144756" y="400619"/>
                  <a:pt x="3149116" y="400619"/>
                </a:cubicBezTo>
                <a:cubicBezTo>
                  <a:pt x="3153476" y="400619"/>
                  <a:pt x="3155657" y="398344"/>
                  <a:pt x="3155657" y="396067"/>
                </a:cubicBezTo>
                <a:cubicBezTo>
                  <a:pt x="3155657" y="393789"/>
                  <a:pt x="3157837" y="391514"/>
                  <a:pt x="3162197" y="391514"/>
                </a:cubicBezTo>
                <a:cubicBezTo>
                  <a:pt x="3166557" y="391514"/>
                  <a:pt x="3170917" y="389239"/>
                  <a:pt x="3173098" y="386962"/>
                </a:cubicBezTo>
                <a:cubicBezTo>
                  <a:pt x="3173098" y="384684"/>
                  <a:pt x="3173098" y="382409"/>
                  <a:pt x="3170917" y="384684"/>
                </a:cubicBezTo>
                <a:cubicBezTo>
                  <a:pt x="3168738" y="384684"/>
                  <a:pt x="3166557" y="386962"/>
                  <a:pt x="3166557" y="384684"/>
                </a:cubicBezTo>
                <a:cubicBezTo>
                  <a:pt x="3166557" y="380134"/>
                  <a:pt x="3186179" y="339159"/>
                  <a:pt x="3188357" y="339159"/>
                </a:cubicBezTo>
                <a:cubicBezTo>
                  <a:pt x="3190539" y="336884"/>
                  <a:pt x="3194899" y="336884"/>
                  <a:pt x="3197078" y="336884"/>
                </a:cubicBezTo>
                <a:cubicBezTo>
                  <a:pt x="3199259" y="336884"/>
                  <a:pt x="3201438" y="330057"/>
                  <a:pt x="3201438" y="323227"/>
                </a:cubicBezTo>
                <a:cubicBezTo>
                  <a:pt x="3201438" y="316397"/>
                  <a:pt x="3203619" y="309569"/>
                  <a:pt x="3205798" y="309569"/>
                </a:cubicBezTo>
                <a:cubicBezTo>
                  <a:pt x="3210158" y="309569"/>
                  <a:pt x="3214518" y="300464"/>
                  <a:pt x="3218879" y="286807"/>
                </a:cubicBezTo>
                <a:cubicBezTo>
                  <a:pt x="3223239" y="273150"/>
                  <a:pt x="3231959" y="257215"/>
                  <a:pt x="3238500" y="248110"/>
                </a:cubicBezTo>
                <a:cubicBezTo>
                  <a:pt x="3245039" y="239007"/>
                  <a:pt x="3249399" y="229902"/>
                  <a:pt x="3249399" y="227625"/>
                </a:cubicBezTo>
                <a:cubicBezTo>
                  <a:pt x="3249399" y="218520"/>
                  <a:pt x="3266840" y="198035"/>
                  <a:pt x="3271200" y="200310"/>
                </a:cubicBezTo>
                <a:cubicBezTo>
                  <a:pt x="3275561" y="200310"/>
                  <a:pt x="3275561" y="198035"/>
                  <a:pt x="3275561" y="188927"/>
                </a:cubicBezTo>
                <a:cubicBezTo>
                  <a:pt x="3275561" y="182100"/>
                  <a:pt x="3277742" y="177547"/>
                  <a:pt x="3279921" y="177547"/>
                </a:cubicBezTo>
                <a:cubicBezTo>
                  <a:pt x="3282102" y="179822"/>
                  <a:pt x="3284281" y="175272"/>
                  <a:pt x="3284281" y="168442"/>
                </a:cubicBezTo>
                <a:cubicBezTo>
                  <a:pt x="3284281" y="157060"/>
                  <a:pt x="3297361" y="138852"/>
                  <a:pt x="3301721" y="145680"/>
                </a:cubicBezTo>
                <a:cubicBezTo>
                  <a:pt x="3303903" y="147957"/>
                  <a:pt x="3303903" y="145680"/>
                  <a:pt x="3301721" y="138852"/>
                </a:cubicBezTo>
                <a:cubicBezTo>
                  <a:pt x="3299543" y="132022"/>
                  <a:pt x="3299543" y="127470"/>
                  <a:pt x="3301721" y="127470"/>
                </a:cubicBezTo>
                <a:cubicBezTo>
                  <a:pt x="3301721" y="127470"/>
                  <a:pt x="3308263" y="120640"/>
                  <a:pt x="3312623" y="109260"/>
                </a:cubicBezTo>
                <a:cubicBezTo>
                  <a:pt x="3316983" y="100155"/>
                  <a:pt x="3323522" y="91050"/>
                  <a:pt x="3327882" y="91050"/>
                </a:cubicBezTo>
                <a:cubicBezTo>
                  <a:pt x="3332243" y="91050"/>
                  <a:pt x="3334423" y="86497"/>
                  <a:pt x="3334423" y="84222"/>
                </a:cubicBezTo>
                <a:cubicBezTo>
                  <a:pt x="3334423" y="81945"/>
                  <a:pt x="3336603" y="75115"/>
                  <a:pt x="3340963" y="70565"/>
                </a:cubicBezTo>
                <a:cubicBezTo>
                  <a:pt x="3345323" y="66010"/>
                  <a:pt x="3347504" y="59182"/>
                  <a:pt x="3347504" y="56907"/>
                </a:cubicBezTo>
                <a:cubicBezTo>
                  <a:pt x="3347504" y="54630"/>
                  <a:pt x="3349683" y="52352"/>
                  <a:pt x="3351864" y="52352"/>
                </a:cubicBezTo>
                <a:cubicBezTo>
                  <a:pt x="3354043" y="52352"/>
                  <a:pt x="3356224" y="47802"/>
                  <a:pt x="3356224" y="43248"/>
                </a:cubicBezTo>
                <a:cubicBezTo>
                  <a:pt x="3356224" y="38697"/>
                  <a:pt x="3360585" y="29590"/>
                  <a:pt x="3364945" y="22762"/>
                </a:cubicBezTo>
                <a:cubicBezTo>
                  <a:pt x="3369305" y="15935"/>
                  <a:pt x="3373665" y="9105"/>
                  <a:pt x="3373665" y="6828"/>
                </a:cubicBezTo>
                <a:cubicBezTo>
                  <a:pt x="3373665" y="2278"/>
                  <a:pt x="3412906" y="2278"/>
                  <a:pt x="3497928" y="4553"/>
                </a:cubicBezTo>
                <a:cubicBezTo>
                  <a:pt x="3567691" y="6828"/>
                  <a:pt x="3641813" y="9105"/>
                  <a:pt x="3665795" y="9105"/>
                </a:cubicBezTo>
                <a:cubicBezTo>
                  <a:pt x="3718117" y="11383"/>
                  <a:pt x="3718117" y="11383"/>
                  <a:pt x="3715935" y="15935"/>
                </a:cubicBezTo>
                <a:cubicBezTo>
                  <a:pt x="3713757" y="18210"/>
                  <a:pt x="3720296" y="20485"/>
                  <a:pt x="3729016" y="18210"/>
                </a:cubicBezTo>
                <a:cubicBezTo>
                  <a:pt x="3737736" y="15935"/>
                  <a:pt x="3757358" y="15935"/>
                  <a:pt x="3772617" y="15935"/>
                </a:cubicBezTo>
                <a:cubicBezTo>
                  <a:pt x="3787879" y="15935"/>
                  <a:pt x="3809680" y="15935"/>
                  <a:pt x="3822760" y="15935"/>
                </a:cubicBezTo>
                <a:cubicBezTo>
                  <a:pt x="3833659" y="15935"/>
                  <a:pt x="3848921" y="15935"/>
                  <a:pt x="3853281" y="15935"/>
                </a:cubicBezTo>
                <a:cubicBezTo>
                  <a:pt x="3859821" y="15935"/>
                  <a:pt x="3890341" y="15935"/>
                  <a:pt x="3920863" y="18210"/>
                </a:cubicBezTo>
                <a:cubicBezTo>
                  <a:pt x="3953565" y="18210"/>
                  <a:pt x="3994985" y="20485"/>
                  <a:pt x="4014607" y="22762"/>
                </a:cubicBezTo>
                <a:lnTo>
                  <a:pt x="4051667" y="25040"/>
                </a:lnTo>
                <a:lnTo>
                  <a:pt x="4051667" y="75115"/>
                </a:lnTo>
                <a:cubicBezTo>
                  <a:pt x="4051667" y="102432"/>
                  <a:pt x="4051667" y="318674"/>
                  <a:pt x="4051667" y="557681"/>
                </a:cubicBezTo>
                <a:cubicBezTo>
                  <a:pt x="4051667" y="637351"/>
                  <a:pt x="4051532" y="704214"/>
                  <a:pt x="4051294" y="759700"/>
                </a:cubicBezTo>
                <a:lnTo>
                  <a:pt x="4050397" y="880944"/>
                </a:lnTo>
                <a:lnTo>
                  <a:pt x="4056027" y="882046"/>
                </a:lnTo>
                <a:lnTo>
                  <a:pt x="4053846" y="920743"/>
                </a:lnTo>
                <a:cubicBezTo>
                  <a:pt x="4051667" y="943506"/>
                  <a:pt x="4049486" y="968543"/>
                  <a:pt x="4060387" y="1000410"/>
                </a:cubicBezTo>
                <a:cubicBezTo>
                  <a:pt x="4060387" y="1009515"/>
                  <a:pt x="4060387" y="1025448"/>
                  <a:pt x="4062566" y="1032278"/>
                </a:cubicBezTo>
                <a:cubicBezTo>
                  <a:pt x="4064747" y="1041383"/>
                  <a:pt x="4064747" y="1048210"/>
                  <a:pt x="4060387" y="1059593"/>
                </a:cubicBezTo>
                <a:cubicBezTo>
                  <a:pt x="4053846" y="1075528"/>
                  <a:pt x="4049486" y="1146090"/>
                  <a:pt x="4047305" y="1269007"/>
                </a:cubicBezTo>
                <a:cubicBezTo>
                  <a:pt x="4045125" y="1303152"/>
                  <a:pt x="4045125" y="1335017"/>
                  <a:pt x="4042947" y="1337295"/>
                </a:cubicBezTo>
                <a:cubicBezTo>
                  <a:pt x="4040765" y="1341847"/>
                  <a:pt x="4034227" y="1448830"/>
                  <a:pt x="4034227" y="1482974"/>
                </a:cubicBezTo>
                <a:cubicBezTo>
                  <a:pt x="4034227" y="1494354"/>
                  <a:pt x="4032045" y="1528499"/>
                  <a:pt x="4029866" y="1558089"/>
                </a:cubicBezTo>
                <a:cubicBezTo>
                  <a:pt x="4025504" y="1608167"/>
                  <a:pt x="4023325" y="1731084"/>
                  <a:pt x="4018965" y="1920014"/>
                </a:cubicBezTo>
                <a:cubicBezTo>
                  <a:pt x="4014605" y="2149913"/>
                  <a:pt x="4012426" y="2186333"/>
                  <a:pt x="4008065" y="2190888"/>
                </a:cubicBezTo>
                <a:cubicBezTo>
                  <a:pt x="4003703" y="2195438"/>
                  <a:pt x="4003703" y="2195438"/>
                  <a:pt x="4008065" y="2195438"/>
                </a:cubicBezTo>
                <a:cubicBezTo>
                  <a:pt x="4016786" y="2195438"/>
                  <a:pt x="4005884" y="2218201"/>
                  <a:pt x="3994985" y="2225030"/>
                </a:cubicBezTo>
                <a:cubicBezTo>
                  <a:pt x="3988444" y="2229583"/>
                  <a:pt x="3979723" y="2229583"/>
                  <a:pt x="3973184" y="2227308"/>
                </a:cubicBezTo>
                <a:cubicBezTo>
                  <a:pt x="3966643" y="2225030"/>
                  <a:pt x="3960101" y="2225030"/>
                  <a:pt x="3955744" y="2229583"/>
                </a:cubicBezTo>
                <a:cubicBezTo>
                  <a:pt x="3947023" y="2236413"/>
                  <a:pt x="3896881" y="2236413"/>
                  <a:pt x="3890341" y="2227308"/>
                </a:cubicBezTo>
                <a:cubicBezTo>
                  <a:pt x="3888160" y="2222755"/>
                  <a:pt x="3881621" y="2222755"/>
                  <a:pt x="3875080" y="2222755"/>
                </a:cubicBezTo>
                <a:cubicBezTo>
                  <a:pt x="3866359" y="2222755"/>
                  <a:pt x="3864181" y="2220478"/>
                  <a:pt x="3864181" y="2213650"/>
                </a:cubicBezTo>
                <a:cubicBezTo>
                  <a:pt x="3864181" y="2209096"/>
                  <a:pt x="3861999" y="2204545"/>
                  <a:pt x="3859821" y="2204545"/>
                </a:cubicBezTo>
                <a:cubicBezTo>
                  <a:pt x="3857639" y="2204545"/>
                  <a:pt x="3855460" y="2206820"/>
                  <a:pt x="3855460" y="2211373"/>
                </a:cubicBezTo>
                <a:cubicBezTo>
                  <a:pt x="3855460" y="2220478"/>
                  <a:pt x="3844559" y="2227308"/>
                  <a:pt x="3838020" y="2222755"/>
                </a:cubicBezTo>
                <a:cubicBezTo>
                  <a:pt x="3831478" y="2218201"/>
                  <a:pt x="3781338" y="2215925"/>
                  <a:pt x="3781338" y="2220478"/>
                </a:cubicBezTo>
                <a:cubicBezTo>
                  <a:pt x="3781338" y="2222755"/>
                  <a:pt x="3763895" y="2225030"/>
                  <a:pt x="3744275" y="2225030"/>
                </a:cubicBezTo>
                <a:cubicBezTo>
                  <a:pt x="3715935" y="2225030"/>
                  <a:pt x="3705034" y="2225030"/>
                  <a:pt x="3700674" y="2218201"/>
                </a:cubicBezTo>
                <a:cubicBezTo>
                  <a:pt x="3696314" y="2213650"/>
                  <a:pt x="3694135" y="2206820"/>
                  <a:pt x="3696314" y="2204545"/>
                </a:cubicBezTo>
                <a:cubicBezTo>
                  <a:pt x="3696314" y="2202268"/>
                  <a:pt x="3696314" y="2199993"/>
                  <a:pt x="3694135" y="2199993"/>
                </a:cubicBezTo>
                <a:cubicBezTo>
                  <a:pt x="3691953" y="2199993"/>
                  <a:pt x="3689775" y="2202268"/>
                  <a:pt x="3687593" y="2204545"/>
                </a:cubicBezTo>
                <a:cubicBezTo>
                  <a:pt x="3685415" y="2206820"/>
                  <a:pt x="3683233" y="2209096"/>
                  <a:pt x="3681054" y="2206820"/>
                </a:cubicBezTo>
                <a:cubicBezTo>
                  <a:pt x="3678873" y="2204545"/>
                  <a:pt x="3676692" y="2206820"/>
                  <a:pt x="3674513" y="2209096"/>
                </a:cubicBezTo>
                <a:cubicBezTo>
                  <a:pt x="3670153" y="2215925"/>
                  <a:pt x="3648352" y="2213650"/>
                  <a:pt x="3637453" y="2202268"/>
                </a:cubicBezTo>
                <a:cubicBezTo>
                  <a:pt x="3630911" y="2197715"/>
                  <a:pt x="3626551" y="2195438"/>
                  <a:pt x="3626551" y="2197715"/>
                </a:cubicBezTo>
                <a:cubicBezTo>
                  <a:pt x="3626551" y="2202268"/>
                  <a:pt x="3628733" y="2204545"/>
                  <a:pt x="3633091" y="2206820"/>
                </a:cubicBezTo>
                <a:cubicBezTo>
                  <a:pt x="3646173" y="2211373"/>
                  <a:pt x="3639632" y="2218201"/>
                  <a:pt x="3624372" y="2215925"/>
                </a:cubicBezTo>
                <a:cubicBezTo>
                  <a:pt x="3615652" y="2215925"/>
                  <a:pt x="3606932" y="2213650"/>
                  <a:pt x="3606932" y="2213650"/>
                </a:cubicBezTo>
                <a:cubicBezTo>
                  <a:pt x="3602572" y="2209096"/>
                  <a:pt x="3580771" y="2213650"/>
                  <a:pt x="3578590" y="2218201"/>
                </a:cubicBezTo>
                <a:cubicBezTo>
                  <a:pt x="3576411" y="2220478"/>
                  <a:pt x="3572051" y="2220478"/>
                  <a:pt x="3565509" y="2215925"/>
                </a:cubicBezTo>
                <a:cubicBezTo>
                  <a:pt x="3556789" y="2209096"/>
                  <a:pt x="3552429" y="2209096"/>
                  <a:pt x="3550250" y="2213650"/>
                </a:cubicBezTo>
                <a:cubicBezTo>
                  <a:pt x="3548069" y="2218201"/>
                  <a:pt x="3545887" y="2218201"/>
                  <a:pt x="3545887" y="2211373"/>
                </a:cubicBezTo>
                <a:cubicBezTo>
                  <a:pt x="3545887" y="2206820"/>
                  <a:pt x="3543709" y="2202268"/>
                  <a:pt x="3541529" y="2202268"/>
                </a:cubicBezTo>
                <a:cubicBezTo>
                  <a:pt x="3539348" y="2202268"/>
                  <a:pt x="3537169" y="2206820"/>
                  <a:pt x="3537169" y="2211373"/>
                </a:cubicBezTo>
                <a:cubicBezTo>
                  <a:pt x="3537169" y="2218201"/>
                  <a:pt x="3534988" y="2218201"/>
                  <a:pt x="3528449" y="2213650"/>
                </a:cubicBezTo>
                <a:cubicBezTo>
                  <a:pt x="3524087" y="2211373"/>
                  <a:pt x="3519729" y="2204545"/>
                  <a:pt x="3521908" y="2202268"/>
                </a:cubicBezTo>
                <a:cubicBezTo>
                  <a:pt x="3521908" y="2199993"/>
                  <a:pt x="3519729" y="2199993"/>
                  <a:pt x="3515369" y="2204545"/>
                </a:cubicBezTo>
                <a:cubicBezTo>
                  <a:pt x="3504467" y="2213650"/>
                  <a:pt x="3506648" y="2222755"/>
                  <a:pt x="3521908" y="2222755"/>
                </a:cubicBezTo>
                <a:cubicBezTo>
                  <a:pt x="3528449" y="2222755"/>
                  <a:pt x="3532809" y="2225030"/>
                  <a:pt x="3534988" y="2227308"/>
                </a:cubicBezTo>
                <a:cubicBezTo>
                  <a:pt x="3539348" y="2234135"/>
                  <a:pt x="3556789" y="2240963"/>
                  <a:pt x="3556789" y="2234135"/>
                </a:cubicBezTo>
                <a:cubicBezTo>
                  <a:pt x="3556789" y="2229583"/>
                  <a:pt x="3561149" y="2231858"/>
                  <a:pt x="3567688" y="2236413"/>
                </a:cubicBezTo>
                <a:cubicBezTo>
                  <a:pt x="3580771" y="2245518"/>
                  <a:pt x="3580771" y="2245518"/>
                  <a:pt x="3580771" y="2231858"/>
                </a:cubicBezTo>
                <a:cubicBezTo>
                  <a:pt x="3580771" y="2222755"/>
                  <a:pt x="3582950" y="2220478"/>
                  <a:pt x="3596030" y="2218201"/>
                </a:cubicBezTo>
                <a:cubicBezTo>
                  <a:pt x="3611290" y="2215925"/>
                  <a:pt x="3613471" y="2218201"/>
                  <a:pt x="3611290" y="2236413"/>
                </a:cubicBezTo>
                <a:cubicBezTo>
                  <a:pt x="3609111" y="2240963"/>
                  <a:pt x="3613471" y="2243240"/>
                  <a:pt x="3620012" y="2243240"/>
                </a:cubicBezTo>
                <a:cubicBezTo>
                  <a:pt x="3626551" y="2243240"/>
                  <a:pt x="3630911" y="2245518"/>
                  <a:pt x="3630911" y="2250070"/>
                </a:cubicBezTo>
                <a:cubicBezTo>
                  <a:pt x="3630911" y="2254620"/>
                  <a:pt x="3630911" y="2252345"/>
                  <a:pt x="3635271" y="2247793"/>
                </a:cubicBezTo>
                <a:cubicBezTo>
                  <a:pt x="3641813" y="2236413"/>
                  <a:pt x="3678873" y="2234135"/>
                  <a:pt x="3678873" y="2245518"/>
                </a:cubicBezTo>
                <a:cubicBezTo>
                  <a:pt x="3678873" y="2252345"/>
                  <a:pt x="3681054" y="2252345"/>
                  <a:pt x="3694135" y="2250070"/>
                </a:cubicBezTo>
                <a:cubicBezTo>
                  <a:pt x="3705034" y="2247793"/>
                  <a:pt x="3713754" y="2250070"/>
                  <a:pt x="3720293" y="2254620"/>
                </a:cubicBezTo>
                <a:cubicBezTo>
                  <a:pt x="3726835" y="2256898"/>
                  <a:pt x="3742094" y="2263725"/>
                  <a:pt x="3755177" y="2266003"/>
                </a:cubicBezTo>
                <a:cubicBezTo>
                  <a:pt x="3772617" y="2268280"/>
                  <a:pt x="3779157" y="2272833"/>
                  <a:pt x="3779157" y="2277383"/>
                </a:cubicBezTo>
                <a:cubicBezTo>
                  <a:pt x="3779157" y="2284213"/>
                  <a:pt x="3783517" y="2284213"/>
                  <a:pt x="3796597" y="2281938"/>
                </a:cubicBezTo>
                <a:cubicBezTo>
                  <a:pt x="3816219" y="2277383"/>
                  <a:pt x="3818398" y="2279660"/>
                  <a:pt x="3816219" y="2297870"/>
                </a:cubicBezTo>
                <a:cubicBezTo>
                  <a:pt x="3816219" y="2302423"/>
                  <a:pt x="3818398" y="2304700"/>
                  <a:pt x="3822758" y="2304700"/>
                </a:cubicBezTo>
                <a:cubicBezTo>
                  <a:pt x="3827118" y="2304700"/>
                  <a:pt x="3829297" y="2302423"/>
                  <a:pt x="3829297" y="2300145"/>
                </a:cubicBezTo>
                <a:cubicBezTo>
                  <a:pt x="3829297" y="2291043"/>
                  <a:pt x="3844559" y="2286488"/>
                  <a:pt x="3851098" y="2293318"/>
                </a:cubicBezTo>
                <a:cubicBezTo>
                  <a:pt x="3855460" y="2295595"/>
                  <a:pt x="3857639" y="2297870"/>
                  <a:pt x="3859821" y="2295595"/>
                </a:cubicBezTo>
                <a:cubicBezTo>
                  <a:pt x="3864181" y="2288765"/>
                  <a:pt x="3881621" y="2295595"/>
                  <a:pt x="3894699" y="2309250"/>
                </a:cubicBezTo>
                <a:cubicBezTo>
                  <a:pt x="3903422" y="2318358"/>
                  <a:pt x="3912142" y="2320633"/>
                  <a:pt x="3929583" y="2320633"/>
                </a:cubicBezTo>
                <a:cubicBezTo>
                  <a:pt x="3944842" y="2320633"/>
                  <a:pt x="3953563" y="2318358"/>
                  <a:pt x="3953563" y="2313805"/>
                </a:cubicBezTo>
                <a:cubicBezTo>
                  <a:pt x="3953563" y="2306975"/>
                  <a:pt x="3966643" y="2306975"/>
                  <a:pt x="3971003" y="2313805"/>
                </a:cubicBezTo>
                <a:cubicBezTo>
                  <a:pt x="3964464" y="2309250"/>
                  <a:pt x="3960101" y="2318358"/>
                  <a:pt x="3964464" y="2329738"/>
                </a:cubicBezTo>
                <a:cubicBezTo>
                  <a:pt x="3968824" y="2336568"/>
                  <a:pt x="3968824" y="2336568"/>
                  <a:pt x="3973184" y="2327463"/>
                </a:cubicBezTo>
                <a:cubicBezTo>
                  <a:pt x="3975363" y="2318358"/>
                  <a:pt x="3975363" y="2316080"/>
                  <a:pt x="3971003" y="2313805"/>
                </a:cubicBezTo>
                <a:cubicBezTo>
                  <a:pt x="3973184" y="2318358"/>
                  <a:pt x="3975363" y="2318358"/>
                  <a:pt x="3977545" y="2313805"/>
                </a:cubicBezTo>
                <a:cubicBezTo>
                  <a:pt x="3981902" y="2304700"/>
                  <a:pt x="3992804" y="2311528"/>
                  <a:pt x="3988444" y="2318358"/>
                </a:cubicBezTo>
                <a:cubicBezTo>
                  <a:pt x="3986265" y="2320633"/>
                  <a:pt x="3994985" y="2325185"/>
                  <a:pt x="4008065" y="2322908"/>
                </a:cubicBezTo>
                <a:cubicBezTo>
                  <a:pt x="4010245" y="2322908"/>
                  <a:pt x="4012426" y="2338843"/>
                  <a:pt x="4012426" y="2361605"/>
                </a:cubicBezTo>
                <a:lnTo>
                  <a:pt x="4012426" y="2400300"/>
                </a:lnTo>
                <a:lnTo>
                  <a:pt x="3960101" y="2398025"/>
                </a:lnTo>
                <a:cubicBezTo>
                  <a:pt x="3931762" y="2395750"/>
                  <a:pt x="3905601" y="2393473"/>
                  <a:pt x="3903422" y="2391195"/>
                </a:cubicBezTo>
                <a:cubicBezTo>
                  <a:pt x="3899062" y="2386645"/>
                  <a:pt x="3759537" y="2370710"/>
                  <a:pt x="3687593" y="2368433"/>
                </a:cubicBezTo>
                <a:cubicBezTo>
                  <a:pt x="3667974" y="2368433"/>
                  <a:pt x="3648352" y="2366158"/>
                  <a:pt x="3646173" y="2363883"/>
                </a:cubicBezTo>
                <a:cubicBezTo>
                  <a:pt x="3643992" y="2363883"/>
                  <a:pt x="3635271" y="2363883"/>
                  <a:pt x="3624372" y="2368433"/>
                </a:cubicBezTo>
                <a:cubicBezTo>
                  <a:pt x="3609111" y="2375263"/>
                  <a:pt x="3604751" y="2375263"/>
                  <a:pt x="3593851" y="2368433"/>
                </a:cubicBezTo>
                <a:cubicBezTo>
                  <a:pt x="3585131" y="2363883"/>
                  <a:pt x="3567688" y="2359330"/>
                  <a:pt x="3534988" y="2359330"/>
                </a:cubicBezTo>
                <a:cubicBezTo>
                  <a:pt x="3484847" y="2357053"/>
                  <a:pt x="3332243" y="2347948"/>
                  <a:pt x="3312621" y="2343395"/>
                </a:cubicBezTo>
                <a:cubicBezTo>
                  <a:pt x="3306079" y="2343395"/>
                  <a:pt x="3273379" y="2341120"/>
                  <a:pt x="3238498" y="2338843"/>
                </a:cubicBezTo>
                <a:cubicBezTo>
                  <a:pt x="3203617" y="2336568"/>
                  <a:pt x="3160015" y="2334290"/>
                  <a:pt x="3138215" y="2332013"/>
                </a:cubicBezTo>
                <a:cubicBezTo>
                  <a:pt x="3092434" y="2329738"/>
                  <a:pt x="3051011" y="2327463"/>
                  <a:pt x="2939829" y="2322908"/>
                </a:cubicBezTo>
                <a:cubicBezTo>
                  <a:pt x="2894046" y="2320633"/>
                  <a:pt x="2837364" y="2318358"/>
                  <a:pt x="2813385" y="2316080"/>
                </a:cubicBezTo>
                <a:cubicBezTo>
                  <a:pt x="2787224" y="2313805"/>
                  <a:pt x="2737081" y="2311528"/>
                  <a:pt x="2702200" y="2311528"/>
                </a:cubicBezTo>
                <a:cubicBezTo>
                  <a:pt x="2606277" y="2309250"/>
                  <a:pt x="2486373" y="2304700"/>
                  <a:pt x="2403528" y="2300145"/>
                </a:cubicBezTo>
                <a:cubicBezTo>
                  <a:pt x="2364289" y="2297870"/>
                  <a:pt x="2320688" y="2295595"/>
                  <a:pt x="2309786" y="2295595"/>
                </a:cubicBezTo>
                <a:cubicBezTo>
                  <a:pt x="2298887" y="2293318"/>
                  <a:pt x="2285807" y="2295595"/>
                  <a:pt x="2281444" y="2297870"/>
                </a:cubicBezTo>
                <a:cubicBezTo>
                  <a:pt x="2277086" y="2300145"/>
                  <a:pt x="2264006" y="2300145"/>
                  <a:pt x="2253104" y="2297870"/>
                </a:cubicBezTo>
                <a:cubicBezTo>
                  <a:pt x="2240024" y="2295595"/>
                  <a:pt x="2178982" y="2293318"/>
                  <a:pt x="2111401" y="2291043"/>
                </a:cubicBezTo>
                <a:cubicBezTo>
                  <a:pt x="2043817" y="2288765"/>
                  <a:pt x="1952254" y="2288765"/>
                  <a:pt x="1904292" y="2286488"/>
                </a:cubicBezTo>
                <a:cubicBezTo>
                  <a:pt x="1858510" y="2286488"/>
                  <a:pt x="1760407" y="2284213"/>
                  <a:pt x="1690645" y="2281938"/>
                </a:cubicBezTo>
                <a:cubicBezTo>
                  <a:pt x="1620883" y="2281938"/>
                  <a:pt x="1520599" y="2279660"/>
                  <a:pt x="1470459" y="2277383"/>
                </a:cubicBezTo>
                <a:cubicBezTo>
                  <a:pt x="1339654" y="2272833"/>
                  <a:pt x="960321" y="2268280"/>
                  <a:pt x="942878" y="2268280"/>
                </a:cubicBezTo>
                <a:cubicBezTo>
                  <a:pt x="912360" y="2268280"/>
                  <a:pt x="870937" y="2268280"/>
                  <a:pt x="836056" y="2266003"/>
                </a:cubicBezTo>
                <a:cubicBezTo>
                  <a:pt x="798993" y="2261450"/>
                  <a:pt x="452363" y="2256898"/>
                  <a:pt x="192935" y="2254620"/>
                </a:cubicBezTo>
                <a:cubicBezTo>
                  <a:pt x="105732" y="2252345"/>
                  <a:pt x="33789" y="2252345"/>
                  <a:pt x="31610" y="2252345"/>
                </a:cubicBezTo>
                <a:cubicBezTo>
                  <a:pt x="23434" y="2250639"/>
                  <a:pt x="16485" y="1759823"/>
                  <a:pt x="15362" y="1203387"/>
                </a:cubicBezTo>
                <a:lnTo>
                  <a:pt x="15506" y="1121449"/>
                </a:lnTo>
                <a:lnTo>
                  <a:pt x="15293" y="1120446"/>
                </a:lnTo>
                <a:cubicBezTo>
                  <a:pt x="12125" y="1089183"/>
                  <a:pt x="9264" y="1008947"/>
                  <a:pt x="7630" y="867251"/>
                </a:cubicBezTo>
                <a:cubicBezTo>
                  <a:pt x="5449" y="787581"/>
                  <a:pt x="3270" y="669216"/>
                  <a:pt x="3270" y="605481"/>
                </a:cubicBezTo>
                <a:cubicBezTo>
                  <a:pt x="-1090" y="309569"/>
                  <a:pt x="-1090" y="81945"/>
                  <a:pt x="3270" y="79670"/>
                </a:cubicBezTo>
                <a:cubicBezTo>
                  <a:pt x="7630" y="79670"/>
                  <a:pt x="249617" y="66010"/>
                  <a:pt x="393502" y="61460"/>
                </a:cubicBezTo>
                <a:cubicBezTo>
                  <a:pt x="474166" y="56907"/>
                  <a:pt x="713974" y="50077"/>
                  <a:pt x="722694" y="50077"/>
                </a:cubicBezTo>
                <a:cubicBezTo>
                  <a:pt x="724873" y="50077"/>
                  <a:pt x="753215" y="47802"/>
                  <a:pt x="785915" y="45525"/>
                </a:cubicBezTo>
                <a:cubicBezTo>
                  <a:pt x="827338" y="43248"/>
                  <a:pt x="844778" y="43248"/>
                  <a:pt x="851318" y="47802"/>
                </a:cubicBezTo>
                <a:cubicBezTo>
                  <a:pt x="855678" y="50077"/>
                  <a:pt x="860038" y="50077"/>
                  <a:pt x="860038" y="47802"/>
                </a:cubicBezTo>
                <a:lnTo>
                  <a:pt x="872152" y="45905"/>
                </a:lnTo>
                <a:lnTo>
                  <a:pt x="870939" y="47802"/>
                </a:lnTo>
                <a:cubicBezTo>
                  <a:pt x="873118" y="52352"/>
                  <a:pt x="875299" y="54630"/>
                  <a:pt x="877478" y="54630"/>
                </a:cubicBezTo>
                <a:cubicBezTo>
                  <a:pt x="879660" y="54630"/>
                  <a:pt x="881839" y="52352"/>
                  <a:pt x="881839" y="47802"/>
                </a:cubicBezTo>
                <a:lnTo>
                  <a:pt x="878996" y="44834"/>
                </a:lnTo>
                <a:lnTo>
                  <a:pt x="903639" y="40972"/>
                </a:lnTo>
                <a:cubicBezTo>
                  <a:pt x="921080" y="40972"/>
                  <a:pt x="925440" y="40972"/>
                  <a:pt x="923261" y="47802"/>
                </a:cubicBezTo>
                <a:cubicBezTo>
                  <a:pt x="923261" y="52352"/>
                  <a:pt x="923261" y="54630"/>
                  <a:pt x="925440" y="54630"/>
                </a:cubicBezTo>
                <a:cubicBezTo>
                  <a:pt x="927621" y="54630"/>
                  <a:pt x="929800" y="50077"/>
                  <a:pt x="931981" y="45525"/>
                </a:cubicBezTo>
                <a:cubicBezTo>
                  <a:pt x="934160" y="38697"/>
                  <a:pt x="938521" y="36420"/>
                  <a:pt x="958142" y="36420"/>
                </a:cubicBezTo>
                <a:cubicBezTo>
                  <a:pt x="1006104" y="36420"/>
                  <a:pt x="1189230" y="31867"/>
                  <a:pt x="1309133" y="27315"/>
                </a:cubicBezTo>
                <a:cubicBezTo>
                  <a:pt x="1378896" y="25040"/>
                  <a:pt x="1477000" y="22762"/>
                  <a:pt x="1531501" y="20485"/>
                </a:cubicBezTo>
                <a:cubicBezTo>
                  <a:pt x="1583823" y="20485"/>
                  <a:pt x="1666665" y="18210"/>
                  <a:pt x="1710267" y="15935"/>
                </a:cubicBezTo>
                <a:cubicBezTo>
                  <a:pt x="1788750" y="13658"/>
                  <a:pt x="1884673" y="11383"/>
                  <a:pt x="2211684" y="4553"/>
                </a:cubicBezTo>
                <a:cubicBezTo>
                  <a:pt x="2298887" y="2278"/>
                  <a:pt x="2370831" y="0"/>
                  <a:pt x="2370831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2C1E857-8C6B-49D5-BF03-0982EF5EB3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64002" y="2228850"/>
            <a:ext cx="4063999" cy="2400300"/>
          </a:xfrm>
          <a:custGeom>
            <a:avLst/>
            <a:gdLst>
              <a:gd name="connsiteX0" fmla="*/ 3564146 w 4063999"/>
              <a:gd name="connsiteY0" fmla="*/ 2162718 h 2400300"/>
              <a:gd name="connsiteX1" fmla="*/ 3558970 w 4063999"/>
              <a:gd name="connsiteY1" fmla="*/ 2163571 h 2400300"/>
              <a:gd name="connsiteX2" fmla="*/ 3563330 w 4063999"/>
              <a:gd name="connsiteY2" fmla="*/ 2174953 h 2400300"/>
              <a:gd name="connsiteX3" fmla="*/ 3567688 w 4063999"/>
              <a:gd name="connsiteY3" fmla="*/ 2170401 h 2400300"/>
              <a:gd name="connsiteX4" fmla="*/ 3564146 w 4063999"/>
              <a:gd name="connsiteY4" fmla="*/ 2162718 h 2400300"/>
              <a:gd name="connsiteX5" fmla="*/ 112271 w 4063999"/>
              <a:gd name="connsiteY5" fmla="*/ 2102113 h 2400300"/>
              <a:gd name="connsiteX6" fmla="*/ 107911 w 4063999"/>
              <a:gd name="connsiteY6" fmla="*/ 2106666 h 2400300"/>
              <a:gd name="connsiteX7" fmla="*/ 101372 w 4063999"/>
              <a:gd name="connsiteY7" fmla="*/ 2108943 h 2400300"/>
              <a:gd name="connsiteX8" fmla="*/ 97012 w 4063999"/>
              <a:gd name="connsiteY8" fmla="*/ 2111218 h 2400300"/>
              <a:gd name="connsiteX9" fmla="*/ 110090 w 4063999"/>
              <a:gd name="connsiteY9" fmla="*/ 2108943 h 2400300"/>
              <a:gd name="connsiteX10" fmla="*/ 112271 w 4063999"/>
              <a:gd name="connsiteY10" fmla="*/ 2102113 h 2400300"/>
              <a:gd name="connsiteX11" fmla="*/ 3822758 w 4063999"/>
              <a:gd name="connsiteY11" fmla="*/ 1758401 h 2400300"/>
              <a:gd name="connsiteX12" fmla="*/ 3820579 w 4063999"/>
              <a:gd name="connsiteY12" fmla="*/ 1765229 h 2400300"/>
              <a:gd name="connsiteX13" fmla="*/ 3827118 w 4063999"/>
              <a:gd name="connsiteY13" fmla="*/ 1772059 h 2400300"/>
              <a:gd name="connsiteX14" fmla="*/ 3829297 w 4063999"/>
              <a:gd name="connsiteY14" fmla="*/ 1765229 h 2400300"/>
              <a:gd name="connsiteX15" fmla="*/ 3822758 w 4063999"/>
              <a:gd name="connsiteY15" fmla="*/ 1758401 h 2400300"/>
              <a:gd name="connsiteX16" fmla="*/ 2058533 w 4063999"/>
              <a:gd name="connsiteY16" fmla="*/ 1745596 h 2400300"/>
              <a:gd name="connsiteX17" fmla="*/ 2056898 w 4063999"/>
              <a:gd name="connsiteY17" fmla="*/ 1753847 h 2400300"/>
              <a:gd name="connsiteX18" fmla="*/ 2061258 w 4063999"/>
              <a:gd name="connsiteY18" fmla="*/ 1758401 h 2400300"/>
              <a:gd name="connsiteX19" fmla="*/ 2063437 w 4063999"/>
              <a:gd name="connsiteY19" fmla="*/ 1749296 h 2400300"/>
              <a:gd name="connsiteX20" fmla="*/ 2058533 w 4063999"/>
              <a:gd name="connsiteY20" fmla="*/ 1745596 h 2400300"/>
              <a:gd name="connsiteX21" fmla="*/ 1841072 w 4063999"/>
              <a:gd name="connsiteY21" fmla="*/ 1740189 h 2400300"/>
              <a:gd name="connsiteX22" fmla="*/ 1834530 w 4063999"/>
              <a:gd name="connsiteY22" fmla="*/ 1742467 h 2400300"/>
              <a:gd name="connsiteX23" fmla="*/ 1841072 w 4063999"/>
              <a:gd name="connsiteY23" fmla="*/ 1749296 h 2400300"/>
              <a:gd name="connsiteX24" fmla="*/ 1847611 w 4063999"/>
              <a:gd name="connsiteY24" fmla="*/ 1747019 h 2400300"/>
              <a:gd name="connsiteX25" fmla="*/ 1841072 w 4063999"/>
              <a:gd name="connsiteY25" fmla="*/ 1740189 h 2400300"/>
              <a:gd name="connsiteX26" fmla="*/ 1879495 w 4063999"/>
              <a:gd name="connsiteY26" fmla="*/ 1704055 h 2400300"/>
              <a:gd name="connsiteX27" fmla="*/ 1882492 w 4063999"/>
              <a:gd name="connsiteY27" fmla="*/ 1712877 h 2400300"/>
              <a:gd name="connsiteX28" fmla="*/ 1889031 w 4063999"/>
              <a:gd name="connsiteY28" fmla="*/ 1721979 h 2400300"/>
              <a:gd name="connsiteX29" fmla="*/ 1884673 w 4063999"/>
              <a:gd name="connsiteY29" fmla="*/ 1710599 h 2400300"/>
              <a:gd name="connsiteX30" fmla="*/ 1879495 w 4063999"/>
              <a:gd name="connsiteY30" fmla="*/ 1704055 h 2400300"/>
              <a:gd name="connsiteX31" fmla="*/ 1951710 w 4063999"/>
              <a:gd name="connsiteY31" fmla="*/ 1701494 h 2400300"/>
              <a:gd name="connsiteX32" fmla="*/ 1950075 w 4063999"/>
              <a:gd name="connsiteY32" fmla="*/ 1703772 h 2400300"/>
              <a:gd name="connsiteX33" fmla="*/ 1960975 w 4063999"/>
              <a:gd name="connsiteY33" fmla="*/ 1715152 h 2400300"/>
              <a:gd name="connsiteX34" fmla="*/ 1956614 w 4063999"/>
              <a:gd name="connsiteY34" fmla="*/ 1706047 h 2400300"/>
              <a:gd name="connsiteX35" fmla="*/ 1951710 w 4063999"/>
              <a:gd name="connsiteY35" fmla="*/ 1701494 h 2400300"/>
              <a:gd name="connsiteX36" fmla="*/ 1870503 w 4063999"/>
              <a:gd name="connsiteY36" fmla="*/ 1653123 h 2400300"/>
              <a:gd name="connsiteX37" fmla="*/ 1871593 w 4063999"/>
              <a:gd name="connsiteY37" fmla="*/ 1662797 h 2400300"/>
              <a:gd name="connsiteX38" fmla="*/ 1875953 w 4063999"/>
              <a:gd name="connsiteY38" fmla="*/ 1671902 h 2400300"/>
              <a:gd name="connsiteX39" fmla="*/ 1875953 w 4063999"/>
              <a:gd name="connsiteY39" fmla="*/ 1660522 h 2400300"/>
              <a:gd name="connsiteX40" fmla="*/ 1870503 w 4063999"/>
              <a:gd name="connsiteY40" fmla="*/ 1653123 h 2400300"/>
              <a:gd name="connsiteX41" fmla="*/ 672552 w 4063999"/>
              <a:gd name="connsiteY41" fmla="*/ 1132433 h 2400300"/>
              <a:gd name="connsiteX42" fmla="*/ 668189 w 4063999"/>
              <a:gd name="connsiteY42" fmla="*/ 1136985 h 2400300"/>
              <a:gd name="connsiteX43" fmla="*/ 674731 w 4063999"/>
              <a:gd name="connsiteY43" fmla="*/ 1141538 h 2400300"/>
              <a:gd name="connsiteX44" fmla="*/ 679091 w 4063999"/>
              <a:gd name="connsiteY44" fmla="*/ 1136985 h 2400300"/>
              <a:gd name="connsiteX45" fmla="*/ 672552 w 4063999"/>
              <a:gd name="connsiteY45" fmla="*/ 1132433 h 2400300"/>
              <a:gd name="connsiteX46" fmla="*/ 3136036 w 4063999"/>
              <a:gd name="connsiteY46" fmla="*/ 425659 h 2400300"/>
              <a:gd name="connsiteX47" fmla="*/ 3125137 w 4063999"/>
              <a:gd name="connsiteY47" fmla="*/ 441592 h 2400300"/>
              <a:gd name="connsiteX48" fmla="*/ 3118595 w 4063999"/>
              <a:gd name="connsiteY48" fmla="*/ 455249 h 2400300"/>
              <a:gd name="connsiteX49" fmla="*/ 3112056 w 4063999"/>
              <a:gd name="connsiteY49" fmla="*/ 468907 h 2400300"/>
              <a:gd name="connsiteX50" fmla="*/ 3136036 w 4063999"/>
              <a:gd name="connsiteY50" fmla="*/ 432487 h 2400300"/>
              <a:gd name="connsiteX51" fmla="*/ 3136036 w 4063999"/>
              <a:gd name="connsiteY51" fmla="*/ 425659 h 2400300"/>
              <a:gd name="connsiteX52" fmla="*/ 3175277 w 4063999"/>
              <a:gd name="connsiteY52" fmla="*/ 412002 h 2400300"/>
              <a:gd name="connsiteX53" fmla="*/ 3173098 w 4063999"/>
              <a:gd name="connsiteY53" fmla="*/ 418829 h 2400300"/>
              <a:gd name="connsiteX54" fmla="*/ 3175277 w 4063999"/>
              <a:gd name="connsiteY54" fmla="*/ 421107 h 2400300"/>
              <a:gd name="connsiteX55" fmla="*/ 3175277 w 4063999"/>
              <a:gd name="connsiteY55" fmla="*/ 412002 h 2400300"/>
              <a:gd name="connsiteX56" fmla="*/ 3169827 w 4063999"/>
              <a:gd name="connsiteY56" fmla="*/ 405173 h 2400300"/>
              <a:gd name="connsiteX57" fmla="*/ 3162197 w 4063999"/>
              <a:gd name="connsiteY57" fmla="*/ 412002 h 2400300"/>
              <a:gd name="connsiteX58" fmla="*/ 3162197 w 4063999"/>
              <a:gd name="connsiteY58" fmla="*/ 418829 h 2400300"/>
              <a:gd name="connsiteX59" fmla="*/ 3170917 w 4063999"/>
              <a:gd name="connsiteY59" fmla="*/ 412002 h 2400300"/>
              <a:gd name="connsiteX60" fmla="*/ 3169827 w 4063999"/>
              <a:gd name="connsiteY60" fmla="*/ 405173 h 2400300"/>
              <a:gd name="connsiteX61" fmla="*/ 3698495 w 4063999"/>
              <a:gd name="connsiteY61" fmla="*/ 268597 h 2400300"/>
              <a:gd name="connsiteX62" fmla="*/ 3696316 w 4063999"/>
              <a:gd name="connsiteY62" fmla="*/ 270872 h 2400300"/>
              <a:gd name="connsiteX63" fmla="*/ 3702855 w 4063999"/>
              <a:gd name="connsiteY63" fmla="*/ 270872 h 2400300"/>
              <a:gd name="connsiteX64" fmla="*/ 3698495 w 4063999"/>
              <a:gd name="connsiteY64" fmla="*/ 268597 h 2400300"/>
              <a:gd name="connsiteX65" fmla="*/ 3243677 w 4063999"/>
              <a:gd name="connsiteY65" fmla="*/ 267460 h 2400300"/>
              <a:gd name="connsiteX66" fmla="*/ 3234140 w 4063999"/>
              <a:gd name="connsiteY66" fmla="*/ 270872 h 2400300"/>
              <a:gd name="connsiteX67" fmla="*/ 3229780 w 4063999"/>
              <a:gd name="connsiteY67" fmla="*/ 277702 h 2400300"/>
              <a:gd name="connsiteX68" fmla="*/ 3245040 w 4063999"/>
              <a:gd name="connsiteY68" fmla="*/ 270872 h 2400300"/>
              <a:gd name="connsiteX69" fmla="*/ 3243677 w 4063999"/>
              <a:gd name="connsiteY69" fmla="*/ 267460 h 2400300"/>
              <a:gd name="connsiteX70" fmla="*/ 3203619 w 4063999"/>
              <a:gd name="connsiteY70" fmla="*/ 264045 h 2400300"/>
              <a:gd name="connsiteX71" fmla="*/ 3199259 w 4063999"/>
              <a:gd name="connsiteY71" fmla="*/ 268597 h 2400300"/>
              <a:gd name="connsiteX72" fmla="*/ 3201438 w 4063999"/>
              <a:gd name="connsiteY72" fmla="*/ 273150 h 2400300"/>
              <a:gd name="connsiteX73" fmla="*/ 3205798 w 4063999"/>
              <a:gd name="connsiteY73" fmla="*/ 268597 h 2400300"/>
              <a:gd name="connsiteX74" fmla="*/ 3203619 w 4063999"/>
              <a:gd name="connsiteY74" fmla="*/ 264045 h 2400300"/>
              <a:gd name="connsiteX75" fmla="*/ 761936 w 4063999"/>
              <a:gd name="connsiteY75" fmla="*/ 261770 h 2400300"/>
              <a:gd name="connsiteX76" fmla="*/ 755394 w 4063999"/>
              <a:gd name="connsiteY76" fmla="*/ 264045 h 2400300"/>
              <a:gd name="connsiteX77" fmla="*/ 761936 w 4063999"/>
              <a:gd name="connsiteY77" fmla="*/ 268597 h 2400300"/>
              <a:gd name="connsiteX78" fmla="*/ 768475 w 4063999"/>
              <a:gd name="connsiteY78" fmla="*/ 266322 h 2400300"/>
              <a:gd name="connsiteX79" fmla="*/ 761936 w 4063999"/>
              <a:gd name="connsiteY79" fmla="*/ 261770 h 2400300"/>
              <a:gd name="connsiteX80" fmla="*/ 1058426 w 4063999"/>
              <a:gd name="connsiteY80" fmla="*/ 259492 h 2400300"/>
              <a:gd name="connsiteX81" fmla="*/ 1054066 w 4063999"/>
              <a:gd name="connsiteY81" fmla="*/ 264045 h 2400300"/>
              <a:gd name="connsiteX82" fmla="*/ 1058426 w 4063999"/>
              <a:gd name="connsiteY82" fmla="*/ 266322 h 2400300"/>
              <a:gd name="connsiteX83" fmla="*/ 1062786 w 4063999"/>
              <a:gd name="connsiteY83" fmla="*/ 261770 h 2400300"/>
              <a:gd name="connsiteX84" fmla="*/ 1058426 w 4063999"/>
              <a:gd name="connsiteY84" fmla="*/ 259492 h 2400300"/>
              <a:gd name="connsiteX85" fmla="*/ 831698 w 4063999"/>
              <a:gd name="connsiteY85" fmla="*/ 163890 h 2400300"/>
              <a:gd name="connsiteX86" fmla="*/ 818618 w 4063999"/>
              <a:gd name="connsiteY86" fmla="*/ 168442 h 2400300"/>
              <a:gd name="connsiteX87" fmla="*/ 807716 w 4063999"/>
              <a:gd name="connsiteY87" fmla="*/ 179822 h 2400300"/>
              <a:gd name="connsiteX88" fmla="*/ 812076 w 4063999"/>
              <a:gd name="connsiteY88" fmla="*/ 191205 h 2400300"/>
              <a:gd name="connsiteX89" fmla="*/ 814258 w 4063999"/>
              <a:gd name="connsiteY89" fmla="*/ 184377 h 2400300"/>
              <a:gd name="connsiteX90" fmla="*/ 820797 w 4063999"/>
              <a:gd name="connsiteY90" fmla="*/ 179822 h 2400300"/>
              <a:gd name="connsiteX91" fmla="*/ 822978 w 4063999"/>
              <a:gd name="connsiteY91" fmla="*/ 177547 h 2400300"/>
              <a:gd name="connsiteX92" fmla="*/ 822978 w 4063999"/>
              <a:gd name="connsiteY92" fmla="*/ 172995 h 2400300"/>
              <a:gd name="connsiteX93" fmla="*/ 831698 w 4063999"/>
              <a:gd name="connsiteY93" fmla="*/ 168442 h 2400300"/>
              <a:gd name="connsiteX94" fmla="*/ 831698 w 4063999"/>
              <a:gd name="connsiteY94" fmla="*/ 163890 h 2400300"/>
              <a:gd name="connsiteX95" fmla="*/ 3245040 w 4063999"/>
              <a:gd name="connsiteY95" fmla="*/ 159337 h 2400300"/>
              <a:gd name="connsiteX96" fmla="*/ 3242861 w 4063999"/>
              <a:gd name="connsiteY96" fmla="*/ 161615 h 2400300"/>
              <a:gd name="connsiteX97" fmla="*/ 3249400 w 4063999"/>
              <a:gd name="connsiteY97" fmla="*/ 161615 h 2400300"/>
              <a:gd name="connsiteX98" fmla="*/ 3245040 w 4063999"/>
              <a:gd name="connsiteY98" fmla="*/ 159337 h 2400300"/>
              <a:gd name="connsiteX99" fmla="*/ 3300359 w 4063999"/>
              <a:gd name="connsiteY99" fmla="*/ 150802 h 2400300"/>
              <a:gd name="connsiteX100" fmla="*/ 3297361 w 4063999"/>
              <a:gd name="connsiteY100" fmla="*/ 154785 h 2400300"/>
              <a:gd name="connsiteX101" fmla="*/ 3303903 w 4063999"/>
              <a:gd name="connsiteY101" fmla="*/ 161615 h 2400300"/>
              <a:gd name="connsiteX102" fmla="*/ 3308263 w 4063999"/>
              <a:gd name="connsiteY102" fmla="*/ 157060 h 2400300"/>
              <a:gd name="connsiteX103" fmla="*/ 3300359 w 4063999"/>
              <a:gd name="connsiteY103" fmla="*/ 150802 h 2400300"/>
              <a:gd name="connsiteX104" fmla="*/ 1276433 w 4063999"/>
              <a:gd name="connsiteY104" fmla="*/ 95602 h 2400300"/>
              <a:gd name="connsiteX105" fmla="*/ 1272073 w 4063999"/>
              <a:gd name="connsiteY105" fmla="*/ 102432 h 2400300"/>
              <a:gd name="connsiteX106" fmla="*/ 1274252 w 4063999"/>
              <a:gd name="connsiteY106" fmla="*/ 104707 h 2400300"/>
              <a:gd name="connsiteX107" fmla="*/ 1276433 w 4063999"/>
              <a:gd name="connsiteY107" fmla="*/ 95602 h 2400300"/>
              <a:gd name="connsiteX108" fmla="*/ 3705036 w 4063999"/>
              <a:gd name="connsiteY108" fmla="*/ 93327 h 2400300"/>
              <a:gd name="connsiteX109" fmla="*/ 3702855 w 4063999"/>
              <a:gd name="connsiteY109" fmla="*/ 97877 h 2400300"/>
              <a:gd name="connsiteX110" fmla="*/ 3707215 w 4063999"/>
              <a:gd name="connsiteY110" fmla="*/ 102432 h 2400300"/>
              <a:gd name="connsiteX111" fmla="*/ 3709397 w 4063999"/>
              <a:gd name="connsiteY111" fmla="*/ 97877 h 2400300"/>
              <a:gd name="connsiteX112" fmla="*/ 3705036 w 4063999"/>
              <a:gd name="connsiteY112" fmla="*/ 93327 h 2400300"/>
              <a:gd name="connsiteX113" fmla="*/ 3765534 w 4063999"/>
              <a:gd name="connsiteY113" fmla="*/ 81661 h 2400300"/>
              <a:gd name="connsiteX114" fmla="*/ 3768257 w 4063999"/>
              <a:gd name="connsiteY114" fmla="*/ 91050 h 2400300"/>
              <a:gd name="connsiteX115" fmla="*/ 3774799 w 4063999"/>
              <a:gd name="connsiteY115" fmla="*/ 93327 h 2400300"/>
              <a:gd name="connsiteX116" fmla="*/ 3772618 w 4063999"/>
              <a:gd name="connsiteY116" fmla="*/ 84222 h 2400300"/>
              <a:gd name="connsiteX117" fmla="*/ 3765534 w 4063999"/>
              <a:gd name="connsiteY117" fmla="*/ 81661 h 2400300"/>
              <a:gd name="connsiteX118" fmla="*/ 3796600 w 4063999"/>
              <a:gd name="connsiteY118" fmla="*/ 79670 h 2400300"/>
              <a:gd name="connsiteX119" fmla="*/ 3792239 w 4063999"/>
              <a:gd name="connsiteY119" fmla="*/ 86497 h 2400300"/>
              <a:gd name="connsiteX120" fmla="*/ 3796600 w 4063999"/>
              <a:gd name="connsiteY120" fmla="*/ 95602 h 2400300"/>
              <a:gd name="connsiteX121" fmla="*/ 3800960 w 4063999"/>
              <a:gd name="connsiteY121" fmla="*/ 88772 h 2400300"/>
              <a:gd name="connsiteX122" fmla="*/ 3796600 w 4063999"/>
              <a:gd name="connsiteY122" fmla="*/ 79670 h 2400300"/>
              <a:gd name="connsiteX123" fmla="*/ 3764444 w 4063999"/>
              <a:gd name="connsiteY123" fmla="*/ 57476 h 2400300"/>
              <a:gd name="connsiteX124" fmla="*/ 3768257 w 4063999"/>
              <a:gd name="connsiteY124" fmla="*/ 70565 h 2400300"/>
              <a:gd name="connsiteX125" fmla="*/ 3774799 w 4063999"/>
              <a:gd name="connsiteY125" fmla="*/ 72840 h 2400300"/>
              <a:gd name="connsiteX126" fmla="*/ 3770439 w 4063999"/>
              <a:gd name="connsiteY126" fmla="*/ 61460 h 2400300"/>
              <a:gd name="connsiteX127" fmla="*/ 3764444 w 4063999"/>
              <a:gd name="connsiteY127" fmla="*/ 57476 h 2400300"/>
              <a:gd name="connsiteX128" fmla="*/ 2558317 w 4063999"/>
              <a:gd name="connsiteY128" fmla="*/ 52353 h 2400300"/>
              <a:gd name="connsiteX129" fmla="*/ 2564856 w 4063999"/>
              <a:gd name="connsiteY129" fmla="*/ 59183 h 2400300"/>
              <a:gd name="connsiteX130" fmla="*/ 2571398 w 4063999"/>
              <a:gd name="connsiteY130" fmla="*/ 59183 h 2400300"/>
              <a:gd name="connsiteX131" fmla="*/ 2564856 w 4063999"/>
              <a:gd name="connsiteY131" fmla="*/ 52353 h 2400300"/>
              <a:gd name="connsiteX132" fmla="*/ 2558317 w 4063999"/>
              <a:gd name="connsiteY132" fmla="*/ 52353 h 2400300"/>
              <a:gd name="connsiteX133" fmla="*/ 3369305 w 4063999"/>
              <a:gd name="connsiteY133" fmla="*/ 50078 h 2400300"/>
              <a:gd name="connsiteX134" fmla="*/ 3364945 w 4063999"/>
              <a:gd name="connsiteY134" fmla="*/ 54630 h 2400300"/>
              <a:gd name="connsiteX135" fmla="*/ 3369305 w 4063999"/>
              <a:gd name="connsiteY135" fmla="*/ 56907 h 2400300"/>
              <a:gd name="connsiteX136" fmla="*/ 3373665 w 4063999"/>
              <a:gd name="connsiteY136" fmla="*/ 52353 h 2400300"/>
              <a:gd name="connsiteX137" fmla="*/ 3369305 w 4063999"/>
              <a:gd name="connsiteY137" fmla="*/ 50078 h 2400300"/>
              <a:gd name="connsiteX138" fmla="*/ 899279 w 4063999"/>
              <a:gd name="connsiteY138" fmla="*/ 50078 h 2400300"/>
              <a:gd name="connsiteX139" fmla="*/ 894919 w 4063999"/>
              <a:gd name="connsiteY139" fmla="*/ 56907 h 2400300"/>
              <a:gd name="connsiteX140" fmla="*/ 899279 w 4063999"/>
              <a:gd name="connsiteY140" fmla="*/ 63735 h 2400300"/>
              <a:gd name="connsiteX141" fmla="*/ 903640 w 4063999"/>
              <a:gd name="connsiteY141" fmla="*/ 56907 h 2400300"/>
              <a:gd name="connsiteX142" fmla="*/ 899279 w 4063999"/>
              <a:gd name="connsiteY142" fmla="*/ 50078 h 2400300"/>
              <a:gd name="connsiteX143" fmla="*/ 875300 w 4063999"/>
              <a:gd name="connsiteY143" fmla="*/ 40973 h 2400300"/>
              <a:gd name="connsiteX144" fmla="*/ 878996 w 4063999"/>
              <a:gd name="connsiteY144" fmla="*/ 44834 h 2400300"/>
              <a:gd name="connsiteX145" fmla="*/ 872153 w 4063999"/>
              <a:gd name="connsiteY145" fmla="*/ 45905 h 2400300"/>
              <a:gd name="connsiteX146" fmla="*/ 3768257 w 4063999"/>
              <a:gd name="connsiteY146" fmla="*/ 27315 h 2400300"/>
              <a:gd name="connsiteX147" fmla="*/ 3763897 w 4063999"/>
              <a:gd name="connsiteY147" fmla="*/ 29590 h 2400300"/>
              <a:gd name="connsiteX148" fmla="*/ 3772618 w 4063999"/>
              <a:gd name="connsiteY148" fmla="*/ 29590 h 2400300"/>
              <a:gd name="connsiteX149" fmla="*/ 3768257 w 4063999"/>
              <a:gd name="connsiteY149" fmla="*/ 27315 h 2400300"/>
              <a:gd name="connsiteX150" fmla="*/ 3802050 w 4063999"/>
              <a:gd name="connsiteY150" fmla="*/ 26747 h 2400300"/>
              <a:gd name="connsiteX151" fmla="*/ 3794418 w 4063999"/>
              <a:gd name="connsiteY151" fmla="*/ 31868 h 2400300"/>
              <a:gd name="connsiteX152" fmla="*/ 3794418 w 4063999"/>
              <a:gd name="connsiteY152" fmla="*/ 36420 h 2400300"/>
              <a:gd name="connsiteX153" fmla="*/ 3803139 w 4063999"/>
              <a:gd name="connsiteY153" fmla="*/ 31868 h 2400300"/>
              <a:gd name="connsiteX154" fmla="*/ 3802050 w 4063999"/>
              <a:gd name="connsiteY154" fmla="*/ 26747 h 2400300"/>
              <a:gd name="connsiteX155" fmla="*/ 3391106 w 4063999"/>
              <a:gd name="connsiteY155" fmla="*/ 22763 h 2400300"/>
              <a:gd name="connsiteX156" fmla="*/ 3388924 w 4063999"/>
              <a:gd name="connsiteY156" fmla="*/ 27315 h 2400300"/>
              <a:gd name="connsiteX157" fmla="*/ 3393285 w 4063999"/>
              <a:gd name="connsiteY157" fmla="*/ 31868 h 2400300"/>
              <a:gd name="connsiteX158" fmla="*/ 3395466 w 4063999"/>
              <a:gd name="connsiteY158" fmla="*/ 27315 h 2400300"/>
              <a:gd name="connsiteX159" fmla="*/ 3391106 w 4063999"/>
              <a:gd name="connsiteY159" fmla="*/ 22763 h 2400300"/>
              <a:gd name="connsiteX160" fmla="*/ 2370831 w 4063999"/>
              <a:gd name="connsiteY160" fmla="*/ 0 h 2400300"/>
              <a:gd name="connsiteX161" fmla="*/ 2451492 w 4063999"/>
              <a:gd name="connsiteY161" fmla="*/ 0 h 2400300"/>
              <a:gd name="connsiteX162" fmla="*/ 2527524 w 4063999"/>
              <a:gd name="connsiteY162" fmla="*/ 0 h 2400300"/>
              <a:gd name="connsiteX163" fmla="*/ 2556136 w 4063999"/>
              <a:gd name="connsiteY163" fmla="*/ 0 h 2400300"/>
              <a:gd name="connsiteX164" fmla="*/ 2551776 w 4063999"/>
              <a:gd name="connsiteY164" fmla="*/ 4553 h 2400300"/>
              <a:gd name="connsiteX165" fmla="*/ 2556136 w 4063999"/>
              <a:gd name="connsiteY165" fmla="*/ 9105 h 2400300"/>
              <a:gd name="connsiteX166" fmla="*/ 2560496 w 4063999"/>
              <a:gd name="connsiteY166" fmla="*/ 4553 h 2400300"/>
              <a:gd name="connsiteX167" fmla="*/ 2556136 w 4063999"/>
              <a:gd name="connsiteY167" fmla="*/ 0 h 2400300"/>
              <a:gd name="connsiteX168" fmla="*/ 2595377 w 4063999"/>
              <a:gd name="connsiteY168" fmla="*/ 0 h 2400300"/>
              <a:gd name="connsiteX169" fmla="*/ 2952910 w 4063999"/>
              <a:gd name="connsiteY169" fmla="*/ 0 h 2400300"/>
              <a:gd name="connsiteX170" fmla="*/ 3323522 w 4063999"/>
              <a:gd name="connsiteY170" fmla="*/ 4553 h 2400300"/>
              <a:gd name="connsiteX171" fmla="*/ 3330064 w 4063999"/>
              <a:gd name="connsiteY171" fmla="*/ 11383 h 2400300"/>
              <a:gd name="connsiteX172" fmla="*/ 3316983 w 4063999"/>
              <a:gd name="connsiteY172" fmla="*/ 18210 h 2400300"/>
              <a:gd name="connsiteX173" fmla="*/ 3301721 w 4063999"/>
              <a:gd name="connsiteY173" fmla="*/ 38697 h 2400300"/>
              <a:gd name="connsiteX174" fmla="*/ 3297361 w 4063999"/>
              <a:gd name="connsiteY174" fmla="*/ 56907 h 2400300"/>
              <a:gd name="connsiteX175" fmla="*/ 3295182 w 4063999"/>
              <a:gd name="connsiteY175" fmla="*/ 68287 h 2400300"/>
              <a:gd name="connsiteX176" fmla="*/ 3293001 w 4063999"/>
              <a:gd name="connsiteY176" fmla="*/ 79670 h 2400300"/>
              <a:gd name="connsiteX177" fmla="*/ 3290822 w 4063999"/>
              <a:gd name="connsiteY177" fmla="*/ 86497 h 2400300"/>
              <a:gd name="connsiteX178" fmla="*/ 3282102 w 4063999"/>
              <a:gd name="connsiteY178" fmla="*/ 106985 h 2400300"/>
              <a:gd name="connsiteX179" fmla="*/ 3273382 w 4063999"/>
              <a:gd name="connsiteY179" fmla="*/ 122917 h 2400300"/>
              <a:gd name="connsiteX180" fmla="*/ 3271200 w 4063999"/>
              <a:gd name="connsiteY180" fmla="*/ 136575 h 2400300"/>
              <a:gd name="connsiteX181" fmla="*/ 3251581 w 4063999"/>
              <a:gd name="connsiteY181" fmla="*/ 163890 h 2400300"/>
              <a:gd name="connsiteX182" fmla="*/ 3251581 w 4063999"/>
              <a:gd name="connsiteY182" fmla="*/ 168442 h 2400300"/>
              <a:gd name="connsiteX183" fmla="*/ 3249400 w 4063999"/>
              <a:gd name="connsiteY183" fmla="*/ 177547 h 2400300"/>
              <a:gd name="connsiteX184" fmla="*/ 3245040 w 4063999"/>
              <a:gd name="connsiteY184" fmla="*/ 184377 h 2400300"/>
              <a:gd name="connsiteX185" fmla="*/ 3210158 w 4063999"/>
              <a:gd name="connsiteY185" fmla="*/ 254940 h 2400300"/>
              <a:gd name="connsiteX186" fmla="*/ 3207979 w 4063999"/>
              <a:gd name="connsiteY186" fmla="*/ 254940 h 2400300"/>
              <a:gd name="connsiteX187" fmla="*/ 3173098 w 4063999"/>
              <a:gd name="connsiteY187" fmla="*/ 336884 h 2400300"/>
              <a:gd name="connsiteX188" fmla="*/ 3164378 w 4063999"/>
              <a:gd name="connsiteY188" fmla="*/ 350542 h 2400300"/>
              <a:gd name="connsiteX189" fmla="*/ 3157837 w 4063999"/>
              <a:gd name="connsiteY189" fmla="*/ 371027 h 2400300"/>
              <a:gd name="connsiteX190" fmla="*/ 3142577 w 4063999"/>
              <a:gd name="connsiteY190" fmla="*/ 389239 h 2400300"/>
              <a:gd name="connsiteX191" fmla="*/ 3136036 w 4063999"/>
              <a:gd name="connsiteY191" fmla="*/ 402897 h 2400300"/>
              <a:gd name="connsiteX192" fmla="*/ 3129497 w 4063999"/>
              <a:gd name="connsiteY192" fmla="*/ 416552 h 2400300"/>
              <a:gd name="connsiteX193" fmla="*/ 3129497 w 4063999"/>
              <a:gd name="connsiteY193" fmla="*/ 418829 h 2400300"/>
              <a:gd name="connsiteX194" fmla="*/ 3142577 w 4063999"/>
              <a:gd name="connsiteY194" fmla="*/ 412002 h 2400300"/>
              <a:gd name="connsiteX195" fmla="*/ 3149116 w 4063999"/>
              <a:gd name="connsiteY195" fmla="*/ 400619 h 2400300"/>
              <a:gd name="connsiteX196" fmla="*/ 3155658 w 4063999"/>
              <a:gd name="connsiteY196" fmla="*/ 396067 h 2400300"/>
              <a:gd name="connsiteX197" fmla="*/ 3162197 w 4063999"/>
              <a:gd name="connsiteY197" fmla="*/ 391514 h 2400300"/>
              <a:gd name="connsiteX198" fmla="*/ 3173098 w 4063999"/>
              <a:gd name="connsiteY198" fmla="*/ 386962 h 2400300"/>
              <a:gd name="connsiteX199" fmla="*/ 3170917 w 4063999"/>
              <a:gd name="connsiteY199" fmla="*/ 384684 h 2400300"/>
              <a:gd name="connsiteX200" fmla="*/ 3166557 w 4063999"/>
              <a:gd name="connsiteY200" fmla="*/ 384684 h 2400300"/>
              <a:gd name="connsiteX201" fmla="*/ 3188358 w 4063999"/>
              <a:gd name="connsiteY201" fmla="*/ 339159 h 2400300"/>
              <a:gd name="connsiteX202" fmla="*/ 3197078 w 4063999"/>
              <a:gd name="connsiteY202" fmla="*/ 336884 h 2400300"/>
              <a:gd name="connsiteX203" fmla="*/ 3201438 w 4063999"/>
              <a:gd name="connsiteY203" fmla="*/ 323227 h 2400300"/>
              <a:gd name="connsiteX204" fmla="*/ 3205798 w 4063999"/>
              <a:gd name="connsiteY204" fmla="*/ 309569 h 2400300"/>
              <a:gd name="connsiteX205" fmla="*/ 3218879 w 4063999"/>
              <a:gd name="connsiteY205" fmla="*/ 286807 h 2400300"/>
              <a:gd name="connsiteX206" fmla="*/ 3238500 w 4063999"/>
              <a:gd name="connsiteY206" fmla="*/ 248110 h 2400300"/>
              <a:gd name="connsiteX207" fmla="*/ 3249400 w 4063999"/>
              <a:gd name="connsiteY207" fmla="*/ 227625 h 2400300"/>
              <a:gd name="connsiteX208" fmla="*/ 3271200 w 4063999"/>
              <a:gd name="connsiteY208" fmla="*/ 200310 h 2400300"/>
              <a:gd name="connsiteX209" fmla="*/ 3275561 w 4063999"/>
              <a:gd name="connsiteY209" fmla="*/ 188927 h 2400300"/>
              <a:gd name="connsiteX210" fmla="*/ 3279921 w 4063999"/>
              <a:gd name="connsiteY210" fmla="*/ 177547 h 2400300"/>
              <a:gd name="connsiteX211" fmla="*/ 3284281 w 4063999"/>
              <a:gd name="connsiteY211" fmla="*/ 168442 h 2400300"/>
              <a:gd name="connsiteX212" fmla="*/ 3301721 w 4063999"/>
              <a:gd name="connsiteY212" fmla="*/ 145680 h 2400300"/>
              <a:gd name="connsiteX213" fmla="*/ 3301721 w 4063999"/>
              <a:gd name="connsiteY213" fmla="*/ 138852 h 2400300"/>
              <a:gd name="connsiteX214" fmla="*/ 3301721 w 4063999"/>
              <a:gd name="connsiteY214" fmla="*/ 127470 h 2400300"/>
              <a:gd name="connsiteX215" fmla="*/ 3312623 w 4063999"/>
              <a:gd name="connsiteY215" fmla="*/ 109260 h 2400300"/>
              <a:gd name="connsiteX216" fmla="*/ 3327882 w 4063999"/>
              <a:gd name="connsiteY216" fmla="*/ 91050 h 2400300"/>
              <a:gd name="connsiteX217" fmla="*/ 3334424 w 4063999"/>
              <a:gd name="connsiteY217" fmla="*/ 84222 h 2400300"/>
              <a:gd name="connsiteX218" fmla="*/ 3340963 w 4063999"/>
              <a:gd name="connsiteY218" fmla="*/ 70565 h 2400300"/>
              <a:gd name="connsiteX219" fmla="*/ 3347504 w 4063999"/>
              <a:gd name="connsiteY219" fmla="*/ 56907 h 2400300"/>
              <a:gd name="connsiteX220" fmla="*/ 3351864 w 4063999"/>
              <a:gd name="connsiteY220" fmla="*/ 52353 h 2400300"/>
              <a:gd name="connsiteX221" fmla="*/ 3356224 w 4063999"/>
              <a:gd name="connsiteY221" fmla="*/ 43248 h 2400300"/>
              <a:gd name="connsiteX222" fmla="*/ 3364945 w 4063999"/>
              <a:gd name="connsiteY222" fmla="*/ 22763 h 2400300"/>
              <a:gd name="connsiteX223" fmla="*/ 3373665 w 4063999"/>
              <a:gd name="connsiteY223" fmla="*/ 6828 h 2400300"/>
              <a:gd name="connsiteX224" fmla="*/ 3497928 w 4063999"/>
              <a:gd name="connsiteY224" fmla="*/ 4553 h 2400300"/>
              <a:gd name="connsiteX225" fmla="*/ 3665795 w 4063999"/>
              <a:gd name="connsiteY225" fmla="*/ 9105 h 2400300"/>
              <a:gd name="connsiteX226" fmla="*/ 3715936 w 4063999"/>
              <a:gd name="connsiteY226" fmla="*/ 15935 h 2400300"/>
              <a:gd name="connsiteX227" fmla="*/ 3729016 w 4063999"/>
              <a:gd name="connsiteY227" fmla="*/ 18210 h 2400300"/>
              <a:gd name="connsiteX228" fmla="*/ 3772618 w 4063999"/>
              <a:gd name="connsiteY228" fmla="*/ 15935 h 2400300"/>
              <a:gd name="connsiteX229" fmla="*/ 3822760 w 4063999"/>
              <a:gd name="connsiteY229" fmla="*/ 15935 h 2400300"/>
              <a:gd name="connsiteX230" fmla="*/ 3853281 w 4063999"/>
              <a:gd name="connsiteY230" fmla="*/ 15935 h 2400300"/>
              <a:gd name="connsiteX231" fmla="*/ 3920863 w 4063999"/>
              <a:gd name="connsiteY231" fmla="*/ 18210 h 2400300"/>
              <a:gd name="connsiteX232" fmla="*/ 4014607 w 4063999"/>
              <a:gd name="connsiteY232" fmla="*/ 22763 h 2400300"/>
              <a:gd name="connsiteX233" fmla="*/ 4051667 w 4063999"/>
              <a:gd name="connsiteY233" fmla="*/ 25040 h 2400300"/>
              <a:gd name="connsiteX234" fmla="*/ 4051667 w 4063999"/>
              <a:gd name="connsiteY234" fmla="*/ 75115 h 2400300"/>
              <a:gd name="connsiteX235" fmla="*/ 4051667 w 4063999"/>
              <a:gd name="connsiteY235" fmla="*/ 557681 h 2400300"/>
              <a:gd name="connsiteX236" fmla="*/ 4051294 w 4063999"/>
              <a:gd name="connsiteY236" fmla="*/ 759700 h 2400300"/>
              <a:gd name="connsiteX237" fmla="*/ 4050397 w 4063999"/>
              <a:gd name="connsiteY237" fmla="*/ 880944 h 2400300"/>
              <a:gd name="connsiteX238" fmla="*/ 4056027 w 4063999"/>
              <a:gd name="connsiteY238" fmla="*/ 882046 h 2400300"/>
              <a:gd name="connsiteX239" fmla="*/ 4053846 w 4063999"/>
              <a:gd name="connsiteY239" fmla="*/ 920743 h 2400300"/>
              <a:gd name="connsiteX240" fmla="*/ 4060387 w 4063999"/>
              <a:gd name="connsiteY240" fmla="*/ 1000411 h 2400300"/>
              <a:gd name="connsiteX241" fmla="*/ 4062566 w 4063999"/>
              <a:gd name="connsiteY241" fmla="*/ 1032278 h 2400300"/>
              <a:gd name="connsiteX242" fmla="*/ 4060387 w 4063999"/>
              <a:gd name="connsiteY242" fmla="*/ 1059593 h 2400300"/>
              <a:gd name="connsiteX243" fmla="*/ 4047305 w 4063999"/>
              <a:gd name="connsiteY243" fmla="*/ 1269008 h 2400300"/>
              <a:gd name="connsiteX244" fmla="*/ 4042947 w 4063999"/>
              <a:gd name="connsiteY244" fmla="*/ 1337295 h 2400300"/>
              <a:gd name="connsiteX245" fmla="*/ 4034227 w 4063999"/>
              <a:gd name="connsiteY245" fmla="*/ 1482975 h 2400300"/>
              <a:gd name="connsiteX246" fmla="*/ 4029866 w 4063999"/>
              <a:gd name="connsiteY246" fmla="*/ 1558089 h 2400300"/>
              <a:gd name="connsiteX247" fmla="*/ 4018965 w 4063999"/>
              <a:gd name="connsiteY247" fmla="*/ 1920014 h 2400300"/>
              <a:gd name="connsiteX248" fmla="*/ 4008066 w 4063999"/>
              <a:gd name="connsiteY248" fmla="*/ 2190888 h 2400300"/>
              <a:gd name="connsiteX249" fmla="*/ 4008066 w 4063999"/>
              <a:gd name="connsiteY249" fmla="*/ 2195438 h 2400300"/>
              <a:gd name="connsiteX250" fmla="*/ 3994985 w 4063999"/>
              <a:gd name="connsiteY250" fmla="*/ 2225030 h 2400300"/>
              <a:gd name="connsiteX251" fmla="*/ 3973184 w 4063999"/>
              <a:gd name="connsiteY251" fmla="*/ 2227308 h 2400300"/>
              <a:gd name="connsiteX252" fmla="*/ 3955744 w 4063999"/>
              <a:gd name="connsiteY252" fmla="*/ 2229583 h 2400300"/>
              <a:gd name="connsiteX253" fmla="*/ 3890342 w 4063999"/>
              <a:gd name="connsiteY253" fmla="*/ 2227308 h 2400300"/>
              <a:gd name="connsiteX254" fmla="*/ 3875080 w 4063999"/>
              <a:gd name="connsiteY254" fmla="*/ 2222755 h 2400300"/>
              <a:gd name="connsiteX255" fmla="*/ 3864181 w 4063999"/>
              <a:gd name="connsiteY255" fmla="*/ 2213650 h 2400300"/>
              <a:gd name="connsiteX256" fmla="*/ 3859821 w 4063999"/>
              <a:gd name="connsiteY256" fmla="*/ 2204545 h 2400300"/>
              <a:gd name="connsiteX257" fmla="*/ 3855460 w 4063999"/>
              <a:gd name="connsiteY257" fmla="*/ 2211373 h 2400300"/>
              <a:gd name="connsiteX258" fmla="*/ 3838020 w 4063999"/>
              <a:gd name="connsiteY258" fmla="*/ 2222755 h 2400300"/>
              <a:gd name="connsiteX259" fmla="*/ 3781338 w 4063999"/>
              <a:gd name="connsiteY259" fmla="*/ 2220478 h 2400300"/>
              <a:gd name="connsiteX260" fmla="*/ 3744275 w 4063999"/>
              <a:gd name="connsiteY260" fmla="*/ 2225030 h 2400300"/>
              <a:gd name="connsiteX261" fmla="*/ 3700674 w 4063999"/>
              <a:gd name="connsiteY261" fmla="*/ 2218201 h 2400300"/>
              <a:gd name="connsiteX262" fmla="*/ 3696314 w 4063999"/>
              <a:gd name="connsiteY262" fmla="*/ 2204545 h 2400300"/>
              <a:gd name="connsiteX263" fmla="*/ 3694135 w 4063999"/>
              <a:gd name="connsiteY263" fmla="*/ 2199993 h 2400300"/>
              <a:gd name="connsiteX264" fmla="*/ 3687594 w 4063999"/>
              <a:gd name="connsiteY264" fmla="*/ 2204545 h 2400300"/>
              <a:gd name="connsiteX265" fmla="*/ 3681054 w 4063999"/>
              <a:gd name="connsiteY265" fmla="*/ 2206820 h 2400300"/>
              <a:gd name="connsiteX266" fmla="*/ 3674513 w 4063999"/>
              <a:gd name="connsiteY266" fmla="*/ 2209096 h 2400300"/>
              <a:gd name="connsiteX267" fmla="*/ 3637453 w 4063999"/>
              <a:gd name="connsiteY267" fmla="*/ 2202268 h 2400300"/>
              <a:gd name="connsiteX268" fmla="*/ 3626551 w 4063999"/>
              <a:gd name="connsiteY268" fmla="*/ 2197715 h 2400300"/>
              <a:gd name="connsiteX269" fmla="*/ 3633091 w 4063999"/>
              <a:gd name="connsiteY269" fmla="*/ 2206820 h 2400300"/>
              <a:gd name="connsiteX270" fmla="*/ 3624372 w 4063999"/>
              <a:gd name="connsiteY270" fmla="*/ 2215925 h 2400300"/>
              <a:gd name="connsiteX271" fmla="*/ 3606932 w 4063999"/>
              <a:gd name="connsiteY271" fmla="*/ 2213650 h 2400300"/>
              <a:gd name="connsiteX272" fmla="*/ 3578590 w 4063999"/>
              <a:gd name="connsiteY272" fmla="*/ 2218201 h 2400300"/>
              <a:gd name="connsiteX273" fmla="*/ 3565509 w 4063999"/>
              <a:gd name="connsiteY273" fmla="*/ 2215925 h 2400300"/>
              <a:gd name="connsiteX274" fmla="*/ 3550250 w 4063999"/>
              <a:gd name="connsiteY274" fmla="*/ 2213650 h 2400300"/>
              <a:gd name="connsiteX275" fmla="*/ 3545888 w 4063999"/>
              <a:gd name="connsiteY275" fmla="*/ 2211373 h 2400300"/>
              <a:gd name="connsiteX276" fmla="*/ 3541530 w 4063999"/>
              <a:gd name="connsiteY276" fmla="*/ 2202268 h 2400300"/>
              <a:gd name="connsiteX277" fmla="*/ 3537170 w 4063999"/>
              <a:gd name="connsiteY277" fmla="*/ 2211373 h 2400300"/>
              <a:gd name="connsiteX278" fmla="*/ 3528449 w 4063999"/>
              <a:gd name="connsiteY278" fmla="*/ 2213650 h 2400300"/>
              <a:gd name="connsiteX279" fmla="*/ 3521908 w 4063999"/>
              <a:gd name="connsiteY279" fmla="*/ 2202268 h 2400300"/>
              <a:gd name="connsiteX280" fmla="*/ 3515369 w 4063999"/>
              <a:gd name="connsiteY280" fmla="*/ 2204545 h 2400300"/>
              <a:gd name="connsiteX281" fmla="*/ 3521908 w 4063999"/>
              <a:gd name="connsiteY281" fmla="*/ 2222755 h 2400300"/>
              <a:gd name="connsiteX282" fmla="*/ 3534988 w 4063999"/>
              <a:gd name="connsiteY282" fmla="*/ 2227308 h 2400300"/>
              <a:gd name="connsiteX283" fmla="*/ 3556789 w 4063999"/>
              <a:gd name="connsiteY283" fmla="*/ 2234135 h 2400300"/>
              <a:gd name="connsiteX284" fmla="*/ 3567688 w 4063999"/>
              <a:gd name="connsiteY284" fmla="*/ 2236413 h 2400300"/>
              <a:gd name="connsiteX285" fmla="*/ 3580771 w 4063999"/>
              <a:gd name="connsiteY285" fmla="*/ 2231858 h 2400300"/>
              <a:gd name="connsiteX286" fmla="*/ 3596030 w 4063999"/>
              <a:gd name="connsiteY286" fmla="*/ 2218201 h 2400300"/>
              <a:gd name="connsiteX287" fmla="*/ 3611290 w 4063999"/>
              <a:gd name="connsiteY287" fmla="*/ 2236413 h 2400300"/>
              <a:gd name="connsiteX288" fmla="*/ 3620012 w 4063999"/>
              <a:gd name="connsiteY288" fmla="*/ 2243240 h 2400300"/>
              <a:gd name="connsiteX289" fmla="*/ 3630912 w 4063999"/>
              <a:gd name="connsiteY289" fmla="*/ 2250070 h 2400300"/>
              <a:gd name="connsiteX290" fmla="*/ 3635272 w 4063999"/>
              <a:gd name="connsiteY290" fmla="*/ 2247793 h 2400300"/>
              <a:gd name="connsiteX291" fmla="*/ 3678873 w 4063999"/>
              <a:gd name="connsiteY291" fmla="*/ 2245518 h 2400300"/>
              <a:gd name="connsiteX292" fmla="*/ 3694135 w 4063999"/>
              <a:gd name="connsiteY292" fmla="*/ 2250070 h 2400300"/>
              <a:gd name="connsiteX293" fmla="*/ 3720293 w 4063999"/>
              <a:gd name="connsiteY293" fmla="*/ 2254620 h 2400300"/>
              <a:gd name="connsiteX294" fmla="*/ 3755177 w 4063999"/>
              <a:gd name="connsiteY294" fmla="*/ 2266003 h 2400300"/>
              <a:gd name="connsiteX295" fmla="*/ 3779157 w 4063999"/>
              <a:gd name="connsiteY295" fmla="*/ 2277383 h 2400300"/>
              <a:gd name="connsiteX296" fmla="*/ 3796597 w 4063999"/>
              <a:gd name="connsiteY296" fmla="*/ 2281938 h 2400300"/>
              <a:gd name="connsiteX297" fmla="*/ 3816219 w 4063999"/>
              <a:gd name="connsiteY297" fmla="*/ 2297870 h 2400300"/>
              <a:gd name="connsiteX298" fmla="*/ 3822758 w 4063999"/>
              <a:gd name="connsiteY298" fmla="*/ 2304700 h 2400300"/>
              <a:gd name="connsiteX299" fmla="*/ 3829297 w 4063999"/>
              <a:gd name="connsiteY299" fmla="*/ 2300145 h 2400300"/>
              <a:gd name="connsiteX300" fmla="*/ 3851098 w 4063999"/>
              <a:gd name="connsiteY300" fmla="*/ 2293318 h 2400300"/>
              <a:gd name="connsiteX301" fmla="*/ 3859821 w 4063999"/>
              <a:gd name="connsiteY301" fmla="*/ 2295595 h 2400300"/>
              <a:gd name="connsiteX302" fmla="*/ 3894699 w 4063999"/>
              <a:gd name="connsiteY302" fmla="*/ 2309250 h 2400300"/>
              <a:gd name="connsiteX303" fmla="*/ 3929583 w 4063999"/>
              <a:gd name="connsiteY303" fmla="*/ 2320633 h 2400300"/>
              <a:gd name="connsiteX304" fmla="*/ 3953563 w 4063999"/>
              <a:gd name="connsiteY304" fmla="*/ 2313805 h 2400300"/>
              <a:gd name="connsiteX305" fmla="*/ 3971003 w 4063999"/>
              <a:gd name="connsiteY305" fmla="*/ 2313805 h 2400300"/>
              <a:gd name="connsiteX306" fmla="*/ 3964464 w 4063999"/>
              <a:gd name="connsiteY306" fmla="*/ 2329738 h 2400300"/>
              <a:gd name="connsiteX307" fmla="*/ 3973184 w 4063999"/>
              <a:gd name="connsiteY307" fmla="*/ 2327463 h 2400300"/>
              <a:gd name="connsiteX308" fmla="*/ 3971003 w 4063999"/>
              <a:gd name="connsiteY308" fmla="*/ 2313805 h 2400300"/>
              <a:gd name="connsiteX309" fmla="*/ 3977545 w 4063999"/>
              <a:gd name="connsiteY309" fmla="*/ 2313805 h 2400300"/>
              <a:gd name="connsiteX310" fmla="*/ 3988444 w 4063999"/>
              <a:gd name="connsiteY310" fmla="*/ 2318358 h 2400300"/>
              <a:gd name="connsiteX311" fmla="*/ 4008066 w 4063999"/>
              <a:gd name="connsiteY311" fmla="*/ 2322908 h 2400300"/>
              <a:gd name="connsiteX312" fmla="*/ 4012426 w 4063999"/>
              <a:gd name="connsiteY312" fmla="*/ 2361605 h 2400300"/>
              <a:gd name="connsiteX313" fmla="*/ 4012426 w 4063999"/>
              <a:gd name="connsiteY313" fmla="*/ 2400300 h 2400300"/>
              <a:gd name="connsiteX314" fmla="*/ 3960102 w 4063999"/>
              <a:gd name="connsiteY314" fmla="*/ 2398025 h 2400300"/>
              <a:gd name="connsiteX315" fmla="*/ 3903422 w 4063999"/>
              <a:gd name="connsiteY315" fmla="*/ 2391195 h 2400300"/>
              <a:gd name="connsiteX316" fmla="*/ 3687594 w 4063999"/>
              <a:gd name="connsiteY316" fmla="*/ 2368433 h 2400300"/>
              <a:gd name="connsiteX317" fmla="*/ 3646173 w 4063999"/>
              <a:gd name="connsiteY317" fmla="*/ 2363883 h 2400300"/>
              <a:gd name="connsiteX318" fmla="*/ 3624372 w 4063999"/>
              <a:gd name="connsiteY318" fmla="*/ 2368433 h 2400300"/>
              <a:gd name="connsiteX319" fmla="*/ 3593851 w 4063999"/>
              <a:gd name="connsiteY319" fmla="*/ 2368433 h 2400300"/>
              <a:gd name="connsiteX320" fmla="*/ 3534988 w 4063999"/>
              <a:gd name="connsiteY320" fmla="*/ 2359330 h 2400300"/>
              <a:gd name="connsiteX321" fmla="*/ 3312621 w 4063999"/>
              <a:gd name="connsiteY321" fmla="*/ 2343395 h 2400300"/>
              <a:gd name="connsiteX322" fmla="*/ 3238498 w 4063999"/>
              <a:gd name="connsiteY322" fmla="*/ 2338843 h 2400300"/>
              <a:gd name="connsiteX323" fmla="*/ 3138215 w 4063999"/>
              <a:gd name="connsiteY323" fmla="*/ 2332013 h 2400300"/>
              <a:gd name="connsiteX324" fmla="*/ 2939829 w 4063999"/>
              <a:gd name="connsiteY324" fmla="*/ 2322908 h 2400300"/>
              <a:gd name="connsiteX325" fmla="*/ 2813385 w 4063999"/>
              <a:gd name="connsiteY325" fmla="*/ 2316080 h 2400300"/>
              <a:gd name="connsiteX326" fmla="*/ 2702200 w 4063999"/>
              <a:gd name="connsiteY326" fmla="*/ 2311528 h 2400300"/>
              <a:gd name="connsiteX327" fmla="*/ 2403528 w 4063999"/>
              <a:gd name="connsiteY327" fmla="*/ 2300145 h 2400300"/>
              <a:gd name="connsiteX328" fmla="*/ 2309786 w 4063999"/>
              <a:gd name="connsiteY328" fmla="*/ 2295595 h 2400300"/>
              <a:gd name="connsiteX329" fmla="*/ 2281444 w 4063999"/>
              <a:gd name="connsiteY329" fmla="*/ 2297870 h 2400300"/>
              <a:gd name="connsiteX330" fmla="*/ 2253104 w 4063999"/>
              <a:gd name="connsiteY330" fmla="*/ 2297870 h 2400300"/>
              <a:gd name="connsiteX331" fmla="*/ 2111401 w 4063999"/>
              <a:gd name="connsiteY331" fmla="*/ 2291043 h 2400300"/>
              <a:gd name="connsiteX332" fmla="*/ 1904293 w 4063999"/>
              <a:gd name="connsiteY332" fmla="*/ 2286488 h 2400300"/>
              <a:gd name="connsiteX333" fmla="*/ 1690645 w 4063999"/>
              <a:gd name="connsiteY333" fmla="*/ 2281938 h 2400300"/>
              <a:gd name="connsiteX334" fmla="*/ 1470459 w 4063999"/>
              <a:gd name="connsiteY334" fmla="*/ 2277383 h 2400300"/>
              <a:gd name="connsiteX335" fmla="*/ 942879 w 4063999"/>
              <a:gd name="connsiteY335" fmla="*/ 2268280 h 2400300"/>
              <a:gd name="connsiteX336" fmla="*/ 836056 w 4063999"/>
              <a:gd name="connsiteY336" fmla="*/ 2266003 h 2400300"/>
              <a:gd name="connsiteX337" fmla="*/ 192935 w 4063999"/>
              <a:gd name="connsiteY337" fmla="*/ 2254620 h 2400300"/>
              <a:gd name="connsiteX338" fmla="*/ 31610 w 4063999"/>
              <a:gd name="connsiteY338" fmla="*/ 2252345 h 2400300"/>
              <a:gd name="connsiteX339" fmla="*/ 15361 w 4063999"/>
              <a:gd name="connsiteY339" fmla="*/ 1203387 h 2400300"/>
              <a:gd name="connsiteX340" fmla="*/ 15506 w 4063999"/>
              <a:gd name="connsiteY340" fmla="*/ 1121449 h 2400300"/>
              <a:gd name="connsiteX341" fmla="*/ 15293 w 4063999"/>
              <a:gd name="connsiteY341" fmla="*/ 1120446 h 2400300"/>
              <a:gd name="connsiteX342" fmla="*/ 7630 w 4063999"/>
              <a:gd name="connsiteY342" fmla="*/ 867251 h 2400300"/>
              <a:gd name="connsiteX343" fmla="*/ 3270 w 4063999"/>
              <a:gd name="connsiteY343" fmla="*/ 605481 h 2400300"/>
              <a:gd name="connsiteX344" fmla="*/ 3270 w 4063999"/>
              <a:gd name="connsiteY344" fmla="*/ 79670 h 2400300"/>
              <a:gd name="connsiteX345" fmla="*/ 393502 w 4063999"/>
              <a:gd name="connsiteY345" fmla="*/ 61460 h 2400300"/>
              <a:gd name="connsiteX346" fmla="*/ 722695 w 4063999"/>
              <a:gd name="connsiteY346" fmla="*/ 50078 h 2400300"/>
              <a:gd name="connsiteX347" fmla="*/ 785916 w 4063999"/>
              <a:gd name="connsiteY347" fmla="*/ 45525 h 2400300"/>
              <a:gd name="connsiteX348" fmla="*/ 851318 w 4063999"/>
              <a:gd name="connsiteY348" fmla="*/ 47802 h 2400300"/>
              <a:gd name="connsiteX349" fmla="*/ 860038 w 4063999"/>
              <a:gd name="connsiteY349" fmla="*/ 47802 h 2400300"/>
              <a:gd name="connsiteX350" fmla="*/ 872153 w 4063999"/>
              <a:gd name="connsiteY350" fmla="*/ 45905 h 2400300"/>
              <a:gd name="connsiteX351" fmla="*/ 870940 w 4063999"/>
              <a:gd name="connsiteY351" fmla="*/ 47802 h 2400300"/>
              <a:gd name="connsiteX352" fmla="*/ 877479 w 4063999"/>
              <a:gd name="connsiteY352" fmla="*/ 54630 h 2400300"/>
              <a:gd name="connsiteX353" fmla="*/ 881839 w 4063999"/>
              <a:gd name="connsiteY353" fmla="*/ 47802 h 2400300"/>
              <a:gd name="connsiteX354" fmla="*/ 878996 w 4063999"/>
              <a:gd name="connsiteY354" fmla="*/ 44834 h 2400300"/>
              <a:gd name="connsiteX355" fmla="*/ 903640 w 4063999"/>
              <a:gd name="connsiteY355" fmla="*/ 40973 h 2400300"/>
              <a:gd name="connsiteX356" fmla="*/ 923261 w 4063999"/>
              <a:gd name="connsiteY356" fmla="*/ 47802 h 2400300"/>
              <a:gd name="connsiteX357" fmla="*/ 925440 w 4063999"/>
              <a:gd name="connsiteY357" fmla="*/ 54630 h 2400300"/>
              <a:gd name="connsiteX358" fmla="*/ 931982 w 4063999"/>
              <a:gd name="connsiteY358" fmla="*/ 45525 h 2400300"/>
              <a:gd name="connsiteX359" fmla="*/ 958143 w 4063999"/>
              <a:gd name="connsiteY359" fmla="*/ 36420 h 2400300"/>
              <a:gd name="connsiteX360" fmla="*/ 1309133 w 4063999"/>
              <a:gd name="connsiteY360" fmla="*/ 27315 h 2400300"/>
              <a:gd name="connsiteX361" fmla="*/ 1531501 w 4063999"/>
              <a:gd name="connsiteY361" fmla="*/ 20485 h 2400300"/>
              <a:gd name="connsiteX362" fmla="*/ 1710267 w 4063999"/>
              <a:gd name="connsiteY362" fmla="*/ 15935 h 2400300"/>
              <a:gd name="connsiteX363" fmla="*/ 2211684 w 4063999"/>
              <a:gd name="connsiteY363" fmla="*/ 4553 h 2400300"/>
              <a:gd name="connsiteX364" fmla="*/ 2370831 w 4063999"/>
              <a:gd name="connsiteY36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</a:cxnLst>
            <a:rect l="l" t="t" r="r" b="b"/>
            <a:pathLst>
              <a:path w="4063999" h="2400300">
                <a:moveTo>
                  <a:pt x="3564146" y="2162718"/>
                </a:moveTo>
                <a:cubicBezTo>
                  <a:pt x="3562239" y="2161296"/>
                  <a:pt x="3560060" y="2161296"/>
                  <a:pt x="3558970" y="2163571"/>
                </a:cubicBezTo>
                <a:cubicBezTo>
                  <a:pt x="3554610" y="2168126"/>
                  <a:pt x="3556789" y="2174953"/>
                  <a:pt x="3563330" y="2174953"/>
                </a:cubicBezTo>
                <a:cubicBezTo>
                  <a:pt x="3565509" y="2174953"/>
                  <a:pt x="3569869" y="2172676"/>
                  <a:pt x="3567688" y="2170401"/>
                </a:cubicBezTo>
                <a:cubicBezTo>
                  <a:pt x="3567688" y="2166986"/>
                  <a:pt x="3566053" y="2164141"/>
                  <a:pt x="3564146" y="2162718"/>
                </a:cubicBezTo>
                <a:close/>
                <a:moveTo>
                  <a:pt x="112271" y="2102113"/>
                </a:moveTo>
                <a:cubicBezTo>
                  <a:pt x="112271" y="2102113"/>
                  <a:pt x="110090" y="2104388"/>
                  <a:pt x="107911" y="2106666"/>
                </a:cubicBezTo>
                <a:cubicBezTo>
                  <a:pt x="105732" y="2108943"/>
                  <a:pt x="103551" y="2111218"/>
                  <a:pt x="101372" y="2108943"/>
                </a:cubicBezTo>
                <a:cubicBezTo>
                  <a:pt x="99191" y="2106666"/>
                  <a:pt x="97012" y="2108943"/>
                  <a:pt x="97012" y="2111218"/>
                </a:cubicBezTo>
                <a:cubicBezTo>
                  <a:pt x="97012" y="2120323"/>
                  <a:pt x="103551" y="2118046"/>
                  <a:pt x="110090" y="2108943"/>
                </a:cubicBezTo>
                <a:cubicBezTo>
                  <a:pt x="114450" y="2104388"/>
                  <a:pt x="114450" y="2102113"/>
                  <a:pt x="112271" y="2102113"/>
                </a:cubicBezTo>
                <a:close/>
                <a:moveTo>
                  <a:pt x="3822758" y="1758401"/>
                </a:moveTo>
                <a:cubicBezTo>
                  <a:pt x="3820579" y="1758401"/>
                  <a:pt x="3818398" y="1760676"/>
                  <a:pt x="3820579" y="1765229"/>
                </a:cubicBezTo>
                <a:cubicBezTo>
                  <a:pt x="3822758" y="1767504"/>
                  <a:pt x="3824939" y="1772059"/>
                  <a:pt x="3827118" y="1772059"/>
                </a:cubicBezTo>
                <a:cubicBezTo>
                  <a:pt x="3829297" y="1772059"/>
                  <a:pt x="3829297" y="1769781"/>
                  <a:pt x="3829297" y="1765229"/>
                </a:cubicBezTo>
                <a:cubicBezTo>
                  <a:pt x="3827118" y="1762952"/>
                  <a:pt x="3824939" y="1758401"/>
                  <a:pt x="3822758" y="1758401"/>
                </a:cubicBezTo>
                <a:close/>
                <a:moveTo>
                  <a:pt x="2058533" y="1745596"/>
                </a:moveTo>
                <a:cubicBezTo>
                  <a:pt x="2057443" y="1746449"/>
                  <a:pt x="2056898" y="1749294"/>
                  <a:pt x="2056898" y="1753847"/>
                </a:cubicBezTo>
                <a:cubicBezTo>
                  <a:pt x="2056898" y="1758401"/>
                  <a:pt x="2059079" y="1760676"/>
                  <a:pt x="2061258" y="1758401"/>
                </a:cubicBezTo>
                <a:cubicBezTo>
                  <a:pt x="2063437" y="1758401"/>
                  <a:pt x="2063437" y="1753847"/>
                  <a:pt x="2063437" y="1749296"/>
                </a:cubicBezTo>
                <a:cubicBezTo>
                  <a:pt x="2061258" y="1745881"/>
                  <a:pt x="2059623" y="1744743"/>
                  <a:pt x="2058533" y="1745596"/>
                </a:cubicBezTo>
                <a:close/>
                <a:moveTo>
                  <a:pt x="1841072" y="1740189"/>
                </a:moveTo>
                <a:cubicBezTo>
                  <a:pt x="1836709" y="1740189"/>
                  <a:pt x="1834530" y="1740189"/>
                  <a:pt x="1834530" y="1742467"/>
                </a:cubicBezTo>
                <a:cubicBezTo>
                  <a:pt x="1834530" y="1744742"/>
                  <a:pt x="1836709" y="1747019"/>
                  <a:pt x="1841072" y="1749296"/>
                </a:cubicBezTo>
                <a:cubicBezTo>
                  <a:pt x="1845429" y="1749296"/>
                  <a:pt x="1847611" y="1749296"/>
                  <a:pt x="1847611" y="1747019"/>
                </a:cubicBezTo>
                <a:cubicBezTo>
                  <a:pt x="1847611" y="1744742"/>
                  <a:pt x="1845429" y="1742467"/>
                  <a:pt x="1841072" y="1740189"/>
                </a:cubicBezTo>
                <a:close/>
                <a:moveTo>
                  <a:pt x="1879495" y="1704055"/>
                </a:moveTo>
                <a:cubicBezTo>
                  <a:pt x="1879222" y="1704340"/>
                  <a:pt x="1880312" y="1707185"/>
                  <a:pt x="1882492" y="1712877"/>
                </a:cubicBezTo>
                <a:cubicBezTo>
                  <a:pt x="1884673" y="1719704"/>
                  <a:pt x="1886852" y="1724257"/>
                  <a:pt x="1889031" y="1721979"/>
                </a:cubicBezTo>
                <a:cubicBezTo>
                  <a:pt x="1889031" y="1721979"/>
                  <a:pt x="1886852" y="1715152"/>
                  <a:pt x="1884673" y="1710599"/>
                </a:cubicBezTo>
                <a:cubicBezTo>
                  <a:pt x="1881403" y="1706047"/>
                  <a:pt x="1879767" y="1703770"/>
                  <a:pt x="1879495" y="1704055"/>
                </a:cubicBezTo>
                <a:close/>
                <a:moveTo>
                  <a:pt x="1951710" y="1701494"/>
                </a:moveTo>
                <a:cubicBezTo>
                  <a:pt x="1950620" y="1700925"/>
                  <a:pt x="1950075" y="1701494"/>
                  <a:pt x="1950075" y="1703772"/>
                </a:cubicBezTo>
                <a:cubicBezTo>
                  <a:pt x="1950075" y="1710599"/>
                  <a:pt x="1958796" y="1717427"/>
                  <a:pt x="1960975" y="1715152"/>
                </a:cubicBezTo>
                <a:cubicBezTo>
                  <a:pt x="1960975" y="1712877"/>
                  <a:pt x="1960975" y="1710599"/>
                  <a:pt x="1956614" y="1706047"/>
                </a:cubicBezTo>
                <a:cubicBezTo>
                  <a:pt x="1954434" y="1703770"/>
                  <a:pt x="1952800" y="1702063"/>
                  <a:pt x="1951710" y="1701494"/>
                </a:cubicBezTo>
                <a:close/>
                <a:moveTo>
                  <a:pt x="1870503" y="1653123"/>
                </a:moveTo>
                <a:cubicBezTo>
                  <a:pt x="1869958" y="1653692"/>
                  <a:pt x="1870503" y="1657107"/>
                  <a:pt x="1871593" y="1662797"/>
                </a:cubicBezTo>
                <a:cubicBezTo>
                  <a:pt x="1873772" y="1669627"/>
                  <a:pt x="1875953" y="1671902"/>
                  <a:pt x="1875953" y="1671902"/>
                </a:cubicBezTo>
                <a:cubicBezTo>
                  <a:pt x="1880311" y="1669627"/>
                  <a:pt x="1878132" y="1665074"/>
                  <a:pt x="1875953" y="1660522"/>
                </a:cubicBezTo>
                <a:cubicBezTo>
                  <a:pt x="1872682" y="1654832"/>
                  <a:pt x="1871048" y="1652554"/>
                  <a:pt x="1870503" y="1653123"/>
                </a:cubicBezTo>
                <a:close/>
                <a:moveTo>
                  <a:pt x="672552" y="1132433"/>
                </a:moveTo>
                <a:cubicBezTo>
                  <a:pt x="668189" y="1132433"/>
                  <a:pt x="666010" y="1134708"/>
                  <a:pt x="668189" y="1136985"/>
                </a:cubicBezTo>
                <a:cubicBezTo>
                  <a:pt x="670370" y="1139260"/>
                  <a:pt x="672552" y="1141538"/>
                  <a:pt x="674731" y="1141538"/>
                </a:cubicBezTo>
                <a:cubicBezTo>
                  <a:pt x="676912" y="1141538"/>
                  <a:pt x="679091" y="1139260"/>
                  <a:pt x="679091" y="1136985"/>
                </a:cubicBezTo>
                <a:cubicBezTo>
                  <a:pt x="679091" y="1134708"/>
                  <a:pt x="676912" y="1132433"/>
                  <a:pt x="672552" y="1132433"/>
                </a:cubicBezTo>
                <a:close/>
                <a:moveTo>
                  <a:pt x="3136036" y="425659"/>
                </a:moveTo>
                <a:cubicBezTo>
                  <a:pt x="3131676" y="425659"/>
                  <a:pt x="3125137" y="437039"/>
                  <a:pt x="3125137" y="441592"/>
                </a:cubicBezTo>
                <a:cubicBezTo>
                  <a:pt x="3125137" y="443869"/>
                  <a:pt x="3122955" y="450697"/>
                  <a:pt x="3118595" y="455249"/>
                </a:cubicBezTo>
                <a:cubicBezTo>
                  <a:pt x="3114235" y="459802"/>
                  <a:pt x="3112056" y="466632"/>
                  <a:pt x="3112056" y="468907"/>
                </a:cubicBezTo>
                <a:cubicBezTo>
                  <a:pt x="3112056" y="475734"/>
                  <a:pt x="3131676" y="443869"/>
                  <a:pt x="3136036" y="432487"/>
                </a:cubicBezTo>
                <a:cubicBezTo>
                  <a:pt x="3138217" y="427934"/>
                  <a:pt x="3138217" y="423382"/>
                  <a:pt x="3136036" y="425659"/>
                </a:cubicBezTo>
                <a:close/>
                <a:moveTo>
                  <a:pt x="3175277" y="412002"/>
                </a:moveTo>
                <a:cubicBezTo>
                  <a:pt x="3173098" y="412002"/>
                  <a:pt x="3173098" y="414277"/>
                  <a:pt x="3173098" y="418829"/>
                </a:cubicBezTo>
                <a:cubicBezTo>
                  <a:pt x="3173098" y="423382"/>
                  <a:pt x="3173098" y="425659"/>
                  <a:pt x="3175277" y="421107"/>
                </a:cubicBezTo>
                <a:cubicBezTo>
                  <a:pt x="3175277" y="416552"/>
                  <a:pt x="3175277" y="412002"/>
                  <a:pt x="3175277" y="412002"/>
                </a:cubicBezTo>
                <a:close/>
                <a:moveTo>
                  <a:pt x="3169827" y="405173"/>
                </a:moveTo>
                <a:cubicBezTo>
                  <a:pt x="3168737" y="405173"/>
                  <a:pt x="3166557" y="407449"/>
                  <a:pt x="3162197" y="412002"/>
                </a:cubicBezTo>
                <a:cubicBezTo>
                  <a:pt x="3153476" y="418829"/>
                  <a:pt x="3153476" y="418829"/>
                  <a:pt x="3162197" y="418829"/>
                </a:cubicBezTo>
                <a:cubicBezTo>
                  <a:pt x="3164378" y="416552"/>
                  <a:pt x="3168738" y="414277"/>
                  <a:pt x="3170917" y="412002"/>
                </a:cubicBezTo>
                <a:cubicBezTo>
                  <a:pt x="3170917" y="407449"/>
                  <a:pt x="3170917" y="405173"/>
                  <a:pt x="3169827" y="405173"/>
                </a:cubicBezTo>
                <a:close/>
                <a:moveTo>
                  <a:pt x="3698495" y="268597"/>
                </a:moveTo>
                <a:cubicBezTo>
                  <a:pt x="3694135" y="268597"/>
                  <a:pt x="3694135" y="268597"/>
                  <a:pt x="3696316" y="270872"/>
                </a:cubicBezTo>
                <a:cubicBezTo>
                  <a:pt x="3698495" y="273150"/>
                  <a:pt x="3700676" y="273150"/>
                  <a:pt x="3702855" y="270872"/>
                </a:cubicBezTo>
                <a:cubicBezTo>
                  <a:pt x="3705036" y="268597"/>
                  <a:pt x="3702855" y="268597"/>
                  <a:pt x="3698495" y="268597"/>
                </a:cubicBezTo>
                <a:close/>
                <a:moveTo>
                  <a:pt x="3243677" y="267460"/>
                </a:moveTo>
                <a:cubicBezTo>
                  <a:pt x="3242315" y="267460"/>
                  <a:pt x="3239590" y="268597"/>
                  <a:pt x="3234140" y="270872"/>
                </a:cubicBezTo>
                <a:cubicBezTo>
                  <a:pt x="3231959" y="273150"/>
                  <a:pt x="3229780" y="275427"/>
                  <a:pt x="3229780" y="277702"/>
                </a:cubicBezTo>
                <a:cubicBezTo>
                  <a:pt x="3231959" y="282255"/>
                  <a:pt x="3247221" y="277702"/>
                  <a:pt x="3245040" y="270872"/>
                </a:cubicBezTo>
                <a:cubicBezTo>
                  <a:pt x="3245040" y="268597"/>
                  <a:pt x="3245040" y="267460"/>
                  <a:pt x="3243677" y="267460"/>
                </a:cubicBezTo>
                <a:close/>
                <a:moveTo>
                  <a:pt x="3203619" y="264045"/>
                </a:moveTo>
                <a:cubicBezTo>
                  <a:pt x="3201438" y="264045"/>
                  <a:pt x="3201438" y="266322"/>
                  <a:pt x="3199259" y="268597"/>
                </a:cubicBezTo>
                <a:cubicBezTo>
                  <a:pt x="3199259" y="270872"/>
                  <a:pt x="3199259" y="273150"/>
                  <a:pt x="3201438" y="273150"/>
                </a:cubicBezTo>
                <a:cubicBezTo>
                  <a:pt x="3203619" y="273150"/>
                  <a:pt x="3205798" y="270872"/>
                  <a:pt x="3205798" y="268597"/>
                </a:cubicBezTo>
                <a:cubicBezTo>
                  <a:pt x="3205798" y="266322"/>
                  <a:pt x="3205798" y="264045"/>
                  <a:pt x="3203619" y="264045"/>
                </a:cubicBezTo>
                <a:close/>
                <a:moveTo>
                  <a:pt x="761936" y="261770"/>
                </a:moveTo>
                <a:cubicBezTo>
                  <a:pt x="757576" y="261770"/>
                  <a:pt x="755394" y="261770"/>
                  <a:pt x="755394" y="264045"/>
                </a:cubicBezTo>
                <a:cubicBezTo>
                  <a:pt x="755394" y="266322"/>
                  <a:pt x="759755" y="268597"/>
                  <a:pt x="761936" y="268597"/>
                </a:cubicBezTo>
                <a:cubicBezTo>
                  <a:pt x="764115" y="268597"/>
                  <a:pt x="768475" y="266322"/>
                  <a:pt x="768475" y="266322"/>
                </a:cubicBezTo>
                <a:cubicBezTo>
                  <a:pt x="768475" y="266322"/>
                  <a:pt x="764115" y="264045"/>
                  <a:pt x="761936" y="261770"/>
                </a:cubicBezTo>
                <a:close/>
                <a:moveTo>
                  <a:pt x="1058426" y="259492"/>
                </a:moveTo>
                <a:cubicBezTo>
                  <a:pt x="1056245" y="259492"/>
                  <a:pt x="1054066" y="261770"/>
                  <a:pt x="1054066" y="264045"/>
                </a:cubicBezTo>
                <a:cubicBezTo>
                  <a:pt x="1054066" y="266322"/>
                  <a:pt x="1056245" y="268597"/>
                  <a:pt x="1058426" y="266322"/>
                </a:cubicBezTo>
                <a:cubicBezTo>
                  <a:pt x="1060605" y="264045"/>
                  <a:pt x="1062786" y="261770"/>
                  <a:pt x="1062786" y="261770"/>
                </a:cubicBezTo>
                <a:cubicBezTo>
                  <a:pt x="1062786" y="259492"/>
                  <a:pt x="1060605" y="259492"/>
                  <a:pt x="1058426" y="259492"/>
                </a:cubicBezTo>
                <a:close/>
                <a:moveTo>
                  <a:pt x="831698" y="163890"/>
                </a:moveTo>
                <a:cubicBezTo>
                  <a:pt x="829517" y="166165"/>
                  <a:pt x="825157" y="168442"/>
                  <a:pt x="818618" y="168442"/>
                </a:cubicBezTo>
                <a:cubicBezTo>
                  <a:pt x="809897" y="168442"/>
                  <a:pt x="807716" y="172995"/>
                  <a:pt x="807716" y="179822"/>
                </a:cubicBezTo>
                <a:cubicBezTo>
                  <a:pt x="807716" y="186652"/>
                  <a:pt x="809897" y="191205"/>
                  <a:pt x="812076" y="191205"/>
                </a:cubicBezTo>
                <a:cubicBezTo>
                  <a:pt x="814258" y="191205"/>
                  <a:pt x="816437" y="188927"/>
                  <a:pt x="814258" y="184377"/>
                </a:cubicBezTo>
                <a:cubicBezTo>
                  <a:pt x="812076" y="177547"/>
                  <a:pt x="814258" y="177547"/>
                  <a:pt x="820797" y="179822"/>
                </a:cubicBezTo>
                <a:cubicBezTo>
                  <a:pt x="827338" y="182100"/>
                  <a:pt x="827338" y="182100"/>
                  <a:pt x="822978" y="177547"/>
                </a:cubicBezTo>
                <a:cubicBezTo>
                  <a:pt x="816437" y="172995"/>
                  <a:pt x="816437" y="172995"/>
                  <a:pt x="822978" y="172995"/>
                </a:cubicBezTo>
                <a:cubicBezTo>
                  <a:pt x="827338" y="172995"/>
                  <a:pt x="829517" y="170720"/>
                  <a:pt x="831698" y="168442"/>
                </a:cubicBezTo>
                <a:cubicBezTo>
                  <a:pt x="833877" y="163890"/>
                  <a:pt x="831698" y="161615"/>
                  <a:pt x="831698" y="163890"/>
                </a:cubicBezTo>
                <a:close/>
                <a:moveTo>
                  <a:pt x="3245040" y="159337"/>
                </a:moveTo>
                <a:cubicBezTo>
                  <a:pt x="3240679" y="159337"/>
                  <a:pt x="3238500" y="161615"/>
                  <a:pt x="3242861" y="161615"/>
                </a:cubicBezTo>
                <a:cubicBezTo>
                  <a:pt x="3245040" y="163890"/>
                  <a:pt x="3247221" y="163890"/>
                  <a:pt x="3249400" y="161615"/>
                </a:cubicBezTo>
                <a:cubicBezTo>
                  <a:pt x="3251581" y="159337"/>
                  <a:pt x="3249400" y="159337"/>
                  <a:pt x="3245040" y="159337"/>
                </a:cubicBezTo>
                <a:close/>
                <a:moveTo>
                  <a:pt x="3300359" y="150802"/>
                </a:moveTo>
                <a:cubicBezTo>
                  <a:pt x="3298451" y="150233"/>
                  <a:pt x="3297361" y="151371"/>
                  <a:pt x="3297361" y="154785"/>
                </a:cubicBezTo>
                <a:cubicBezTo>
                  <a:pt x="3297361" y="157060"/>
                  <a:pt x="3301721" y="159337"/>
                  <a:pt x="3303903" y="161615"/>
                </a:cubicBezTo>
                <a:cubicBezTo>
                  <a:pt x="3312623" y="166165"/>
                  <a:pt x="3314802" y="163890"/>
                  <a:pt x="3308263" y="157060"/>
                </a:cubicBezTo>
                <a:cubicBezTo>
                  <a:pt x="3304992" y="153646"/>
                  <a:pt x="3302267" y="151371"/>
                  <a:pt x="3300359" y="150802"/>
                </a:cubicBezTo>
                <a:close/>
                <a:moveTo>
                  <a:pt x="1276433" y="95602"/>
                </a:moveTo>
                <a:cubicBezTo>
                  <a:pt x="1276433" y="95602"/>
                  <a:pt x="1274252" y="97877"/>
                  <a:pt x="1272073" y="102432"/>
                </a:cubicBezTo>
                <a:cubicBezTo>
                  <a:pt x="1269892" y="109260"/>
                  <a:pt x="1269892" y="109260"/>
                  <a:pt x="1274252" y="104707"/>
                </a:cubicBezTo>
                <a:cubicBezTo>
                  <a:pt x="1276433" y="100155"/>
                  <a:pt x="1278612" y="97877"/>
                  <a:pt x="1276433" y="95602"/>
                </a:cubicBezTo>
                <a:close/>
                <a:moveTo>
                  <a:pt x="3705036" y="93327"/>
                </a:moveTo>
                <a:cubicBezTo>
                  <a:pt x="3702855" y="93327"/>
                  <a:pt x="3700676" y="95602"/>
                  <a:pt x="3702855" y="97877"/>
                </a:cubicBezTo>
                <a:cubicBezTo>
                  <a:pt x="3705036" y="100155"/>
                  <a:pt x="3707215" y="102432"/>
                  <a:pt x="3707215" y="102432"/>
                </a:cubicBezTo>
                <a:cubicBezTo>
                  <a:pt x="3707215" y="102432"/>
                  <a:pt x="3709397" y="100155"/>
                  <a:pt x="3709397" y="97877"/>
                </a:cubicBezTo>
                <a:cubicBezTo>
                  <a:pt x="3709397" y="95602"/>
                  <a:pt x="3707215" y="93327"/>
                  <a:pt x="3705036" y="93327"/>
                </a:cubicBezTo>
                <a:close/>
                <a:moveTo>
                  <a:pt x="3765534" y="81661"/>
                </a:moveTo>
                <a:cubicBezTo>
                  <a:pt x="3764444" y="83654"/>
                  <a:pt x="3764989" y="87637"/>
                  <a:pt x="3768257" y="91050"/>
                </a:cubicBezTo>
                <a:cubicBezTo>
                  <a:pt x="3772618" y="95602"/>
                  <a:pt x="3774799" y="95602"/>
                  <a:pt x="3774799" y="93327"/>
                </a:cubicBezTo>
                <a:cubicBezTo>
                  <a:pt x="3776978" y="91050"/>
                  <a:pt x="3774799" y="86497"/>
                  <a:pt x="3772618" y="84222"/>
                </a:cubicBezTo>
                <a:cubicBezTo>
                  <a:pt x="3769349" y="79670"/>
                  <a:pt x="3766623" y="79670"/>
                  <a:pt x="3765534" y="81661"/>
                </a:cubicBezTo>
                <a:close/>
                <a:moveTo>
                  <a:pt x="3796600" y="79670"/>
                </a:moveTo>
                <a:cubicBezTo>
                  <a:pt x="3794418" y="79670"/>
                  <a:pt x="3792239" y="81945"/>
                  <a:pt x="3792239" y="86497"/>
                </a:cubicBezTo>
                <a:cubicBezTo>
                  <a:pt x="3792239" y="91050"/>
                  <a:pt x="3794418" y="95602"/>
                  <a:pt x="3796600" y="95602"/>
                </a:cubicBezTo>
                <a:cubicBezTo>
                  <a:pt x="3798778" y="95602"/>
                  <a:pt x="3800960" y="93327"/>
                  <a:pt x="3800960" y="88772"/>
                </a:cubicBezTo>
                <a:cubicBezTo>
                  <a:pt x="3800960" y="84222"/>
                  <a:pt x="3798778" y="81945"/>
                  <a:pt x="3796600" y="79670"/>
                </a:cubicBezTo>
                <a:close/>
                <a:moveTo>
                  <a:pt x="3764444" y="57476"/>
                </a:moveTo>
                <a:cubicBezTo>
                  <a:pt x="3763900" y="59183"/>
                  <a:pt x="3764989" y="63737"/>
                  <a:pt x="3768257" y="70565"/>
                </a:cubicBezTo>
                <a:cubicBezTo>
                  <a:pt x="3770439" y="72840"/>
                  <a:pt x="3772618" y="75115"/>
                  <a:pt x="3774799" y="72840"/>
                </a:cubicBezTo>
                <a:cubicBezTo>
                  <a:pt x="3774799" y="70565"/>
                  <a:pt x="3774799" y="66010"/>
                  <a:pt x="3770439" y="61460"/>
                </a:cubicBezTo>
                <a:cubicBezTo>
                  <a:pt x="3767168" y="56907"/>
                  <a:pt x="3764989" y="55768"/>
                  <a:pt x="3764444" y="57476"/>
                </a:cubicBezTo>
                <a:close/>
                <a:moveTo>
                  <a:pt x="2558317" y="52353"/>
                </a:moveTo>
                <a:cubicBezTo>
                  <a:pt x="2558317" y="52353"/>
                  <a:pt x="2562677" y="54630"/>
                  <a:pt x="2564856" y="59183"/>
                </a:cubicBezTo>
                <a:cubicBezTo>
                  <a:pt x="2567037" y="63735"/>
                  <a:pt x="2571398" y="63735"/>
                  <a:pt x="2571398" y="59183"/>
                </a:cubicBezTo>
                <a:cubicBezTo>
                  <a:pt x="2571398" y="56907"/>
                  <a:pt x="2569216" y="52353"/>
                  <a:pt x="2564856" y="52353"/>
                </a:cubicBezTo>
                <a:cubicBezTo>
                  <a:pt x="2560496" y="52353"/>
                  <a:pt x="2558317" y="52353"/>
                  <a:pt x="2558317" y="52353"/>
                </a:cubicBezTo>
                <a:close/>
                <a:moveTo>
                  <a:pt x="3369305" y="50078"/>
                </a:moveTo>
                <a:cubicBezTo>
                  <a:pt x="3367124" y="50078"/>
                  <a:pt x="3364945" y="52353"/>
                  <a:pt x="3364945" y="54630"/>
                </a:cubicBezTo>
                <a:cubicBezTo>
                  <a:pt x="3364945" y="56907"/>
                  <a:pt x="3367124" y="59183"/>
                  <a:pt x="3369305" y="56907"/>
                </a:cubicBezTo>
                <a:cubicBezTo>
                  <a:pt x="3371484" y="56907"/>
                  <a:pt x="3371484" y="54630"/>
                  <a:pt x="3373665" y="52353"/>
                </a:cubicBezTo>
                <a:cubicBezTo>
                  <a:pt x="3373665" y="50078"/>
                  <a:pt x="3371484" y="50078"/>
                  <a:pt x="3369305" y="50078"/>
                </a:cubicBezTo>
                <a:close/>
                <a:moveTo>
                  <a:pt x="899279" y="50078"/>
                </a:moveTo>
                <a:cubicBezTo>
                  <a:pt x="897100" y="50078"/>
                  <a:pt x="894919" y="52353"/>
                  <a:pt x="894919" y="56907"/>
                </a:cubicBezTo>
                <a:cubicBezTo>
                  <a:pt x="894919" y="61460"/>
                  <a:pt x="897100" y="63735"/>
                  <a:pt x="899279" y="63735"/>
                </a:cubicBezTo>
                <a:cubicBezTo>
                  <a:pt x="901461" y="63735"/>
                  <a:pt x="903640" y="61460"/>
                  <a:pt x="903640" y="56907"/>
                </a:cubicBezTo>
                <a:cubicBezTo>
                  <a:pt x="903640" y="52353"/>
                  <a:pt x="901461" y="50078"/>
                  <a:pt x="899279" y="50078"/>
                </a:cubicBezTo>
                <a:close/>
                <a:moveTo>
                  <a:pt x="875300" y="40973"/>
                </a:moveTo>
                <a:lnTo>
                  <a:pt x="878996" y="44834"/>
                </a:lnTo>
                <a:lnTo>
                  <a:pt x="872153" y="45905"/>
                </a:lnTo>
                <a:close/>
                <a:moveTo>
                  <a:pt x="3768257" y="27315"/>
                </a:moveTo>
                <a:cubicBezTo>
                  <a:pt x="3761718" y="27315"/>
                  <a:pt x="3759537" y="29590"/>
                  <a:pt x="3763897" y="29590"/>
                </a:cubicBezTo>
                <a:cubicBezTo>
                  <a:pt x="3766078" y="31868"/>
                  <a:pt x="3770439" y="31868"/>
                  <a:pt x="3772618" y="29590"/>
                </a:cubicBezTo>
                <a:cubicBezTo>
                  <a:pt x="3774799" y="27315"/>
                  <a:pt x="3772618" y="27315"/>
                  <a:pt x="3768257" y="27315"/>
                </a:cubicBezTo>
                <a:close/>
                <a:moveTo>
                  <a:pt x="3802050" y="26747"/>
                </a:moveTo>
                <a:cubicBezTo>
                  <a:pt x="3800415" y="26747"/>
                  <a:pt x="3797689" y="28454"/>
                  <a:pt x="3794418" y="31868"/>
                </a:cubicBezTo>
                <a:cubicBezTo>
                  <a:pt x="3787879" y="36420"/>
                  <a:pt x="3787879" y="36420"/>
                  <a:pt x="3794418" y="36420"/>
                </a:cubicBezTo>
                <a:cubicBezTo>
                  <a:pt x="3798778" y="36420"/>
                  <a:pt x="3800960" y="34145"/>
                  <a:pt x="3803139" y="31868"/>
                </a:cubicBezTo>
                <a:cubicBezTo>
                  <a:pt x="3804229" y="28454"/>
                  <a:pt x="3803685" y="26747"/>
                  <a:pt x="3802050" y="26747"/>
                </a:cubicBezTo>
                <a:close/>
                <a:moveTo>
                  <a:pt x="3391106" y="22763"/>
                </a:moveTo>
                <a:cubicBezTo>
                  <a:pt x="3388924" y="22763"/>
                  <a:pt x="3386746" y="25040"/>
                  <a:pt x="3388924" y="27315"/>
                </a:cubicBezTo>
                <a:cubicBezTo>
                  <a:pt x="3391106" y="29590"/>
                  <a:pt x="3393285" y="31868"/>
                  <a:pt x="3393285" y="31868"/>
                </a:cubicBezTo>
                <a:cubicBezTo>
                  <a:pt x="3393285" y="31868"/>
                  <a:pt x="3393285" y="29590"/>
                  <a:pt x="3395466" y="27315"/>
                </a:cubicBezTo>
                <a:cubicBezTo>
                  <a:pt x="3395466" y="25040"/>
                  <a:pt x="3393285" y="22763"/>
                  <a:pt x="3391106" y="22763"/>
                </a:cubicBezTo>
                <a:close/>
                <a:moveTo>
                  <a:pt x="2370831" y="0"/>
                </a:moveTo>
                <a:cubicBezTo>
                  <a:pt x="2370831" y="0"/>
                  <a:pt x="2407891" y="0"/>
                  <a:pt x="2451492" y="0"/>
                </a:cubicBezTo>
                <a:cubicBezTo>
                  <a:pt x="2474385" y="0"/>
                  <a:pt x="2501635" y="0"/>
                  <a:pt x="2527524" y="0"/>
                </a:cubicBezTo>
                <a:lnTo>
                  <a:pt x="2556136" y="0"/>
                </a:lnTo>
                <a:cubicBezTo>
                  <a:pt x="2553957" y="0"/>
                  <a:pt x="2551776" y="2278"/>
                  <a:pt x="2551776" y="4553"/>
                </a:cubicBezTo>
                <a:cubicBezTo>
                  <a:pt x="2551776" y="6828"/>
                  <a:pt x="2553957" y="9105"/>
                  <a:pt x="2556136" y="9105"/>
                </a:cubicBezTo>
                <a:cubicBezTo>
                  <a:pt x="2558317" y="9105"/>
                  <a:pt x="2558317" y="6828"/>
                  <a:pt x="2560496" y="4553"/>
                </a:cubicBezTo>
                <a:cubicBezTo>
                  <a:pt x="2560496" y="2278"/>
                  <a:pt x="2558317" y="0"/>
                  <a:pt x="2556136" y="0"/>
                </a:cubicBezTo>
                <a:lnTo>
                  <a:pt x="2595377" y="0"/>
                </a:lnTo>
                <a:cubicBezTo>
                  <a:pt x="2630259" y="0"/>
                  <a:pt x="2791584" y="0"/>
                  <a:pt x="2952910" y="0"/>
                </a:cubicBezTo>
                <a:cubicBezTo>
                  <a:pt x="3207979" y="0"/>
                  <a:pt x="3264661" y="2278"/>
                  <a:pt x="3323522" y="4553"/>
                </a:cubicBezTo>
                <a:cubicBezTo>
                  <a:pt x="3334424" y="4553"/>
                  <a:pt x="3334424" y="4553"/>
                  <a:pt x="3330064" y="11383"/>
                </a:cubicBezTo>
                <a:cubicBezTo>
                  <a:pt x="3327882" y="15935"/>
                  <a:pt x="3321343" y="18210"/>
                  <a:pt x="3316983" y="18210"/>
                </a:cubicBezTo>
                <a:cubicBezTo>
                  <a:pt x="3303903" y="18210"/>
                  <a:pt x="3301721" y="18210"/>
                  <a:pt x="3301721" y="38697"/>
                </a:cubicBezTo>
                <a:cubicBezTo>
                  <a:pt x="3301721" y="50078"/>
                  <a:pt x="3299543" y="56907"/>
                  <a:pt x="3297361" y="56907"/>
                </a:cubicBezTo>
                <a:cubicBezTo>
                  <a:pt x="3295182" y="56907"/>
                  <a:pt x="3293001" y="61460"/>
                  <a:pt x="3295182" y="68287"/>
                </a:cubicBezTo>
                <a:cubicBezTo>
                  <a:pt x="3297361" y="75115"/>
                  <a:pt x="3295182" y="79670"/>
                  <a:pt x="3293001" y="79670"/>
                </a:cubicBezTo>
                <a:cubicBezTo>
                  <a:pt x="3290822" y="79670"/>
                  <a:pt x="3288641" y="81945"/>
                  <a:pt x="3290822" y="86497"/>
                </a:cubicBezTo>
                <a:cubicBezTo>
                  <a:pt x="3293001" y="88772"/>
                  <a:pt x="3288641" y="97877"/>
                  <a:pt x="3282102" y="106985"/>
                </a:cubicBezTo>
                <a:cubicBezTo>
                  <a:pt x="3275561" y="113812"/>
                  <a:pt x="3273382" y="120640"/>
                  <a:pt x="3273382" y="122917"/>
                </a:cubicBezTo>
                <a:cubicBezTo>
                  <a:pt x="3275561" y="125195"/>
                  <a:pt x="3273382" y="129747"/>
                  <a:pt x="3271200" y="136575"/>
                </a:cubicBezTo>
                <a:cubicBezTo>
                  <a:pt x="3262480" y="157060"/>
                  <a:pt x="3253760" y="168442"/>
                  <a:pt x="3251581" y="163890"/>
                </a:cubicBezTo>
                <a:cubicBezTo>
                  <a:pt x="3249400" y="161615"/>
                  <a:pt x="3249400" y="163890"/>
                  <a:pt x="3251581" y="168442"/>
                </a:cubicBezTo>
                <a:cubicBezTo>
                  <a:pt x="3251581" y="172995"/>
                  <a:pt x="3251581" y="177547"/>
                  <a:pt x="3249400" y="177547"/>
                </a:cubicBezTo>
                <a:cubicBezTo>
                  <a:pt x="3247221" y="177547"/>
                  <a:pt x="3245040" y="179822"/>
                  <a:pt x="3245040" y="184377"/>
                </a:cubicBezTo>
                <a:cubicBezTo>
                  <a:pt x="3245040" y="198035"/>
                  <a:pt x="3214518" y="257215"/>
                  <a:pt x="3210158" y="254940"/>
                </a:cubicBezTo>
                <a:cubicBezTo>
                  <a:pt x="3207979" y="252665"/>
                  <a:pt x="3205798" y="252665"/>
                  <a:pt x="3207979" y="254940"/>
                </a:cubicBezTo>
                <a:cubicBezTo>
                  <a:pt x="3212340" y="261770"/>
                  <a:pt x="3186179" y="323227"/>
                  <a:pt x="3173098" y="336884"/>
                </a:cubicBezTo>
                <a:cubicBezTo>
                  <a:pt x="3166557" y="343714"/>
                  <a:pt x="3164378" y="350542"/>
                  <a:pt x="3164378" y="350542"/>
                </a:cubicBezTo>
                <a:cubicBezTo>
                  <a:pt x="3164378" y="350542"/>
                  <a:pt x="3162197" y="359647"/>
                  <a:pt x="3157837" y="371027"/>
                </a:cubicBezTo>
                <a:cubicBezTo>
                  <a:pt x="3151297" y="386962"/>
                  <a:pt x="3149116" y="389239"/>
                  <a:pt x="3142577" y="389239"/>
                </a:cubicBezTo>
                <a:cubicBezTo>
                  <a:pt x="3136036" y="389239"/>
                  <a:pt x="3136036" y="389239"/>
                  <a:pt x="3136036" y="402897"/>
                </a:cubicBezTo>
                <a:cubicBezTo>
                  <a:pt x="3138217" y="416552"/>
                  <a:pt x="3136036" y="418829"/>
                  <a:pt x="3129497" y="416552"/>
                </a:cubicBezTo>
                <a:cubicBezTo>
                  <a:pt x="3122955" y="414277"/>
                  <a:pt x="3122955" y="414277"/>
                  <a:pt x="3129497" y="418829"/>
                </a:cubicBezTo>
                <a:cubicBezTo>
                  <a:pt x="3140396" y="425659"/>
                  <a:pt x="3142577" y="425659"/>
                  <a:pt x="3142577" y="412002"/>
                </a:cubicBezTo>
                <a:cubicBezTo>
                  <a:pt x="3142577" y="405172"/>
                  <a:pt x="3144756" y="400619"/>
                  <a:pt x="3149116" y="400619"/>
                </a:cubicBezTo>
                <a:cubicBezTo>
                  <a:pt x="3153476" y="400619"/>
                  <a:pt x="3155658" y="398344"/>
                  <a:pt x="3155658" y="396067"/>
                </a:cubicBezTo>
                <a:cubicBezTo>
                  <a:pt x="3155658" y="393789"/>
                  <a:pt x="3157837" y="391514"/>
                  <a:pt x="3162197" y="391514"/>
                </a:cubicBezTo>
                <a:cubicBezTo>
                  <a:pt x="3166557" y="391514"/>
                  <a:pt x="3170917" y="389239"/>
                  <a:pt x="3173098" y="386962"/>
                </a:cubicBezTo>
                <a:cubicBezTo>
                  <a:pt x="3173098" y="384684"/>
                  <a:pt x="3173098" y="382409"/>
                  <a:pt x="3170917" y="384684"/>
                </a:cubicBezTo>
                <a:cubicBezTo>
                  <a:pt x="3168738" y="384684"/>
                  <a:pt x="3166557" y="386962"/>
                  <a:pt x="3166557" y="384684"/>
                </a:cubicBezTo>
                <a:cubicBezTo>
                  <a:pt x="3166557" y="380134"/>
                  <a:pt x="3186179" y="339159"/>
                  <a:pt x="3188358" y="339159"/>
                </a:cubicBezTo>
                <a:cubicBezTo>
                  <a:pt x="3190539" y="336884"/>
                  <a:pt x="3194899" y="336884"/>
                  <a:pt x="3197078" y="336884"/>
                </a:cubicBezTo>
                <a:cubicBezTo>
                  <a:pt x="3199259" y="336884"/>
                  <a:pt x="3201438" y="330057"/>
                  <a:pt x="3201438" y="323227"/>
                </a:cubicBezTo>
                <a:cubicBezTo>
                  <a:pt x="3201438" y="316397"/>
                  <a:pt x="3203619" y="309569"/>
                  <a:pt x="3205798" y="309569"/>
                </a:cubicBezTo>
                <a:cubicBezTo>
                  <a:pt x="3210158" y="309569"/>
                  <a:pt x="3214518" y="300465"/>
                  <a:pt x="3218879" y="286807"/>
                </a:cubicBezTo>
                <a:cubicBezTo>
                  <a:pt x="3223239" y="273150"/>
                  <a:pt x="3231959" y="257215"/>
                  <a:pt x="3238500" y="248110"/>
                </a:cubicBezTo>
                <a:cubicBezTo>
                  <a:pt x="3245040" y="239007"/>
                  <a:pt x="3249400" y="229902"/>
                  <a:pt x="3249400" y="227625"/>
                </a:cubicBezTo>
                <a:cubicBezTo>
                  <a:pt x="3249400" y="218520"/>
                  <a:pt x="3266840" y="198035"/>
                  <a:pt x="3271200" y="200310"/>
                </a:cubicBezTo>
                <a:cubicBezTo>
                  <a:pt x="3275561" y="200310"/>
                  <a:pt x="3275561" y="198035"/>
                  <a:pt x="3275561" y="188927"/>
                </a:cubicBezTo>
                <a:cubicBezTo>
                  <a:pt x="3275561" y="182100"/>
                  <a:pt x="3277742" y="177547"/>
                  <a:pt x="3279921" y="177547"/>
                </a:cubicBezTo>
                <a:cubicBezTo>
                  <a:pt x="3282102" y="179822"/>
                  <a:pt x="3284281" y="175272"/>
                  <a:pt x="3284281" y="168442"/>
                </a:cubicBezTo>
                <a:cubicBezTo>
                  <a:pt x="3284281" y="157060"/>
                  <a:pt x="3297361" y="138852"/>
                  <a:pt x="3301721" y="145680"/>
                </a:cubicBezTo>
                <a:cubicBezTo>
                  <a:pt x="3303903" y="147957"/>
                  <a:pt x="3303903" y="145680"/>
                  <a:pt x="3301721" y="138852"/>
                </a:cubicBezTo>
                <a:cubicBezTo>
                  <a:pt x="3299543" y="132022"/>
                  <a:pt x="3299543" y="127470"/>
                  <a:pt x="3301721" y="127470"/>
                </a:cubicBezTo>
                <a:cubicBezTo>
                  <a:pt x="3301721" y="127470"/>
                  <a:pt x="3308263" y="120640"/>
                  <a:pt x="3312623" y="109260"/>
                </a:cubicBezTo>
                <a:cubicBezTo>
                  <a:pt x="3316983" y="100155"/>
                  <a:pt x="3323522" y="91050"/>
                  <a:pt x="3327882" y="91050"/>
                </a:cubicBezTo>
                <a:cubicBezTo>
                  <a:pt x="3332243" y="91050"/>
                  <a:pt x="3334424" y="86497"/>
                  <a:pt x="3334424" y="84222"/>
                </a:cubicBezTo>
                <a:cubicBezTo>
                  <a:pt x="3334424" y="81945"/>
                  <a:pt x="3336603" y="75115"/>
                  <a:pt x="3340963" y="70565"/>
                </a:cubicBezTo>
                <a:cubicBezTo>
                  <a:pt x="3345323" y="66010"/>
                  <a:pt x="3347504" y="59183"/>
                  <a:pt x="3347504" y="56907"/>
                </a:cubicBezTo>
                <a:cubicBezTo>
                  <a:pt x="3347504" y="54630"/>
                  <a:pt x="3349683" y="52353"/>
                  <a:pt x="3351864" y="52353"/>
                </a:cubicBezTo>
                <a:cubicBezTo>
                  <a:pt x="3354043" y="52353"/>
                  <a:pt x="3356224" y="47802"/>
                  <a:pt x="3356224" y="43248"/>
                </a:cubicBezTo>
                <a:cubicBezTo>
                  <a:pt x="3356224" y="38697"/>
                  <a:pt x="3360585" y="29590"/>
                  <a:pt x="3364945" y="22763"/>
                </a:cubicBezTo>
                <a:cubicBezTo>
                  <a:pt x="3369305" y="15935"/>
                  <a:pt x="3373665" y="9105"/>
                  <a:pt x="3373665" y="6828"/>
                </a:cubicBezTo>
                <a:cubicBezTo>
                  <a:pt x="3373665" y="2278"/>
                  <a:pt x="3412906" y="2278"/>
                  <a:pt x="3497928" y="4553"/>
                </a:cubicBezTo>
                <a:cubicBezTo>
                  <a:pt x="3567691" y="6828"/>
                  <a:pt x="3641813" y="9105"/>
                  <a:pt x="3665795" y="9105"/>
                </a:cubicBezTo>
                <a:cubicBezTo>
                  <a:pt x="3718117" y="11383"/>
                  <a:pt x="3718117" y="11383"/>
                  <a:pt x="3715936" y="15935"/>
                </a:cubicBezTo>
                <a:cubicBezTo>
                  <a:pt x="3713757" y="18210"/>
                  <a:pt x="3720296" y="20485"/>
                  <a:pt x="3729016" y="18210"/>
                </a:cubicBezTo>
                <a:cubicBezTo>
                  <a:pt x="3737736" y="15935"/>
                  <a:pt x="3757358" y="15935"/>
                  <a:pt x="3772618" y="15935"/>
                </a:cubicBezTo>
                <a:cubicBezTo>
                  <a:pt x="3787879" y="15935"/>
                  <a:pt x="3809680" y="15935"/>
                  <a:pt x="3822760" y="15935"/>
                </a:cubicBezTo>
                <a:cubicBezTo>
                  <a:pt x="3833660" y="15935"/>
                  <a:pt x="3848921" y="15935"/>
                  <a:pt x="3853281" y="15935"/>
                </a:cubicBezTo>
                <a:cubicBezTo>
                  <a:pt x="3859821" y="15935"/>
                  <a:pt x="3890342" y="15935"/>
                  <a:pt x="3920863" y="18210"/>
                </a:cubicBezTo>
                <a:cubicBezTo>
                  <a:pt x="3953565" y="18210"/>
                  <a:pt x="3994985" y="20485"/>
                  <a:pt x="4014607" y="22763"/>
                </a:cubicBezTo>
                <a:lnTo>
                  <a:pt x="4051667" y="25040"/>
                </a:lnTo>
                <a:lnTo>
                  <a:pt x="4051667" y="75115"/>
                </a:lnTo>
                <a:cubicBezTo>
                  <a:pt x="4051667" y="102432"/>
                  <a:pt x="4051667" y="318674"/>
                  <a:pt x="4051667" y="557681"/>
                </a:cubicBezTo>
                <a:cubicBezTo>
                  <a:pt x="4051667" y="637351"/>
                  <a:pt x="4051532" y="704214"/>
                  <a:pt x="4051294" y="759700"/>
                </a:cubicBezTo>
                <a:lnTo>
                  <a:pt x="4050397" y="880944"/>
                </a:lnTo>
                <a:lnTo>
                  <a:pt x="4056027" y="882046"/>
                </a:lnTo>
                <a:lnTo>
                  <a:pt x="4053846" y="920743"/>
                </a:lnTo>
                <a:cubicBezTo>
                  <a:pt x="4051667" y="943506"/>
                  <a:pt x="4049486" y="968543"/>
                  <a:pt x="4060387" y="1000411"/>
                </a:cubicBezTo>
                <a:cubicBezTo>
                  <a:pt x="4060387" y="1009516"/>
                  <a:pt x="4060387" y="1025448"/>
                  <a:pt x="4062566" y="1032278"/>
                </a:cubicBezTo>
                <a:cubicBezTo>
                  <a:pt x="4064748" y="1041383"/>
                  <a:pt x="4064748" y="1048210"/>
                  <a:pt x="4060387" y="1059593"/>
                </a:cubicBezTo>
                <a:cubicBezTo>
                  <a:pt x="4053846" y="1075528"/>
                  <a:pt x="4049486" y="1146090"/>
                  <a:pt x="4047305" y="1269008"/>
                </a:cubicBezTo>
                <a:cubicBezTo>
                  <a:pt x="4045126" y="1303152"/>
                  <a:pt x="4045126" y="1335017"/>
                  <a:pt x="4042947" y="1337295"/>
                </a:cubicBezTo>
                <a:cubicBezTo>
                  <a:pt x="4040766" y="1341847"/>
                  <a:pt x="4034227" y="1448830"/>
                  <a:pt x="4034227" y="1482975"/>
                </a:cubicBezTo>
                <a:cubicBezTo>
                  <a:pt x="4034227" y="1494355"/>
                  <a:pt x="4032045" y="1528499"/>
                  <a:pt x="4029866" y="1558089"/>
                </a:cubicBezTo>
                <a:cubicBezTo>
                  <a:pt x="4025504" y="1608167"/>
                  <a:pt x="4023325" y="1731084"/>
                  <a:pt x="4018965" y="1920014"/>
                </a:cubicBezTo>
                <a:cubicBezTo>
                  <a:pt x="4014605" y="2149913"/>
                  <a:pt x="4012426" y="2186333"/>
                  <a:pt x="4008066" y="2190888"/>
                </a:cubicBezTo>
                <a:cubicBezTo>
                  <a:pt x="4003703" y="2195438"/>
                  <a:pt x="4003703" y="2195438"/>
                  <a:pt x="4008066" y="2195438"/>
                </a:cubicBezTo>
                <a:cubicBezTo>
                  <a:pt x="4016786" y="2195438"/>
                  <a:pt x="4005884" y="2218201"/>
                  <a:pt x="3994985" y="2225030"/>
                </a:cubicBezTo>
                <a:cubicBezTo>
                  <a:pt x="3988444" y="2229583"/>
                  <a:pt x="3979724" y="2229583"/>
                  <a:pt x="3973184" y="2227308"/>
                </a:cubicBezTo>
                <a:cubicBezTo>
                  <a:pt x="3966643" y="2225030"/>
                  <a:pt x="3960102" y="2225030"/>
                  <a:pt x="3955744" y="2229583"/>
                </a:cubicBezTo>
                <a:cubicBezTo>
                  <a:pt x="3947024" y="2236413"/>
                  <a:pt x="3896881" y="2236413"/>
                  <a:pt x="3890342" y="2227308"/>
                </a:cubicBezTo>
                <a:cubicBezTo>
                  <a:pt x="3888160" y="2222755"/>
                  <a:pt x="3881621" y="2222755"/>
                  <a:pt x="3875080" y="2222755"/>
                </a:cubicBezTo>
                <a:cubicBezTo>
                  <a:pt x="3866360" y="2222755"/>
                  <a:pt x="3864181" y="2220478"/>
                  <a:pt x="3864181" y="2213650"/>
                </a:cubicBezTo>
                <a:cubicBezTo>
                  <a:pt x="3864181" y="2209096"/>
                  <a:pt x="3861999" y="2204545"/>
                  <a:pt x="3859821" y="2204545"/>
                </a:cubicBezTo>
                <a:cubicBezTo>
                  <a:pt x="3857639" y="2204545"/>
                  <a:pt x="3855460" y="2206820"/>
                  <a:pt x="3855460" y="2211373"/>
                </a:cubicBezTo>
                <a:cubicBezTo>
                  <a:pt x="3855460" y="2220478"/>
                  <a:pt x="3844559" y="2227308"/>
                  <a:pt x="3838020" y="2222755"/>
                </a:cubicBezTo>
                <a:cubicBezTo>
                  <a:pt x="3831478" y="2218201"/>
                  <a:pt x="3781338" y="2215925"/>
                  <a:pt x="3781338" y="2220478"/>
                </a:cubicBezTo>
                <a:cubicBezTo>
                  <a:pt x="3781338" y="2222755"/>
                  <a:pt x="3763895" y="2225030"/>
                  <a:pt x="3744275" y="2225030"/>
                </a:cubicBezTo>
                <a:cubicBezTo>
                  <a:pt x="3715936" y="2225030"/>
                  <a:pt x="3705034" y="2225030"/>
                  <a:pt x="3700674" y="2218201"/>
                </a:cubicBezTo>
                <a:cubicBezTo>
                  <a:pt x="3696314" y="2213650"/>
                  <a:pt x="3694135" y="2206820"/>
                  <a:pt x="3696314" y="2204545"/>
                </a:cubicBezTo>
                <a:cubicBezTo>
                  <a:pt x="3696314" y="2202268"/>
                  <a:pt x="3696314" y="2199993"/>
                  <a:pt x="3694135" y="2199993"/>
                </a:cubicBezTo>
                <a:cubicBezTo>
                  <a:pt x="3691954" y="2199993"/>
                  <a:pt x="3689775" y="2202268"/>
                  <a:pt x="3687594" y="2204545"/>
                </a:cubicBezTo>
                <a:cubicBezTo>
                  <a:pt x="3685415" y="2206820"/>
                  <a:pt x="3683233" y="2209096"/>
                  <a:pt x="3681054" y="2206820"/>
                </a:cubicBezTo>
                <a:cubicBezTo>
                  <a:pt x="3678873" y="2204545"/>
                  <a:pt x="3676692" y="2206820"/>
                  <a:pt x="3674513" y="2209096"/>
                </a:cubicBezTo>
                <a:cubicBezTo>
                  <a:pt x="3670153" y="2215925"/>
                  <a:pt x="3648352" y="2213650"/>
                  <a:pt x="3637453" y="2202268"/>
                </a:cubicBezTo>
                <a:cubicBezTo>
                  <a:pt x="3630912" y="2197715"/>
                  <a:pt x="3626551" y="2195438"/>
                  <a:pt x="3626551" y="2197715"/>
                </a:cubicBezTo>
                <a:cubicBezTo>
                  <a:pt x="3626551" y="2202268"/>
                  <a:pt x="3628733" y="2204545"/>
                  <a:pt x="3633091" y="2206820"/>
                </a:cubicBezTo>
                <a:cubicBezTo>
                  <a:pt x="3646173" y="2211373"/>
                  <a:pt x="3639632" y="2218201"/>
                  <a:pt x="3624372" y="2215925"/>
                </a:cubicBezTo>
                <a:cubicBezTo>
                  <a:pt x="3615652" y="2215925"/>
                  <a:pt x="3606932" y="2213650"/>
                  <a:pt x="3606932" y="2213650"/>
                </a:cubicBezTo>
                <a:cubicBezTo>
                  <a:pt x="3602572" y="2209096"/>
                  <a:pt x="3580771" y="2213650"/>
                  <a:pt x="3578590" y="2218201"/>
                </a:cubicBezTo>
                <a:cubicBezTo>
                  <a:pt x="3576411" y="2220478"/>
                  <a:pt x="3572051" y="2220478"/>
                  <a:pt x="3565509" y="2215925"/>
                </a:cubicBezTo>
                <a:cubicBezTo>
                  <a:pt x="3556789" y="2209096"/>
                  <a:pt x="3552429" y="2209096"/>
                  <a:pt x="3550250" y="2213650"/>
                </a:cubicBezTo>
                <a:cubicBezTo>
                  <a:pt x="3548069" y="2218201"/>
                  <a:pt x="3545888" y="2218201"/>
                  <a:pt x="3545888" y="2211373"/>
                </a:cubicBezTo>
                <a:cubicBezTo>
                  <a:pt x="3545888" y="2206820"/>
                  <a:pt x="3543709" y="2202268"/>
                  <a:pt x="3541530" y="2202268"/>
                </a:cubicBezTo>
                <a:cubicBezTo>
                  <a:pt x="3539348" y="2202268"/>
                  <a:pt x="3537170" y="2206820"/>
                  <a:pt x="3537170" y="2211373"/>
                </a:cubicBezTo>
                <a:cubicBezTo>
                  <a:pt x="3537170" y="2218201"/>
                  <a:pt x="3534988" y="2218201"/>
                  <a:pt x="3528449" y="2213650"/>
                </a:cubicBezTo>
                <a:cubicBezTo>
                  <a:pt x="3524087" y="2211373"/>
                  <a:pt x="3519729" y="2204545"/>
                  <a:pt x="3521908" y="2202268"/>
                </a:cubicBezTo>
                <a:cubicBezTo>
                  <a:pt x="3521908" y="2199993"/>
                  <a:pt x="3519729" y="2199993"/>
                  <a:pt x="3515369" y="2204545"/>
                </a:cubicBezTo>
                <a:cubicBezTo>
                  <a:pt x="3504467" y="2213650"/>
                  <a:pt x="3506648" y="2222755"/>
                  <a:pt x="3521908" y="2222755"/>
                </a:cubicBezTo>
                <a:cubicBezTo>
                  <a:pt x="3528449" y="2222755"/>
                  <a:pt x="3532809" y="2225030"/>
                  <a:pt x="3534988" y="2227308"/>
                </a:cubicBezTo>
                <a:cubicBezTo>
                  <a:pt x="3539348" y="2234135"/>
                  <a:pt x="3556789" y="2240963"/>
                  <a:pt x="3556789" y="2234135"/>
                </a:cubicBezTo>
                <a:cubicBezTo>
                  <a:pt x="3556789" y="2229583"/>
                  <a:pt x="3561149" y="2231858"/>
                  <a:pt x="3567688" y="2236413"/>
                </a:cubicBezTo>
                <a:cubicBezTo>
                  <a:pt x="3580771" y="2245518"/>
                  <a:pt x="3580771" y="2245518"/>
                  <a:pt x="3580771" y="2231858"/>
                </a:cubicBezTo>
                <a:cubicBezTo>
                  <a:pt x="3580771" y="2222755"/>
                  <a:pt x="3582950" y="2220478"/>
                  <a:pt x="3596030" y="2218201"/>
                </a:cubicBezTo>
                <a:cubicBezTo>
                  <a:pt x="3611290" y="2215925"/>
                  <a:pt x="3613471" y="2218201"/>
                  <a:pt x="3611290" y="2236413"/>
                </a:cubicBezTo>
                <a:cubicBezTo>
                  <a:pt x="3609111" y="2240963"/>
                  <a:pt x="3613471" y="2243240"/>
                  <a:pt x="3620012" y="2243240"/>
                </a:cubicBezTo>
                <a:cubicBezTo>
                  <a:pt x="3626551" y="2243240"/>
                  <a:pt x="3630912" y="2245518"/>
                  <a:pt x="3630912" y="2250070"/>
                </a:cubicBezTo>
                <a:cubicBezTo>
                  <a:pt x="3630912" y="2254620"/>
                  <a:pt x="3630912" y="2252345"/>
                  <a:pt x="3635272" y="2247793"/>
                </a:cubicBezTo>
                <a:cubicBezTo>
                  <a:pt x="3641813" y="2236413"/>
                  <a:pt x="3678873" y="2234135"/>
                  <a:pt x="3678873" y="2245518"/>
                </a:cubicBezTo>
                <a:cubicBezTo>
                  <a:pt x="3678873" y="2252345"/>
                  <a:pt x="3681054" y="2252345"/>
                  <a:pt x="3694135" y="2250070"/>
                </a:cubicBezTo>
                <a:cubicBezTo>
                  <a:pt x="3705034" y="2247793"/>
                  <a:pt x="3713754" y="2250070"/>
                  <a:pt x="3720293" y="2254620"/>
                </a:cubicBezTo>
                <a:cubicBezTo>
                  <a:pt x="3726835" y="2256898"/>
                  <a:pt x="3742094" y="2263725"/>
                  <a:pt x="3755177" y="2266003"/>
                </a:cubicBezTo>
                <a:cubicBezTo>
                  <a:pt x="3772618" y="2268280"/>
                  <a:pt x="3779157" y="2272833"/>
                  <a:pt x="3779157" y="2277383"/>
                </a:cubicBezTo>
                <a:cubicBezTo>
                  <a:pt x="3779157" y="2284213"/>
                  <a:pt x="3783517" y="2284213"/>
                  <a:pt x="3796597" y="2281938"/>
                </a:cubicBezTo>
                <a:cubicBezTo>
                  <a:pt x="3816219" y="2277383"/>
                  <a:pt x="3818398" y="2279660"/>
                  <a:pt x="3816219" y="2297870"/>
                </a:cubicBezTo>
                <a:cubicBezTo>
                  <a:pt x="3816219" y="2302423"/>
                  <a:pt x="3818398" y="2304700"/>
                  <a:pt x="3822758" y="2304700"/>
                </a:cubicBezTo>
                <a:cubicBezTo>
                  <a:pt x="3827118" y="2304700"/>
                  <a:pt x="3829297" y="2302423"/>
                  <a:pt x="3829297" y="2300145"/>
                </a:cubicBezTo>
                <a:cubicBezTo>
                  <a:pt x="3829297" y="2291043"/>
                  <a:pt x="3844559" y="2286488"/>
                  <a:pt x="3851098" y="2293318"/>
                </a:cubicBezTo>
                <a:cubicBezTo>
                  <a:pt x="3855460" y="2295595"/>
                  <a:pt x="3857639" y="2297870"/>
                  <a:pt x="3859821" y="2295595"/>
                </a:cubicBezTo>
                <a:cubicBezTo>
                  <a:pt x="3864181" y="2288765"/>
                  <a:pt x="3881621" y="2295595"/>
                  <a:pt x="3894699" y="2309250"/>
                </a:cubicBezTo>
                <a:cubicBezTo>
                  <a:pt x="3903422" y="2318358"/>
                  <a:pt x="3912142" y="2320633"/>
                  <a:pt x="3929583" y="2320633"/>
                </a:cubicBezTo>
                <a:cubicBezTo>
                  <a:pt x="3944842" y="2320633"/>
                  <a:pt x="3953563" y="2318358"/>
                  <a:pt x="3953563" y="2313805"/>
                </a:cubicBezTo>
                <a:cubicBezTo>
                  <a:pt x="3953563" y="2306975"/>
                  <a:pt x="3966643" y="2306975"/>
                  <a:pt x="3971003" y="2313805"/>
                </a:cubicBezTo>
                <a:cubicBezTo>
                  <a:pt x="3964464" y="2309250"/>
                  <a:pt x="3960102" y="2318358"/>
                  <a:pt x="3964464" y="2329738"/>
                </a:cubicBezTo>
                <a:cubicBezTo>
                  <a:pt x="3968824" y="2336568"/>
                  <a:pt x="3968824" y="2336568"/>
                  <a:pt x="3973184" y="2327463"/>
                </a:cubicBezTo>
                <a:cubicBezTo>
                  <a:pt x="3975363" y="2318358"/>
                  <a:pt x="3975363" y="2316080"/>
                  <a:pt x="3971003" y="2313805"/>
                </a:cubicBezTo>
                <a:cubicBezTo>
                  <a:pt x="3973184" y="2318358"/>
                  <a:pt x="3975363" y="2318358"/>
                  <a:pt x="3977545" y="2313805"/>
                </a:cubicBezTo>
                <a:cubicBezTo>
                  <a:pt x="3981902" y="2304700"/>
                  <a:pt x="3992804" y="2311528"/>
                  <a:pt x="3988444" y="2318358"/>
                </a:cubicBezTo>
                <a:cubicBezTo>
                  <a:pt x="3986265" y="2320633"/>
                  <a:pt x="3994985" y="2325185"/>
                  <a:pt x="4008066" y="2322908"/>
                </a:cubicBezTo>
                <a:cubicBezTo>
                  <a:pt x="4010245" y="2322908"/>
                  <a:pt x="4012426" y="2338843"/>
                  <a:pt x="4012426" y="2361605"/>
                </a:cubicBezTo>
                <a:lnTo>
                  <a:pt x="4012426" y="2400300"/>
                </a:lnTo>
                <a:lnTo>
                  <a:pt x="3960102" y="2398025"/>
                </a:lnTo>
                <a:cubicBezTo>
                  <a:pt x="3931762" y="2395750"/>
                  <a:pt x="3905601" y="2393473"/>
                  <a:pt x="3903422" y="2391195"/>
                </a:cubicBezTo>
                <a:cubicBezTo>
                  <a:pt x="3899062" y="2386645"/>
                  <a:pt x="3759537" y="2370710"/>
                  <a:pt x="3687594" y="2368433"/>
                </a:cubicBezTo>
                <a:cubicBezTo>
                  <a:pt x="3667974" y="2368433"/>
                  <a:pt x="3648352" y="2366158"/>
                  <a:pt x="3646173" y="2363883"/>
                </a:cubicBezTo>
                <a:cubicBezTo>
                  <a:pt x="3643992" y="2363883"/>
                  <a:pt x="3635272" y="2363883"/>
                  <a:pt x="3624372" y="2368433"/>
                </a:cubicBezTo>
                <a:cubicBezTo>
                  <a:pt x="3609111" y="2375263"/>
                  <a:pt x="3604751" y="2375263"/>
                  <a:pt x="3593851" y="2368433"/>
                </a:cubicBezTo>
                <a:cubicBezTo>
                  <a:pt x="3585131" y="2363883"/>
                  <a:pt x="3567688" y="2359330"/>
                  <a:pt x="3534988" y="2359330"/>
                </a:cubicBezTo>
                <a:cubicBezTo>
                  <a:pt x="3484848" y="2357053"/>
                  <a:pt x="3332243" y="2347948"/>
                  <a:pt x="3312621" y="2343395"/>
                </a:cubicBezTo>
                <a:cubicBezTo>
                  <a:pt x="3306079" y="2343395"/>
                  <a:pt x="3273379" y="2341120"/>
                  <a:pt x="3238498" y="2338843"/>
                </a:cubicBezTo>
                <a:cubicBezTo>
                  <a:pt x="3203617" y="2336568"/>
                  <a:pt x="3160015" y="2334290"/>
                  <a:pt x="3138215" y="2332013"/>
                </a:cubicBezTo>
                <a:cubicBezTo>
                  <a:pt x="3092434" y="2329738"/>
                  <a:pt x="3051012" y="2327463"/>
                  <a:pt x="2939829" y="2322908"/>
                </a:cubicBezTo>
                <a:cubicBezTo>
                  <a:pt x="2894046" y="2320633"/>
                  <a:pt x="2837364" y="2318358"/>
                  <a:pt x="2813385" y="2316080"/>
                </a:cubicBezTo>
                <a:cubicBezTo>
                  <a:pt x="2787224" y="2313805"/>
                  <a:pt x="2737081" y="2311528"/>
                  <a:pt x="2702200" y="2311528"/>
                </a:cubicBezTo>
                <a:cubicBezTo>
                  <a:pt x="2606277" y="2309250"/>
                  <a:pt x="2486374" y="2304700"/>
                  <a:pt x="2403528" y="2300145"/>
                </a:cubicBezTo>
                <a:cubicBezTo>
                  <a:pt x="2364289" y="2297870"/>
                  <a:pt x="2320688" y="2295595"/>
                  <a:pt x="2309786" y="2295595"/>
                </a:cubicBezTo>
                <a:cubicBezTo>
                  <a:pt x="2298887" y="2293318"/>
                  <a:pt x="2285807" y="2295595"/>
                  <a:pt x="2281444" y="2297870"/>
                </a:cubicBezTo>
                <a:cubicBezTo>
                  <a:pt x="2277086" y="2300145"/>
                  <a:pt x="2264006" y="2300145"/>
                  <a:pt x="2253104" y="2297870"/>
                </a:cubicBezTo>
                <a:cubicBezTo>
                  <a:pt x="2240024" y="2295595"/>
                  <a:pt x="2178982" y="2293318"/>
                  <a:pt x="2111401" y="2291043"/>
                </a:cubicBezTo>
                <a:cubicBezTo>
                  <a:pt x="2043817" y="2288765"/>
                  <a:pt x="1952254" y="2288765"/>
                  <a:pt x="1904293" y="2286488"/>
                </a:cubicBezTo>
                <a:cubicBezTo>
                  <a:pt x="1858510" y="2286488"/>
                  <a:pt x="1760408" y="2284213"/>
                  <a:pt x="1690645" y="2281938"/>
                </a:cubicBezTo>
                <a:cubicBezTo>
                  <a:pt x="1620883" y="2281938"/>
                  <a:pt x="1520599" y="2279660"/>
                  <a:pt x="1470459" y="2277383"/>
                </a:cubicBezTo>
                <a:cubicBezTo>
                  <a:pt x="1339654" y="2272833"/>
                  <a:pt x="960321" y="2268280"/>
                  <a:pt x="942879" y="2268280"/>
                </a:cubicBezTo>
                <a:cubicBezTo>
                  <a:pt x="912360" y="2268280"/>
                  <a:pt x="870937" y="2268280"/>
                  <a:pt x="836056" y="2266003"/>
                </a:cubicBezTo>
                <a:cubicBezTo>
                  <a:pt x="798994" y="2261450"/>
                  <a:pt x="452363" y="2256898"/>
                  <a:pt x="192935" y="2254620"/>
                </a:cubicBezTo>
                <a:cubicBezTo>
                  <a:pt x="105732" y="2252345"/>
                  <a:pt x="33789" y="2252345"/>
                  <a:pt x="31610" y="2252345"/>
                </a:cubicBezTo>
                <a:cubicBezTo>
                  <a:pt x="23434" y="2250639"/>
                  <a:pt x="16485" y="1759823"/>
                  <a:pt x="15361" y="1203387"/>
                </a:cubicBezTo>
                <a:lnTo>
                  <a:pt x="15506" y="1121449"/>
                </a:lnTo>
                <a:lnTo>
                  <a:pt x="15293" y="1120446"/>
                </a:lnTo>
                <a:cubicBezTo>
                  <a:pt x="12125" y="1089183"/>
                  <a:pt x="9264" y="1008947"/>
                  <a:pt x="7630" y="867251"/>
                </a:cubicBezTo>
                <a:cubicBezTo>
                  <a:pt x="5449" y="787581"/>
                  <a:pt x="3270" y="669216"/>
                  <a:pt x="3270" y="605481"/>
                </a:cubicBezTo>
                <a:cubicBezTo>
                  <a:pt x="-1090" y="309569"/>
                  <a:pt x="-1090" y="81945"/>
                  <a:pt x="3270" y="79670"/>
                </a:cubicBezTo>
                <a:cubicBezTo>
                  <a:pt x="7630" y="79670"/>
                  <a:pt x="249617" y="66010"/>
                  <a:pt x="393502" y="61460"/>
                </a:cubicBezTo>
                <a:cubicBezTo>
                  <a:pt x="474166" y="56907"/>
                  <a:pt x="713974" y="50078"/>
                  <a:pt x="722695" y="50078"/>
                </a:cubicBezTo>
                <a:cubicBezTo>
                  <a:pt x="724873" y="50078"/>
                  <a:pt x="753216" y="47802"/>
                  <a:pt x="785916" y="45525"/>
                </a:cubicBezTo>
                <a:cubicBezTo>
                  <a:pt x="827338" y="43248"/>
                  <a:pt x="844779" y="43248"/>
                  <a:pt x="851318" y="47802"/>
                </a:cubicBezTo>
                <a:cubicBezTo>
                  <a:pt x="855678" y="50078"/>
                  <a:pt x="860038" y="50078"/>
                  <a:pt x="860038" y="47802"/>
                </a:cubicBezTo>
                <a:lnTo>
                  <a:pt x="872153" y="45905"/>
                </a:lnTo>
                <a:lnTo>
                  <a:pt x="870940" y="47802"/>
                </a:lnTo>
                <a:cubicBezTo>
                  <a:pt x="873119" y="52353"/>
                  <a:pt x="875300" y="54630"/>
                  <a:pt x="877479" y="54630"/>
                </a:cubicBezTo>
                <a:cubicBezTo>
                  <a:pt x="879660" y="54630"/>
                  <a:pt x="881839" y="52353"/>
                  <a:pt x="881839" y="47802"/>
                </a:cubicBezTo>
                <a:lnTo>
                  <a:pt x="878996" y="44834"/>
                </a:lnTo>
                <a:lnTo>
                  <a:pt x="903640" y="40973"/>
                </a:lnTo>
                <a:cubicBezTo>
                  <a:pt x="921080" y="40973"/>
                  <a:pt x="925440" y="40973"/>
                  <a:pt x="923261" y="47802"/>
                </a:cubicBezTo>
                <a:cubicBezTo>
                  <a:pt x="923261" y="52353"/>
                  <a:pt x="923261" y="54630"/>
                  <a:pt x="925440" y="54630"/>
                </a:cubicBezTo>
                <a:cubicBezTo>
                  <a:pt x="927622" y="54630"/>
                  <a:pt x="929800" y="50078"/>
                  <a:pt x="931982" y="45525"/>
                </a:cubicBezTo>
                <a:cubicBezTo>
                  <a:pt x="934161" y="38697"/>
                  <a:pt x="938521" y="36420"/>
                  <a:pt x="958143" y="36420"/>
                </a:cubicBezTo>
                <a:cubicBezTo>
                  <a:pt x="1006104" y="36420"/>
                  <a:pt x="1189230" y="31868"/>
                  <a:pt x="1309133" y="27315"/>
                </a:cubicBezTo>
                <a:cubicBezTo>
                  <a:pt x="1378896" y="25040"/>
                  <a:pt x="1477000" y="22763"/>
                  <a:pt x="1531501" y="20485"/>
                </a:cubicBezTo>
                <a:cubicBezTo>
                  <a:pt x="1583823" y="20485"/>
                  <a:pt x="1666666" y="18210"/>
                  <a:pt x="1710267" y="15935"/>
                </a:cubicBezTo>
                <a:cubicBezTo>
                  <a:pt x="1788750" y="13658"/>
                  <a:pt x="1884673" y="11383"/>
                  <a:pt x="2211684" y="4553"/>
                </a:cubicBezTo>
                <a:cubicBezTo>
                  <a:pt x="2298887" y="2278"/>
                  <a:pt x="2370831" y="0"/>
                  <a:pt x="2370831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96261E-E7F2-453E-9096-4C090B1444D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" y="4457700"/>
            <a:ext cx="4063999" cy="2400300"/>
          </a:xfrm>
          <a:custGeom>
            <a:avLst/>
            <a:gdLst>
              <a:gd name="connsiteX0" fmla="*/ 3564146 w 4063999"/>
              <a:gd name="connsiteY0" fmla="*/ 2162718 h 2400300"/>
              <a:gd name="connsiteX1" fmla="*/ 3558970 w 4063999"/>
              <a:gd name="connsiteY1" fmla="*/ 2163571 h 2400300"/>
              <a:gd name="connsiteX2" fmla="*/ 3563330 w 4063999"/>
              <a:gd name="connsiteY2" fmla="*/ 2174953 h 2400300"/>
              <a:gd name="connsiteX3" fmla="*/ 3567688 w 4063999"/>
              <a:gd name="connsiteY3" fmla="*/ 2170401 h 2400300"/>
              <a:gd name="connsiteX4" fmla="*/ 3564146 w 4063999"/>
              <a:gd name="connsiteY4" fmla="*/ 2162718 h 2400300"/>
              <a:gd name="connsiteX5" fmla="*/ 112271 w 4063999"/>
              <a:gd name="connsiteY5" fmla="*/ 2102113 h 2400300"/>
              <a:gd name="connsiteX6" fmla="*/ 107911 w 4063999"/>
              <a:gd name="connsiteY6" fmla="*/ 2106666 h 2400300"/>
              <a:gd name="connsiteX7" fmla="*/ 101372 w 4063999"/>
              <a:gd name="connsiteY7" fmla="*/ 2108943 h 2400300"/>
              <a:gd name="connsiteX8" fmla="*/ 97012 w 4063999"/>
              <a:gd name="connsiteY8" fmla="*/ 2111218 h 2400300"/>
              <a:gd name="connsiteX9" fmla="*/ 110090 w 4063999"/>
              <a:gd name="connsiteY9" fmla="*/ 2108943 h 2400300"/>
              <a:gd name="connsiteX10" fmla="*/ 112271 w 4063999"/>
              <a:gd name="connsiteY10" fmla="*/ 2102113 h 2400300"/>
              <a:gd name="connsiteX11" fmla="*/ 3822758 w 4063999"/>
              <a:gd name="connsiteY11" fmla="*/ 1758401 h 2400300"/>
              <a:gd name="connsiteX12" fmla="*/ 3820579 w 4063999"/>
              <a:gd name="connsiteY12" fmla="*/ 1765229 h 2400300"/>
              <a:gd name="connsiteX13" fmla="*/ 3827118 w 4063999"/>
              <a:gd name="connsiteY13" fmla="*/ 1772059 h 2400300"/>
              <a:gd name="connsiteX14" fmla="*/ 3829297 w 4063999"/>
              <a:gd name="connsiteY14" fmla="*/ 1765229 h 2400300"/>
              <a:gd name="connsiteX15" fmla="*/ 3822758 w 4063999"/>
              <a:gd name="connsiteY15" fmla="*/ 1758401 h 2400300"/>
              <a:gd name="connsiteX16" fmla="*/ 2058533 w 4063999"/>
              <a:gd name="connsiteY16" fmla="*/ 1745596 h 2400300"/>
              <a:gd name="connsiteX17" fmla="*/ 2056898 w 4063999"/>
              <a:gd name="connsiteY17" fmla="*/ 1753847 h 2400300"/>
              <a:gd name="connsiteX18" fmla="*/ 2061258 w 4063999"/>
              <a:gd name="connsiteY18" fmla="*/ 1758401 h 2400300"/>
              <a:gd name="connsiteX19" fmla="*/ 2063437 w 4063999"/>
              <a:gd name="connsiteY19" fmla="*/ 1749296 h 2400300"/>
              <a:gd name="connsiteX20" fmla="*/ 2058533 w 4063999"/>
              <a:gd name="connsiteY20" fmla="*/ 1745596 h 2400300"/>
              <a:gd name="connsiteX21" fmla="*/ 1841072 w 4063999"/>
              <a:gd name="connsiteY21" fmla="*/ 1740189 h 2400300"/>
              <a:gd name="connsiteX22" fmla="*/ 1834530 w 4063999"/>
              <a:gd name="connsiteY22" fmla="*/ 1742467 h 2400300"/>
              <a:gd name="connsiteX23" fmla="*/ 1841072 w 4063999"/>
              <a:gd name="connsiteY23" fmla="*/ 1749296 h 2400300"/>
              <a:gd name="connsiteX24" fmla="*/ 1847611 w 4063999"/>
              <a:gd name="connsiteY24" fmla="*/ 1747019 h 2400300"/>
              <a:gd name="connsiteX25" fmla="*/ 1841072 w 4063999"/>
              <a:gd name="connsiteY25" fmla="*/ 1740189 h 2400300"/>
              <a:gd name="connsiteX26" fmla="*/ 1879494 w 4063999"/>
              <a:gd name="connsiteY26" fmla="*/ 1704055 h 2400300"/>
              <a:gd name="connsiteX27" fmla="*/ 1882492 w 4063999"/>
              <a:gd name="connsiteY27" fmla="*/ 1712877 h 2400300"/>
              <a:gd name="connsiteX28" fmla="*/ 1889031 w 4063999"/>
              <a:gd name="connsiteY28" fmla="*/ 1721979 h 2400300"/>
              <a:gd name="connsiteX29" fmla="*/ 1884673 w 4063999"/>
              <a:gd name="connsiteY29" fmla="*/ 1710599 h 2400300"/>
              <a:gd name="connsiteX30" fmla="*/ 1879494 w 4063999"/>
              <a:gd name="connsiteY30" fmla="*/ 1704055 h 2400300"/>
              <a:gd name="connsiteX31" fmla="*/ 1951710 w 4063999"/>
              <a:gd name="connsiteY31" fmla="*/ 1701494 h 2400300"/>
              <a:gd name="connsiteX32" fmla="*/ 1950075 w 4063999"/>
              <a:gd name="connsiteY32" fmla="*/ 1703772 h 2400300"/>
              <a:gd name="connsiteX33" fmla="*/ 1960975 w 4063999"/>
              <a:gd name="connsiteY33" fmla="*/ 1715152 h 2400300"/>
              <a:gd name="connsiteX34" fmla="*/ 1956614 w 4063999"/>
              <a:gd name="connsiteY34" fmla="*/ 1706047 h 2400300"/>
              <a:gd name="connsiteX35" fmla="*/ 1951710 w 4063999"/>
              <a:gd name="connsiteY35" fmla="*/ 1701494 h 2400300"/>
              <a:gd name="connsiteX36" fmla="*/ 1870503 w 4063999"/>
              <a:gd name="connsiteY36" fmla="*/ 1653123 h 2400300"/>
              <a:gd name="connsiteX37" fmla="*/ 1871593 w 4063999"/>
              <a:gd name="connsiteY37" fmla="*/ 1662797 h 2400300"/>
              <a:gd name="connsiteX38" fmla="*/ 1875953 w 4063999"/>
              <a:gd name="connsiteY38" fmla="*/ 1671902 h 2400300"/>
              <a:gd name="connsiteX39" fmla="*/ 1875953 w 4063999"/>
              <a:gd name="connsiteY39" fmla="*/ 1660522 h 2400300"/>
              <a:gd name="connsiteX40" fmla="*/ 1870503 w 4063999"/>
              <a:gd name="connsiteY40" fmla="*/ 1653123 h 2400300"/>
              <a:gd name="connsiteX41" fmla="*/ 672552 w 4063999"/>
              <a:gd name="connsiteY41" fmla="*/ 1132433 h 2400300"/>
              <a:gd name="connsiteX42" fmla="*/ 668189 w 4063999"/>
              <a:gd name="connsiteY42" fmla="*/ 1136985 h 2400300"/>
              <a:gd name="connsiteX43" fmla="*/ 674730 w 4063999"/>
              <a:gd name="connsiteY43" fmla="*/ 1141538 h 2400300"/>
              <a:gd name="connsiteX44" fmla="*/ 679091 w 4063999"/>
              <a:gd name="connsiteY44" fmla="*/ 1136985 h 2400300"/>
              <a:gd name="connsiteX45" fmla="*/ 672552 w 4063999"/>
              <a:gd name="connsiteY45" fmla="*/ 1132433 h 2400300"/>
              <a:gd name="connsiteX46" fmla="*/ 3136036 w 4063999"/>
              <a:gd name="connsiteY46" fmla="*/ 425659 h 2400300"/>
              <a:gd name="connsiteX47" fmla="*/ 3125137 w 4063999"/>
              <a:gd name="connsiteY47" fmla="*/ 441592 h 2400300"/>
              <a:gd name="connsiteX48" fmla="*/ 3118595 w 4063999"/>
              <a:gd name="connsiteY48" fmla="*/ 455249 h 2400300"/>
              <a:gd name="connsiteX49" fmla="*/ 3112056 w 4063999"/>
              <a:gd name="connsiteY49" fmla="*/ 468907 h 2400300"/>
              <a:gd name="connsiteX50" fmla="*/ 3136036 w 4063999"/>
              <a:gd name="connsiteY50" fmla="*/ 432487 h 2400300"/>
              <a:gd name="connsiteX51" fmla="*/ 3136036 w 4063999"/>
              <a:gd name="connsiteY51" fmla="*/ 425659 h 2400300"/>
              <a:gd name="connsiteX52" fmla="*/ 3175277 w 4063999"/>
              <a:gd name="connsiteY52" fmla="*/ 412002 h 2400300"/>
              <a:gd name="connsiteX53" fmla="*/ 3173098 w 4063999"/>
              <a:gd name="connsiteY53" fmla="*/ 418829 h 2400300"/>
              <a:gd name="connsiteX54" fmla="*/ 3175277 w 4063999"/>
              <a:gd name="connsiteY54" fmla="*/ 421107 h 2400300"/>
              <a:gd name="connsiteX55" fmla="*/ 3175277 w 4063999"/>
              <a:gd name="connsiteY55" fmla="*/ 412002 h 2400300"/>
              <a:gd name="connsiteX56" fmla="*/ 3169827 w 4063999"/>
              <a:gd name="connsiteY56" fmla="*/ 405173 h 2400300"/>
              <a:gd name="connsiteX57" fmla="*/ 3162197 w 4063999"/>
              <a:gd name="connsiteY57" fmla="*/ 412002 h 2400300"/>
              <a:gd name="connsiteX58" fmla="*/ 3162197 w 4063999"/>
              <a:gd name="connsiteY58" fmla="*/ 418829 h 2400300"/>
              <a:gd name="connsiteX59" fmla="*/ 3170917 w 4063999"/>
              <a:gd name="connsiteY59" fmla="*/ 412002 h 2400300"/>
              <a:gd name="connsiteX60" fmla="*/ 3169827 w 4063999"/>
              <a:gd name="connsiteY60" fmla="*/ 405173 h 2400300"/>
              <a:gd name="connsiteX61" fmla="*/ 3698495 w 4063999"/>
              <a:gd name="connsiteY61" fmla="*/ 268597 h 2400300"/>
              <a:gd name="connsiteX62" fmla="*/ 3696316 w 4063999"/>
              <a:gd name="connsiteY62" fmla="*/ 270872 h 2400300"/>
              <a:gd name="connsiteX63" fmla="*/ 3702855 w 4063999"/>
              <a:gd name="connsiteY63" fmla="*/ 270872 h 2400300"/>
              <a:gd name="connsiteX64" fmla="*/ 3698495 w 4063999"/>
              <a:gd name="connsiteY64" fmla="*/ 268597 h 2400300"/>
              <a:gd name="connsiteX65" fmla="*/ 3243677 w 4063999"/>
              <a:gd name="connsiteY65" fmla="*/ 267460 h 2400300"/>
              <a:gd name="connsiteX66" fmla="*/ 3234140 w 4063999"/>
              <a:gd name="connsiteY66" fmla="*/ 270872 h 2400300"/>
              <a:gd name="connsiteX67" fmla="*/ 3229780 w 4063999"/>
              <a:gd name="connsiteY67" fmla="*/ 277702 h 2400300"/>
              <a:gd name="connsiteX68" fmla="*/ 3245040 w 4063999"/>
              <a:gd name="connsiteY68" fmla="*/ 270872 h 2400300"/>
              <a:gd name="connsiteX69" fmla="*/ 3243677 w 4063999"/>
              <a:gd name="connsiteY69" fmla="*/ 267460 h 2400300"/>
              <a:gd name="connsiteX70" fmla="*/ 3203619 w 4063999"/>
              <a:gd name="connsiteY70" fmla="*/ 264045 h 2400300"/>
              <a:gd name="connsiteX71" fmla="*/ 3199259 w 4063999"/>
              <a:gd name="connsiteY71" fmla="*/ 268597 h 2400300"/>
              <a:gd name="connsiteX72" fmla="*/ 3201438 w 4063999"/>
              <a:gd name="connsiteY72" fmla="*/ 273150 h 2400300"/>
              <a:gd name="connsiteX73" fmla="*/ 3205798 w 4063999"/>
              <a:gd name="connsiteY73" fmla="*/ 268597 h 2400300"/>
              <a:gd name="connsiteX74" fmla="*/ 3203619 w 4063999"/>
              <a:gd name="connsiteY74" fmla="*/ 264045 h 2400300"/>
              <a:gd name="connsiteX75" fmla="*/ 761936 w 4063999"/>
              <a:gd name="connsiteY75" fmla="*/ 261770 h 2400300"/>
              <a:gd name="connsiteX76" fmla="*/ 755394 w 4063999"/>
              <a:gd name="connsiteY76" fmla="*/ 264045 h 2400300"/>
              <a:gd name="connsiteX77" fmla="*/ 761936 w 4063999"/>
              <a:gd name="connsiteY77" fmla="*/ 268597 h 2400300"/>
              <a:gd name="connsiteX78" fmla="*/ 768475 w 4063999"/>
              <a:gd name="connsiteY78" fmla="*/ 266322 h 2400300"/>
              <a:gd name="connsiteX79" fmla="*/ 761936 w 4063999"/>
              <a:gd name="connsiteY79" fmla="*/ 261770 h 2400300"/>
              <a:gd name="connsiteX80" fmla="*/ 1058426 w 4063999"/>
              <a:gd name="connsiteY80" fmla="*/ 259492 h 2400300"/>
              <a:gd name="connsiteX81" fmla="*/ 1054066 w 4063999"/>
              <a:gd name="connsiteY81" fmla="*/ 264045 h 2400300"/>
              <a:gd name="connsiteX82" fmla="*/ 1058426 w 4063999"/>
              <a:gd name="connsiteY82" fmla="*/ 266322 h 2400300"/>
              <a:gd name="connsiteX83" fmla="*/ 1062786 w 4063999"/>
              <a:gd name="connsiteY83" fmla="*/ 261770 h 2400300"/>
              <a:gd name="connsiteX84" fmla="*/ 1058426 w 4063999"/>
              <a:gd name="connsiteY84" fmla="*/ 259492 h 2400300"/>
              <a:gd name="connsiteX85" fmla="*/ 831698 w 4063999"/>
              <a:gd name="connsiteY85" fmla="*/ 163890 h 2400300"/>
              <a:gd name="connsiteX86" fmla="*/ 818618 w 4063999"/>
              <a:gd name="connsiteY86" fmla="*/ 168442 h 2400300"/>
              <a:gd name="connsiteX87" fmla="*/ 807716 w 4063999"/>
              <a:gd name="connsiteY87" fmla="*/ 179822 h 2400300"/>
              <a:gd name="connsiteX88" fmla="*/ 812076 w 4063999"/>
              <a:gd name="connsiteY88" fmla="*/ 191205 h 2400300"/>
              <a:gd name="connsiteX89" fmla="*/ 814258 w 4063999"/>
              <a:gd name="connsiteY89" fmla="*/ 184377 h 2400300"/>
              <a:gd name="connsiteX90" fmla="*/ 820797 w 4063999"/>
              <a:gd name="connsiteY90" fmla="*/ 179822 h 2400300"/>
              <a:gd name="connsiteX91" fmla="*/ 822978 w 4063999"/>
              <a:gd name="connsiteY91" fmla="*/ 177547 h 2400300"/>
              <a:gd name="connsiteX92" fmla="*/ 822978 w 4063999"/>
              <a:gd name="connsiteY92" fmla="*/ 172995 h 2400300"/>
              <a:gd name="connsiteX93" fmla="*/ 831698 w 4063999"/>
              <a:gd name="connsiteY93" fmla="*/ 168442 h 2400300"/>
              <a:gd name="connsiteX94" fmla="*/ 831698 w 4063999"/>
              <a:gd name="connsiteY94" fmla="*/ 163890 h 2400300"/>
              <a:gd name="connsiteX95" fmla="*/ 3245040 w 4063999"/>
              <a:gd name="connsiteY95" fmla="*/ 159337 h 2400300"/>
              <a:gd name="connsiteX96" fmla="*/ 3242861 w 4063999"/>
              <a:gd name="connsiteY96" fmla="*/ 161615 h 2400300"/>
              <a:gd name="connsiteX97" fmla="*/ 3249400 w 4063999"/>
              <a:gd name="connsiteY97" fmla="*/ 161615 h 2400300"/>
              <a:gd name="connsiteX98" fmla="*/ 3245040 w 4063999"/>
              <a:gd name="connsiteY98" fmla="*/ 159337 h 2400300"/>
              <a:gd name="connsiteX99" fmla="*/ 3300359 w 4063999"/>
              <a:gd name="connsiteY99" fmla="*/ 150802 h 2400300"/>
              <a:gd name="connsiteX100" fmla="*/ 3297361 w 4063999"/>
              <a:gd name="connsiteY100" fmla="*/ 154785 h 2400300"/>
              <a:gd name="connsiteX101" fmla="*/ 3303903 w 4063999"/>
              <a:gd name="connsiteY101" fmla="*/ 161615 h 2400300"/>
              <a:gd name="connsiteX102" fmla="*/ 3308263 w 4063999"/>
              <a:gd name="connsiteY102" fmla="*/ 157060 h 2400300"/>
              <a:gd name="connsiteX103" fmla="*/ 3300359 w 4063999"/>
              <a:gd name="connsiteY103" fmla="*/ 150802 h 2400300"/>
              <a:gd name="connsiteX104" fmla="*/ 1276433 w 4063999"/>
              <a:gd name="connsiteY104" fmla="*/ 95603 h 2400300"/>
              <a:gd name="connsiteX105" fmla="*/ 1272073 w 4063999"/>
              <a:gd name="connsiteY105" fmla="*/ 102432 h 2400300"/>
              <a:gd name="connsiteX106" fmla="*/ 1274252 w 4063999"/>
              <a:gd name="connsiteY106" fmla="*/ 104708 h 2400300"/>
              <a:gd name="connsiteX107" fmla="*/ 1276433 w 4063999"/>
              <a:gd name="connsiteY107" fmla="*/ 95603 h 2400300"/>
              <a:gd name="connsiteX108" fmla="*/ 3705036 w 4063999"/>
              <a:gd name="connsiteY108" fmla="*/ 93327 h 2400300"/>
              <a:gd name="connsiteX109" fmla="*/ 3702855 w 4063999"/>
              <a:gd name="connsiteY109" fmla="*/ 97878 h 2400300"/>
              <a:gd name="connsiteX110" fmla="*/ 3707215 w 4063999"/>
              <a:gd name="connsiteY110" fmla="*/ 102432 h 2400300"/>
              <a:gd name="connsiteX111" fmla="*/ 3709397 w 4063999"/>
              <a:gd name="connsiteY111" fmla="*/ 97878 h 2400300"/>
              <a:gd name="connsiteX112" fmla="*/ 3705036 w 4063999"/>
              <a:gd name="connsiteY112" fmla="*/ 93327 h 2400300"/>
              <a:gd name="connsiteX113" fmla="*/ 3765534 w 4063999"/>
              <a:gd name="connsiteY113" fmla="*/ 81661 h 2400300"/>
              <a:gd name="connsiteX114" fmla="*/ 3768257 w 4063999"/>
              <a:gd name="connsiteY114" fmla="*/ 91050 h 2400300"/>
              <a:gd name="connsiteX115" fmla="*/ 3774799 w 4063999"/>
              <a:gd name="connsiteY115" fmla="*/ 93327 h 2400300"/>
              <a:gd name="connsiteX116" fmla="*/ 3772618 w 4063999"/>
              <a:gd name="connsiteY116" fmla="*/ 84223 h 2400300"/>
              <a:gd name="connsiteX117" fmla="*/ 3765534 w 4063999"/>
              <a:gd name="connsiteY117" fmla="*/ 81661 h 2400300"/>
              <a:gd name="connsiteX118" fmla="*/ 3796600 w 4063999"/>
              <a:gd name="connsiteY118" fmla="*/ 79670 h 2400300"/>
              <a:gd name="connsiteX119" fmla="*/ 3792239 w 4063999"/>
              <a:gd name="connsiteY119" fmla="*/ 86498 h 2400300"/>
              <a:gd name="connsiteX120" fmla="*/ 3796600 w 4063999"/>
              <a:gd name="connsiteY120" fmla="*/ 95603 h 2400300"/>
              <a:gd name="connsiteX121" fmla="*/ 3800960 w 4063999"/>
              <a:gd name="connsiteY121" fmla="*/ 88773 h 2400300"/>
              <a:gd name="connsiteX122" fmla="*/ 3796600 w 4063999"/>
              <a:gd name="connsiteY122" fmla="*/ 79670 h 2400300"/>
              <a:gd name="connsiteX123" fmla="*/ 3764444 w 4063999"/>
              <a:gd name="connsiteY123" fmla="*/ 57476 h 2400300"/>
              <a:gd name="connsiteX124" fmla="*/ 3768257 w 4063999"/>
              <a:gd name="connsiteY124" fmla="*/ 70565 h 2400300"/>
              <a:gd name="connsiteX125" fmla="*/ 3774799 w 4063999"/>
              <a:gd name="connsiteY125" fmla="*/ 72840 h 2400300"/>
              <a:gd name="connsiteX126" fmla="*/ 3770439 w 4063999"/>
              <a:gd name="connsiteY126" fmla="*/ 61460 h 2400300"/>
              <a:gd name="connsiteX127" fmla="*/ 3764444 w 4063999"/>
              <a:gd name="connsiteY127" fmla="*/ 57476 h 2400300"/>
              <a:gd name="connsiteX128" fmla="*/ 2558317 w 4063999"/>
              <a:gd name="connsiteY128" fmla="*/ 52353 h 2400300"/>
              <a:gd name="connsiteX129" fmla="*/ 2564856 w 4063999"/>
              <a:gd name="connsiteY129" fmla="*/ 59183 h 2400300"/>
              <a:gd name="connsiteX130" fmla="*/ 2571398 w 4063999"/>
              <a:gd name="connsiteY130" fmla="*/ 59183 h 2400300"/>
              <a:gd name="connsiteX131" fmla="*/ 2564856 w 4063999"/>
              <a:gd name="connsiteY131" fmla="*/ 52353 h 2400300"/>
              <a:gd name="connsiteX132" fmla="*/ 2558317 w 4063999"/>
              <a:gd name="connsiteY132" fmla="*/ 52353 h 2400300"/>
              <a:gd name="connsiteX133" fmla="*/ 3369305 w 4063999"/>
              <a:gd name="connsiteY133" fmla="*/ 50078 h 2400300"/>
              <a:gd name="connsiteX134" fmla="*/ 3364945 w 4063999"/>
              <a:gd name="connsiteY134" fmla="*/ 54630 h 2400300"/>
              <a:gd name="connsiteX135" fmla="*/ 3369305 w 4063999"/>
              <a:gd name="connsiteY135" fmla="*/ 56908 h 2400300"/>
              <a:gd name="connsiteX136" fmla="*/ 3373665 w 4063999"/>
              <a:gd name="connsiteY136" fmla="*/ 52353 h 2400300"/>
              <a:gd name="connsiteX137" fmla="*/ 3369305 w 4063999"/>
              <a:gd name="connsiteY137" fmla="*/ 50078 h 2400300"/>
              <a:gd name="connsiteX138" fmla="*/ 899279 w 4063999"/>
              <a:gd name="connsiteY138" fmla="*/ 50078 h 2400300"/>
              <a:gd name="connsiteX139" fmla="*/ 894919 w 4063999"/>
              <a:gd name="connsiteY139" fmla="*/ 56908 h 2400300"/>
              <a:gd name="connsiteX140" fmla="*/ 899279 w 4063999"/>
              <a:gd name="connsiteY140" fmla="*/ 63735 h 2400300"/>
              <a:gd name="connsiteX141" fmla="*/ 903639 w 4063999"/>
              <a:gd name="connsiteY141" fmla="*/ 56908 h 2400300"/>
              <a:gd name="connsiteX142" fmla="*/ 899279 w 4063999"/>
              <a:gd name="connsiteY142" fmla="*/ 50078 h 2400300"/>
              <a:gd name="connsiteX143" fmla="*/ 875300 w 4063999"/>
              <a:gd name="connsiteY143" fmla="*/ 40973 h 2400300"/>
              <a:gd name="connsiteX144" fmla="*/ 878996 w 4063999"/>
              <a:gd name="connsiteY144" fmla="*/ 44835 h 2400300"/>
              <a:gd name="connsiteX145" fmla="*/ 872153 w 4063999"/>
              <a:gd name="connsiteY145" fmla="*/ 45905 h 2400300"/>
              <a:gd name="connsiteX146" fmla="*/ 3768257 w 4063999"/>
              <a:gd name="connsiteY146" fmla="*/ 27315 h 2400300"/>
              <a:gd name="connsiteX147" fmla="*/ 3763897 w 4063999"/>
              <a:gd name="connsiteY147" fmla="*/ 29590 h 2400300"/>
              <a:gd name="connsiteX148" fmla="*/ 3772618 w 4063999"/>
              <a:gd name="connsiteY148" fmla="*/ 29590 h 2400300"/>
              <a:gd name="connsiteX149" fmla="*/ 3768257 w 4063999"/>
              <a:gd name="connsiteY149" fmla="*/ 27315 h 2400300"/>
              <a:gd name="connsiteX150" fmla="*/ 3802049 w 4063999"/>
              <a:gd name="connsiteY150" fmla="*/ 26747 h 2400300"/>
              <a:gd name="connsiteX151" fmla="*/ 3794418 w 4063999"/>
              <a:gd name="connsiteY151" fmla="*/ 31868 h 2400300"/>
              <a:gd name="connsiteX152" fmla="*/ 3794418 w 4063999"/>
              <a:gd name="connsiteY152" fmla="*/ 36420 h 2400300"/>
              <a:gd name="connsiteX153" fmla="*/ 3803139 w 4063999"/>
              <a:gd name="connsiteY153" fmla="*/ 31868 h 2400300"/>
              <a:gd name="connsiteX154" fmla="*/ 3802049 w 4063999"/>
              <a:gd name="connsiteY154" fmla="*/ 26747 h 2400300"/>
              <a:gd name="connsiteX155" fmla="*/ 3391106 w 4063999"/>
              <a:gd name="connsiteY155" fmla="*/ 22763 h 2400300"/>
              <a:gd name="connsiteX156" fmla="*/ 3388924 w 4063999"/>
              <a:gd name="connsiteY156" fmla="*/ 27315 h 2400300"/>
              <a:gd name="connsiteX157" fmla="*/ 3393285 w 4063999"/>
              <a:gd name="connsiteY157" fmla="*/ 31868 h 2400300"/>
              <a:gd name="connsiteX158" fmla="*/ 3395466 w 4063999"/>
              <a:gd name="connsiteY158" fmla="*/ 27315 h 2400300"/>
              <a:gd name="connsiteX159" fmla="*/ 3391106 w 4063999"/>
              <a:gd name="connsiteY159" fmla="*/ 22763 h 2400300"/>
              <a:gd name="connsiteX160" fmla="*/ 2370831 w 4063999"/>
              <a:gd name="connsiteY160" fmla="*/ 0 h 2400300"/>
              <a:gd name="connsiteX161" fmla="*/ 2451492 w 4063999"/>
              <a:gd name="connsiteY161" fmla="*/ 0 h 2400300"/>
              <a:gd name="connsiteX162" fmla="*/ 2527524 w 4063999"/>
              <a:gd name="connsiteY162" fmla="*/ 0 h 2400300"/>
              <a:gd name="connsiteX163" fmla="*/ 2556136 w 4063999"/>
              <a:gd name="connsiteY163" fmla="*/ 0 h 2400300"/>
              <a:gd name="connsiteX164" fmla="*/ 2551776 w 4063999"/>
              <a:gd name="connsiteY164" fmla="*/ 4553 h 2400300"/>
              <a:gd name="connsiteX165" fmla="*/ 2556136 w 4063999"/>
              <a:gd name="connsiteY165" fmla="*/ 9105 h 2400300"/>
              <a:gd name="connsiteX166" fmla="*/ 2560496 w 4063999"/>
              <a:gd name="connsiteY166" fmla="*/ 4553 h 2400300"/>
              <a:gd name="connsiteX167" fmla="*/ 2556136 w 4063999"/>
              <a:gd name="connsiteY167" fmla="*/ 0 h 2400300"/>
              <a:gd name="connsiteX168" fmla="*/ 2595377 w 4063999"/>
              <a:gd name="connsiteY168" fmla="*/ 0 h 2400300"/>
              <a:gd name="connsiteX169" fmla="*/ 2952910 w 4063999"/>
              <a:gd name="connsiteY169" fmla="*/ 0 h 2400300"/>
              <a:gd name="connsiteX170" fmla="*/ 3323522 w 4063999"/>
              <a:gd name="connsiteY170" fmla="*/ 4553 h 2400300"/>
              <a:gd name="connsiteX171" fmla="*/ 3330064 w 4063999"/>
              <a:gd name="connsiteY171" fmla="*/ 11383 h 2400300"/>
              <a:gd name="connsiteX172" fmla="*/ 3316983 w 4063999"/>
              <a:gd name="connsiteY172" fmla="*/ 18210 h 2400300"/>
              <a:gd name="connsiteX173" fmla="*/ 3301721 w 4063999"/>
              <a:gd name="connsiteY173" fmla="*/ 38698 h 2400300"/>
              <a:gd name="connsiteX174" fmla="*/ 3297361 w 4063999"/>
              <a:gd name="connsiteY174" fmla="*/ 56908 h 2400300"/>
              <a:gd name="connsiteX175" fmla="*/ 3295182 w 4063999"/>
              <a:gd name="connsiteY175" fmla="*/ 68288 h 2400300"/>
              <a:gd name="connsiteX176" fmla="*/ 3293001 w 4063999"/>
              <a:gd name="connsiteY176" fmla="*/ 79670 h 2400300"/>
              <a:gd name="connsiteX177" fmla="*/ 3290822 w 4063999"/>
              <a:gd name="connsiteY177" fmla="*/ 86498 h 2400300"/>
              <a:gd name="connsiteX178" fmla="*/ 3282102 w 4063999"/>
              <a:gd name="connsiteY178" fmla="*/ 106985 h 2400300"/>
              <a:gd name="connsiteX179" fmla="*/ 3273382 w 4063999"/>
              <a:gd name="connsiteY179" fmla="*/ 122917 h 2400300"/>
              <a:gd name="connsiteX180" fmla="*/ 3271200 w 4063999"/>
              <a:gd name="connsiteY180" fmla="*/ 136575 h 2400300"/>
              <a:gd name="connsiteX181" fmla="*/ 3251581 w 4063999"/>
              <a:gd name="connsiteY181" fmla="*/ 163890 h 2400300"/>
              <a:gd name="connsiteX182" fmla="*/ 3251581 w 4063999"/>
              <a:gd name="connsiteY182" fmla="*/ 168442 h 2400300"/>
              <a:gd name="connsiteX183" fmla="*/ 3249400 w 4063999"/>
              <a:gd name="connsiteY183" fmla="*/ 177547 h 2400300"/>
              <a:gd name="connsiteX184" fmla="*/ 3245040 w 4063999"/>
              <a:gd name="connsiteY184" fmla="*/ 184377 h 2400300"/>
              <a:gd name="connsiteX185" fmla="*/ 3210158 w 4063999"/>
              <a:gd name="connsiteY185" fmla="*/ 254940 h 2400300"/>
              <a:gd name="connsiteX186" fmla="*/ 3207979 w 4063999"/>
              <a:gd name="connsiteY186" fmla="*/ 254940 h 2400300"/>
              <a:gd name="connsiteX187" fmla="*/ 3173098 w 4063999"/>
              <a:gd name="connsiteY187" fmla="*/ 336885 h 2400300"/>
              <a:gd name="connsiteX188" fmla="*/ 3164378 w 4063999"/>
              <a:gd name="connsiteY188" fmla="*/ 350542 h 2400300"/>
              <a:gd name="connsiteX189" fmla="*/ 3157837 w 4063999"/>
              <a:gd name="connsiteY189" fmla="*/ 371027 h 2400300"/>
              <a:gd name="connsiteX190" fmla="*/ 3142577 w 4063999"/>
              <a:gd name="connsiteY190" fmla="*/ 389239 h 2400300"/>
              <a:gd name="connsiteX191" fmla="*/ 3136036 w 4063999"/>
              <a:gd name="connsiteY191" fmla="*/ 402897 h 2400300"/>
              <a:gd name="connsiteX192" fmla="*/ 3129497 w 4063999"/>
              <a:gd name="connsiteY192" fmla="*/ 416552 h 2400300"/>
              <a:gd name="connsiteX193" fmla="*/ 3129497 w 4063999"/>
              <a:gd name="connsiteY193" fmla="*/ 418829 h 2400300"/>
              <a:gd name="connsiteX194" fmla="*/ 3142577 w 4063999"/>
              <a:gd name="connsiteY194" fmla="*/ 412002 h 2400300"/>
              <a:gd name="connsiteX195" fmla="*/ 3149116 w 4063999"/>
              <a:gd name="connsiteY195" fmla="*/ 400619 h 2400300"/>
              <a:gd name="connsiteX196" fmla="*/ 3155658 w 4063999"/>
              <a:gd name="connsiteY196" fmla="*/ 396067 h 2400300"/>
              <a:gd name="connsiteX197" fmla="*/ 3162197 w 4063999"/>
              <a:gd name="connsiteY197" fmla="*/ 391514 h 2400300"/>
              <a:gd name="connsiteX198" fmla="*/ 3173098 w 4063999"/>
              <a:gd name="connsiteY198" fmla="*/ 386962 h 2400300"/>
              <a:gd name="connsiteX199" fmla="*/ 3170917 w 4063999"/>
              <a:gd name="connsiteY199" fmla="*/ 384684 h 2400300"/>
              <a:gd name="connsiteX200" fmla="*/ 3166557 w 4063999"/>
              <a:gd name="connsiteY200" fmla="*/ 384684 h 2400300"/>
              <a:gd name="connsiteX201" fmla="*/ 3188358 w 4063999"/>
              <a:gd name="connsiteY201" fmla="*/ 339160 h 2400300"/>
              <a:gd name="connsiteX202" fmla="*/ 3197078 w 4063999"/>
              <a:gd name="connsiteY202" fmla="*/ 336885 h 2400300"/>
              <a:gd name="connsiteX203" fmla="*/ 3201438 w 4063999"/>
              <a:gd name="connsiteY203" fmla="*/ 323227 h 2400300"/>
              <a:gd name="connsiteX204" fmla="*/ 3205798 w 4063999"/>
              <a:gd name="connsiteY204" fmla="*/ 309570 h 2400300"/>
              <a:gd name="connsiteX205" fmla="*/ 3218879 w 4063999"/>
              <a:gd name="connsiteY205" fmla="*/ 286807 h 2400300"/>
              <a:gd name="connsiteX206" fmla="*/ 3238500 w 4063999"/>
              <a:gd name="connsiteY206" fmla="*/ 248110 h 2400300"/>
              <a:gd name="connsiteX207" fmla="*/ 3249400 w 4063999"/>
              <a:gd name="connsiteY207" fmla="*/ 227625 h 2400300"/>
              <a:gd name="connsiteX208" fmla="*/ 3271200 w 4063999"/>
              <a:gd name="connsiteY208" fmla="*/ 200310 h 2400300"/>
              <a:gd name="connsiteX209" fmla="*/ 3275561 w 4063999"/>
              <a:gd name="connsiteY209" fmla="*/ 188927 h 2400300"/>
              <a:gd name="connsiteX210" fmla="*/ 3279921 w 4063999"/>
              <a:gd name="connsiteY210" fmla="*/ 177547 h 2400300"/>
              <a:gd name="connsiteX211" fmla="*/ 3284281 w 4063999"/>
              <a:gd name="connsiteY211" fmla="*/ 168442 h 2400300"/>
              <a:gd name="connsiteX212" fmla="*/ 3301721 w 4063999"/>
              <a:gd name="connsiteY212" fmla="*/ 145680 h 2400300"/>
              <a:gd name="connsiteX213" fmla="*/ 3301721 w 4063999"/>
              <a:gd name="connsiteY213" fmla="*/ 138852 h 2400300"/>
              <a:gd name="connsiteX214" fmla="*/ 3301721 w 4063999"/>
              <a:gd name="connsiteY214" fmla="*/ 127470 h 2400300"/>
              <a:gd name="connsiteX215" fmla="*/ 3312623 w 4063999"/>
              <a:gd name="connsiteY215" fmla="*/ 109260 h 2400300"/>
              <a:gd name="connsiteX216" fmla="*/ 3327882 w 4063999"/>
              <a:gd name="connsiteY216" fmla="*/ 91050 h 2400300"/>
              <a:gd name="connsiteX217" fmla="*/ 3334424 w 4063999"/>
              <a:gd name="connsiteY217" fmla="*/ 84223 h 2400300"/>
              <a:gd name="connsiteX218" fmla="*/ 3340963 w 4063999"/>
              <a:gd name="connsiteY218" fmla="*/ 70565 h 2400300"/>
              <a:gd name="connsiteX219" fmla="*/ 3347504 w 4063999"/>
              <a:gd name="connsiteY219" fmla="*/ 56908 h 2400300"/>
              <a:gd name="connsiteX220" fmla="*/ 3351864 w 4063999"/>
              <a:gd name="connsiteY220" fmla="*/ 52353 h 2400300"/>
              <a:gd name="connsiteX221" fmla="*/ 3356224 w 4063999"/>
              <a:gd name="connsiteY221" fmla="*/ 43248 h 2400300"/>
              <a:gd name="connsiteX222" fmla="*/ 3364945 w 4063999"/>
              <a:gd name="connsiteY222" fmla="*/ 22763 h 2400300"/>
              <a:gd name="connsiteX223" fmla="*/ 3373665 w 4063999"/>
              <a:gd name="connsiteY223" fmla="*/ 6828 h 2400300"/>
              <a:gd name="connsiteX224" fmla="*/ 3497928 w 4063999"/>
              <a:gd name="connsiteY224" fmla="*/ 4553 h 2400300"/>
              <a:gd name="connsiteX225" fmla="*/ 3665795 w 4063999"/>
              <a:gd name="connsiteY225" fmla="*/ 9105 h 2400300"/>
              <a:gd name="connsiteX226" fmla="*/ 3715936 w 4063999"/>
              <a:gd name="connsiteY226" fmla="*/ 15935 h 2400300"/>
              <a:gd name="connsiteX227" fmla="*/ 3729016 w 4063999"/>
              <a:gd name="connsiteY227" fmla="*/ 18210 h 2400300"/>
              <a:gd name="connsiteX228" fmla="*/ 3772618 w 4063999"/>
              <a:gd name="connsiteY228" fmla="*/ 15935 h 2400300"/>
              <a:gd name="connsiteX229" fmla="*/ 3822760 w 4063999"/>
              <a:gd name="connsiteY229" fmla="*/ 15935 h 2400300"/>
              <a:gd name="connsiteX230" fmla="*/ 3853281 w 4063999"/>
              <a:gd name="connsiteY230" fmla="*/ 15935 h 2400300"/>
              <a:gd name="connsiteX231" fmla="*/ 3920863 w 4063999"/>
              <a:gd name="connsiteY231" fmla="*/ 18210 h 2400300"/>
              <a:gd name="connsiteX232" fmla="*/ 4014607 w 4063999"/>
              <a:gd name="connsiteY232" fmla="*/ 22763 h 2400300"/>
              <a:gd name="connsiteX233" fmla="*/ 4051667 w 4063999"/>
              <a:gd name="connsiteY233" fmla="*/ 25040 h 2400300"/>
              <a:gd name="connsiteX234" fmla="*/ 4051667 w 4063999"/>
              <a:gd name="connsiteY234" fmla="*/ 75115 h 2400300"/>
              <a:gd name="connsiteX235" fmla="*/ 4051667 w 4063999"/>
              <a:gd name="connsiteY235" fmla="*/ 557681 h 2400300"/>
              <a:gd name="connsiteX236" fmla="*/ 4051294 w 4063999"/>
              <a:gd name="connsiteY236" fmla="*/ 759700 h 2400300"/>
              <a:gd name="connsiteX237" fmla="*/ 4050397 w 4063999"/>
              <a:gd name="connsiteY237" fmla="*/ 880944 h 2400300"/>
              <a:gd name="connsiteX238" fmla="*/ 4056027 w 4063999"/>
              <a:gd name="connsiteY238" fmla="*/ 882046 h 2400300"/>
              <a:gd name="connsiteX239" fmla="*/ 4053846 w 4063999"/>
              <a:gd name="connsiteY239" fmla="*/ 920743 h 2400300"/>
              <a:gd name="connsiteX240" fmla="*/ 4060387 w 4063999"/>
              <a:gd name="connsiteY240" fmla="*/ 1000411 h 2400300"/>
              <a:gd name="connsiteX241" fmla="*/ 4062566 w 4063999"/>
              <a:gd name="connsiteY241" fmla="*/ 1032278 h 2400300"/>
              <a:gd name="connsiteX242" fmla="*/ 4060387 w 4063999"/>
              <a:gd name="connsiteY242" fmla="*/ 1059593 h 2400300"/>
              <a:gd name="connsiteX243" fmla="*/ 4047305 w 4063999"/>
              <a:gd name="connsiteY243" fmla="*/ 1269008 h 2400300"/>
              <a:gd name="connsiteX244" fmla="*/ 4042947 w 4063999"/>
              <a:gd name="connsiteY244" fmla="*/ 1337295 h 2400300"/>
              <a:gd name="connsiteX245" fmla="*/ 4034227 w 4063999"/>
              <a:gd name="connsiteY245" fmla="*/ 1482975 h 2400300"/>
              <a:gd name="connsiteX246" fmla="*/ 4029866 w 4063999"/>
              <a:gd name="connsiteY246" fmla="*/ 1558089 h 2400300"/>
              <a:gd name="connsiteX247" fmla="*/ 4018965 w 4063999"/>
              <a:gd name="connsiteY247" fmla="*/ 1920014 h 2400300"/>
              <a:gd name="connsiteX248" fmla="*/ 4008066 w 4063999"/>
              <a:gd name="connsiteY248" fmla="*/ 2190888 h 2400300"/>
              <a:gd name="connsiteX249" fmla="*/ 4008066 w 4063999"/>
              <a:gd name="connsiteY249" fmla="*/ 2195438 h 2400300"/>
              <a:gd name="connsiteX250" fmla="*/ 3994985 w 4063999"/>
              <a:gd name="connsiteY250" fmla="*/ 2225030 h 2400300"/>
              <a:gd name="connsiteX251" fmla="*/ 3973184 w 4063999"/>
              <a:gd name="connsiteY251" fmla="*/ 2227308 h 2400300"/>
              <a:gd name="connsiteX252" fmla="*/ 3955744 w 4063999"/>
              <a:gd name="connsiteY252" fmla="*/ 2229583 h 2400300"/>
              <a:gd name="connsiteX253" fmla="*/ 3890342 w 4063999"/>
              <a:gd name="connsiteY253" fmla="*/ 2227308 h 2400300"/>
              <a:gd name="connsiteX254" fmla="*/ 3875080 w 4063999"/>
              <a:gd name="connsiteY254" fmla="*/ 2222755 h 2400300"/>
              <a:gd name="connsiteX255" fmla="*/ 3864181 w 4063999"/>
              <a:gd name="connsiteY255" fmla="*/ 2213650 h 2400300"/>
              <a:gd name="connsiteX256" fmla="*/ 3859821 w 4063999"/>
              <a:gd name="connsiteY256" fmla="*/ 2204545 h 2400300"/>
              <a:gd name="connsiteX257" fmla="*/ 3855460 w 4063999"/>
              <a:gd name="connsiteY257" fmla="*/ 2211373 h 2400300"/>
              <a:gd name="connsiteX258" fmla="*/ 3838020 w 4063999"/>
              <a:gd name="connsiteY258" fmla="*/ 2222755 h 2400300"/>
              <a:gd name="connsiteX259" fmla="*/ 3781338 w 4063999"/>
              <a:gd name="connsiteY259" fmla="*/ 2220478 h 2400300"/>
              <a:gd name="connsiteX260" fmla="*/ 3744275 w 4063999"/>
              <a:gd name="connsiteY260" fmla="*/ 2225030 h 2400300"/>
              <a:gd name="connsiteX261" fmla="*/ 3700674 w 4063999"/>
              <a:gd name="connsiteY261" fmla="*/ 2218201 h 2400300"/>
              <a:gd name="connsiteX262" fmla="*/ 3696314 w 4063999"/>
              <a:gd name="connsiteY262" fmla="*/ 2204545 h 2400300"/>
              <a:gd name="connsiteX263" fmla="*/ 3694135 w 4063999"/>
              <a:gd name="connsiteY263" fmla="*/ 2199993 h 2400300"/>
              <a:gd name="connsiteX264" fmla="*/ 3687594 w 4063999"/>
              <a:gd name="connsiteY264" fmla="*/ 2204545 h 2400300"/>
              <a:gd name="connsiteX265" fmla="*/ 3681054 w 4063999"/>
              <a:gd name="connsiteY265" fmla="*/ 2206820 h 2400300"/>
              <a:gd name="connsiteX266" fmla="*/ 3674513 w 4063999"/>
              <a:gd name="connsiteY266" fmla="*/ 2209096 h 2400300"/>
              <a:gd name="connsiteX267" fmla="*/ 3637453 w 4063999"/>
              <a:gd name="connsiteY267" fmla="*/ 2202268 h 2400300"/>
              <a:gd name="connsiteX268" fmla="*/ 3626551 w 4063999"/>
              <a:gd name="connsiteY268" fmla="*/ 2197715 h 2400300"/>
              <a:gd name="connsiteX269" fmla="*/ 3633091 w 4063999"/>
              <a:gd name="connsiteY269" fmla="*/ 2206820 h 2400300"/>
              <a:gd name="connsiteX270" fmla="*/ 3624372 w 4063999"/>
              <a:gd name="connsiteY270" fmla="*/ 2215925 h 2400300"/>
              <a:gd name="connsiteX271" fmla="*/ 3606932 w 4063999"/>
              <a:gd name="connsiteY271" fmla="*/ 2213650 h 2400300"/>
              <a:gd name="connsiteX272" fmla="*/ 3578590 w 4063999"/>
              <a:gd name="connsiteY272" fmla="*/ 2218201 h 2400300"/>
              <a:gd name="connsiteX273" fmla="*/ 3565509 w 4063999"/>
              <a:gd name="connsiteY273" fmla="*/ 2215925 h 2400300"/>
              <a:gd name="connsiteX274" fmla="*/ 3550250 w 4063999"/>
              <a:gd name="connsiteY274" fmla="*/ 2213650 h 2400300"/>
              <a:gd name="connsiteX275" fmla="*/ 3545888 w 4063999"/>
              <a:gd name="connsiteY275" fmla="*/ 2211373 h 2400300"/>
              <a:gd name="connsiteX276" fmla="*/ 3541530 w 4063999"/>
              <a:gd name="connsiteY276" fmla="*/ 2202268 h 2400300"/>
              <a:gd name="connsiteX277" fmla="*/ 3537170 w 4063999"/>
              <a:gd name="connsiteY277" fmla="*/ 2211373 h 2400300"/>
              <a:gd name="connsiteX278" fmla="*/ 3528449 w 4063999"/>
              <a:gd name="connsiteY278" fmla="*/ 2213650 h 2400300"/>
              <a:gd name="connsiteX279" fmla="*/ 3521908 w 4063999"/>
              <a:gd name="connsiteY279" fmla="*/ 2202268 h 2400300"/>
              <a:gd name="connsiteX280" fmla="*/ 3515369 w 4063999"/>
              <a:gd name="connsiteY280" fmla="*/ 2204545 h 2400300"/>
              <a:gd name="connsiteX281" fmla="*/ 3521908 w 4063999"/>
              <a:gd name="connsiteY281" fmla="*/ 2222755 h 2400300"/>
              <a:gd name="connsiteX282" fmla="*/ 3534988 w 4063999"/>
              <a:gd name="connsiteY282" fmla="*/ 2227308 h 2400300"/>
              <a:gd name="connsiteX283" fmla="*/ 3556789 w 4063999"/>
              <a:gd name="connsiteY283" fmla="*/ 2234135 h 2400300"/>
              <a:gd name="connsiteX284" fmla="*/ 3567688 w 4063999"/>
              <a:gd name="connsiteY284" fmla="*/ 2236413 h 2400300"/>
              <a:gd name="connsiteX285" fmla="*/ 3580771 w 4063999"/>
              <a:gd name="connsiteY285" fmla="*/ 2231858 h 2400300"/>
              <a:gd name="connsiteX286" fmla="*/ 3596030 w 4063999"/>
              <a:gd name="connsiteY286" fmla="*/ 2218201 h 2400300"/>
              <a:gd name="connsiteX287" fmla="*/ 3611290 w 4063999"/>
              <a:gd name="connsiteY287" fmla="*/ 2236413 h 2400300"/>
              <a:gd name="connsiteX288" fmla="*/ 3620012 w 4063999"/>
              <a:gd name="connsiteY288" fmla="*/ 2243240 h 2400300"/>
              <a:gd name="connsiteX289" fmla="*/ 3630912 w 4063999"/>
              <a:gd name="connsiteY289" fmla="*/ 2250070 h 2400300"/>
              <a:gd name="connsiteX290" fmla="*/ 3635272 w 4063999"/>
              <a:gd name="connsiteY290" fmla="*/ 2247793 h 2400300"/>
              <a:gd name="connsiteX291" fmla="*/ 3678873 w 4063999"/>
              <a:gd name="connsiteY291" fmla="*/ 2245518 h 2400300"/>
              <a:gd name="connsiteX292" fmla="*/ 3694135 w 4063999"/>
              <a:gd name="connsiteY292" fmla="*/ 2250070 h 2400300"/>
              <a:gd name="connsiteX293" fmla="*/ 3720293 w 4063999"/>
              <a:gd name="connsiteY293" fmla="*/ 2254620 h 2400300"/>
              <a:gd name="connsiteX294" fmla="*/ 3755177 w 4063999"/>
              <a:gd name="connsiteY294" fmla="*/ 2266003 h 2400300"/>
              <a:gd name="connsiteX295" fmla="*/ 3779157 w 4063999"/>
              <a:gd name="connsiteY295" fmla="*/ 2277383 h 2400300"/>
              <a:gd name="connsiteX296" fmla="*/ 3796597 w 4063999"/>
              <a:gd name="connsiteY296" fmla="*/ 2281938 h 2400300"/>
              <a:gd name="connsiteX297" fmla="*/ 3816219 w 4063999"/>
              <a:gd name="connsiteY297" fmla="*/ 2297870 h 2400300"/>
              <a:gd name="connsiteX298" fmla="*/ 3822758 w 4063999"/>
              <a:gd name="connsiteY298" fmla="*/ 2304700 h 2400300"/>
              <a:gd name="connsiteX299" fmla="*/ 3829297 w 4063999"/>
              <a:gd name="connsiteY299" fmla="*/ 2300145 h 2400300"/>
              <a:gd name="connsiteX300" fmla="*/ 3851098 w 4063999"/>
              <a:gd name="connsiteY300" fmla="*/ 2293318 h 2400300"/>
              <a:gd name="connsiteX301" fmla="*/ 3859821 w 4063999"/>
              <a:gd name="connsiteY301" fmla="*/ 2295595 h 2400300"/>
              <a:gd name="connsiteX302" fmla="*/ 3894699 w 4063999"/>
              <a:gd name="connsiteY302" fmla="*/ 2309250 h 2400300"/>
              <a:gd name="connsiteX303" fmla="*/ 3929583 w 4063999"/>
              <a:gd name="connsiteY303" fmla="*/ 2320633 h 2400300"/>
              <a:gd name="connsiteX304" fmla="*/ 3953563 w 4063999"/>
              <a:gd name="connsiteY304" fmla="*/ 2313805 h 2400300"/>
              <a:gd name="connsiteX305" fmla="*/ 3971003 w 4063999"/>
              <a:gd name="connsiteY305" fmla="*/ 2313805 h 2400300"/>
              <a:gd name="connsiteX306" fmla="*/ 3964464 w 4063999"/>
              <a:gd name="connsiteY306" fmla="*/ 2329738 h 2400300"/>
              <a:gd name="connsiteX307" fmla="*/ 3973184 w 4063999"/>
              <a:gd name="connsiteY307" fmla="*/ 2327463 h 2400300"/>
              <a:gd name="connsiteX308" fmla="*/ 3971003 w 4063999"/>
              <a:gd name="connsiteY308" fmla="*/ 2313805 h 2400300"/>
              <a:gd name="connsiteX309" fmla="*/ 3977545 w 4063999"/>
              <a:gd name="connsiteY309" fmla="*/ 2313805 h 2400300"/>
              <a:gd name="connsiteX310" fmla="*/ 3988444 w 4063999"/>
              <a:gd name="connsiteY310" fmla="*/ 2318358 h 2400300"/>
              <a:gd name="connsiteX311" fmla="*/ 4008066 w 4063999"/>
              <a:gd name="connsiteY311" fmla="*/ 2322908 h 2400300"/>
              <a:gd name="connsiteX312" fmla="*/ 4012426 w 4063999"/>
              <a:gd name="connsiteY312" fmla="*/ 2361605 h 2400300"/>
              <a:gd name="connsiteX313" fmla="*/ 4012426 w 4063999"/>
              <a:gd name="connsiteY313" fmla="*/ 2400300 h 2400300"/>
              <a:gd name="connsiteX314" fmla="*/ 3960102 w 4063999"/>
              <a:gd name="connsiteY314" fmla="*/ 2398025 h 2400300"/>
              <a:gd name="connsiteX315" fmla="*/ 3903422 w 4063999"/>
              <a:gd name="connsiteY315" fmla="*/ 2391195 h 2400300"/>
              <a:gd name="connsiteX316" fmla="*/ 3687594 w 4063999"/>
              <a:gd name="connsiteY316" fmla="*/ 2368433 h 2400300"/>
              <a:gd name="connsiteX317" fmla="*/ 3646173 w 4063999"/>
              <a:gd name="connsiteY317" fmla="*/ 2363883 h 2400300"/>
              <a:gd name="connsiteX318" fmla="*/ 3624372 w 4063999"/>
              <a:gd name="connsiteY318" fmla="*/ 2368433 h 2400300"/>
              <a:gd name="connsiteX319" fmla="*/ 3593851 w 4063999"/>
              <a:gd name="connsiteY319" fmla="*/ 2368433 h 2400300"/>
              <a:gd name="connsiteX320" fmla="*/ 3534988 w 4063999"/>
              <a:gd name="connsiteY320" fmla="*/ 2359330 h 2400300"/>
              <a:gd name="connsiteX321" fmla="*/ 3312621 w 4063999"/>
              <a:gd name="connsiteY321" fmla="*/ 2343395 h 2400300"/>
              <a:gd name="connsiteX322" fmla="*/ 3238498 w 4063999"/>
              <a:gd name="connsiteY322" fmla="*/ 2338843 h 2400300"/>
              <a:gd name="connsiteX323" fmla="*/ 3138215 w 4063999"/>
              <a:gd name="connsiteY323" fmla="*/ 2332013 h 2400300"/>
              <a:gd name="connsiteX324" fmla="*/ 2939829 w 4063999"/>
              <a:gd name="connsiteY324" fmla="*/ 2322908 h 2400300"/>
              <a:gd name="connsiteX325" fmla="*/ 2813385 w 4063999"/>
              <a:gd name="connsiteY325" fmla="*/ 2316080 h 2400300"/>
              <a:gd name="connsiteX326" fmla="*/ 2702200 w 4063999"/>
              <a:gd name="connsiteY326" fmla="*/ 2311528 h 2400300"/>
              <a:gd name="connsiteX327" fmla="*/ 2403528 w 4063999"/>
              <a:gd name="connsiteY327" fmla="*/ 2300145 h 2400300"/>
              <a:gd name="connsiteX328" fmla="*/ 2309786 w 4063999"/>
              <a:gd name="connsiteY328" fmla="*/ 2295595 h 2400300"/>
              <a:gd name="connsiteX329" fmla="*/ 2281444 w 4063999"/>
              <a:gd name="connsiteY329" fmla="*/ 2297870 h 2400300"/>
              <a:gd name="connsiteX330" fmla="*/ 2253104 w 4063999"/>
              <a:gd name="connsiteY330" fmla="*/ 2297870 h 2400300"/>
              <a:gd name="connsiteX331" fmla="*/ 2111401 w 4063999"/>
              <a:gd name="connsiteY331" fmla="*/ 2291043 h 2400300"/>
              <a:gd name="connsiteX332" fmla="*/ 1904293 w 4063999"/>
              <a:gd name="connsiteY332" fmla="*/ 2286488 h 2400300"/>
              <a:gd name="connsiteX333" fmla="*/ 1690645 w 4063999"/>
              <a:gd name="connsiteY333" fmla="*/ 2281938 h 2400300"/>
              <a:gd name="connsiteX334" fmla="*/ 1470459 w 4063999"/>
              <a:gd name="connsiteY334" fmla="*/ 2277383 h 2400300"/>
              <a:gd name="connsiteX335" fmla="*/ 942879 w 4063999"/>
              <a:gd name="connsiteY335" fmla="*/ 2268280 h 2400300"/>
              <a:gd name="connsiteX336" fmla="*/ 836056 w 4063999"/>
              <a:gd name="connsiteY336" fmla="*/ 2266003 h 2400300"/>
              <a:gd name="connsiteX337" fmla="*/ 192935 w 4063999"/>
              <a:gd name="connsiteY337" fmla="*/ 2254620 h 2400300"/>
              <a:gd name="connsiteX338" fmla="*/ 31610 w 4063999"/>
              <a:gd name="connsiteY338" fmla="*/ 2252345 h 2400300"/>
              <a:gd name="connsiteX339" fmla="*/ 15361 w 4063999"/>
              <a:gd name="connsiteY339" fmla="*/ 1203387 h 2400300"/>
              <a:gd name="connsiteX340" fmla="*/ 15506 w 4063999"/>
              <a:gd name="connsiteY340" fmla="*/ 1121449 h 2400300"/>
              <a:gd name="connsiteX341" fmla="*/ 15293 w 4063999"/>
              <a:gd name="connsiteY341" fmla="*/ 1120446 h 2400300"/>
              <a:gd name="connsiteX342" fmla="*/ 7630 w 4063999"/>
              <a:gd name="connsiteY342" fmla="*/ 867251 h 2400300"/>
              <a:gd name="connsiteX343" fmla="*/ 3270 w 4063999"/>
              <a:gd name="connsiteY343" fmla="*/ 605481 h 2400300"/>
              <a:gd name="connsiteX344" fmla="*/ 3270 w 4063999"/>
              <a:gd name="connsiteY344" fmla="*/ 79670 h 2400300"/>
              <a:gd name="connsiteX345" fmla="*/ 393502 w 4063999"/>
              <a:gd name="connsiteY345" fmla="*/ 61460 h 2400300"/>
              <a:gd name="connsiteX346" fmla="*/ 722694 w 4063999"/>
              <a:gd name="connsiteY346" fmla="*/ 50078 h 2400300"/>
              <a:gd name="connsiteX347" fmla="*/ 785915 w 4063999"/>
              <a:gd name="connsiteY347" fmla="*/ 45525 h 2400300"/>
              <a:gd name="connsiteX348" fmla="*/ 851318 w 4063999"/>
              <a:gd name="connsiteY348" fmla="*/ 47803 h 2400300"/>
              <a:gd name="connsiteX349" fmla="*/ 860038 w 4063999"/>
              <a:gd name="connsiteY349" fmla="*/ 47803 h 2400300"/>
              <a:gd name="connsiteX350" fmla="*/ 872153 w 4063999"/>
              <a:gd name="connsiteY350" fmla="*/ 45905 h 2400300"/>
              <a:gd name="connsiteX351" fmla="*/ 870940 w 4063999"/>
              <a:gd name="connsiteY351" fmla="*/ 47803 h 2400300"/>
              <a:gd name="connsiteX352" fmla="*/ 877479 w 4063999"/>
              <a:gd name="connsiteY352" fmla="*/ 54630 h 2400300"/>
              <a:gd name="connsiteX353" fmla="*/ 881839 w 4063999"/>
              <a:gd name="connsiteY353" fmla="*/ 47803 h 2400300"/>
              <a:gd name="connsiteX354" fmla="*/ 878996 w 4063999"/>
              <a:gd name="connsiteY354" fmla="*/ 44835 h 2400300"/>
              <a:gd name="connsiteX355" fmla="*/ 903639 w 4063999"/>
              <a:gd name="connsiteY355" fmla="*/ 40973 h 2400300"/>
              <a:gd name="connsiteX356" fmla="*/ 923261 w 4063999"/>
              <a:gd name="connsiteY356" fmla="*/ 47803 h 2400300"/>
              <a:gd name="connsiteX357" fmla="*/ 925440 w 4063999"/>
              <a:gd name="connsiteY357" fmla="*/ 54630 h 2400300"/>
              <a:gd name="connsiteX358" fmla="*/ 931982 w 4063999"/>
              <a:gd name="connsiteY358" fmla="*/ 45525 h 2400300"/>
              <a:gd name="connsiteX359" fmla="*/ 958142 w 4063999"/>
              <a:gd name="connsiteY359" fmla="*/ 36420 h 2400300"/>
              <a:gd name="connsiteX360" fmla="*/ 1309133 w 4063999"/>
              <a:gd name="connsiteY360" fmla="*/ 27315 h 2400300"/>
              <a:gd name="connsiteX361" fmla="*/ 1531501 w 4063999"/>
              <a:gd name="connsiteY361" fmla="*/ 20485 h 2400300"/>
              <a:gd name="connsiteX362" fmla="*/ 1710267 w 4063999"/>
              <a:gd name="connsiteY362" fmla="*/ 15935 h 2400300"/>
              <a:gd name="connsiteX363" fmla="*/ 2211684 w 4063999"/>
              <a:gd name="connsiteY363" fmla="*/ 4553 h 2400300"/>
              <a:gd name="connsiteX364" fmla="*/ 2370831 w 4063999"/>
              <a:gd name="connsiteY36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</a:cxnLst>
            <a:rect l="l" t="t" r="r" b="b"/>
            <a:pathLst>
              <a:path w="4063999" h="2400300">
                <a:moveTo>
                  <a:pt x="3564146" y="2162718"/>
                </a:moveTo>
                <a:cubicBezTo>
                  <a:pt x="3562239" y="2161296"/>
                  <a:pt x="3560060" y="2161296"/>
                  <a:pt x="3558970" y="2163571"/>
                </a:cubicBezTo>
                <a:cubicBezTo>
                  <a:pt x="3554610" y="2168126"/>
                  <a:pt x="3556789" y="2174953"/>
                  <a:pt x="3563330" y="2174953"/>
                </a:cubicBezTo>
                <a:cubicBezTo>
                  <a:pt x="3565509" y="2174953"/>
                  <a:pt x="3569869" y="2172676"/>
                  <a:pt x="3567688" y="2170401"/>
                </a:cubicBezTo>
                <a:cubicBezTo>
                  <a:pt x="3567688" y="2166986"/>
                  <a:pt x="3566054" y="2164141"/>
                  <a:pt x="3564146" y="2162718"/>
                </a:cubicBezTo>
                <a:close/>
                <a:moveTo>
                  <a:pt x="112271" y="2102113"/>
                </a:moveTo>
                <a:cubicBezTo>
                  <a:pt x="112271" y="2102113"/>
                  <a:pt x="110090" y="2104388"/>
                  <a:pt x="107911" y="2106666"/>
                </a:cubicBezTo>
                <a:cubicBezTo>
                  <a:pt x="105732" y="2108943"/>
                  <a:pt x="103551" y="2111218"/>
                  <a:pt x="101372" y="2108943"/>
                </a:cubicBezTo>
                <a:cubicBezTo>
                  <a:pt x="99191" y="2106666"/>
                  <a:pt x="97012" y="2108943"/>
                  <a:pt x="97012" y="2111218"/>
                </a:cubicBezTo>
                <a:cubicBezTo>
                  <a:pt x="97012" y="2120323"/>
                  <a:pt x="103551" y="2118046"/>
                  <a:pt x="110090" y="2108943"/>
                </a:cubicBezTo>
                <a:cubicBezTo>
                  <a:pt x="114450" y="2104388"/>
                  <a:pt x="114450" y="2102113"/>
                  <a:pt x="112271" y="2102113"/>
                </a:cubicBezTo>
                <a:close/>
                <a:moveTo>
                  <a:pt x="3822758" y="1758401"/>
                </a:moveTo>
                <a:cubicBezTo>
                  <a:pt x="3820579" y="1758401"/>
                  <a:pt x="3818398" y="1760676"/>
                  <a:pt x="3820579" y="1765229"/>
                </a:cubicBezTo>
                <a:cubicBezTo>
                  <a:pt x="3822758" y="1767504"/>
                  <a:pt x="3824939" y="1772059"/>
                  <a:pt x="3827118" y="1772059"/>
                </a:cubicBezTo>
                <a:cubicBezTo>
                  <a:pt x="3829297" y="1772059"/>
                  <a:pt x="3829297" y="1769781"/>
                  <a:pt x="3829297" y="1765229"/>
                </a:cubicBezTo>
                <a:cubicBezTo>
                  <a:pt x="3827118" y="1762952"/>
                  <a:pt x="3824939" y="1758401"/>
                  <a:pt x="3822758" y="1758401"/>
                </a:cubicBezTo>
                <a:close/>
                <a:moveTo>
                  <a:pt x="2058533" y="1745596"/>
                </a:moveTo>
                <a:cubicBezTo>
                  <a:pt x="2057443" y="1746449"/>
                  <a:pt x="2056898" y="1749294"/>
                  <a:pt x="2056898" y="1753847"/>
                </a:cubicBezTo>
                <a:cubicBezTo>
                  <a:pt x="2056898" y="1758401"/>
                  <a:pt x="2059079" y="1760676"/>
                  <a:pt x="2061258" y="1758401"/>
                </a:cubicBezTo>
                <a:cubicBezTo>
                  <a:pt x="2063437" y="1758401"/>
                  <a:pt x="2063437" y="1753847"/>
                  <a:pt x="2063437" y="1749296"/>
                </a:cubicBezTo>
                <a:cubicBezTo>
                  <a:pt x="2061258" y="1745882"/>
                  <a:pt x="2059623" y="1744743"/>
                  <a:pt x="2058533" y="1745596"/>
                </a:cubicBezTo>
                <a:close/>
                <a:moveTo>
                  <a:pt x="1841072" y="1740189"/>
                </a:moveTo>
                <a:cubicBezTo>
                  <a:pt x="1836709" y="1740189"/>
                  <a:pt x="1834530" y="1740189"/>
                  <a:pt x="1834530" y="1742467"/>
                </a:cubicBezTo>
                <a:cubicBezTo>
                  <a:pt x="1834530" y="1744742"/>
                  <a:pt x="1836709" y="1747019"/>
                  <a:pt x="1841072" y="1749296"/>
                </a:cubicBezTo>
                <a:cubicBezTo>
                  <a:pt x="1845429" y="1749296"/>
                  <a:pt x="1847611" y="1749296"/>
                  <a:pt x="1847611" y="1747019"/>
                </a:cubicBezTo>
                <a:cubicBezTo>
                  <a:pt x="1847611" y="1744742"/>
                  <a:pt x="1845429" y="1742467"/>
                  <a:pt x="1841072" y="1740189"/>
                </a:cubicBezTo>
                <a:close/>
                <a:moveTo>
                  <a:pt x="1879494" y="1704055"/>
                </a:moveTo>
                <a:cubicBezTo>
                  <a:pt x="1879222" y="1704340"/>
                  <a:pt x="1880312" y="1707186"/>
                  <a:pt x="1882492" y="1712877"/>
                </a:cubicBezTo>
                <a:cubicBezTo>
                  <a:pt x="1884673" y="1719704"/>
                  <a:pt x="1886852" y="1724257"/>
                  <a:pt x="1889031" y="1721979"/>
                </a:cubicBezTo>
                <a:cubicBezTo>
                  <a:pt x="1889031" y="1721979"/>
                  <a:pt x="1886852" y="1715152"/>
                  <a:pt x="1884673" y="1710599"/>
                </a:cubicBezTo>
                <a:cubicBezTo>
                  <a:pt x="1881402" y="1706047"/>
                  <a:pt x="1879767" y="1703771"/>
                  <a:pt x="1879494" y="1704055"/>
                </a:cubicBezTo>
                <a:close/>
                <a:moveTo>
                  <a:pt x="1951710" y="1701494"/>
                </a:moveTo>
                <a:cubicBezTo>
                  <a:pt x="1950620" y="1700925"/>
                  <a:pt x="1950075" y="1701494"/>
                  <a:pt x="1950075" y="1703772"/>
                </a:cubicBezTo>
                <a:cubicBezTo>
                  <a:pt x="1950075" y="1710599"/>
                  <a:pt x="1958795" y="1717427"/>
                  <a:pt x="1960975" y="1715152"/>
                </a:cubicBezTo>
                <a:cubicBezTo>
                  <a:pt x="1960975" y="1712877"/>
                  <a:pt x="1960975" y="1710599"/>
                  <a:pt x="1956614" y="1706047"/>
                </a:cubicBezTo>
                <a:cubicBezTo>
                  <a:pt x="1954434" y="1703771"/>
                  <a:pt x="1952799" y="1702063"/>
                  <a:pt x="1951710" y="1701494"/>
                </a:cubicBezTo>
                <a:close/>
                <a:moveTo>
                  <a:pt x="1870503" y="1653123"/>
                </a:moveTo>
                <a:cubicBezTo>
                  <a:pt x="1869958" y="1653692"/>
                  <a:pt x="1870503" y="1657107"/>
                  <a:pt x="1871593" y="1662797"/>
                </a:cubicBezTo>
                <a:cubicBezTo>
                  <a:pt x="1873771" y="1669627"/>
                  <a:pt x="1875953" y="1671902"/>
                  <a:pt x="1875953" y="1671902"/>
                </a:cubicBezTo>
                <a:cubicBezTo>
                  <a:pt x="1880311" y="1669627"/>
                  <a:pt x="1878132" y="1665074"/>
                  <a:pt x="1875953" y="1660522"/>
                </a:cubicBezTo>
                <a:cubicBezTo>
                  <a:pt x="1872682" y="1654832"/>
                  <a:pt x="1871048" y="1652554"/>
                  <a:pt x="1870503" y="1653123"/>
                </a:cubicBezTo>
                <a:close/>
                <a:moveTo>
                  <a:pt x="672552" y="1132433"/>
                </a:moveTo>
                <a:cubicBezTo>
                  <a:pt x="668189" y="1132433"/>
                  <a:pt x="666010" y="1134708"/>
                  <a:pt x="668189" y="1136985"/>
                </a:cubicBezTo>
                <a:cubicBezTo>
                  <a:pt x="670370" y="1139260"/>
                  <a:pt x="672552" y="1141538"/>
                  <a:pt x="674730" y="1141538"/>
                </a:cubicBezTo>
                <a:cubicBezTo>
                  <a:pt x="676912" y="1141538"/>
                  <a:pt x="679091" y="1139260"/>
                  <a:pt x="679091" y="1136985"/>
                </a:cubicBezTo>
                <a:cubicBezTo>
                  <a:pt x="679091" y="1134708"/>
                  <a:pt x="676912" y="1132433"/>
                  <a:pt x="672552" y="1132433"/>
                </a:cubicBezTo>
                <a:close/>
                <a:moveTo>
                  <a:pt x="3136036" y="425659"/>
                </a:moveTo>
                <a:cubicBezTo>
                  <a:pt x="3131676" y="425659"/>
                  <a:pt x="3125137" y="437039"/>
                  <a:pt x="3125137" y="441592"/>
                </a:cubicBezTo>
                <a:cubicBezTo>
                  <a:pt x="3125137" y="443869"/>
                  <a:pt x="3122955" y="450697"/>
                  <a:pt x="3118595" y="455249"/>
                </a:cubicBezTo>
                <a:cubicBezTo>
                  <a:pt x="3114235" y="459802"/>
                  <a:pt x="3112056" y="466632"/>
                  <a:pt x="3112056" y="468907"/>
                </a:cubicBezTo>
                <a:cubicBezTo>
                  <a:pt x="3112056" y="475734"/>
                  <a:pt x="3131676" y="443869"/>
                  <a:pt x="3136036" y="432487"/>
                </a:cubicBezTo>
                <a:cubicBezTo>
                  <a:pt x="3138217" y="427934"/>
                  <a:pt x="3138217" y="423382"/>
                  <a:pt x="3136036" y="425659"/>
                </a:cubicBezTo>
                <a:close/>
                <a:moveTo>
                  <a:pt x="3175277" y="412002"/>
                </a:moveTo>
                <a:cubicBezTo>
                  <a:pt x="3173098" y="412002"/>
                  <a:pt x="3173098" y="414277"/>
                  <a:pt x="3173098" y="418829"/>
                </a:cubicBezTo>
                <a:cubicBezTo>
                  <a:pt x="3173098" y="423382"/>
                  <a:pt x="3173098" y="425659"/>
                  <a:pt x="3175277" y="421107"/>
                </a:cubicBezTo>
                <a:cubicBezTo>
                  <a:pt x="3175277" y="416552"/>
                  <a:pt x="3175277" y="412002"/>
                  <a:pt x="3175277" y="412002"/>
                </a:cubicBezTo>
                <a:close/>
                <a:moveTo>
                  <a:pt x="3169827" y="405173"/>
                </a:moveTo>
                <a:cubicBezTo>
                  <a:pt x="3168737" y="405173"/>
                  <a:pt x="3166557" y="407449"/>
                  <a:pt x="3162197" y="412002"/>
                </a:cubicBezTo>
                <a:cubicBezTo>
                  <a:pt x="3153476" y="418829"/>
                  <a:pt x="3153476" y="418829"/>
                  <a:pt x="3162197" y="418829"/>
                </a:cubicBezTo>
                <a:cubicBezTo>
                  <a:pt x="3164378" y="416552"/>
                  <a:pt x="3168738" y="414277"/>
                  <a:pt x="3170917" y="412002"/>
                </a:cubicBezTo>
                <a:cubicBezTo>
                  <a:pt x="3170917" y="407449"/>
                  <a:pt x="3170917" y="405173"/>
                  <a:pt x="3169827" y="405173"/>
                </a:cubicBezTo>
                <a:close/>
                <a:moveTo>
                  <a:pt x="3698495" y="268597"/>
                </a:moveTo>
                <a:cubicBezTo>
                  <a:pt x="3694135" y="268597"/>
                  <a:pt x="3694135" y="268597"/>
                  <a:pt x="3696316" y="270872"/>
                </a:cubicBezTo>
                <a:cubicBezTo>
                  <a:pt x="3698495" y="273150"/>
                  <a:pt x="3700676" y="273150"/>
                  <a:pt x="3702855" y="270872"/>
                </a:cubicBezTo>
                <a:cubicBezTo>
                  <a:pt x="3705036" y="268597"/>
                  <a:pt x="3702855" y="268597"/>
                  <a:pt x="3698495" y="268597"/>
                </a:cubicBezTo>
                <a:close/>
                <a:moveTo>
                  <a:pt x="3243677" y="267460"/>
                </a:moveTo>
                <a:cubicBezTo>
                  <a:pt x="3242315" y="267460"/>
                  <a:pt x="3239590" y="268597"/>
                  <a:pt x="3234140" y="270872"/>
                </a:cubicBezTo>
                <a:cubicBezTo>
                  <a:pt x="3231959" y="273150"/>
                  <a:pt x="3229780" y="275427"/>
                  <a:pt x="3229780" y="277702"/>
                </a:cubicBezTo>
                <a:cubicBezTo>
                  <a:pt x="3231959" y="282255"/>
                  <a:pt x="3247221" y="277702"/>
                  <a:pt x="3245040" y="270872"/>
                </a:cubicBezTo>
                <a:cubicBezTo>
                  <a:pt x="3245040" y="268597"/>
                  <a:pt x="3245040" y="267460"/>
                  <a:pt x="3243677" y="267460"/>
                </a:cubicBezTo>
                <a:close/>
                <a:moveTo>
                  <a:pt x="3203619" y="264045"/>
                </a:moveTo>
                <a:cubicBezTo>
                  <a:pt x="3201438" y="264045"/>
                  <a:pt x="3201438" y="266322"/>
                  <a:pt x="3199259" y="268597"/>
                </a:cubicBezTo>
                <a:cubicBezTo>
                  <a:pt x="3199259" y="270872"/>
                  <a:pt x="3199259" y="273150"/>
                  <a:pt x="3201438" y="273150"/>
                </a:cubicBezTo>
                <a:cubicBezTo>
                  <a:pt x="3203619" y="273150"/>
                  <a:pt x="3205798" y="270872"/>
                  <a:pt x="3205798" y="268597"/>
                </a:cubicBezTo>
                <a:cubicBezTo>
                  <a:pt x="3205798" y="266322"/>
                  <a:pt x="3205798" y="264045"/>
                  <a:pt x="3203619" y="264045"/>
                </a:cubicBezTo>
                <a:close/>
                <a:moveTo>
                  <a:pt x="761936" y="261770"/>
                </a:moveTo>
                <a:cubicBezTo>
                  <a:pt x="757576" y="261770"/>
                  <a:pt x="755394" y="261770"/>
                  <a:pt x="755394" y="264045"/>
                </a:cubicBezTo>
                <a:cubicBezTo>
                  <a:pt x="755394" y="266322"/>
                  <a:pt x="759755" y="268597"/>
                  <a:pt x="761936" y="268597"/>
                </a:cubicBezTo>
                <a:cubicBezTo>
                  <a:pt x="764115" y="268597"/>
                  <a:pt x="768475" y="266322"/>
                  <a:pt x="768475" y="266322"/>
                </a:cubicBezTo>
                <a:cubicBezTo>
                  <a:pt x="768475" y="266322"/>
                  <a:pt x="764115" y="264045"/>
                  <a:pt x="761936" y="261770"/>
                </a:cubicBezTo>
                <a:close/>
                <a:moveTo>
                  <a:pt x="1058426" y="259492"/>
                </a:moveTo>
                <a:cubicBezTo>
                  <a:pt x="1056245" y="259492"/>
                  <a:pt x="1054066" y="261770"/>
                  <a:pt x="1054066" y="264045"/>
                </a:cubicBezTo>
                <a:cubicBezTo>
                  <a:pt x="1054066" y="266322"/>
                  <a:pt x="1056245" y="268597"/>
                  <a:pt x="1058426" y="266322"/>
                </a:cubicBezTo>
                <a:cubicBezTo>
                  <a:pt x="1060605" y="264045"/>
                  <a:pt x="1062786" y="261770"/>
                  <a:pt x="1062786" y="261770"/>
                </a:cubicBezTo>
                <a:cubicBezTo>
                  <a:pt x="1062786" y="259492"/>
                  <a:pt x="1060605" y="259492"/>
                  <a:pt x="1058426" y="259492"/>
                </a:cubicBezTo>
                <a:close/>
                <a:moveTo>
                  <a:pt x="831698" y="163890"/>
                </a:moveTo>
                <a:cubicBezTo>
                  <a:pt x="829517" y="166165"/>
                  <a:pt x="825157" y="168442"/>
                  <a:pt x="818618" y="168442"/>
                </a:cubicBezTo>
                <a:cubicBezTo>
                  <a:pt x="809897" y="168442"/>
                  <a:pt x="807716" y="172995"/>
                  <a:pt x="807716" y="179822"/>
                </a:cubicBezTo>
                <a:cubicBezTo>
                  <a:pt x="807716" y="186652"/>
                  <a:pt x="809897" y="191205"/>
                  <a:pt x="812076" y="191205"/>
                </a:cubicBezTo>
                <a:cubicBezTo>
                  <a:pt x="814258" y="191205"/>
                  <a:pt x="816436" y="188927"/>
                  <a:pt x="814258" y="184377"/>
                </a:cubicBezTo>
                <a:cubicBezTo>
                  <a:pt x="812076" y="177547"/>
                  <a:pt x="814258" y="177547"/>
                  <a:pt x="820797" y="179822"/>
                </a:cubicBezTo>
                <a:cubicBezTo>
                  <a:pt x="827338" y="182100"/>
                  <a:pt x="827338" y="182100"/>
                  <a:pt x="822978" y="177547"/>
                </a:cubicBezTo>
                <a:cubicBezTo>
                  <a:pt x="816436" y="172995"/>
                  <a:pt x="816436" y="172995"/>
                  <a:pt x="822978" y="172995"/>
                </a:cubicBezTo>
                <a:cubicBezTo>
                  <a:pt x="827338" y="172995"/>
                  <a:pt x="829517" y="170720"/>
                  <a:pt x="831698" y="168442"/>
                </a:cubicBezTo>
                <a:cubicBezTo>
                  <a:pt x="833877" y="163890"/>
                  <a:pt x="831698" y="161615"/>
                  <a:pt x="831698" y="163890"/>
                </a:cubicBezTo>
                <a:close/>
                <a:moveTo>
                  <a:pt x="3245040" y="159337"/>
                </a:moveTo>
                <a:cubicBezTo>
                  <a:pt x="3240679" y="159337"/>
                  <a:pt x="3238500" y="161615"/>
                  <a:pt x="3242861" y="161615"/>
                </a:cubicBezTo>
                <a:cubicBezTo>
                  <a:pt x="3245040" y="163890"/>
                  <a:pt x="3247221" y="163890"/>
                  <a:pt x="3249400" y="161615"/>
                </a:cubicBezTo>
                <a:cubicBezTo>
                  <a:pt x="3251581" y="159337"/>
                  <a:pt x="3249400" y="159337"/>
                  <a:pt x="3245040" y="159337"/>
                </a:cubicBezTo>
                <a:close/>
                <a:moveTo>
                  <a:pt x="3300359" y="150802"/>
                </a:moveTo>
                <a:cubicBezTo>
                  <a:pt x="3298451" y="150233"/>
                  <a:pt x="3297361" y="151371"/>
                  <a:pt x="3297361" y="154785"/>
                </a:cubicBezTo>
                <a:cubicBezTo>
                  <a:pt x="3297361" y="157060"/>
                  <a:pt x="3301721" y="159337"/>
                  <a:pt x="3303903" y="161615"/>
                </a:cubicBezTo>
                <a:cubicBezTo>
                  <a:pt x="3312623" y="166165"/>
                  <a:pt x="3314802" y="163890"/>
                  <a:pt x="3308263" y="157060"/>
                </a:cubicBezTo>
                <a:cubicBezTo>
                  <a:pt x="3304992" y="153646"/>
                  <a:pt x="3302267" y="151370"/>
                  <a:pt x="3300359" y="150802"/>
                </a:cubicBezTo>
                <a:close/>
                <a:moveTo>
                  <a:pt x="1276433" y="95603"/>
                </a:moveTo>
                <a:cubicBezTo>
                  <a:pt x="1276433" y="95603"/>
                  <a:pt x="1274252" y="97878"/>
                  <a:pt x="1272073" y="102432"/>
                </a:cubicBezTo>
                <a:cubicBezTo>
                  <a:pt x="1269892" y="109260"/>
                  <a:pt x="1269892" y="109260"/>
                  <a:pt x="1274252" y="104708"/>
                </a:cubicBezTo>
                <a:cubicBezTo>
                  <a:pt x="1276433" y="100155"/>
                  <a:pt x="1278612" y="97878"/>
                  <a:pt x="1276433" y="95603"/>
                </a:cubicBezTo>
                <a:close/>
                <a:moveTo>
                  <a:pt x="3705036" y="93327"/>
                </a:moveTo>
                <a:cubicBezTo>
                  <a:pt x="3702855" y="93327"/>
                  <a:pt x="3700676" y="95603"/>
                  <a:pt x="3702855" y="97878"/>
                </a:cubicBezTo>
                <a:cubicBezTo>
                  <a:pt x="3705036" y="100155"/>
                  <a:pt x="3707215" y="102432"/>
                  <a:pt x="3707215" y="102432"/>
                </a:cubicBezTo>
                <a:cubicBezTo>
                  <a:pt x="3707215" y="102432"/>
                  <a:pt x="3709397" y="100155"/>
                  <a:pt x="3709397" y="97878"/>
                </a:cubicBezTo>
                <a:cubicBezTo>
                  <a:pt x="3709397" y="95603"/>
                  <a:pt x="3707215" y="93327"/>
                  <a:pt x="3705036" y="93327"/>
                </a:cubicBezTo>
                <a:close/>
                <a:moveTo>
                  <a:pt x="3765534" y="81661"/>
                </a:moveTo>
                <a:cubicBezTo>
                  <a:pt x="3764444" y="83654"/>
                  <a:pt x="3764989" y="87637"/>
                  <a:pt x="3768257" y="91050"/>
                </a:cubicBezTo>
                <a:cubicBezTo>
                  <a:pt x="3772618" y="95603"/>
                  <a:pt x="3774799" y="95603"/>
                  <a:pt x="3774799" y="93327"/>
                </a:cubicBezTo>
                <a:cubicBezTo>
                  <a:pt x="3776978" y="91050"/>
                  <a:pt x="3774799" y="86498"/>
                  <a:pt x="3772618" y="84223"/>
                </a:cubicBezTo>
                <a:cubicBezTo>
                  <a:pt x="3769349" y="79670"/>
                  <a:pt x="3766623" y="79670"/>
                  <a:pt x="3765534" y="81661"/>
                </a:cubicBezTo>
                <a:close/>
                <a:moveTo>
                  <a:pt x="3796600" y="79670"/>
                </a:moveTo>
                <a:cubicBezTo>
                  <a:pt x="3794418" y="79670"/>
                  <a:pt x="3792239" y="81945"/>
                  <a:pt x="3792239" y="86498"/>
                </a:cubicBezTo>
                <a:cubicBezTo>
                  <a:pt x="3792239" y="91050"/>
                  <a:pt x="3794418" y="95603"/>
                  <a:pt x="3796600" y="95603"/>
                </a:cubicBezTo>
                <a:cubicBezTo>
                  <a:pt x="3798778" y="95603"/>
                  <a:pt x="3800960" y="93327"/>
                  <a:pt x="3800960" y="88773"/>
                </a:cubicBezTo>
                <a:cubicBezTo>
                  <a:pt x="3800960" y="84223"/>
                  <a:pt x="3798778" y="81945"/>
                  <a:pt x="3796600" y="79670"/>
                </a:cubicBezTo>
                <a:close/>
                <a:moveTo>
                  <a:pt x="3764444" y="57476"/>
                </a:moveTo>
                <a:cubicBezTo>
                  <a:pt x="3763900" y="59183"/>
                  <a:pt x="3764989" y="63738"/>
                  <a:pt x="3768257" y="70565"/>
                </a:cubicBezTo>
                <a:cubicBezTo>
                  <a:pt x="3770439" y="72840"/>
                  <a:pt x="3772618" y="75115"/>
                  <a:pt x="3774799" y="72840"/>
                </a:cubicBezTo>
                <a:cubicBezTo>
                  <a:pt x="3774799" y="70565"/>
                  <a:pt x="3774799" y="66010"/>
                  <a:pt x="3770439" y="61460"/>
                </a:cubicBezTo>
                <a:cubicBezTo>
                  <a:pt x="3767168" y="56908"/>
                  <a:pt x="3764989" y="55768"/>
                  <a:pt x="3764444" y="57476"/>
                </a:cubicBezTo>
                <a:close/>
                <a:moveTo>
                  <a:pt x="2558317" y="52353"/>
                </a:moveTo>
                <a:cubicBezTo>
                  <a:pt x="2558317" y="52353"/>
                  <a:pt x="2562677" y="54630"/>
                  <a:pt x="2564856" y="59183"/>
                </a:cubicBezTo>
                <a:cubicBezTo>
                  <a:pt x="2567037" y="63735"/>
                  <a:pt x="2571398" y="63735"/>
                  <a:pt x="2571398" y="59183"/>
                </a:cubicBezTo>
                <a:cubicBezTo>
                  <a:pt x="2571398" y="56908"/>
                  <a:pt x="2569216" y="52353"/>
                  <a:pt x="2564856" y="52353"/>
                </a:cubicBezTo>
                <a:cubicBezTo>
                  <a:pt x="2560496" y="52353"/>
                  <a:pt x="2558317" y="52353"/>
                  <a:pt x="2558317" y="52353"/>
                </a:cubicBezTo>
                <a:close/>
                <a:moveTo>
                  <a:pt x="3369305" y="50078"/>
                </a:moveTo>
                <a:cubicBezTo>
                  <a:pt x="3367124" y="50078"/>
                  <a:pt x="3364945" y="52353"/>
                  <a:pt x="3364945" y="54630"/>
                </a:cubicBezTo>
                <a:cubicBezTo>
                  <a:pt x="3364945" y="56908"/>
                  <a:pt x="3367124" y="59183"/>
                  <a:pt x="3369305" y="56908"/>
                </a:cubicBezTo>
                <a:cubicBezTo>
                  <a:pt x="3371484" y="56908"/>
                  <a:pt x="3371484" y="54630"/>
                  <a:pt x="3373665" y="52353"/>
                </a:cubicBezTo>
                <a:cubicBezTo>
                  <a:pt x="3373665" y="50078"/>
                  <a:pt x="3371484" y="50078"/>
                  <a:pt x="3369305" y="50078"/>
                </a:cubicBezTo>
                <a:close/>
                <a:moveTo>
                  <a:pt x="899279" y="50078"/>
                </a:moveTo>
                <a:cubicBezTo>
                  <a:pt x="897100" y="50078"/>
                  <a:pt x="894919" y="52353"/>
                  <a:pt x="894919" y="56908"/>
                </a:cubicBezTo>
                <a:cubicBezTo>
                  <a:pt x="894919" y="61460"/>
                  <a:pt x="897100" y="63735"/>
                  <a:pt x="899279" y="63735"/>
                </a:cubicBezTo>
                <a:cubicBezTo>
                  <a:pt x="901460" y="63735"/>
                  <a:pt x="903639" y="61460"/>
                  <a:pt x="903639" y="56908"/>
                </a:cubicBezTo>
                <a:cubicBezTo>
                  <a:pt x="903639" y="52353"/>
                  <a:pt x="901460" y="50078"/>
                  <a:pt x="899279" y="50078"/>
                </a:cubicBezTo>
                <a:close/>
                <a:moveTo>
                  <a:pt x="875300" y="40973"/>
                </a:moveTo>
                <a:lnTo>
                  <a:pt x="878996" y="44835"/>
                </a:lnTo>
                <a:lnTo>
                  <a:pt x="872153" y="45905"/>
                </a:lnTo>
                <a:close/>
                <a:moveTo>
                  <a:pt x="3768257" y="27315"/>
                </a:moveTo>
                <a:cubicBezTo>
                  <a:pt x="3761718" y="27315"/>
                  <a:pt x="3759537" y="29590"/>
                  <a:pt x="3763897" y="29590"/>
                </a:cubicBezTo>
                <a:cubicBezTo>
                  <a:pt x="3766078" y="31868"/>
                  <a:pt x="3770439" y="31868"/>
                  <a:pt x="3772618" y="29590"/>
                </a:cubicBezTo>
                <a:cubicBezTo>
                  <a:pt x="3774799" y="27315"/>
                  <a:pt x="3772618" y="27315"/>
                  <a:pt x="3768257" y="27315"/>
                </a:cubicBezTo>
                <a:close/>
                <a:moveTo>
                  <a:pt x="3802049" y="26747"/>
                </a:moveTo>
                <a:cubicBezTo>
                  <a:pt x="3800414" y="26747"/>
                  <a:pt x="3797689" y="28454"/>
                  <a:pt x="3794418" y="31868"/>
                </a:cubicBezTo>
                <a:cubicBezTo>
                  <a:pt x="3787879" y="36420"/>
                  <a:pt x="3787879" y="36420"/>
                  <a:pt x="3794418" y="36420"/>
                </a:cubicBezTo>
                <a:cubicBezTo>
                  <a:pt x="3798778" y="36420"/>
                  <a:pt x="3800960" y="34145"/>
                  <a:pt x="3803139" y="31868"/>
                </a:cubicBezTo>
                <a:cubicBezTo>
                  <a:pt x="3804229" y="28454"/>
                  <a:pt x="3803684" y="26747"/>
                  <a:pt x="3802049" y="26747"/>
                </a:cubicBezTo>
                <a:close/>
                <a:moveTo>
                  <a:pt x="3391106" y="22763"/>
                </a:moveTo>
                <a:cubicBezTo>
                  <a:pt x="3388924" y="22763"/>
                  <a:pt x="3386746" y="25040"/>
                  <a:pt x="3388924" y="27315"/>
                </a:cubicBezTo>
                <a:cubicBezTo>
                  <a:pt x="3391106" y="29590"/>
                  <a:pt x="3393285" y="31868"/>
                  <a:pt x="3393285" y="31868"/>
                </a:cubicBezTo>
                <a:cubicBezTo>
                  <a:pt x="3393285" y="31868"/>
                  <a:pt x="3393285" y="29590"/>
                  <a:pt x="3395466" y="27315"/>
                </a:cubicBezTo>
                <a:cubicBezTo>
                  <a:pt x="3395466" y="25040"/>
                  <a:pt x="3393285" y="22763"/>
                  <a:pt x="3391106" y="22763"/>
                </a:cubicBezTo>
                <a:close/>
                <a:moveTo>
                  <a:pt x="2370831" y="0"/>
                </a:moveTo>
                <a:cubicBezTo>
                  <a:pt x="2370831" y="0"/>
                  <a:pt x="2407891" y="0"/>
                  <a:pt x="2451492" y="0"/>
                </a:cubicBezTo>
                <a:cubicBezTo>
                  <a:pt x="2474385" y="0"/>
                  <a:pt x="2501635" y="0"/>
                  <a:pt x="2527524" y="0"/>
                </a:cubicBezTo>
                <a:lnTo>
                  <a:pt x="2556136" y="0"/>
                </a:lnTo>
                <a:cubicBezTo>
                  <a:pt x="2553957" y="0"/>
                  <a:pt x="2551776" y="2278"/>
                  <a:pt x="2551776" y="4553"/>
                </a:cubicBezTo>
                <a:cubicBezTo>
                  <a:pt x="2551776" y="6828"/>
                  <a:pt x="2553957" y="9105"/>
                  <a:pt x="2556136" y="9105"/>
                </a:cubicBezTo>
                <a:cubicBezTo>
                  <a:pt x="2558317" y="9105"/>
                  <a:pt x="2558317" y="6828"/>
                  <a:pt x="2560496" y="4553"/>
                </a:cubicBezTo>
                <a:cubicBezTo>
                  <a:pt x="2560496" y="2278"/>
                  <a:pt x="2558317" y="0"/>
                  <a:pt x="2556136" y="0"/>
                </a:cubicBezTo>
                <a:lnTo>
                  <a:pt x="2595377" y="0"/>
                </a:lnTo>
                <a:cubicBezTo>
                  <a:pt x="2630259" y="0"/>
                  <a:pt x="2791584" y="0"/>
                  <a:pt x="2952910" y="0"/>
                </a:cubicBezTo>
                <a:cubicBezTo>
                  <a:pt x="3207979" y="0"/>
                  <a:pt x="3264661" y="2278"/>
                  <a:pt x="3323522" y="4553"/>
                </a:cubicBezTo>
                <a:cubicBezTo>
                  <a:pt x="3334424" y="4553"/>
                  <a:pt x="3334424" y="4553"/>
                  <a:pt x="3330064" y="11383"/>
                </a:cubicBezTo>
                <a:cubicBezTo>
                  <a:pt x="3327882" y="15935"/>
                  <a:pt x="3321343" y="18210"/>
                  <a:pt x="3316983" y="18210"/>
                </a:cubicBezTo>
                <a:cubicBezTo>
                  <a:pt x="3303903" y="18210"/>
                  <a:pt x="3301721" y="18210"/>
                  <a:pt x="3301721" y="38698"/>
                </a:cubicBezTo>
                <a:cubicBezTo>
                  <a:pt x="3301721" y="50078"/>
                  <a:pt x="3299543" y="56908"/>
                  <a:pt x="3297361" y="56908"/>
                </a:cubicBezTo>
                <a:cubicBezTo>
                  <a:pt x="3295182" y="56908"/>
                  <a:pt x="3293001" y="61460"/>
                  <a:pt x="3295182" y="68288"/>
                </a:cubicBezTo>
                <a:cubicBezTo>
                  <a:pt x="3297361" y="75115"/>
                  <a:pt x="3295182" y="79670"/>
                  <a:pt x="3293001" y="79670"/>
                </a:cubicBezTo>
                <a:cubicBezTo>
                  <a:pt x="3290822" y="79670"/>
                  <a:pt x="3288641" y="81945"/>
                  <a:pt x="3290822" y="86498"/>
                </a:cubicBezTo>
                <a:cubicBezTo>
                  <a:pt x="3293001" y="88773"/>
                  <a:pt x="3288641" y="97878"/>
                  <a:pt x="3282102" y="106985"/>
                </a:cubicBezTo>
                <a:cubicBezTo>
                  <a:pt x="3275561" y="113813"/>
                  <a:pt x="3273382" y="120640"/>
                  <a:pt x="3273382" y="122917"/>
                </a:cubicBezTo>
                <a:cubicBezTo>
                  <a:pt x="3275561" y="125195"/>
                  <a:pt x="3273382" y="129747"/>
                  <a:pt x="3271200" y="136575"/>
                </a:cubicBezTo>
                <a:cubicBezTo>
                  <a:pt x="3262480" y="157060"/>
                  <a:pt x="3253760" y="168442"/>
                  <a:pt x="3251581" y="163890"/>
                </a:cubicBezTo>
                <a:cubicBezTo>
                  <a:pt x="3249400" y="161615"/>
                  <a:pt x="3249400" y="163890"/>
                  <a:pt x="3251581" y="168442"/>
                </a:cubicBezTo>
                <a:cubicBezTo>
                  <a:pt x="3251581" y="172995"/>
                  <a:pt x="3251581" y="177547"/>
                  <a:pt x="3249400" y="177547"/>
                </a:cubicBezTo>
                <a:cubicBezTo>
                  <a:pt x="3247221" y="177547"/>
                  <a:pt x="3245040" y="179822"/>
                  <a:pt x="3245040" y="184377"/>
                </a:cubicBezTo>
                <a:cubicBezTo>
                  <a:pt x="3245040" y="198035"/>
                  <a:pt x="3214518" y="257215"/>
                  <a:pt x="3210158" y="254940"/>
                </a:cubicBezTo>
                <a:cubicBezTo>
                  <a:pt x="3207979" y="252665"/>
                  <a:pt x="3205798" y="252665"/>
                  <a:pt x="3207979" y="254940"/>
                </a:cubicBezTo>
                <a:cubicBezTo>
                  <a:pt x="3212340" y="261770"/>
                  <a:pt x="3186179" y="323227"/>
                  <a:pt x="3173098" y="336885"/>
                </a:cubicBezTo>
                <a:cubicBezTo>
                  <a:pt x="3166557" y="343714"/>
                  <a:pt x="3164378" y="350542"/>
                  <a:pt x="3164378" y="350542"/>
                </a:cubicBezTo>
                <a:cubicBezTo>
                  <a:pt x="3164378" y="350542"/>
                  <a:pt x="3162197" y="359647"/>
                  <a:pt x="3157837" y="371027"/>
                </a:cubicBezTo>
                <a:cubicBezTo>
                  <a:pt x="3151297" y="386962"/>
                  <a:pt x="3149116" y="389239"/>
                  <a:pt x="3142577" y="389239"/>
                </a:cubicBezTo>
                <a:cubicBezTo>
                  <a:pt x="3136036" y="389239"/>
                  <a:pt x="3136036" y="389239"/>
                  <a:pt x="3136036" y="402897"/>
                </a:cubicBezTo>
                <a:cubicBezTo>
                  <a:pt x="3138217" y="416552"/>
                  <a:pt x="3136036" y="418829"/>
                  <a:pt x="3129497" y="416552"/>
                </a:cubicBezTo>
                <a:cubicBezTo>
                  <a:pt x="3122955" y="414277"/>
                  <a:pt x="3122955" y="414277"/>
                  <a:pt x="3129497" y="418829"/>
                </a:cubicBezTo>
                <a:cubicBezTo>
                  <a:pt x="3140396" y="425659"/>
                  <a:pt x="3142577" y="425659"/>
                  <a:pt x="3142577" y="412002"/>
                </a:cubicBezTo>
                <a:cubicBezTo>
                  <a:pt x="3142577" y="405172"/>
                  <a:pt x="3144756" y="400619"/>
                  <a:pt x="3149116" y="400619"/>
                </a:cubicBezTo>
                <a:cubicBezTo>
                  <a:pt x="3153476" y="400619"/>
                  <a:pt x="3155658" y="398344"/>
                  <a:pt x="3155658" y="396067"/>
                </a:cubicBezTo>
                <a:cubicBezTo>
                  <a:pt x="3155658" y="393789"/>
                  <a:pt x="3157837" y="391514"/>
                  <a:pt x="3162197" y="391514"/>
                </a:cubicBezTo>
                <a:cubicBezTo>
                  <a:pt x="3166557" y="391514"/>
                  <a:pt x="3170917" y="389239"/>
                  <a:pt x="3173098" y="386962"/>
                </a:cubicBezTo>
                <a:cubicBezTo>
                  <a:pt x="3173098" y="384684"/>
                  <a:pt x="3173098" y="382409"/>
                  <a:pt x="3170917" y="384684"/>
                </a:cubicBezTo>
                <a:cubicBezTo>
                  <a:pt x="3168738" y="384684"/>
                  <a:pt x="3166557" y="386962"/>
                  <a:pt x="3166557" y="384684"/>
                </a:cubicBezTo>
                <a:cubicBezTo>
                  <a:pt x="3166557" y="380134"/>
                  <a:pt x="3186179" y="339160"/>
                  <a:pt x="3188358" y="339160"/>
                </a:cubicBezTo>
                <a:cubicBezTo>
                  <a:pt x="3190539" y="336885"/>
                  <a:pt x="3194899" y="336885"/>
                  <a:pt x="3197078" y="336885"/>
                </a:cubicBezTo>
                <a:cubicBezTo>
                  <a:pt x="3199259" y="336885"/>
                  <a:pt x="3201438" y="330057"/>
                  <a:pt x="3201438" y="323227"/>
                </a:cubicBezTo>
                <a:cubicBezTo>
                  <a:pt x="3201438" y="316397"/>
                  <a:pt x="3203619" y="309570"/>
                  <a:pt x="3205798" y="309570"/>
                </a:cubicBezTo>
                <a:cubicBezTo>
                  <a:pt x="3210158" y="309570"/>
                  <a:pt x="3214518" y="300465"/>
                  <a:pt x="3218879" y="286807"/>
                </a:cubicBezTo>
                <a:cubicBezTo>
                  <a:pt x="3223239" y="273150"/>
                  <a:pt x="3231959" y="257215"/>
                  <a:pt x="3238500" y="248110"/>
                </a:cubicBezTo>
                <a:cubicBezTo>
                  <a:pt x="3245040" y="239007"/>
                  <a:pt x="3249400" y="229902"/>
                  <a:pt x="3249400" y="227625"/>
                </a:cubicBezTo>
                <a:cubicBezTo>
                  <a:pt x="3249400" y="218520"/>
                  <a:pt x="3266840" y="198035"/>
                  <a:pt x="3271200" y="200310"/>
                </a:cubicBezTo>
                <a:cubicBezTo>
                  <a:pt x="3275561" y="200310"/>
                  <a:pt x="3275561" y="198035"/>
                  <a:pt x="3275561" y="188927"/>
                </a:cubicBezTo>
                <a:cubicBezTo>
                  <a:pt x="3275561" y="182100"/>
                  <a:pt x="3277742" y="177547"/>
                  <a:pt x="3279921" y="177547"/>
                </a:cubicBezTo>
                <a:cubicBezTo>
                  <a:pt x="3282102" y="179822"/>
                  <a:pt x="3284281" y="175272"/>
                  <a:pt x="3284281" y="168442"/>
                </a:cubicBezTo>
                <a:cubicBezTo>
                  <a:pt x="3284281" y="157060"/>
                  <a:pt x="3297361" y="138852"/>
                  <a:pt x="3301721" y="145680"/>
                </a:cubicBezTo>
                <a:cubicBezTo>
                  <a:pt x="3303903" y="147957"/>
                  <a:pt x="3303903" y="145680"/>
                  <a:pt x="3301721" y="138852"/>
                </a:cubicBezTo>
                <a:cubicBezTo>
                  <a:pt x="3299543" y="132022"/>
                  <a:pt x="3299543" y="127470"/>
                  <a:pt x="3301721" y="127470"/>
                </a:cubicBezTo>
                <a:cubicBezTo>
                  <a:pt x="3301721" y="127470"/>
                  <a:pt x="3308263" y="120640"/>
                  <a:pt x="3312623" y="109260"/>
                </a:cubicBezTo>
                <a:cubicBezTo>
                  <a:pt x="3316983" y="100155"/>
                  <a:pt x="3323522" y="91050"/>
                  <a:pt x="3327882" y="91050"/>
                </a:cubicBezTo>
                <a:cubicBezTo>
                  <a:pt x="3332243" y="91050"/>
                  <a:pt x="3334424" y="86498"/>
                  <a:pt x="3334424" y="84223"/>
                </a:cubicBezTo>
                <a:cubicBezTo>
                  <a:pt x="3334424" y="81945"/>
                  <a:pt x="3336603" y="75115"/>
                  <a:pt x="3340963" y="70565"/>
                </a:cubicBezTo>
                <a:cubicBezTo>
                  <a:pt x="3345323" y="66010"/>
                  <a:pt x="3347504" y="59183"/>
                  <a:pt x="3347504" y="56908"/>
                </a:cubicBezTo>
                <a:cubicBezTo>
                  <a:pt x="3347504" y="54630"/>
                  <a:pt x="3349683" y="52353"/>
                  <a:pt x="3351864" y="52353"/>
                </a:cubicBezTo>
                <a:cubicBezTo>
                  <a:pt x="3354043" y="52353"/>
                  <a:pt x="3356224" y="47803"/>
                  <a:pt x="3356224" y="43248"/>
                </a:cubicBezTo>
                <a:cubicBezTo>
                  <a:pt x="3356224" y="38698"/>
                  <a:pt x="3360585" y="29590"/>
                  <a:pt x="3364945" y="22763"/>
                </a:cubicBezTo>
                <a:cubicBezTo>
                  <a:pt x="3369305" y="15935"/>
                  <a:pt x="3373665" y="9105"/>
                  <a:pt x="3373665" y="6828"/>
                </a:cubicBezTo>
                <a:cubicBezTo>
                  <a:pt x="3373665" y="2278"/>
                  <a:pt x="3412906" y="2278"/>
                  <a:pt x="3497928" y="4553"/>
                </a:cubicBezTo>
                <a:cubicBezTo>
                  <a:pt x="3567691" y="6828"/>
                  <a:pt x="3641813" y="9105"/>
                  <a:pt x="3665795" y="9105"/>
                </a:cubicBezTo>
                <a:cubicBezTo>
                  <a:pt x="3718117" y="11383"/>
                  <a:pt x="3718117" y="11383"/>
                  <a:pt x="3715936" y="15935"/>
                </a:cubicBezTo>
                <a:cubicBezTo>
                  <a:pt x="3713757" y="18210"/>
                  <a:pt x="3720296" y="20485"/>
                  <a:pt x="3729016" y="18210"/>
                </a:cubicBezTo>
                <a:cubicBezTo>
                  <a:pt x="3737736" y="15935"/>
                  <a:pt x="3757358" y="15935"/>
                  <a:pt x="3772618" y="15935"/>
                </a:cubicBezTo>
                <a:cubicBezTo>
                  <a:pt x="3787879" y="15935"/>
                  <a:pt x="3809680" y="15935"/>
                  <a:pt x="3822760" y="15935"/>
                </a:cubicBezTo>
                <a:cubicBezTo>
                  <a:pt x="3833660" y="15935"/>
                  <a:pt x="3848921" y="15935"/>
                  <a:pt x="3853281" y="15935"/>
                </a:cubicBezTo>
                <a:cubicBezTo>
                  <a:pt x="3859821" y="15935"/>
                  <a:pt x="3890342" y="15935"/>
                  <a:pt x="3920863" y="18210"/>
                </a:cubicBezTo>
                <a:cubicBezTo>
                  <a:pt x="3953565" y="18210"/>
                  <a:pt x="3994985" y="20485"/>
                  <a:pt x="4014607" y="22763"/>
                </a:cubicBezTo>
                <a:lnTo>
                  <a:pt x="4051667" y="25040"/>
                </a:lnTo>
                <a:lnTo>
                  <a:pt x="4051667" y="75115"/>
                </a:lnTo>
                <a:cubicBezTo>
                  <a:pt x="4051667" y="102432"/>
                  <a:pt x="4051667" y="318675"/>
                  <a:pt x="4051667" y="557681"/>
                </a:cubicBezTo>
                <a:cubicBezTo>
                  <a:pt x="4051667" y="637351"/>
                  <a:pt x="4051532" y="704214"/>
                  <a:pt x="4051294" y="759700"/>
                </a:cubicBezTo>
                <a:lnTo>
                  <a:pt x="4050397" y="880944"/>
                </a:lnTo>
                <a:lnTo>
                  <a:pt x="4056027" y="882046"/>
                </a:lnTo>
                <a:lnTo>
                  <a:pt x="4053846" y="920743"/>
                </a:lnTo>
                <a:cubicBezTo>
                  <a:pt x="4051667" y="943506"/>
                  <a:pt x="4049486" y="968543"/>
                  <a:pt x="4060387" y="1000411"/>
                </a:cubicBezTo>
                <a:cubicBezTo>
                  <a:pt x="4060387" y="1009516"/>
                  <a:pt x="4060387" y="1025448"/>
                  <a:pt x="4062566" y="1032278"/>
                </a:cubicBezTo>
                <a:cubicBezTo>
                  <a:pt x="4064748" y="1041383"/>
                  <a:pt x="4064748" y="1048211"/>
                  <a:pt x="4060387" y="1059593"/>
                </a:cubicBezTo>
                <a:cubicBezTo>
                  <a:pt x="4053846" y="1075528"/>
                  <a:pt x="4049486" y="1146090"/>
                  <a:pt x="4047305" y="1269008"/>
                </a:cubicBezTo>
                <a:cubicBezTo>
                  <a:pt x="4045126" y="1303152"/>
                  <a:pt x="4045126" y="1335017"/>
                  <a:pt x="4042947" y="1337295"/>
                </a:cubicBezTo>
                <a:cubicBezTo>
                  <a:pt x="4040766" y="1341847"/>
                  <a:pt x="4034227" y="1448830"/>
                  <a:pt x="4034227" y="1482975"/>
                </a:cubicBezTo>
                <a:cubicBezTo>
                  <a:pt x="4034227" y="1494355"/>
                  <a:pt x="4032045" y="1528499"/>
                  <a:pt x="4029866" y="1558089"/>
                </a:cubicBezTo>
                <a:cubicBezTo>
                  <a:pt x="4025504" y="1608167"/>
                  <a:pt x="4023325" y="1731084"/>
                  <a:pt x="4018965" y="1920014"/>
                </a:cubicBezTo>
                <a:cubicBezTo>
                  <a:pt x="4014605" y="2149913"/>
                  <a:pt x="4012426" y="2186333"/>
                  <a:pt x="4008066" y="2190888"/>
                </a:cubicBezTo>
                <a:cubicBezTo>
                  <a:pt x="4003703" y="2195438"/>
                  <a:pt x="4003703" y="2195438"/>
                  <a:pt x="4008066" y="2195438"/>
                </a:cubicBezTo>
                <a:cubicBezTo>
                  <a:pt x="4016786" y="2195438"/>
                  <a:pt x="4005884" y="2218201"/>
                  <a:pt x="3994985" y="2225030"/>
                </a:cubicBezTo>
                <a:cubicBezTo>
                  <a:pt x="3988444" y="2229583"/>
                  <a:pt x="3979724" y="2229583"/>
                  <a:pt x="3973184" y="2227308"/>
                </a:cubicBezTo>
                <a:cubicBezTo>
                  <a:pt x="3966643" y="2225030"/>
                  <a:pt x="3960102" y="2225030"/>
                  <a:pt x="3955744" y="2229583"/>
                </a:cubicBezTo>
                <a:cubicBezTo>
                  <a:pt x="3947024" y="2236413"/>
                  <a:pt x="3896881" y="2236413"/>
                  <a:pt x="3890342" y="2227308"/>
                </a:cubicBezTo>
                <a:cubicBezTo>
                  <a:pt x="3888160" y="2222755"/>
                  <a:pt x="3881621" y="2222755"/>
                  <a:pt x="3875080" y="2222755"/>
                </a:cubicBezTo>
                <a:cubicBezTo>
                  <a:pt x="3866360" y="2222755"/>
                  <a:pt x="3864181" y="2220478"/>
                  <a:pt x="3864181" y="2213650"/>
                </a:cubicBezTo>
                <a:cubicBezTo>
                  <a:pt x="3864181" y="2209096"/>
                  <a:pt x="3861999" y="2204545"/>
                  <a:pt x="3859821" y="2204545"/>
                </a:cubicBezTo>
                <a:cubicBezTo>
                  <a:pt x="3857639" y="2204545"/>
                  <a:pt x="3855460" y="2206820"/>
                  <a:pt x="3855460" y="2211373"/>
                </a:cubicBezTo>
                <a:cubicBezTo>
                  <a:pt x="3855460" y="2220478"/>
                  <a:pt x="3844559" y="2227308"/>
                  <a:pt x="3838020" y="2222755"/>
                </a:cubicBezTo>
                <a:cubicBezTo>
                  <a:pt x="3831478" y="2218201"/>
                  <a:pt x="3781338" y="2215925"/>
                  <a:pt x="3781338" y="2220478"/>
                </a:cubicBezTo>
                <a:cubicBezTo>
                  <a:pt x="3781338" y="2222755"/>
                  <a:pt x="3763895" y="2225030"/>
                  <a:pt x="3744275" y="2225030"/>
                </a:cubicBezTo>
                <a:cubicBezTo>
                  <a:pt x="3715936" y="2225030"/>
                  <a:pt x="3705034" y="2225030"/>
                  <a:pt x="3700674" y="2218201"/>
                </a:cubicBezTo>
                <a:cubicBezTo>
                  <a:pt x="3696314" y="2213650"/>
                  <a:pt x="3694135" y="2206820"/>
                  <a:pt x="3696314" y="2204545"/>
                </a:cubicBezTo>
                <a:cubicBezTo>
                  <a:pt x="3696314" y="2202268"/>
                  <a:pt x="3696314" y="2199993"/>
                  <a:pt x="3694135" y="2199993"/>
                </a:cubicBezTo>
                <a:cubicBezTo>
                  <a:pt x="3691954" y="2199993"/>
                  <a:pt x="3689775" y="2202268"/>
                  <a:pt x="3687594" y="2204545"/>
                </a:cubicBezTo>
                <a:cubicBezTo>
                  <a:pt x="3685415" y="2206820"/>
                  <a:pt x="3683233" y="2209096"/>
                  <a:pt x="3681054" y="2206820"/>
                </a:cubicBezTo>
                <a:cubicBezTo>
                  <a:pt x="3678873" y="2204545"/>
                  <a:pt x="3676692" y="2206820"/>
                  <a:pt x="3674513" y="2209096"/>
                </a:cubicBezTo>
                <a:cubicBezTo>
                  <a:pt x="3670153" y="2215925"/>
                  <a:pt x="3648352" y="2213650"/>
                  <a:pt x="3637453" y="2202268"/>
                </a:cubicBezTo>
                <a:cubicBezTo>
                  <a:pt x="3630912" y="2197715"/>
                  <a:pt x="3626551" y="2195438"/>
                  <a:pt x="3626551" y="2197715"/>
                </a:cubicBezTo>
                <a:cubicBezTo>
                  <a:pt x="3626551" y="2202268"/>
                  <a:pt x="3628733" y="2204545"/>
                  <a:pt x="3633091" y="2206820"/>
                </a:cubicBezTo>
                <a:cubicBezTo>
                  <a:pt x="3646173" y="2211373"/>
                  <a:pt x="3639632" y="2218201"/>
                  <a:pt x="3624372" y="2215925"/>
                </a:cubicBezTo>
                <a:cubicBezTo>
                  <a:pt x="3615652" y="2215925"/>
                  <a:pt x="3606932" y="2213650"/>
                  <a:pt x="3606932" y="2213650"/>
                </a:cubicBezTo>
                <a:cubicBezTo>
                  <a:pt x="3602572" y="2209096"/>
                  <a:pt x="3580771" y="2213650"/>
                  <a:pt x="3578590" y="2218201"/>
                </a:cubicBezTo>
                <a:cubicBezTo>
                  <a:pt x="3576411" y="2220478"/>
                  <a:pt x="3572051" y="2220478"/>
                  <a:pt x="3565509" y="2215925"/>
                </a:cubicBezTo>
                <a:cubicBezTo>
                  <a:pt x="3556789" y="2209096"/>
                  <a:pt x="3552429" y="2209096"/>
                  <a:pt x="3550250" y="2213650"/>
                </a:cubicBezTo>
                <a:cubicBezTo>
                  <a:pt x="3548069" y="2218201"/>
                  <a:pt x="3545888" y="2218201"/>
                  <a:pt x="3545888" y="2211373"/>
                </a:cubicBezTo>
                <a:cubicBezTo>
                  <a:pt x="3545888" y="2206820"/>
                  <a:pt x="3543709" y="2202268"/>
                  <a:pt x="3541530" y="2202268"/>
                </a:cubicBezTo>
                <a:cubicBezTo>
                  <a:pt x="3539348" y="2202268"/>
                  <a:pt x="3537170" y="2206820"/>
                  <a:pt x="3537170" y="2211373"/>
                </a:cubicBezTo>
                <a:cubicBezTo>
                  <a:pt x="3537170" y="2218201"/>
                  <a:pt x="3534988" y="2218201"/>
                  <a:pt x="3528449" y="2213650"/>
                </a:cubicBezTo>
                <a:cubicBezTo>
                  <a:pt x="3524087" y="2211373"/>
                  <a:pt x="3519729" y="2204545"/>
                  <a:pt x="3521908" y="2202268"/>
                </a:cubicBezTo>
                <a:cubicBezTo>
                  <a:pt x="3521908" y="2199993"/>
                  <a:pt x="3519729" y="2199993"/>
                  <a:pt x="3515369" y="2204545"/>
                </a:cubicBezTo>
                <a:cubicBezTo>
                  <a:pt x="3504467" y="2213650"/>
                  <a:pt x="3506648" y="2222755"/>
                  <a:pt x="3521908" y="2222755"/>
                </a:cubicBezTo>
                <a:cubicBezTo>
                  <a:pt x="3528449" y="2222755"/>
                  <a:pt x="3532809" y="2225030"/>
                  <a:pt x="3534988" y="2227308"/>
                </a:cubicBezTo>
                <a:cubicBezTo>
                  <a:pt x="3539348" y="2234135"/>
                  <a:pt x="3556789" y="2240963"/>
                  <a:pt x="3556789" y="2234135"/>
                </a:cubicBezTo>
                <a:cubicBezTo>
                  <a:pt x="3556789" y="2229583"/>
                  <a:pt x="3561149" y="2231858"/>
                  <a:pt x="3567688" y="2236413"/>
                </a:cubicBezTo>
                <a:cubicBezTo>
                  <a:pt x="3580771" y="2245518"/>
                  <a:pt x="3580771" y="2245518"/>
                  <a:pt x="3580771" y="2231858"/>
                </a:cubicBezTo>
                <a:cubicBezTo>
                  <a:pt x="3580771" y="2222755"/>
                  <a:pt x="3582950" y="2220478"/>
                  <a:pt x="3596030" y="2218201"/>
                </a:cubicBezTo>
                <a:cubicBezTo>
                  <a:pt x="3611290" y="2215925"/>
                  <a:pt x="3613471" y="2218201"/>
                  <a:pt x="3611290" y="2236413"/>
                </a:cubicBezTo>
                <a:cubicBezTo>
                  <a:pt x="3609111" y="2240963"/>
                  <a:pt x="3613471" y="2243240"/>
                  <a:pt x="3620012" y="2243240"/>
                </a:cubicBezTo>
                <a:cubicBezTo>
                  <a:pt x="3626551" y="2243240"/>
                  <a:pt x="3630912" y="2245518"/>
                  <a:pt x="3630912" y="2250070"/>
                </a:cubicBezTo>
                <a:cubicBezTo>
                  <a:pt x="3630912" y="2254620"/>
                  <a:pt x="3630912" y="2252345"/>
                  <a:pt x="3635272" y="2247793"/>
                </a:cubicBezTo>
                <a:cubicBezTo>
                  <a:pt x="3641813" y="2236413"/>
                  <a:pt x="3678873" y="2234135"/>
                  <a:pt x="3678873" y="2245518"/>
                </a:cubicBezTo>
                <a:cubicBezTo>
                  <a:pt x="3678873" y="2252345"/>
                  <a:pt x="3681054" y="2252345"/>
                  <a:pt x="3694135" y="2250070"/>
                </a:cubicBezTo>
                <a:cubicBezTo>
                  <a:pt x="3705034" y="2247793"/>
                  <a:pt x="3713754" y="2250070"/>
                  <a:pt x="3720293" y="2254620"/>
                </a:cubicBezTo>
                <a:cubicBezTo>
                  <a:pt x="3726835" y="2256898"/>
                  <a:pt x="3742094" y="2263725"/>
                  <a:pt x="3755177" y="2266003"/>
                </a:cubicBezTo>
                <a:cubicBezTo>
                  <a:pt x="3772618" y="2268280"/>
                  <a:pt x="3779157" y="2272833"/>
                  <a:pt x="3779157" y="2277383"/>
                </a:cubicBezTo>
                <a:cubicBezTo>
                  <a:pt x="3779157" y="2284213"/>
                  <a:pt x="3783517" y="2284213"/>
                  <a:pt x="3796597" y="2281938"/>
                </a:cubicBezTo>
                <a:cubicBezTo>
                  <a:pt x="3816219" y="2277383"/>
                  <a:pt x="3818398" y="2279660"/>
                  <a:pt x="3816219" y="2297870"/>
                </a:cubicBezTo>
                <a:cubicBezTo>
                  <a:pt x="3816219" y="2302423"/>
                  <a:pt x="3818398" y="2304700"/>
                  <a:pt x="3822758" y="2304700"/>
                </a:cubicBezTo>
                <a:cubicBezTo>
                  <a:pt x="3827118" y="2304700"/>
                  <a:pt x="3829297" y="2302423"/>
                  <a:pt x="3829297" y="2300145"/>
                </a:cubicBezTo>
                <a:cubicBezTo>
                  <a:pt x="3829297" y="2291043"/>
                  <a:pt x="3844559" y="2286488"/>
                  <a:pt x="3851098" y="2293318"/>
                </a:cubicBezTo>
                <a:cubicBezTo>
                  <a:pt x="3855460" y="2295595"/>
                  <a:pt x="3857639" y="2297870"/>
                  <a:pt x="3859821" y="2295595"/>
                </a:cubicBezTo>
                <a:cubicBezTo>
                  <a:pt x="3864181" y="2288765"/>
                  <a:pt x="3881621" y="2295595"/>
                  <a:pt x="3894699" y="2309250"/>
                </a:cubicBezTo>
                <a:cubicBezTo>
                  <a:pt x="3903422" y="2318358"/>
                  <a:pt x="3912142" y="2320633"/>
                  <a:pt x="3929583" y="2320633"/>
                </a:cubicBezTo>
                <a:cubicBezTo>
                  <a:pt x="3944842" y="2320633"/>
                  <a:pt x="3953563" y="2318358"/>
                  <a:pt x="3953563" y="2313805"/>
                </a:cubicBezTo>
                <a:cubicBezTo>
                  <a:pt x="3953563" y="2306975"/>
                  <a:pt x="3966643" y="2306975"/>
                  <a:pt x="3971003" y="2313805"/>
                </a:cubicBezTo>
                <a:cubicBezTo>
                  <a:pt x="3964464" y="2309250"/>
                  <a:pt x="3960102" y="2318358"/>
                  <a:pt x="3964464" y="2329738"/>
                </a:cubicBezTo>
                <a:cubicBezTo>
                  <a:pt x="3968824" y="2336568"/>
                  <a:pt x="3968824" y="2336568"/>
                  <a:pt x="3973184" y="2327463"/>
                </a:cubicBezTo>
                <a:cubicBezTo>
                  <a:pt x="3975363" y="2318358"/>
                  <a:pt x="3975363" y="2316080"/>
                  <a:pt x="3971003" y="2313805"/>
                </a:cubicBezTo>
                <a:cubicBezTo>
                  <a:pt x="3973184" y="2318358"/>
                  <a:pt x="3975363" y="2318358"/>
                  <a:pt x="3977545" y="2313805"/>
                </a:cubicBezTo>
                <a:cubicBezTo>
                  <a:pt x="3981902" y="2304700"/>
                  <a:pt x="3992804" y="2311528"/>
                  <a:pt x="3988444" y="2318358"/>
                </a:cubicBezTo>
                <a:cubicBezTo>
                  <a:pt x="3986265" y="2320633"/>
                  <a:pt x="3994985" y="2325185"/>
                  <a:pt x="4008066" y="2322908"/>
                </a:cubicBezTo>
                <a:cubicBezTo>
                  <a:pt x="4010245" y="2322908"/>
                  <a:pt x="4012426" y="2338843"/>
                  <a:pt x="4012426" y="2361605"/>
                </a:cubicBezTo>
                <a:lnTo>
                  <a:pt x="4012426" y="2400300"/>
                </a:lnTo>
                <a:lnTo>
                  <a:pt x="3960102" y="2398025"/>
                </a:lnTo>
                <a:cubicBezTo>
                  <a:pt x="3931762" y="2395750"/>
                  <a:pt x="3905601" y="2393473"/>
                  <a:pt x="3903422" y="2391195"/>
                </a:cubicBezTo>
                <a:cubicBezTo>
                  <a:pt x="3899062" y="2386645"/>
                  <a:pt x="3759537" y="2370710"/>
                  <a:pt x="3687594" y="2368433"/>
                </a:cubicBezTo>
                <a:cubicBezTo>
                  <a:pt x="3667974" y="2368433"/>
                  <a:pt x="3648352" y="2366158"/>
                  <a:pt x="3646173" y="2363883"/>
                </a:cubicBezTo>
                <a:cubicBezTo>
                  <a:pt x="3643992" y="2363883"/>
                  <a:pt x="3635272" y="2363883"/>
                  <a:pt x="3624372" y="2368433"/>
                </a:cubicBezTo>
                <a:cubicBezTo>
                  <a:pt x="3609111" y="2375263"/>
                  <a:pt x="3604751" y="2375263"/>
                  <a:pt x="3593851" y="2368433"/>
                </a:cubicBezTo>
                <a:cubicBezTo>
                  <a:pt x="3585131" y="2363883"/>
                  <a:pt x="3567688" y="2359330"/>
                  <a:pt x="3534988" y="2359330"/>
                </a:cubicBezTo>
                <a:cubicBezTo>
                  <a:pt x="3484848" y="2357053"/>
                  <a:pt x="3332243" y="2347948"/>
                  <a:pt x="3312621" y="2343395"/>
                </a:cubicBezTo>
                <a:cubicBezTo>
                  <a:pt x="3306079" y="2343395"/>
                  <a:pt x="3273379" y="2341120"/>
                  <a:pt x="3238498" y="2338843"/>
                </a:cubicBezTo>
                <a:cubicBezTo>
                  <a:pt x="3203617" y="2336568"/>
                  <a:pt x="3160015" y="2334290"/>
                  <a:pt x="3138215" y="2332013"/>
                </a:cubicBezTo>
                <a:cubicBezTo>
                  <a:pt x="3092434" y="2329738"/>
                  <a:pt x="3051012" y="2327463"/>
                  <a:pt x="2939829" y="2322908"/>
                </a:cubicBezTo>
                <a:cubicBezTo>
                  <a:pt x="2894046" y="2320633"/>
                  <a:pt x="2837364" y="2318358"/>
                  <a:pt x="2813385" y="2316080"/>
                </a:cubicBezTo>
                <a:cubicBezTo>
                  <a:pt x="2787224" y="2313805"/>
                  <a:pt x="2737081" y="2311528"/>
                  <a:pt x="2702200" y="2311528"/>
                </a:cubicBezTo>
                <a:cubicBezTo>
                  <a:pt x="2606277" y="2309250"/>
                  <a:pt x="2486374" y="2304700"/>
                  <a:pt x="2403528" y="2300145"/>
                </a:cubicBezTo>
                <a:cubicBezTo>
                  <a:pt x="2364289" y="2297870"/>
                  <a:pt x="2320688" y="2295595"/>
                  <a:pt x="2309786" y="2295595"/>
                </a:cubicBezTo>
                <a:cubicBezTo>
                  <a:pt x="2298887" y="2293318"/>
                  <a:pt x="2285807" y="2295595"/>
                  <a:pt x="2281444" y="2297870"/>
                </a:cubicBezTo>
                <a:cubicBezTo>
                  <a:pt x="2277086" y="2300145"/>
                  <a:pt x="2264006" y="2300145"/>
                  <a:pt x="2253104" y="2297870"/>
                </a:cubicBezTo>
                <a:cubicBezTo>
                  <a:pt x="2240024" y="2295595"/>
                  <a:pt x="2178982" y="2293318"/>
                  <a:pt x="2111401" y="2291043"/>
                </a:cubicBezTo>
                <a:cubicBezTo>
                  <a:pt x="2043817" y="2288765"/>
                  <a:pt x="1952254" y="2288765"/>
                  <a:pt x="1904293" y="2286488"/>
                </a:cubicBezTo>
                <a:cubicBezTo>
                  <a:pt x="1858510" y="2286488"/>
                  <a:pt x="1760408" y="2284213"/>
                  <a:pt x="1690645" y="2281938"/>
                </a:cubicBezTo>
                <a:cubicBezTo>
                  <a:pt x="1620883" y="2281938"/>
                  <a:pt x="1520599" y="2279660"/>
                  <a:pt x="1470459" y="2277383"/>
                </a:cubicBezTo>
                <a:cubicBezTo>
                  <a:pt x="1339654" y="2272833"/>
                  <a:pt x="960321" y="2268280"/>
                  <a:pt x="942879" y="2268280"/>
                </a:cubicBezTo>
                <a:cubicBezTo>
                  <a:pt x="912360" y="2268280"/>
                  <a:pt x="870937" y="2268280"/>
                  <a:pt x="836056" y="2266003"/>
                </a:cubicBezTo>
                <a:cubicBezTo>
                  <a:pt x="798994" y="2261450"/>
                  <a:pt x="452363" y="2256898"/>
                  <a:pt x="192935" y="2254620"/>
                </a:cubicBezTo>
                <a:cubicBezTo>
                  <a:pt x="105732" y="2252345"/>
                  <a:pt x="33788" y="2252345"/>
                  <a:pt x="31610" y="2252345"/>
                </a:cubicBezTo>
                <a:cubicBezTo>
                  <a:pt x="23434" y="2250639"/>
                  <a:pt x="16485" y="1759823"/>
                  <a:pt x="15361" y="1203387"/>
                </a:cubicBezTo>
                <a:lnTo>
                  <a:pt x="15506" y="1121449"/>
                </a:lnTo>
                <a:lnTo>
                  <a:pt x="15293" y="1120446"/>
                </a:lnTo>
                <a:cubicBezTo>
                  <a:pt x="12125" y="1089183"/>
                  <a:pt x="9264" y="1008947"/>
                  <a:pt x="7630" y="867251"/>
                </a:cubicBezTo>
                <a:cubicBezTo>
                  <a:pt x="5449" y="787581"/>
                  <a:pt x="3270" y="669216"/>
                  <a:pt x="3270" y="605481"/>
                </a:cubicBezTo>
                <a:cubicBezTo>
                  <a:pt x="-1090" y="309570"/>
                  <a:pt x="-1090" y="81945"/>
                  <a:pt x="3270" y="79670"/>
                </a:cubicBezTo>
                <a:cubicBezTo>
                  <a:pt x="7630" y="79670"/>
                  <a:pt x="249617" y="66010"/>
                  <a:pt x="393502" y="61460"/>
                </a:cubicBezTo>
                <a:cubicBezTo>
                  <a:pt x="474166" y="56908"/>
                  <a:pt x="713974" y="50078"/>
                  <a:pt x="722694" y="50078"/>
                </a:cubicBezTo>
                <a:cubicBezTo>
                  <a:pt x="724873" y="50078"/>
                  <a:pt x="753215" y="47803"/>
                  <a:pt x="785915" y="45525"/>
                </a:cubicBezTo>
                <a:cubicBezTo>
                  <a:pt x="827338" y="43248"/>
                  <a:pt x="844779" y="43248"/>
                  <a:pt x="851318" y="47803"/>
                </a:cubicBezTo>
                <a:cubicBezTo>
                  <a:pt x="855678" y="50078"/>
                  <a:pt x="860038" y="50078"/>
                  <a:pt x="860038" y="47803"/>
                </a:cubicBezTo>
                <a:lnTo>
                  <a:pt x="872153" y="45905"/>
                </a:lnTo>
                <a:lnTo>
                  <a:pt x="870940" y="47803"/>
                </a:lnTo>
                <a:cubicBezTo>
                  <a:pt x="873118" y="52353"/>
                  <a:pt x="875300" y="54630"/>
                  <a:pt x="877479" y="54630"/>
                </a:cubicBezTo>
                <a:cubicBezTo>
                  <a:pt x="879660" y="54630"/>
                  <a:pt x="881839" y="52353"/>
                  <a:pt x="881839" y="47803"/>
                </a:cubicBezTo>
                <a:lnTo>
                  <a:pt x="878996" y="44835"/>
                </a:lnTo>
                <a:lnTo>
                  <a:pt x="903639" y="40973"/>
                </a:lnTo>
                <a:cubicBezTo>
                  <a:pt x="921080" y="40973"/>
                  <a:pt x="925440" y="40973"/>
                  <a:pt x="923261" y="47803"/>
                </a:cubicBezTo>
                <a:cubicBezTo>
                  <a:pt x="923261" y="52353"/>
                  <a:pt x="923261" y="54630"/>
                  <a:pt x="925440" y="54630"/>
                </a:cubicBezTo>
                <a:cubicBezTo>
                  <a:pt x="927621" y="54630"/>
                  <a:pt x="929800" y="50078"/>
                  <a:pt x="931982" y="45525"/>
                </a:cubicBezTo>
                <a:cubicBezTo>
                  <a:pt x="934160" y="38698"/>
                  <a:pt x="938521" y="36420"/>
                  <a:pt x="958142" y="36420"/>
                </a:cubicBezTo>
                <a:cubicBezTo>
                  <a:pt x="1006104" y="36420"/>
                  <a:pt x="1189230" y="31868"/>
                  <a:pt x="1309133" y="27315"/>
                </a:cubicBezTo>
                <a:cubicBezTo>
                  <a:pt x="1378896" y="25040"/>
                  <a:pt x="1477000" y="22763"/>
                  <a:pt x="1531501" y="20485"/>
                </a:cubicBezTo>
                <a:cubicBezTo>
                  <a:pt x="1583823" y="20485"/>
                  <a:pt x="1666665" y="18210"/>
                  <a:pt x="1710267" y="15935"/>
                </a:cubicBezTo>
                <a:cubicBezTo>
                  <a:pt x="1788750" y="13658"/>
                  <a:pt x="1884673" y="11383"/>
                  <a:pt x="2211684" y="4553"/>
                </a:cubicBezTo>
                <a:cubicBezTo>
                  <a:pt x="2298887" y="2278"/>
                  <a:pt x="2370831" y="0"/>
                  <a:pt x="2370831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7EAAB28-33A1-44A4-A3EC-3BF2215ACF6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28001" y="4457700"/>
            <a:ext cx="4063998" cy="2400300"/>
          </a:xfrm>
          <a:custGeom>
            <a:avLst/>
            <a:gdLst>
              <a:gd name="connsiteX0" fmla="*/ 3564146 w 4063998"/>
              <a:gd name="connsiteY0" fmla="*/ 2162718 h 2400300"/>
              <a:gd name="connsiteX1" fmla="*/ 3558970 w 4063998"/>
              <a:gd name="connsiteY1" fmla="*/ 2163571 h 2400300"/>
              <a:gd name="connsiteX2" fmla="*/ 3563330 w 4063998"/>
              <a:gd name="connsiteY2" fmla="*/ 2174953 h 2400300"/>
              <a:gd name="connsiteX3" fmla="*/ 3567688 w 4063998"/>
              <a:gd name="connsiteY3" fmla="*/ 2170401 h 2400300"/>
              <a:gd name="connsiteX4" fmla="*/ 3564146 w 4063998"/>
              <a:gd name="connsiteY4" fmla="*/ 2162718 h 2400300"/>
              <a:gd name="connsiteX5" fmla="*/ 112271 w 4063998"/>
              <a:gd name="connsiteY5" fmla="*/ 2102113 h 2400300"/>
              <a:gd name="connsiteX6" fmla="*/ 107911 w 4063998"/>
              <a:gd name="connsiteY6" fmla="*/ 2106666 h 2400300"/>
              <a:gd name="connsiteX7" fmla="*/ 101372 w 4063998"/>
              <a:gd name="connsiteY7" fmla="*/ 2108943 h 2400300"/>
              <a:gd name="connsiteX8" fmla="*/ 97012 w 4063998"/>
              <a:gd name="connsiteY8" fmla="*/ 2111218 h 2400300"/>
              <a:gd name="connsiteX9" fmla="*/ 110090 w 4063998"/>
              <a:gd name="connsiteY9" fmla="*/ 2108943 h 2400300"/>
              <a:gd name="connsiteX10" fmla="*/ 112271 w 4063998"/>
              <a:gd name="connsiteY10" fmla="*/ 2102113 h 2400300"/>
              <a:gd name="connsiteX11" fmla="*/ 3822758 w 4063998"/>
              <a:gd name="connsiteY11" fmla="*/ 1758401 h 2400300"/>
              <a:gd name="connsiteX12" fmla="*/ 3820579 w 4063998"/>
              <a:gd name="connsiteY12" fmla="*/ 1765229 h 2400300"/>
              <a:gd name="connsiteX13" fmla="*/ 3827118 w 4063998"/>
              <a:gd name="connsiteY13" fmla="*/ 1772059 h 2400300"/>
              <a:gd name="connsiteX14" fmla="*/ 3829297 w 4063998"/>
              <a:gd name="connsiteY14" fmla="*/ 1765229 h 2400300"/>
              <a:gd name="connsiteX15" fmla="*/ 3822758 w 4063998"/>
              <a:gd name="connsiteY15" fmla="*/ 1758401 h 2400300"/>
              <a:gd name="connsiteX16" fmla="*/ 2058533 w 4063998"/>
              <a:gd name="connsiteY16" fmla="*/ 1745596 h 2400300"/>
              <a:gd name="connsiteX17" fmla="*/ 2056898 w 4063998"/>
              <a:gd name="connsiteY17" fmla="*/ 1753847 h 2400300"/>
              <a:gd name="connsiteX18" fmla="*/ 2061258 w 4063998"/>
              <a:gd name="connsiteY18" fmla="*/ 1758401 h 2400300"/>
              <a:gd name="connsiteX19" fmla="*/ 2063437 w 4063998"/>
              <a:gd name="connsiteY19" fmla="*/ 1749296 h 2400300"/>
              <a:gd name="connsiteX20" fmla="*/ 2058533 w 4063998"/>
              <a:gd name="connsiteY20" fmla="*/ 1745596 h 2400300"/>
              <a:gd name="connsiteX21" fmla="*/ 1841071 w 4063998"/>
              <a:gd name="connsiteY21" fmla="*/ 1740189 h 2400300"/>
              <a:gd name="connsiteX22" fmla="*/ 1834530 w 4063998"/>
              <a:gd name="connsiteY22" fmla="*/ 1742467 h 2400300"/>
              <a:gd name="connsiteX23" fmla="*/ 1841071 w 4063998"/>
              <a:gd name="connsiteY23" fmla="*/ 1749296 h 2400300"/>
              <a:gd name="connsiteX24" fmla="*/ 1847611 w 4063998"/>
              <a:gd name="connsiteY24" fmla="*/ 1747019 h 2400300"/>
              <a:gd name="connsiteX25" fmla="*/ 1841071 w 4063998"/>
              <a:gd name="connsiteY25" fmla="*/ 1740189 h 2400300"/>
              <a:gd name="connsiteX26" fmla="*/ 1879494 w 4063998"/>
              <a:gd name="connsiteY26" fmla="*/ 1704055 h 2400300"/>
              <a:gd name="connsiteX27" fmla="*/ 1882492 w 4063998"/>
              <a:gd name="connsiteY27" fmla="*/ 1712877 h 2400300"/>
              <a:gd name="connsiteX28" fmla="*/ 1889031 w 4063998"/>
              <a:gd name="connsiteY28" fmla="*/ 1721979 h 2400300"/>
              <a:gd name="connsiteX29" fmla="*/ 1884673 w 4063998"/>
              <a:gd name="connsiteY29" fmla="*/ 1710599 h 2400300"/>
              <a:gd name="connsiteX30" fmla="*/ 1879494 w 4063998"/>
              <a:gd name="connsiteY30" fmla="*/ 1704055 h 2400300"/>
              <a:gd name="connsiteX31" fmla="*/ 1951709 w 4063998"/>
              <a:gd name="connsiteY31" fmla="*/ 1701494 h 2400300"/>
              <a:gd name="connsiteX32" fmla="*/ 1950075 w 4063998"/>
              <a:gd name="connsiteY32" fmla="*/ 1703772 h 2400300"/>
              <a:gd name="connsiteX33" fmla="*/ 1960974 w 4063998"/>
              <a:gd name="connsiteY33" fmla="*/ 1715152 h 2400300"/>
              <a:gd name="connsiteX34" fmla="*/ 1956614 w 4063998"/>
              <a:gd name="connsiteY34" fmla="*/ 1706047 h 2400300"/>
              <a:gd name="connsiteX35" fmla="*/ 1951709 w 4063998"/>
              <a:gd name="connsiteY35" fmla="*/ 1701494 h 2400300"/>
              <a:gd name="connsiteX36" fmla="*/ 1870503 w 4063998"/>
              <a:gd name="connsiteY36" fmla="*/ 1653123 h 2400300"/>
              <a:gd name="connsiteX37" fmla="*/ 1871592 w 4063998"/>
              <a:gd name="connsiteY37" fmla="*/ 1662797 h 2400300"/>
              <a:gd name="connsiteX38" fmla="*/ 1875953 w 4063998"/>
              <a:gd name="connsiteY38" fmla="*/ 1671902 h 2400300"/>
              <a:gd name="connsiteX39" fmla="*/ 1875953 w 4063998"/>
              <a:gd name="connsiteY39" fmla="*/ 1660522 h 2400300"/>
              <a:gd name="connsiteX40" fmla="*/ 1870503 w 4063998"/>
              <a:gd name="connsiteY40" fmla="*/ 1653123 h 2400300"/>
              <a:gd name="connsiteX41" fmla="*/ 672551 w 4063998"/>
              <a:gd name="connsiteY41" fmla="*/ 1132433 h 2400300"/>
              <a:gd name="connsiteX42" fmla="*/ 668189 w 4063998"/>
              <a:gd name="connsiteY42" fmla="*/ 1136985 h 2400300"/>
              <a:gd name="connsiteX43" fmla="*/ 674730 w 4063998"/>
              <a:gd name="connsiteY43" fmla="*/ 1141538 h 2400300"/>
              <a:gd name="connsiteX44" fmla="*/ 679091 w 4063998"/>
              <a:gd name="connsiteY44" fmla="*/ 1136985 h 2400300"/>
              <a:gd name="connsiteX45" fmla="*/ 672551 w 4063998"/>
              <a:gd name="connsiteY45" fmla="*/ 1132433 h 2400300"/>
              <a:gd name="connsiteX46" fmla="*/ 3136036 w 4063998"/>
              <a:gd name="connsiteY46" fmla="*/ 425659 h 2400300"/>
              <a:gd name="connsiteX47" fmla="*/ 3125137 w 4063998"/>
              <a:gd name="connsiteY47" fmla="*/ 441592 h 2400300"/>
              <a:gd name="connsiteX48" fmla="*/ 3118595 w 4063998"/>
              <a:gd name="connsiteY48" fmla="*/ 455249 h 2400300"/>
              <a:gd name="connsiteX49" fmla="*/ 3112056 w 4063998"/>
              <a:gd name="connsiteY49" fmla="*/ 468907 h 2400300"/>
              <a:gd name="connsiteX50" fmla="*/ 3136036 w 4063998"/>
              <a:gd name="connsiteY50" fmla="*/ 432487 h 2400300"/>
              <a:gd name="connsiteX51" fmla="*/ 3136036 w 4063998"/>
              <a:gd name="connsiteY51" fmla="*/ 425659 h 2400300"/>
              <a:gd name="connsiteX52" fmla="*/ 3175277 w 4063998"/>
              <a:gd name="connsiteY52" fmla="*/ 412002 h 2400300"/>
              <a:gd name="connsiteX53" fmla="*/ 3173098 w 4063998"/>
              <a:gd name="connsiteY53" fmla="*/ 418829 h 2400300"/>
              <a:gd name="connsiteX54" fmla="*/ 3175277 w 4063998"/>
              <a:gd name="connsiteY54" fmla="*/ 421107 h 2400300"/>
              <a:gd name="connsiteX55" fmla="*/ 3175277 w 4063998"/>
              <a:gd name="connsiteY55" fmla="*/ 412002 h 2400300"/>
              <a:gd name="connsiteX56" fmla="*/ 3169827 w 4063998"/>
              <a:gd name="connsiteY56" fmla="*/ 405173 h 2400300"/>
              <a:gd name="connsiteX57" fmla="*/ 3162197 w 4063998"/>
              <a:gd name="connsiteY57" fmla="*/ 412002 h 2400300"/>
              <a:gd name="connsiteX58" fmla="*/ 3162197 w 4063998"/>
              <a:gd name="connsiteY58" fmla="*/ 418829 h 2400300"/>
              <a:gd name="connsiteX59" fmla="*/ 3170917 w 4063998"/>
              <a:gd name="connsiteY59" fmla="*/ 412002 h 2400300"/>
              <a:gd name="connsiteX60" fmla="*/ 3169827 w 4063998"/>
              <a:gd name="connsiteY60" fmla="*/ 405173 h 2400300"/>
              <a:gd name="connsiteX61" fmla="*/ 3698495 w 4063998"/>
              <a:gd name="connsiteY61" fmla="*/ 268597 h 2400300"/>
              <a:gd name="connsiteX62" fmla="*/ 3696316 w 4063998"/>
              <a:gd name="connsiteY62" fmla="*/ 270872 h 2400300"/>
              <a:gd name="connsiteX63" fmla="*/ 3702855 w 4063998"/>
              <a:gd name="connsiteY63" fmla="*/ 270872 h 2400300"/>
              <a:gd name="connsiteX64" fmla="*/ 3698495 w 4063998"/>
              <a:gd name="connsiteY64" fmla="*/ 268597 h 2400300"/>
              <a:gd name="connsiteX65" fmla="*/ 3243677 w 4063998"/>
              <a:gd name="connsiteY65" fmla="*/ 267460 h 2400300"/>
              <a:gd name="connsiteX66" fmla="*/ 3234140 w 4063998"/>
              <a:gd name="connsiteY66" fmla="*/ 270872 h 2400300"/>
              <a:gd name="connsiteX67" fmla="*/ 3229780 w 4063998"/>
              <a:gd name="connsiteY67" fmla="*/ 277702 h 2400300"/>
              <a:gd name="connsiteX68" fmla="*/ 3245039 w 4063998"/>
              <a:gd name="connsiteY68" fmla="*/ 270872 h 2400300"/>
              <a:gd name="connsiteX69" fmla="*/ 3243677 w 4063998"/>
              <a:gd name="connsiteY69" fmla="*/ 267460 h 2400300"/>
              <a:gd name="connsiteX70" fmla="*/ 3203619 w 4063998"/>
              <a:gd name="connsiteY70" fmla="*/ 264045 h 2400300"/>
              <a:gd name="connsiteX71" fmla="*/ 3199259 w 4063998"/>
              <a:gd name="connsiteY71" fmla="*/ 268597 h 2400300"/>
              <a:gd name="connsiteX72" fmla="*/ 3201438 w 4063998"/>
              <a:gd name="connsiteY72" fmla="*/ 273150 h 2400300"/>
              <a:gd name="connsiteX73" fmla="*/ 3205798 w 4063998"/>
              <a:gd name="connsiteY73" fmla="*/ 268597 h 2400300"/>
              <a:gd name="connsiteX74" fmla="*/ 3203619 w 4063998"/>
              <a:gd name="connsiteY74" fmla="*/ 264045 h 2400300"/>
              <a:gd name="connsiteX75" fmla="*/ 761936 w 4063998"/>
              <a:gd name="connsiteY75" fmla="*/ 261770 h 2400300"/>
              <a:gd name="connsiteX76" fmla="*/ 755394 w 4063998"/>
              <a:gd name="connsiteY76" fmla="*/ 264045 h 2400300"/>
              <a:gd name="connsiteX77" fmla="*/ 761936 w 4063998"/>
              <a:gd name="connsiteY77" fmla="*/ 268597 h 2400300"/>
              <a:gd name="connsiteX78" fmla="*/ 768475 w 4063998"/>
              <a:gd name="connsiteY78" fmla="*/ 266322 h 2400300"/>
              <a:gd name="connsiteX79" fmla="*/ 761936 w 4063998"/>
              <a:gd name="connsiteY79" fmla="*/ 261770 h 2400300"/>
              <a:gd name="connsiteX80" fmla="*/ 1058426 w 4063998"/>
              <a:gd name="connsiteY80" fmla="*/ 259492 h 2400300"/>
              <a:gd name="connsiteX81" fmla="*/ 1054066 w 4063998"/>
              <a:gd name="connsiteY81" fmla="*/ 264045 h 2400300"/>
              <a:gd name="connsiteX82" fmla="*/ 1058426 w 4063998"/>
              <a:gd name="connsiteY82" fmla="*/ 266322 h 2400300"/>
              <a:gd name="connsiteX83" fmla="*/ 1062786 w 4063998"/>
              <a:gd name="connsiteY83" fmla="*/ 261770 h 2400300"/>
              <a:gd name="connsiteX84" fmla="*/ 1058426 w 4063998"/>
              <a:gd name="connsiteY84" fmla="*/ 259492 h 2400300"/>
              <a:gd name="connsiteX85" fmla="*/ 831698 w 4063998"/>
              <a:gd name="connsiteY85" fmla="*/ 163890 h 2400300"/>
              <a:gd name="connsiteX86" fmla="*/ 818618 w 4063998"/>
              <a:gd name="connsiteY86" fmla="*/ 168442 h 2400300"/>
              <a:gd name="connsiteX87" fmla="*/ 807716 w 4063998"/>
              <a:gd name="connsiteY87" fmla="*/ 179822 h 2400300"/>
              <a:gd name="connsiteX88" fmla="*/ 812076 w 4063998"/>
              <a:gd name="connsiteY88" fmla="*/ 191205 h 2400300"/>
              <a:gd name="connsiteX89" fmla="*/ 814257 w 4063998"/>
              <a:gd name="connsiteY89" fmla="*/ 184377 h 2400300"/>
              <a:gd name="connsiteX90" fmla="*/ 820797 w 4063998"/>
              <a:gd name="connsiteY90" fmla="*/ 179822 h 2400300"/>
              <a:gd name="connsiteX91" fmla="*/ 822978 w 4063998"/>
              <a:gd name="connsiteY91" fmla="*/ 177547 h 2400300"/>
              <a:gd name="connsiteX92" fmla="*/ 822978 w 4063998"/>
              <a:gd name="connsiteY92" fmla="*/ 172995 h 2400300"/>
              <a:gd name="connsiteX93" fmla="*/ 831698 w 4063998"/>
              <a:gd name="connsiteY93" fmla="*/ 168442 h 2400300"/>
              <a:gd name="connsiteX94" fmla="*/ 831698 w 4063998"/>
              <a:gd name="connsiteY94" fmla="*/ 163890 h 2400300"/>
              <a:gd name="connsiteX95" fmla="*/ 3245039 w 4063998"/>
              <a:gd name="connsiteY95" fmla="*/ 159337 h 2400300"/>
              <a:gd name="connsiteX96" fmla="*/ 3242861 w 4063998"/>
              <a:gd name="connsiteY96" fmla="*/ 161615 h 2400300"/>
              <a:gd name="connsiteX97" fmla="*/ 3249399 w 4063998"/>
              <a:gd name="connsiteY97" fmla="*/ 161615 h 2400300"/>
              <a:gd name="connsiteX98" fmla="*/ 3245039 w 4063998"/>
              <a:gd name="connsiteY98" fmla="*/ 159337 h 2400300"/>
              <a:gd name="connsiteX99" fmla="*/ 3300359 w 4063998"/>
              <a:gd name="connsiteY99" fmla="*/ 150802 h 2400300"/>
              <a:gd name="connsiteX100" fmla="*/ 3297361 w 4063998"/>
              <a:gd name="connsiteY100" fmla="*/ 154785 h 2400300"/>
              <a:gd name="connsiteX101" fmla="*/ 3303903 w 4063998"/>
              <a:gd name="connsiteY101" fmla="*/ 161615 h 2400300"/>
              <a:gd name="connsiteX102" fmla="*/ 3308263 w 4063998"/>
              <a:gd name="connsiteY102" fmla="*/ 157060 h 2400300"/>
              <a:gd name="connsiteX103" fmla="*/ 3300359 w 4063998"/>
              <a:gd name="connsiteY103" fmla="*/ 150802 h 2400300"/>
              <a:gd name="connsiteX104" fmla="*/ 1276433 w 4063998"/>
              <a:gd name="connsiteY104" fmla="*/ 95603 h 2400300"/>
              <a:gd name="connsiteX105" fmla="*/ 1272073 w 4063998"/>
              <a:gd name="connsiteY105" fmla="*/ 102432 h 2400300"/>
              <a:gd name="connsiteX106" fmla="*/ 1274252 w 4063998"/>
              <a:gd name="connsiteY106" fmla="*/ 104708 h 2400300"/>
              <a:gd name="connsiteX107" fmla="*/ 1276433 w 4063998"/>
              <a:gd name="connsiteY107" fmla="*/ 95603 h 2400300"/>
              <a:gd name="connsiteX108" fmla="*/ 3705036 w 4063998"/>
              <a:gd name="connsiteY108" fmla="*/ 93327 h 2400300"/>
              <a:gd name="connsiteX109" fmla="*/ 3702855 w 4063998"/>
              <a:gd name="connsiteY109" fmla="*/ 97878 h 2400300"/>
              <a:gd name="connsiteX110" fmla="*/ 3707215 w 4063998"/>
              <a:gd name="connsiteY110" fmla="*/ 102432 h 2400300"/>
              <a:gd name="connsiteX111" fmla="*/ 3709397 w 4063998"/>
              <a:gd name="connsiteY111" fmla="*/ 97878 h 2400300"/>
              <a:gd name="connsiteX112" fmla="*/ 3705036 w 4063998"/>
              <a:gd name="connsiteY112" fmla="*/ 93327 h 2400300"/>
              <a:gd name="connsiteX113" fmla="*/ 3765534 w 4063998"/>
              <a:gd name="connsiteY113" fmla="*/ 81661 h 2400300"/>
              <a:gd name="connsiteX114" fmla="*/ 3768257 w 4063998"/>
              <a:gd name="connsiteY114" fmla="*/ 91050 h 2400300"/>
              <a:gd name="connsiteX115" fmla="*/ 3774799 w 4063998"/>
              <a:gd name="connsiteY115" fmla="*/ 93327 h 2400300"/>
              <a:gd name="connsiteX116" fmla="*/ 3772617 w 4063998"/>
              <a:gd name="connsiteY116" fmla="*/ 84223 h 2400300"/>
              <a:gd name="connsiteX117" fmla="*/ 3765534 w 4063998"/>
              <a:gd name="connsiteY117" fmla="*/ 81661 h 2400300"/>
              <a:gd name="connsiteX118" fmla="*/ 3796599 w 4063998"/>
              <a:gd name="connsiteY118" fmla="*/ 79670 h 2400300"/>
              <a:gd name="connsiteX119" fmla="*/ 3792239 w 4063998"/>
              <a:gd name="connsiteY119" fmla="*/ 86498 h 2400300"/>
              <a:gd name="connsiteX120" fmla="*/ 3796599 w 4063998"/>
              <a:gd name="connsiteY120" fmla="*/ 95603 h 2400300"/>
              <a:gd name="connsiteX121" fmla="*/ 3800959 w 4063998"/>
              <a:gd name="connsiteY121" fmla="*/ 88773 h 2400300"/>
              <a:gd name="connsiteX122" fmla="*/ 3796599 w 4063998"/>
              <a:gd name="connsiteY122" fmla="*/ 79670 h 2400300"/>
              <a:gd name="connsiteX123" fmla="*/ 3764444 w 4063998"/>
              <a:gd name="connsiteY123" fmla="*/ 57476 h 2400300"/>
              <a:gd name="connsiteX124" fmla="*/ 3768257 w 4063998"/>
              <a:gd name="connsiteY124" fmla="*/ 70565 h 2400300"/>
              <a:gd name="connsiteX125" fmla="*/ 3774799 w 4063998"/>
              <a:gd name="connsiteY125" fmla="*/ 72840 h 2400300"/>
              <a:gd name="connsiteX126" fmla="*/ 3770439 w 4063998"/>
              <a:gd name="connsiteY126" fmla="*/ 61460 h 2400300"/>
              <a:gd name="connsiteX127" fmla="*/ 3764444 w 4063998"/>
              <a:gd name="connsiteY127" fmla="*/ 57476 h 2400300"/>
              <a:gd name="connsiteX128" fmla="*/ 2558317 w 4063998"/>
              <a:gd name="connsiteY128" fmla="*/ 52353 h 2400300"/>
              <a:gd name="connsiteX129" fmla="*/ 2564856 w 4063998"/>
              <a:gd name="connsiteY129" fmla="*/ 59183 h 2400300"/>
              <a:gd name="connsiteX130" fmla="*/ 2571397 w 4063998"/>
              <a:gd name="connsiteY130" fmla="*/ 59183 h 2400300"/>
              <a:gd name="connsiteX131" fmla="*/ 2564856 w 4063998"/>
              <a:gd name="connsiteY131" fmla="*/ 52353 h 2400300"/>
              <a:gd name="connsiteX132" fmla="*/ 2558317 w 4063998"/>
              <a:gd name="connsiteY132" fmla="*/ 52353 h 2400300"/>
              <a:gd name="connsiteX133" fmla="*/ 3369305 w 4063998"/>
              <a:gd name="connsiteY133" fmla="*/ 50078 h 2400300"/>
              <a:gd name="connsiteX134" fmla="*/ 3364945 w 4063998"/>
              <a:gd name="connsiteY134" fmla="*/ 54630 h 2400300"/>
              <a:gd name="connsiteX135" fmla="*/ 3369305 w 4063998"/>
              <a:gd name="connsiteY135" fmla="*/ 56908 h 2400300"/>
              <a:gd name="connsiteX136" fmla="*/ 3373665 w 4063998"/>
              <a:gd name="connsiteY136" fmla="*/ 52353 h 2400300"/>
              <a:gd name="connsiteX137" fmla="*/ 3369305 w 4063998"/>
              <a:gd name="connsiteY137" fmla="*/ 50078 h 2400300"/>
              <a:gd name="connsiteX138" fmla="*/ 899279 w 4063998"/>
              <a:gd name="connsiteY138" fmla="*/ 50078 h 2400300"/>
              <a:gd name="connsiteX139" fmla="*/ 894919 w 4063998"/>
              <a:gd name="connsiteY139" fmla="*/ 56908 h 2400300"/>
              <a:gd name="connsiteX140" fmla="*/ 899279 w 4063998"/>
              <a:gd name="connsiteY140" fmla="*/ 63735 h 2400300"/>
              <a:gd name="connsiteX141" fmla="*/ 903639 w 4063998"/>
              <a:gd name="connsiteY141" fmla="*/ 56908 h 2400300"/>
              <a:gd name="connsiteX142" fmla="*/ 899279 w 4063998"/>
              <a:gd name="connsiteY142" fmla="*/ 50078 h 2400300"/>
              <a:gd name="connsiteX143" fmla="*/ 875299 w 4063998"/>
              <a:gd name="connsiteY143" fmla="*/ 40973 h 2400300"/>
              <a:gd name="connsiteX144" fmla="*/ 878996 w 4063998"/>
              <a:gd name="connsiteY144" fmla="*/ 44835 h 2400300"/>
              <a:gd name="connsiteX145" fmla="*/ 872152 w 4063998"/>
              <a:gd name="connsiteY145" fmla="*/ 45905 h 2400300"/>
              <a:gd name="connsiteX146" fmla="*/ 3768257 w 4063998"/>
              <a:gd name="connsiteY146" fmla="*/ 27315 h 2400300"/>
              <a:gd name="connsiteX147" fmla="*/ 3763897 w 4063998"/>
              <a:gd name="connsiteY147" fmla="*/ 29590 h 2400300"/>
              <a:gd name="connsiteX148" fmla="*/ 3772617 w 4063998"/>
              <a:gd name="connsiteY148" fmla="*/ 29590 h 2400300"/>
              <a:gd name="connsiteX149" fmla="*/ 3768257 w 4063998"/>
              <a:gd name="connsiteY149" fmla="*/ 27315 h 2400300"/>
              <a:gd name="connsiteX150" fmla="*/ 3802049 w 4063998"/>
              <a:gd name="connsiteY150" fmla="*/ 26747 h 2400300"/>
              <a:gd name="connsiteX151" fmla="*/ 3794418 w 4063998"/>
              <a:gd name="connsiteY151" fmla="*/ 31868 h 2400300"/>
              <a:gd name="connsiteX152" fmla="*/ 3794418 w 4063998"/>
              <a:gd name="connsiteY152" fmla="*/ 36420 h 2400300"/>
              <a:gd name="connsiteX153" fmla="*/ 3803139 w 4063998"/>
              <a:gd name="connsiteY153" fmla="*/ 31868 h 2400300"/>
              <a:gd name="connsiteX154" fmla="*/ 3802049 w 4063998"/>
              <a:gd name="connsiteY154" fmla="*/ 26747 h 2400300"/>
              <a:gd name="connsiteX155" fmla="*/ 3391105 w 4063998"/>
              <a:gd name="connsiteY155" fmla="*/ 22763 h 2400300"/>
              <a:gd name="connsiteX156" fmla="*/ 3388924 w 4063998"/>
              <a:gd name="connsiteY156" fmla="*/ 27315 h 2400300"/>
              <a:gd name="connsiteX157" fmla="*/ 3393285 w 4063998"/>
              <a:gd name="connsiteY157" fmla="*/ 31868 h 2400300"/>
              <a:gd name="connsiteX158" fmla="*/ 3395466 w 4063998"/>
              <a:gd name="connsiteY158" fmla="*/ 27315 h 2400300"/>
              <a:gd name="connsiteX159" fmla="*/ 3391105 w 4063998"/>
              <a:gd name="connsiteY159" fmla="*/ 22763 h 2400300"/>
              <a:gd name="connsiteX160" fmla="*/ 2370831 w 4063998"/>
              <a:gd name="connsiteY160" fmla="*/ 0 h 2400300"/>
              <a:gd name="connsiteX161" fmla="*/ 2451492 w 4063998"/>
              <a:gd name="connsiteY161" fmla="*/ 0 h 2400300"/>
              <a:gd name="connsiteX162" fmla="*/ 2527524 w 4063998"/>
              <a:gd name="connsiteY162" fmla="*/ 0 h 2400300"/>
              <a:gd name="connsiteX163" fmla="*/ 2556136 w 4063998"/>
              <a:gd name="connsiteY163" fmla="*/ 0 h 2400300"/>
              <a:gd name="connsiteX164" fmla="*/ 2551776 w 4063998"/>
              <a:gd name="connsiteY164" fmla="*/ 4553 h 2400300"/>
              <a:gd name="connsiteX165" fmla="*/ 2556136 w 4063998"/>
              <a:gd name="connsiteY165" fmla="*/ 9105 h 2400300"/>
              <a:gd name="connsiteX166" fmla="*/ 2560496 w 4063998"/>
              <a:gd name="connsiteY166" fmla="*/ 4553 h 2400300"/>
              <a:gd name="connsiteX167" fmla="*/ 2556136 w 4063998"/>
              <a:gd name="connsiteY167" fmla="*/ 0 h 2400300"/>
              <a:gd name="connsiteX168" fmla="*/ 2595377 w 4063998"/>
              <a:gd name="connsiteY168" fmla="*/ 0 h 2400300"/>
              <a:gd name="connsiteX169" fmla="*/ 2952909 w 4063998"/>
              <a:gd name="connsiteY169" fmla="*/ 0 h 2400300"/>
              <a:gd name="connsiteX170" fmla="*/ 3323522 w 4063998"/>
              <a:gd name="connsiteY170" fmla="*/ 4553 h 2400300"/>
              <a:gd name="connsiteX171" fmla="*/ 3330063 w 4063998"/>
              <a:gd name="connsiteY171" fmla="*/ 11383 h 2400300"/>
              <a:gd name="connsiteX172" fmla="*/ 3316983 w 4063998"/>
              <a:gd name="connsiteY172" fmla="*/ 18210 h 2400300"/>
              <a:gd name="connsiteX173" fmla="*/ 3301721 w 4063998"/>
              <a:gd name="connsiteY173" fmla="*/ 38698 h 2400300"/>
              <a:gd name="connsiteX174" fmla="*/ 3297361 w 4063998"/>
              <a:gd name="connsiteY174" fmla="*/ 56908 h 2400300"/>
              <a:gd name="connsiteX175" fmla="*/ 3295182 w 4063998"/>
              <a:gd name="connsiteY175" fmla="*/ 68288 h 2400300"/>
              <a:gd name="connsiteX176" fmla="*/ 3293001 w 4063998"/>
              <a:gd name="connsiteY176" fmla="*/ 79670 h 2400300"/>
              <a:gd name="connsiteX177" fmla="*/ 3290822 w 4063998"/>
              <a:gd name="connsiteY177" fmla="*/ 86498 h 2400300"/>
              <a:gd name="connsiteX178" fmla="*/ 3282102 w 4063998"/>
              <a:gd name="connsiteY178" fmla="*/ 106985 h 2400300"/>
              <a:gd name="connsiteX179" fmla="*/ 3273381 w 4063998"/>
              <a:gd name="connsiteY179" fmla="*/ 122917 h 2400300"/>
              <a:gd name="connsiteX180" fmla="*/ 3271200 w 4063998"/>
              <a:gd name="connsiteY180" fmla="*/ 136575 h 2400300"/>
              <a:gd name="connsiteX181" fmla="*/ 3251581 w 4063998"/>
              <a:gd name="connsiteY181" fmla="*/ 163890 h 2400300"/>
              <a:gd name="connsiteX182" fmla="*/ 3251581 w 4063998"/>
              <a:gd name="connsiteY182" fmla="*/ 168442 h 2400300"/>
              <a:gd name="connsiteX183" fmla="*/ 3249399 w 4063998"/>
              <a:gd name="connsiteY183" fmla="*/ 177547 h 2400300"/>
              <a:gd name="connsiteX184" fmla="*/ 3245039 w 4063998"/>
              <a:gd name="connsiteY184" fmla="*/ 184377 h 2400300"/>
              <a:gd name="connsiteX185" fmla="*/ 3210158 w 4063998"/>
              <a:gd name="connsiteY185" fmla="*/ 254940 h 2400300"/>
              <a:gd name="connsiteX186" fmla="*/ 3207979 w 4063998"/>
              <a:gd name="connsiteY186" fmla="*/ 254940 h 2400300"/>
              <a:gd name="connsiteX187" fmla="*/ 3173098 w 4063998"/>
              <a:gd name="connsiteY187" fmla="*/ 336885 h 2400300"/>
              <a:gd name="connsiteX188" fmla="*/ 3164378 w 4063998"/>
              <a:gd name="connsiteY188" fmla="*/ 350542 h 2400300"/>
              <a:gd name="connsiteX189" fmla="*/ 3157837 w 4063998"/>
              <a:gd name="connsiteY189" fmla="*/ 371027 h 2400300"/>
              <a:gd name="connsiteX190" fmla="*/ 3142577 w 4063998"/>
              <a:gd name="connsiteY190" fmla="*/ 389239 h 2400300"/>
              <a:gd name="connsiteX191" fmla="*/ 3136036 w 4063998"/>
              <a:gd name="connsiteY191" fmla="*/ 402897 h 2400300"/>
              <a:gd name="connsiteX192" fmla="*/ 3129497 w 4063998"/>
              <a:gd name="connsiteY192" fmla="*/ 416552 h 2400300"/>
              <a:gd name="connsiteX193" fmla="*/ 3129497 w 4063998"/>
              <a:gd name="connsiteY193" fmla="*/ 418829 h 2400300"/>
              <a:gd name="connsiteX194" fmla="*/ 3142577 w 4063998"/>
              <a:gd name="connsiteY194" fmla="*/ 412002 h 2400300"/>
              <a:gd name="connsiteX195" fmla="*/ 3149116 w 4063998"/>
              <a:gd name="connsiteY195" fmla="*/ 400619 h 2400300"/>
              <a:gd name="connsiteX196" fmla="*/ 3155657 w 4063998"/>
              <a:gd name="connsiteY196" fmla="*/ 396067 h 2400300"/>
              <a:gd name="connsiteX197" fmla="*/ 3162197 w 4063998"/>
              <a:gd name="connsiteY197" fmla="*/ 391514 h 2400300"/>
              <a:gd name="connsiteX198" fmla="*/ 3173098 w 4063998"/>
              <a:gd name="connsiteY198" fmla="*/ 386962 h 2400300"/>
              <a:gd name="connsiteX199" fmla="*/ 3170917 w 4063998"/>
              <a:gd name="connsiteY199" fmla="*/ 384684 h 2400300"/>
              <a:gd name="connsiteX200" fmla="*/ 3166557 w 4063998"/>
              <a:gd name="connsiteY200" fmla="*/ 384684 h 2400300"/>
              <a:gd name="connsiteX201" fmla="*/ 3188357 w 4063998"/>
              <a:gd name="connsiteY201" fmla="*/ 339160 h 2400300"/>
              <a:gd name="connsiteX202" fmla="*/ 3197078 w 4063998"/>
              <a:gd name="connsiteY202" fmla="*/ 336885 h 2400300"/>
              <a:gd name="connsiteX203" fmla="*/ 3201438 w 4063998"/>
              <a:gd name="connsiteY203" fmla="*/ 323227 h 2400300"/>
              <a:gd name="connsiteX204" fmla="*/ 3205798 w 4063998"/>
              <a:gd name="connsiteY204" fmla="*/ 309570 h 2400300"/>
              <a:gd name="connsiteX205" fmla="*/ 3218879 w 4063998"/>
              <a:gd name="connsiteY205" fmla="*/ 286807 h 2400300"/>
              <a:gd name="connsiteX206" fmla="*/ 3238500 w 4063998"/>
              <a:gd name="connsiteY206" fmla="*/ 248110 h 2400300"/>
              <a:gd name="connsiteX207" fmla="*/ 3249399 w 4063998"/>
              <a:gd name="connsiteY207" fmla="*/ 227625 h 2400300"/>
              <a:gd name="connsiteX208" fmla="*/ 3271200 w 4063998"/>
              <a:gd name="connsiteY208" fmla="*/ 200310 h 2400300"/>
              <a:gd name="connsiteX209" fmla="*/ 3275561 w 4063998"/>
              <a:gd name="connsiteY209" fmla="*/ 188927 h 2400300"/>
              <a:gd name="connsiteX210" fmla="*/ 3279921 w 4063998"/>
              <a:gd name="connsiteY210" fmla="*/ 177547 h 2400300"/>
              <a:gd name="connsiteX211" fmla="*/ 3284281 w 4063998"/>
              <a:gd name="connsiteY211" fmla="*/ 168442 h 2400300"/>
              <a:gd name="connsiteX212" fmla="*/ 3301721 w 4063998"/>
              <a:gd name="connsiteY212" fmla="*/ 145680 h 2400300"/>
              <a:gd name="connsiteX213" fmla="*/ 3301721 w 4063998"/>
              <a:gd name="connsiteY213" fmla="*/ 138852 h 2400300"/>
              <a:gd name="connsiteX214" fmla="*/ 3301721 w 4063998"/>
              <a:gd name="connsiteY214" fmla="*/ 127470 h 2400300"/>
              <a:gd name="connsiteX215" fmla="*/ 3312623 w 4063998"/>
              <a:gd name="connsiteY215" fmla="*/ 109260 h 2400300"/>
              <a:gd name="connsiteX216" fmla="*/ 3327882 w 4063998"/>
              <a:gd name="connsiteY216" fmla="*/ 91050 h 2400300"/>
              <a:gd name="connsiteX217" fmla="*/ 3334423 w 4063998"/>
              <a:gd name="connsiteY217" fmla="*/ 84223 h 2400300"/>
              <a:gd name="connsiteX218" fmla="*/ 3340963 w 4063998"/>
              <a:gd name="connsiteY218" fmla="*/ 70565 h 2400300"/>
              <a:gd name="connsiteX219" fmla="*/ 3347504 w 4063998"/>
              <a:gd name="connsiteY219" fmla="*/ 56908 h 2400300"/>
              <a:gd name="connsiteX220" fmla="*/ 3351864 w 4063998"/>
              <a:gd name="connsiteY220" fmla="*/ 52353 h 2400300"/>
              <a:gd name="connsiteX221" fmla="*/ 3356224 w 4063998"/>
              <a:gd name="connsiteY221" fmla="*/ 43248 h 2400300"/>
              <a:gd name="connsiteX222" fmla="*/ 3364945 w 4063998"/>
              <a:gd name="connsiteY222" fmla="*/ 22763 h 2400300"/>
              <a:gd name="connsiteX223" fmla="*/ 3373665 w 4063998"/>
              <a:gd name="connsiteY223" fmla="*/ 6828 h 2400300"/>
              <a:gd name="connsiteX224" fmla="*/ 3497928 w 4063998"/>
              <a:gd name="connsiteY224" fmla="*/ 4553 h 2400300"/>
              <a:gd name="connsiteX225" fmla="*/ 3665795 w 4063998"/>
              <a:gd name="connsiteY225" fmla="*/ 9105 h 2400300"/>
              <a:gd name="connsiteX226" fmla="*/ 3715935 w 4063998"/>
              <a:gd name="connsiteY226" fmla="*/ 15935 h 2400300"/>
              <a:gd name="connsiteX227" fmla="*/ 3729016 w 4063998"/>
              <a:gd name="connsiteY227" fmla="*/ 18210 h 2400300"/>
              <a:gd name="connsiteX228" fmla="*/ 3772617 w 4063998"/>
              <a:gd name="connsiteY228" fmla="*/ 15935 h 2400300"/>
              <a:gd name="connsiteX229" fmla="*/ 3822760 w 4063998"/>
              <a:gd name="connsiteY229" fmla="*/ 15935 h 2400300"/>
              <a:gd name="connsiteX230" fmla="*/ 3853281 w 4063998"/>
              <a:gd name="connsiteY230" fmla="*/ 15935 h 2400300"/>
              <a:gd name="connsiteX231" fmla="*/ 3920863 w 4063998"/>
              <a:gd name="connsiteY231" fmla="*/ 18210 h 2400300"/>
              <a:gd name="connsiteX232" fmla="*/ 4014607 w 4063998"/>
              <a:gd name="connsiteY232" fmla="*/ 22763 h 2400300"/>
              <a:gd name="connsiteX233" fmla="*/ 4051667 w 4063998"/>
              <a:gd name="connsiteY233" fmla="*/ 25040 h 2400300"/>
              <a:gd name="connsiteX234" fmla="*/ 4051667 w 4063998"/>
              <a:gd name="connsiteY234" fmla="*/ 75115 h 2400300"/>
              <a:gd name="connsiteX235" fmla="*/ 4051667 w 4063998"/>
              <a:gd name="connsiteY235" fmla="*/ 557681 h 2400300"/>
              <a:gd name="connsiteX236" fmla="*/ 4051294 w 4063998"/>
              <a:gd name="connsiteY236" fmla="*/ 759700 h 2400300"/>
              <a:gd name="connsiteX237" fmla="*/ 4050397 w 4063998"/>
              <a:gd name="connsiteY237" fmla="*/ 880944 h 2400300"/>
              <a:gd name="connsiteX238" fmla="*/ 4056027 w 4063998"/>
              <a:gd name="connsiteY238" fmla="*/ 882046 h 2400300"/>
              <a:gd name="connsiteX239" fmla="*/ 4053846 w 4063998"/>
              <a:gd name="connsiteY239" fmla="*/ 920743 h 2400300"/>
              <a:gd name="connsiteX240" fmla="*/ 4060387 w 4063998"/>
              <a:gd name="connsiteY240" fmla="*/ 1000411 h 2400300"/>
              <a:gd name="connsiteX241" fmla="*/ 4062566 w 4063998"/>
              <a:gd name="connsiteY241" fmla="*/ 1032278 h 2400300"/>
              <a:gd name="connsiteX242" fmla="*/ 4060387 w 4063998"/>
              <a:gd name="connsiteY242" fmla="*/ 1059593 h 2400300"/>
              <a:gd name="connsiteX243" fmla="*/ 4047305 w 4063998"/>
              <a:gd name="connsiteY243" fmla="*/ 1269008 h 2400300"/>
              <a:gd name="connsiteX244" fmla="*/ 4042947 w 4063998"/>
              <a:gd name="connsiteY244" fmla="*/ 1337295 h 2400300"/>
              <a:gd name="connsiteX245" fmla="*/ 4034227 w 4063998"/>
              <a:gd name="connsiteY245" fmla="*/ 1482975 h 2400300"/>
              <a:gd name="connsiteX246" fmla="*/ 4029866 w 4063998"/>
              <a:gd name="connsiteY246" fmla="*/ 1558089 h 2400300"/>
              <a:gd name="connsiteX247" fmla="*/ 4018965 w 4063998"/>
              <a:gd name="connsiteY247" fmla="*/ 1920014 h 2400300"/>
              <a:gd name="connsiteX248" fmla="*/ 4008065 w 4063998"/>
              <a:gd name="connsiteY248" fmla="*/ 2190888 h 2400300"/>
              <a:gd name="connsiteX249" fmla="*/ 4008065 w 4063998"/>
              <a:gd name="connsiteY249" fmla="*/ 2195438 h 2400300"/>
              <a:gd name="connsiteX250" fmla="*/ 3994985 w 4063998"/>
              <a:gd name="connsiteY250" fmla="*/ 2225030 h 2400300"/>
              <a:gd name="connsiteX251" fmla="*/ 3973184 w 4063998"/>
              <a:gd name="connsiteY251" fmla="*/ 2227308 h 2400300"/>
              <a:gd name="connsiteX252" fmla="*/ 3955744 w 4063998"/>
              <a:gd name="connsiteY252" fmla="*/ 2229583 h 2400300"/>
              <a:gd name="connsiteX253" fmla="*/ 3890341 w 4063998"/>
              <a:gd name="connsiteY253" fmla="*/ 2227308 h 2400300"/>
              <a:gd name="connsiteX254" fmla="*/ 3875080 w 4063998"/>
              <a:gd name="connsiteY254" fmla="*/ 2222755 h 2400300"/>
              <a:gd name="connsiteX255" fmla="*/ 3864181 w 4063998"/>
              <a:gd name="connsiteY255" fmla="*/ 2213650 h 2400300"/>
              <a:gd name="connsiteX256" fmla="*/ 3859821 w 4063998"/>
              <a:gd name="connsiteY256" fmla="*/ 2204545 h 2400300"/>
              <a:gd name="connsiteX257" fmla="*/ 3855460 w 4063998"/>
              <a:gd name="connsiteY257" fmla="*/ 2211373 h 2400300"/>
              <a:gd name="connsiteX258" fmla="*/ 3838020 w 4063998"/>
              <a:gd name="connsiteY258" fmla="*/ 2222755 h 2400300"/>
              <a:gd name="connsiteX259" fmla="*/ 3781338 w 4063998"/>
              <a:gd name="connsiteY259" fmla="*/ 2220478 h 2400300"/>
              <a:gd name="connsiteX260" fmla="*/ 3744275 w 4063998"/>
              <a:gd name="connsiteY260" fmla="*/ 2225030 h 2400300"/>
              <a:gd name="connsiteX261" fmla="*/ 3700674 w 4063998"/>
              <a:gd name="connsiteY261" fmla="*/ 2218201 h 2400300"/>
              <a:gd name="connsiteX262" fmla="*/ 3696314 w 4063998"/>
              <a:gd name="connsiteY262" fmla="*/ 2204545 h 2400300"/>
              <a:gd name="connsiteX263" fmla="*/ 3694135 w 4063998"/>
              <a:gd name="connsiteY263" fmla="*/ 2199993 h 2400300"/>
              <a:gd name="connsiteX264" fmla="*/ 3687593 w 4063998"/>
              <a:gd name="connsiteY264" fmla="*/ 2204545 h 2400300"/>
              <a:gd name="connsiteX265" fmla="*/ 3681054 w 4063998"/>
              <a:gd name="connsiteY265" fmla="*/ 2206820 h 2400300"/>
              <a:gd name="connsiteX266" fmla="*/ 3674513 w 4063998"/>
              <a:gd name="connsiteY266" fmla="*/ 2209096 h 2400300"/>
              <a:gd name="connsiteX267" fmla="*/ 3637453 w 4063998"/>
              <a:gd name="connsiteY267" fmla="*/ 2202268 h 2400300"/>
              <a:gd name="connsiteX268" fmla="*/ 3626551 w 4063998"/>
              <a:gd name="connsiteY268" fmla="*/ 2197715 h 2400300"/>
              <a:gd name="connsiteX269" fmla="*/ 3633091 w 4063998"/>
              <a:gd name="connsiteY269" fmla="*/ 2206820 h 2400300"/>
              <a:gd name="connsiteX270" fmla="*/ 3624372 w 4063998"/>
              <a:gd name="connsiteY270" fmla="*/ 2215925 h 2400300"/>
              <a:gd name="connsiteX271" fmla="*/ 3606932 w 4063998"/>
              <a:gd name="connsiteY271" fmla="*/ 2213650 h 2400300"/>
              <a:gd name="connsiteX272" fmla="*/ 3578590 w 4063998"/>
              <a:gd name="connsiteY272" fmla="*/ 2218201 h 2400300"/>
              <a:gd name="connsiteX273" fmla="*/ 3565509 w 4063998"/>
              <a:gd name="connsiteY273" fmla="*/ 2215925 h 2400300"/>
              <a:gd name="connsiteX274" fmla="*/ 3550250 w 4063998"/>
              <a:gd name="connsiteY274" fmla="*/ 2213650 h 2400300"/>
              <a:gd name="connsiteX275" fmla="*/ 3545887 w 4063998"/>
              <a:gd name="connsiteY275" fmla="*/ 2211373 h 2400300"/>
              <a:gd name="connsiteX276" fmla="*/ 3541529 w 4063998"/>
              <a:gd name="connsiteY276" fmla="*/ 2202268 h 2400300"/>
              <a:gd name="connsiteX277" fmla="*/ 3537169 w 4063998"/>
              <a:gd name="connsiteY277" fmla="*/ 2211373 h 2400300"/>
              <a:gd name="connsiteX278" fmla="*/ 3528449 w 4063998"/>
              <a:gd name="connsiteY278" fmla="*/ 2213650 h 2400300"/>
              <a:gd name="connsiteX279" fmla="*/ 3521908 w 4063998"/>
              <a:gd name="connsiteY279" fmla="*/ 2202268 h 2400300"/>
              <a:gd name="connsiteX280" fmla="*/ 3515369 w 4063998"/>
              <a:gd name="connsiteY280" fmla="*/ 2204545 h 2400300"/>
              <a:gd name="connsiteX281" fmla="*/ 3521908 w 4063998"/>
              <a:gd name="connsiteY281" fmla="*/ 2222755 h 2400300"/>
              <a:gd name="connsiteX282" fmla="*/ 3534988 w 4063998"/>
              <a:gd name="connsiteY282" fmla="*/ 2227308 h 2400300"/>
              <a:gd name="connsiteX283" fmla="*/ 3556789 w 4063998"/>
              <a:gd name="connsiteY283" fmla="*/ 2234135 h 2400300"/>
              <a:gd name="connsiteX284" fmla="*/ 3567688 w 4063998"/>
              <a:gd name="connsiteY284" fmla="*/ 2236413 h 2400300"/>
              <a:gd name="connsiteX285" fmla="*/ 3580771 w 4063998"/>
              <a:gd name="connsiteY285" fmla="*/ 2231858 h 2400300"/>
              <a:gd name="connsiteX286" fmla="*/ 3596030 w 4063998"/>
              <a:gd name="connsiteY286" fmla="*/ 2218201 h 2400300"/>
              <a:gd name="connsiteX287" fmla="*/ 3611290 w 4063998"/>
              <a:gd name="connsiteY287" fmla="*/ 2236413 h 2400300"/>
              <a:gd name="connsiteX288" fmla="*/ 3620012 w 4063998"/>
              <a:gd name="connsiteY288" fmla="*/ 2243240 h 2400300"/>
              <a:gd name="connsiteX289" fmla="*/ 3630911 w 4063998"/>
              <a:gd name="connsiteY289" fmla="*/ 2250070 h 2400300"/>
              <a:gd name="connsiteX290" fmla="*/ 3635271 w 4063998"/>
              <a:gd name="connsiteY290" fmla="*/ 2247793 h 2400300"/>
              <a:gd name="connsiteX291" fmla="*/ 3678873 w 4063998"/>
              <a:gd name="connsiteY291" fmla="*/ 2245518 h 2400300"/>
              <a:gd name="connsiteX292" fmla="*/ 3694135 w 4063998"/>
              <a:gd name="connsiteY292" fmla="*/ 2250070 h 2400300"/>
              <a:gd name="connsiteX293" fmla="*/ 3720293 w 4063998"/>
              <a:gd name="connsiteY293" fmla="*/ 2254620 h 2400300"/>
              <a:gd name="connsiteX294" fmla="*/ 3755177 w 4063998"/>
              <a:gd name="connsiteY294" fmla="*/ 2266003 h 2400300"/>
              <a:gd name="connsiteX295" fmla="*/ 3779157 w 4063998"/>
              <a:gd name="connsiteY295" fmla="*/ 2277383 h 2400300"/>
              <a:gd name="connsiteX296" fmla="*/ 3796597 w 4063998"/>
              <a:gd name="connsiteY296" fmla="*/ 2281938 h 2400300"/>
              <a:gd name="connsiteX297" fmla="*/ 3816219 w 4063998"/>
              <a:gd name="connsiteY297" fmla="*/ 2297870 h 2400300"/>
              <a:gd name="connsiteX298" fmla="*/ 3822758 w 4063998"/>
              <a:gd name="connsiteY298" fmla="*/ 2304700 h 2400300"/>
              <a:gd name="connsiteX299" fmla="*/ 3829297 w 4063998"/>
              <a:gd name="connsiteY299" fmla="*/ 2300145 h 2400300"/>
              <a:gd name="connsiteX300" fmla="*/ 3851098 w 4063998"/>
              <a:gd name="connsiteY300" fmla="*/ 2293318 h 2400300"/>
              <a:gd name="connsiteX301" fmla="*/ 3859821 w 4063998"/>
              <a:gd name="connsiteY301" fmla="*/ 2295595 h 2400300"/>
              <a:gd name="connsiteX302" fmla="*/ 3894699 w 4063998"/>
              <a:gd name="connsiteY302" fmla="*/ 2309250 h 2400300"/>
              <a:gd name="connsiteX303" fmla="*/ 3929583 w 4063998"/>
              <a:gd name="connsiteY303" fmla="*/ 2320633 h 2400300"/>
              <a:gd name="connsiteX304" fmla="*/ 3953563 w 4063998"/>
              <a:gd name="connsiteY304" fmla="*/ 2313805 h 2400300"/>
              <a:gd name="connsiteX305" fmla="*/ 3971003 w 4063998"/>
              <a:gd name="connsiteY305" fmla="*/ 2313805 h 2400300"/>
              <a:gd name="connsiteX306" fmla="*/ 3964464 w 4063998"/>
              <a:gd name="connsiteY306" fmla="*/ 2329738 h 2400300"/>
              <a:gd name="connsiteX307" fmla="*/ 3973184 w 4063998"/>
              <a:gd name="connsiteY307" fmla="*/ 2327463 h 2400300"/>
              <a:gd name="connsiteX308" fmla="*/ 3971003 w 4063998"/>
              <a:gd name="connsiteY308" fmla="*/ 2313805 h 2400300"/>
              <a:gd name="connsiteX309" fmla="*/ 3977545 w 4063998"/>
              <a:gd name="connsiteY309" fmla="*/ 2313805 h 2400300"/>
              <a:gd name="connsiteX310" fmla="*/ 3988444 w 4063998"/>
              <a:gd name="connsiteY310" fmla="*/ 2318358 h 2400300"/>
              <a:gd name="connsiteX311" fmla="*/ 4008065 w 4063998"/>
              <a:gd name="connsiteY311" fmla="*/ 2322908 h 2400300"/>
              <a:gd name="connsiteX312" fmla="*/ 4012426 w 4063998"/>
              <a:gd name="connsiteY312" fmla="*/ 2361605 h 2400300"/>
              <a:gd name="connsiteX313" fmla="*/ 4012426 w 4063998"/>
              <a:gd name="connsiteY313" fmla="*/ 2400300 h 2400300"/>
              <a:gd name="connsiteX314" fmla="*/ 3960101 w 4063998"/>
              <a:gd name="connsiteY314" fmla="*/ 2398025 h 2400300"/>
              <a:gd name="connsiteX315" fmla="*/ 3903422 w 4063998"/>
              <a:gd name="connsiteY315" fmla="*/ 2391195 h 2400300"/>
              <a:gd name="connsiteX316" fmla="*/ 3687593 w 4063998"/>
              <a:gd name="connsiteY316" fmla="*/ 2368433 h 2400300"/>
              <a:gd name="connsiteX317" fmla="*/ 3646173 w 4063998"/>
              <a:gd name="connsiteY317" fmla="*/ 2363883 h 2400300"/>
              <a:gd name="connsiteX318" fmla="*/ 3624372 w 4063998"/>
              <a:gd name="connsiteY318" fmla="*/ 2368433 h 2400300"/>
              <a:gd name="connsiteX319" fmla="*/ 3593851 w 4063998"/>
              <a:gd name="connsiteY319" fmla="*/ 2368433 h 2400300"/>
              <a:gd name="connsiteX320" fmla="*/ 3534988 w 4063998"/>
              <a:gd name="connsiteY320" fmla="*/ 2359330 h 2400300"/>
              <a:gd name="connsiteX321" fmla="*/ 3312621 w 4063998"/>
              <a:gd name="connsiteY321" fmla="*/ 2343395 h 2400300"/>
              <a:gd name="connsiteX322" fmla="*/ 3238498 w 4063998"/>
              <a:gd name="connsiteY322" fmla="*/ 2338843 h 2400300"/>
              <a:gd name="connsiteX323" fmla="*/ 3138215 w 4063998"/>
              <a:gd name="connsiteY323" fmla="*/ 2332013 h 2400300"/>
              <a:gd name="connsiteX324" fmla="*/ 2939829 w 4063998"/>
              <a:gd name="connsiteY324" fmla="*/ 2322908 h 2400300"/>
              <a:gd name="connsiteX325" fmla="*/ 2813385 w 4063998"/>
              <a:gd name="connsiteY325" fmla="*/ 2316080 h 2400300"/>
              <a:gd name="connsiteX326" fmla="*/ 2702200 w 4063998"/>
              <a:gd name="connsiteY326" fmla="*/ 2311528 h 2400300"/>
              <a:gd name="connsiteX327" fmla="*/ 2403528 w 4063998"/>
              <a:gd name="connsiteY327" fmla="*/ 2300145 h 2400300"/>
              <a:gd name="connsiteX328" fmla="*/ 2309786 w 4063998"/>
              <a:gd name="connsiteY328" fmla="*/ 2295595 h 2400300"/>
              <a:gd name="connsiteX329" fmla="*/ 2281444 w 4063998"/>
              <a:gd name="connsiteY329" fmla="*/ 2297870 h 2400300"/>
              <a:gd name="connsiteX330" fmla="*/ 2253104 w 4063998"/>
              <a:gd name="connsiteY330" fmla="*/ 2297870 h 2400300"/>
              <a:gd name="connsiteX331" fmla="*/ 2111401 w 4063998"/>
              <a:gd name="connsiteY331" fmla="*/ 2291043 h 2400300"/>
              <a:gd name="connsiteX332" fmla="*/ 1904292 w 4063998"/>
              <a:gd name="connsiteY332" fmla="*/ 2286488 h 2400300"/>
              <a:gd name="connsiteX333" fmla="*/ 1690645 w 4063998"/>
              <a:gd name="connsiteY333" fmla="*/ 2281938 h 2400300"/>
              <a:gd name="connsiteX334" fmla="*/ 1470459 w 4063998"/>
              <a:gd name="connsiteY334" fmla="*/ 2277383 h 2400300"/>
              <a:gd name="connsiteX335" fmla="*/ 942878 w 4063998"/>
              <a:gd name="connsiteY335" fmla="*/ 2268280 h 2400300"/>
              <a:gd name="connsiteX336" fmla="*/ 836056 w 4063998"/>
              <a:gd name="connsiteY336" fmla="*/ 2266003 h 2400300"/>
              <a:gd name="connsiteX337" fmla="*/ 192935 w 4063998"/>
              <a:gd name="connsiteY337" fmla="*/ 2254620 h 2400300"/>
              <a:gd name="connsiteX338" fmla="*/ 31610 w 4063998"/>
              <a:gd name="connsiteY338" fmla="*/ 2252345 h 2400300"/>
              <a:gd name="connsiteX339" fmla="*/ 15362 w 4063998"/>
              <a:gd name="connsiteY339" fmla="*/ 1203387 h 2400300"/>
              <a:gd name="connsiteX340" fmla="*/ 15506 w 4063998"/>
              <a:gd name="connsiteY340" fmla="*/ 1121449 h 2400300"/>
              <a:gd name="connsiteX341" fmla="*/ 15293 w 4063998"/>
              <a:gd name="connsiteY341" fmla="*/ 1120446 h 2400300"/>
              <a:gd name="connsiteX342" fmla="*/ 7630 w 4063998"/>
              <a:gd name="connsiteY342" fmla="*/ 867251 h 2400300"/>
              <a:gd name="connsiteX343" fmla="*/ 3270 w 4063998"/>
              <a:gd name="connsiteY343" fmla="*/ 605481 h 2400300"/>
              <a:gd name="connsiteX344" fmla="*/ 3270 w 4063998"/>
              <a:gd name="connsiteY344" fmla="*/ 79670 h 2400300"/>
              <a:gd name="connsiteX345" fmla="*/ 393502 w 4063998"/>
              <a:gd name="connsiteY345" fmla="*/ 61460 h 2400300"/>
              <a:gd name="connsiteX346" fmla="*/ 722694 w 4063998"/>
              <a:gd name="connsiteY346" fmla="*/ 50078 h 2400300"/>
              <a:gd name="connsiteX347" fmla="*/ 785915 w 4063998"/>
              <a:gd name="connsiteY347" fmla="*/ 45525 h 2400300"/>
              <a:gd name="connsiteX348" fmla="*/ 851318 w 4063998"/>
              <a:gd name="connsiteY348" fmla="*/ 47803 h 2400300"/>
              <a:gd name="connsiteX349" fmla="*/ 860038 w 4063998"/>
              <a:gd name="connsiteY349" fmla="*/ 47803 h 2400300"/>
              <a:gd name="connsiteX350" fmla="*/ 872152 w 4063998"/>
              <a:gd name="connsiteY350" fmla="*/ 45905 h 2400300"/>
              <a:gd name="connsiteX351" fmla="*/ 870939 w 4063998"/>
              <a:gd name="connsiteY351" fmla="*/ 47803 h 2400300"/>
              <a:gd name="connsiteX352" fmla="*/ 877478 w 4063998"/>
              <a:gd name="connsiteY352" fmla="*/ 54630 h 2400300"/>
              <a:gd name="connsiteX353" fmla="*/ 881839 w 4063998"/>
              <a:gd name="connsiteY353" fmla="*/ 47803 h 2400300"/>
              <a:gd name="connsiteX354" fmla="*/ 878996 w 4063998"/>
              <a:gd name="connsiteY354" fmla="*/ 44835 h 2400300"/>
              <a:gd name="connsiteX355" fmla="*/ 903639 w 4063998"/>
              <a:gd name="connsiteY355" fmla="*/ 40973 h 2400300"/>
              <a:gd name="connsiteX356" fmla="*/ 923261 w 4063998"/>
              <a:gd name="connsiteY356" fmla="*/ 47803 h 2400300"/>
              <a:gd name="connsiteX357" fmla="*/ 925440 w 4063998"/>
              <a:gd name="connsiteY357" fmla="*/ 54630 h 2400300"/>
              <a:gd name="connsiteX358" fmla="*/ 931981 w 4063998"/>
              <a:gd name="connsiteY358" fmla="*/ 45525 h 2400300"/>
              <a:gd name="connsiteX359" fmla="*/ 958142 w 4063998"/>
              <a:gd name="connsiteY359" fmla="*/ 36420 h 2400300"/>
              <a:gd name="connsiteX360" fmla="*/ 1309133 w 4063998"/>
              <a:gd name="connsiteY360" fmla="*/ 27315 h 2400300"/>
              <a:gd name="connsiteX361" fmla="*/ 1531501 w 4063998"/>
              <a:gd name="connsiteY361" fmla="*/ 20485 h 2400300"/>
              <a:gd name="connsiteX362" fmla="*/ 1710267 w 4063998"/>
              <a:gd name="connsiteY362" fmla="*/ 15935 h 2400300"/>
              <a:gd name="connsiteX363" fmla="*/ 2211684 w 4063998"/>
              <a:gd name="connsiteY363" fmla="*/ 4553 h 2400300"/>
              <a:gd name="connsiteX364" fmla="*/ 2370831 w 4063998"/>
              <a:gd name="connsiteY36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</a:cxnLst>
            <a:rect l="l" t="t" r="r" b="b"/>
            <a:pathLst>
              <a:path w="4063998" h="2400300">
                <a:moveTo>
                  <a:pt x="3564146" y="2162718"/>
                </a:moveTo>
                <a:cubicBezTo>
                  <a:pt x="3562239" y="2161296"/>
                  <a:pt x="3560059" y="2161296"/>
                  <a:pt x="3558970" y="2163571"/>
                </a:cubicBezTo>
                <a:cubicBezTo>
                  <a:pt x="3554610" y="2168126"/>
                  <a:pt x="3556789" y="2174953"/>
                  <a:pt x="3563330" y="2174953"/>
                </a:cubicBezTo>
                <a:cubicBezTo>
                  <a:pt x="3565509" y="2174953"/>
                  <a:pt x="3569869" y="2172676"/>
                  <a:pt x="3567688" y="2170401"/>
                </a:cubicBezTo>
                <a:cubicBezTo>
                  <a:pt x="3567688" y="2166986"/>
                  <a:pt x="3566053" y="2164141"/>
                  <a:pt x="3564146" y="2162718"/>
                </a:cubicBezTo>
                <a:close/>
                <a:moveTo>
                  <a:pt x="112271" y="2102113"/>
                </a:moveTo>
                <a:cubicBezTo>
                  <a:pt x="112271" y="2102113"/>
                  <a:pt x="110090" y="2104388"/>
                  <a:pt x="107911" y="2106666"/>
                </a:cubicBezTo>
                <a:cubicBezTo>
                  <a:pt x="105732" y="2108943"/>
                  <a:pt x="103551" y="2111218"/>
                  <a:pt x="101372" y="2108943"/>
                </a:cubicBezTo>
                <a:cubicBezTo>
                  <a:pt x="99191" y="2106666"/>
                  <a:pt x="97012" y="2108943"/>
                  <a:pt x="97012" y="2111218"/>
                </a:cubicBezTo>
                <a:cubicBezTo>
                  <a:pt x="97012" y="2120323"/>
                  <a:pt x="103551" y="2118046"/>
                  <a:pt x="110090" y="2108943"/>
                </a:cubicBezTo>
                <a:cubicBezTo>
                  <a:pt x="114450" y="2104388"/>
                  <a:pt x="114450" y="2102113"/>
                  <a:pt x="112271" y="2102113"/>
                </a:cubicBezTo>
                <a:close/>
                <a:moveTo>
                  <a:pt x="3822758" y="1758401"/>
                </a:moveTo>
                <a:cubicBezTo>
                  <a:pt x="3820579" y="1758401"/>
                  <a:pt x="3818398" y="1760676"/>
                  <a:pt x="3820579" y="1765229"/>
                </a:cubicBezTo>
                <a:cubicBezTo>
                  <a:pt x="3822758" y="1767504"/>
                  <a:pt x="3824939" y="1772059"/>
                  <a:pt x="3827118" y="1772059"/>
                </a:cubicBezTo>
                <a:cubicBezTo>
                  <a:pt x="3829297" y="1772059"/>
                  <a:pt x="3829297" y="1769781"/>
                  <a:pt x="3829297" y="1765229"/>
                </a:cubicBezTo>
                <a:cubicBezTo>
                  <a:pt x="3827118" y="1762952"/>
                  <a:pt x="3824939" y="1758401"/>
                  <a:pt x="3822758" y="1758401"/>
                </a:cubicBezTo>
                <a:close/>
                <a:moveTo>
                  <a:pt x="2058533" y="1745596"/>
                </a:moveTo>
                <a:cubicBezTo>
                  <a:pt x="2057443" y="1746449"/>
                  <a:pt x="2056898" y="1749294"/>
                  <a:pt x="2056898" y="1753847"/>
                </a:cubicBezTo>
                <a:cubicBezTo>
                  <a:pt x="2056898" y="1758401"/>
                  <a:pt x="2059079" y="1760676"/>
                  <a:pt x="2061258" y="1758401"/>
                </a:cubicBezTo>
                <a:cubicBezTo>
                  <a:pt x="2063437" y="1758401"/>
                  <a:pt x="2063437" y="1753847"/>
                  <a:pt x="2063437" y="1749296"/>
                </a:cubicBezTo>
                <a:cubicBezTo>
                  <a:pt x="2061258" y="1745882"/>
                  <a:pt x="2059623" y="1744743"/>
                  <a:pt x="2058533" y="1745596"/>
                </a:cubicBezTo>
                <a:close/>
                <a:moveTo>
                  <a:pt x="1841071" y="1740189"/>
                </a:moveTo>
                <a:cubicBezTo>
                  <a:pt x="1836709" y="1740189"/>
                  <a:pt x="1834530" y="1740189"/>
                  <a:pt x="1834530" y="1742467"/>
                </a:cubicBezTo>
                <a:cubicBezTo>
                  <a:pt x="1834530" y="1744742"/>
                  <a:pt x="1836709" y="1747019"/>
                  <a:pt x="1841071" y="1749296"/>
                </a:cubicBezTo>
                <a:cubicBezTo>
                  <a:pt x="1845429" y="1749296"/>
                  <a:pt x="1847611" y="1749296"/>
                  <a:pt x="1847611" y="1747019"/>
                </a:cubicBezTo>
                <a:cubicBezTo>
                  <a:pt x="1847611" y="1744742"/>
                  <a:pt x="1845429" y="1742467"/>
                  <a:pt x="1841071" y="1740189"/>
                </a:cubicBezTo>
                <a:close/>
                <a:moveTo>
                  <a:pt x="1879494" y="1704055"/>
                </a:moveTo>
                <a:cubicBezTo>
                  <a:pt x="1879221" y="1704340"/>
                  <a:pt x="1880312" y="1707186"/>
                  <a:pt x="1882492" y="1712877"/>
                </a:cubicBezTo>
                <a:cubicBezTo>
                  <a:pt x="1884673" y="1719704"/>
                  <a:pt x="1886852" y="1724257"/>
                  <a:pt x="1889031" y="1721979"/>
                </a:cubicBezTo>
                <a:cubicBezTo>
                  <a:pt x="1889031" y="1721979"/>
                  <a:pt x="1886852" y="1715152"/>
                  <a:pt x="1884673" y="1710599"/>
                </a:cubicBezTo>
                <a:cubicBezTo>
                  <a:pt x="1881402" y="1706047"/>
                  <a:pt x="1879767" y="1703771"/>
                  <a:pt x="1879494" y="1704055"/>
                </a:cubicBezTo>
                <a:close/>
                <a:moveTo>
                  <a:pt x="1951709" y="1701494"/>
                </a:moveTo>
                <a:cubicBezTo>
                  <a:pt x="1950620" y="1700925"/>
                  <a:pt x="1950075" y="1701494"/>
                  <a:pt x="1950075" y="1703772"/>
                </a:cubicBezTo>
                <a:cubicBezTo>
                  <a:pt x="1950075" y="1710599"/>
                  <a:pt x="1958795" y="1717427"/>
                  <a:pt x="1960974" y="1715152"/>
                </a:cubicBezTo>
                <a:cubicBezTo>
                  <a:pt x="1960974" y="1712877"/>
                  <a:pt x="1960974" y="1710599"/>
                  <a:pt x="1956614" y="1706047"/>
                </a:cubicBezTo>
                <a:cubicBezTo>
                  <a:pt x="1954434" y="1703771"/>
                  <a:pt x="1952799" y="1702063"/>
                  <a:pt x="1951709" y="1701494"/>
                </a:cubicBezTo>
                <a:close/>
                <a:moveTo>
                  <a:pt x="1870503" y="1653123"/>
                </a:moveTo>
                <a:cubicBezTo>
                  <a:pt x="1869958" y="1653692"/>
                  <a:pt x="1870503" y="1657107"/>
                  <a:pt x="1871592" y="1662797"/>
                </a:cubicBezTo>
                <a:cubicBezTo>
                  <a:pt x="1873771" y="1669627"/>
                  <a:pt x="1875953" y="1671902"/>
                  <a:pt x="1875953" y="1671902"/>
                </a:cubicBezTo>
                <a:cubicBezTo>
                  <a:pt x="1880311" y="1669627"/>
                  <a:pt x="1878131" y="1665074"/>
                  <a:pt x="1875953" y="1660522"/>
                </a:cubicBezTo>
                <a:cubicBezTo>
                  <a:pt x="1872682" y="1654832"/>
                  <a:pt x="1871048" y="1652554"/>
                  <a:pt x="1870503" y="1653123"/>
                </a:cubicBezTo>
                <a:close/>
                <a:moveTo>
                  <a:pt x="672551" y="1132433"/>
                </a:moveTo>
                <a:cubicBezTo>
                  <a:pt x="668189" y="1132433"/>
                  <a:pt x="666010" y="1134708"/>
                  <a:pt x="668189" y="1136985"/>
                </a:cubicBezTo>
                <a:cubicBezTo>
                  <a:pt x="670370" y="1139260"/>
                  <a:pt x="672551" y="1141538"/>
                  <a:pt x="674730" y="1141538"/>
                </a:cubicBezTo>
                <a:cubicBezTo>
                  <a:pt x="676912" y="1141538"/>
                  <a:pt x="679091" y="1139260"/>
                  <a:pt x="679091" y="1136985"/>
                </a:cubicBezTo>
                <a:cubicBezTo>
                  <a:pt x="679091" y="1134708"/>
                  <a:pt x="676912" y="1132433"/>
                  <a:pt x="672551" y="1132433"/>
                </a:cubicBezTo>
                <a:close/>
                <a:moveTo>
                  <a:pt x="3136036" y="425659"/>
                </a:moveTo>
                <a:cubicBezTo>
                  <a:pt x="3131675" y="425659"/>
                  <a:pt x="3125137" y="437039"/>
                  <a:pt x="3125137" y="441592"/>
                </a:cubicBezTo>
                <a:cubicBezTo>
                  <a:pt x="3125137" y="443869"/>
                  <a:pt x="3122955" y="450697"/>
                  <a:pt x="3118595" y="455249"/>
                </a:cubicBezTo>
                <a:cubicBezTo>
                  <a:pt x="3114235" y="459802"/>
                  <a:pt x="3112056" y="466632"/>
                  <a:pt x="3112056" y="468907"/>
                </a:cubicBezTo>
                <a:cubicBezTo>
                  <a:pt x="3112056" y="475734"/>
                  <a:pt x="3131675" y="443869"/>
                  <a:pt x="3136036" y="432487"/>
                </a:cubicBezTo>
                <a:cubicBezTo>
                  <a:pt x="3138217" y="427934"/>
                  <a:pt x="3138217" y="423382"/>
                  <a:pt x="3136036" y="425659"/>
                </a:cubicBezTo>
                <a:close/>
                <a:moveTo>
                  <a:pt x="3175277" y="412002"/>
                </a:moveTo>
                <a:cubicBezTo>
                  <a:pt x="3173098" y="412002"/>
                  <a:pt x="3173098" y="414277"/>
                  <a:pt x="3173098" y="418829"/>
                </a:cubicBezTo>
                <a:cubicBezTo>
                  <a:pt x="3173098" y="423382"/>
                  <a:pt x="3173098" y="425659"/>
                  <a:pt x="3175277" y="421107"/>
                </a:cubicBezTo>
                <a:cubicBezTo>
                  <a:pt x="3175277" y="416552"/>
                  <a:pt x="3175277" y="412002"/>
                  <a:pt x="3175277" y="412002"/>
                </a:cubicBezTo>
                <a:close/>
                <a:moveTo>
                  <a:pt x="3169827" y="405173"/>
                </a:moveTo>
                <a:cubicBezTo>
                  <a:pt x="3168737" y="405173"/>
                  <a:pt x="3166557" y="407449"/>
                  <a:pt x="3162197" y="412002"/>
                </a:cubicBezTo>
                <a:cubicBezTo>
                  <a:pt x="3153476" y="418829"/>
                  <a:pt x="3153476" y="418829"/>
                  <a:pt x="3162197" y="418829"/>
                </a:cubicBezTo>
                <a:cubicBezTo>
                  <a:pt x="3164378" y="416552"/>
                  <a:pt x="3168738" y="414277"/>
                  <a:pt x="3170917" y="412002"/>
                </a:cubicBezTo>
                <a:cubicBezTo>
                  <a:pt x="3170917" y="407449"/>
                  <a:pt x="3170917" y="405173"/>
                  <a:pt x="3169827" y="405173"/>
                </a:cubicBezTo>
                <a:close/>
                <a:moveTo>
                  <a:pt x="3698495" y="268597"/>
                </a:moveTo>
                <a:cubicBezTo>
                  <a:pt x="3694135" y="268597"/>
                  <a:pt x="3694135" y="268597"/>
                  <a:pt x="3696316" y="270872"/>
                </a:cubicBezTo>
                <a:cubicBezTo>
                  <a:pt x="3698495" y="273150"/>
                  <a:pt x="3700676" y="273150"/>
                  <a:pt x="3702855" y="270872"/>
                </a:cubicBezTo>
                <a:cubicBezTo>
                  <a:pt x="3705036" y="268597"/>
                  <a:pt x="3702855" y="268597"/>
                  <a:pt x="3698495" y="268597"/>
                </a:cubicBezTo>
                <a:close/>
                <a:moveTo>
                  <a:pt x="3243677" y="267460"/>
                </a:moveTo>
                <a:cubicBezTo>
                  <a:pt x="3242314" y="267460"/>
                  <a:pt x="3239589" y="268597"/>
                  <a:pt x="3234140" y="270872"/>
                </a:cubicBezTo>
                <a:cubicBezTo>
                  <a:pt x="3231959" y="273150"/>
                  <a:pt x="3229780" y="275427"/>
                  <a:pt x="3229780" y="277702"/>
                </a:cubicBezTo>
                <a:cubicBezTo>
                  <a:pt x="3231959" y="282255"/>
                  <a:pt x="3247221" y="277702"/>
                  <a:pt x="3245039" y="270872"/>
                </a:cubicBezTo>
                <a:cubicBezTo>
                  <a:pt x="3245039" y="268597"/>
                  <a:pt x="3245039" y="267460"/>
                  <a:pt x="3243677" y="267460"/>
                </a:cubicBezTo>
                <a:close/>
                <a:moveTo>
                  <a:pt x="3203619" y="264045"/>
                </a:moveTo>
                <a:cubicBezTo>
                  <a:pt x="3201438" y="264045"/>
                  <a:pt x="3201438" y="266322"/>
                  <a:pt x="3199259" y="268597"/>
                </a:cubicBezTo>
                <a:cubicBezTo>
                  <a:pt x="3199259" y="270872"/>
                  <a:pt x="3199259" y="273150"/>
                  <a:pt x="3201438" y="273150"/>
                </a:cubicBezTo>
                <a:cubicBezTo>
                  <a:pt x="3203619" y="273150"/>
                  <a:pt x="3205798" y="270872"/>
                  <a:pt x="3205798" y="268597"/>
                </a:cubicBezTo>
                <a:cubicBezTo>
                  <a:pt x="3205798" y="266322"/>
                  <a:pt x="3205798" y="264045"/>
                  <a:pt x="3203619" y="264045"/>
                </a:cubicBezTo>
                <a:close/>
                <a:moveTo>
                  <a:pt x="761936" y="261770"/>
                </a:moveTo>
                <a:cubicBezTo>
                  <a:pt x="757575" y="261770"/>
                  <a:pt x="755394" y="261770"/>
                  <a:pt x="755394" y="264045"/>
                </a:cubicBezTo>
                <a:cubicBezTo>
                  <a:pt x="755394" y="266322"/>
                  <a:pt x="759754" y="268597"/>
                  <a:pt x="761936" y="268597"/>
                </a:cubicBezTo>
                <a:cubicBezTo>
                  <a:pt x="764115" y="268597"/>
                  <a:pt x="768475" y="266322"/>
                  <a:pt x="768475" y="266322"/>
                </a:cubicBezTo>
                <a:cubicBezTo>
                  <a:pt x="768475" y="266322"/>
                  <a:pt x="764115" y="264045"/>
                  <a:pt x="761936" y="261770"/>
                </a:cubicBezTo>
                <a:close/>
                <a:moveTo>
                  <a:pt x="1058426" y="259492"/>
                </a:moveTo>
                <a:cubicBezTo>
                  <a:pt x="1056245" y="259492"/>
                  <a:pt x="1054066" y="261770"/>
                  <a:pt x="1054066" y="264045"/>
                </a:cubicBezTo>
                <a:cubicBezTo>
                  <a:pt x="1054066" y="266322"/>
                  <a:pt x="1056245" y="268597"/>
                  <a:pt x="1058426" y="266322"/>
                </a:cubicBezTo>
                <a:cubicBezTo>
                  <a:pt x="1060605" y="264045"/>
                  <a:pt x="1062786" y="261770"/>
                  <a:pt x="1062786" y="261770"/>
                </a:cubicBezTo>
                <a:cubicBezTo>
                  <a:pt x="1062786" y="259492"/>
                  <a:pt x="1060605" y="259492"/>
                  <a:pt x="1058426" y="259492"/>
                </a:cubicBezTo>
                <a:close/>
                <a:moveTo>
                  <a:pt x="831698" y="163890"/>
                </a:moveTo>
                <a:cubicBezTo>
                  <a:pt x="829517" y="166165"/>
                  <a:pt x="825157" y="168442"/>
                  <a:pt x="818618" y="168442"/>
                </a:cubicBezTo>
                <a:cubicBezTo>
                  <a:pt x="809897" y="168442"/>
                  <a:pt x="807716" y="172995"/>
                  <a:pt x="807716" y="179822"/>
                </a:cubicBezTo>
                <a:cubicBezTo>
                  <a:pt x="807716" y="186652"/>
                  <a:pt x="809897" y="191205"/>
                  <a:pt x="812076" y="191205"/>
                </a:cubicBezTo>
                <a:cubicBezTo>
                  <a:pt x="814257" y="191205"/>
                  <a:pt x="816436" y="188927"/>
                  <a:pt x="814257" y="184377"/>
                </a:cubicBezTo>
                <a:cubicBezTo>
                  <a:pt x="812076" y="177547"/>
                  <a:pt x="814257" y="177547"/>
                  <a:pt x="820797" y="179822"/>
                </a:cubicBezTo>
                <a:cubicBezTo>
                  <a:pt x="827338" y="182100"/>
                  <a:pt x="827338" y="182100"/>
                  <a:pt x="822978" y="177547"/>
                </a:cubicBezTo>
                <a:cubicBezTo>
                  <a:pt x="816436" y="172995"/>
                  <a:pt x="816436" y="172995"/>
                  <a:pt x="822978" y="172995"/>
                </a:cubicBezTo>
                <a:cubicBezTo>
                  <a:pt x="827338" y="172995"/>
                  <a:pt x="829517" y="170720"/>
                  <a:pt x="831698" y="168442"/>
                </a:cubicBezTo>
                <a:cubicBezTo>
                  <a:pt x="833877" y="163890"/>
                  <a:pt x="831698" y="161615"/>
                  <a:pt x="831698" y="163890"/>
                </a:cubicBezTo>
                <a:close/>
                <a:moveTo>
                  <a:pt x="3245039" y="159337"/>
                </a:moveTo>
                <a:cubicBezTo>
                  <a:pt x="3240679" y="159337"/>
                  <a:pt x="3238500" y="161615"/>
                  <a:pt x="3242861" y="161615"/>
                </a:cubicBezTo>
                <a:cubicBezTo>
                  <a:pt x="3245039" y="163890"/>
                  <a:pt x="3247221" y="163890"/>
                  <a:pt x="3249399" y="161615"/>
                </a:cubicBezTo>
                <a:cubicBezTo>
                  <a:pt x="3251581" y="159337"/>
                  <a:pt x="3249399" y="159337"/>
                  <a:pt x="3245039" y="159337"/>
                </a:cubicBezTo>
                <a:close/>
                <a:moveTo>
                  <a:pt x="3300359" y="150802"/>
                </a:moveTo>
                <a:cubicBezTo>
                  <a:pt x="3298451" y="150233"/>
                  <a:pt x="3297361" y="151371"/>
                  <a:pt x="3297361" y="154785"/>
                </a:cubicBezTo>
                <a:cubicBezTo>
                  <a:pt x="3297361" y="157060"/>
                  <a:pt x="3301721" y="159337"/>
                  <a:pt x="3303903" y="161615"/>
                </a:cubicBezTo>
                <a:cubicBezTo>
                  <a:pt x="3312623" y="166165"/>
                  <a:pt x="3314802" y="163890"/>
                  <a:pt x="3308263" y="157060"/>
                </a:cubicBezTo>
                <a:cubicBezTo>
                  <a:pt x="3304992" y="153646"/>
                  <a:pt x="3302266" y="151370"/>
                  <a:pt x="3300359" y="150802"/>
                </a:cubicBezTo>
                <a:close/>
                <a:moveTo>
                  <a:pt x="1276433" y="95603"/>
                </a:moveTo>
                <a:cubicBezTo>
                  <a:pt x="1276433" y="95603"/>
                  <a:pt x="1274252" y="97878"/>
                  <a:pt x="1272073" y="102432"/>
                </a:cubicBezTo>
                <a:cubicBezTo>
                  <a:pt x="1269892" y="109260"/>
                  <a:pt x="1269892" y="109260"/>
                  <a:pt x="1274252" y="104708"/>
                </a:cubicBezTo>
                <a:cubicBezTo>
                  <a:pt x="1276433" y="100155"/>
                  <a:pt x="1278612" y="97878"/>
                  <a:pt x="1276433" y="95603"/>
                </a:cubicBezTo>
                <a:close/>
                <a:moveTo>
                  <a:pt x="3705036" y="93327"/>
                </a:moveTo>
                <a:cubicBezTo>
                  <a:pt x="3702855" y="93327"/>
                  <a:pt x="3700676" y="95603"/>
                  <a:pt x="3702855" y="97878"/>
                </a:cubicBezTo>
                <a:cubicBezTo>
                  <a:pt x="3705036" y="100155"/>
                  <a:pt x="3707215" y="102432"/>
                  <a:pt x="3707215" y="102432"/>
                </a:cubicBezTo>
                <a:cubicBezTo>
                  <a:pt x="3707215" y="102432"/>
                  <a:pt x="3709397" y="100155"/>
                  <a:pt x="3709397" y="97878"/>
                </a:cubicBezTo>
                <a:cubicBezTo>
                  <a:pt x="3709397" y="95603"/>
                  <a:pt x="3707215" y="93327"/>
                  <a:pt x="3705036" y="93327"/>
                </a:cubicBezTo>
                <a:close/>
                <a:moveTo>
                  <a:pt x="3765534" y="81661"/>
                </a:moveTo>
                <a:cubicBezTo>
                  <a:pt x="3764444" y="83654"/>
                  <a:pt x="3764989" y="87637"/>
                  <a:pt x="3768257" y="91050"/>
                </a:cubicBezTo>
                <a:cubicBezTo>
                  <a:pt x="3772617" y="95603"/>
                  <a:pt x="3774799" y="95603"/>
                  <a:pt x="3774799" y="93327"/>
                </a:cubicBezTo>
                <a:cubicBezTo>
                  <a:pt x="3776977" y="91050"/>
                  <a:pt x="3774799" y="86498"/>
                  <a:pt x="3772617" y="84223"/>
                </a:cubicBezTo>
                <a:cubicBezTo>
                  <a:pt x="3769349" y="79670"/>
                  <a:pt x="3766623" y="79670"/>
                  <a:pt x="3765534" y="81661"/>
                </a:cubicBezTo>
                <a:close/>
                <a:moveTo>
                  <a:pt x="3796599" y="79670"/>
                </a:moveTo>
                <a:cubicBezTo>
                  <a:pt x="3794418" y="79670"/>
                  <a:pt x="3792239" y="81945"/>
                  <a:pt x="3792239" y="86498"/>
                </a:cubicBezTo>
                <a:cubicBezTo>
                  <a:pt x="3792239" y="91050"/>
                  <a:pt x="3794418" y="95603"/>
                  <a:pt x="3796599" y="95603"/>
                </a:cubicBezTo>
                <a:cubicBezTo>
                  <a:pt x="3798778" y="95603"/>
                  <a:pt x="3800959" y="93327"/>
                  <a:pt x="3800959" y="88773"/>
                </a:cubicBezTo>
                <a:cubicBezTo>
                  <a:pt x="3800959" y="84223"/>
                  <a:pt x="3798778" y="81945"/>
                  <a:pt x="3796599" y="79670"/>
                </a:cubicBezTo>
                <a:close/>
                <a:moveTo>
                  <a:pt x="3764444" y="57476"/>
                </a:moveTo>
                <a:cubicBezTo>
                  <a:pt x="3763899" y="59183"/>
                  <a:pt x="3764989" y="63738"/>
                  <a:pt x="3768257" y="70565"/>
                </a:cubicBezTo>
                <a:cubicBezTo>
                  <a:pt x="3770439" y="72840"/>
                  <a:pt x="3772617" y="75115"/>
                  <a:pt x="3774799" y="72840"/>
                </a:cubicBezTo>
                <a:cubicBezTo>
                  <a:pt x="3774799" y="70565"/>
                  <a:pt x="3774799" y="66010"/>
                  <a:pt x="3770439" y="61460"/>
                </a:cubicBezTo>
                <a:cubicBezTo>
                  <a:pt x="3767168" y="56908"/>
                  <a:pt x="3764989" y="55768"/>
                  <a:pt x="3764444" y="57476"/>
                </a:cubicBezTo>
                <a:close/>
                <a:moveTo>
                  <a:pt x="2558317" y="52353"/>
                </a:moveTo>
                <a:cubicBezTo>
                  <a:pt x="2558317" y="52353"/>
                  <a:pt x="2562677" y="54630"/>
                  <a:pt x="2564856" y="59183"/>
                </a:cubicBezTo>
                <a:cubicBezTo>
                  <a:pt x="2567037" y="63735"/>
                  <a:pt x="2571397" y="63735"/>
                  <a:pt x="2571397" y="59183"/>
                </a:cubicBezTo>
                <a:cubicBezTo>
                  <a:pt x="2571397" y="56908"/>
                  <a:pt x="2569216" y="52353"/>
                  <a:pt x="2564856" y="52353"/>
                </a:cubicBezTo>
                <a:cubicBezTo>
                  <a:pt x="2560496" y="52353"/>
                  <a:pt x="2558317" y="52353"/>
                  <a:pt x="2558317" y="52353"/>
                </a:cubicBezTo>
                <a:close/>
                <a:moveTo>
                  <a:pt x="3369305" y="50078"/>
                </a:moveTo>
                <a:cubicBezTo>
                  <a:pt x="3367123" y="50078"/>
                  <a:pt x="3364945" y="52353"/>
                  <a:pt x="3364945" y="54630"/>
                </a:cubicBezTo>
                <a:cubicBezTo>
                  <a:pt x="3364945" y="56908"/>
                  <a:pt x="3367123" y="59183"/>
                  <a:pt x="3369305" y="56908"/>
                </a:cubicBezTo>
                <a:cubicBezTo>
                  <a:pt x="3371484" y="56908"/>
                  <a:pt x="3371484" y="54630"/>
                  <a:pt x="3373665" y="52353"/>
                </a:cubicBezTo>
                <a:cubicBezTo>
                  <a:pt x="3373665" y="50078"/>
                  <a:pt x="3371484" y="50078"/>
                  <a:pt x="3369305" y="50078"/>
                </a:cubicBezTo>
                <a:close/>
                <a:moveTo>
                  <a:pt x="899279" y="50078"/>
                </a:moveTo>
                <a:cubicBezTo>
                  <a:pt x="897100" y="50078"/>
                  <a:pt x="894919" y="52353"/>
                  <a:pt x="894919" y="56908"/>
                </a:cubicBezTo>
                <a:cubicBezTo>
                  <a:pt x="894919" y="61460"/>
                  <a:pt x="897100" y="63735"/>
                  <a:pt x="899279" y="63735"/>
                </a:cubicBezTo>
                <a:cubicBezTo>
                  <a:pt x="901460" y="63735"/>
                  <a:pt x="903639" y="61460"/>
                  <a:pt x="903639" y="56908"/>
                </a:cubicBezTo>
                <a:cubicBezTo>
                  <a:pt x="903639" y="52353"/>
                  <a:pt x="901460" y="50078"/>
                  <a:pt x="899279" y="50078"/>
                </a:cubicBezTo>
                <a:close/>
                <a:moveTo>
                  <a:pt x="875299" y="40973"/>
                </a:moveTo>
                <a:lnTo>
                  <a:pt x="878996" y="44835"/>
                </a:lnTo>
                <a:lnTo>
                  <a:pt x="872152" y="45905"/>
                </a:lnTo>
                <a:close/>
                <a:moveTo>
                  <a:pt x="3768257" y="27315"/>
                </a:moveTo>
                <a:cubicBezTo>
                  <a:pt x="3761718" y="27315"/>
                  <a:pt x="3759537" y="29590"/>
                  <a:pt x="3763897" y="29590"/>
                </a:cubicBezTo>
                <a:cubicBezTo>
                  <a:pt x="3766078" y="31868"/>
                  <a:pt x="3770439" y="31868"/>
                  <a:pt x="3772617" y="29590"/>
                </a:cubicBezTo>
                <a:cubicBezTo>
                  <a:pt x="3774799" y="27315"/>
                  <a:pt x="3772617" y="27315"/>
                  <a:pt x="3768257" y="27315"/>
                </a:cubicBezTo>
                <a:close/>
                <a:moveTo>
                  <a:pt x="3802049" y="26747"/>
                </a:moveTo>
                <a:cubicBezTo>
                  <a:pt x="3800414" y="26747"/>
                  <a:pt x="3797689" y="28454"/>
                  <a:pt x="3794418" y="31868"/>
                </a:cubicBezTo>
                <a:cubicBezTo>
                  <a:pt x="3787879" y="36420"/>
                  <a:pt x="3787879" y="36420"/>
                  <a:pt x="3794418" y="36420"/>
                </a:cubicBezTo>
                <a:cubicBezTo>
                  <a:pt x="3798778" y="36420"/>
                  <a:pt x="3800959" y="34145"/>
                  <a:pt x="3803139" y="31868"/>
                </a:cubicBezTo>
                <a:cubicBezTo>
                  <a:pt x="3804230" y="28454"/>
                  <a:pt x="3803685" y="26747"/>
                  <a:pt x="3802049" y="26747"/>
                </a:cubicBezTo>
                <a:close/>
                <a:moveTo>
                  <a:pt x="3391105" y="22763"/>
                </a:moveTo>
                <a:cubicBezTo>
                  <a:pt x="3388924" y="22763"/>
                  <a:pt x="3386745" y="25040"/>
                  <a:pt x="3388924" y="27315"/>
                </a:cubicBezTo>
                <a:cubicBezTo>
                  <a:pt x="3391105" y="29590"/>
                  <a:pt x="3393285" y="31868"/>
                  <a:pt x="3393285" y="31868"/>
                </a:cubicBezTo>
                <a:cubicBezTo>
                  <a:pt x="3393285" y="31868"/>
                  <a:pt x="3393285" y="29590"/>
                  <a:pt x="3395466" y="27315"/>
                </a:cubicBezTo>
                <a:cubicBezTo>
                  <a:pt x="3395466" y="25040"/>
                  <a:pt x="3393285" y="22763"/>
                  <a:pt x="3391105" y="22763"/>
                </a:cubicBezTo>
                <a:close/>
                <a:moveTo>
                  <a:pt x="2370831" y="0"/>
                </a:moveTo>
                <a:cubicBezTo>
                  <a:pt x="2370831" y="0"/>
                  <a:pt x="2407891" y="0"/>
                  <a:pt x="2451492" y="0"/>
                </a:cubicBezTo>
                <a:cubicBezTo>
                  <a:pt x="2474385" y="0"/>
                  <a:pt x="2501635" y="0"/>
                  <a:pt x="2527524" y="0"/>
                </a:cubicBezTo>
                <a:lnTo>
                  <a:pt x="2556136" y="0"/>
                </a:lnTo>
                <a:cubicBezTo>
                  <a:pt x="2553957" y="0"/>
                  <a:pt x="2551776" y="2278"/>
                  <a:pt x="2551776" y="4553"/>
                </a:cubicBezTo>
                <a:cubicBezTo>
                  <a:pt x="2551776" y="6828"/>
                  <a:pt x="2553957" y="9105"/>
                  <a:pt x="2556136" y="9105"/>
                </a:cubicBezTo>
                <a:cubicBezTo>
                  <a:pt x="2558317" y="9105"/>
                  <a:pt x="2558317" y="6828"/>
                  <a:pt x="2560496" y="4553"/>
                </a:cubicBezTo>
                <a:cubicBezTo>
                  <a:pt x="2560496" y="2278"/>
                  <a:pt x="2558317" y="0"/>
                  <a:pt x="2556136" y="0"/>
                </a:cubicBezTo>
                <a:lnTo>
                  <a:pt x="2595377" y="0"/>
                </a:lnTo>
                <a:cubicBezTo>
                  <a:pt x="2630259" y="0"/>
                  <a:pt x="2791584" y="0"/>
                  <a:pt x="2952909" y="0"/>
                </a:cubicBezTo>
                <a:cubicBezTo>
                  <a:pt x="3207979" y="0"/>
                  <a:pt x="3264661" y="2278"/>
                  <a:pt x="3323522" y="4553"/>
                </a:cubicBezTo>
                <a:cubicBezTo>
                  <a:pt x="3334423" y="4553"/>
                  <a:pt x="3334423" y="4553"/>
                  <a:pt x="3330063" y="11383"/>
                </a:cubicBezTo>
                <a:cubicBezTo>
                  <a:pt x="3327882" y="15935"/>
                  <a:pt x="3321343" y="18210"/>
                  <a:pt x="3316983" y="18210"/>
                </a:cubicBezTo>
                <a:cubicBezTo>
                  <a:pt x="3303903" y="18210"/>
                  <a:pt x="3301721" y="18210"/>
                  <a:pt x="3301721" y="38698"/>
                </a:cubicBezTo>
                <a:cubicBezTo>
                  <a:pt x="3301721" y="50078"/>
                  <a:pt x="3299543" y="56908"/>
                  <a:pt x="3297361" y="56908"/>
                </a:cubicBezTo>
                <a:cubicBezTo>
                  <a:pt x="3295182" y="56908"/>
                  <a:pt x="3293001" y="61460"/>
                  <a:pt x="3295182" y="68288"/>
                </a:cubicBezTo>
                <a:cubicBezTo>
                  <a:pt x="3297361" y="75115"/>
                  <a:pt x="3295182" y="79670"/>
                  <a:pt x="3293001" y="79670"/>
                </a:cubicBezTo>
                <a:cubicBezTo>
                  <a:pt x="3290822" y="79670"/>
                  <a:pt x="3288641" y="81945"/>
                  <a:pt x="3290822" y="86498"/>
                </a:cubicBezTo>
                <a:cubicBezTo>
                  <a:pt x="3293001" y="88773"/>
                  <a:pt x="3288641" y="97878"/>
                  <a:pt x="3282102" y="106985"/>
                </a:cubicBezTo>
                <a:cubicBezTo>
                  <a:pt x="3275561" y="113813"/>
                  <a:pt x="3273381" y="120640"/>
                  <a:pt x="3273381" y="122917"/>
                </a:cubicBezTo>
                <a:cubicBezTo>
                  <a:pt x="3275561" y="125195"/>
                  <a:pt x="3273381" y="129747"/>
                  <a:pt x="3271200" y="136575"/>
                </a:cubicBezTo>
                <a:cubicBezTo>
                  <a:pt x="3262480" y="157060"/>
                  <a:pt x="3253760" y="168442"/>
                  <a:pt x="3251581" y="163890"/>
                </a:cubicBezTo>
                <a:cubicBezTo>
                  <a:pt x="3249399" y="161615"/>
                  <a:pt x="3249399" y="163890"/>
                  <a:pt x="3251581" y="168442"/>
                </a:cubicBezTo>
                <a:cubicBezTo>
                  <a:pt x="3251581" y="172995"/>
                  <a:pt x="3251581" y="177547"/>
                  <a:pt x="3249399" y="177547"/>
                </a:cubicBezTo>
                <a:cubicBezTo>
                  <a:pt x="3247221" y="177547"/>
                  <a:pt x="3245039" y="179822"/>
                  <a:pt x="3245039" y="184377"/>
                </a:cubicBezTo>
                <a:cubicBezTo>
                  <a:pt x="3245039" y="198035"/>
                  <a:pt x="3214518" y="257215"/>
                  <a:pt x="3210158" y="254940"/>
                </a:cubicBezTo>
                <a:cubicBezTo>
                  <a:pt x="3207979" y="252665"/>
                  <a:pt x="3205798" y="252665"/>
                  <a:pt x="3207979" y="254940"/>
                </a:cubicBezTo>
                <a:cubicBezTo>
                  <a:pt x="3212339" y="261770"/>
                  <a:pt x="3186179" y="323227"/>
                  <a:pt x="3173098" y="336885"/>
                </a:cubicBezTo>
                <a:cubicBezTo>
                  <a:pt x="3166557" y="343714"/>
                  <a:pt x="3164378" y="350542"/>
                  <a:pt x="3164378" y="350542"/>
                </a:cubicBezTo>
                <a:cubicBezTo>
                  <a:pt x="3164378" y="350542"/>
                  <a:pt x="3162197" y="359647"/>
                  <a:pt x="3157837" y="371027"/>
                </a:cubicBezTo>
                <a:cubicBezTo>
                  <a:pt x="3151297" y="386962"/>
                  <a:pt x="3149116" y="389239"/>
                  <a:pt x="3142577" y="389239"/>
                </a:cubicBezTo>
                <a:cubicBezTo>
                  <a:pt x="3136036" y="389239"/>
                  <a:pt x="3136036" y="389239"/>
                  <a:pt x="3136036" y="402897"/>
                </a:cubicBezTo>
                <a:cubicBezTo>
                  <a:pt x="3138217" y="416552"/>
                  <a:pt x="3136036" y="418829"/>
                  <a:pt x="3129497" y="416552"/>
                </a:cubicBezTo>
                <a:cubicBezTo>
                  <a:pt x="3122955" y="414277"/>
                  <a:pt x="3122955" y="414277"/>
                  <a:pt x="3129497" y="418829"/>
                </a:cubicBezTo>
                <a:cubicBezTo>
                  <a:pt x="3140396" y="425659"/>
                  <a:pt x="3142577" y="425659"/>
                  <a:pt x="3142577" y="412002"/>
                </a:cubicBezTo>
                <a:cubicBezTo>
                  <a:pt x="3142577" y="405172"/>
                  <a:pt x="3144756" y="400619"/>
                  <a:pt x="3149116" y="400619"/>
                </a:cubicBezTo>
                <a:cubicBezTo>
                  <a:pt x="3153476" y="400619"/>
                  <a:pt x="3155657" y="398344"/>
                  <a:pt x="3155657" y="396067"/>
                </a:cubicBezTo>
                <a:cubicBezTo>
                  <a:pt x="3155657" y="393789"/>
                  <a:pt x="3157837" y="391514"/>
                  <a:pt x="3162197" y="391514"/>
                </a:cubicBezTo>
                <a:cubicBezTo>
                  <a:pt x="3166557" y="391514"/>
                  <a:pt x="3170917" y="389239"/>
                  <a:pt x="3173098" y="386962"/>
                </a:cubicBezTo>
                <a:cubicBezTo>
                  <a:pt x="3173098" y="384684"/>
                  <a:pt x="3173098" y="382409"/>
                  <a:pt x="3170917" y="384684"/>
                </a:cubicBezTo>
                <a:cubicBezTo>
                  <a:pt x="3168738" y="384684"/>
                  <a:pt x="3166557" y="386962"/>
                  <a:pt x="3166557" y="384684"/>
                </a:cubicBezTo>
                <a:cubicBezTo>
                  <a:pt x="3166557" y="380134"/>
                  <a:pt x="3186179" y="339160"/>
                  <a:pt x="3188357" y="339160"/>
                </a:cubicBezTo>
                <a:cubicBezTo>
                  <a:pt x="3190539" y="336885"/>
                  <a:pt x="3194899" y="336885"/>
                  <a:pt x="3197078" y="336885"/>
                </a:cubicBezTo>
                <a:cubicBezTo>
                  <a:pt x="3199259" y="336885"/>
                  <a:pt x="3201438" y="330057"/>
                  <a:pt x="3201438" y="323227"/>
                </a:cubicBezTo>
                <a:cubicBezTo>
                  <a:pt x="3201438" y="316397"/>
                  <a:pt x="3203619" y="309570"/>
                  <a:pt x="3205798" y="309570"/>
                </a:cubicBezTo>
                <a:cubicBezTo>
                  <a:pt x="3210158" y="309570"/>
                  <a:pt x="3214518" y="300465"/>
                  <a:pt x="3218879" y="286807"/>
                </a:cubicBezTo>
                <a:cubicBezTo>
                  <a:pt x="3223239" y="273150"/>
                  <a:pt x="3231959" y="257215"/>
                  <a:pt x="3238500" y="248110"/>
                </a:cubicBezTo>
                <a:cubicBezTo>
                  <a:pt x="3245039" y="239007"/>
                  <a:pt x="3249399" y="229902"/>
                  <a:pt x="3249399" y="227625"/>
                </a:cubicBezTo>
                <a:cubicBezTo>
                  <a:pt x="3249399" y="218520"/>
                  <a:pt x="3266840" y="198035"/>
                  <a:pt x="3271200" y="200310"/>
                </a:cubicBezTo>
                <a:cubicBezTo>
                  <a:pt x="3275561" y="200310"/>
                  <a:pt x="3275561" y="198035"/>
                  <a:pt x="3275561" y="188927"/>
                </a:cubicBezTo>
                <a:cubicBezTo>
                  <a:pt x="3275561" y="182100"/>
                  <a:pt x="3277742" y="177547"/>
                  <a:pt x="3279921" y="177547"/>
                </a:cubicBezTo>
                <a:cubicBezTo>
                  <a:pt x="3282102" y="179822"/>
                  <a:pt x="3284281" y="175272"/>
                  <a:pt x="3284281" y="168442"/>
                </a:cubicBezTo>
                <a:cubicBezTo>
                  <a:pt x="3284281" y="157060"/>
                  <a:pt x="3297361" y="138852"/>
                  <a:pt x="3301721" y="145680"/>
                </a:cubicBezTo>
                <a:cubicBezTo>
                  <a:pt x="3303903" y="147957"/>
                  <a:pt x="3303903" y="145680"/>
                  <a:pt x="3301721" y="138852"/>
                </a:cubicBezTo>
                <a:cubicBezTo>
                  <a:pt x="3299543" y="132022"/>
                  <a:pt x="3299543" y="127470"/>
                  <a:pt x="3301721" y="127470"/>
                </a:cubicBezTo>
                <a:cubicBezTo>
                  <a:pt x="3301721" y="127470"/>
                  <a:pt x="3308263" y="120640"/>
                  <a:pt x="3312623" y="109260"/>
                </a:cubicBezTo>
                <a:cubicBezTo>
                  <a:pt x="3316983" y="100155"/>
                  <a:pt x="3323522" y="91050"/>
                  <a:pt x="3327882" y="91050"/>
                </a:cubicBezTo>
                <a:cubicBezTo>
                  <a:pt x="3332243" y="91050"/>
                  <a:pt x="3334423" y="86498"/>
                  <a:pt x="3334423" y="84223"/>
                </a:cubicBezTo>
                <a:cubicBezTo>
                  <a:pt x="3334423" y="81945"/>
                  <a:pt x="3336603" y="75115"/>
                  <a:pt x="3340963" y="70565"/>
                </a:cubicBezTo>
                <a:cubicBezTo>
                  <a:pt x="3345323" y="66010"/>
                  <a:pt x="3347504" y="59183"/>
                  <a:pt x="3347504" y="56908"/>
                </a:cubicBezTo>
                <a:cubicBezTo>
                  <a:pt x="3347504" y="54630"/>
                  <a:pt x="3349683" y="52353"/>
                  <a:pt x="3351864" y="52353"/>
                </a:cubicBezTo>
                <a:cubicBezTo>
                  <a:pt x="3354043" y="52353"/>
                  <a:pt x="3356224" y="47803"/>
                  <a:pt x="3356224" y="43248"/>
                </a:cubicBezTo>
                <a:cubicBezTo>
                  <a:pt x="3356224" y="38698"/>
                  <a:pt x="3360585" y="29590"/>
                  <a:pt x="3364945" y="22763"/>
                </a:cubicBezTo>
                <a:cubicBezTo>
                  <a:pt x="3369305" y="15935"/>
                  <a:pt x="3373665" y="9105"/>
                  <a:pt x="3373665" y="6828"/>
                </a:cubicBezTo>
                <a:cubicBezTo>
                  <a:pt x="3373665" y="2278"/>
                  <a:pt x="3412906" y="2278"/>
                  <a:pt x="3497928" y="4553"/>
                </a:cubicBezTo>
                <a:cubicBezTo>
                  <a:pt x="3567691" y="6828"/>
                  <a:pt x="3641813" y="9105"/>
                  <a:pt x="3665795" y="9105"/>
                </a:cubicBezTo>
                <a:cubicBezTo>
                  <a:pt x="3718117" y="11383"/>
                  <a:pt x="3718117" y="11383"/>
                  <a:pt x="3715935" y="15935"/>
                </a:cubicBezTo>
                <a:cubicBezTo>
                  <a:pt x="3713757" y="18210"/>
                  <a:pt x="3720296" y="20485"/>
                  <a:pt x="3729016" y="18210"/>
                </a:cubicBezTo>
                <a:cubicBezTo>
                  <a:pt x="3737736" y="15935"/>
                  <a:pt x="3757358" y="15935"/>
                  <a:pt x="3772617" y="15935"/>
                </a:cubicBezTo>
                <a:cubicBezTo>
                  <a:pt x="3787879" y="15935"/>
                  <a:pt x="3809680" y="15935"/>
                  <a:pt x="3822760" y="15935"/>
                </a:cubicBezTo>
                <a:cubicBezTo>
                  <a:pt x="3833659" y="15935"/>
                  <a:pt x="3848921" y="15935"/>
                  <a:pt x="3853281" y="15935"/>
                </a:cubicBezTo>
                <a:cubicBezTo>
                  <a:pt x="3859821" y="15935"/>
                  <a:pt x="3890341" y="15935"/>
                  <a:pt x="3920863" y="18210"/>
                </a:cubicBezTo>
                <a:cubicBezTo>
                  <a:pt x="3953565" y="18210"/>
                  <a:pt x="3994985" y="20485"/>
                  <a:pt x="4014607" y="22763"/>
                </a:cubicBezTo>
                <a:lnTo>
                  <a:pt x="4051667" y="25040"/>
                </a:lnTo>
                <a:lnTo>
                  <a:pt x="4051667" y="75115"/>
                </a:lnTo>
                <a:cubicBezTo>
                  <a:pt x="4051667" y="102432"/>
                  <a:pt x="4051667" y="318675"/>
                  <a:pt x="4051667" y="557681"/>
                </a:cubicBezTo>
                <a:cubicBezTo>
                  <a:pt x="4051667" y="637351"/>
                  <a:pt x="4051532" y="704214"/>
                  <a:pt x="4051294" y="759700"/>
                </a:cubicBezTo>
                <a:lnTo>
                  <a:pt x="4050397" y="880944"/>
                </a:lnTo>
                <a:lnTo>
                  <a:pt x="4056027" y="882046"/>
                </a:lnTo>
                <a:lnTo>
                  <a:pt x="4053846" y="920743"/>
                </a:lnTo>
                <a:cubicBezTo>
                  <a:pt x="4051667" y="943506"/>
                  <a:pt x="4049486" y="968543"/>
                  <a:pt x="4060387" y="1000411"/>
                </a:cubicBezTo>
                <a:cubicBezTo>
                  <a:pt x="4060387" y="1009516"/>
                  <a:pt x="4060387" y="1025448"/>
                  <a:pt x="4062566" y="1032278"/>
                </a:cubicBezTo>
                <a:cubicBezTo>
                  <a:pt x="4064747" y="1041383"/>
                  <a:pt x="4064747" y="1048211"/>
                  <a:pt x="4060387" y="1059593"/>
                </a:cubicBezTo>
                <a:cubicBezTo>
                  <a:pt x="4053846" y="1075528"/>
                  <a:pt x="4049486" y="1146090"/>
                  <a:pt x="4047305" y="1269008"/>
                </a:cubicBezTo>
                <a:cubicBezTo>
                  <a:pt x="4045125" y="1303152"/>
                  <a:pt x="4045125" y="1335017"/>
                  <a:pt x="4042947" y="1337295"/>
                </a:cubicBezTo>
                <a:cubicBezTo>
                  <a:pt x="4040765" y="1341847"/>
                  <a:pt x="4034227" y="1448830"/>
                  <a:pt x="4034227" y="1482975"/>
                </a:cubicBezTo>
                <a:cubicBezTo>
                  <a:pt x="4034227" y="1494355"/>
                  <a:pt x="4032045" y="1528499"/>
                  <a:pt x="4029866" y="1558089"/>
                </a:cubicBezTo>
                <a:cubicBezTo>
                  <a:pt x="4025504" y="1608167"/>
                  <a:pt x="4023325" y="1731084"/>
                  <a:pt x="4018965" y="1920014"/>
                </a:cubicBezTo>
                <a:cubicBezTo>
                  <a:pt x="4014605" y="2149913"/>
                  <a:pt x="4012426" y="2186333"/>
                  <a:pt x="4008065" y="2190888"/>
                </a:cubicBezTo>
                <a:cubicBezTo>
                  <a:pt x="4003703" y="2195438"/>
                  <a:pt x="4003703" y="2195438"/>
                  <a:pt x="4008065" y="2195438"/>
                </a:cubicBezTo>
                <a:cubicBezTo>
                  <a:pt x="4016786" y="2195438"/>
                  <a:pt x="4005884" y="2218201"/>
                  <a:pt x="3994985" y="2225030"/>
                </a:cubicBezTo>
                <a:cubicBezTo>
                  <a:pt x="3988444" y="2229583"/>
                  <a:pt x="3979723" y="2229583"/>
                  <a:pt x="3973184" y="2227308"/>
                </a:cubicBezTo>
                <a:cubicBezTo>
                  <a:pt x="3966643" y="2225030"/>
                  <a:pt x="3960101" y="2225030"/>
                  <a:pt x="3955744" y="2229583"/>
                </a:cubicBezTo>
                <a:cubicBezTo>
                  <a:pt x="3947023" y="2236413"/>
                  <a:pt x="3896881" y="2236413"/>
                  <a:pt x="3890341" y="2227308"/>
                </a:cubicBezTo>
                <a:cubicBezTo>
                  <a:pt x="3888160" y="2222755"/>
                  <a:pt x="3881621" y="2222755"/>
                  <a:pt x="3875080" y="2222755"/>
                </a:cubicBezTo>
                <a:cubicBezTo>
                  <a:pt x="3866359" y="2222755"/>
                  <a:pt x="3864181" y="2220478"/>
                  <a:pt x="3864181" y="2213650"/>
                </a:cubicBezTo>
                <a:cubicBezTo>
                  <a:pt x="3864181" y="2209096"/>
                  <a:pt x="3861999" y="2204545"/>
                  <a:pt x="3859821" y="2204545"/>
                </a:cubicBezTo>
                <a:cubicBezTo>
                  <a:pt x="3857639" y="2204545"/>
                  <a:pt x="3855460" y="2206820"/>
                  <a:pt x="3855460" y="2211373"/>
                </a:cubicBezTo>
                <a:cubicBezTo>
                  <a:pt x="3855460" y="2220478"/>
                  <a:pt x="3844559" y="2227308"/>
                  <a:pt x="3838020" y="2222755"/>
                </a:cubicBezTo>
                <a:cubicBezTo>
                  <a:pt x="3831478" y="2218201"/>
                  <a:pt x="3781338" y="2215925"/>
                  <a:pt x="3781338" y="2220478"/>
                </a:cubicBezTo>
                <a:cubicBezTo>
                  <a:pt x="3781338" y="2222755"/>
                  <a:pt x="3763895" y="2225030"/>
                  <a:pt x="3744275" y="2225030"/>
                </a:cubicBezTo>
                <a:cubicBezTo>
                  <a:pt x="3715935" y="2225030"/>
                  <a:pt x="3705034" y="2225030"/>
                  <a:pt x="3700674" y="2218201"/>
                </a:cubicBezTo>
                <a:cubicBezTo>
                  <a:pt x="3696314" y="2213650"/>
                  <a:pt x="3694135" y="2206820"/>
                  <a:pt x="3696314" y="2204545"/>
                </a:cubicBezTo>
                <a:cubicBezTo>
                  <a:pt x="3696314" y="2202268"/>
                  <a:pt x="3696314" y="2199993"/>
                  <a:pt x="3694135" y="2199993"/>
                </a:cubicBezTo>
                <a:cubicBezTo>
                  <a:pt x="3691953" y="2199993"/>
                  <a:pt x="3689775" y="2202268"/>
                  <a:pt x="3687593" y="2204545"/>
                </a:cubicBezTo>
                <a:cubicBezTo>
                  <a:pt x="3685415" y="2206820"/>
                  <a:pt x="3683233" y="2209096"/>
                  <a:pt x="3681054" y="2206820"/>
                </a:cubicBezTo>
                <a:cubicBezTo>
                  <a:pt x="3678873" y="2204545"/>
                  <a:pt x="3676692" y="2206820"/>
                  <a:pt x="3674513" y="2209096"/>
                </a:cubicBezTo>
                <a:cubicBezTo>
                  <a:pt x="3670153" y="2215925"/>
                  <a:pt x="3648352" y="2213650"/>
                  <a:pt x="3637453" y="2202268"/>
                </a:cubicBezTo>
                <a:cubicBezTo>
                  <a:pt x="3630911" y="2197715"/>
                  <a:pt x="3626551" y="2195438"/>
                  <a:pt x="3626551" y="2197715"/>
                </a:cubicBezTo>
                <a:cubicBezTo>
                  <a:pt x="3626551" y="2202268"/>
                  <a:pt x="3628733" y="2204545"/>
                  <a:pt x="3633091" y="2206820"/>
                </a:cubicBezTo>
                <a:cubicBezTo>
                  <a:pt x="3646173" y="2211373"/>
                  <a:pt x="3639632" y="2218201"/>
                  <a:pt x="3624372" y="2215925"/>
                </a:cubicBezTo>
                <a:cubicBezTo>
                  <a:pt x="3615652" y="2215925"/>
                  <a:pt x="3606932" y="2213650"/>
                  <a:pt x="3606932" y="2213650"/>
                </a:cubicBezTo>
                <a:cubicBezTo>
                  <a:pt x="3602572" y="2209096"/>
                  <a:pt x="3580771" y="2213650"/>
                  <a:pt x="3578590" y="2218201"/>
                </a:cubicBezTo>
                <a:cubicBezTo>
                  <a:pt x="3576411" y="2220478"/>
                  <a:pt x="3572051" y="2220478"/>
                  <a:pt x="3565509" y="2215925"/>
                </a:cubicBezTo>
                <a:cubicBezTo>
                  <a:pt x="3556789" y="2209096"/>
                  <a:pt x="3552429" y="2209096"/>
                  <a:pt x="3550250" y="2213650"/>
                </a:cubicBezTo>
                <a:cubicBezTo>
                  <a:pt x="3548069" y="2218201"/>
                  <a:pt x="3545887" y="2218201"/>
                  <a:pt x="3545887" y="2211373"/>
                </a:cubicBezTo>
                <a:cubicBezTo>
                  <a:pt x="3545887" y="2206820"/>
                  <a:pt x="3543709" y="2202268"/>
                  <a:pt x="3541529" y="2202268"/>
                </a:cubicBezTo>
                <a:cubicBezTo>
                  <a:pt x="3539348" y="2202268"/>
                  <a:pt x="3537169" y="2206820"/>
                  <a:pt x="3537169" y="2211373"/>
                </a:cubicBezTo>
                <a:cubicBezTo>
                  <a:pt x="3537169" y="2218201"/>
                  <a:pt x="3534988" y="2218201"/>
                  <a:pt x="3528449" y="2213650"/>
                </a:cubicBezTo>
                <a:cubicBezTo>
                  <a:pt x="3524087" y="2211373"/>
                  <a:pt x="3519729" y="2204545"/>
                  <a:pt x="3521908" y="2202268"/>
                </a:cubicBezTo>
                <a:cubicBezTo>
                  <a:pt x="3521908" y="2199993"/>
                  <a:pt x="3519729" y="2199993"/>
                  <a:pt x="3515369" y="2204545"/>
                </a:cubicBezTo>
                <a:cubicBezTo>
                  <a:pt x="3504467" y="2213650"/>
                  <a:pt x="3506648" y="2222755"/>
                  <a:pt x="3521908" y="2222755"/>
                </a:cubicBezTo>
                <a:cubicBezTo>
                  <a:pt x="3528449" y="2222755"/>
                  <a:pt x="3532809" y="2225030"/>
                  <a:pt x="3534988" y="2227308"/>
                </a:cubicBezTo>
                <a:cubicBezTo>
                  <a:pt x="3539348" y="2234135"/>
                  <a:pt x="3556789" y="2240963"/>
                  <a:pt x="3556789" y="2234135"/>
                </a:cubicBezTo>
                <a:cubicBezTo>
                  <a:pt x="3556789" y="2229583"/>
                  <a:pt x="3561149" y="2231858"/>
                  <a:pt x="3567688" y="2236413"/>
                </a:cubicBezTo>
                <a:cubicBezTo>
                  <a:pt x="3580771" y="2245518"/>
                  <a:pt x="3580771" y="2245518"/>
                  <a:pt x="3580771" y="2231858"/>
                </a:cubicBezTo>
                <a:cubicBezTo>
                  <a:pt x="3580771" y="2222755"/>
                  <a:pt x="3582950" y="2220478"/>
                  <a:pt x="3596030" y="2218201"/>
                </a:cubicBezTo>
                <a:cubicBezTo>
                  <a:pt x="3611290" y="2215925"/>
                  <a:pt x="3613471" y="2218201"/>
                  <a:pt x="3611290" y="2236413"/>
                </a:cubicBezTo>
                <a:cubicBezTo>
                  <a:pt x="3609111" y="2240963"/>
                  <a:pt x="3613471" y="2243240"/>
                  <a:pt x="3620012" y="2243240"/>
                </a:cubicBezTo>
                <a:cubicBezTo>
                  <a:pt x="3626551" y="2243240"/>
                  <a:pt x="3630911" y="2245518"/>
                  <a:pt x="3630911" y="2250070"/>
                </a:cubicBezTo>
                <a:cubicBezTo>
                  <a:pt x="3630911" y="2254620"/>
                  <a:pt x="3630911" y="2252345"/>
                  <a:pt x="3635271" y="2247793"/>
                </a:cubicBezTo>
                <a:cubicBezTo>
                  <a:pt x="3641813" y="2236413"/>
                  <a:pt x="3678873" y="2234135"/>
                  <a:pt x="3678873" y="2245518"/>
                </a:cubicBezTo>
                <a:cubicBezTo>
                  <a:pt x="3678873" y="2252345"/>
                  <a:pt x="3681054" y="2252345"/>
                  <a:pt x="3694135" y="2250070"/>
                </a:cubicBezTo>
                <a:cubicBezTo>
                  <a:pt x="3705034" y="2247793"/>
                  <a:pt x="3713754" y="2250070"/>
                  <a:pt x="3720293" y="2254620"/>
                </a:cubicBezTo>
                <a:cubicBezTo>
                  <a:pt x="3726835" y="2256898"/>
                  <a:pt x="3742094" y="2263725"/>
                  <a:pt x="3755177" y="2266003"/>
                </a:cubicBezTo>
                <a:cubicBezTo>
                  <a:pt x="3772617" y="2268280"/>
                  <a:pt x="3779157" y="2272833"/>
                  <a:pt x="3779157" y="2277383"/>
                </a:cubicBezTo>
                <a:cubicBezTo>
                  <a:pt x="3779157" y="2284213"/>
                  <a:pt x="3783517" y="2284213"/>
                  <a:pt x="3796597" y="2281938"/>
                </a:cubicBezTo>
                <a:cubicBezTo>
                  <a:pt x="3816219" y="2277383"/>
                  <a:pt x="3818398" y="2279660"/>
                  <a:pt x="3816219" y="2297870"/>
                </a:cubicBezTo>
                <a:cubicBezTo>
                  <a:pt x="3816219" y="2302423"/>
                  <a:pt x="3818398" y="2304700"/>
                  <a:pt x="3822758" y="2304700"/>
                </a:cubicBezTo>
                <a:cubicBezTo>
                  <a:pt x="3827118" y="2304700"/>
                  <a:pt x="3829297" y="2302423"/>
                  <a:pt x="3829297" y="2300145"/>
                </a:cubicBezTo>
                <a:cubicBezTo>
                  <a:pt x="3829297" y="2291043"/>
                  <a:pt x="3844559" y="2286488"/>
                  <a:pt x="3851098" y="2293318"/>
                </a:cubicBezTo>
                <a:cubicBezTo>
                  <a:pt x="3855460" y="2295595"/>
                  <a:pt x="3857639" y="2297870"/>
                  <a:pt x="3859821" y="2295595"/>
                </a:cubicBezTo>
                <a:cubicBezTo>
                  <a:pt x="3864181" y="2288765"/>
                  <a:pt x="3881621" y="2295595"/>
                  <a:pt x="3894699" y="2309250"/>
                </a:cubicBezTo>
                <a:cubicBezTo>
                  <a:pt x="3903422" y="2318358"/>
                  <a:pt x="3912142" y="2320633"/>
                  <a:pt x="3929583" y="2320633"/>
                </a:cubicBezTo>
                <a:cubicBezTo>
                  <a:pt x="3944842" y="2320633"/>
                  <a:pt x="3953563" y="2318358"/>
                  <a:pt x="3953563" y="2313805"/>
                </a:cubicBezTo>
                <a:cubicBezTo>
                  <a:pt x="3953563" y="2306975"/>
                  <a:pt x="3966643" y="2306975"/>
                  <a:pt x="3971003" y="2313805"/>
                </a:cubicBezTo>
                <a:cubicBezTo>
                  <a:pt x="3964464" y="2309250"/>
                  <a:pt x="3960101" y="2318358"/>
                  <a:pt x="3964464" y="2329738"/>
                </a:cubicBezTo>
                <a:cubicBezTo>
                  <a:pt x="3968824" y="2336568"/>
                  <a:pt x="3968824" y="2336568"/>
                  <a:pt x="3973184" y="2327463"/>
                </a:cubicBezTo>
                <a:cubicBezTo>
                  <a:pt x="3975363" y="2318358"/>
                  <a:pt x="3975363" y="2316080"/>
                  <a:pt x="3971003" y="2313805"/>
                </a:cubicBezTo>
                <a:cubicBezTo>
                  <a:pt x="3973184" y="2318358"/>
                  <a:pt x="3975363" y="2318358"/>
                  <a:pt x="3977545" y="2313805"/>
                </a:cubicBezTo>
                <a:cubicBezTo>
                  <a:pt x="3981902" y="2304700"/>
                  <a:pt x="3992804" y="2311528"/>
                  <a:pt x="3988444" y="2318358"/>
                </a:cubicBezTo>
                <a:cubicBezTo>
                  <a:pt x="3986265" y="2320633"/>
                  <a:pt x="3994985" y="2325185"/>
                  <a:pt x="4008065" y="2322908"/>
                </a:cubicBezTo>
                <a:cubicBezTo>
                  <a:pt x="4010245" y="2322908"/>
                  <a:pt x="4012426" y="2338843"/>
                  <a:pt x="4012426" y="2361605"/>
                </a:cubicBezTo>
                <a:lnTo>
                  <a:pt x="4012426" y="2400300"/>
                </a:lnTo>
                <a:lnTo>
                  <a:pt x="3960101" y="2398025"/>
                </a:lnTo>
                <a:cubicBezTo>
                  <a:pt x="3931762" y="2395750"/>
                  <a:pt x="3905601" y="2393473"/>
                  <a:pt x="3903422" y="2391195"/>
                </a:cubicBezTo>
                <a:cubicBezTo>
                  <a:pt x="3899062" y="2386645"/>
                  <a:pt x="3759537" y="2370710"/>
                  <a:pt x="3687593" y="2368433"/>
                </a:cubicBezTo>
                <a:cubicBezTo>
                  <a:pt x="3667974" y="2368433"/>
                  <a:pt x="3648352" y="2366158"/>
                  <a:pt x="3646173" y="2363883"/>
                </a:cubicBezTo>
                <a:cubicBezTo>
                  <a:pt x="3643992" y="2363883"/>
                  <a:pt x="3635271" y="2363883"/>
                  <a:pt x="3624372" y="2368433"/>
                </a:cubicBezTo>
                <a:cubicBezTo>
                  <a:pt x="3609111" y="2375263"/>
                  <a:pt x="3604751" y="2375263"/>
                  <a:pt x="3593851" y="2368433"/>
                </a:cubicBezTo>
                <a:cubicBezTo>
                  <a:pt x="3585131" y="2363883"/>
                  <a:pt x="3567688" y="2359330"/>
                  <a:pt x="3534988" y="2359330"/>
                </a:cubicBezTo>
                <a:cubicBezTo>
                  <a:pt x="3484847" y="2357053"/>
                  <a:pt x="3332243" y="2347948"/>
                  <a:pt x="3312621" y="2343395"/>
                </a:cubicBezTo>
                <a:cubicBezTo>
                  <a:pt x="3306079" y="2343395"/>
                  <a:pt x="3273379" y="2341120"/>
                  <a:pt x="3238498" y="2338843"/>
                </a:cubicBezTo>
                <a:cubicBezTo>
                  <a:pt x="3203617" y="2336568"/>
                  <a:pt x="3160015" y="2334290"/>
                  <a:pt x="3138215" y="2332013"/>
                </a:cubicBezTo>
                <a:cubicBezTo>
                  <a:pt x="3092434" y="2329738"/>
                  <a:pt x="3051011" y="2327463"/>
                  <a:pt x="2939829" y="2322908"/>
                </a:cubicBezTo>
                <a:cubicBezTo>
                  <a:pt x="2894046" y="2320633"/>
                  <a:pt x="2837364" y="2318358"/>
                  <a:pt x="2813385" y="2316080"/>
                </a:cubicBezTo>
                <a:cubicBezTo>
                  <a:pt x="2787224" y="2313805"/>
                  <a:pt x="2737081" y="2311528"/>
                  <a:pt x="2702200" y="2311528"/>
                </a:cubicBezTo>
                <a:cubicBezTo>
                  <a:pt x="2606277" y="2309250"/>
                  <a:pt x="2486373" y="2304700"/>
                  <a:pt x="2403528" y="2300145"/>
                </a:cubicBezTo>
                <a:cubicBezTo>
                  <a:pt x="2364289" y="2297870"/>
                  <a:pt x="2320688" y="2295595"/>
                  <a:pt x="2309786" y="2295595"/>
                </a:cubicBezTo>
                <a:cubicBezTo>
                  <a:pt x="2298887" y="2293318"/>
                  <a:pt x="2285807" y="2295595"/>
                  <a:pt x="2281444" y="2297870"/>
                </a:cubicBezTo>
                <a:cubicBezTo>
                  <a:pt x="2277086" y="2300145"/>
                  <a:pt x="2264006" y="2300145"/>
                  <a:pt x="2253104" y="2297870"/>
                </a:cubicBezTo>
                <a:cubicBezTo>
                  <a:pt x="2240024" y="2295595"/>
                  <a:pt x="2178982" y="2293318"/>
                  <a:pt x="2111401" y="2291043"/>
                </a:cubicBezTo>
                <a:cubicBezTo>
                  <a:pt x="2043817" y="2288765"/>
                  <a:pt x="1952254" y="2288765"/>
                  <a:pt x="1904292" y="2286488"/>
                </a:cubicBezTo>
                <a:cubicBezTo>
                  <a:pt x="1858510" y="2286488"/>
                  <a:pt x="1760407" y="2284213"/>
                  <a:pt x="1690645" y="2281938"/>
                </a:cubicBezTo>
                <a:cubicBezTo>
                  <a:pt x="1620883" y="2281938"/>
                  <a:pt x="1520599" y="2279660"/>
                  <a:pt x="1470459" y="2277383"/>
                </a:cubicBezTo>
                <a:cubicBezTo>
                  <a:pt x="1339654" y="2272833"/>
                  <a:pt x="960321" y="2268280"/>
                  <a:pt x="942878" y="2268280"/>
                </a:cubicBezTo>
                <a:cubicBezTo>
                  <a:pt x="912360" y="2268280"/>
                  <a:pt x="870937" y="2268280"/>
                  <a:pt x="836056" y="2266003"/>
                </a:cubicBezTo>
                <a:cubicBezTo>
                  <a:pt x="798993" y="2261450"/>
                  <a:pt x="452363" y="2256898"/>
                  <a:pt x="192935" y="2254620"/>
                </a:cubicBezTo>
                <a:cubicBezTo>
                  <a:pt x="105732" y="2252345"/>
                  <a:pt x="33789" y="2252345"/>
                  <a:pt x="31610" y="2252345"/>
                </a:cubicBezTo>
                <a:cubicBezTo>
                  <a:pt x="23434" y="2250639"/>
                  <a:pt x="16485" y="1759823"/>
                  <a:pt x="15362" y="1203387"/>
                </a:cubicBezTo>
                <a:lnTo>
                  <a:pt x="15506" y="1121449"/>
                </a:lnTo>
                <a:lnTo>
                  <a:pt x="15293" y="1120446"/>
                </a:lnTo>
                <a:cubicBezTo>
                  <a:pt x="12125" y="1089183"/>
                  <a:pt x="9264" y="1008947"/>
                  <a:pt x="7630" y="867251"/>
                </a:cubicBezTo>
                <a:cubicBezTo>
                  <a:pt x="5449" y="787581"/>
                  <a:pt x="3270" y="669216"/>
                  <a:pt x="3270" y="605481"/>
                </a:cubicBezTo>
                <a:cubicBezTo>
                  <a:pt x="-1090" y="309570"/>
                  <a:pt x="-1090" y="81945"/>
                  <a:pt x="3270" y="79670"/>
                </a:cubicBezTo>
                <a:cubicBezTo>
                  <a:pt x="7630" y="79670"/>
                  <a:pt x="249617" y="66010"/>
                  <a:pt x="393502" y="61460"/>
                </a:cubicBezTo>
                <a:cubicBezTo>
                  <a:pt x="474166" y="56908"/>
                  <a:pt x="713974" y="50078"/>
                  <a:pt x="722694" y="50078"/>
                </a:cubicBezTo>
                <a:cubicBezTo>
                  <a:pt x="724873" y="50078"/>
                  <a:pt x="753215" y="47803"/>
                  <a:pt x="785915" y="45525"/>
                </a:cubicBezTo>
                <a:cubicBezTo>
                  <a:pt x="827338" y="43248"/>
                  <a:pt x="844778" y="43248"/>
                  <a:pt x="851318" y="47803"/>
                </a:cubicBezTo>
                <a:cubicBezTo>
                  <a:pt x="855678" y="50078"/>
                  <a:pt x="860038" y="50078"/>
                  <a:pt x="860038" y="47803"/>
                </a:cubicBezTo>
                <a:lnTo>
                  <a:pt x="872152" y="45905"/>
                </a:lnTo>
                <a:lnTo>
                  <a:pt x="870939" y="47803"/>
                </a:lnTo>
                <a:cubicBezTo>
                  <a:pt x="873118" y="52353"/>
                  <a:pt x="875299" y="54630"/>
                  <a:pt x="877478" y="54630"/>
                </a:cubicBezTo>
                <a:cubicBezTo>
                  <a:pt x="879660" y="54630"/>
                  <a:pt x="881839" y="52353"/>
                  <a:pt x="881839" y="47803"/>
                </a:cubicBezTo>
                <a:lnTo>
                  <a:pt x="878996" y="44835"/>
                </a:lnTo>
                <a:lnTo>
                  <a:pt x="903639" y="40973"/>
                </a:lnTo>
                <a:cubicBezTo>
                  <a:pt x="921080" y="40973"/>
                  <a:pt x="925440" y="40973"/>
                  <a:pt x="923261" y="47803"/>
                </a:cubicBezTo>
                <a:cubicBezTo>
                  <a:pt x="923261" y="52353"/>
                  <a:pt x="923261" y="54630"/>
                  <a:pt x="925440" y="54630"/>
                </a:cubicBezTo>
                <a:cubicBezTo>
                  <a:pt x="927621" y="54630"/>
                  <a:pt x="929800" y="50078"/>
                  <a:pt x="931981" y="45525"/>
                </a:cubicBezTo>
                <a:cubicBezTo>
                  <a:pt x="934160" y="38698"/>
                  <a:pt x="938521" y="36420"/>
                  <a:pt x="958142" y="36420"/>
                </a:cubicBezTo>
                <a:cubicBezTo>
                  <a:pt x="1006104" y="36420"/>
                  <a:pt x="1189230" y="31868"/>
                  <a:pt x="1309133" y="27315"/>
                </a:cubicBezTo>
                <a:cubicBezTo>
                  <a:pt x="1378896" y="25040"/>
                  <a:pt x="1477000" y="22763"/>
                  <a:pt x="1531501" y="20485"/>
                </a:cubicBezTo>
                <a:cubicBezTo>
                  <a:pt x="1583823" y="20485"/>
                  <a:pt x="1666665" y="18210"/>
                  <a:pt x="1710267" y="15935"/>
                </a:cubicBezTo>
                <a:cubicBezTo>
                  <a:pt x="1788750" y="13658"/>
                  <a:pt x="1884673" y="11383"/>
                  <a:pt x="2211684" y="4553"/>
                </a:cubicBezTo>
                <a:cubicBezTo>
                  <a:pt x="2298887" y="2278"/>
                  <a:pt x="2370831" y="0"/>
                  <a:pt x="2370831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9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 -0.07384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 -0.07384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4256681-6E56-4900-BC4B-ACB64916D57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841" y="1302825"/>
            <a:ext cx="12192842" cy="3871351"/>
          </a:xfrm>
          <a:custGeom>
            <a:avLst/>
            <a:gdLst>
              <a:gd name="connsiteX0" fmla="*/ 205175 w 12192842"/>
              <a:gd name="connsiteY0" fmla="*/ 3811256 h 3871351"/>
              <a:gd name="connsiteX1" fmla="*/ 204181 w 12192842"/>
              <a:gd name="connsiteY1" fmla="*/ 3813952 h 3871351"/>
              <a:gd name="connsiteX2" fmla="*/ 202883 w 12192842"/>
              <a:gd name="connsiteY2" fmla="*/ 3814495 h 3871351"/>
              <a:gd name="connsiteX3" fmla="*/ 1832919 w 12192842"/>
              <a:gd name="connsiteY3" fmla="*/ 3482205 h 3871351"/>
              <a:gd name="connsiteX4" fmla="*/ 1820509 w 12192842"/>
              <a:gd name="connsiteY4" fmla="*/ 3490297 h 3871351"/>
              <a:gd name="connsiteX5" fmla="*/ 1832421 w 12192842"/>
              <a:gd name="connsiteY5" fmla="*/ 3494610 h 3871351"/>
              <a:gd name="connsiteX6" fmla="*/ 1848306 w 12192842"/>
              <a:gd name="connsiteY6" fmla="*/ 3490297 h 3871351"/>
              <a:gd name="connsiteX7" fmla="*/ 1832919 w 12192842"/>
              <a:gd name="connsiteY7" fmla="*/ 3482205 h 3871351"/>
              <a:gd name="connsiteX8" fmla="*/ 1530601 w 12192842"/>
              <a:gd name="connsiteY8" fmla="*/ 3477349 h 3871351"/>
              <a:gd name="connsiteX9" fmla="*/ 1526632 w 12192842"/>
              <a:gd name="connsiteY9" fmla="*/ 3485980 h 3871351"/>
              <a:gd name="connsiteX10" fmla="*/ 1534574 w 12192842"/>
              <a:gd name="connsiteY10" fmla="*/ 3494610 h 3871351"/>
              <a:gd name="connsiteX11" fmla="*/ 1538543 w 12192842"/>
              <a:gd name="connsiteY11" fmla="*/ 3485980 h 3871351"/>
              <a:gd name="connsiteX12" fmla="*/ 1530601 w 12192842"/>
              <a:gd name="connsiteY12" fmla="*/ 3477349 h 3871351"/>
              <a:gd name="connsiteX13" fmla="*/ 1865682 w 12192842"/>
              <a:gd name="connsiteY13" fmla="*/ 3461166 h 3871351"/>
              <a:gd name="connsiteX14" fmla="*/ 1860222 w 12192842"/>
              <a:gd name="connsiteY14" fmla="*/ 3468717 h 3871351"/>
              <a:gd name="connsiteX15" fmla="*/ 1864192 w 12192842"/>
              <a:gd name="connsiteY15" fmla="*/ 3481666 h 3871351"/>
              <a:gd name="connsiteX16" fmla="*/ 1868165 w 12192842"/>
              <a:gd name="connsiteY16" fmla="*/ 3473036 h 3871351"/>
              <a:gd name="connsiteX17" fmla="*/ 1865682 w 12192842"/>
              <a:gd name="connsiteY17" fmla="*/ 3461166 h 3871351"/>
              <a:gd name="connsiteX18" fmla="*/ 1852280 w 12192842"/>
              <a:gd name="connsiteY18" fmla="*/ 3386726 h 3871351"/>
              <a:gd name="connsiteX19" fmla="*/ 1844337 w 12192842"/>
              <a:gd name="connsiteY19" fmla="*/ 3395358 h 3871351"/>
              <a:gd name="connsiteX20" fmla="*/ 1848306 w 12192842"/>
              <a:gd name="connsiteY20" fmla="*/ 3403989 h 3871351"/>
              <a:gd name="connsiteX21" fmla="*/ 1856249 w 12192842"/>
              <a:gd name="connsiteY21" fmla="*/ 3395358 h 3871351"/>
              <a:gd name="connsiteX22" fmla="*/ 1852280 w 12192842"/>
              <a:gd name="connsiteY22" fmla="*/ 3386726 h 3871351"/>
              <a:gd name="connsiteX23" fmla="*/ 2563143 w 12192842"/>
              <a:gd name="connsiteY23" fmla="*/ 3365148 h 3871351"/>
              <a:gd name="connsiteX24" fmla="*/ 2555201 w 12192842"/>
              <a:gd name="connsiteY24" fmla="*/ 3369465 h 3871351"/>
              <a:gd name="connsiteX25" fmla="*/ 2559174 w 12192842"/>
              <a:gd name="connsiteY25" fmla="*/ 3382409 h 3871351"/>
              <a:gd name="connsiteX26" fmla="*/ 2567117 w 12192842"/>
              <a:gd name="connsiteY26" fmla="*/ 3378096 h 3871351"/>
              <a:gd name="connsiteX27" fmla="*/ 2563143 w 12192842"/>
              <a:gd name="connsiteY27" fmla="*/ 3365148 h 3871351"/>
              <a:gd name="connsiteX28" fmla="*/ 2841136 w 12192842"/>
              <a:gd name="connsiteY28" fmla="*/ 3343572 h 3871351"/>
              <a:gd name="connsiteX29" fmla="*/ 2837167 w 12192842"/>
              <a:gd name="connsiteY29" fmla="*/ 3352203 h 3871351"/>
              <a:gd name="connsiteX30" fmla="*/ 2845109 w 12192842"/>
              <a:gd name="connsiteY30" fmla="*/ 3360834 h 3871351"/>
              <a:gd name="connsiteX31" fmla="*/ 2849079 w 12192842"/>
              <a:gd name="connsiteY31" fmla="*/ 3352203 h 3871351"/>
              <a:gd name="connsiteX32" fmla="*/ 2841136 w 12192842"/>
              <a:gd name="connsiteY32" fmla="*/ 3343572 h 3871351"/>
              <a:gd name="connsiteX33" fmla="*/ 3317694 w 12192842"/>
              <a:gd name="connsiteY33" fmla="*/ 3321992 h 3871351"/>
              <a:gd name="connsiteX34" fmla="*/ 3309751 w 12192842"/>
              <a:gd name="connsiteY34" fmla="*/ 3326311 h 3871351"/>
              <a:gd name="connsiteX35" fmla="*/ 3317694 w 12192842"/>
              <a:gd name="connsiteY35" fmla="*/ 3339255 h 3871351"/>
              <a:gd name="connsiteX36" fmla="*/ 3325637 w 12192842"/>
              <a:gd name="connsiteY36" fmla="*/ 3334942 h 3871351"/>
              <a:gd name="connsiteX37" fmla="*/ 3317694 w 12192842"/>
              <a:gd name="connsiteY37" fmla="*/ 3321992 h 3871351"/>
              <a:gd name="connsiteX38" fmla="*/ 2857021 w 12192842"/>
              <a:gd name="connsiteY38" fmla="*/ 3313362 h 3871351"/>
              <a:gd name="connsiteX39" fmla="*/ 2853052 w 12192842"/>
              <a:gd name="connsiteY39" fmla="*/ 3326311 h 3871351"/>
              <a:gd name="connsiteX40" fmla="*/ 2864964 w 12192842"/>
              <a:gd name="connsiteY40" fmla="*/ 3321992 h 3871351"/>
              <a:gd name="connsiteX41" fmla="*/ 2857021 w 12192842"/>
              <a:gd name="connsiteY41" fmla="*/ 3313362 h 3871351"/>
              <a:gd name="connsiteX42" fmla="*/ 2769652 w 12192842"/>
              <a:gd name="connsiteY42" fmla="*/ 3304731 h 3871351"/>
              <a:gd name="connsiteX43" fmla="*/ 2765683 w 12192842"/>
              <a:gd name="connsiteY43" fmla="*/ 3313362 h 3871351"/>
              <a:gd name="connsiteX44" fmla="*/ 2773626 w 12192842"/>
              <a:gd name="connsiteY44" fmla="*/ 3321992 h 3871351"/>
              <a:gd name="connsiteX45" fmla="*/ 2777595 w 12192842"/>
              <a:gd name="connsiteY45" fmla="*/ 3313362 h 3871351"/>
              <a:gd name="connsiteX46" fmla="*/ 2769652 w 12192842"/>
              <a:gd name="connsiteY46" fmla="*/ 3304731 h 3871351"/>
              <a:gd name="connsiteX47" fmla="*/ 6180473 w 12192842"/>
              <a:gd name="connsiteY47" fmla="*/ 3291485 h 3871351"/>
              <a:gd name="connsiteX48" fmla="*/ 6185420 w 12192842"/>
              <a:gd name="connsiteY48" fmla="*/ 3292604 h 3871351"/>
              <a:gd name="connsiteX49" fmla="*/ 6183497 w 12192842"/>
              <a:gd name="connsiteY49" fmla="*/ 3295023 h 3871351"/>
              <a:gd name="connsiteX50" fmla="*/ 6177044 w 12192842"/>
              <a:gd name="connsiteY50" fmla="*/ 3287472 h 3871351"/>
              <a:gd name="connsiteX51" fmla="*/ 6180473 w 12192842"/>
              <a:gd name="connsiteY51" fmla="*/ 3291485 h 3871351"/>
              <a:gd name="connsiteX52" fmla="*/ 6177044 w 12192842"/>
              <a:gd name="connsiteY52" fmla="*/ 3290708 h 3871351"/>
              <a:gd name="connsiteX53" fmla="*/ 6177044 w 12192842"/>
              <a:gd name="connsiteY53" fmla="*/ 3287466 h 3871351"/>
              <a:gd name="connsiteX54" fmla="*/ 6177044 w 12192842"/>
              <a:gd name="connsiteY54" fmla="*/ 3287472 h 3871351"/>
              <a:gd name="connsiteX55" fmla="*/ 6177043 w 12192842"/>
              <a:gd name="connsiteY55" fmla="*/ 3287469 h 3871351"/>
              <a:gd name="connsiteX56" fmla="*/ 3301809 w 12192842"/>
              <a:gd name="connsiteY56" fmla="*/ 3283157 h 3871351"/>
              <a:gd name="connsiteX57" fmla="*/ 3293866 w 12192842"/>
              <a:gd name="connsiteY57" fmla="*/ 3287469 h 3871351"/>
              <a:gd name="connsiteX58" fmla="*/ 3301809 w 12192842"/>
              <a:gd name="connsiteY58" fmla="*/ 3300418 h 3871351"/>
              <a:gd name="connsiteX59" fmla="*/ 3309751 w 12192842"/>
              <a:gd name="connsiteY59" fmla="*/ 3296101 h 3871351"/>
              <a:gd name="connsiteX60" fmla="*/ 3301809 w 12192842"/>
              <a:gd name="connsiteY60" fmla="*/ 3283157 h 3871351"/>
              <a:gd name="connsiteX61" fmla="*/ 4160607 w 12192842"/>
              <a:gd name="connsiteY61" fmla="*/ 3277222 h 3871351"/>
              <a:gd name="connsiteX62" fmla="*/ 4163587 w 12192842"/>
              <a:gd name="connsiteY62" fmla="*/ 3287469 h 3871351"/>
              <a:gd name="connsiteX63" fmla="*/ 4175499 w 12192842"/>
              <a:gd name="connsiteY63" fmla="*/ 3296101 h 3871351"/>
              <a:gd name="connsiteX64" fmla="*/ 4175499 w 12192842"/>
              <a:gd name="connsiteY64" fmla="*/ 3283157 h 3871351"/>
              <a:gd name="connsiteX65" fmla="*/ 4160607 w 12192842"/>
              <a:gd name="connsiteY65" fmla="*/ 3277222 h 3871351"/>
              <a:gd name="connsiteX66" fmla="*/ 3127071 w 12192842"/>
              <a:gd name="connsiteY66" fmla="*/ 3270208 h 3871351"/>
              <a:gd name="connsiteX67" fmla="*/ 3123101 w 12192842"/>
              <a:gd name="connsiteY67" fmla="*/ 3278838 h 3871351"/>
              <a:gd name="connsiteX68" fmla="*/ 3131044 w 12192842"/>
              <a:gd name="connsiteY68" fmla="*/ 3287469 h 3871351"/>
              <a:gd name="connsiteX69" fmla="*/ 3135013 w 12192842"/>
              <a:gd name="connsiteY69" fmla="*/ 3278838 h 3871351"/>
              <a:gd name="connsiteX70" fmla="*/ 3127071 w 12192842"/>
              <a:gd name="connsiteY70" fmla="*/ 3270208 h 3871351"/>
              <a:gd name="connsiteX71" fmla="*/ 5879197 w 12192842"/>
              <a:gd name="connsiteY71" fmla="*/ 3265895 h 3871351"/>
              <a:gd name="connsiteX72" fmla="*/ 5875223 w 12192842"/>
              <a:gd name="connsiteY72" fmla="*/ 3270208 h 3871351"/>
              <a:gd name="connsiteX73" fmla="*/ 5887139 w 12192842"/>
              <a:gd name="connsiteY73" fmla="*/ 3270208 h 3871351"/>
              <a:gd name="connsiteX74" fmla="*/ 5879197 w 12192842"/>
              <a:gd name="connsiteY74" fmla="*/ 3265895 h 3871351"/>
              <a:gd name="connsiteX75" fmla="*/ 5920003 w 12192842"/>
              <a:gd name="connsiteY75" fmla="*/ 3263140 h 3871351"/>
              <a:gd name="connsiteX76" fmla="*/ 5926853 w 12192842"/>
              <a:gd name="connsiteY76" fmla="*/ 3270208 h 3871351"/>
              <a:gd name="connsiteX77" fmla="*/ 5929075 w 12192842"/>
              <a:gd name="connsiteY77" fmla="*/ 3271158 h 3871351"/>
              <a:gd name="connsiteX78" fmla="*/ 5922879 w 12192842"/>
              <a:gd name="connsiteY78" fmla="*/ 3274525 h 3871351"/>
              <a:gd name="connsiteX79" fmla="*/ 5914936 w 12192842"/>
              <a:gd name="connsiteY79" fmla="*/ 3265895 h 3871351"/>
              <a:gd name="connsiteX80" fmla="*/ 7011020 w 12192842"/>
              <a:gd name="connsiteY80" fmla="*/ 3257264 h 3871351"/>
              <a:gd name="connsiteX81" fmla="*/ 7007051 w 12192842"/>
              <a:gd name="connsiteY81" fmla="*/ 3261577 h 3871351"/>
              <a:gd name="connsiteX82" fmla="*/ 7018962 w 12192842"/>
              <a:gd name="connsiteY82" fmla="*/ 3261577 h 3871351"/>
              <a:gd name="connsiteX83" fmla="*/ 7011020 w 12192842"/>
              <a:gd name="connsiteY83" fmla="*/ 3257264 h 3871351"/>
              <a:gd name="connsiteX84" fmla="*/ 4119901 w 12192842"/>
              <a:gd name="connsiteY84" fmla="*/ 3257264 h 3871351"/>
              <a:gd name="connsiteX85" fmla="*/ 4115931 w 12192842"/>
              <a:gd name="connsiteY85" fmla="*/ 3265895 h 3871351"/>
              <a:gd name="connsiteX86" fmla="*/ 4123873 w 12192842"/>
              <a:gd name="connsiteY86" fmla="*/ 3274525 h 3871351"/>
              <a:gd name="connsiteX87" fmla="*/ 4127843 w 12192842"/>
              <a:gd name="connsiteY87" fmla="*/ 3265895 h 3871351"/>
              <a:gd name="connsiteX88" fmla="*/ 4119901 w 12192842"/>
              <a:gd name="connsiteY88" fmla="*/ 3257264 h 3871351"/>
              <a:gd name="connsiteX89" fmla="*/ 4949908 w 12192842"/>
              <a:gd name="connsiteY89" fmla="*/ 3252947 h 3871351"/>
              <a:gd name="connsiteX90" fmla="*/ 4937992 w 12192842"/>
              <a:gd name="connsiteY90" fmla="*/ 3274525 h 3871351"/>
              <a:gd name="connsiteX91" fmla="*/ 4949908 w 12192842"/>
              <a:gd name="connsiteY91" fmla="*/ 3265895 h 3871351"/>
              <a:gd name="connsiteX92" fmla="*/ 4949908 w 12192842"/>
              <a:gd name="connsiteY92" fmla="*/ 3252947 h 3871351"/>
              <a:gd name="connsiteX93" fmla="*/ 4429663 w 12192842"/>
              <a:gd name="connsiteY93" fmla="*/ 3252947 h 3871351"/>
              <a:gd name="connsiteX94" fmla="*/ 4433637 w 12192842"/>
              <a:gd name="connsiteY94" fmla="*/ 3265895 h 3871351"/>
              <a:gd name="connsiteX95" fmla="*/ 4437606 w 12192842"/>
              <a:gd name="connsiteY95" fmla="*/ 3261577 h 3871351"/>
              <a:gd name="connsiteX96" fmla="*/ 4429663 w 12192842"/>
              <a:gd name="connsiteY96" fmla="*/ 3252947 h 3871351"/>
              <a:gd name="connsiteX97" fmla="*/ 5617089 w 12192842"/>
              <a:gd name="connsiteY97" fmla="*/ 3244315 h 3871351"/>
              <a:gd name="connsiteX98" fmla="*/ 5613116 w 12192842"/>
              <a:gd name="connsiteY98" fmla="*/ 3252947 h 3871351"/>
              <a:gd name="connsiteX99" fmla="*/ 5621058 w 12192842"/>
              <a:gd name="connsiteY99" fmla="*/ 3261577 h 3871351"/>
              <a:gd name="connsiteX100" fmla="*/ 5625032 w 12192842"/>
              <a:gd name="connsiteY100" fmla="*/ 3252947 h 3871351"/>
              <a:gd name="connsiteX101" fmla="*/ 5617089 w 12192842"/>
              <a:gd name="connsiteY101" fmla="*/ 3244315 h 3871351"/>
              <a:gd name="connsiteX102" fmla="*/ 6962869 w 12192842"/>
              <a:gd name="connsiteY102" fmla="*/ 3241618 h 3871351"/>
              <a:gd name="connsiteX103" fmla="*/ 6971307 w 12192842"/>
              <a:gd name="connsiteY103" fmla="*/ 3265895 h 3871351"/>
              <a:gd name="connsiteX104" fmla="*/ 6983223 w 12192842"/>
              <a:gd name="connsiteY104" fmla="*/ 3278839 h 3871351"/>
              <a:gd name="connsiteX105" fmla="*/ 6975280 w 12192842"/>
              <a:gd name="connsiteY105" fmla="*/ 3252947 h 3871351"/>
              <a:gd name="connsiteX106" fmla="*/ 6962869 w 12192842"/>
              <a:gd name="connsiteY106" fmla="*/ 3241618 h 3871351"/>
              <a:gd name="connsiteX107" fmla="*/ 6562263 w 12192842"/>
              <a:gd name="connsiteY107" fmla="*/ 3235684 h 3871351"/>
              <a:gd name="connsiteX108" fmla="*/ 6558289 w 12192842"/>
              <a:gd name="connsiteY108" fmla="*/ 3244315 h 3871351"/>
              <a:gd name="connsiteX109" fmla="*/ 6566232 w 12192842"/>
              <a:gd name="connsiteY109" fmla="*/ 3252947 h 3871351"/>
              <a:gd name="connsiteX110" fmla="*/ 6570206 w 12192842"/>
              <a:gd name="connsiteY110" fmla="*/ 3244315 h 3871351"/>
              <a:gd name="connsiteX111" fmla="*/ 6562263 w 12192842"/>
              <a:gd name="connsiteY111" fmla="*/ 3235684 h 3871351"/>
              <a:gd name="connsiteX112" fmla="*/ 6363697 w 12192842"/>
              <a:gd name="connsiteY112" fmla="*/ 3235684 h 3871351"/>
              <a:gd name="connsiteX113" fmla="*/ 6355754 w 12192842"/>
              <a:gd name="connsiteY113" fmla="*/ 3244315 h 3871351"/>
              <a:gd name="connsiteX114" fmla="*/ 6359724 w 12192842"/>
              <a:gd name="connsiteY114" fmla="*/ 3252947 h 3871351"/>
              <a:gd name="connsiteX115" fmla="*/ 6367666 w 12192842"/>
              <a:gd name="connsiteY115" fmla="*/ 3244315 h 3871351"/>
              <a:gd name="connsiteX116" fmla="*/ 6363697 w 12192842"/>
              <a:gd name="connsiteY116" fmla="*/ 3235684 h 3871351"/>
              <a:gd name="connsiteX117" fmla="*/ 5950680 w 12192842"/>
              <a:gd name="connsiteY117" fmla="*/ 3231371 h 3871351"/>
              <a:gd name="connsiteX118" fmla="*/ 5946706 w 12192842"/>
              <a:gd name="connsiteY118" fmla="*/ 3235684 h 3871351"/>
              <a:gd name="connsiteX119" fmla="*/ 5958622 w 12192842"/>
              <a:gd name="connsiteY119" fmla="*/ 3235684 h 3871351"/>
              <a:gd name="connsiteX120" fmla="*/ 5950680 w 12192842"/>
              <a:gd name="connsiteY120" fmla="*/ 3231371 h 3871351"/>
              <a:gd name="connsiteX121" fmla="*/ 6772742 w 12192842"/>
              <a:gd name="connsiteY121" fmla="*/ 3221661 h 3871351"/>
              <a:gd name="connsiteX122" fmla="*/ 6764798 w 12192842"/>
              <a:gd name="connsiteY122" fmla="*/ 3227054 h 3871351"/>
              <a:gd name="connsiteX123" fmla="*/ 6764798 w 12192842"/>
              <a:gd name="connsiteY123" fmla="*/ 3244315 h 3871351"/>
              <a:gd name="connsiteX124" fmla="*/ 6768771 w 12192842"/>
              <a:gd name="connsiteY124" fmla="*/ 3240002 h 3871351"/>
              <a:gd name="connsiteX125" fmla="*/ 6776714 w 12192842"/>
              <a:gd name="connsiteY125" fmla="*/ 3227054 h 3871351"/>
              <a:gd name="connsiteX126" fmla="*/ 6780683 w 12192842"/>
              <a:gd name="connsiteY126" fmla="*/ 3222741 h 3871351"/>
              <a:gd name="connsiteX127" fmla="*/ 6772742 w 12192842"/>
              <a:gd name="connsiteY127" fmla="*/ 3221661 h 3871351"/>
              <a:gd name="connsiteX128" fmla="*/ 6795080 w 12192842"/>
              <a:gd name="connsiteY128" fmla="*/ 3221121 h 3871351"/>
              <a:gd name="connsiteX129" fmla="*/ 6788626 w 12192842"/>
              <a:gd name="connsiteY129" fmla="*/ 3227054 h 3871351"/>
              <a:gd name="connsiteX130" fmla="*/ 6808485 w 12192842"/>
              <a:gd name="connsiteY130" fmla="*/ 3248634 h 3871351"/>
              <a:gd name="connsiteX131" fmla="*/ 6804511 w 12192842"/>
              <a:gd name="connsiteY131" fmla="*/ 3231371 h 3871351"/>
              <a:gd name="connsiteX132" fmla="*/ 6795080 w 12192842"/>
              <a:gd name="connsiteY132" fmla="*/ 3221121 h 3871351"/>
              <a:gd name="connsiteX133" fmla="*/ 6653601 w 12192842"/>
              <a:gd name="connsiteY133" fmla="*/ 3209792 h 3871351"/>
              <a:gd name="connsiteX134" fmla="*/ 6661544 w 12192842"/>
              <a:gd name="connsiteY134" fmla="*/ 3244315 h 3871351"/>
              <a:gd name="connsiteX135" fmla="*/ 6669486 w 12192842"/>
              <a:gd name="connsiteY135" fmla="*/ 3252947 h 3871351"/>
              <a:gd name="connsiteX136" fmla="*/ 6661544 w 12192842"/>
              <a:gd name="connsiteY136" fmla="*/ 3222741 h 3871351"/>
              <a:gd name="connsiteX137" fmla="*/ 6653601 w 12192842"/>
              <a:gd name="connsiteY137" fmla="*/ 3209792 h 3871351"/>
              <a:gd name="connsiteX138" fmla="*/ 5870260 w 12192842"/>
              <a:gd name="connsiteY138" fmla="*/ 3206556 h 3871351"/>
              <a:gd name="connsiteX139" fmla="*/ 5863312 w 12192842"/>
              <a:gd name="connsiteY139" fmla="*/ 3214110 h 3871351"/>
              <a:gd name="connsiteX140" fmla="*/ 5875223 w 12192842"/>
              <a:gd name="connsiteY140" fmla="*/ 3227054 h 3871351"/>
              <a:gd name="connsiteX141" fmla="*/ 5883165 w 12192842"/>
              <a:gd name="connsiteY141" fmla="*/ 3218423 h 3871351"/>
              <a:gd name="connsiteX142" fmla="*/ 5870260 w 12192842"/>
              <a:gd name="connsiteY142" fmla="*/ 3206556 h 3871351"/>
              <a:gd name="connsiteX143" fmla="*/ 6824865 w 12192842"/>
              <a:gd name="connsiteY143" fmla="*/ 3206555 h 3871351"/>
              <a:gd name="connsiteX144" fmla="*/ 6816427 w 12192842"/>
              <a:gd name="connsiteY144" fmla="*/ 3218423 h 3871351"/>
              <a:gd name="connsiteX145" fmla="*/ 6816427 w 12192842"/>
              <a:gd name="connsiteY145" fmla="*/ 3240002 h 3871351"/>
              <a:gd name="connsiteX146" fmla="*/ 6824370 w 12192842"/>
              <a:gd name="connsiteY146" fmla="*/ 3227054 h 3871351"/>
              <a:gd name="connsiteX147" fmla="*/ 6824865 w 12192842"/>
              <a:gd name="connsiteY147" fmla="*/ 3206555 h 3871351"/>
              <a:gd name="connsiteX148" fmla="*/ 6915708 w 12192842"/>
              <a:gd name="connsiteY148" fmla="*/ 3205478 h 3871351"/>
              <a:gd name="connsiteX149" fmla="*/ 6911739 w 12192842"/>
              <a:gd name="connsiteY149" fmla="*/ 3214110 h 3871351"/>
              <a:gd name="connsiteX150" fmla="*/ 6919682 w 12192842"/>
              <a:gd name="connsiteY150" fmla="*/ 3222741 h 3871351"/>
              <a:gd name="connsiteX151" fmla="*/ 6923651 w 12192842"/>
              <a:gd name="connsiteY151" fmla="*/ 3214110 h 3871351"/>
              <a:gd name="connsiteX152" fmla="*/ 6915708 w 12192842"/>
              <a:gd name="connsiteY152" fmla="*/ 3205478 h 3871351"/>
              <a:gd name="connsiteX153" fmla="*/ 6698279 w 12192842"/>
              <a:gd name="connsiteY153" fmla="*/ 3191993 h 3871351"/>
              <a:gd name="connsiteX154" fmla="*/ 6689345 w 12192842"/>
              <a:gd name="connsiteY154" fmla="*/ 3196848 h 3871351"/>
              <a:gd name="connsiteX155" fmla="*/ 6713173 w 12192842"/>
              <a:gd name="connsiteY155" fmla="*/ 3227054 h 3871351"/>
              <a:gd name="connsiteX156" fmla="*/ 6725085 w 12192842"/>
              <a:gd name="connsiteY156" fmla="*/ 3227054 h 3871351"/>
              <a:gd name="connsiteX157" fmla="*/ 6713173 w 12192842"/>
              <a:gd name="connsiteY157" fmla="*/ 3209792 h 3871351"/>
              <a:gd name="connsiteX158" fmla="*/ 6698279 w 12192842"/>
              <a:gd name="connsiteY158" fmla="*/ 3191993 h 3871351"/>
              <a:gd name="connsiteX159" fmla="*/ 7018962 w 12192842"/>
              <a:gd name="connsiteY159" fmla="*/ 3188217 h 3871351"/>
              <a:gd name="connsiteX160" fmla="*/ 7011020 w 12192842"/>
              <a:gd name="connsiteY160" fmla="*/ 3196848 h 3871351"/>
              <a:gd name="connsiteX161" fmla="*/ 7018962 w 12192842"/>
              <a:gd name="connsiteY161" fmla="*/ 3201161 h 3871351"/>
              <a:gd name="connsiteX162" fmla="*/ 7026905 w 12192842"/>
              <a:gd name="connsiteY162" fmla="*/ 3192530 h 3871351"/>
              <a:gd name="connsiteX163" fmla="*/ 7018962 w 12192842"/>
              <a:gd name="connsiteY163" fmla="*/ 3188217 h 3871351"/>
              <a:gd name="connsiteX164" fmla="*/ 6895854 w 12192842"/>
              <a:gd name="connsiteY164" fmla="*/ 3188217 h 3871351"/>
              <a:gd name="connsiteX165" fmla="*/ 6891880 w 12192842"/>
              <a:gd name="connsiteY165" fmla="*/ 3196848 h 3871351"/>
              <a:gd name="connsiteX166" fmla="*/ 6903796 w 12192842"/>
              <a:gd name="connsiteY166" fmla="*/ 3192530 h 3871351"/>
              <a:gd name="connsiteX167" fmla="*/ 6895854 w 12192842"/>
              <a:gd name="connsiteY167" fmla="*/ 3188217 h 3871351"/>
              <a:gd name="connsiteX168" fmla="*/ 6793219 w 12192842"/>
              <a:gd name="connsiteY168" fmla="*/ 3184237 h 3871351"/>
              <a:gd name="connsiteX169" fmla="*/ 6796569 w 12192842"/>
              <a:gd name="connsiteY169" fmla="*/ 3205478 h 3871351"/>
              <a:gd name="connsiteX170" fmla="*/ 6808485 w 12192842"/>
              <a:gd name="connsiteY170" fmla="*/ 3214110 h 3871351"/>
              <a:gd name="connsiteX171" fmla="*/ 6800542 w 12192842"/>
              <a:gd name="connsiteY171" fmla="*/ 3192530 h 3871351"/>
              <a:gd name="connsiteX172" fmla="*/ 6793219 w 12192842"/>
              <a:gd name="connsiteY172" fmla="*/ 3184237 h 3871351"/>
              <a:gd name="connsiteX173" fmla="*/ 7083002 w 12192842"/>
              <a:gd name="connsiteY173" fmla="*/ 3182282 h 3871351"/>
              <a:gd name="connsiteX174" fmla="*/ 7078534 w 12192842"/>
              <a:gd name="connsiteY174" fmla="*/ 3201161 h 3871351"/>
              <a:gd name="connsiteX175" fmla="*/ 7086477 w 12192842"/>
              <a:gd name="connsiteY175" fmla="*/ 3222741 h 3871351"/>
              <a:gd name="connsiteX176" fmla="*/ 7090446 w 12192842"/>
              <a:gd name="connsiteY176" fmla="*/ 3192530 h 3871351"/>
              <a:gd name="connsiteX177" fmla="*/ 7083002 w 12192842"/>
              <a:gd name="connsiteY177" fmla="*/ 3182282 h 3871351"/>
              <a:gd name="connsiteX178" fmla="*/ 6767281 w 12192842"/>
              <a:gd name="connsiteY178" fmla="*/ 3180125 h 3871351"/>
              <a:gd name="connsiteX179" fmla="*/ 6748913 w 12192842"/>
              <a:gd name="connsiteY179" fmla="*/ 3183900 h 3871351"/>
              <a:gd name="connsiteX180" fmla="*/ 6740970 w 12192842"/>
              <a:gd name="connsiteY180" fmla="*/ 3214110 h 3871351"/>
              <a:gd name="connsiteX181" fmla="*/ 6748913 w 12192842"/>
              <a:gd name="connsiteY181" fmla="*/ 3201161 h 3871351"/>
              <a:gd name="connsiteX182" fmla="*/ 6752886 w 12192842"/>
              <a:gd name="connsiteY182" fmla="*/ 3192530 h 3871351"/>
              <a:gd name="connsiteX183" fmla="*/ 6764798 w 12192842"/>
              <a:gd name="connsiteY183" fmla="*/ 3192530 h 3871351"/>
              <a:gd name="connsiteX184" fmla="*/ 6767281 w 12192842"/>
              <a:gd name="connsiteY184" fmla="*/ 3180125 h 3871351"/>
              <a:gd name="connsiteX185" fmla="*/ 6808485 w 12192842"/>
              <a:gd name="connsiteY185" fmla="*/ 3170956 h 3871351"/>
              <a:gd name="connsiteX186" fmla="*/ 6804511 w 12192842"/>
              <a:gd name="connsiteY186" fmla="*/ 3179586 h 3871351"/>
              <a:gd name="connsiteX187" fmla="*/ 6812454 w 12192842"/>
              <a:gd name="connsiteY187" fmla="*/ 3188217 h 3871351"/>
              <a:gd name="connsiteX188" fmla="*/ 6816427 w 12192842"/>
              <a:gd name="connsiteY188" fmla="*/ 3179586 h 3871351"/>
              <a:gd name="connsiteX189" fmla="*/ 6808485 w 12192842"/>
              <a:gd name="connsiteY189" fmla="*/ 3170956 h 3871351"/>
              <a:gd name="connsiteX190" fmla="*/ 7038821 w 12192842"/>
              <a:gd name="connsiteY190" fmla="*/ 3166637 h 3871351"/>
              <a:gd name="connsiteX191" fmla="*/ 7030878 w 12192842"/>
              <a:gd name="connsiteY191" fmla="*/ 3183900 h 3871351"/>
              <a:gd name="connsiteX192" fmla="*/ 7046764 w 12192842"/>
              <a:gd name="connsiteY192" fmla="*/ 3188217 h 3871351"/>
              <a:gd name="connsiteX193" fmla="*/ 7038821 w 12192842"/>
              <a:gd name="connsiteY193" fmla="*/ 3166637 h 3871351"/>
              <a:gd name="connsiteX194" fmla="*/ 6718633 w 12192842"/>
              <a:gd name="connsiteY194" fmla="*/ 3147760 h 3871351"/>
              <a:gd name="connsiteX195" fmla="*/ 6713173 w 12192842"/>
              <a:gd name="connsiteY195" fmla="*/ 3153694 h 3871351"/>
              <a:gd name="connsiteX196" fmla="*/ 6717142 w 12192842"/>
              <a:gd name="connsiteY196" fmla="*/ 3166637 h 3871351"/>
              <a:gd name="connsiteX197" fmla="*/ 6721116 w 12192842"/>
              <a:gd name="connsiteY197" fmla="*/ 3158007 h 3871351"/>
              <a:gd name="connsiteX198" fmla="*/ 6718633 w 12192842"/>
              <a:gd name="connsiteY198" fmla="*/ 3147760 h 3871351"/>
              <a:gd name="connsiteX199" fmla="*/ 6574175 w 12192842"/>
              <a:gd name="connsiteY199" fmla="*/ 3145063 h 3871351"/>
              <a:gd name="connsiteX200" fmla="*/ 6570206 w 12192842"/>
              <a:gd name="connsiteY200" fmla="*/ 3153694 h 3871351"/>
              <a:gd name="connsiteX201" fmla="*/ 6578148 w 12192842"/>
              <a:gd name="connsiteY201" fmla="*/ 3162324 h 3871351"/>
              <a:gd name="connsiteX202" fmla="*/ 6582117 w 12192842"/>
              <a:gd name="connsiteY202" fmla="*/ 3153694 h 3871351"/>
              <a:gd name="connsiteX203" fmla="*/ 6574175 w 12192842"/>
              <a:gd name="connsiteY203" fmla="*/ 3145063 h 3871351"/>
              <a:gd name="connsiteX204" fmla="*/ 6689345 w 12192842"/>
              <a:gd name="connsiteY204" fmla="*/ 3140745 h 3871351"/>
              <a:gd name="connsiteX205" fmla="*/ 6685372 w 12192842"/>
              <a:gd name="connsiteY205" fmla="*/ 3153694 h 3871351"/>
              <a:gd name="connsiteX206" fmla="*/ 6689345 w 12192842"/>
              <a:gd name="connsiteY206" fmla="*/ 3158007 h 3871351"/>
              <a:gd name="connsiteX207" fmla="*/ 6689345 w 12192842"/>
              <a:gd name="connsiteY207" fmla="*/ 3140745 h 3871351"/>
              <a:gd name="connsiteX208" fmla="*/ 7106331 w 12192842"/>
              <a:gd name="connsiteY208" fmla="*/ 3127802 h 3871351"/>
              <a:gd name="connsiteX209" fmla="*/ 7102362 w 12192842"/>
              <a:gd name="connsiteY209" fmla="*/ 3132114 h 3871351"/>
              <a:gd name="connsiteX210" fmla="*/ 7098389 w 12192842"/>
              <a:gd name="connsiteY210" fmla="*/ 3145063 h 3871351"/>
              <a:gd name="connsiteX211" fmla="*/ 7098389 w 12192842"/>
              <a:gd name="connsiteY211" fmla="*/ 3149376 h 3871351"/>
              <a:gd name="connsiteX212" fmla="*/ 7110305 w 12192842"/>
              <a:gd name="connsiteY212" fmla="*/ 3140745 h 3871351"/>
              <a:gd name="connsiteX213" fmla="*/ 7106331 w 12192842"/>
              <a:gd name="connsiteY213" fmla="*/ 3127802 h 3871351"/>
              <a:gd name="connsiteX214" fmla="*/ 6752886 w 12192842"/>
              <a:gd name="connsiteY214" fmla="*/ 3123483 h 3871351"/>
              <a:gd name="connsiteX215" fmla="*/ 6744944 w 12192842"/>
              <a:gd name="connsiteY215" fmla="*/ 3132114 h 3871351"/>
              <a:gd name="connsiteX216" fmla="*/ 6752886 w 12192842"/>
              <a:gd name="connsiteY216" fmla="*/ 3136432 h 3871351"/>
              <a:gd name="connsiteX217" fmla="*/ 6760829 w 12192842"/>
              <a:gd name="connsiteY217" fmla="*/ 3127802 h 3871351"/>
              <a:gd name="connsiteX218" fmla="*/ 6752886 w 12192842"/>
              <a:gd name="connsiteY218" fmla="*/ 3123483 h 3871351"/>
              <a:gd name="connsiteX219" fmla="*/ 6682890 w 12192842"/>
              <a:gd name="connsiteY219" fmla="*/ 3122945 h 3871351"/>
              <a:gd name="connsiteX220" fmla="*/ 6669486 w 12192842"/>
              <a:gd name="connsiteY220" fmla="*/ 3123483 h 3871351"/>
              <a:gd name="connsiteX221" fmla="*/ 6661544 w 12192842"/>
              <a:gd name="connsiteY221" fmla="*/ 3127802 h 3871351"/>
              <a:gd name="connsiteX222" fmla="*/ 6657575 w 12192842"/>
              <a:gd name="connsiteY222" fmla="*/ 3132114 h 3871351"/>
              <a:gd name="connsiteX223" fmla="*/ 6645658 w 12192842"/>
              <a:gd name="connsiteY223" fmla="*/ 3153694 h 3871351"/>
              <a:gd name="connsiteX224" fmla="*/ 6649632 w 12192842"/>
              <a:gd name="connsiteY224" fmla="*/ 3179586 h 3871351"/>
              <a:gd name="connsiteX225" fmla="*/ 6653601 w 12192842"/>
              <a:gd name="connsiteY225" fmla="*/ 3175269 h 3871351"/>
              <a:gd name="connsiteX226" fmla="*/ 6653601 w 12192842"/>
              <a:gd name="connsiteY226" fmla="*/ 3162324 h 3871351"/>
              <a:gd name="connsiteX227" fmla="*/ 6665517 w 12192842"/>
              <a:gd name="connsiteY227" fmla="*/ 3170956 h 3871351"/>
              <a:gd name="connsiteX228" fmla="*/ 6673460 w 12192842"/>
              <a:gd name="connsiteY228" fmla="*/ 3162324 h 3871351"/>
              <a:gd name="connsiteX229" fmla="*/ 6681402 w 12192842"/>
              <a:gd name="connsiteY229" fmla="*/ 3127802 h 3871351"/>
              <a:gd name="connsiteX230" fmla="*/ 6693314 w 12192842"/>
              <a:gd name="connsiteY230" fmla="*/ 3132114 h 3871351"/>
              <a:gd name="connsiteX231" fmla="*/ 6682890 w 12192842"/>
              <a:gd name="connsiteY231" fmla="*/ 3122945 h 3871351"/>
              <a:gd name="connsiteX232" fmla="*/ 6772741 w 12192842"/>
              <a:gd name="connsiteY232" fmla="*/ 3106222 h 3871351"/>
              <a:gd name="connsiteX233" fmla="*/ 6768771 w 12192842"/>
              <a:gd name="connsiteY233" fmla="*/ 3114853 h 3871351"/>
              <a:gd name="connsiteX234" fmla="*/ 6776714 w 12192842"/>
              <a:gd name="connsiteY234" fmla="*/ 3123483 h 3871351"/>
              <a:gd name="connsiteX235" fmla="*/ 6780683 w 12192842"/>
              <a:gd name="connsiteY235" fmla="*/ 3114853 h 3871351"/>
              <a:gd name="connsiteX236" fmla="*/ 6772741 w 12192842"/>
              <a:gd name="connsiteY236" fmla="*/ 3106222 h 3871351"/>
              <a:gd name="connsiteX237" fmla="*/ 6510634 w 12192842"/>
              <a:gd name="connsiteY237" fmla="*/ 3106222 h 3871351"/>
              <a:gd name="connsiteX238" fmla="*/ 6502691 w 12192842"/>
              <a:gd name="connsiteY238" fmla="*/ 3136432 h 3871351"/>
              <a:gd name="connsiteX239" fmla="*/ 6498722 w 12192842"/>
              <a:gd name="connsiteY239" fmla="*/ 3158007 h 3871351"/>
              <a:gd name="connsiteX240" fmla="*/ 6482837 w 12192842"/>
              <a:gd name="connsiteY240" fmla="*/ 3145063 h 3871351"/>
              <a:gd name="connsiteX241" fmla="*/ 6470920 w 12192842"/>
              <a:gd name="connsiteY241" fmla="*/ 3136432 h 3871351"/>
              <a:gd name="connsiteX242" fmla="*/ 6486806 w 12192842"/>
              <a:gd name="connsiteY242" fmla="*/ 3166637 h 3871351"/>
              <a:gd name="connsiteX243" fmla="*/ 6510634 w 12192842"/>
              <a:gd name="connsiteY243" fmla="*/ 3170956 h 3871351"/>
              <a:gd name="connsiteX244" fmla="*/ 6526519 w 12192842"/>
              <a:gd name="connsiteY244" fmla="*/ 3175269 h 3871351"/>
              <a:gd name="connsiteX245" fmla="*/ 6530492 w 12192842"/>
              <a:gd name="connsiteY245" fmla="*/ 3170956 h 3871351"/>
              <a:gd name="connsiteX246" fmla="*/ 6522550 w 12192842"/>
              <a:gd name="connsiteY246" fmla="*/ 3158007 h 3871351"/>
              <a:gd name="connsiteX247" fmla="*/ 6510634 w 12192842"/>
              <a:gd name="connsiteY247" fmla="*/ 3127802 h 3871351"/>
              <a:gd name="connsiteX248" fmla="*/ 6506664 w 12192842"/>
              <a:gd name="connsiteY248" fmla="*/ 3119170 h 3871351"/>
              <a:gd name="connsiteX249" fmla="*/ 6510634 w 12192842"/>
              <a:gd name="connsiteY249" fmla="*/ 3106222 h 3871351"/>
              <a:gd name="connsiteX250" fmla="*/ 6455035 w 12192842"/>
              <a:gd name="connsiteY250" fmla="*/ 3106222 h 3871351"/>
              <a:gd name="connsiteX251" fmla="*/ 6451066 w 12192842"/>
              <a:gd name="connsiteY251" fmla="*/ 3114853 h 3871351"/>
              <a:gd name="connsiteX252" fmla="*/ 6459009 w 12192842"/>
              <a:gd name="connsiteY252" fmla="*/ 3123483 h 3871351"/>
              <a:gd name="connsiteX253" fmla="*/ 6462978 w 12192842"/>
              <a:gd name="connsiteY253" fmla="*/ 3114853 h 3871351"/>
              <a:gd name="connsiteX254" fmla="*/ 6455035 w 12192842"/>
              <a:gd name="connsiteY254" fmla="*/ 3106222 h 3871351"/>
              <a:gd name="connsiteX255" fmla="*/ 6468439 w 12192842"/>
              <a:gd name="connsiteY255" fmla="*/ 3100829 h 3871351"/>
              <a:gd name="connsiteX256" fmla="*/ 6462978 w 12192842"/>
              <a:gd name="connsiteY256" fmla="*/ 3106222 h 3871351"/>
              <a:gd name="connsiteX257" fmla="*/ 6470920 w 12192842"/>
              <a:gd name="connsiteY257" fmla="*/ 3119170 h 3871351"/>
              <a:gd name="connsiteX258" fmla="*/ 6478863 w 12192842"/>
              <a:gd name="connsiteY258" fmla="*/ 3114853 h 3871351"/>
              <a:gd name="connsiteX259" fmla="*/ 6470920 w 12192842"/>
              <a:gd name="connsiteY259" fmla="*/ 3101909 h 3871351"/>
              <a:gd name="connsiteX260" fmla="*/ 6468439 w 12192842"/>
              <a:gd name="connsiteY260" fmla="*/ 3100829 h 3871351"/>
              <a:gd name="connsiteX261" fmla="*/ 7206113 w 12192842"/>
              <a:gd name="connsiteY261" fmla="*/ 3092737 h 3871351"/>
              <a:gd name="connsiteX262" fmla="*/ 7205616 w 12192842"/>
              <a:gd name="connsiteY262" fmla="*/ 3101909 h 3871351"/>
              <a:gd name="connsiteX263" fmla="*/ 7209586 w 12192842"/>
              <a:gd name="connsiteY263" fmla="*/ 3106222 h 3871351"/>
              <a:gd name="connsiteX264" fmla="*/ 7209586 w 12192842"/>
              <a:gd name="connsiteY264" fmla="*/ 3093278 h 3871351"/>
              <a:gd name="connsiteX265" fmla="*/ 7206113 w 12192842"/>
              <a:gd name="connsiteY265" fmla="*/ 3092737 h 3871351"/>
              <a:gd name="connsiteX266" fmla="*/ 6435181 w 12192842"/>
              <a:gd name="connsiteY266" fmla="*/ 3088960 h 3871351"/>
              <a:gd name="connsiteX267" fmla="*/ 6427238 w 12192842"/>
              <a:gd name="connsiteY267" fmla="*/ 3097590 h 3871351"/>
              <a:gd name="connsiteX268" fmla="*/ 6435181 w 12192842"/>
              <a:gd name="connsiteY268" fmla="*/ 3106222 h 3871351"/>
              <a:gd name="connsiteX269" fmla="*/ 6443123 w 12192842"/>
              <a:gd name="connsiteY269" fmla="*/ 3097590 h 3871351"/>
              <a:gd name="connsiteX270" fmla="*/ 6435181 w 12192842"/>
              <a:gd name="connsiteY270" fmla="*/ 3088960 h 3871351"/>
              <a:gd name="connsiteX271" fmla="*/ 6383551 w 12192842"/>
              <a:gd name="connsiteY271" fmla="*/ 3088960 h 3871351"/>
              <a:gd name="connsiteX272" fmla="*/ 6375609 w 12192842"/>
              <a:gd name="connsiteY272" fmla="*/ 3097590 h 3871351"/>
              <a:gd name="connsiteX273" fmla="*/ 6379582 w 12192842"/>
              <a:gd name="connsiteY273" fmla="*/ 3106222 h 3871351"/>
              <a:gd name="connsiteX274" fmla="*/ 6387525 w 12192842"/>
              <a:gd name="connsiteY274" fmla="*/ 3097590 h 3871351"/>
              <a:gd name="connsiteX275" fmla="*/ 6383551 w 12192842"/>
              <a:gd name="connsiteY275" fmla="*/ 3088960 h 3871351"/>
              <a:gd name="connsiteX276" fmla="*/ 7094420 w 12192842"/>
              <a:gd name="connsiteY276" fmla="*/ 3084646 h 3871351"/>
              <a:gd name="connsiteX277" fmla="*/ 7070592 w 12192842"/>
              <a:gd name="connsiteY277" fmla="*/ 3114853 h 3871351"/>
              <a:gd name="connsiteX278" fmla="*/ 7090446 w 12192842"/>
              <a:gd name="connsiteY278" fmla="*/ 3097590 h 3871351"/>
              <a:gd name="connsiteX279" fmla="*/ 7094420 w 12192842"/>
              <a:gd name="connsiteY279" fmla="*/ 3084646 h 3871351"/>
              <a:gd name="connsiteX280" fmla="*/ 6796569 w 12192842"/>
              <a:gd name="connsiteY280" fmla="*/ 3080329 h 3871351"/>
              <a:gd name="connsiteX281" fmla="*/ 6792599 w 12192842"/>
              <a:gd name="connsiteY281" fmla="*/ 3088960 h 3871351"/>
              <a:gd name="connsiteX282" fmla="*/ 6800542 w 12192842"/>
              <a:gd name="connsiteY282" fmla="*/ 3097590 h 3871351"/>
              <a:gd name="connsiteX283" fmla="*/ 6804511 w 12192842"/>
              <a:gd name="connsiteY283" fmla="*/ 3088960 h 3871351"/>
              <a:gd name="connsiteX284" fmla="*/ 6796569 w 12192842"/>
              <a:gd name="connsiteY284" fmla="*/ 3080329 h 3871351"/>
              <a:gd name="connsiteX285" fmla="*/ 6641689 w 12192842"/>
              <a:gd name="connsiteY285" fmla="*/ 3080329 h 3871351"/>
              <a:gd name="connsiteX286" fmla="*/ 6633747 w 12192842"/>
              <a:gd name="connsiteY286" fmla="*/ 3088960 h 3871351"/>
              <a:gd name="connsiteX287" fmla="*/ 6641689 w 12192842"/>
              <a:gd name="connsiteY287" fmla="*/ 3097590 h 3871351"/>
              <a:gd name="connsiteX288" fmla="*/ 6649632 w 12192842"/>
              <a:gd name="connsiteY288" fmla="*/ 3088960 h 3871351"/>
              <a:gd name="connsiteX289" fmla="*/ 6641689 w 12192842"/>
              <a:gd name="connsiteY289" fmla="*/ 3080329 h 3871351"/>
              <a:gd name="connsiteX290" fmla="*/ 6133360 w 12192842"/>
              <a:gd name="connsiteY290" fmla="*/ 3080329 h 3871351"/>
              <a:gd name="connsiteX291" fmla="*/ 6129387 w 12192842"/>
              <a:gd name="connsiteY291" fmla="*/ 3088960 h 3871351"/>
              <a:gd name="connsiteX292" fmla="*/ 6137330 w 12192842"/>
              <a:gd name="connsiteY292" fmla="*/ 3097590 h 3871351"/>
              <a:gd name="connsiteX293" fmla="*/ 6141303 w 12192842"/>
              <a:gd name="connsiteY293" fmla="*/ 3088960 h 3871351"/>
              <a:gd name="connsiteX294" fmla="*/ 6133360 w 12192842"/>
              <a:gd name="connsiteY294" fmla="*/ 3080329 h 3871351"/>
              <a:gd name="connsiteX295" fmla="*/ 6681402 w 12192842"/>
              <a:gd name="connsiteY295" fmla="*/ 3071698 h 3871351"/>
              <a:gd name="connsiteX296" fmla="*/ 6677429 w 12192842"/>
              <a:gd name="connsiteY296" fmla="*/ 3088960 h 3871351"/>
              <a:gd name="connsiteX297" fmla="*/ 6689345 w 12192842"/>
              <a:gd name="connsiteY297" fmla="*/ 3084646 h 3871351"/>
              <a:gd name="connsiteX298" fmla="*/ 6681402 w 12192842"/>
              <a:gd name="connsiteY298" fmla="*/ 3071698 h 3871351"/>
              <a:gd name="connsiteX299" fmla="*/ 6455035 w 12192842"/>
              <a:gd name="connsiteY299" fmla="*/ 3071698 h 3871351"/>
              <a:gd name="connsiteX300" fmla="*/ 6451066 w 12192842"/>
              <a:gd name="connsiteY300" fmla="*/ 3080329 h 3871351"/>
              <a:gd name="connsiteX301" fmla="*/ 6459009 w 12192842"/>
              <a:gd name="connsiteY301" fmla="*/ 3088960 h 3871351"/>
              <a:gd name="connsiteX302" fmla="*/ 6462978 w 12192842"/>
              <a:gd name="connsiteY302" fmla="*/ 3080329 h 3871351"/>
              <a:gd name="connsiteX303" fmla="*/ 6455035 w 12192842"/>
              <a:gd name="connsiteY303" fmla="*/ 3071698 h 3871351"/>
              <a:gd name="connsiteX304" fmla="*/ 6848694 w 12192842"/>
              <a:gd name="connsiteY304" fmla="*/ 3062529 h 3871351"/>
              <a:gd name="connsiteX305" fmla="*/ 6848198 w 12192842"/>
              <a:gd name="connsiteY305" fmla="*/ 3071698 h 3871351"/>
              <a:gd name="connsiteX306" fmla="*/ 6852167 w 12192842"/>
              <a:gd name="connsiteY306" fmla="*/ 3076016 h 3871351"/>
              <a:gd name="connsiteX307" fmla="*/ 6852167 w 12192842"/>
              <a:gd name="connsiteY307" fmla="*/ 3063068 h 3871351"/>
              <a:gd name="connsiteX308" fmla="*/ 6848694 w 12192842"/>
              <a:gd name="connsiteY308" fmla="*/ 3062529 h 3871351"/>
              <a:gd name="connsiteX309" fmla="*/ 6264412 w 12192842"/>
              <a:gd name="connsiteY309" fmla="*/ 3054436 h 3871351"/>
              <a:gd name="connsiteX310" fmla="*/ 6268385 w 12192842"/>
              <a:gd name="connsiteY310" fmla="*/ 3076016 h 3871351"/>
              <a:gd name="connsiteX311" fmla="*/ 6272355 w 12192842"/>
              <a:gd name="connsiteY311" fmla="*/ 3067385 h 3871351"/>
              <a:gd name="connsiteX312" fmla="*/ 6264412 w 12192842"/>
              <a:gd name="connsiteY312" fmla="*/ 3054436 h 3871351"/>
              <a:gd name="connsiteX313" fmla="*/ 6478863 w 12192842"/>
              <a:gd name="connsiteY313" fmla="*/ 3045805 h 3871351"/>
              <a:gd name="connsiteX314" fmla="*/ 6470920 w 12192842"/>
              <a:gd name="connsiteY314" fmla="*/ 3054436 h 3871351"/>
              <a:gd name="connsiteX315" fmla="*/ 6474894 w 12192842"/>
              <a:gd name="connsiteY315" fmla="*/ 3063068 h 3871351"/>
              <a:gd name="connsiteX316" fmla="*/ 6482837 w 12192842"/>
              <a:gd name="connsiteY316" fmla="*/ 3054436 h 3871351"/>
              <a:gd name="connsiteX317" fmla="*/ 6478863 w 12192842"/>
              <a:gd name="connsiteY317" fmla="*/ 3045805 h 3871351"/>
              <a:gd name="connsiteX318" fmla="*/ 6310083 w 12192842"/>
              <a:gd name="connsiteY318" fmla="*/ 3043649 h 3871351"/>
              <a:gd name="connsiteX319" fmla="*/ 6292213 w 12192842"/>
              <a:gd name="connsiteY319" fmla="*/ 3045805 h 3871351"/>
              <a:gd name="connsiteX320" fmla="*/ 6288240 w 12192842"/>
              <a:gd name="connsiteY320" fmla="*/ 3067385 h 3871351"/>
              <a:gd name="connsiteX321" fmla="*/ 6304125 w 12192842"/>
              <a:gd name="connsiteY321" fmla="*/ 3076016 h 3871351"/>
              <a:gd name="connsiteX322" fmla="*/ 6327953 w 12192842"/>
              <a:gd name="connsiteY322" fmla="*/ 3071698 h 3871351"/>
              <a:gd name="connsiteX323" fmla="*/ 6327953 w 12192842"/>
              <a:gd name="connsiteY323" fmla="*/ 3054436 h 3871351"/>
              <a:gd name="connsiteX324" fmla="*/ 6310083 w 12192842"/>
              <a:gd name="connsiteY324" fmla="*/ 3043649 h 3871351"/>
              <a:gd name="connsiteX325" fmla="*/ 6893371 w 12192842"/>
              <a:gd name="connsiteY325" fmla="*/ 3038255 h 3871351"/>
              <a:gd name="connsiteX326" fmla="*/ 6887911 w 12192842"/>
              <a:gd name="connsiteY326" fmla="*/ 3045805 h 3871351"/>
              <a:gd name="connsiteX327" fmla="*/ 6887911 w 12192842"/>
              <a:gd name="connsiteY327" fmla="*/ 3058755 h 3871351"/>
              <a:gd name="connsiteX328" fmla="*/ 6895854 w 12192842"/>
              <a:gd name="connsiteY328" fmla="*/ 3050123 h 3871351"/>
              <a:gd name="connsiteX329" fmla="*/ 6893371 w 12192842"/>
              <a:gd name="connsiteY329" fmla="*/ 3038255 h 3871351"/>
              <a:gd name="connsiteX330" fmla="*/ 6725085 w 12192842"/>
              <a:gd name="connsiteY330" fmla="*/ 3032862 h 3871351"/>
              <a:gd name="connsiteX331" fmla="*/ 6713173 w 12192842"/>
              <a:gd name="connsiteY331" fmla="*/ 3054436 h 3871351"/>
              <a:gd name="connsiteX332" fmla="*/ 6729058 w 12192842"/>
              <a:gd name="connsiteY332" fmla="*/ 3050123 h 3871351"/>
              <a:gd name="connsiteX333" fmla="*/ 6725085 w 12192842"/>
              <a:gd name="connsiteY333" fmla="*/ 3032862 h 3871351"/>
              <a:gd name="connsiteX334" fmla="*/ 6613888 w 12192842"/>
              <a:gd name="connsiteY334" fmla="*/ 3032862 h 3871351"/>
              <a:gd name="connsiteX335" fmla="*/ 6617861 w 12192842"/>
              <a:gd name="connsiteY335" fmla="*/ 3041492 h 3871351"/>
              <a:gd name="connsiteX336" fmla="*/ 6621831 w 12192842"/>
              <a:gd name="connsiteY336" fmla="*/ 3054436 h 3871351"/>
              <a:gd name="connsiteX337" fmla="*/ 6625804 w 12192842"/>
              <a:gd name="connsiteY337" fmla="*/ 3063068 h 3871351"/>
              <a:gd name="connsiteX338" fmla="*/ 6625804 w 12192842"/>
              <a:gd name="connsiteY338" fmla="*/ 3041492 h 3871351"/>
              <a:gd name="connsiteX339" fmla="*/ 6613888 w 12192842"/>
              <a:gd name="connsiteY339" fmla="*/ 3032862 h 3871351"/>
              <a:gd name="connsiteX340" fmla="*/ 6518576 w 12192842"/>
              <a:gd name="connsiteY340" fmla="*/ 3015599 h 3871351"/>
              <a:gd name="connsiteX341" fmla="*/ 6502691 w 12192842"/>
              <a:gd name="connsiteY341" fmla="*/ 3028544 h 3871351"/>
              <a:gd name="connsiteX342" fmla="*/ 6494748 w 12192842"/>
              <a:gd name="connsiteY342" fmla="*/ 3037175 h 3871351"/>
              <a:gd name="connsiteX343" fmla="*/ 6486806 w 12192842"/>
              <a:gd name="connsiteY343" fmla="*/ 3054436 h 3871351"/>
              <a:gd name="connsiteX344" fmla="*/ 6482837 w 12192842"/>
              <a:gd name="connsiteY344" fmla="*/ 3084646 h 3871351"/>
              <a:gd name="connsiteX345" fmla="*/ 6482837 w 12192842"/>
              <a:gd name="connsiteY345" fmla="*/ 3088960 h 3871351"/>
              <a:gd name="connsiteX346" fmla="*/ 6526519 w 12192842"/>
              <a:gd name="connsiteY346" fmla="*/ 3088960 h 3871351"/>
              <a:gd name="connsiteX347" fmla="*/ 6542404 w 12192842"/>
              <a:gd name="connsiteY347" fmla="*/ 3093278 h 3871351"/>
              <a:gd name="connsiteX348" fmla="*/ 6554320 w 12192842"/>
              <a:gd name="connsiteY348" fmla="*/ 3093278 h 3871351"/>
              <a:gd name="connsiteX349" fmla="*/ 6566232 w 12192842"/>
              <a:gd name="connsiteY349" fmla="*/ 3101909 h 3871351"/>
              <a:gd name="connsiteX350" fmla="*/ 6590060 w 12192842"/>
              <a:gd name="connsiteY350" fmla="*/ 3119170 h 3871351"/>
              <a:gd name="connsiteX351" fmla="*/ 6601976 w 12192842"/>
              <a:gd name="connsiteY351" fmla="*/ 3127802 h 3871351"/>
              <a:gd name="connsiteX352" fmla="*/ 6590060 w 12192842"/>
              <a:gd name="connsiteY352" fmla="*/ 3110539 h 3871351"/>
              <a:gd name="connsiteX353" fmla="*/ 6590060 w 12192842"/>
              <a:gd name="connsiteY353" fmla="*/ 3097590 h 3871351"/>
              <a:gd name="connsiteX354" fmla="*/ 6605945 w 12192842"/>
              <a:gd name="connsiteY354" fmla="*/ 3106222 h 3871351"/>
              <a:gd name="connsiteX355" fmla="*/ 6617861 w 12192842"/>
              <a:gd name="connsiteY355" fmla="*/ 3114853 h 3871351"/>
              <a:gd name="connsiteX356" fmla="*/ 6598003 w 12192842"/>
              <a:gd name="connsiteY356" fmla="*/ 3054436 h 3871351"/>
              <a:gd name="connsiteX357" fmla="*/ 6566232 w 12192842"/>
              <a:gd name="connsiteY357" fmla="*/ 3032862 h 3871351"/>
              <a:gd name="connsiteX358" fmla="*/ 6558289 w 12192842"/>
              <a:gd name="connsiteY358" fmla="*/ 3024231 h 3871351"/>
              <a:gd name="connsiteX359" fmla="*/ 6546378 w 12192842"/>
              <a:gd name="connsiteY359" fmla="*/ 3028544 h 3871351"/>
              <a:gd name="connsiteX360" fmla="*/ 6550347 w 12192842"/>
              <a:gd name="connsiteY360" fmla="*/ 3037175 h 3871351"/>
              <a:gd name="connsiteX361" fmla="*/ 6542404 w 12192842"/>
              <a:gd name="connsiteY361" fmla="*/ 3067385 h 3871351"/>
              <a:gd name="connsiteX362" fmla="*/ 6526519 w 12192842"/>
              <a:gd name="connsiteY362" fmla="*/ 3028544 h 3871351"/>
              <a:gd name="connsiteX363" fmla="*/ 6518576 w 12192842"/>
              <a:gd name="connsiteY363" fmla="*/ 3015599 h 3871351"/>
              <a:gd name="connsiteX364" fmla="*/ 6797065 w 12192842"/>
              <a:gd name="connsiteY364" fmla="*/ 3008586 h 3871351"/>
              <a:gd name="connsiteX365" fmla="*/ 6792599 w 12192842"/>
              <a:gd name="connsiteY365" fmla="*/ 3024231 h 3871351"/>
              <a:gd name="connsiteX366" fmla="*/ 6800542 w 12192842"/>
              <a:gd name="connsiteY366" fmla="*/ 3032862 h 3871351"/>
              <a:gd name="connsiteX367" fmla="*/ 6804511 w 12192842"/>
              <a:gd name="connsiteY367" fmla="*/ 3015599 h 3871351"/>
              <a:gd name="connsiteX368" fmla="*/ 6797065 w 12192842"/>
              <a:gd name="connsiteY368" fmla="*/ 3008586 h 3871351"/>
              <a:gd name="connsiteX369" fmla="*/ 6668991 w 12192842"/>
              <a:gd name="connsiteY369" fmla="*/ 3003731 h 3871351"/>
              <a:gd name="connsiteX370" fmla="*/ 6657575 w 12192842"/>
              <a:gd name="connsiteY370" fmla="*/ 3006969 h 3871351"/>
              <a:gd name="connsiteX371" fmla="*/ 6681402 w 12192842"/>
              <a:gd name="connsiteY371" fmla="*/ 3019913 h 3871351"/>
              <a:gd name="connsiteX372" fmla="*/ 6689345 w 12192842"/>
              <a:gd name="connsiteY372" fmla="*/ 3006969 h 3871351"/>
              <a:gd name="connsiteX373" fmla="*/ 6668991 w 12192842"/>
              <a:gd name="connsiteY373" fmla="*/ 3003731 h 3871351"/>
              <a:gd name="connsiteX374" fmla="*/ 6391494 w 12192842"/>
              <a:gd name="connsiteY374" fmla="*/ 3002651 h 3871351"/>
              <a:gd name="connsiteX375" fmla="*/ 6383551 w 12192842"/>
              <a:gd name="connsiteY375" fmla="*/ 3011282 h 3871351"/>
              <a:gd name="connsiteX376" fmla="*/ 6391494 w 12192842"/>
              <a:gd name="connsiteY376" fmla="*/ 3019913 h 3871351"/>
              <a:gd name="connsiteX377" fmla="*/ 6395467 w 12192842"/>
              <a:gd name="connsiteY377" fmla="*/ 3024231 h 3871351"/>
              <a:gd name="connsiteX378" fmla="*/ 6403410 w 12192842"/>
              <a:gd name="connsiteY378" fmla="*/ 3037175 h 3871351"/>
              <a:gd name="connsiteX379" fmla="*/ 6423265 w 12192842"/>
              <a:gd name="connsiteY379" fmla="*/ 3037175 h 3871351"/>
              <a:gd name="connsiteX380" fmla="*/ 6439150 w 12192842"/>
              <a:gd name="connsiteY380" fmla="*/ 3041492 h 3871351"/>
              <a:gd name="connsiteX381" fmla="*/ 6459009 w 12192842"/>
              <a:gd name="connsiteY381" fmla="*/ 3028544 h 3871351"/>
              <a:gd name="connsiteX382" fmla="*/ 6455035 w 12192842"/>
              <a:gd name="connsiteY382" fmla="*/ 3006969 h 3871351"/>
              <a:gd name="connsiteX383" fmla="*/ 6439150 w 12192842"/>
              <a:gd name="connsiteY383" fmla="*/ 3019913 h 3871351"/>
              <a:gd name="connsiteX384" fmla="*/ 6431207 w 12192842"/>
              <a:gd name="connsiteY384" fmla="*/ 3024231 h 3871351"/>
              <a:gd name="connsiteX385" fmla="*/ 6411353 w 12192842"/>
              <a:gd name="connsiteY385" fmla="*/ 3019913 h 3871351"/>
              <a:gd name="connsiteX386" fmla="*/ 6399437 w 12192842"/>
              <a:gd name="connsiteY386" fmla="*/ 3011282 h 3871351"/>
              <a:gd name="connsiteX387" fmla="*/ 6391494 w 12192842"/>
              <a:gd name="connsiteY387" fmla="*/ 3002651 h 3871351"/>
              <a:gd name="connsiteX388" fmla="*/ 6387525 w 12192842"/>
              <a:gd name="connsiteY388" fmla="*/ 2972445 h 3871351"/>
              <a:gd name="connsiteX389" fmla="*/ 6375609 w 12192842"/>
              <a:gd name="connsiteY389" fmla="*/ 2981077 h 3871351"/>
              <a:gd name="connsiteX390" fmla="*/ 6395467 w 12192842"/>
              <a:gd name="connsiteY390" fmla="*/ 2981077 h 3871351"/>
              <a:gd name="connsiteX391" fmla="*/ 6387525 w 12192842"/>
              <a:gd name="connsiteY391" fmla="*/ 2972445 h 3871351"/>
              <a:gd name="connsiteX392" fmla="*/ 6351781 w 12192842"/>
              <a:gd name="connsiteY392" fmla="*/ 2972445 h 3871351"/>
              <a:gd name="connsiteX393" fmla="*/ 6347812 w 12192842"/>
              <a:gd name="connsiteY393" fmla="*/ 2981077 h 3871351"/>
              <a:gd name="connsiteX394" fmla="*/ 6355754 w 12192842"/>
              <a:gd name="connsiteY394" fmla="*/ 2989707 h 3871351"/>
              <a:gd name="connsiteX395" fmla="*/ 6359724 w 12192842"/>
              <a:gd name="connsiteY395" fmla="*/ 2981077 h 3871351"/>
              <a:gd name="connsiteX396" fmla="*/ 6351781 w 12192842"/>
              <a:gd name="connsiteY396" fmla="*/ 2972445 h 3871351"/>
              <a:gd name="connsiteX397" fmla="*/ 6574175 w 12192842"/>
              <a:gd name="connsiteY397" fmla="*/ 2958420 h 3871351"/>
              <a:gd name="connsiteX398" fmla="*/ 6562263 w 12192842"/>
              <a:gd name="connsiteY398" fmla="*/ 2968128 h 3871351"/>
              <a:gd name="connsiteX399" fmla="*/ 6574175 w 12192842"/>
              <a:gd name="connsiteY399" fmla="*/ 2981077 h 3871351"/>
              <a:gd name="connsiteX400" fmla="*/ 6586091 w 12192842"/>
              <a:gd name="connsiteY400" fmla="*/ 2968128 h 3871351"/>
              <a:gd name="connsiteX401" fmla="*/ 6574175 w 12192842"/>
              <a:gd name="connsiteY401" fmla="*/ 2958420 h 3871351"/>
              <a:gd name="connsiteX402" fmla="*/ 6443123 w 12192842"/>
              <a:gd name="connsiteY402" fmla="*/ 2957342 h 3871351"/>
              <a:gd name="connsiteX403" fmla="*/ 6431207 w 12192842"/>
              <a:gd name="connsiteY403" fmla="*/ 2963815 h 3871351"/>
              <a:gd name="connsiteX404" fmla="*/ 6455035 w 12192842"/>
              <a:gd name="connsiteY404" fmla="*/ 2976758 h 3871351"/>
              <a:gd name="connsiteX405" fmla="*/ 6455035 w 12192842"/>
              <a:gd name="connsiteY405" fmla="*/ 2963815 h 3871351"/>
              <a:gd name="connsiteX406" fmla="*/ 6443123 w 12192842"/>
              <a:gd name="connsiteY406" fmla="*/ 2957342 h 3871351"/>
              <a:gd name="connsiteX407" fmla="*/ 6502691 w 12192842"/>
              <a:gd name="connsiteY407" fmla="*/ 2955184 h 3871351"/>
              <a:gd name="connsiteX408" fmla="*/ 6486806 w 12192842"/>
              <a:gd name="connsiteY408" fmla="*/ 2963815 h 3871351"/>
              <a:gd name="connsiteX409" fmla="*/ 6486806 w 12192842"/>
              <a:gd name="connsiteY409" fmla="*/ 2972445 h 3871351"/>
              <a:gd name="connsiteX410" fmla="*/ 6502691 w 12192842"/>
              <a:gd name="connsiteY410" fmla="*/ 2963815 h 3871351"/>
              <a:gd name="connsiteX411" fmla="*/ 6502691 w 12192842"/>
              <a:gd name="connsiteY411" fmla="*/ 2955184 h 3871351"/>
              <a:gd name="connsiteX412" fmla="*/ 6300156 w 12192842"/>
              <a:gd name="connsiteY412" fmla="*/ 2933604 h 3871351"/>
              <a:gd name="connsiteX413" fmla="*/ 6327953 w 12192842"/>
              <a:gd name="connsiteY413" fmla="*/ 2981077 h 3871351"/>
              <a:gd name="connsiteX414" fmla="*/ 6323984 w 12192842"/>
              <a:gd name="connsiteY414" fmla="*/ 2963815 h 3871351"/>
              <a:gd name="connsiteX415" fmla="*/ 6316041 w 12192842"/>
              <a:gd name="connsiteY415" fmla="*/ 2942235 h 3871351"/>
              <a:gd name="connsiteX416" fmla="*/ 6312068 w 12192842"/>
              <a:gd name="connsiteY416" fmla="*/ 2933604 h 3871351"/>
              <a:gd name="connsiteX417" fmla="*/ 6300156 w 12192842"/>
              <a:gd name="connsiteY417" fmla="*/ 2933604 h 3871351"/>
              <a:gd name="connsiteX418" fmla="*/ 6061877 w 12192842"/>
              <a:gd name="connsiteY418" fmla="*/ 2929291 h 3871351"/>
              <a:gd name="connsiteX419" fmla="*/ 6057903 w 12192842"/>
              <a:gd name="connsiteY419" fmla="*/ 2937922 h 3871351"/>
              <a:gd name="connsiteX420" fmla="*/ 6065846 w 12192842"/>
              <a:gd name="connsiteY420" fmla="*/ 2946553 h 3871351"/>
              <a:gd name="connsiteX421" fmla="*/ 6069819 w 12192842"/>
              <a:gd name="connsiteY421" fmla="*/ 2937922 h 3871351"/>
              <a:gd name="connsiteX422" fmla="*/ 6061877 w 12192842"/>
              <a:gd name="connsiteY422" fmla="*/ 2929291 h 3871351"/>
              <a:gd name="connsiteX423" fmla="*/ 6181016 w 12192842"/>
              <a:gd name="connsiteY423" fmla="*/ 2909331 h 3871351"/>
              <a:gd name="connsiteX424" fmla="*/ 6177043 w 12192842"/>
              <a:gd name="connsiteY424" fmla="*/ 2912030 h 3871351"/>
              <a:gd name="connsiteX425" fmla="*/ 6188959 w 12192842"/>
              <a:gd name="connsiteY425" fmla="*/ 2929291 h 3871351"/>
              <a:gd name="connsiteX426" fmla="*/ 6184986 w 12192842"/>
              <a:gd name="connsiteY426" fmla="*/ 2916343 h 3871351"/>
              <a:gd name="connsiteX427" fmla="*/ 6181016 w 12192842"/>
              <a:gd name="connsiteY427" fmla="*/ 2909331 h 3871351"/>
              <a:gd name="connsiteX428" fmla="*/ 5808208 w 12192842"/>
              <a:gd name="connsiteY428" fmla="*/ 2882899 h 3871351"/>
              <a:gd name="connsiteX429" fmla="*/ 5799770 w 12192842"/>
              <a:gd name="connsiteY429" fmla="*/ 2890450 h 3871351"/>
              <a:gd name="connsiteX430" fmla="*/ 5799770 w 12192842"/>
              <a:gd name="connsiteY430" fmla="*/ 2903399 h 3871351"/>
              <a:gd name="connsiteX431" fmla="*/ 5807712 w 12192842"/>
              <a:gd name="connsiteY431" fmla="*/ 2894767 h 3871351"/>
              <a:gd name="connsiteX432" fmla="*/ 5808208 w 12192842"/>
              <a:gd name="connsiteY432" fmla="*/ 2882899 h 3871351"/>
              <a:gd name="connsiteX433" fmla="*/ 5975997 w 12192842"/>
              <a:gd name="connsiteY433" fmla="*/ 2879664 h 3871351"/>
              <a:gd name="connsiteX434" fmla="*/ 5974509 w 12192842"/>
              <a:gd name="connsiteY434" fmla="*/ 2886137 h 3871351"/>
              <a:gd name="connsiteX435" fmla="*/ 5990394 w 12192842"/>
              <a:gd name="connsiteY435" fmla="*/ 2907711 h 3871351"/>
              <a:gd name="connsiteX436" fmla="*/ 6002305 w 12192842"/>
              <a:gd name="connsiteY436" fmla="*/ 2907711 h 3871351"/>
              <a:gd name="connsiteX437" fmla="*/ 5986420 w 12192842"/>
              <a:gd name="connsiteY437" fmla="*/ 2886137 h 3871351"/>
              <a:gd name="connsiteX438" fmla="*/ 5975997 w 12192842"/>
              <a:gd name="connsiteY438" fmla="*/ 2879664 h 3871351"/>
              <a:gd name="connsiteX439" fmla="*/ 6043508 w 12192842"/>
              <a:gd name="connsiteY439" fmla="*/ 2862939 h 3871351"/>
              <a:gd name="connsiteX440" fmla="*/ 6034076 w 12192842"/>
              <a:gd name="connsiteY440" fmla="*/ 2864557 h 3871351"/>
              <a:gd name="connsiteX441" fmla="*/ 6038049 w 12192842"/>
              <a:gd name="connsiteY441" fmla="*/ 2881819 h 3871351"/>
              <a:gd name="connsiteX442" fmla="*/ 6049961 w 12192842"/>
              <a:gd name="connsiteY442" fmla="*/ 2877506 h 3871351"/>
              <a:gd name="connsiteX443" fmla="*/ 6043508 w 12192842"/>
              <a:gd name="connsiteY443" fmla="*/ 2862939 h 3871351"/>
              <a:gd name="connsiteX444" fmla="*/ 6238600 w 12192842"/>
              <a:gd name="connsiteY444" fmla="*/ 2852221 h 3871351"/>
              <a:gd name="connsiteX445" fmla="*/ 6220729 w 12192842"/>
              <a:gd name="connsiteY445" fmla="*/ 2890450 h 3871351"/>
              <a:gd name="connsiteX446" fmla="*/ 6208813 w 12192842"/>
              <a:gd name="connsiteY446" fmla="*/ 2920660 h 3871351"/>
              <a:gd name="connsiteX447" fmla="*/ 6208813 w 12192842"/>
              <a:gd name="connsiteY447" fmla="*/ 2924974 h 3871351"/>
              <a:gd name="connsiteX448" fmla="*/ 6244557 w 12192842"/>
              <a:gd name="connsiteY448" fmla="*/ 2860244 h 3871351"/>
              <a:gd name="connsiteX449" fmla="*/ 6238600 w 12192842"/>
              <a:gd name="connsiteY449" fmla="*/ 2852221 h 3871351"/>
              <a:gd name="connsiteX450" fmla="*/ 394804 w 12192842"/>
              <a:gd name="connsiteY450" fmla="*/ 2838665 h 3871351"/>
              <a:gd name="connsiteX451" fmla="*/ 390835 w 12192842"/>
              <a:gd name="connsiteY451" fmla="*/ 2847295 h 3871351"/>
              <a:gd name="connsiteX452" fmla="*/ 398777 w 12192842"/>
              <a:gd name="connsiteY452" fmla="*/ 2855926 h 3871351"/>
              <a:gd name="connsiteX453" fmla="*/ 402747 w 12192842"/>
              <a:gd name="connsiteY453" fmla="*/ 2847295 h 3871351"/>
              <a:gd name="connsiteX454" fmla="*/ 394804 w 12192842"/>
              <a:gd name="connsiteY454" fmla="*/ 2838665 h 3871351"/>
              <a:gd name="connsiteX455" fmla="*/ 6200871 w 12192842"/>
              <a:gd name="connsiteY455" fmla="*/ 2834352 h 3871351"/>
              <a:gd name="connsiteX456" fmla="*/ 6196902 w 12192842"/>
              <a:gd name="connsiteY456" fmla="*/ 2838665 h 3871351"/>
              <a:gd name="connsiteX457" fmla="*/ 6208813 w 12192842"/>
              <a:gd name="connsiteY457" fmla="*/ 2838665 h 3871351"/>
              <a:gd name="connsiteX458" fmla="*/ 6200871 w 12192842"/>
              <a:gd name="connsiteY458" fmla="*/ 2834352 h 3871351"/>
              <a:gd name="connsiteX459" fmla="*/ 6034076 w 12192842"/>
              <a:gd name="connsiteY459" fmla="*/ 2830034 h 3871351"/>
              <a:gd name="connsiteX460" fmla="*/ 6014221 w 12192842"/>
              <a:gd name="connsiteY460" fmla="*/ 2864557 h 3871351"/>
              <a:gd name="connsiteX461" fmla="*/ 6006278 w 12192842"/>
              <a:gd name="connsiteY461" fmla="*/ 2873189 h 3871351"/>
              <a:gd name="connsiteX462" fmla="*/ 6002305 w 12192842"/>
              <a:gd name="connsiteY462" fmla="*/ 2877506 h 3871351"/>
              <a:gd name="connsiteX463" fmla="*/ 6014221 w 12192842"/>
              <a:gd name="connsiteY463" fmla="*/ 2899081 h 3871351"/>
              <a:gd name="connsiteX464" fmla="*/ 6018190 w 12192842"/>
              <a:gd name="connsiteY464" fmla="*/ 2894767 h 3871351"/>
              <a:gd name="connsiteX465" fmla="*/ 6018190 w 12192842"/>
              <a:gd name="connsiteY465" fmla="*/ 2868876 h 3871351"/>
              <a:gd name="connsiteX466" fmla="*/ 6030106 w 12192842"/>
              <a:gd name="connsiteY466" fmla="*/ 2847296 h 3871351"/>
              <a:gd name="connsiteX467" fmla="*/ 6034076 w 12192842"/>
              <a:gd name="connsiteY467" fmla="*/ 2830034 h 3871351"/>
              <a:gd name="connsiteX468" fmla="*/ 5994362 w 12192842"/>
              <a:gd name="connsiteY468" fmla="*/ 2825720 h 3871351"/>
              <a:gd name="connsiteX469" fmla="*/ 5990394 w 12192842"/>
              <a:gd name="connsiteY469" fmla="*/ 2830034 h 3871351"/>
              <a:gd name="connsiteX470" fmla="*/ 5994362 w 12192842"/>
              <a:gd name="connsiteY470" fmla="*/ 2847296 h 3871351"/>
              <a:gd name="connsiteX471" fmla="*/ 5998336 w 12192842"/>
              <a:gd name="connsiteY471" fmla="*/ 2847296 h 3871351"/>
              <a:gd name="connsiteX472" fmla="*/ 6006278 w 12192842"/>
              <a:gd name="connsiteY472" fmla="*/ 2830034 h 3871351"/>
              <a:gd name="connsiteX473" fmla="*/ 5994362 w 12192842"/>
              <a:gd name="connsiteY473" fmla="*/ 2825720 h 3871351"/>
              <a:gd name="connsiteX474" fmla="*/ 6139317 w 12192842"/>
              <a:gd name="connsiteY474" fmla="*/ 2814391 h 3871351"/>
              <a:gd name="connsiteX475" fmla="*/ 6133360 w 12192842"/>
              <a:gd name="connsiteY475" fmla="*/ 2821403 h 3871351"/>
              <a:gd name="connsiteX476" fmla="*/ 6137330 w 12192842"/>
              <a:gd name="connsiteY476" fmla="*/ 2834352 h 3871351"/>
              <a:gd name="connsiteX477" fmla="*/ 6145272 w 12192842"/>
              <a:gd name="connsiteY477" fmla="*/ 2817090 h 3871351"/>
              <a:gd name="connsiteX478" fmla="*/ 6139317 w 12192842"/>
              <a:gd name="connsiteY478" fmla="*/ 2814391 h 3871351"/>
              <a:gd name="connsiteX479" fmla="*/ 6672950 w 12192842"/>
              <a:gd name="connsiteY479" fmla="*/ 2805473 h 3871351"/>
              <a:gd name="connsiteX480" fmla="*/ 6681785 w 12192842"/>
              <a:gd name="connsiteY480" fmla="*/ 2807056 h 3871351"/>
              <a:gd name="connsiteX481" fmla="*/ 6682394 w 12192842"/>
              <a:gd name="connsiteY481" fmla="*/ 2811693 h 3871351"/>
              <a:gd name="connsiteX482" fmla="*/ 6677429 w 12192842"/>
              <a:gd name="connsiteY482" fmla="*/ 2812772 h 3871351"/>
              <a:gd name="connsiteX483" fmla="*/ 6097617 w 12192842"/>
              <a:gd name="connsiteY483" fmla="*/ 2804142 h 3871351"/>
              <a:gd name="connsiteX484" fmla="*/ 6089674 w 12192842"/>
              <a:gd name="connsiteY484" fmla="*/ 2812772 h 3871351"/>
              <a:gd name="connsiteX485" fmla="*/ 6109533 w 12192842"/>
              <a:gd name="connsiteY485" fmla="*/ 2847296 h 3871351"/>
              <a:gd name="connsiteX486" fmla="*/ 6105559 w 12192842"/>
              <a:gd name="connsiteY486" fmla="*/ 2825720 h 3871351"/>
              <a:gd name="connsiteX487" fmla="*/ 6097617 w 12192842"/>
              <a:gd name="connsiteY487" fmla="*/ 2812772 h 3871351"/>
              <a:gd name="connsiteX488" fmla="*/ 6097617 w 12192842"/>
              <a:gd name="connsiteY488" fmla="*/ 2804142 h 3871351"/>
              <a:gd name="connsiteX489" fmla="*/ 6567226 w 12192842"/>
              <a:gd name="connsiteY489" fmla="*/ 2801446 h 3871351"/>
              <a:gd name="connsiteX490" fmla="*/ 6569505 w 12192842"/>
              <a:gd name="connsiteY490" fmla="*/ 2803508 h 3871351"/>
              <a:gd name="connsiteX491" fmla="*/ 6566232 w 12192842"/>
              <a:gd name="connsiteY491" fmla="*/ 2803064 h 3871351"/>
              <a:gd name="connsiteX492" fmla="*/ 6565983 w 12192842"/>
              <a:gd name="connsiteY492" fmla="*/ 2802422 h 3871351"/>
              <a:gd name="connsiteX493" fmla="*/ 6544887 w 12192842"/>
              <a:gd name="connsiteY493" fmla="*/ 2783644 h 3871351"/>
              <a:gd name="connsiteX494" fmla="*/ 6542404 w 12192842"/>
              <a:gd name="connsiteY494" fmla="*/ 2791198 h 3871351"/>
              <a:gd name="connsiteX495" fmla="*/ 6546378 w 12192842"/>
              <a:gd name="connsiteY495" fmla="*/ 2804142 h 3871351"/>
              <a:gd name="connsiteX496" fmla="*/ 6550347 w 12192842"/>
              <a:gd name="connsiteY496" fmla="*/ 2795510 h 3871351"/>
              <a:gd name="connsiteX497" fmla="*/ 6544887 w 12192842"/>
              <a:gd name="connsiteY497" fmla="*/ 2783644 h 3871351"/>
              <a:gd name="connsiteX498" fmla="*/ 6610104 w 12192842"/>
              <a:gd name="connsiteY498" fmla="*/ 2760112 h 3871351"/>
              <a:gd name="connsiteX499" fmla="*/ 6605945 w 12192842"/>
              <a:gd name="connsiteY499" fmla="*/ 2765305 h 3871351"/>
              <a:gd name="connsiteX500" fmla="*/ 6605945 w 12192842"/>
              <a:gd name="connsiteY500" fmla="*/ 2778249 h 3871351"/>
              <a:gd name="connsiteX501" fmla="*/ 6609919 w 12192842"/>
              <a:gd name="connsiteY501" fmla="*/ 2791198 h 3871351"/>
              <a:gd name="connsiteX502" fmla="*/ 6613888 w 12192842"/>
              <a:gd name="connsiteY502" fmla="*/ 2799828 h 3871351"/>
              <a:gd name="connsiteX503" fmla="*/ 6621831 w 12192842"/>
              <a:gd name="connsiteY503" fmla="*/ 2782566 h 3871351"/>
              <a:gd name="connsiteX504" fmla="*/ 6610104 w 12192842"/>
              <a:gd name="connsiteY504" fmla="*/ 2760112 h 3871351"/>
              <a:gd name="connsiteX505" fmla="*/ 136670 w 12192842"/>
              <a:gd name="connsiteY505" fmla="*/ 2480486 h 3871351"/>
              <a:gd name="connsiteX506" fmla="*/ 136670 w 12192842"/>
              <a:gd name="connsiteY506" fmla="*/ 2502061 h 3871351"/>
              <a:gd name="connsiteX507" fmla="*/ 144613 w 12192842"/>
              <a:gd name="connsiteY507" fmla="*/ 2502061 h 3871351"/>
              <a:gd name="connsiteX508" fmla="*/ 136670 w 12192842"/>
              <a:gd name="connsiteY508" fmla="*/ 2480486 h 3871351"/>
              <a:gd name="connsiteX509" fmla="*/ 243894 w 12192842"/>
              <a:gd name="connsiteY509" fmla="*/ 2478326 h 3871351"/>
              <a:gd name="connsiteX510" fmla="*/ 239925 w 12192842"/>
              <a:gd name="connsiteY510" fmla="*/ 2484799 h 3871351"/>
              <a:gd name="connsiteX511" fmla="*/ 239925 w 12192842"/>
              <a:gd name="connsiteY511" fmla="*/ 2502061 h 3871351"/>
              <a:gd name="connsiteX512" fmla="*/ 247867 w 12192842"/>
              <a:gd name="connsiteY512" fmla="*/ 2502061 h 3871351"/>
              <a:gd name="connsiteX513" fmla="*/ 247867 w 12192842"/>
              <a:gd name="connsiteY513" fmla="*/ 2484799 h 3871351"/>
              <a:gd name="connsiteX514" fmla="*/ 243894 w 12192842"/>
              <a:gd name="connsiteY514" fmla="*/ 2478326 h 3871351"/>
              <a:gd name="connsiteX515" fmla="*/ 152556 w 12192842"/>
              <a:gd name="connsiteY515" fmla="*/ 2458907 h 3871351"/>
              <a:gd name="connsiteX516" fmla="*/ 144613 w 12192842"/>
              <a:gd name="connsiteY516" fmla="*/ 2467537 h 3871351"/>
              <a:gd name="connsiteX517" fmla="*/ 148582 w 12192842"/>
              <a:gd name="connsiteY517" fmla="*/ 2476168 h 3871351"/>
              <a:gd name="connsiteX518" fmla="*/ 156525 w 12192842"/>
              <a:gd name="connsiteY518" fmla="*/ 2467537 h 3871351"/>
              <a:gd name="connsiteX519" fmla="*/ 152556 w 12192842"/>
              <a:gd name="connsiteY519" fmla="*/ 2458907 h 3871351"/>
              <a:gd name="connsiteX520" fmla="*/ 104900 w 12192842"/>
              <a:gd name="connsiteY520" fmla="*/ 2450275 h 3871351"/>
              <a:gd name="connsiteX521" fmla="*/ 100926 w 12192842"/>
              <a:gd name="connsiteY521" fmla="*/ 2463224 h 3871351"/>
              <a:gd name="connsiteX522" fmla="*/ 104900 w 12192842"/>
              <a:gd name="connsiteY522" fmla="*/ 2476168 h 3871351"/>
              <a:gd name="connsiteX523" fmla="*/ 108869 w 12192842"/>
              <a:gd name="connsiteY523" fmla="*/ 2463224 h 3871351"/>
              <a:gd name="connsiteX524" fmla="*/ 104900 w 12192842"/>
              <a:gd name="connsiteY524" fmla="*/ 2450275 h 3871351"/>
              <a:gd name="connsiteX525" fmla="*/ 355091 w 12192842"/>
              <a:gd name="connsiteY525" fmla="*/ 2415752 h 3871351"/>
              <a:gd name="connsiteX526" fmla="*/ 351122 w 12192842"/>
              <a:gd name="connsiteY526" fmla="*/ 2424383 h 3871351"/>
              <a:gd name="connsiteX527" fmla="*/ 359064 w 12192842"/>
              <a:gd name="connsiteY527" fmla="*/ 2433014 h 3871351"/>
              <a:gd name="connsiteX528" fmla="*/ 363033 w 12192842"/>
              <a:gd name="connsiteY528" fmla="*/ 2424383 h 3871351"/>
              <a:gd name="connsiteX529" fmla="*/ 355091 w 12192842"/>
              <a:gd name="connsiteY529" fmla="*/ 2415752 h 3871351"/>
              <a:gd name="connsiteX530" fmla="*/ 331759 w 12192842"/>
              <a:gd name="connsiteY530" fmla="*/ 2415752 h 3871351"/>
              <a:gd name="connsiteX531" fmla="*/ 323320 w 12192842"/>
              <a:gd name="connsiteY531" fmla="*/ 2424383 h 3871351"/>
              <a:gd name="connsiteX532" fmla="*/ 327294 w 12192842"/>
              <a:gd name="connsiteY532" fmla="*/ 2433014 h 3871351"/>
              <a:gd name="connsiteX533" fmla="*/ 339205 w 12192842"/>
              <a:gd name="connsiteY533" fmla="*/ 2437331 h 3871351"/>
              <a:gd name="connsiteX534" fmla="*/ 343179 w 12192842"/>
              <a:gd name="connsiteY534" fmla="*/ 2433014 h 3871351"/>
              <a:gd name="connsiteX535" fmla="*/ 331759 w 12192842"/>
              <a:gd name="connsiteY535" fmla="*/ 2415752 h 3871351"/>
              <a:gd name="connsiteX536" fmla="*/ 148582 w 12192842"/>
              <a:gd name="connsiteY536" fmla="*/ 2411438 h 3871351"/>
              <a:gd name="connsiteX537" fmla="*/ 148582 w 12192842"/>
              <a:gd name="connsiteY537" fmla="*/ 2437331 h 3871351"/>
              <a:gd name="connsiteX538" fmla="*/ 152556 w 12192842"/>
              <a:gd name="connsiteY538" fmla="*/ 2428701 h 3871351"/>
              <a:gd name="connsiteX539" fmla="*/ 156525 w 12192842"/>
              <a:gd name="connsiteY539" fmla="*/ 2420070 h 3871351"/>
              <a:gd name="connsiteX540" fmla="*/ 160498 w 12192842"/>
              <a:gd name="connsiteY540" fmla="*/ 2437331 h 3871351"/>
              <a:gd name="connsiteX541" fmla="*/ 168441 w 12192842"/>
              <a:gd name="connsiteY541" fmla="*/ 2441645 h 3871351"/>
              <a:gd name="connsiteX542" fmla="*/ 164467 w 12192842"/>
              <a:gd name="connsiteY542" fmla="*/ 2420070 h 3871351"/>
              <a:gd name="connsiteX543" fmla="*/ 148582 w 12192842"/>
              <a:gd name="connsiteY543" fmla="*/ 2411438 h 3871351"/>
              <a:gd name="connsiteX544" fmla="*/ 7601 w 12192842"/>
              <a:gd name="connsiteY544" fmla="*/ 2406583 h 3871351"/>
              <a:gd name="connsiteX545" fmla="*/ 5615 w 12192842"/>
              <a:gd name="connsiteY545" fmla="*/ 2415752 h 3871351"/>
              <a:gd name="connsiteX546" fmla="*/ 13557 w 12192842"/>
              <a:gd name="connsiteY546" fmla="*/ 2428701 h 3871351"/>
              <a:gd name="connsiteX547" fmla="*/ 17531 w 12192842"/>
              <a:gd name="connsiteY547" fmla="*/ 2420070 h 3871351"/>
              <a:gd name="connsiteX548" fmla="*/ 9588 w 12192842"/>
              <a:gd name="connsiteY548" fmla="*/ 2407121 h 3871351"/>
              <a:gd name="connsiteX549" fmla="*/ 7601 w 12192842"/>
              <a:gd name="connsiteY549" fmla="*/ 2406583 h 3871351"/>
              <a:gd name="connsiteX550" fmla="*/ 440475 w 12192842"/>
              <a:gd name="connsiteY550" fmla="*/ 2388783 h 3871351"/>
              <a:gd name="connsiteX551" fmla="*/ 430548 w 12192842"/>
              <a:gd name="connsiteY551" fmla="*/ 2398490 h 3871351"/>
              <a:gd name="connsiteX552" fmla="*/ 446433 w 12192842"/>
              <a:gd name="connsiteY552" fmla="*/ 2420070 h 3871351"/>
              <a:gd name="connsiteX553" fmla="*/ 450402 w 12192842"/>
              <a:gd name="connsiteY553" fmla="*/ 2398490 h 3871351"/>
              <a:gd name="connsiteX554" fmla="*/ 440475 w 12192842"/>
              <a:gd name="connsiteY554" fmla="*/ 2388783 h 3871351"/>
              <a:gd name="connsiteX555" fmla="*/ 231982 w 12192842"/>
              <a:gd name="connsiteY555" fmla="*/ 2386085 h 3871351"/>
              <a:gd name="connsiteX556" fmla="*/ 224039 w 12192842"/>
              <a:gd name="connsiteY556" fmla="*/ 2398490 h 3871351"/>
              <a:gd name="connsiteX557" fmla="*/ 208154 w 12192842"/>
              <a:gd name="connsiteY557" fmla="*/ 2411438 h 3871351"/>
              <a:gd name="connsiteX558" fmla="*/ 204181 w 12192842"/>
              <a:gd name="connsiteY558" fmla="*/ 2415752 h 3871351"/>
              <a:gd name="connsiteX559" fmla="*/ 192269 w 12192842"/>
              <a:gd name="connsiteY559" fmla="*/ 2424383 h 3871351"/>
              <a:gd name="connsiteX560" fmla="*/ 176384 w 12192842"/>
              <a:gd name="connsiteY560" fmla="*/ 2441645 h 3871351"/>
              <a:gd name="connsiteX561" fmla="*/ 180353 w 12192842"/>
              <a:gd name="connsiteY561" fmla="*/ 2450275 h 3871351"/>
              <a:gd name="connsiteX562" fmla="*/ 196238 w 12192842"/>
              <a:gd name="connsiteY562" fmla="*/ 2454594 h 3871351"/>
              <a:gd name="connsiteX563" fmla="*/ 231982 w 12192842"/>
              <a:gd name="connsiteY563" fmla="*/ 2420070 h 3871351"/>
              <a:gd name="connsiteX564" fmla="*/ 243894 w 12192842"/>
              <a:gd name="connsiteY564" fmla="*/ 2407121 h 3871351"/>
              <a:gd name="connsiteX565" fmla="*/ 239925 w 12192842"/>
              <a:gd name="connsiteY565" fmla="*/ 2389860 h 3871351"/>
              <a:gd name="connsiteX566" fmla="*/ 231982 w 12192842"/>
              <a:gd name="connsiteY566" fmla="*/ 2386085 h 3871351"/>
              <a:gd name="connsiteX567" fmla="*/ 450900 w 12192842"/>
              <a:gd name="connsiteY567" fmla="*/ 2375834 h 3871351"/>
              <a:gd name="connsiteX568" fmla="*/ 454376 w 12192842"/>
              <a:gd name="connsiteY568" fmla="*/ 2389860 h 3871351"/>
              <a:gd name="connsiteX569" fmla="*/ 458345 w 12192842"/>
              <a:gd name="connsiteY569" fmla="*/ 2415752 h 3871351"/>
              <a:gd name="connsiteX570" fmla="*/ 462318 w 12192842"/>
              <a:gd name="connsiteY570" fmla="*/ 2424383 h 3871351"/>
              <a:gd name="connsiteX571" fmla="*/ 474230 w 12192842"/>
              <a:gd name="connsiteY571" fmla="*/ 2394177 h 3871351"/>
              <a:gd name="connsiteX572" fmla="*/ 462318 w 12192842"/>
              <a:gd name="connsiteY572" fmla="*/ 2381228 h 3871351"/>
              <a:gd name="connsiteX573" fmla="*/ 450900 w 12192842"/>
              <a:gd name="connsiteY573" fmla="*/ 2375834 h 3871351"/>
              <a:gd name="connsiteX574" fmla="*/ 184822 w 12192842"/>
              <a:gd name="connsiteY574" fmla="*/ 2370981 h 3871351"/>
              <a:gd name="connsiteX575" fmla="*/ 164467 w 12192842"/>
              <a:gd name="connsiteY575" fmla="*/ 2376916 h 3871351"/>
              <a:gd name="connsiteX576" fmla="*/ 188295 w 12192842"/>
              <a:gd name="connsiteY576" fmla="*/ 2420070 h 3871351"/>
              <a:gd name="connsiteX577" fmla="*/ 188295 w 12192842"/>
              <a:gd name="connsiteY577" fmla="*/ 2385547 h 3871351"/>
              <a:gd name="connsiteX578" fmla="*/ 196238 w 12192842"/>
              <a:gd name="connsiteY578" fmla="*/ 2389860 h 3871351"/>
              <a:gd name="connsiteX579" fmla="*/ 208154 w 12192842"/>
              <a:gd name="connsiteY579" fmla="*/ 2381228 h 3871351"/>
              <a:gd name="connsiteX580" fmla="*/ 184822 w 12192842"/>
              <a:gd name="connsiteY580" fmla="*/ 2370981 h 3871351"/>
              <a:gd name="connsiteX581" fmla="*/ 374949 w 12192842"/>
              <a:gd name="connsiteY581" fmla="*/ 2351023 h 3871351"/>
              <a:gd name="connsiteX582" fmla="*/ 367007 w 12192842"/>
              <a:gd name="connsiteY582" fmla="*/ 2359654 h 3871351"/>
              <a:gd name="connsiteX583" fmla="*/ 370976 w 12192842"/>
              <a:gd name="connsiteY583" fmla="*/ 2368284 h 3871351"/>
              <a:gd name="connsiteX584" fmla="*/ 378919 w 12192842"/>
              <a:gd name="connsiteY584" fmla="*/ 2359654 h 3871351"/>
              <a:gd name="connsiteX585" fmla="*/ 374949 w 12192842"/>
              <a:gd name="connsiteY585" fmla="*/ 2351023 h 3871351"/>
              <a:gd name="connsiteX586" fmla="*/ 676770 w 12192842"/>
              <a:gd name="connsiteY586" fmla="*/ 2333761 h 3871351"/>
              <a:gd name="connsiteX587" fmla="*/ 672796 w 12192842"/>
              <a:gd name="connsiteY587" fmla="*/ 2342392 h 3871351"/>
              <a:gd name="connsiteX588" fmla="*/ 680739 w 12192842"/>
              <a:gd name="connsiteY588" fmla="*/ 2351023 h 3871351"/>
              <a:gd name="connsiteX589" fmla="*/ 684712 w 12192842"/>
              <a:gd name="connsiteY589" fmla="*/ 2342392 h 3871351"/>
              <a:gd name="connsiteX590" fmla="*/ 676770 w 12192842"/>
              <a:gd name="connsiteY590" fmla="*/ 2333761 h 3871351"/>
              <a:gd name="connsiteX591" fmla="*/ 351122 w 12192842"/>
              <a:gd name="connsiteY591" fmla="*/ 2329443 h 3871351"/>
              <a:gd name="connsiteX592" fmla="*/ 347148 w 12192842"/>
              <a:gd name="connsiteY592" fmla="*/ 2346706 h 3871351"/>
              <a:gd name="connsiteX593" fmla="*/ 355091 w 12192842"/>
              <a:gd name="connsiteY593" fmla="*/ 2342392 h 3871351"/>
              <a:gd name="connsiteX594" fmla="*/ 351122 w 12192842"/>
              <a:gd name="connsiteY594" fmla="*/ 2329443 h 3871351"/>
              <a:gd name="connsiteX595" fmla="*/ 438490 w 12192842"/>
              <a:gd name="connsiteY595" fmla="*/ 2320813 h 3871351"/>
              <a:gd name="connsiteX596" fmla="*/ 434517 w 12192842"/>
              <a:gd name="connsiteY596" fmla="*/ 2333761 h 3871351"/>
              <a:gd name="connsiteX597" fmla="*/ 438490 w 12192842"/>
              <a:gd name="connsiteY597" fmla="*/ 2338074 h 3871351"/>
              <a:gd name="connsiteX598" fmla="*/ 438490 w 12192842"/>
              <a:gd name="connsiteY598" fmla="*/ 2320813 h 3871351"/>
              <a:gd name="connsiteX599" fmla="*/ 259779 w 12192842"/>
              <a:gd name="connsiteY599" fmla="*/ 2312182 h 3871351"/>
              <a:gd name="connsiteX600" fmla="*/ 251836 w 12192842"/>
              <a:gd name="connsiteY600" fmla="*/ 2320813 h 3871351"/>
              <a:gd name="connsiteX601" fmla="*/ 259779 w 12192842"/>
              <a:gd name="connsiteY601" fmla="*/ 2325130 h 3871351"/>
              <a:gd name="connsiteX602" fmla="*/ 267722 w 12192842"/>
              <a:gd name="connsiteY602" fmla="*/ 2316499 h 3871351"/>
              <a:gd name="connsiteX603" fmla="*/ 259779 w 12192842"/>
              <a:gd name="connsiteY603" fmla="*/ 2312182 h 3871351"/>
              <a:gd name="connsiteX604" fmla="*/ 585427 w 12192842"/>
              <a:gd name="connsiteY604" fmla="*/ 2307869 h 3871351"/>
              <a:gd name="connsiteX605" fmla="*/ 585427 w 12192842"/>
              <a:gd name="connsiteY605" fmla="*/ 2325130 h 3871351"/>
              <a:gd name="connsiteX606" fmla="*/ 593370 w 12192842"/>
              <a:gd name="connsiteY606" fmla="*/ 2342392 h 3871351"/>
              <a:gd name="connsiteX607" fmla="*/ 593370 w 12192842"/>
              <a:gd name="connsiteY607" fmla="*/ 2325130 h 3871351"/>
              <a:gd name="connsiteX608" fmla="*/ 585427 w 12192842"/>
              <a:gd name="connsiteY608" fmla="*/ 2307869 h 3871351"/>
              <a:gd name="connsiteX609" fmla="*/ 486146 w 12192842"/>
              <a:gd name="connsiteY609" fmla="*/ 2303550 h 3871351"/>
              <a:gd name="connsiteX610" fmla="*/ 478204 w 12192842"/>
              <a:gd name="connsiteY610" fmla="*/ 2312182 h 3871351"/>
              <a:gd name="connsiteX611" fmla="*/ 486146 w 12192842"/>
              <a:gd name="connsiteY611" fmla="*/ 2320813 h 3871351"/>
              <a:gd name="connsiteX612" fmla="*/ 494089 w 12192842"/>
              <a:gd name="connsiteY612" fmla="*/ 2312182 h 3871351"/>
              <a:gd name="connsiteX613" fmla="*/ 486146 w 12192842"/>
              <a:gd name="connsiteY613" fmla="*/ 2303550 h 3871351"/>
              <a:gd name="connsiteX614" fmla="*/ 286586 w 12192842"/>
              <a:gd name="connsiteY614" fmla="*/ 2303014 h 3871351"/>
              <a:gd name="connsiteX615" fmla="*/ 279638 w 12192842"/>
              <a:gd name="connsiteY615" fmla="*/ 2307869 h 3871351"/>
              <a:gd name="connsiteX616" fmla="*/ 295523 w 12192842"/>
              <a:gd name="connsiteY616" fmla="*/ 2338074 h 3871351"/>
              <a:gd name="connsiteX617" fmla="*/ 299492 w 12192842"/>
              <a:gd name="connsiteY617" fmla="*/ 2320813 h 3871351"/>
              <a:gd name="connsiteX618" fmla="*/ 286586 w 12192842"/>
              <a:gd name="connsiteY618" fmla="*/ 2303014 h 3871351"/>
              <a:gd name="connsiteX619" fmla="*/ 536780 w 12192842"/>
              <a:gd name="connsiteY619" fmla="*/ 2301395 h 3871351"/>
              <a:gd name="connsiteX620" fmla="*/ 533802 w 12192842"/>
              <a:gd name="connsiteY620" fmla="*/ 2316499 h 3871351"/>
              <a:gd name="connsiteX621" fmla="*/ 561599 w 12192842"/>
              <a:gd name="connsiteY621" fmla="*/ 2333761 h 3871351"/>
              <a:gd name="connsiteX622" fmla="*/ 561599 w 12192842"/>
              <a:gd name="connsiteY622" fmla="*/ 2320813 h 3871351"/>
              <a:gd name="connsiteX623" fmla="*/ 545714 w 12192842"/>
              <a:gd name="connsiteY623" fmla="*/ 2312182 h 3871351"/>
              <a:gd name="connsiteX624" fmla="*/ 536780 w 12192842"/>
              <a:gd name="connsiteY624" fmla="*/ 2301395 h 3871351"/>
              <a:gd name="connsiteX625" fmla="*/ 134745 w 12192842"/>
              <a:gd name="connsiteY625" fmla="*/ 2297213 h 3871351"/>
              <a:gd name="connsiteX626" fmla="*/ 124754 w 12192842"/>
              <a:gd name="connsiteY626" fmla="*/ 2303550 h 3871351"/>
              <a:gd name="connsiteX627" fmla="*/ 120785 w 12192842"/>
              <a:gd name="connsiteY627" fmla="*/ 2325130 h 3871351"/>
              <a:gd name="connsiteX628" fmla="*/ 124754 w 12192842"/>
              <a:gd name="connsiteY628" fmla="*/ 2346706 h 3871351"/>
              <a:gd name="connsiteX629" fmla="*/ 136670 w 12192842"/>
              <a:gd name="connsiteY629" fmla="*/ 2351023 h 3871351"/>
              <a:gd name="connsiteX630" fmla="*/ 148582 w 12192842"/>
              <a:gd name="connsiteY630" fmla="*/ 2359654 h 3871351"/>
              <a:gd name="connsiteX631" fmla="*/ 156525 w 12192842"/>
              <a:gd name="connsiteY631" fmla="*/ 2325130 h 3871351"/>
              <a:gd name="connsiteX632" fmla="*/ 142130 w 12192842"/>
              <a:gd name="connsiteY632" fmla="*/ 2298157 h 3871351"/>
              <a:gd name="connsiteX633" fmla="*/ 134745 w 12192842"/>
              <a:gd name="connsiteY633" fmla="*/ 2297213 h 3871351"/>
              <a:gd name="connsiteX634" fmla="*/ 323320 w 12192842"/>
              <a:gd name="connsiteY634" fmla="*/ 2290607 h 3871351"/>
              <a:gd name="connsiteX635" fmla="*/ 315378 w 12192842"/>
              <a:gd name="connsiteY635" fmla="*/ 2299238 h 3871351"/>
              <a:gd name="connsiteX636" fmla="*/ 323320 w 12192842"/>
              <a:gd name="connsiteY636" fmla="*/ 2312182 h 3871351"/>
              <a:gd name="connsiteX637" fmla="*/ 331263 w 12192842"/>
              <a:gd name="connsiteY637" fmla="*/ 2303550 h 3871351"/>
              <a:gd name="connsiteX638" fmla="*/ 323320 w 12192842"/>
              <a:gd name="connsiteY638" fmla="*/ 2290607 h 3871351"/>
              <a:gd name="connsiteX639" fmla="*/ 361050 w 12192842"/>
              <a:gd name="connsiteY639" fmla="*/ 2290606 h 3871351"/>
              <a:gd name="connsiteX640" fmla="*/ 335236 w 12192842"/>
              <a:gd name="connsiteY640" fmla="*/ 2294920 h 3871351"/>
              <a:gd name="connsiteX641" fmla="*/ 339205 w 12192842"/>
              <a:gd name="connsiteY641" fmla="*/ 2299238 h 3871351"/>
              <a:gd name="connsiteX642" fmla="*/ 359064 w 12192842"/>
              <a:gd name="connsiteY642" fmla="*/ 2307869 h 3871351"/>
              <a:gd name="connsiteX643" fmla="*/ 378919 w 12192842"/>
              <a:gd name="connsiteY643" fmla="*/ 2307869 h 3871351"/>
              <a:gd name="connsiteX644" fmla="*/ 382892 w 12192842"/>
              <a:gd name="connsiteY644" fmla="*/ 2312182 h 3871351"/>
              <a:gd name="connsiteX645" fmla="*/ 394804 w 12192842"/>
              <a:gd name="connsiteY645" fmla="*/ 2320813 h 3871351"/>
              <a:gd name="connsiteX646" fmla="*/ 398777 w 12192842"/>
              <a:gd name="connsiteY646" fmla="*/ 2299238 h 3871351"/>
              <a:gd name="connsiteX647" fmla="*/ 361050 w 12192842"/>
              <a:gd name="connsiteY647" fmla="*/ 2290606 h 3871351"/>
              <a:gd name="connsiteX648" fmla="*/ 247867 w 12192842"/>
              <a:gd name="connsiteY648" fmla="*/ 2273345 h 3871351"/>
              <a:gd name="connsiteX649" fmla="*/ 255810 w 12192842"/>
              <a:gd name="connsiteY649" fmla="*/ 2286289 h 3871351"/>
              <a:gd name="connsiteX650" fmla="*/ 263752 w 12192842"/>
              <a:gd name="connsiteY650" fmla="*/ 2286289 h 3871351"/>
              <a:gd name="connsiteX651" fmla="*/ 255810 w 12192842"/>
              <a:gd name="connsiteY651" fmla="*/ 2273345 h 3871351"/>
              <a:gd name="connsiteX652" fmla="*/ 247867 w 12192842"/>
              <a:gd name="connsiteY652" fmla="*/ 2273345 h 3871351"/>
              <a:gd name="connsiteX653" fmla="*/ 478204 w 12192842"/>
              <a:gd name="connsiteY653" fmla="*/ 2260396 h 3871351"/>
              <a:gd name="connsiteX654" fmla="*/ 466288 w 12192842"/>
              <a:gd name="connsiteY654" fmla="*/ 2281976 h 3871351"/>
              <a:gd name="connsiteX655" fmla="*/ 478204 w 12192842"/>
              <a:gd name="connsiteY655" fmla="*/ 2273345 h 3871351"/>
              <a:gd name="connsiteX656" fmla="*/ 478204 w 12192842"/>
              <a:gd name="connsiteY656" fmla="*/ 2260396 h 3871351"/>
              <a:gd name="connsiteX657" fmla="*/ 891221 w 12192842"/>
              <a:gd name="connsiteY657" fmla="*/ 2251766 h 3871351"/>
              <a:gd name="connsiteX658" fmla="*/ 891221 w 12192842"/>
              <a:gd name="connsiteY658" fmla="*/ 2281976 h 3871351"/>
              <a:gd name="connsiteX659" fmla="*/ 899163 w 12192842"/>
              <a:gd name="connsiteY659" fmla="*/ 2273345 h 3871351"/>
              <a:gd name="connsiteX660" fmla="*/ 891221 w 12192842"/>
              <a:gd name="connsiteY660" fmla="*/ 2251766 h 3871351"/>
              <a:gd name="connsiteX661" fmla="*/ 649466 w 12192842"/>
              <a:gd name="connsiteY661" fmla="*/ 2223177 h 3871351"/>
              <a:gd name="connsiteX662" fmla="*/ 644999 w 12192842"/>
              <a:gd name="connsiteY662" fmla="*/ 2230191 h 3871351"/>
              <a:gd name="connsiteX663" fmla="*/ 625140 w 12192842"/>
              <a:gd name="connsiteY663" fmla="*/ 2230191 h 3871351"/>
              <a:gd name="connsiteX664" fmla="*/ 617198 w 12192842"/>
              <a:gd name="connsiteY664" fmla="*/ 2234504 h 3871351"/>
              <a:gd name="connsiteX665" fmla="*/ 625140 w 12192842"/>
              <a:gd name="connsiteY665" fmla="*/ 2247452 h 3871351"/>
              <a:gd name="connsiteX666" fmla="*/ 629114 w 12192842"/>
              <a:gd name="connsiteY666" fmla="*/ 2256083 h 3871351"/>
              <a:gd name="connsiteX667" fmla="*/ 633083 w 12192842"/>
              <a:gd name="connsiteY667" fmla="*/ 2260396 h 3871351"/>
              <a:gd name="connsiteX668" fmla="*/ 644999 w 12192842"/>
              <a:gd name="connsiteY668" fmla="*/ 2238822 h 3871351"/>
              <a:gd name="connsiteX669" fmla="*/ 649466 w 12192842"/>
              <a:gd name="connsiteY669" fmla="*/ 2223177 h 3871351"/>
              <a:gd name="connsiteX670" fmla="*/ 819239 w 12192842"/>
              <a:gd name="connsiteY670" fmla="*/ 2210770 h 3871351"/>
              <a:gd name="connsiteX671" fmla="*/ 815764 w 12192842"/>
              <a:gd name="connsiteY671" fmla="*/ 2225873 h 3871351"/>
              <a:gd name="connsiteX672" fmla="*/ 831649 w 12192842"/>
              <a:gd name="connsiteY672" fmla="*/ 2243135 h 3871351"/>
              <a:gd name="connsiteX673" fmla="*/ 819737 w 12192842"/>
              <a:gd name="connsiteY673" fmla="*/ 2230191 h 3871351"/>
              <a:gd name="connsiteX674" fmla="*/ 827680 w 12192842"/>
              <a:gd name="connsiteY674" fmla="*/ 2225873 h 3871351"/>
              <a:gd name="connsiteX675" fmla="*/ 831649 w 12192842"/>
              <a:gd name="connsiteY675" fmla="*/ 2221561 h 3871351"/>
              <a:gd name="connsiteX676" fmla="*/ 819239 w 12192842"/>
              <a:gd name="connsiteY676" fmla="*/ 2210770 h 3871351"/>
              <a:gd name="connsiteX677" fmla="*/ 919018 w 12192842"/>
              <a:gd name="connsiteY677" fmla="*/ 2204298 h 3871351"/>
              <a:gd name="connsiteX678" fmla="*/ 903133 w 12192842"/>
              <a:gd name="connsiteY678" fmla="*/ 2217242 h 3871351"/>
              <a:gd name="connsiteX679" fmla="*/ 903133 w 12192842"/>
              <a:gd name="connsiteY679" fmla="*/ 2238822 h 3871351"/>
              <a:gd name="connsiteX680" fmla="*/ 907106 w 12192842"/>
              <a:gd name="connsiteY680" fmla="*/ 2247452 h 3871351"/>
              <a:gd name="connsiteX681" fmla="*/ 915049 w 12192842"/>
              <a:gd name="connsiteY681" fmla="*/ 2247452 h 3871351"/>
              <a:gd name="connsiteX682" fmla="*/ 919018 w 12192842"/>
              <a:gd name="connsiteY682" fmla="*/ 2225873 h 3871351"/>
              <a:gd name="connsiteX683" fmla="*/ 919018 w 12192842"/>
              <a:gd name="connsiteY683" fmla="*/ 2212929 h 3871351"/>
              <a:gd name="connsiteX684" fmla="*/ 919018 w 12192842"/>
              <a:gd name="connsiteY684" fmla="*/ 2204298 h 3871351"/>
              <a:gd name="connsiteX685" fmla="*/ 685704 w 12192842"/>
              <a:gd name="connsiteY685" fmla="*/ 2188115 h 3871351"/>
              <a:gd name="connsiteX686" fmla="*/ 676770 w 12192842"/>
              <a:gd name="connsiteY686" fmla="*/ 2199981 h 3871351"/>
              <a:gd name="connsiteX687" fmla="*/ 680739 w 12192842"/>
              <a:gd name="connsiteY687" fmla="*/ 2208611 h 3871351"/>
              <a:gd name="connsiteX688" fmla="*/ 688681 w 12192842"/>
              <a:gd name="connsiteY688" fmla="*/ 2195668 h 3871351"/>
              <a:gd name="connsiteX689" fmla="*/ 685704 w 12192842"/>
              <a:gd name="connsiteY689" fmla="*/ 2188115 h 3871351"/>
              <a:gd name="connsiteX690" fmla="*/ 1105672 w 12192842"/>
              <a:gd name="connsiteY690" fmla="*/ 2178405 h 3871351"/>
              <a:gd name="connsiteX691" fmla="*/ 1097729 w 12192842"/>
              <a:gd name="connsiteY691" fmla="*/ 2199981 h 3871351"/>
              <a:gd name="connsiteX692" fmla="*/ 1109641 w 12192842"/>
              <a:gd name="connsiteY692" fmla="*/ 2187037 h 3871351"/>
              <a:gd name="connsiteX693" fmla="*/ 1105672 w 12192842"/>
              <a:gd name="connsiteY693" fmla="*/ 2178405 h 3871351"/>
              <a:gd name="connsiteX694" fmla="*/ 1149853 w 12192842"/>
              <a:gd name="connsiteY694" fmla="*/ 2178404 h 3871351"/>
              <a:gd name="connsiteX695" fmla="*/ 1137443 w 12192842"/>
              <a:gd name="connsiteY695" fmla="*/ 2182719 h 3871351"/>
              <a:gd name="connsiteX696" fmla="*/ 1157297 w 12192842"/>
              <a:gd name="connsiteY696" fmla="*/ 2208611 h 3871351"/>
              <a:gd name="connsiteX697" fmla="*/ 1173182 w 12192842"/>
              <a:gd name="connsiteY697" fmla="*/ 2221561 h 3871351"/>
              <a:gd name="connsiteX698" fmla="*/ 1177156 w 12192842"/>
              <a:gd name="connsiteY698" fmla="*/ 2208611 h 3871351"/>
              <a:gd name="connsiteX699" fmla="*/ 1173182 w 12192842"/>
              <a:gd name="connsiteY699" fmla="*/ 2204298 h 3871351"/>
              <a:gd name="connsiteX700" fmla="*/ 1157297 w 12192842"/>
              <a:gd name="connsiteY700" fmla="*/ 2195668 h 3871351"/>
              <a:gd name="connsiteX701" fmla="*/ 1161270 w 12192842"/>
              <a:gd name="connsiteY701" fmla="*/ 2191349 h 3871351"/>
              <a:gd name="connsiteX702" fmla="*/ 1165240 w 12192842"/>
              <a:gd name="connsiteY702" fmla="*/ 2187037 h 3871351"/>
              <a:gd name="connsiteX703" fmla="*/ 1149853 w 12192842"/>
              <a:gd name="connsiteY703" fmla="*/ 2178404 h 3871351"/>
              <a:gd name="connsiteX704" fmla="*/ 851508 w 12192842"/>
              <a:gd name="connsiteY704" fmla="*/ 2161144 h 3871351"/>
              <a:gd name="connsiteX705" fmla="*/ 843565 w 12192842"/>
              <a:gd name="connsiteY705" fmla="*/ 2169775 h 3871351"/>
              <a:gd name="connsiteX706" fmla="*/ 851508 w 12192842"/>
              <a:gd name="connsiteY706" fmla="*/ 2174088 h 3871351"/>
              <a:gd name="connsiteX707" fmla="*/ 859450 w 12192842"/>
              <a:gd name="connsiteY707" fmla="*/ 2165457 h 3871351"/>
              <a:gd name="connsiteX708" fmla="*/ 851508 w 12192842"/>
              <a:gd name="connsiteY708" fmla="*/ 2161144 h 3871351"/>
              <a:gd name="connsiteX709" fmla="*/ 876824 w 12192842"/>
              <a:gd name="connsiteY709" fmla="*/ 2159255 h 3871351"/>
              <a:gd name="connsiteX710" fmla="*/ 863419 w 12192842"/>
              <a:gd name="connsiteY710" fmla="*/ 2195668 h 3871351"/>
              <a:gd name="connsiteX711" fmla="*/ 871362 w 12192842"/>
              <a:gd name="connsiteY711" fmla="*/ 2187037 h 3871351"/>
              <a:gd name="connsiteX712" fmla="*/ 879305 w 12192842"/>
              <a:gd name="connsiteY712" fmla="*/ 2187037 h 3871351"/>
              <a:gd name="connsiteX713" fmla="*/ 903133 w 12192842"/>
              <a:gd name="connsiteY713" fmla="*/ 2199981 h 3871351"/>
              <a:gd name="connsiteX714" fmla="*/ 895190 w 12192842"/>
              <a:gd name="connsiteY714" fmla="*/ 2187037 h 3871351"/>
              <a:gd name="connsiteX715" fmla="*/ 891221 w 12192842"/>
              <a:gd name="connsiteY715" fmla="*/ 2178405 h 3871351"/>
              <a:gd name="connsiteX716" fmla="*/ 887247 w 12192842"/>
              <a:gd name="connsiteY716" fmla="*/ 2161144 h 3871351"/>
              <a:gd name="connsiteX717" fmla="*/ 876824 w 12192842"/>
              <a:gd name="connsiteY717" fmla="*/ 2159255 h 3871351"/>
              <a:gd name="connsiteX718" fmla="*/ 803354 w 12192842"/>
              <a:gd name="connsiteY718" fmla="*/ 2130396 h 3871351"/>
              <a:gd name="connsiteX719" fmla="*/ 799878 w 12192842"/>
              <a:gd name="connsiteY719" fmla="*/ 2135251 h 3871351"/>
              <a:gd name="connsiteX720" fmla="*/ 819737 w 12192842"/>
              <a:gd name="connsiteY720" fmla="*/ 2161144 h 3871351"/>
              <a:gd name="connsiteX721" fmla="*/ 815764 w 12192842"/>
              <a:gd name="connsiteY721" fmla="*/ 2148195 h 3871351"/>
              <a:gd name="connsiteX722" fmla="*/ 803354 w 12192842"/>
              <a:gd name="connsiteY722" fmla="*/ 2130396 h 3871351"/>
              <a:gd name="connsiteX723" fmla="*/ 1105672 w 12192842"/>
              <a:gd name="connsiteY723" fmla="*/ 2126621 h 3871351"/>
              <a:gd name="connsiteX724" fmla="*/ 1097729 w 12192842"/>
              <a:gd name="connsiteY724" fmla="*/ 2135251 h 3871351"/>
              <a:gd name="connsiteX725" fmla="*/ 1101698 w 12192842"/>
              <a:gd name="connsiteY725" fmla="*/ 2143882 h 3871351"/>
              <a:gd name="connsiteX726" fmla="*/ 1109641 w 12192842"/>
              <a:gd name="connsiteY726" fmla="*/ 2135251 h 3871351"/>
              <a:gd name="connsiteX727" fmla="*/ 1105672 w 12192842"/>
              <a:gd name="connsiteY727" fmla="*/ 2126621 h 3871351"/>
              <a:gd name="connsiteX728" fmla="*/ 915951 w 12192842"/>
              <a:gd name="connsiteY728" fmla="*/ 2123283 h 3871351"/>
              <a:gd name="connsiteX729" fmla="*/ 921997 w 12192842"/>
              <a:gd name="connsiteY729" fmla="*/ 2129855 h 3871351"/>
              <a:gd name="connsiteX730" fmla="*/ 922468 w 12192842"/>
              <a:gd name="connsiteY730" fmla="*/ 2129876 h 3871351"/>
              <a:gd name="connsiteX731" fmla="*/ 915049 w 12192842"/>
              <a:gd name="connsiteY731" fmla="*/ 2135251 h 3871351"/>
              <a:gd name="connsiteX732" fmla="*/ 911075 w 12192842"/>
              <a:gd name="connsiteY732" fmla="*/ 2130934 h 3871351"/>
              <a:gd name="connsiteX733" fmla="*/ 999935 w 12192842"/>
              <a:gd name="connsiteY733" fmla="*/ 2120687 h 3871351"/>
              <a:gd name="connsiteX734" fmla="*/ 994475 w 12192842"/>
              <a:gd name="connsiteY734" fmla="*/ 2126621 h 3871351"/>
              <a:gd name="connsiteX735" fmla="*/ 994475 w 12192842"/>
              <a:gd name="connsiteY735" fmla="*/ 2139564 h 3871351"/>
              <a:gd name="connsiteX736" fmla="*/ 1002418 w 12192842"/>
              <a:gd name="connsiteY736" fmla="*/ 2130934 h 3871351"/>
              <a:gd name="connsiteX737" fmla="*/ 999935 w 12192842"/>
              <a:gd name="connsiteY737" fmla="*/ 2120687 h 3871351"/>
              <a:gd name="connsiteX738" fmla="*/ 1119073 w 12192842"/>
              <a:gd name="connsiteY738" fmla="*/ 2116370 h 3871351"/>
              <a:gd name="connsiteX739" fmla="*/ 1121557 w 12192842"/>
              <a:gd name="connsiteY739" fmla="*/ 2126621 h 3871351"/>
              <a:gd name="connsiteX740" fmla="*/ 1129500 w 12192842"/>
              <a:gd name="connsiteY740" fmla="*/ 2135251 h 3871351"/>
              <a:gd name="connsiteX741" fmla="*/ 1125527 w 12192842"/>
              <a:gd name="connsiteY741" fmla="*/ 2122303 h 3871351"/>
              <a:gd name="connsiteX742" fmla="*/ 1119073 w 12192842"/>
              <a:gd name="connsiteY742" fmla="*/ 2116370 h 3871351"/>
              <a:gd name="connsiteX743" fmla="*/ 1145385 w 12192842"/>
              <a:gd name="connsiteY743" fmla="*/ 2105041 h 3871351"/>
              <a:gd name="connsiteX744" fmla="*/ 1133469 w 12192842"/>
              <a:gd name="connsiteY744" fmla="*/ 2113671 h 3871351"/>
              <a:gd name="connsiteX745" fmla="*/ 1153328 w 12192842"/>
              <a:gd name="connsiteY745" fmla="*/ 2113671 h 3871351"/>
              <a:gd name="connsiteX746" fmla="*/ 1145385 w 12192842"/>
              <a:gd name="connsiteY746" fmla="*/ 2105041 h 3871351"/>
              <a:gd name="connsiteX747" fmla="*/ 839592 w 12192842"/>
              <a:gd name="connsiteY747" fmla="*/ 2100728 h 3871351"/>
              <a:gd name="connsiteX748" fmla="*/ 847534 w 12192842"/>
              <a:gd name="connsiteY748" fmla="*/ 2113671 h 3871351"/>
              <a:gd name="connsiteX749" fmla="*/ 859450 w 12192842"/>
              <a:gd name="connsiteY749" fmla="*/ 2135251 h 3871351"/>
              <a:gd name="connsiteX750" fmla="*/ 883278 w 12192842"/>
              <a:gd name="connsiteY750" fmla="*/ 2130934 h 3871351"/>
              <a:gd name="connsiteX751" fmla="*/ 875335 w 12192842"/>
              <a:gd name="connsiteY751" fmla="*/ 2122303 h 3871351"/>
              <a:gd name="connsiteX752" fmla="*/ 863419 w 12192842"/>
              <a:gd name="connsiteY752" fmla="*/ 2113671 h 3871351"/>
              <a:gd name="connsiteX753" fmla="*/ 859450 w 12192842"/>
              <a:gd name="connsiteY753" fmla="*/ 2105041 h 3871351"/>
              <a:gd name="connsiteX754" fmla="*/ 847534 w 12192842"/>
              <a:gd name="connsiteY754" fmla="*/ 2100728 h 3871351"/>
              <a:gd name="connsiteX755" fmla="*/ 839592 w 12192842"/>
              <a:gd name="connsiteY755" fmla="*/ 2100728 h 3871351"/>
              <a:gd name="connsiteX756" fmla="*/ 1026244 w 12192842"/>
              <a:gd name="connsiteY756" fmla="*/ 2098029 h 3871351"/>
              <a:gd name="connsiteX757" fmla="*/ 1031027 w 12192842"/>
              <a:gd name="connsiteY757" fmla="*/ 2099654 h 3871351"/>
              <a:gd name="connsiteX758" fmla="*/ 1029386 w 12192842"/>
              <a:gd name="connsiteY758" fmla="*/ 2103576 h 3871351"/>
              <a:gd name="connsiteX759" fmla="*/ 1720729 w 12192842"/>
              <a:gd name="connsiteY759" fmla="*/ 2091557 h 3871351"/>
              <a:gd name="connsiteX760" fmla="*/ 1721224 w 12192842"/>
              <a:gd name="connsiteY760" fmla="*/ 2100728 h 3871351"/>
              <a:gd name="connsiteX761" fmla="*/ 1733140 w 12192842"/>
              <a:gd name="connsiteY761" fmla="*/ 2100728 h 3871351"/>
              <a:gd name="connsiteX762" fmla="*/ 1729167 w 12192842"/>
              <a:gd name="connsiteY762" fmla="*/ 2092097 h 3871351"/>
              <a:gd name="connsiteX763" fmla="*/ 1720729 w 12192842"/>
              <a:gd name="connsiteY763" fmla="*/ 2091557 h 3871351"/>
              <a:gd name="connsiteX764" fmla="*/ 1558402 w 12192842"/>
              <a:gd name="connsiteY764" fmla="*/ 2087780 h 3871351"/>
              <a:gd name="connsiteX765" fmla="*/ 1546486 w 12192842"/>
              <a:gd name="connsiteY765" fmla="*/ 2092097 h 3871351"/>
              <a:gd name="connsiteX766" fmla="*/ 1550460 w 12192842"/>
              <a:gd name="connsiteY766" fmla="*/ 2105041 h 3871351"/>
              <a:gd name="connsiteX767" fmla="*/ 1562372 w 12192842"/>
              <a:gd name="connsiteY767" fmla="*/ 2100728 h 3871351"/>
              <a:gd name="connsiteX768" fmla="*/ 1558402 w 12192842"/>
              <a:gd name="connsiteY768" fmla="*/ 2087780 h 3871351"/>
              <a:gd name="connsiteX769" fmla="*/ 1273955 w 12192842"/>
              <a:gd name="connsiteY769" fmla="*/ 2086162 h 3871351"/>
              <a:gd name="connsiteX770" fmla="*/ 1260551 w 12192842"/>
              <a:gd name="connsiteY770" fmla="*/ 2096410 h 3871351"/>
              <a:gd name="connsiteX771" fmla="*/ 1260551 w 12192842"/>
              <a:gd name="connsiteY771" fmla="*/ 2113671 h 3871351"/>
              <a:gd name="connsiteX772" fmla="*/ 1252609 w 12192842"/>
              <a:gd name="connsiteY772" fmla="*/ 2143882 h 3871351"/>
              <a:gd name="connsiteX773" fmla="*/ 1256582 w 12192842"/>
              <a:gd name="connsiteY773" fmla="*/ 2156827 h 3871351"/>
              <a:gd name="connsiteX774" fmla="*/ 1264525 w 12192842"/>
              <a:gd name="connsiteY774" fmla="*/ 2169775 h 3871351"/>
              <a:gd name="connsiteX775" fmla="*/ 1264525 w 12192842"/>
              <a:gd name="connsiteY775" fmla="*/ 2178405 h 3871351"/>
              <a:gd name="connsiteX776" fmla="*/ 1276437 w 12192842"/>
              <a:gd name="connsiteY776" fmla="*/ 2187037 h 3871351"/>
              <a:gd name="connsiteX777" fmla="*/ 1280410 w 12192842"/>
              <a:gd name="connsiteY777" fmla="*/ 2191349 h 3871351"/>
              <a:gd name="connsiteX778" fmla="*/ 1292322 w 12192842"/>
              <a:gd name="connsiteY778" fmla="*/ 2195668 h 3871351"/>
              <a:gd name="connsiteX779" fmla="*/ 1312180 w 12192842"/>
              <a:gd name="connsiteY779" fmla="*/ 2178405 h 3871351"/>
              <a:gd name="connsiteX780" fmla="*/ 1316150 w 12192842"/>
              <a:gd name="connsiteY780" fmla="*/ 2148195 h 3871351"/>
              <a:gd name="connsiteX781" fmla="*/ 1288353 w 12192842"/>
              <a:gd name="connsiteY781" fmla="*/ 2135251 h 3871351"/>
              <a:gd name="connsiteX782" fmla="*/ 1284379 w 12192842"/>
              <a:gd name="connsiteY782" fmla="*/ 2105041 h 3871351"/>
              <a:gd name="connsiteX783" fmla="*/ 1273955 w 12192842"/>
              <a:gd name="connsiteY783" fmla="*/ 2086162 h 3871351"/>
              <a:gd name="connsiteX784" fmla="*/ 1105672 w 12192842"/>
              <a:gd name="connsiteY784" fmla="*/ 2079149 h 3871351"/>
              <a:gd name="connsiteX785" fmla="*/ 1097729 w 12192842"/>
              <a:gd name="connsiteY785" fmla="*/ 2092097 h 3871351"/>
              <a:gd name="connsiteX786" fmla="*/ 1101698 w 12192842"/>
              <a:gd name="connsiteY786" fmla="*/ 2105041 h 3871351"/>
              <a:gd name="connsiteX787" fmla="*/ 1109641 w 12192842"/>
              <a:gd name="connsiteY787" fmla="*/ 2092097 h 3871351"/>
              <a:gd name="connsiteX788" fmla="*/ 1105672 w 12192842"/>
              <a:gd name="connsiteY788" fmla="*/ 2079149 h 3871351"/>
              <a:gd name="connsiteX789" fmla="*/ 1292322 w 12192842"/>
              <a:gd name="connsiteY789" fmla="*/ 2061887 h 3871351"/>
              <a:gd name="connsiteX790" fmla="*/ 1296295 w 12192842"/>
              <a:gd name="connsiteY790" fmla="*/ 2083466 h 3871351"/>
              <a:gd name="connsiteX791" fmla="*/ 1304238 w 12192842"/>
              <a:gd name="connsiteY791" fmla="*/ 2079149 h 3871351"/>
              <a:gd name="connsiteX792" fmla="*/ 1292322 w 12192842"/>
              <a:gd name="connsiteY792" fmla="*/ 2061887 h 3871351"/>
              <a:gd name="connsiteX793" fmla="*/ 2047369 w 12192842"/>
              <a:gd name="connsiteY793" fmla="*/ 2058112 h 3871351"/>
              <a:gd name="connsiteX794" fmla="*/ 2046872 w 12192842"/>
              <a:gd name="connsiteY794" fmla="*/ 2070517 h 3871351"/>
              <a:gd name="connsiteX795" fmla="*/ 2050846 w 12192842"/>
              <a:gd name="connsiteY795" fmla="*/ 2079149 h 3871351"/>
              <a:gd name="connsiteX796" fmla="*/ 2050846 w 12192842"/>
              <a:gd name="connsiteY796" fmla="*/ 2061887 h 3871351"/>
              <a:gd name="connsiteX797" fmla="*/ 2047369 w 12192842"/>
              <a:gd name="connsiteY797" fmla="*/ 2058112 h 3871351"/>
              <a:gd name="connsiteX798" fmla="*/ 1931706 w 12192842"/>
              <a:gd name="connsiteY798" fmla="*/ 2044625 h 3871351"/>
              <a:gd name="connsiteX799" fmla="*/ 1915821 w 12192842"/>
              <a:gd name="connsiteY799" fmla="*/ 2053256 h 3871351"/>
              <a:gd name="connsiteX800" fmla="*/ 1943618 w 12192842"/>
              <a:gd name="connsiteY800" fmla="*/ 2092097 h 3871351"/>
              <a:gd name="connsiteX801" fmla="*/ 1939649 w 12192842"/>
              <a:gd name="connsiteY801" fmla="*/ 2079149 h 3871351"/>
              <a:gd name="connsiteX802" fmla="*/ 1939649 w 12192842"/>
              <a:gd name="connsiteY802" fmla="*/ 2057573 h 3871351"/>
              <a:gd name="connsiteX803" fmla="*/ 1931706 w 12192842"/>
              <a:gd name="connsiteY803" fmla="*/ 2044625 h 3871351"/>
              <a:gd name="connsiteX804" fmla="*/ 2229553 w 12192842"/>
              <a:gd name="connsiteY804" fmla="*/ 2035994 h 3871351"/>
              <a:gd name="connsiteX805" fmla="*/ 2221610 w 12192842"/>
              <a:gd name="connsiteY805" fmla="*/ 2044625 h 3871351"/>
              <a:gd name="connsiteX806" fmla="*/ 2225584 w 12192842"/>
              <a:gd name="connsiteY806" fmla="*/ 2053256 h 3871351"/>
              <a:gd name="connsiteX807" fmla="*/ 2233526 w 12192842"/>
              <a:gd name="connsiteY807" fmla="*/ 2044625 h 3871351"/>
              <a:gd name="connsiteX808" fmla="*/ 2229553 w 12192842"/>
              <a:gd name="connsiteY808" fmla="*/ 2035994 h 3871351"/>
              <a:gd name="connsiteX809" fmla="*/ 1606058 w 12192842"/>
              <a:gd name="connsiteY809" fmla="*/ 2035994 h 3871351"/>
              <a:gd name="connsiteX810" fmla="*/ 1602085 w 12192842"/>
              <a:gd name="connsiteY810" fmla="*/ 2044625 h 3871351"/>
              <a:gd name="connsiteX811" fmla="*/ 1610027 w 12192842"/>
              <a:gd name="connsiteY811" fmla="*/ 2053256 h 3871351"/>
              <a:gd name="connsiteX812" fmla="*/ 1614001 w 12192842"/>
              <a:gd name="connsiteY812" fmla="*/ 2044625 h 3871351"/>
              <a:gd name="connsiteX813" fmla="*/ 1606058 w 12192842"/>
              <a:gd name="connsiteY813" fmla="*/ 2035994 h 3871351"/>
              <a:gd name="connsiteX814" fmla="*/ 1482945 w 12192842"/>
              <a:gd name="connsiteY814" fmla="*/ 2035994 h 3871351"/>
              <a:gd name="connsiteX815" fmla="*/ 1478976 w 12192842"/>
              <a:gd name="connsiteY815" fmla="*/ 2044625 h 3871351"/>
              <a:gd name="connsiteX816" fmla="*/ 1486918 w 12192842"/>
              <a:gd name="connsiteY816" fmla="*/ 2053256 h 3871351"/>
              <a:gd name="connsiteX817" fmla="*/ 1490888 w 12192842"/>
              <a:gd name="connsiteY817" fmla="*/ 2044625 h 3871351"/>
              <a:gd name="connsiteX818" fmla="*/ 1482945 w 12192842"/>
              <a:gd name="connsiteY818" fmla="*/ 2035994 h 3871351"/>
              <a:gd name="connsiteX819" fmla="*/ 1752995 w 12192842"/>
              <a:gd name="connsiteY819" fmla="*/ 2031681 h 3871351"/>
              <a:gd name="connsiteX820" fmla="*/ 1752995 w 12192842"/>
              <a:gd name="connsiteY820" fmla="*/ 2035994 h 3871351"/>
              <a:gd name="connsiteX821" fmla="*/ 1764911 w 12192842"/>
              <a:gd name="connsiteY821" fmla="*/ 2057573 h 3871351"/>
              <a:gd name="connsiteX822" fmla="*/ 1764911 w 12192842"/>
              <a:gd name="connsiteY822" fmla="*/ 2053256 h 3871351"/>
              <a:gd name="connsiteX823" fmla="*/ 1752995 w 12192842"/>
              <a:gd name="connsiteY823" fmla="*/ 2031681 h 3871351"/>
              <a:gd name="connsiteX824" fmla="*/ 1518689 w 12192842"/>
              <a:gd name="connsiteY824" fmla="*/ 2027363 h 3871351"/>
              <a:gd name="connsiteX825" fmla="*/ 1510746 w 12192842"/>
              <a:gd name="connsiteY825" fmla="*/ 2035994 h 3871351"/>
              <a:gd name="connsiteX826" fmla="*/ 1518689 w 12192842"/>
              <a:gd name="connsiteY826" fmla="*/ 2044625 h 3871351"/>
              <a:gd name="connsiteX827" fmla="*/ 1526632 w 12192842"/>
              <a:gd name="connsiteY827" fmla="*/ 2035994 h 3871351"/>
              <a:gd name="connsiteX828" fmla="*/ 1518689 w 12192842"/>
              <a:gd name="connsiteY828" fmla="*/ 2027363 h 3871351"/>
              <a:gd name="connsiteX829" fmla="*/ 1950073 w 12192842"/>
              <a:gd name="connsiteY829" fmla="*/ 2023588 h 3871351"/>
              <a:gd name="connsiteX830" fmla="*/ 1963477 w 12192842"/>
              <a:gd name="connsiteY830" fmla="*/ 2027363 h 3871351"/>
              <a:gd name="connsiteX831" fmla="*/ 1951561 w 12192842"/>
              <a:gd name="connsiteY831" fmla="*/ 2027363 h 3871351"/>
              <a:gd name="connsiteX832" fmla="*/ 1950340 w 12192842"/>
              <a:gd name="connsiteY832" fmla="*/ 2025817 h 3871351"/>
              <a:gd name="connsiteX833" fmla="*/ 8499724 w 12192842"/>
              <a:gd name="connsiteY833" fmla="*/ 2017805 h 3871351"/>
              <a:gd name="connsiteX834" fmla="*/ 8495755 w 12192842"/>
              <a:gd name="connsiteY834" fmla="*/ 2026436 h 3871351"/>
              <a:gd name="connsiteX835" fmla="*/ 8503697 w 12192842"/>
              <a:gd name="connsiteY835" fmla="*/ 2035066 h 3871351"/>
              <a:gd name="connsiteX836" fmla="*/ 8507667 w 12192842"/>
              <a:gd name="connsiteY836" fmla="*/ 2026436 h 3871351"/>
              <a:gd name="connsiteX837" fmla="*/ 8499724 w 12192842"/>
              <a:gd name="connsiteY837" fmla="*/ 2017805 h 3871351"/>
              <a:gd name="connsiteX838" fmla="*/ 7344610 w 12192842"/>
              <a:gd name="connsiteY838" fmla="*/ 2014419 h 3871351"/>
              <a:gd name="connsiteX839" fmla="*/ 7339647 w 12192842"/>
              <a:gd name="connsiteY839" fmla="*/ 2015498 h 3871351"/>
              <a:gd name="connsiteX840" fmla="*/ 7340512 w 12192842"/>
              <a:gd name="connsiteY840" fmla="*/ 2022069 h 3871351"/>
              <a:gd name="connsiteX841" fmla="*/ 7340983 w 12192842"/>
              <a:gd name="connsiteY841" fmla="*/ 2023422 h 3871351"/>
              <a:gd name="connsiteX842" fmla="*/ 7348584 w 12192842"/>
              <a:gd name="connsiteY842" fmla="*/ 2031681 h 3871351"/>
              <a:gd name="connsiteX843" fmla="*/ 7352553 w 12192842"/>
              <a:gd name="connsiteY843" fmla="*/ 2023050 h 3871351"/>
              <a:gd name="connsiteX844" fmla="*/ 7344610 w 12192842"/>
              <a:gd name="connsiteY844" fmla="*/ 2014419 h 3871351"/>
              <a:gd name="connsiteX845" fmla="*/ 2499602 w 12192842"/>
              <a:gd name="connsiteY845" fmla="*/ 2014419 h 3871351"/>
              <a:gd name="connsiteX846" fmla="*/ 2491660 w 12192842"/>
              <a:gd name="connsiteY846" fmla="*/ 2023050 h 3871351"/>
              <a:gd name="connsiteX847" fmla="*/ 2499602 w 12192842"/>
              <a:gd name="connsiteY847" fmla="*/ 2027363 h 3871351"/>
              <a:gd name="connsiteX848" fmla="*/ 2507545 w 12192842"/>
              <a:gd name="connsiteY848" fmla="*/ 2018732 h 3871351"/>
              <a:gd name="connsiteX849" fmla="*/ 2499602 w 12192842"/>
              <a:gd name="connsiteY849" fmla="*/ 2014419 h 3871351"/>
              <a:gd name="connsiteX850" fmla="*/ 1935675 w 12192842"/>
              <a:gd name="connsiteY850" fmla="*/ 2014419 h 3871351"/>
              <a:gd name="connsiteX851" fmla="*/ 1927733 w 12192842"/>
              <a:gd name="connsiteY851" fmla="*/ 2023050 h 3871351"/>
              <a:gd name="connsiteX852" fmla="*/ 1935675 w 12192842"/>
              <a:gd name="connsiteY852" fmla="*/ 2027363 h 3871351"/>
              <a:gd name="connsiteX853" fmla="*/ 1943618 w 12192842"/>
              <a:gd name="connsiteY853" fmla="*/ 2018732 h 3871351"/>
              <a:gd name="connsiteX854" fmla="*/ 1935675 w 12192842"/>
              <a:gd name="connsiteY854" fmla="*/ 2014419 h 3871351"/>
              <a:gd name="connsiteX855" fmla="*/ 6987501 w 12192842"/>
              <a:gd name="connsiteY855" fmla="*/ 2006121 h 3871351"/>
              <a:gd name="connsiteX856" fmla="*/ 6986654 w 12192842"/>
              <a:gd name="connsiteY856" fmla="*/ 2013488 h 3871351"/>
              <a:gd name="connsiteX857" fmla="*/ 6984509 w 12192842"/>
              <a:gd name="connsiteY857" fmla="*/ 2015817 h 3871351"/>
              <a:gd name="connsiteX858" fmla="*/ 6991165 w 12192842"/>
              <a:gd name="connsiteY858" fmla="*/ 2023050 h 3871351"/>
              <a:gd name="connsiteX859" fmla="*/ 6991165 w 12192842"/>
              <a:gd name="connsiteY859" fmla="*/ 2010102 h 3871351"/>
              <a:gd name="connsiteX860" fmla="*/ 2245438 w 12192842"/>
              <a:gd name="connsiteY860" fmla="*/ 2001470 h 3871351"/>
              <a:gd name="connsiteX861" fmla="*/ 2245438 w 12192842"/>
              <a:gd name="connsiteY861" fmla="*/ 2031681 h 3871351"/>
              <a:gd name="connsiteX862" fmla="*/ 2257354 w 12192842"/>
              <a:gd name="connsiteY862" fmla="*/ 2031681 h 3871351"/>
              <a:gd name="connsiteX863" fmla="*/ 2253381 w 12192842"/>
              <a:gd name="connsiteY863" fmla="*/ 2023050 h 3871351"/>
              <a:gd name="connsiteX864" fmla="*/ 2249412 w 12192842"/>
              <a:gd name="connsiteY864" fmla="*/ 2010102 h 3871351"/>
              <a:gd name="connsiteX865" fmla="*/ 2245438 w 12192842"/>
              <a:gd name="connsiteY865" fmla="*/ 2001470 h 3871351"/>
              <a:gd name="connsiteX866" fmla="*/ 2023044 w 12192842"/>
              <a:gd name="connsiteY866" fmla="*/ 1997158 h 3871351"/>
              <a:gd name="connsiteX867" fmla="*/ 1995247 w 12192842"/>
              <a:gd name="connsiteY867" fmla="*/ 2031681 h 3871351"/>
              <a:gd name="connsiteX868" fmla="*/ 2003190 w 12192842"/>
              <a:gd name="connsiteY868" fmla="*/ 2027363 h 3871351"/>
              <a:gd name="connsiteX869" fmla="*/ 2011133 w 12192842"/>
              <a:gd name="connsiteY869" fmla="*/ 2018732 h 3871351"/>
              <a:gd name="connsiteX870" fmla="*/ 2015102 w 12192842"/>
              <a:gd name="connsiteY870" fmla="*/ 2027363 h 3871351"/>
              <a:gd name="connsiteX871" fmla="*/ 2023044 w 12192842"/>
              <a:gd name="connsiteY871" fmla="*/ 2040312 h 3871351"/>
              <a:gd name="connsiteX872" fmla="*/ 2023044 w 12192842"/>
              <a:gd name="connsiteY872" fmla="*/ 2027363 h 3871351"/>
              <a:gd name="connsiteX873" fmla="*/ 2019075 w 12192842"/>
              <a:gd name="connsiteY873" fmla="*/ 2005789 h 3871351"/>
              <a:gd name="connsiteX874" fmla="*/ 2023044 w 12192842"/>
              <a:gd name="connsiteY874" fmla="*/ 1997158 h 3871351"/>
              <a:gd name="connsiteX875" fmla="*/ 8880971 w 12192842"/>
              <a:gd name="connsiteY875" fmla="*/ 1996225 h 3871351"/>
              <a:gd name="connsiteX876" fmla="*/ 8873028 w 12192842"/>
              <a:gd name="connsiteY876" fmla="*/ 2004856 h 3871351"/>
              <a:gd name="connsiteX877" fmla="*/ 8877001 w 12192842"/>
              <a:gd name="connsiteY877" fmla="*/ 2013488 h 3871351"/>
              <a:gd name="connsiteX878" fmla="*/ 8884944 w 12192842"/>
              <a:gd name="connsiteY878" fmla="*/ 2004856 h 3871351"/>
              <a:gd name="connsiteX879" fmla="*/ 8880971 w 12192842"/>
              <a:gd name="connsiteY879" fmla="*/ 1996225 h 3871351"/>
              <a:gd name="connsiteX880" fmla="*/ 8658577 w 12192842"/>
              <a:gd name="connsiteY880" fmla="*/ 1991912 h 3871351"/>
              <a:gd name="connsiteX881" fmla="*/ 8654608 w 12192842"/>
              <a:gd name="connsiteY881" fmla="*/ 2000543 h 3871351"/>
              <a:gd name="connsiteX882" fmla="*/ 8662550 w 12192842"/>
              <a:gd name="connsiteY882" fmla="*/ 2009174 h 3871351"/>
              <a:gd name="connsiteX883" fmla="*/ 8666519 w 12192842"/>
              <a:gd name="connsiteY883" fmla="*/ 2000543 h 3871351"/>
              <a:gd name="connsiteX884" fmla="*/ 8658577 w 12192842"/>
              <a:gd name="connsiteY884" fmla="*/ 1991912 h 3871351"/>
              <a:gd name="connsiteX885" fmla="*/ 2793480 w 12192842"/>
              <a:gd name="connsiteY885" fmla="*/ 1988526 h 3871351"/>
              <a:gd name="connsiteX886" fmla="*/ 2785537 w 12192842"/>
              <a:gd name="connsiteY886" fmla="*/ 1997158 h 3871351"/>
              <a:gd name="connsiteX887" fmla="*/ 2793480 w 12192842"/>
              <a:gd name="connsiteY887" fmla="*/ 2005789 h 3871351"/>
              <a:gd name="connsiteX888" fmla="*/ 2801423 w 12192842"/>
              <a:gd name="connsiteY888" fmla="*/ 1997158 h 3871351"/>
              <a:gd name="connsiteX889" fmla="*/ 2793480 w 12192842"/>
              <a:gd name="connsiteY889" fmla="*/ 1988526 h 3871351"/>
              <a:gd name="connsiteX890" fmla="*/ 2106444 w 12192842"/>
              <a:gd name="connsiteY890" fmla="*/ 1988526 h 3871351"/>
              <a:gd name="connsiteX891" fmla="*/ 2098502 w 12192842"/>
              <a:gd name="connsiteY891" fmla="*/ 1997158 h 3871351"/>
              <a:gd name="connsiteX892" fmla="*/ 2106444 w 12192842"/>
              <a:gd name="connsiteY892" fmla="*/ 2005789 h 3871351"/>
              <a:gd name="connsiteX893" fmla="*/ 2114387 w 12192842"/>
              <a:gd name="connsiteY893" fmla="*/ 1997158 h 3871351"/>
              <a:gd name="connsiteX894" fmla="*/ 2106444 w 12192842"/>
              <a:gd name="connsiteY894" fmla="*/ 1988526 h 3871351"/>
              <a:gd name="connsiteX895" fmla="*/ 7755600 w 12192842"/>
              <a:gd name="connsiteY895" fmla="*/ 1987596 h 3871351"/>
              <a:gd name="connsiteX896" fmla="*/ 7749147 w 12192842"/>
              <a:gd name="connsiteY896" fmla="*/ 1996225 h 3871351"/>
              <a:gd name="connsiteX897" fmla="*/ 7757089 w 12192842"/>
              <a:gd name="connsiteY897" fmla="*/ 2000543 h 3871351"/>
              <a:gd name="connsiteX898" fmla="*/ 7765032 w 12192842"/>
              <a:gd name="connsiteY898" fmla="*/ 1991912 h 3871351"/>
              <a:gd name="connsiteX899" fmla="*/ 7755600 w 12192842"/>
              <a:gd name="connsiteY899" fmla="*/ 1987596 h 3871351"/>
              <a:gd name="connsiteX900" fmla="*/ 2430106 w 12192842"/>
              <a:gd name="connsiteY900" fmla="*/ 1984750 h 3871351"/>
              <a:gd name="connsiteX901" fmla="*/ 2412234 w 12192842"/>
              <a:gd name="connsiteY901" fmla="*/ 1997158 h 3871351"/>
              <a:gd name="connsiteX902" fmla="*/ 2424150 w 12192842"/>
              <a:gd name="connsiteY902" fmla="*/ 2005789 h 3871351"/>
              <a:gd name="connsiteX903" fmla="*/ 2444004 w 12192842"/>
              <a:gd name="connsiteY903" fmla="*/ 2014419 h 3871351"/>
              <a:gd name="connsiteX904" fmla="*/ 2451946 w 12192842"/>
              <a:gd name="connsiteY904" fmla="*/ 2023050 h 3871351"/>
              <a:gd name="connsiteX905" fmla="*/ 2459889 w 12192842"/>
              <a:gd name="connsiteY905" fmla="*/ 2027363 h 3871351"/>
              <a:gd name="connsiteX906" fmla="*/ 2463863 w 12192842"/>
              <a:gd name="connsiteY906" fmla="*/ 2035994 h 3871351"/>
              <a:gd name="connsiteX907" fmla="*/ 2471805 w 12192842"/>
              <a:gd name="connsiteY907" fmla="*/ 2010102 h 3871351"/>
              <a:gd name="connsiteX908" fmla="*/ 2459889 w 12192842"/>
              <a:gd name="connsiteY908" fmla="*/ 1992840 h 3871351"/>
              <a:gd name="connsiteX909" fmla="*/ 2447978 w 12192842"/>
              <a:gd name="connsiteY909" fmla="*/ 1988526 h 3871351"/>
              <a:gd name="connsiteX910" fmla="*/ 2430106 w 12192842"/>
              <a:gd name="connsiteY910" fmla="*/ 1984750 h 3871351"/>
              <a:gd name="connsiteX911" fmla="*/ 7443353 w 12192842"/>
              <a:gd name="connsiteY911" fmla="*/ 1983281 h 3871351"/>
              <a:gd name="connsiteX912" fmla="*/ 7439384 w 12192842"/>
              <a:gd name="connsiteY912" fmla="*/ 1996225 h 3871351"/>
              <a:gd name="connsiteX913" fmla="*/ 7447327 w 12192842"/>
              <a:gd name="connsiteY913" fmla="*/ 2009174 h 3871351"/>
              <a:gd name="connsiteX914" fmla="*/ 7451296 w 12192842"/>
              <a:gd name="connsiteY914" fmla="*/ 1996225 h 3871351"/>
              <a:gd name="connsiteX915" fmla="*/ 7443353 w 12192842"/>
              <a:gd name="connsiteY915" fmla="*/ 1983281 h 3871351"/>
              <a:gd name="connsiteX916" fmla="*/ 8699657 w 12192842"/>
              <a:gd name="connsiteY916" fmla="*/ 1983146 h 3871351"/>
              <a:gd name="connsiteX917" fmla="*/ 8694321 w 12192842"/>
              <a:gd name="connsiteY917" fmla="*/ 1983281 h 3871351"/>
              <a:gd name="connsiteX918" fmla="*/ 8694321 w 12192842"/>
              <a:gd name="connsiteY918" fmla="*/ 2004856 h 3871351"/>
              <a:gd name="connsiteX919" fmla="*/ 8714175 w 12192842"/>
              <a:gd name="connsiteY919" fmla="*/ 2013488 h 3871351"/>
              <a:gd name="connsiteX920" fmla="*/ 8699657 w 12192842"/>
              <a:gd name="connsiteY920" fmla="*/ 1983146 h 3871351"/>
              <a:gd name="connsiteX921" fmla="*/ 9097409 w 12192842"/>
              <a:gd name="connsiteY921" fmla="*/ 1971413 h 3871351"/>
              <a:gd name="connsiteX922" fmla="*/ 9091453 w 12192842"/>
              <a:gd name="connsiteY922" fmla="*/ 1974651 h 3871351"/>
              <a:gd name="connsiteX923" fmla="*/ 9091453 w 12192842"/>
              <a:gd name="connsiteY923" fmla="*/ 1996225 h 3871351"/>
              <a:gd name="connsiteX924" fmla="*/ 9103365 w 12192842"/>
              <a:gd name="connsiteY924" fmla="*/ 2000543 h 3871351"/>
              <a:gd name="connsiteX925" fmla="*/ 9103365 w 12192842"/>
              <a:gd name="connsiteY925" fmla="*/ 1987595 h 3871351"/>
              <a:gd name="connsiteX926" fmla="*/ 9097409 w 12192842"/>
              <a:gd name="connsiteY926" fmla="*/ 1971413 h 3871351"/>
              <a:gd name="connsiteX927" fmla="*/ 1616977 w 12192842"/>
              <a:gd name="connsiteY927" fmla="*/ 1966949 h 3871351"/>
              <a:gd name="connsiteX928" fmla="*/ 1610027 w 12192842"/>
              <a:gd name="connsiteY928" fmla="*/ 1971265 h 3871351"/>
              <a:gd name="connsiteX929" fmla="*/ 1594142 w 12192842"/>
              <a:gd name="connsiteY929" fmla="*/ 1979896 h 3871351"/>
              <a:gd name="connsiteX930" fmla="*/ 1594142 w 12192842"/>
              <a:gd name="connsiteY930" fmla="*/ 2005789 h 3871351"/>
              <a:gd name="connsiteX931" fmla="*/ 1606058 w 12192842"/>
              <a:gd name="connsiteY931" fmla="*/ 2023050 h 3871351"/>
              <a:gd name="connsiteX932" fmla="*/ 1614001 w 12192842"/>
              <a:gd name="connsiteY932" fmla="*/ 2018732 h 3871351"/>
              <a:gd name="connsiteX933" fmla="*/ 1625913 w 12192842"/>
              <a:gd name="connsiteY933" fmla="*/ 2014419 h 3871351"/>
              <a:gd name="connsiteX934" fmla="*/ 1633855 w 12192842"/>
              <a:gd name="connsiteY934" fmla="*/ 2023050 h 3871351"/>
              <a:gd name="connsiteX935" fmla="*/ 1645771 w 12192842"/>
              <a:gd name="connsiteY935" fmla="*/ 2001470 h 3871351"/>
              <a:gd name="connsiteX936" fmla="*/ 1629886 w 12192842"/>
              <a:gd name="connsiteY936" fmla="*/ 1984209 h 3871351"/>
              <a:gd name="connsiteX937" fmla="*/ 1617970 w 12192842"/>
              <a:gd name="connsiteY937" fmla="*/ 1975578 h 3871351"/>
              <a:gd name="connsiteX938" fmla="*/ 1616977 w 12192842"/>
              <a:gd name="connsiteY938" fmla="*/ 1966949 h 3871351"/>
              <a:gd name="connsiteX939" fmla="*/ 7518810 w 12192842"/>
              <a:gd name="connsiteY939" fmla="*/ 1966020 h 3871351"/>
              <a:gd name="connsiteX940" fmla="*/ 7530722 w 12192842"/>
              <a:gd name="connsiteY940" fmla="*/ 1983281 h 3871351"/>
              <a:gd name="connsiteX941" fmla="*/ 7554550 w 12192842"/>
              <a:gd name="connsiteY941" fmla="*/ 2000544 h 3871351"/>
              <a:gd name="connsiteX942" fmla="*/ 7546607 w 12192842"/>
              <a:gd name="connsiteY942" fmla="*/ 1983281 h 3871351"/>
              <a:gd name="connsiteX943" fmla="*/ 7530722 w 12192842"/>
              <a:gd name="connsiteY943" fmla="*/ 1974651 h 3871351"/>
              <a:gd name="connsiteX944" fmla="*/ 7518810 w 12192842"/>
              <a:gd name="connsiteY944" fmla="*/ 1966020 h 3871351"/>
              <a:gd name="connsiteX945" fmla="*/ 3381235 w 12192842"/>
              <a:gd name="connsiteY945" fmla="*/ 1962634 h 3871351"/>
              <a:gd name="connsiteX946" fmla="*/ 3377266 w 12192842"/>
              <a:gd name="connsiteY946" fmla="*/ 1975578 h 3871351"/>
              <a:gd name="connsiteX947" fmla="*/ 3381235 w 12192842"/>
              <a:gd name="connsiteY947" fmla="*/ 1988526 h 3871351"/>
              <a:gd name="connsiteX948" fmla="*/ 3385209 w 12192842"/>
              <a:gd name="connsiteY948" fmla="*/ 1975578 h 3871351"/>
              <a:gd name="connsiteX949" fmla="*/ 3381235 w 12192842"/>
              <a:gd name="connsiteY949" fmla="*/ 1962634 h 3871351"/>
              <a:gd name="connsiteX950" fmla="*/ 7721345 w 12192842"/>
              <a:gd name="connsiteY950" fmla="*/ 1961702 h 3871351"/>
              <a:gd name="connsiteX951" fmla="*/ 7717376 w 12192842"/>
              <a:gd name="connsiteY951" fmla="*/ 1970332 h 3871351"/>
              <a:gd name="connsiteX952" fmla="*/ 7725319 w 12192842"/>
              <a:gd name="connsiteY952" fmla="*/ 1974651 h 3871351"/>
              <a:gd name="connsiteX953" fmla="*/ 7721345 w 12192842"/>
              <a:gd name="connsiteY953" fmla="*/ 1961702 h 3871351"/>
              <a:gd name="connsiteX954" fmla="*/ 8904799 w 12192842"/>
              <a:gd name="connsiteY954" fmla="*/ 1957389 h 3871351"/>
              <a:gd name="connsiteX955" fmla="*/ 8908772 w 12192842"/>
              <a:gd name="connsiteY955" fmla="*/ 1970332 h 3871351"/>
              <a:gd name="connsiteX956" fmla="*/ 8928627 w 12192842"/>
              <a:gd name="connsiteY956" fmla="*/ 1983281 h 3871351"/>
              <a:gd name="connsiteX957" fmla="*/ 8924657 w 12192842"/>
              <a:gd name="connsiteY957" fmla="*/ 1970332 h 3871351"/>
              <a:gd name="connsiteX958" fmla="*/ 8904799 w 12192842"/>
              <a:gd name="connsiteY958" fmla="*/ 1957389 h 3871351"/>
              <a:gd name="connsiteX959" fmla="*/ 2180904 w 12192842"/>
              <a:gd name="connsiteY959" fmla="*/ 1956700 h 3871351"/>
              <a:gd name="connsiteX960" fmla="*/ 2173954 w 12192842"/>
              <a:gd name="connsiteY960" fmla="*/ 1962634 h 3871351"/>
              <a:gd name="connsiteX961" fmla="*/ 2173954 w 12192842"/>
              <a:gd name="connsiteY961" fmla="*/ 1979896 h 3871351"/>
              <a:gd name="connsiteX962" fmla="*/ 2181897 w 12192842"/>
              <a:gd name="connsiteY962" fmla="*/ 1966948 h 3871351"/>
              <a:gd name="connsiteX963" fmla="*/ 2180904 w 12192842"/>
              <a:gd name="connsiteY963" fmla="*/ 1956700 h 3871351"/>
              <a:gd name="connsiteX964" fmla="*/ 9973085 w 12192842"/>
              <a:gd name="connsiteY964" fmla="*/ 1956669 h 3871351"/>
              <a:gd name="connsiteX965" fmla="*/ 9973319 w 12192842"/>
              <a:gd name="connsiteY965" fmla="*/ 1956881 h 3871351"/>
              <a:gd name="connsiteX966" fmla="*/ 9973085 w 12192842"/>
              <a:gd name="connsiteY966" fmla="*/ 1957389 h 3871351"/>
              <a:gd name="connsiteX967" fmla="*/ 10044984 w 12192842"/>
              <a:gd name="connsiteY967" fmla="*/ 1952650 h 3871351"/>
              <a:gd name="connsiteX968" fmla="*/ 10044568 w 12192842"/>
              <a:gd name="connsiteY968" fmla="*/ 1953612 h 3871351"/>
              <a:gd name="connsiteX969" fmla="*/ 10043458 w 12192842"/>
              <a:gd name="connsiteY969" fmla="*/ 1953461 h 3871351"/>
              <a:gd name="connsiteX970" fmla="*/ 2127292 w 12192842"/>
              <a:gd name="connsiteY970" fmla="*/ 1952383 h 3871351"/>
              <a:gd name="connsiteX971" fmla="*/ 2134241 w 12192842"/>
              <a:gd name="connsiteY971" fmla="*/ 1962634 h 3871351"/>
              <a:gd name="connsiteX972" fmla="*/ 2150127 w 12192842"/>
              <a:gd name="connsiteY972" fmla="*/ 1971265 h 3871351"/>
              <a:gd name="connsiteX973" fmla="*/ 2138215 w 12192842"/>
              <a:gd name="connsiteY973" fmla="*/ 1958316 h 3871351"/>
              <a:gd name="connsiteX974" fmla="*/ 2127292 w 12192842"/>
              <a:gd name="connsiteY974" fmla="*/ 1952383 h 3871351"/>
              <a:gd name="connsiteX975" fmla="*/ 8634749 w 12192842"/>
              <a:gd name="connsiteY975" fmla="*/ 1948758 h 3871351"/>
              <a:gd name="connsiteX976" fmla="*/ 8630780 w 12192842"/>
              <a:gd name="connsiteY976" fmla="*/ 1957389 h 3871351"/>
              <a:gd name="connsiteX977" fmla="*/ 8638722 w 12192842"/>
              <a:gd name="connsiteY977" fmla="*/ 1966019 h 3871351"/>
              <a:gd name="connsiteX978" fmla="*/ 8642691 w 12192842"/>
              <a:gd name="connsiteY978" fmla="*/ 1957389 h 3871351"/>
              <a:gd name="connsiteX979" fmla="*/ 8634749 w 12192842"/>
              <a:gd name="connsiteY979" fmla="*/ 1948758 h 3871351"/>
              <a:gd name="connsiteX980" fmla="*/ 7745173 w 12192842"/>
              <a:gd name="connsiteY980" fmla="*/ 1948758 h 3871351"/>
              <a:gd name="connsiteX981" fmla="*/ 7745173 w 12192842"/>
              <a:gd name="connsiteY981" fmla="*/ 1961702 h 3871351"/>
              <a:gd name="connsiteX982" fmla="*/ 7753116 w 12192842"/>
              <a:gd name="connsiteY982" fmla="*/ 1974651 h 3871351"/>
              <a:gd name="connsiteX983" fmla="*/ 7753116 w 12192842"/>
              <a:gd name="connsiteY983" fmla="*/ 1961702 h 3871351"/>
              <a:gd name="connsiteX984" fmla="*/ 7745173 w 12192842"/>
              <a:gd name="connsiteY984" fmla="*/ 1948758 h 3871351"/>
              <a:gd name="connsiteX985" fmla="*/ 3197066 w 12192842"/>
              <a:gd name="connsiteY985" fmla="*/ 1944832 h 3871351"/>
              <a:gd name="connsiteX986" fmla="*/ 3182669 w 12192842"/>
              <a:gd name="connsiteY986" fmla="*/ 1945372 h 3871351"/>
              <a:gd name="connsiteX987" fmla="*/ 3182669 w 12192842"/>
              <a:gd name="connsiteY987" fmla="*/ 1975578 h 3871351"/>
              <a:gd name="connsiteX988" fmla="*/ 3186642 w 12192842"/>
              <a:gd name="connsiteY988" fmla="*/ 1971265 h 3871351"/>
              <a:gd name="connsiteX989" fmla="*/ 3190612 w 12192842"/>
              <a:gd name="connsiteY989" fmla="*/ 1954003 h 3871351"/>
              <a:gd name="connsiteX990" fmla="*/ 3197066 w 12192842"/>
              <a:gd name="connsiteY990" fmla="*/ 1944832 h 3871351"/>
              <a:gd name="connsiteX991" fmla="*/ 3125583 w 12192842"/>
              <a:gd name="connsiteY991" fmla="*/ 1943214 h 3871351"/>
              <a:gd name="connsiteX992" fmla="*/ 3131044 w 12192842"/>
              <a:gd name="connsiteY992" fmla="*/ 1962634 h 3871351"/>
              <a:gd name="connsiteX993" fmla="*/ 3138987 w 12192842"/>
              <a:gd name="connsiteY993" fmla="*/ 1966948 h 3871351"/>
              <a:gd name="connsiteX994" fmla="*/ 3135013 w 12192842"/>
              <a:gd name="connsiteY994" fmla="*/ 1949685 h 3871351"/>
              <a:gd name="connsiteX995" fmla="*/ 3125583 w 12192842"/>
              <a:gd name="connsiteY995" fmla="*/ 1943214 h 3871351"/>
              <a:gd name="connsiteX996" fmla="*/ 8654608 w 12192842"/>
              <a:gd name="connsiteY996" fmla="*/ 1940127 h 3871351"/>
              <a:gd name="connsiteX997" fmla="*/ 8654608 w 12192842"/>
              <a:gd name="connsiteY997" fmla="*/ 1953071 h 3871351"/>
              <a:gd name="connsiteX998" fmla="*/ 8658577 w 12192842"/>
              <a:gd name="connsiteY998" fmla="*/ 1974651 h 3871351"/>
              <a:gd name="connsiteX999" fmla="*/ 8658577 w 12192842"/>
              <a:gd name="connsiteY999" fmla="*/ 1983281 h 3871351"/>
              <a:gd name="connsiteX1000" fmla="*/ 8666519 w 12192842"/>
              <a:gd name="connsiteY1000" fmla="*/ 1974651 h 3871351"/>
              <a:gd name="connsiteX1001" fmla="*/ 8654608 w 12192842"/>
              <a:gd name="connsiteY1001" fmla="*/ 1940127 h 3871351"/>
              <a:gd name="connsiteX1002" fmla="*/ 9049753 w 12192842"/>
              <a:gd name="connsiteY1002" fmla="*/ 1937967 h 3871351"/>
              <a:gd name="connsiteX1003" fmla="*/ 9043797 w 12192842"/>
              <a:gd name="connsiteY1003" fmla="*/ 1944440 h 3871351"/>
              <a:gd name="connsiteX1004" fmla="*/ 9043797 w 12192842"/>
              <a:gd name="connsiteY1004" fmla="*/ 1948758 h 3871351"/>
              <a:gd name="connsiteX1005" fmla="*/ 9055709 w 12192842"/>
              <a:gd name="connsiteY1005" fmla="*/ 1953071 h 3871351"/>
              <a:gd name="connsiteX1006" fmla="*/ 9063651 w 12192842"/>
              <a:gd name="connsiteY1006" fmla="*/ 1957389 h 3871351"/>
              <a:gd name="connsiteX1007" fmla="*/ 9055709 w 12192842"/>
              <a:gd name="connsiteY1007" fmla="*/ 1944440 h 3871351"/>
              <a:gd name="connsiteX1008" fmla="*/ 9049753 w 12192842"/>
              <a:gd name="connsiteY1008" fmla="*/ 1937967 h 3871351"/>
              <a:gd name="connsiteX1009" fmla="*/ 9000110 w 12192842"/>
              <a:gd name="connsiteY1009" fmla="*/ 1935810 h 3871351"/>
              <a:gd name="connsiteX1010" fmla="*/ 8996141 w 12192842"/>
              <a:gd name="connsiteY1010" fmla="*/ 1944440 h 3871351"/>
              <a:gd name="connsiteX1011" fmla="*/ 9004084 w 12192842"/>
              <a:gd name="connsiteY1011" fmla="*/ 1953071 h 3871351"/>
              <a:gd name="connsiteX1012" fmla="*/ 9008053 w 12192842"/>
              <a:gd name="connsiteY1012" fmla="*/ 1944440 h 3871351"/>
              <a:gd name="connsiteX1013" fmla="*/ 9000110 w 12192842"/>
              <a:gd name="connsiteY1013" fmla="*/ 1935810 h 3871351"/>
              <a:gd name="connsiteX1014" fmla="*/ 4949650 w 12192842"/>
              <a:gd name="connsiteY1014" fmla="*/ 1934050 h 3871351"/>
              <a:gd name="connsiteX1015" fmla="*/ 4945934 w 12192842"/>
              <a:gd name="connsiteY1015" fmla="*/ 1936742 h 3871351"/>
              <a:gd name="connsiteX1016" fmla="*/ 4957850 w 12192842"/>
              <a:gd name="connsiteY1016" fmla="*/ 1949685 h 3871351"/>
              <a:gd name="connsiteX1017" fmla="*/ 4950821 w 12192842"/>
              <a:gd name="connsiteY1017" fmla="*/ 1934414 h 3871351"/>
              <a:gd name="connsiteX1018" fmla="*/ 9336123 w 12192842"/>
              <a:gd name="connsiteY1018" fmla="*/ 1928664 h 3871351"/>
              <a:gd name="connsiteX1019" fmla="*/ 9329732 w 12192842"/>
              <a:gd name="connsiteY1019" fmla="*/ 1931497 h 3871351"/>
              <a:gd name="connsiteX1020" fmla="*/ 9333701 w 12192842"/>
              <a:gd name="connsiteY1020" fmla="*/ 1944440 h 3871351"/>
              <a:gd name="connsiteX1021" fmla="*/ 9345617 w 12192842"/>
              <a:gd name="connsiteY1021" fmla="*/ 1944440 h 3871351"/>
              <a:gd name="connsiteX1022" fmla="*/ 9342141 w 12192842"/>
              <a:gd name="connsiteY1022" fmla="*/ 1931496 h 3871351"/>
              <a:gd name="connsiteX1023" fmla="*/ 9336123 w 12192842"/>
              <a:gd name="connsiteY1023" fmla="*/ 1928664 h 3871351"/>
              <a:gd name="connsiteX1024" fmla="*/ 8491781 w 12192842"/>
              <a:gd name="connsiteY1024" fmla="*/ 1927178 h 3871351"/>
              <a:gd name="connsiteX1025" fmla="*/ 8487812 w 12192842"/>
              <a:gd name="connsiteY1025" fmla="*/ 1935810 h 3871351"/>
              <a:gd name="connsiteX1026" fmla="*/ 8495755 w 12192842"/>
              <a:gd name="connsiteY1026" fmla="*/ 1944440 h 3871351"/>
              <a:gd name="connsiteX1027" fmla="*/ 8499724 w 12192842"/>
              <a:gd name="connsiteY1027" fmla="*/ 1935810 h 3871351"/>
              <a:gd name="connsiteX1028" fmla="*/ 8491781 w 12192842"/>
              <a:gd name="connsiteY1028" fmla="*/ 1927178 h 3871351"/>
              <a:gd name="connsiteX1029" fmla="*/ 8876007 w 12192842"/>
              <a:gd name="connsiteY1029" fmla="*/ 1922325 h 3871351"/>
              <a:gd name="connsiteX1030" fmla="*/ 8877001 w 12192842"/>
              <a:gd name="connsiteY1030" fmla="*/ 1931497 h 3871351"/>
              <a:gd name="connsiteX1031" fmla="*/ 8884944 w 12192842"/>
              <a:gd name="connsiteY1031" fmla="*/ 1935810 h 3871351"/>
              <a:gd name="connsiteX1032" fmla="*/ 8880971 w 12192842"/>
              <a:gd name="connsiteY1032" fmla="*/ 1922865 h 3871351"/>
              <a:gd name="connsiteX1033" fmla="*/ 8876007 w 12192842"/>
              <a:gd name="connsiteY1033" fmla="*/ 1922325 h 3871351"/>
              <a:gd name="connsiteX1034" fmla="*/ 3344005 w 12192842"/>
              <a:gd name="connsiteY1034" fmla="*/ 1920557 h 3871351"/>
              <a:gd name="connsiteX1035" fmla="*/ 3341522 w 12192842"/>
              <a:gd name="connsiteY1035" fmla="*/ 1928111 h 3871351"/>
              <a:gd name="connsiteX1036" fmla="*/ 3345495 w 12192842"/>
              <a:gd name="connsiteY1036" fmla="*/ 1941055 h 3871351"/>
              <a:gd name="connsiteX1037" fmla="*/ 3349465 w 12192842"/>
              <a:gd name="connsiteY1037" fmla="*/ 1932424 h 3871351"/>
              <a:gd name="connsiteX1038" fmla="*/ 3344005 w 12192842"/>
              <a:gd name="connsiteY1038" fmla="*/ 1920557 h 3871351"/>
              <a:gd name="connsiteX1039" fmla="*/ 3730711 w 12192842"/>
              <a:gd name="connsiteY1039" fmla="*/ 1919479 h 3871351"/>
              <a:gd name="connsiteX1040" fmla="*/ 3726742 w 12192842"/>
              <a:gd name="connsiteY1040" fmla="*/ 1928111 h 3871351"/>
              <a:gd name="connsiteX1041" fmla="*/ 3734684 w 12192842"/>
              <a:gd name="connsiteY1041" fmla="*/ 1936742 h 3871351"/>
              <a:gd name="connsiteX1042" fmla="*/ 3738654 w 12192842"/>
              <a:gd name="connsiteY1042" fmla="*/ 1928111 h 3871351"/>
              <a:gd name="connsiteX1043" fmla="*/ 3730711 w 12192842"/>
              <a:gd name="connsiteY1043" fmla="*/ 1919479 h 3871351"/>
              <a:gd name="connsiteX1044" fmla="*/ 2880849 w 12192842"/>
              <a:gd name="connsiteY1044" fmla="*/ 1919479 h 3871351"/>
              <a:gd name="connsiteX1045" fmla="*/ 2896734 w 12192842"/>
              <a:gd name="connsiteY1045" fmla="*/ 1932424 h 3871351"/>
              <a:gd name="connsiteX1046" fmla="*/ 2892765 w 12192842"/>
              <a:gd name="connsiteY1046" fmla="*/ 1919479 h 3871351"/>
              <a:gd name="connsiteX1047" fmla="*/ 2880849 w 12192842"/>
              <a:gd name="connsiteY1047" fmla="*/ 1919479 h 3871351"/>
              <a:gd name="connsiteX1048" fmla="*/ 8858694 w 12192842"/>
              <a:gd name="connsiteY1048" fmla="*/ 1918481 h 3871351"/>
              <a:gd name="connsiteX1049" fmla="*/ 8849200 w 12192842"/>
              <a:gd name="connsiteY1049" fmla="*/ 1953071 h 3871351"/>
              <a:gd name="connsiteX1050" fmla="*/ 8865085 w 12192842"/>
              <a:gd name="connsiteY1050" fmla="*/ 1974651 h 3871351"/>
              <a:gd name="connsiteX1051" fmla="*/ 8865085 w 12192842"/>
              <a:gd name="connsiteY1051" fmla="*/ 1957389 h 3871351"/>
              <a:gd name="connsiteX1052" fmla="*/ 8853173 w 12192842"/>
              <a:gd name="connsiteY1052" fmla="*/ 1940127 h 3871351"/>
              <a:gd name="connsiteX1053" fmla="*/ 8857143 w 12192842"/>
              <a:gd name="connsiteY1053" fmla="*/ 1940127 h 3871351"/>
              <a:gd name="connsiteX1054" fmla="*/ 8865085 w 12192842"/>
              <a:gd name="connsiteY1054" fmla="*/ 1944440 h 3871351"/>
              <a:gd name="connsiteX1055" fmla="*/ 8865085 w 12192842"/>
              <a:gd name="connsiteY1055" fmla="*/ 1927178 h 3871351"/>
              <a:gd name="connsiteX1056" fmla="*/ 8858694 w 12192842"/>
              <a:gd name="connsiteY1056" fmla="*/ 1918481 h 3871351"/>
              <a:gd name="connsiteX1057" fmla="*/ 7268615 w 12192842"/>
              <a:gd name="connsiteY1057" fmla="*/ 1914234 h 3871351"/>
              <a:gd name="connsiteX1058" fmla="*/ 7275644 w 12192842"/>
              <a:gd name="connsiteY1058" fmla="*/ 1929506 h 3871351"/>
              <a:gd name="connsiteX1059" fmla="*/ 7276817 w 12192842"/>
              <a:gd name="connsiteY1059" fmla="*/ 1929870 h 3871351"/>
              <a:gd name="connsiteX1060" fmla="*/ 7280531 w 12192842"/>
              <a:gd name="connsiteY1060" fmla="*/ 1927178 h 3871351"/>
              <a:gd name="connsiteX1061" fmla="*/ 7268615 w 12192842"/>
              <a:gd name="connsiteY1061" fmla="*/ 1914234 h 3871351"/>
              <a:gd name="connsiteX1062" fmla="*/ 2481236 w 12192842"/>
              <a:gd name="connsiteY1062" fmla="*/ 1911926 h 3871351"/>
              <a:gd name="connsiteX1063" fmla="*/ 2471805 w 12192842"/>
              <a:gd name="connsiteY1063" fmla="*/ 1919479 h 3871351"/>
              <a:gd name="connsiteX1064" fmla="*/ 2515488 w 12192842"/>
              <a:gd name="connsiteY1064" fmla="*/ 1975578 h 3871351"/>
              <a:gd name="connsiteX1065" fmla="*/ 2515488 w 12192842"/>
              <a:gd name="connsiteY1065" fmla="*/ 1958316 h 3871351"/>
              <a:gd name="connsiteX1066" fmla="*/ 2503576 w 12192842"/>
              <a:gd name="connsiteY1066" fmla="*/ 1949685 h 3871351"/>
              <a:gd name="connsiteX1067" fmla="*/ 2495633 w 12192842"/>
              <a:gd name="connsiteY1067" fmla="*/ 1936742 h 3871351"/>
              <a:gd name="connsiteX1068" fmla="*/ 2487691 w 12192842"/>
              <a:gd name="connsiteY1068" fmla="*/ 1923792 h 3871351"/>
              <a:gd name="connsiteX1069" fmla="*/ 2481236 w 12192842"/>
              <a:gd name="connsiteY1069" fmla="*/ 1911926 h 3871351"/>
              <a:gd name="connsiteX1070" fmla="*/ 3222382 w 12192842"/>
              <a:gd name="connsiteY1070" fmla="*/ 1910849 h 3871351"/>
              <a:gd name="connsiteX1071" fmla="*/ 3218413 w 12192842"/>
              <a:gd name="connsiteY1071" fmla="*/ 1919479 h 3871351"/>
              <a:gd name="connsiteX1072" fmla="*/ 3226356 w 12192842"/>
              <a:gd name="connsiteY1072" fmla="*/ 1928111 h 3871351"/>
              <a:gd name="connsiteX1073" fmla="*/ 3230325 w 12192842"/>
              <a:gd name="connsiteY1073" fmla="*/ 1919479 h 3871351"/>
              <a:gd name="connsiteX1074" fmla="*/ 3222382 w 12192842"/>
              <a:gd name="connsiteY1074" fmla="*/ 1910849 h 3871351"/>
              <a:gd name="connsiteX1075" fmla="*/ 2181898 w 12192842"/>
              <a:gd name="connsiteY1075" fmla="*/ 1910308 h 3871351"/>
              <a:gd name="connsiteX1076" fmla="*/ 2183008 w 12192842"/>
              <a:gd name="connsiteY1076" fmla="*/ 1910459 h 3871351"/>
              <a:gd name="connsiteX1077" fmla="*/ 2181481 w 12192842"/>
              <a:gd name="connsiteY1077" fmla="*/ 1911270 h 3871351"/>
              <a:gd name="connsiteX1078" fmla="*/ 2253381 w 12192842"/>
              <a:gd name="connsiteY1078" fmla="*/ 1906531 h 3871351"/>
              <a:gd name="connsiteX1079" fmla="*/ 2253381 w 12192842"/>
              <a:gd name="connsiteY1079" fmla="*/ 1907250 h 3871351"/>
              <a:gd name="connsiteX1080" fmla="*/ 2253147 w 12192842"/>
              <a:gd name="connsiteY1080" fmla="*/ 1907040 h 3871351"/>
              <a:gd name="connsiteX1081" fmla="*/ 3165296 w 12192842"/>
              <a:gd name="connsiteY1081" fmla="*/ 1905453 h 3871351"/>
              <a:gd name="connsiteX1082" fmla="*/ 3162815 w 12192842"/>
              <a:gd name="connsiteY1082" fmla="*/ 1906531 h 3871351"/>
              <a:gd name="connsiteX1083" fmla="*/ 3170757 w 12192842"/>
              <a:gd name="connsiteY1083" fmla="*/ 1919479 h 3871351"/>
              <a:gd name="connsiteX1084" fmla="*/ 3182669 w 12192842"/>
              <a:gd name="connsiteY1084" fmla="*/ 1919479 h 3871351"/>
              <a:gd name="connsiteX1085" fmla="*/ 3182669 w 12192842"/>
              <a:gd name="connsiteY1085" fmla="*/ 1915162 h 3871351"/>
              <a:gd name="connsiteX1086" fmla="*/ 3170757 w 12192842"/>
              <a:gd name="connsiteY1086" fmla="*/ 1910849 h 3871351"/>
              <a:gd name="connsiteX1087" fmla="*/ 3165296 w 12192842"/>
              <a:gd name="connsiteY1087" fmla="*/ 1905453 h 3871351"/>
              <a:gd name="connsiteX1088" fmla="*/ 3587744 w 12192842"/>
              <a:gd name="connsiteY1088" fmla="*/ 1897901 h 3871351"/>
              <a:gd name="connsiteX1089" fmla="*/ 3583775 w 12192842"/>
              <a:gd name="connsiteY1089" fmla="*/ 1906531 h 3871351"/>
              <a:gd name="connsiteX1090" fmla="*/ 3591717 w 12192842"/>
              <a:gd name="connsiteY1090" fmla="*/ 1915162 h 3871351"/>
              <a:gd name="connsiteX1091" fmla="*/ 3595686 w 12192842"/>
              <a:gd name="connsiteY1091" fmla="*/ 1906531 h 3871351"/>
              <a:gd name="connsiteX1092" fmla="*/ 3587744 w 12192842"/>
              <a:gd name="connsiteY1092" fmla="*/ 1897901 h 3871351"/>
              <a:gd name="connsiteX1093" fmla="*/ 9092941 w 12192842"/>
              <a:gd name="connsiteY1093" fmla="*/ 1894273 h 3871351"/>
              <a:gd name="connsiteX1094" fmla="*/ 9087479 w 12192842"/>
              <a:gd name="connsiteY1094" fmla="*/ 1896973 h 3871351"/>
              <a:gd name="connsiteX1095" fmla="*/ 9091453 w 12192842"/>
              <a:gd name="connsiteY1095" fmla="*/ 1914234 h 3871351"/>
              <a:gd name="connsiteX1096" fmla="*/ 9095422 w 12192842"/>
              <a:gd name="connsiteY1096" fmla="*/ 1901286 h 3871351"/>
              <a:gd name="connsiteX1097" fmla="*/ 9092941 w 12192842"/>
              <a:gd name="connsiteY1097" fmla="*/ 1894273 h 3871351"/>
              <a:gd name="connsiteX1098" fmla="*/ 10082792 w 12192842"/>
              <a:gd name="connsiteY1098" fmla="*/ 1892116 h 3871351"/>
              <a:gd name="connsiteX1099" fmla="*/ 10076339 w 12192842"/>
              <a:gd name="connsiteY1099" fmla="*/ 1892655 h 3871351"/>
              <a:gd name="connsiteX1100" fmla="*/ 10088251 w 12192842"/>
              <a:gd name="connsiteY1100" fmla="*/ 1905604 h 3871351"/>
              <a:gd name="connsiteX1101" fmla="*/ 10092225 w 12192842"/>
              <a:gd name="connsiteY1101" fmla="*/ 1901287 h 3871351"/>
              <a:gd name="connsiteX1102" fmla="*/ 10082792 w 12192842"/>
              <a:gd name="connsiteY1102" fmla="*/ 1892116 h 3871351"/>
              <a:gd name="connsiteX1103" fmla="*/ 4473349 w 12192842"/>
              <a:gd name="connsiteY1103" fmla="*/ 1889270 h 3871351"/>
              <a:gd name="connsiteX1104" fmla="*/ 4473349 w 12192842"/>
              <a:gd name="connsiteY1104" fmla="*/ 1902218 h 3871351"/>
              <a:gd name="connsiteX1105" fmla="*/ 4481293 w 12192842"/>
              <a:gd name="connsiteY1105" fmla="*/ 1915162 h 3871351"/>
              <a:gd name="connsiteX1106" fmla="*/ 4481293 w 12192842"/>
              <a:gd name="connsiteY1106" fmla="*/ 1902218 h 3871351"/>
              <a:gd name="connsiteX1107" fmla="*/ 4473349 w 12192842"/>
              <a:gd name="connsiteY1107" fmla="*/ 1889270 h 3871351"/>
              <a:gd name="connsiteX1108" fmla="*/ 3361381 w 12192842"/>
              <a:gd name="connsiteY1108" fmla="*/ 1889270 h 3871351"/>
              <a:gd name="connsiteX1109" fmla="*/ 3361381 w 12192842"/>
              <a:gd name="connsiteY1109" fmla="*/ 1906531 h 3871351"/>
              <a:gd name="connsiteX1110" fmla="*/ 3373293 w 12192842"/>
              <a:gd name="connsiteY1110" fmla="*/ 1923792 h 3871351"/>
              <a:gd name="connsiteX1111" fmla="*/ 3369323 w 12192842"/>
              <a:gd name="connsiteY1111" fmla="*/ 1923792 h 3871351"/>
              <a:gd name="connsiteX1112" fmla="*/ 3361381 w 12192842"/>
              <a:gd name="connsiteY1112" fmla="*/ 1919479 h 3871351"/>
              <a:gd name="connsiteX1113" fmla="*/ 3361381 w 12192842"/>
              <a:gd name="connsiteY1113" fmla="*/ 1936742 h 3871351"/>
              <a:gd name="connsiteX1114" fmla="*/ 3377266 w 12192842"/>
              <a:gd name="connsiteY1114" fmla="*/ 1910849 h 3871351"/>
              <a:gd name="connsiteX1115" fmla="*/ 3361381 w 12192842"/>
              <a:gd name="connsiteY1115" fmla="*/ 1889270 h 3871351"/>
              <a:gd name="connsiteX1116" fmla="*/ 9710978 w 12192842"/>
              <a:gd name="connsiteY1116" fmla="*/ 1888342 h 3871351"/>
              <a:gd name="connsiteX1117" fmla="*/ 9710978 w 12192842"/>
              <a:gd name="connsiteY1117" fmla="*/ 1905604 h 3871351"/>
              <a:gd name="connsiteX1118" fmla="*/ 9722890 w 12192842"/>
              <a:gd name="connsiteY1118" fmla="*/ 1914235 h 3871351"/>
              <a:gd name="connsiteX1119" fmla="*/ 9730833 w 12192842"/>
              <a:gd name="connsiteY1119" fmla="*/ 1927178 h 3871351"/>
              <a:gd name="connsiteX1120" fmla="*/ 9738775 w 12192842"/>
              <a:gd name="connsiteY1120" fmla="*/ 1940128 h 3871351"/>
              <a:gd name="connsiteX1121" fmla="*/ 9754661 w 12192842"/>
              <a:gd name="connsiteY1121" fmla="*/ 1944441 h 3871351"/>
              <a:gd name="connsiteX1122" fmla="*/ 9710978 w 12192842"/>
              <a:gd name="connsiteY1122" fmla="*/ 1888342 h 3871351"/>
              <a:gd name="connsiteX1123" fmla="*/ 9037343 w 12192842"/>
              <a:gd name="connsiteY1123" fmla="*/ 1885643 h 3871351"/>
              <a:gd name="connsiteX1124" fmla="*/ 9039823 w 12192842"/>
              <a:gd name="connsiteY1124" fmla="*/ 1892655 h 3871351"/>
              <a:gd name="connsiteX1125" fmla="*/ 9035854 w 12192842"/>
              <a:gd name="connsiteY1125" fmla="*/ 1909917 h 3871351"/>
              <a:gd name="connsiteX1126" fmla="*/ 9043797 w 12192842"/>
              <a:gd name="connsiteY1126" fmla="*/ 1918548 h 3871351"/>
              <a:gd name="connsiteX1127" fmla="*/ 9043797 w 12192842"/>
              <a:gd name="connsiteY1127" fmla="*/ 1888341 h 3871351"/>
              <a:gd name="connsiteX1128" fmla="*/ 9037343 w 12192842"/>
              <a:gd name="connsiteY1128" fmla="*/ 1885643 h 3871351"/>
              <a:gd name="connsiteX1129" fmla="*/ 10052512 w 12192842"/>
              <a:gd name="connsiteY1129" fmla="*/ 1884024 h 3871351"/>
              <a:gd name="connsiteX1130" fmla="*/ 10044569 w 12192842"/>
              <a:gd name="connsiteY1130" fmla="*/ 1896973 h 3871351"/>
              <a:gd name="connsiteX1131" fmla="*/ 10052512 w 12192842"/>
              <a:gd name="connsiteY1131" fmla="*/ 1901287 h 3871351"/>
              <a:gd name="connsiteX1132" fmla="*/ 10052512 w 12192842"/>
              <a:gd name="connsiteY1132" fmla="*/ 1884024 h 3871351"/>
              <a:gd name="connsiteX1133" fmla="*/ 4506609 w 12192842"/>
              <a:gd name="connsiteY1133" fmla="*/ 1881718 h 3871351"/>
              <a:gd name="connsiteX1134" fmla="*/ 4501147 w 12192842"/>
              <a:gd name="connsiteY1134" fmla="*/ 1889270 h 3871351"/>
              <a:gd name="connsiteX1135" fmla="*/ 4505120 w 12192842"/>
              <a:gd name="connsiteY1135" fmla="*/ 1902218 h 3871351"/>
              <a:gd name="connsiteX1136" fmla="*/ 4509089 w 12192842"/>
              <a:gd name="connsiteY1136" fmla="*/ 1893587 h 3871351"/>
              <a:gd name="connsiteX1137" fmla="*/ 4506609 w 12192842"/>
              <a:gd name="connsiteY1137" fmla="*/ 1881718 h 3871351"/>
              <a:gd name="connsiteX1138" fmla="*/ 3567889 w 12192842"/>
              <a:gd name="connsiteY1138" fmla="*/ 1880638 h 3871351"/>
              <a:gd name="connsiteX1139" fmla="*/ 3559947 w 12192842"/>
              <a:gd name="connsiteY1139" fmla="*/ 1889270 h 3871351"/>
              <a:gd name="connsiteX1140" fmla="*/ 3571858 w 12192842"/>
              <a:gd name="connsiteY1140" fmla="*/ 1923792 h 3871351"/>
              <a:gd name="connsiteX1141" fmla="*/ 3571858 w 12192842"/>
              <a:gd name="connsiteY1141" fmla="*/ 1910849 h 3871351"/>
              <a:gd name="connsiteX1142" fmla="*/ 3567889 w 12192842"/>
              <a:gd name="connsiteY1142" fmla="*/ 1889270 h 3871351"/>
              <a:gd name="connsiteX1143" fmla="*/ 3567889 w 12192842"/>
              <a:gd name="connsiteY1143" fmla="*/ 1880638 h 3871351"/>
              <a:gd name="connsiteX1144" fmla="*/ 3297840 w 12192842"/>
              <a:gd name="connsiteY1144" fmla="*/ 1880638 h 3871351"/>
              <a:gd name="connsiteX1145" fmla="*/ 3301809 w 12192842"/>
              <a:gd name="connsiteY1145" fmla="*/ 1893587 h 3871351"/>
              <a:gd name="connsiteX1146" fmla="*/ 3321668 w 12192842"/>
              <a:gd name="connsiteY1146" fmla="*/ 1906531 h 3871351"/>
              <a:gd name="connsiteX1147" fmla="*/ 3317694 w 12192842"/>
              <a:gd name="connsiteY1147" fmla="*/ 1893587 h 3871351"/>
              <a:gd name="connsiteX1148" fmla="*/ 3297840 w 12192842"/>
              <a:gd name="connsiteY1148" fmla="*/ 1880638 h 3871351"/>
              <a:gd name="connsiteX1149" fmla="*/ 8845231 w 12192842"/>
              <a:gd name="connsiteY1149" fmla="*/ 1875393 h 3871351"/>
              <a:gd name="connsiteX1150" fmla="*/ 8841257 w 12192842"/>
              <a:gd name="connsiteY1150" fmla="*/ 1888341 h 3871351"/>
              <a:gd name="connsiteX1151" fmla="*/ 8845231 w 12192842"/>
              <a:gd name="connsiteY1151" fmla="*/ 1901286 h 3871351"/>
              <a:gd name="connsiteX1152" fmla="*/ 8849200 w 12192842"/>
              <a:gd name="connsiteY1152" fmla="*/ 1888341 h 3871351"/>
              <a:gd name="connsiteX1153" fmla="*/ 8845231 w 12192842"/>
              <a:gd name="connsiteY1153" fmla="*/ 1875393 h 3871351"/>
              <a:gd name="connsiteX1154" fmla="*/ 4469377 w 12192842"/>
              <a:gd name="connsiteY1154" fmla="*/ 1863377 h 3871351"/>
              <a:gd name="connsiteX1155" fmla="*/ 4461433 w 12192842"/>
              <a:gd name="connsiteY1155" fmla="*/ 1872008 h 3871351"/>
              <a:gd name="connsiteX1156" fmla="*/ 4477319 w 12192842"/>
              <a:gd name="connsiteY1156" fmla="*/ 1867694 h 3871351"/>
              <a:gd name="connsiteX1157" fmla="*/ 4469377 w 12192842"/>
              <a:gd name="connsiteY1157" fmla="*/ 1863377 h 3871351"/>
              <a:gd name="connsiteX1158" fmla="*/ 3117144 w 12192842"/>
              <a:gd name="connsiteY1158" fmla="*/ 1860142 h 3871351"/>
              <a:gd name="connsiteX1159" fmla="*/ 3123101 w 12192842"/>
              <a:gd name="connsiteY1159" fmla="*/ 1876325 h 3871351"/>
              <a:gd name="connsiteX1160" fmla="*/ 3135013 w 12192842"/>
              <a:gd name="connsiteY1160" fmla="*/ 1889270 h 3871351"/>
              <a:gd name="connsiteX1161" fmla="*/ 3135013 w 12192842"/>
              <a:gd name="connsiteY1161" fmla="*/ 1867694 h 3871351"/>
              <a:gd name="connsiteX1162" fmla="*/ 3123101 w 12192842"/>
              <a:gd name="connsiteY1162" fmla="*/ 1863377 h 3871351"/>
              <a:gd name="connsiteX1163" fmla="*/ 3117144 w 12192842"/>
              <a:gd name="connsiteY1163" fmla="*/ 1860142 h 3871351"/>
              <a:gd name="connsiteX1164" fmla="*/ 4677872 w 12192842"/>
              <a:gd name="connsiteY1164" fmla="*/ 1859062 h 3871351"/>
              <a:gd name="connsiteX1165" fmla="*/ 4671916 w 12192842"/>
              <a:gd name="connsiteY1165" fmla="*/ 1863377 h 3871351"/>
              <a:gd name="connsiteX1166" fmla="*/ 4679858 w 12192842"/>
              <a:gd name="connsiteY1166" fmla="*/ 1880638 h 3871351"/>
              <a:gd name="connsiteX1167" fmla="*/ 4695743 w 12192842"/>
              <a:gd name="connsiteY1167" fmla="*/ 1889270 h 3871351"/>
              <a:gd name="connsiteX1168" fmla="*/ 4707655 w 12192842"/>
              <a:gd name="connsiteY1168" fmla="*/ 1897901 h 3871351"/>
              <a:gd name="connsiteX1169" fmla="*/ 4695743 w 12192842"/>
              <a:gd name="connsiteY1169" fmla="*/ 1880638 h 3871351"/>
              <a:gd name="connsiteX1170" fmla="*/ 4677872 w 12192842"/>
              <a:gd name="connsiteY1170" fmla="*/ 1859062 h 3871351"/>
              <a:gd name="connsiteX1171" fmla="*/ 10120022 w 12192842"/>
              <a:gd name="connsiteY1171" fmla="*/ 1858131 h 3871351"/>
              <a:gd name="connsiteX1172" fmla="*/ 10112079 w 12192842"/>
              <a:gd name="connsiteY1172" fmla="*/ 1866763 h 3871351"/>
              <a:gd name="connsiteX1173" fmla="*/ 10120022 w 12192842"/>
              <a:gd name="connsiteY1173" fmla="*/ 1875394 h 3871351"/>
              <a:gd name="connsiteX1174" fmla="*/ 10127965 w 12192842"/>
              <a:gd name="connsiteY1174" fmla="*/ 1866763 h 3871351"/>
              <a:gd name="connsiteX1175" fmla="*/ 10120022 w 12192842"/>
              <a:gd name="connsiteY1175" fmla="*/ 1858131 h 3871351"/>
              <a:gd name="connsiteX1176" fmla="*/ 9432986 w 12192842"/>
              <a:gd name="connsiteY1176" fmla="*/ 1858131 h 3871351"/>
              <a:gd name="connsiteX1177" fmla="*/ 9425043 w 12192842"/>
              <a:gd name="connsiteY1177" fmla="*/ 1866763 h 3871351"/>
              <a:gd name="connsiteX1178" fmla="*/ 9432986 w 12192842"/>
              <a:gd name="connsiteY1178" fmla="*/ 1875393 h 3871351"/>
              <a:gd name="connsiteX1179" fmla="*/ 9440929 w 12192842"/>
              <a:gd name="connsiteY1179" fmla="*/ 1866763 h 3871351"/>
              <a:gd name="connsiteX1180" fmla="*/ 9432986 w 12192842"/>
              <a:gd name="connsiteY1180" fmla="*/ 1858131 h 3871351"/>
              <a:gd name="connsiteX1181" fmla="*/ 4779139 w 12192842"/>
              <a:gd name="connsiteY1181" fmla="*/ 1854746 h 3871351"/>
              <a:gd name="connsiteX1182" fmla="*/ 4775170 w 12192842"/>
              <a:gd name="connsiteY1182" fmla="*/ 1867694 h 3871351"/>
              <a:gd name="connsiteX1183" fmla="*/ 4783112 w 12192842"/>
              <a:gd name="connsiteY1183" fmla="*/ 1880638 h 3871351"/>
              <a:gd name="connsiteX1184" fmla="*/ 4787083 w 12192842"/>
              <a:gd name="connsiteY1184" fmla="*/ 1867694 h 3871351"/>
              <a:gd name="connsiteX1185" fmla="*/ 4779139 w 12192842"/>
              <a:gd name="connsiteY1185" fmla="*/ 1854746 h 3871351"/>
              <a:gd name="connsiteX1186" fmla="*/ 3563916 w 12192842"/>
              <a:gd name="connsiteY1186" fmla="*/ 1854746 h 3871351"/>
              <a:gd name="connsiteX1187" fmla="*/ 3559947 w 12192842"/>
              <a:gd name="connsiteY1187" fmla="*/ 1863377 h 3871351"/>
              <a:gd name="connsiteX1188" fmla="*/ 3567889 w 12192842"/>
              <a:gd name="connsiteY1188" fmla="*/ 1872008 h 3871351"/>
              <a:gd name="connsiteX1189" fmla="*/ 3571858 w 12192842"/>
              <a:gd name="connsiteY1189" fmla="*/ 1863377 h 3871351"/>
              <a:gd name="connsiteX1190" fmla="*/ 3563916 w 12192842"/>
              <a:gd name="connsiteY1190" fmla="*/ 1854746 h 3871351"/>
              <a:gd name="connsiteX1191" fmla="*/ 3349465 w 12192842"/>
              <a:gd name="connsiteY1191" fmla="*/ 1850433 h 3871351"/>
              <a:gd name="connsiteX1192" fmla="*/ 3341522 w 12192842"/>
              <a:gd name="connsiteY1192" fmla="*/ 1859064 h 3871351"/>
              <a:gd name="connsiteX1193" fmla="*/ 3345495 w 12192842"/>
              <a:gd name="connsiteY1193" fmla="*/ 1867694 h 3871351"/>
              <a:gd name="connsiteX1194" fmla="*/ 3353438 w 12192842"/>
              <a:gd name="connsiteY1194" fmla="*/ 1859064 h 3871351"/>
              <a:gd name="connsiteX1195" fmla="*/ 3349465 w 12192842"/>
              <a:gd name="connsiteY1195" fmla="*/ 1850433 h 3871351"/>
              <a:gd name="connsiteX1196" fmla="*/ 3523708 w 12192842"/>
              <a:gd name="connsiteY1196" fmla="*/ 1843419 h 3871351"/>
              <a:gd name="connsiteX1197" fmla="*/ 3512291 w 12192842"/>
              <a:gd name="connsiteY1197" fmla="*/ 1850433 h 3871351"/>
              <a:gd name="connsiteX1198" fmla="*/ 3532145 w 12192842"/>
              <a:gd name="connsiteY1198" fmla="*/ 1880638 h 3871351"/>
              <a:gd name="connsiteX1199" fmla="*/ 3532145 w 12192842"/>
              <a:gd name="connsiteY1199" fmla="*/ 1859064 h 3871351"/>
              <a:gd name="connsiteX1200" fmla="*/ 3523708 w 12192842"/>
              <a:gd name="connsiteY1200" fmla="*/ 1843419 h 3871351"/>
              <a:gd name="connsiteX1201" fmla="*/ 5235300 w 12192842"/>
              <a:gd name="connsiteY1201" fmla="*/ 1840870 h 3871351"/>
              <a:gd name="connsiteX1202" fmla="*/ 5235300 w 12192842"/>
              <a:gd name="connsiteY1202" fmla="*/ 1853819 h 3871351"/>
              <a:gd name="connsiteX1203" fmla="*/ 5238965 w 12192842"/>
              <a:gd name="connsiteY1203" fmla="*/ 1857799 h 3871351"/>
              <a:gd name="connsiteX1204" fmla="*/ 5239813 w 12192842"/>
              <a:gd name="connsiteY1204" fmla="*/ 1850433 h 3871351"/>
              <a:gd name="connsiteX1205" fmla="*/ 5241956 w 12192842"/>
              <a:gd name="connsiteY1205" fmla="*/ 1848103 h 3871351"/>
              <a:gd name="connsiteX1206" fmla="*/ 10262989 w 12192842"/>
              <a:gd name="connsiteY1206" fmla="*/ 1836557 h 3871351"/>
              <a:gd name="connsiteX1207" fmla="*/ 10274905 w 12192842"/>
              <a:gd name="connsiteY1207" fmla="*/ 1836557 h 3871351"/>
              <a:gd name="connsiteX1208" fmla="*/ 10276126 w 12192842"/>
              <a:gd name="connsiteY1208" fmla="*/ 1838104 h 3871351"/>
              <a:gd name="connsiteX1209" fmla="*/ 10276393 w 12192842"/>
              <a:gd name="connsiteY1209" fmla="*/ 1840332 h 3871351"/>
              <a:gd name="connsiteX1210" fmla="*/ 10262989 w 12192842"/>
              <a:gd name="connsiteY1210" fmla="*/ 1836557 h 3871351"/>
              <a:gd name="connsiteX1211" fmla="*/ 10296250 w 12192842"/>
              <a:gd name="connsiteY1211" fmla="*/ 1835477 h 3871351"/>
              <a:gd name="connsiteX1212" fmla="*/ 10290791 w 12192842"/>
              <a:gd name="connsiteY1212" fmla="*/ 1836557 h 3871351"/>
              <a:gd name="connsiteX1213" fmla="*/ 10282848 w 12192842"/>
              <a:gd name="connsiteY1213" fmla="*/ 1845188 h 3871351"/>
              <a:gd name="connsiteX1214" fmla="*/ 10290791 w 12192842"/>
              <a:gd name="connsiteY1214" fmla="*/ 1849501 h 3871351"/>
              <a:gd name="connsiteX1215" fmla="*/ 10298733 w 12192842"/>
              <a:gd name="connsiteY1215" fmla="*/ 1840870 h 3871351"/>
              <a:gd name="connsiteX1216" fmla="*/ 10296250 w 12192842"/>
              <a:gd name="connsiteY1216" fmla="*/ 1835477 h 3871351"/>
              <a:gd name="connsiteX1217" fmla="*/ 9732323 w 12192842"/>
              <a:gd name="connsiteY1217" fmla="*/ 1835477 h 3871351"/>
              <a:gd name="connsiteX1218" fmla="*/ 9726863 w 12192842"/>
              <a:gd name="connsiteY1218" fmla="*/ 1836557 h 3871351"/>
              <a:gd name="connsiteX1219" fmla="*/ 9718921 w 12192842"/>
              <a:gd name="connsiteY1219" fmla="*/ 1845188 h 3871351"/>
              <a:gd name="connsiteX1220" fmla="*/ 9726863 w 12192842"/>
              <a:gd name="connsiteY1220" fmla="*/ 1849501 h 3871351"/>
              <a:gd name="connsiteX1221" fmla="*/ 9734806 w 12192842"/>
              <a:gd name="connsiteY1221" fmla="*/ 1840870 h 3871351"/>
              <a:gd name="connsiteX1222" fmla="*/ 9732323 w 12192842"/>
              <a:gd name="connsiteY1222" fmla="*/ 1835477 h 3871351"/>
              <a:gd name="connsiteX1223" fmla="*/ 10622395 w 12192842"/>
              <a:gd name="connsiteY1223" fmla="*/ 1834937 h 3871351"/>
              <a:gd name="connsiteX1224" fmla="*/ 10612465 w 12192842"/>
              <a:gd name="connsiteY1224" fmla="*/ 1845188 h 3871351"/>
              <a:gd name="connsiteX1225" fmla="*/ 10600554 w 12192842"/>
              <a:gd name="connsiteY1225" fmla="*/ 1849501 h 3871351"/>
              <a:gd name="connsiteX1226" fmla="*/ 10592611 w 12192842"/>
              <a:gd name="connsiteY1226" fmla="*/ 1840870 h 3871351"/>
              <a:gd name="connsiteX1227" fmla="*/ 10580695 w 12192842"/>
              <a:gd name="connsiteY1227" fmla="*/ 1862450 h 3871351"/>
              <a:gd name="connsiteX1228" fmla="*/ 10596580 w 12192842"/>
              <a:gd name="connsiteY1228" fmla="*/ 1879711 h 3871351"/>
              <a:gd name="connsiteX1229" fmla="*/ 10608496 w 12192842"/>
              <a:gd name="connsiteY1229" fmla="*/ 1888342 h 3871351"/>
              <a:gd name="connsiteX1230" fmla="*/ 10616439 w 12192842"/>
              <a:gd name="connsiteY1230" fmla="*/ 1892655 h 3871351"/>
              <a:gd name="connsiteX1231" fmla="*/ 10632324 w 12192842"/>
              <a:gd name="connsiteY1231" fmla="*/ 1884024 h 3871351"/>
              <a:gd name="connsiteX1232" fmla="*/ 10632324 w 12192842"/>
              <a:gd name="connsiteY1232" fmla="*/ 1858131 h 3871351"/>
              <a:gd name="connsiteX1233" fmla="*/ 10620408 w 12192842"/>
              <a:gd name="connsiteY1233" fmla="*/ 1840870 h 3871351"/>
              <a:gd name="connsiteX1234" fmla="*/ 10622395 w 12192842"/>
              <a:gd name="connsiteY1234" fmla="*/ 1834937 h 3871351"/>
              <a:gd name="connsiteX1235" fmla="*/ 9969112 w 12192842"/>
              <a:gd name="connsiteY1235" fmla="*/ 1832239 h 3871351"/>
              <a:gd name="connsiteX1236" fmla="*/ 9973085 w 12192842"/>
              <a:gd name="connsiteY1236" fmla="*/ 1840870 h 3871351"/>
              <a:gd name="connsiteX1237" fmla="*/ 9977055 w 12192842"/>
              <a:gd name="connsiteY1237" fmla="*/ 1853819 h 3871351"/>
              <a:gd name="connsiteX1238" fmla="*/ 9981028 w 12192842"/>
              <a:gd name="connsiteY1238" fmla="*/ 1862450 h 3871351"/>
              <a:gd name="connsiteX1239" fmla="*/ 9981028 w 12192842"/>
              <a:gd name="connsiteY1239" fmla="*/ 1832239 h 3871351"/>
              <a:gd name="connsiteX1240" fmla="*/ 9969112 w 12192842"/>
              <a:gd name="connsiteY1240" fmla="*/ 1832239 h 3871351"/>
              <a:gd name="connsiteX1241" fmla="*/ 4877882 w 12192842"/>
              <a:gd name="connsiteY1241" fmla="*/ 1832239 h 3871351"/>
              <a:gd name="connsiteX1242" fmla="*/ 4873913 w 12192842"/>
              <a:gd name="connsiteY1242" fmla="*/ 1840870 h 3871351"/>
              <a:gd name="connsiteX1243" fmla="*/ 4881855 w 12192842"/>
              <a:gd name="connsiteY1243" fmla="*/ 1849501 h 3871351"/>
              <a:gd name="connsiteX1244" fmla="*/ 4886818 w 12192842"/>
              <a:gd name="connsiteY1244" fmla="*/ 1848422 h 3871351"/>
              <a:gd name="connsiteX1245" fmla="*/ 4885954 w 12192842"/>
              <a:gd name="connsiteY1245" fmla="*/ 1841850 h 3871351"/>
              <a:gd name="connsiteX1246" fmla="*/ 4885483 w 12192842"/>
              <a:gd name="connsiteY1246" fmla="*/ 1840499 h 3871351"/>
              <a:gd name="connsiteX1247" fmla="*/ 3722768 w 12192842"/>
              <a:gd name="connsiteY1247" fmla="*/ 1828853 h 3871351"/>
              <a:gd name="connsiteX1248" fmla="*/ 3718799 w 12192842"/>
              <a:gd name="connsiteY1248" fmla="*/ 1837484 h 3871351"/>
              <a:gd name="connsiteX1249" fmla="*/ 3726742 w 12192842"/>
              <a:gd name="connsiteY1249" fmla="*/ 1846115 h 3871351"/>
              <a:gd name="connsiteX1250" fmla="*/ 3730711 w 12192842"/>
              <a:gd name="connsiteY1250" fmla="*/ 1837484 h 3871351"/>
              <a:gd name="connsiteX1251" fmla="*/ 3722768 w 12192842"/>
              <a:gd name="connsiteY1251" fmla="*/ 1828853 h 3871351"/>
              <a:gd name="connsiteX1252" fmla="*/ 9762603 w 12192842"/>
              <a:gd name="connsiteY1252" fmla="*/ 1827926 h 3871351"/>
              <a:gd name="connsiteX1253" fmla="*/ 9754661 w 12192842"/>
              <a:gd name="connsiteY1253" fmla="*/ 1853819 h 3871351"/>
              <a:gd name="connsiteX1254" fmla="*/ 9766577 w 12192842"/>
              <a:gd name="connsiteY1254" fmla="*/ 1871080 h 3871351"/>
              <a:gd name="connsiteX1255" fmla="*/ 9778489 w 12192842"/>
              <a:gd name="connsiteY1255" fmla="*/ 1875394 h 3871351"/>
              <a:gd name="connsiteX1256" fmla="*/ 9814233 w 12192842"/>
              <a:gd name="connsiteY1256" fmla="*/ 1866763 h 3871351"/>
              <a:gd name="connsiteX1257" fmla="*/ 9802317 w 12192842"/>
              <a:gd name="connsiteY1257" fmla="*/ 1858131 h 3871351"/>
              <a:gd name="connsiteX1258" fmla="*/ 9782462 w 12192842"/>
              <a:gd name="connsiteY1258" fmla="*/ 1849501 h 3871351"/>
              <a:gd name="connsiteX1259" fmla="*/ 9774519 w 12192842"/>
              <a:gd name="connsiteY1259" fmla="*/ 1840870 h 3871351"/>
              <a:gd name="connsiteX1260" fmla="*/ 9766577 w 12192842"/>
              <a:gd name="connsiteY1260" fmla="*/ 1836557 h 3871351"/>
              <a:gd name="connsiteX1261" fmla="*/ 9762603 w 12192842"/>
              <a:gd name="connsiteY1261" fmla="*/ 1827926 h 3871351"/>
              <a:gd name="connsiteX1262" fmla="*/ 10190018 w 12192842"/>
              <a:gd name="connsiteY1262" fmla="*/ 1821991 h 3871351"/>
              <a:gd name="connsiteX1263" fmla="*/ 10203422 w 12192842"/>
              <a:gd name="connsiteY1263" fmla="*/ 1836557 h 3871351"/>
              <a:gd name="connsiteX1264" fmla="*/ 10207391 w 12192842"/>
              <a:gd name="connsiteY1264" fmla="*/ 1858131 h 3871351"/>
              <a:gd name="connsiteX1265" fmla="*/ 10203422 w 12192842"/>
              <a:gd name="connsiteY1265" fmla="*/ 1866763 h 3871351"/>
              <a:gd name="connsiteX1266" fmla="*/ 10231219 w 12192842"/>
              <a:gd name="connsiteY1266" fmla="*/ 1832239 h 3871351"/>
              <a:gd name="connsiteX1267" fmla="*/ 10223276 w 12192842"/>
              <a:gd name="connsiteY1267" fmla="*/ 1836557 h 3871351"/>
              <a:gd name="connsiteX1268" fmla="*/ 10215333 w 12192842"/>
              <a:gd name="connsiteY1268" fmla="*/ 1845188 h 3871351"/>
              <a:gd name="connsiteX1269" fmla="*/ 10211365 w 12192842"/>
              <a:gd name="connsiteY1269" fmla="*/ 1836557 h 3871351"/>
              <a:gd name="connsiteX1270" fmla="*/ 10203422 w 12192842"/>
              <a:gd name="connsiteY1270" fmla="*/ 1823609 h 3871351"/>
              <a:gd name="connsiteX1271" fmla="*/ 10190018 w 12192842"/>
              <a:gd name="connsiteY1271" fmla="*/ 1821991 h 3871351"/>
              <a:gd name="connsiteX1272" fmla="*/ 10707777 w 12192842"/>
              <a:gd name="connsiteY1272" fmla="*/ 1819296 h 3871351"/>
              <a:gd name="connsiteX1273" fmla="*/ 10699835 w 12192842"/>
              <a:gd name="connsiteY1273" fmla="*/ 1827926 h 3871351"/>
              <a:gd name="connsiteX1274" fmla="*/ 10707777 w 12192842"/>
              <a:gd name="connsiteY1274" fmla="*/ 1836557 h 3871351"/>
              <a:gd name="connsiteX1275" fmla="*/ 10715720 w 12192842"/>
              <a:gd name="connsiteY1275" fmla="*/ 1827926 h 3871351"/>
              <a:gd name="connsiteX1276" fmla="*/ 10707777 w 12192842"/>
              <a:gd name="connsiteY1276" fmla="*/ 1819296 h 3871351"/>
              <a:gd name="connsiteX1277" fmla="*/ 10739548 w 12192842"/>
              <a:gd name="connsiteY1277" fmla="*/ 1810664 h 3871351"/>
              <a:gd name="connsiteX1278" fmla="*/ 10735578 w 12192842"/>
              <a:gd name="connsiteY1278" fmla="*/ 1819296 h 3871351"/>
              <a:gd name="connsiteX1279" fmla="*/ 10743521 w 12192842"/>
              <a:gd name="connsiteY1279" fmla="*/ 1827926 h 3871351"/>
              <a:gd name="connsiteX1280" fmla="*/ 10747490 w 12192842"/>
              <a:gd name="connsiteY1280" fmla="*/ 1819296 h 3871351"/>
              <a:gd name="connsiteX1281" fmla="*/ 10739548 w 12192842"/>
              <a:gd name="connsiteY1281" fmla="*/ 1810664 h 3871351"/>
              <a:gd name="connsiteX1282" fmla="*/ 10616439 w 12192842"/>
              <a:gd name="connsiteY1282" fmla="*/ 1810664 h 3871351"/>
              <a:gd name="connsiteX1283" fmla="*/ 10612465 w 12192842"/>
              <a:gd name="connsiteY1283" fmla="*/ 1819296 h 3871351"/>
              <a:gd name="connsiteX1284" fmla="*/ 10620408 w 12192842"/>
              <a:gd name="connsiteY1284" fmla="*/ 1827926 h 3871351"/>
              <a:gd name="connsiteX1285" fmla="*/ 10624381 w 12192842"/>
              <a:gd name="connsiteY1285" fmla="*/ 1819296 h 3871351"/>
              <a:gd name="connsiteX1286" fmla="*/ 10616439 w 12192842"/>
              <a:gd name="connsiteY1286" fmla="*/ 1810664 h 3871351"/>
              <a:gd name="connsiteX1287" fmla="*/ 10000883 w 12192842"/>
              <a:gd name="connsiteY1287" fmla="*/ 1810664 h 3871351"/>
              <a:gd name="connsiteX1288" fmla="*/ 9992940 w 12192842"/>
              <a:gd name="connsiteY1288" fmla="*/ 1819296 h 3871351"/>
              <a:gd name="connsiteX1289" fmla="*/ 9996913 w 12192842"/>
              <a:gd name="connsiteY1289" fmla="*/ 1827926 h 3871351"/>
              <a:gd name="connsiteX1290" fmla="*/ 10004856 w 12192842"/>
              <a:gd name="connsiteY1290" fmla="*/ 1819296 h 3871351"/>
              <a:gd name="connsiteX1291" fmla="*/ 10000883 w 12192842"/>
              <a:gd name="connsiteY1291" fmla="*/ 1810664 h 3871351"/>
              <a:gd name="connsiteX1292" fmla="*/ 10455598 w 12192842"/>
              <a:gd name="connsiteY1292" fmla="*/ 1800413 h 3871351"/>
              <a:gd name="connsiteX1293" fmla="*/ 10461555 w 12192842"/>
              <a:gd name="connsiteY1293" fmla="*/ 1810664 h 3871351"/>
              <a:gd name="connsiteX1294" fmla="*/ 10473471 w 12192842"/>
              <a:gd name="connsiteY1294" fmla="*/ 1832239 h 3871351"/>
              <a:gd name="connsiteX1295" fmla="*/ 10473471 w 12192842"/>
              <a:gd name="connsiteY1295" fmla="*/ 1827926 h 3871351"/>
              <a:gd name="connsiteX1296" fmla="*/ 10461555 w 12192842"/>
              <a:gd name="connsiteY1296" fmla="*/ 1806347 h 3871351"/>
              <a:gd name="connsiteX1297" fmla="*/ 10455598 w 12192842"/>
              <a:gd name="connsiteY1297" fmla="*/ 1800413 h 3871351"/>
              <a:gd name="connsiteX1298" fmla="*/ 10177608 w 12192842"/>
              <a:gd name="connsiteY1298" fmla="*/ 1784232 h 3871351"/>
              <a:gd name="connsiteX1299" fmla="*/ 10175621 w 12192842"/>
              <a:gd name="connsiteY1299" fmla="*/ 1784772 h 3871351"/>
              <a:gd name="connsiteX1300" fmla="*/ 10175621 w 12192842"/>
              <a:gd name="connsiteY1300" fmla="*/ 1802033 h 3871351"/>
              <a:gd name="connsiteX1301" fmla="*/ 10179594 w 12192842"/>
              <a:gd name="connsiteY1301" fmla="*/ 1793403 h 3871351"/>
              <a:gd name="connsiteX1302" fmla="*/ 10177608 w 12192842"/>
              <a:gd name="connsiteY1302" fmla="*/ 1784232 h 3871351"/>
              <a:gd name="connsiteX1303" fmla="*/ 10282848 w 12192842"/>
              <a:gd name="connsiteY1303" fmla="*/ 1771823 h 3871351"/>
              <a:gd name="connsiteX1304" fmla="*/ 10286817 w 12192842"/>
              <a:gd name="connsiteY1304" fmla="*/ 1784772 h 3871351"/>
              <a:gd name="connsiteX1305" fmla="*/ 10286817 w 12192842"/>
              <a:gd name="connsiteY1305" fmla="*/ 1806347 h 3871351"/>
              <a:gd name="connsiteX1306" fmla="*/ 10294760 w 12192842"/>
              <a:gd name="connsiteY1306" fmla="*/ 1819296 h 3871351"/>
              <a:gd name="connsiteX1307" fmla="*/ 10310645 w 12192842"/>
              <a:gd name="connsiteY1307" fmla="*/ 1810664 h 3871351"/>
              <a:gd name="connsiteX1308" fmla="*/ 10282848 w 12192842"/>
              <a:gd name="connsiteY1308" fmla="*/ 1771823 h 3871351"/>
              <a:gd name="connsiteX1309" fmla="*/ 10917266 w 12192842"/>
              <a:gd name="connsiteY1309" fmla="*/ 1763193 h 3871351"/>
              <a:gd name="connsiteX1310" fmla="*/ 10922228 w 12192842"/>
              <a:gd name="connsiteY1310" fmla="*/ 1784772 h 3871351"/>
              <a:gd name="connsiteX1311" fmla="*/ 10934144 w 12192842"/>
              <a:gd name="connsiteY1311" fmla="*/ 1802033 h 3871351"/>
              <a:gd name="connsiteX1312" fmla="*/ 10930171 w 12192842"/>
              <a:gd name="connsiteY1312" fmla="*/ 1780455 h 3871351"/>
              <a:gd name="connsiteX1313" fmla="*/ 10917266 w 12192842"/>
              <a:gd name="connsiteY1313" fmla="*/ 1763193 h 3871351"/>
              <a:gd name="connsiteX1314" fmla="*/ 11197081 w 12192842"/>
              <a:gd name="connsiteY1314" fmla="*/ 1760344 h 3871351"/>
              <a:gd name="connsiteX1315" fmla="*/ 11200222 w 12192842"/>
              <a:gd name="connsiteY1315" fmla="*/ 1765891 h 3871351"/>
              <a:gd name="connsiteX1316" fmla="*/ 11195439 w 12192842"/>
              <a:gd name="connsiteY1316" fmla="*/ 1764267 h 3871351"/>
              <a:gd name="connsiteX1317" fmla="*/ 11124768 w 12192842"/>
              <a:gd name="connsiteY1317" fmla="*/ 1758879 h 3871351"/>
              <a:gd name="connsiteX1318" fmla="*/ 11116825 w 12192842"/>
              <a:gd name="connsiteY1318" fmla="*/ 1771823 h 3871351"/>
              <a:gd name="connsiteX1319" fmla="*/ 11120794 w 12192842"/>
              <a:gd name="connsiteY1319" fmla="*/ 1784772 h 3871351"/>
              <a:gd name="connsiteX1320" fmla="*/ 11128737 w 12192842"/>
              <a:gd name="connsiteY1320" fmla="*/ 1771823 h 3871351"/>
              <a:gd name="connsiteX1321" fmla="*/ 11124768 w 12192842"/>
              <a:gd name="connsiteY1321" fmla="*/ 1758879 h 3871351"/>
              <a:gd name="connsiteX1322" fmla="*/ 10668562 w 12192842"/>
              <a:gd name="connsiteY1322" fmla="*/ 1756180 h 3871351"/>
              <a:gd name="connsiteX1323" fmla="*/ 10664095 w 12192842"/>
              <a:gd name="connsiteY1323" fmla="*/ 1763192 h 3871351"/>
              <a:gd name="connsiteX1324" fmla="*/ 10668064 w 12192842"/>
              <a:gd name="connsiteY1324" fmla="*/ 1776141 h 3871351"/>
              <a:gd name="connsiteX1325" fmla="*/ 10679980 w 12192842"/>
              <a:gd name="connsiteY1325" fmla="*/ 1771823 h 3871351"/>
              <a:gd name="connsiteX1326" fmla="*/ 10676007 w 12192842"/>
              <a:gd name="connsiteY1326" fmla="*/ 1758879 h 3871351"/>
              <a:gd name="connsiteX1327" fmla="*/ 10668562 w 12192842"/>
              <a:gd name="connsiteY1327" fmla="*/ 1756180 h 3871351"/>
              <a:gd name="connsiteX1328" fmla="*/ 10500773 w 12192842"/>
              <a:gd name="connsiteY1328" fmla="*/ 1753485 h 3871351"/>
              <a:gd name="connsiteX1329" fmla="*/ 10493326 w 12192842"/>
              <a:gd name="connsiteY1329" fmla="*/ 1763192 h 3871351"/>
              <a:gd name="connsiteX1330" fmla="*/ 10497299 w 12192842"/>
              <a:gd name="connsiteY1330" fmla="*/ 1771823 h 3871351"/>
              <a:gd name="connsiteX1331" fmla="*/ 10505242 w 12192842"/>
              <a:gd name="connsiteY1331" fmla="*/ 1763192 h 3871351"/>
              <a:gd name="connsiteX1332" fmla="*/ 10500773 w 12192842"/>
              <a:gd name="connsiteY1332" fmla="*/ 1753485 h 3871351"/>
              <a:gd name="connsiteX1333" fmla="*/ 11073138 w 12192842"/>
              <a:gd name="connsiteY1333" fmla="*/ 1750249 h 3871351"/>
              <a:gd name="connsiteX1334" fmla="*/ 11081081 w 12192842"/>
              <a:gd name="connsiteY1334" fmla="*/ 1758879 h 3871351"/>
              <a:gd name="connsiteX1335" fmla="*/ 11092997 w 12192842"/>
              <a:gd name="connsiteY1335" fmla="*/ 1750249 h 3871351"/>
              <a:gd name="connsiteX1336" fmla="*/ 11073138 w 12192842"/>
              <a:gd name="connsiteY1336" fmla="*/ 1750249 h 3871351"/>
              <a:gd name="connsiteX1337" fmla="*/ 11311417 w 12192842"/>
              <a:gd name="connsiteY1337" fmla="*/ 1728669 h 3871351"/>
              <a:gd name="connsiteX1338" fmla="*/ 11315391 w 12192842"/>
              <a:gd name="connsiteY1338" fmla="*/ 1732986 h 3871351"/>
              <a:gd name="connsiteX1339" fmla="*/ 11310515 w 12192842"/>
              <a:gd name="connsiteY1339" fmla="*/ 1740637 h 3871351"/>
              <a:gd name="connsiteX1340" fmla="*/ 11304469 w 12192842"/>
              <a:gd name="connsiteY1340" fmla="*/ 1734065 h 3871351"/>
              <a:gd name="connsiteX1341" fmla="*/ 11303998 w 12192842"/>
              <a:gd name="connsiteY1341" fmla="*/ 1734045 h 3871351"/>
              <a:gd name="connsiteX1342" fmla="*/ 11096966 w 12192842"/>
              <a:gd name="connsiteY1342" fmla="*/ 1728669 h 3871351"/>
              <a:gd name="connsiteX1343" fmla="*/ 11100940 w 12192842"/>
              <a:gd name="connsiteY1343" fmla="*/ 1741618 h 3871351"/>
              <a:gd name="connsiteX1344" fmla="*/ 11104909 w 12192842"/>
              <a:gd name="connsiteY1344" fmla="*/ 1737299 h 3871351"/>
              <a:gd name="connsiteX1345" fmla="*/ 11096966 w 12192842"/>
              <a:gd name="connsiteY1345" fmla="*/ 1728669 h 3871351"/>
              <a:gd name="connsiteX1346" fmla="*/ 11229510 w 12192842"/>
              <a:gd name="connsiteY1346" fmla="*/ 1723815 h 3871351"/>
              <a:gd name="connsiteX1347" fmla="*/ 11224049 w 12192842"/>
              <a:gd name="connsiteY1347" fmla="*/ 1732986 h 3871351"/>
              <a:gd name="connsiteX1348" fmla="*/ 11231991 w 12192842"/>
              <a:gd name="connsiteY1348" fmla="*/ 1737299 h 3871351"/>
              <a:gd name="connsiteX1349" fmla="*/ 11231991 w 12192842"/>
              <a:gd name="connsiteY1349" fmla="*/ 1724356 h 3871351"/>
              <a:gd name="connsiteX1350" fmla="*/ 11229510 w 12192842"/>
              <a:gd name="connsiteY1350" fmla="*/ 1723815 h 3871351"/>
              <a:gd name="connsiteX1351" fmla="*/ 11124768 w 12192842"/>
              <a:gd name="connsiteY1351" fmla="*/ 1720038 h 3871351"/>
              <a:gd name="connsiteX1352" fmla="*/ 11116825 w 12192842"/>
              <a:gd name="connsiteY1352" fmla="*/ 1728669 h 3871351"/>
              <a:gd name="connsiteX1353" fmla="*/ 11120794 w 12192842"/>
              <a:gd name="connsiteY1353" fmla="*/ 1737299 h 3871351"/>
              <a:gd name="connsiteX1354" fmla="*/ 11128737 w 12192842"/>
              <a:gd name="connsiteY1354" fmla="*/ 1728669 h 3871351"/>
              <a:gd name="connsiteX1355" fmla="*/ 11124768 w 12192842"/>
              <a:gd name="connsiteY1355" fmla="*/ 1720038 h 3871351"/>
              <a:gd name="connsiteX1356" fmla="*/ 11356592 w 12192842"/>
              <a:gd name="connsiteY1356" fmla="*/ 1719501 h 3871351"/>
              <a:gd name="connsiteX1357" fmla="*/ 11343188 w 12192842"/>
              <a:gd name="connsiteY1357" fmla="*/ 1732986 h 3871351"/>
              <a:gd name="connsiteX1358" fmla="*/ 11351131 w 12192842"/>
              <a:gd name="connsiteY1358" fmla="*/ 1741618 h 3871351"/>
              <a:gd name="connsiteX1359" fmla="*/ 11363047 w 12192842"/>
              <a:gd name="connsiteY1359" fmla="*/ 1750249 h 3871351"/>
              <a:gd name="connsiteX1360" fmla="*/ 11367016 w 12192842"/>
              <a:gd name="connsiteY1360" fmla="*/ 1758879 h 3871351"/>
              <a:gd name="connsiteX1361" fmla="*/ 11378932 w 12192842"/>
              <a:gd name="connsiteY1361" fmla="*/ 1763192 h 3871351"/>
              <a:gd name="connsiteX1362" fmla="*/ 11386875 w 12192842"/>
              <a:gd name="connsiteY1362" fmla="*/ 1763192 h 3871351"/>
              <a:gd name="connsiteX1363" fmla="*/ 11378932 w 12192842"/>
              <a:gd name="connsiteY1363" fmla="*/ 1750249 h 3871351"/>
              <a:gd name="connsiteX1364" fmla="*/ 11367016 w 12192842"/>
              <a:gd name="connsiteY1364" fmla="*/ 1728669 h 3871351"/>
              <a:gd name="connsiteX1365" fmla="*/ 11356592 w 12192842"/>
              <a:gd name="connsiteY1365" fmla="*/ 1719501 h 3871351"/>
              <a:gd name="connsiteX1366" fmla="*/ 11406729 w 12192842"/>
              <a:gd name="connsiteY1366" fmla="*/ 1702776 h 3871351"/>
              <a:gd name="connsiteX1367" fmla="*/ 11410703 w 12192842"/>
              <a:gd name="connsiteY1367" fmla="*/ 1715725 h 3871351"/>
              <a:gd name="connsiteX1368" fmla="*/ 11426588 w 12192842"/>
              <a:gd name="connsiteY1368" fmla="*/ 1728669 h 3871351"/>
              <a:gd name="connsiteX1369" fmla="*/ 11406729 w 12192842"/>
              <a:gd name="connsiteY1369" fmla="*/ 1702776 h 3871351"/>
              <a:gd name="connsiteX1370" fmla="*/ 11380420 w 12192842"/>
              <a:gd name="connsiteY1370" fmla="*/ 1688752 h 3871351"/>
              <a:gd name="connsiteX1371" fmla="*/ 11374959 w 12192842"/>
              <a:gd name="connsiteY1371" fmla="*/ 1689832 h 3871351"/>
              <a:gd name="connsiteX1372" fmla="*/ 11367016 w 12192842"/>
              <a:gd name="connsiteY1372" fmla="*/ 1698464 h 3871351"/>
              <a:gd name="connsiteX1373" fmla="*/ 11374959 w 12192842"/>
              <a:gd name="connsiteY1373" fmla="*/ 1702776 h 3871351"/>
              <a:gd name="connsiteX1374" fmla="*/ 11382901 w 12192842"/>
              <a:gd name="connsiteY1374" fmla="*/ 1694145 h 3871351"/>
              <a:gd name="connsiteX1375" fmla="*/ 11380420 w 12192842"/>
              <a:gd name="connsiteY1375" fmla="*/ 1688752 h 3871351"/>
              <a:gd name="connsiteX1376" fmla="*/ 11128737 w 12192842"/>
              <a:gd name="connsiteY1376" fmla="*/ 1663940 h 3871351"/>
              <a:gd name="connsiteX1377" fmla="*/ 11116825 w 12192842"/>
              <a:gd name="connsiteY1377" fmla="*/ 1676884 h 3871351"/>
              <a:gd name="connsiteX1378" fmla="*/ 11120794 w 12192842"/>
              <a:gd name="connsiteY1378" fmla="*/ 1685515 h 3871351"/>
              <a:gd name="connsiteX1379" fmla="*/ 11128737 w 12192842"/>
              <a:gd name="connsiteY1379" fmla="*/ 1663940 h 3871351"/>
              <a:gd name="connsiteX1380" fmla="*/ 10924897 w 12192842"/>
              <a:gd name="connsiteY1380" fmla="*/ 1658814 h 3871351"/>
              <a:gd name="connsiteX1381" fmla="*/ 10914286 w 12192842"/>
              <a:gd name="connsiteY1381" fmla="*/ 1685515 h 3871351"/>
              <a:gd name="connsiteX1382" fmla="*/ 10910316 w 12192842"/>
              <a:gd name="connsiteY1382" fmla="*/ 1715725 h 3871351"/>
              <a:gd name="connsiteX1383" fmla="*/ 10938113 w 12192842"/>
              <a:gd name="connsiteY1383" fmla="*/ 1728669 h 3871351"/>
              <a:gd name="connsiteX1384" fmla="*/ 10942087 w 12192842"/>
              <a:gd name="connsiteY1384" fmla="*/ 1758879 h 3871351"/>
              <a:gd name="connsiteX1385" fmla="*/ 10965915 w 12192842"/>
              <a:gd name="connsiteY1385" fmla="*/ 1767510 h 3871351"/>
              <a:gd name="connsiteX1386" fmla="*/ 10965915 w 12192842"/>
              <a:gd name="connsiteY1386" fmla="*/ 1750249 h 3871351"/>
              <a:gd name="connsiteX1387" fmla="*/ 10973857 w 12192842"/>
              <a:gd name="connsiteY1387" fmla="*/ 1720038 h 3871351"/>
              <a:gd name="connsiteX1388" fmla="*/ 10969884 w 12192842"/>
              <a:gd name="connsiteY1388" fmla="*/ 1707094 h 3871351"/>
              <a:gd name="connsiteX1389" fmla="*/ 10961941 w 12192842"/>
              <a:gd name="connsiteY1389" fmla="*/ 1694145 h 3871351"/>
              <a:gd name="connsiteX1390" fmla="*/ 10961941 w 12192842"/>
              <a:gd name="connsiteY1390" fmla="*/ 1685515 h 3871351"/>
              <a:gd name="connsiteX1391" fmla="*/ 10950030 w 12192842"/>
              <a:gd name="connsiteY1391" fmla="*/ 1676884 h 3871351"/>
              <a:gd name="connsiteX1392" fmla="*/ 10946056 w 12192842"/>
              <a:gd name="connsiteY1392" fmla="*/ 1672571 h 3871351"/>
              <a:gd name="connsiteX1393" fmla="*/ 10934144 w 12192842"/>
              <a:gd name="connsiteY1393" fmla="*/ 1668252 h 3871351"/>
              <a:gd name="connsiteX1394" fmla="*/ 10924897 w 12192842"/>
              <a:gd name="connsiteY1394" fmla="*/ 1658814 h 3871351"/>
              <a:gd name="connsiteX1395" fmla="*/ 11326497 w 12192842"/>
              <a:gd name="connsiteY1395" fmla="*/ 1653824 h 3871351"/>
              <a:gd name="connsiteX1396" fmla="*/ 11323333 w 12192842"/>
              <a:gd name="connsiteY1396" fmla="*/ 1663940 h 3871351"/>
              <a:gd name="connsiteX1397" fmla="*/ 11331276 w 12192842"/>
              <a:gd name="connsiteY1397" fmla="*/ 1676884 h 3871351"/>
              <a:gd name="connsiteX1398" fmla="*/ 11335245 w 12192842"/>
              <a:gd name="connsiteY1398" fmla="*/ 1685515 h 3871351"/>
              <a:gd name="connsiteX1399" fmla="*/ 11339219 w 12192842"/>
              <a:gd name="connsiteY1399" fmla="*/ 1702776 h 3871351"/>
              <a:gd name="connsiteX1400" fmla="*/ 11363047 w 12192842"/>
              <a:gd name="connsiteY1400" fmla="*/ 1668252 h 3871351"/>
              <a:gd name="connsiteX1401" fmla="*/ 11355104 w 12192842"/>
              <a:gd name="connsiteY1401" fmla="*/ 1676884 h 3871351"/>
              <a:gd name="connsiteX1402" fmla="*/ 11347161 w 12192842"/>
              <a:gd name="connsiteY1402" fmla="*/ 1676884 h 3871351"/>
              <a:gd name="connsiteX1403" fmla="*/ 11326497 w 12192842"/>
              <a:gd name="connsiteY1403" fmla="*/ 1653824 h 3871351"/>
              <a:gd name="connsiteX1404" fmla="*/ 11552181 w 12192842"/>
              <a:gd name="connsiteY1404" fmla="*/ 1653149 h 3871351"/>
              <a:gd name="connsiteX1405" fmla="*/ 11545727 w 12192842"/>
              <a:gd name="connsiteY1405" fmla="*/ 1655309 h 3871351"/>
              <a:gd name="connsiteX1406" fmla="*/ 11537785 w 12192842"/>
              <a:gd name="connsiteY1406" fmla="*/ 1668252 h 3871351"/>
              <a:gd name="connsiteX1407" fmla="*/ 11549697 w 12192842"/>
              <a:gd name="connsiteY1407" fmla="*/ 1663940 h 3871351"/>
              <a:gd name="connsiteX1408" fmla="*/ 11552181 w 12192842"/>
              <a:gd name="connsiteY1408" fmla="*/ 1653149 h 3871351"/>
              <a:gd name="connsiteX1409" fmla="*/ 11053284 w 12192842"/>
              <a:gd name="connsiteY1409" fmla="*/ 1642360 h 3871351"/>
              <a:gd name="connsiteX1410" fmla="*/ 11049311 w 12192842"/>
              <a:gd name="connsiteY1410" fmla="*/ 1655309 h 3871351"/>
              <a:gd name="connsiteX1411" fmla="*/ 11053284 w 12192842"/>
              <a:gd name="connsiteY1411" fmla="*/ 1659622 h 3871351"/>
              <a:gd name="connsiteX1412" fmla="*/ 11069169 w 12192842"/>
              <a:gd name="connsiteY1412" fmla="*/ 1668252 h 3871351"/>
              <a:gd name="connsiteX1413" fmla="*/ 11065196 w 12192842"/>
              <a:gd name="connsiteY1413" fmla="*/ 1672571 h 3871351"/>
              <a:gd name="connsiteX1414" fmla="*/ 11061227 w 12192842"/>
              <a:gd name="connsiteY1414" fmla="*/ 1676884 h 3871351"/>
              <a:gd name="connsiteX1415" fmla="*/ 11089024 w 12192842"/>
              <a:gd name="connsiteY1415" fmla="*/ 1681201 h 3871351"/>
              <a:gd name="connsiteX1416" fmla="*/ 11069169 w 12192842"/>
              <a:gd name="connsiteY1416" fmla="*/ 1655309 h 3871351"/>
              <a:gd name="connsiteX1417" fmla="*/ 11053284 w 12192842"/>
              <a:gd name="connsiteY1417" fmla="*/ 1642360 h 3871351"/>
              <a:gd name="connsiteX1418" fmla="*/ 11394817 w 12192842"/>
              <a:gd name="connsiteY1418" fmla="*/ 1620785 h 3871351"/>
              <a:gd name="connsiteX1419" fmla="*/ 11406729 w 12192842"/>
              <a:gd name="connsiteY1419" fmla="*/ 1633730 h 3871351"/>
              <a:gd name="connsiteX1420" fmla="*/ 11398787 w 12192842"/>
              <a:gd name="connsiteY1420" fmla="*/ 1638047 h 3871351"/>
              <a:gd name="connsiteX1421" fmla="*/ 11394817 w 12192842"/>
              <a:gd name="connsiteY1421" fmla="*/ 1642360 h 3871351"/>
              <a:gd name="connsiteX1422" fmla="*/ 11410703 w 12192842"/>
              <a:gd name="connsiteY1422" fmla="*/ 1638047 h 3871351"/>
              <a:gd name="connsiteX1423" fmla="*/ 11394817 w 12192842"/>
              <a:gd name="connsiteY1423" fmla="*/ 1620785 h 3871351"/>
              <a:gd name="connsiteX1424" fmla="*/ 11318367 w 12192842"/>
              <a:gd name="connsiteY1424" fmla="*/ 1609995 h 3871351"/>
              <a:gd name="connsiteX1425" fmla="*/ 11311417 w 12192842"/>
              <a:gd name="connsiteY1425" fmla="*/ 1616468 h 3871351"/>
              <a:gd name="connsiteX1426" fmla="*/ 11307448 w 12192842"/>
              <a:gd name="connsiteY1426" fmla="*/ 1638047 h 3871351"/>
              <a:gd name="connsiteX1427" fmla="*/ 11307448 w 12192842"/>
              <a:gd name="connsiteY1427" fmla="*/ 1650991 h 3871351"/>
              <a:gd name="connsiteX1428" fmla="*/ 11307448 w 12192842"/>
              <a:gd name="connsiteY1428" fmla="*/ 1659622 h 3871351"/>
              <a:gd name="connsiteX1429" fmla="*/ 11323333 w 12192842"/>
              <a:gd name="connsiteY1429" fmla="*/ 1646678 h 3871351"/>
              <a:gd name="connsiteX1430" fmla="*/ 11323333 w 12192842"/>
              <a:gd name="connsiteY1430" fmla="*/ 1625098 h 3871351"/>
              <a:gd name="connsiteX1431" fmla="*/ 11319360 w 12192842"/>
              <a:gd name="connsiteY1431" fmla="*/ 1616468 h 3871351"/>
              <a:gd name="connsiteX1432" fmla="*/ 11318367 w 12192842"/>
              <a:gd name="connsiteY1432" fmla="*/ 1609995 h 3871351"/>
              <a:gd name="connsiteX1433" fmla="*/ 11593383 w 12192842"/>
              <a:gd name="connsiteY1433" fmla="*/ 1603524 h 3871351"/>
              <a:gd name="connsiteX1434" fmla="*/ 11581467 w 12192842"/>
              <a:gd name="connsiteY1434" fmla="*/ 1625098 h 3871351"/>
              <a:gd name="connsiteX1435" fmla="*/ 11581467 w 12192842"/>
              <a:gd name="connsiteY1435" fmla="*/ 1633730 h 3871351"/>
              <a:gd name="connsiteX1436" fmla="*/ 11601326 w 12192842"/>
              <a:gd name="connsiteY1436" fmla="*/ 1633730 h 3871351"/>
              <a:gd name="connsiteX1437" fmla="*/ 11609268 w 12192842"/>
              <a:gd name="connsiteY1437" fmla="*/ 1629417 h 3871351"/>
              <a:gd name="connsiteX1438" fmla="*/ 11601326 w 12192842"/>
              <a:gd name="connsiteY1438" fmla="*/ 1616468 h 3871351"/>
              <a:gd name="connsiteX1439" fmla="*/ 11597352 w 12192842"/>
              <a:gd name="connsiteY1439" fmla="*/ 1607837 h 3871351"/>
              <a:gd name="connsiteX1440" fmla="*/ 11593383 w 12192842"/>
              <a:gd name="connsiteY1440" fmla="*/ 1603524 h 3871351"/>
              <a:gd name="connsiteX1441" fmla="*/ 11754221 w 12192842"/>
              <a:gd name="connsiteY1441" fmla="*/ 1581406 h 3871351"/>
              <a:gd name="connsiteX1442" fmla="*/ 11748263 w 12192842"/>
              <a:gd name="connsiteY1442" fmla="*/ 1590576 h 3871351"/>
              <a:gd name="connsiteX1443" fmla="*/ 11748263 w 12192842"/>
              <a:gd name="connsiteY1443" fmla="*/ 1603524 h 3871351"/>
              <a:gd name="connsiteX1444" fmla="*/ 11760179 w 12192842"/>
              <a:gd name="connsiteY1444" fmla="*/ 1581944 h 3871351"/>
              <a:gd name="connsiteX1445" fmla="*/ 11754221 w 12192842"/>
              <a:gd name="connsiteY1445" fmla="*/ 1581406 h 3871351"/>
              <a:gd name="connsiteX1446" fmla="*/ 11328296 w 12192842"/>
              <a:gd name="connsiteY1446" fmla="*/ 1573315 h 3871351"/>
              <a:gd name="connsiteX1447" fmla="*/ 11327303 w 12192842"/>
              <a:gd name="connsiteY1447" fmla="*/ 1590576 h 3871351"/>
              <a:gd name="connsiteX1448" fmla="*/ 11335245 w 12192842"/>
              <a:gd name="connsiteY1448" fmla="*/ 1612154 h 3871351"/>
              <a:gd name="connsiteX1449" fmla="*/ 11335245 w 12192842"/>
              <a:gd name="connsiteY1449" fmla="*/ 1581944 h 3871351"/>
              <a:gd name="connsiteX1450" fmla="*/ 11328296 w 12192842"/>
              <a:gd name="connsiteY1450" fmla="*/ 1573315 h 3871351"/>
              <a:gd name="connsiteX1451" fmla="*/ 11962218 w 12192842"/>
              <a:gd name="connsiteY1451" fmla="*/ 1571158 h 3871351"/>
              <a:gd name="connsiteX1452" fmla="*/ 11962714 w 12192842"/>
              <a:gd name="connsiteY1452" fmla="*/ 1577631 h 3871351"/>
              <a:gd name="connsiteX1453" fmla="*/ 11970656 w 12192842"/>
              <a:gd name="connsiteY1453" fmla="*/ 1590576 h 3871351"/>
              <a:gd name="connsiteX1454" fmla="*/ 11978599 w 12192842"/>
              <a:gd name="connsiteY1454" fmla="*/ 1590576 h 3871351"/>
              <a:gd name="connsiteX1455" fmla="*/ 11970656 w 12192842"/>
              <a:gd name="connsiteY1455" fmla="*/ 1577631 h 3871351"/>
              <a:gd name="connsiteX1456" fmla="*/ 11962218 w 12192842"/>
              <a:gd name="connsiteY1456" fmla="*/ 1571158 h 3871351"/>
              <a:gd name="connsiteX1457" fmla="*/ 11903146 w 12192842"/>
              <a:gd name="connsiteY1457" fmla="*/ 1551739 h 3871351"/>
              <a:gd name="connsiteX1458" fmla="*/ 11895203 w 12192842"/>
              <a:gd name="connsiteY1458" fmla="*/ 1560370 h 3871351"/>
              <a:gd name="connsiteX1459" fmla="*/ 11903146 w 12192842"/>
              <a:gd name="connsiteY1459" fmla="*/ 1573313 h 3871351"/>
              <a:gd name="connsiteX1460" fmla="*/ 11911089 w 12192842"/>
              <a:gd name="connsiteY1460" fmla="*/ 1564683 h 3871351"/>
              <a:gd name="connsiteX1461" fmla="*/ 11903146 w 12192842"/>
              <a:gd name="connsiteY1461" fmla="*/ 1551739 h 3871351"/>
              <a:gd name="connsiteX1462" fmla="*/ 11740320 w 12192842"/>
              <a:gd name="connsiteY1462" fmla="*/ 1543107 h 3871351"/>
              <a:gd name="connsiteX1463" fmla="*/ 11732377 w 12192842"/>
              <a:gd name="connsiteY1463" fmla="*/ 1551739 h 3871351"/>
              <a:gd name="connsiteX1464" fmla="*/ 11740320 w 12192842"/>
              <a:gd name="connsiteY1464" fmla="*/ 1560370 h 3871351"/>
              <a:gd name="connsiteX1465" fmla="*/ 11748263 w 12192842"/>
              <a:gd name="connsiteY1465" fmla="*/ 1551739 h 3871351"/>
              <a:gd name="connsiteX1466" fmla="*/ 11740320 w 12192842"/>
              <a:gd name="connsiteY1466" fmla="*/ 1543107 h 3871351"/>
              <a:gd name="connsiteX1467" fmla="*/ 11840597 w 12192842"/>
              <a:gd name="connsiteY1467" fmla="*/ 1542567 h 3871351"/>
              <a:gd name="connsiteX1468" fmla="*/ 11831662 w 12192842"/>
              <a:gd name="connsiteY1468" fmla="*/ 1543107 h 3871351"/>
              <a:gd name="connsiteX1469" fmla="*/ 11827689 w 12192842"/>
              <a:gd name="connsiteY1469" fmla="*/ 1564683 h 3871351"/>
              <a:gd name="connsiteX1470" fmla="*/ 11891230 w 12192842"/>
              <a:gd name="connsiteY1470" fmla="*/ 1569000 h 3871351"/>
              <a:gd name="connsiteX1471" fmla="*/ 11887261 w 12192842"/>
              <a:gd name="connsiteY1471" fmla="*/ 1564683 h 3871351"/>
              <a:gd name="connsiteX1472" fmla="*/ 11867402 w 12192842"/>
              <a:gd name="connsiteY1472" fmla="*/ 1556052 h 3871351"/>
              <a:gd name="connsiteX1473" fmla="*/ 11847548 w 12192842"/>
              <a:gd name="connsiteY1473" fmla="*/ 1556052 h 3871351"/>
              <a:gd name="connsiteX1474" fmla="*/ 11843574 w 12192842"/>
              <a:gd name="connsiteY1474" fmla="*/ 1551739 h 3871351"/>
              <a:gd name="connsiteX1475" fmla="*/ 11840597 w 12192842"/>
              <a:gd name="connsiteY1475" fmla="*/ 1542567 h 3871351"/>
              <a:gd name="connsiteX1476" fmla="*/ 11972147 w 12192842"/>
              <a:gd name="connsiteY1476" fmla="*/ 1537712 h 3871351"/>
              <a:gd name="connsiteX1477" fmla="*/ 11966687 w 12192842"/>
              <a:gd name="connsiteY1477" fmla="*/ 1538790 h 3871351"/>
              <a:gd name="connsiteX1478" fmla="*/ 11958744 w 12192842"/>
              <a:gd name="connsiteY1478" fmla="*/ 1547420 h 3871351"/>
              <a:gd name="connsiteX1479" fmla="*/ 11966687 w 12192842"/>
              <a:gd name="connsiteY1479" fmla="*/ 1551739 h 3871351"/>
              <a:gd name="connsiteX1480" fmla="*/ 11974630 w 12192842"/>
              <a:gd name="connsiteY1480" fmla="*/ 1543107 h 3871351"/>
              <a:gd name="connsiteX1481" fmla="*/ 11972147 w 12192842"/>
              <a:gd name="connsiteY1481" fmla="*/ 1537712 h 3871351"/>
              <a:gd name="connsiteX1482" fmla="*/ 11789963 w 12192842"/>
              <a:gd name="connsiteY1482" fmla="*/ 1523147 h 3871351"/>
              <a:gd name="connsiteX1483" fmla="*/ 11787976 w 12192842"/>
              <a:gd name="connsiteY1483" fmla="*/ 1525846 h 3871351"/>
              <a:gd name="connsiteX1484" fmla="*/ 11787976 w 12192842"/>
              <a:gd name="connsiteY1484" fmla="*/ 1543107 h 3871351"/>
              <a:gd name="connsiteX1485" fmla="*/ 11791949 w 12192842"/>
              <a:gd name="connsiteY1485" fmla="*/ 1530159 h 3871351"/>
              <a:gd name="connsiteX1486" fmla="*/ 11789963 w 12192842"/>
              <a:gd name="connsiteY1486" fmla="*/ 1523147 h 3871351"/>
              <a:gd name="connsiteX1487" fmla="*/ 11633096 w 12192842"/>
              <a:gd name="connsiteY1487" fmla="*/ 1521529 h 3871351"/>
              <a:gd name="connsiteX1488" fmla="*/ 11633096 w 12192842"/>
              <a:gd name="connsiteY1488" fmla="*/ 1538790 h 3871351"/>
              <a:gd name="connsiteX1489" fmla="*/ 11641039 w 12192842"/>
              <a:gd name="connsiteY1489" fmla="*/ 1556052 h 3871351"/>
              <a:gd name="connsiteX1490" fmla="*/ 11641039 w 12192842"/>
              <a:gd name="connsiteY1490" fmla="*/ 1538790 h 3871351"/>
              <a:gd name="connsiteX1491" fmla="*/ 11633096 w 12192842"/>
              <a:gd name="connsiteY1491" fmla="*/ 1521529 h 3871351"/>
              <a:gd name="connsiteX1492" fmla="*/ 11681744 w 12192842"/>
              <a:gd name="connsiteY1492" fmla="*/ 1520990 h 3871351"/>
              <a:gd name="connsiteX1493" fmla="*/ 11664867 w 12192842"/>
              <a:gd name="connsiteY1493" fmla="*/ 1530159 h 3871351"/>
              <a:gd name="connsiteX1494" fmla="*/ 11664867 w 12192842"/>
              <a:gd name="connsiteY1494" fmla="*/ 1543107 h 3871351"/>
              <a:gd name="connsiteX1495" fmla="*/ 11680752 w 12192842"/>
              <a:gd name="connsiteY1495" fmla="*/ 1551739 h 3871351"/>
              <a:gd name="connsiteX1496" fmla="*/ 11692664 w 12192842"/>
              <a:gd name="connsiteY1496" fmla="*/ 1547420 h 3871351"/>
              <a:gd name="connsiteX1497" fmla="*/ 11681744 w 12192842"/>
              <a:gd name="connsiteY1497" fmla="*/ 1520990 h 3871351"/>
              <a:gd name="connsiteX1498" fmla="*/ 11876835 w 12192842"/>
              <a:gd name="connsiteY1498" fmla="*/ 1516136 h 3871351"/>
              <a:gd name="connsiteX1499" fmla="*/ 11871375 w 12192842"/>
              <a:gd name="connsiteY1499" fmla="*/ 1521529 h 3871351"/>
              <a:gd name="connsiteX1500" fmla="*/ 11875345 w 12192842"/>
              <a:gd name="connsiteY1500" fmla="*/ 1534477 h 3871351"/>
              <a:gd name="connsiteX1501" fmla="*/ 11879318 w 12192842"/>
              <a:gd name="connsiteY1501" fmla="*/ 1517215 h 3871351"/>
              <a:gd name="connsiteX1502" fmla="*/ 11876835 w 12192842"/>
              <a:gd name="connsiteY1502" fmla="*/ 1516136 h 3871351"/>
              <a:gd name="connsiteX1503" fmla="*/ 11911087 w 12192842"/>
              <a:gd name="connsiteY1503" fmla="*/ 1515056 h 3871351"/>
              <a:gd name="connsiteX1504" fmla="*/ 11926974 w 12192842"/>
              <a:gd name="connsiteY1504" fmla="*/ 1543107 h 3871351"/>
              <a:gd name="connsiteX1505" fmla="*/ 11946828 w 12192842"/>
              <a:gd name="connsiteY1505" fmla="*/ 1556052 h 3871351"/>
              <a:gd name="connsiteX1506" fmla="*/ 11930943 w 12192842"/>
              <a:gd name="connsiteY1506" fmla="*/ 1525846 h 3871351"/>
              <a:gd name="connsiteX1507" fmla="*/ 11911087 w 12192842"/>
              <a:gd name="connsiteY1507" fmla="*/ 1515056 h 3871351"/>
              <a:gd name="connsiteX1508" fmla="*/ 11545727 w 12192842"/>
              <a:gd name="connsiteY1508" fmla="*/ 1512897 h 3871351"/>
              <a:gd name="connsiteX1509" fmla="*/ 11541754 w 12192842"/>
              <a:gd name="connsiteY1509" fmla="*/ 1521529 h 3871351"/>
              <a:gd name="connsiteX1510" fmla="*/ 11549697 w 12192842"/>
              <a:gd name="connsiteY1510" fmla="*/ 1530159 h 3871351"/>
              <a:gd name="connsiteX1511" fmla="*/ 11553670 w 12192842"/>
              <a:gd name="connsiteY1511" fmla="*/ 1521529 h 3871351"/>
              <a:gd name="connsiteX1512" fmla="*/ 11545727 w 12192842"/>
              <a:gd name="connsiteY1512" fmla="*/ 1512897 h 3871351"/>
              <a:gd name="connsiteX1513" fmla="*/ 11855490 w 12192842"/>
              <a:gd name="connsiteY1513" fmla="*/ 1495636 h 3871351"/>
              <a:gd name="connsiteX1514" fmla="*/ 11847548 w 12192842"/>
              <a:gd name="connsiteY1514" fmla="*/ 1504266 h 3871351"/>
              <a:gd name="connsiteX1515" fmla="*/ 11851517 w 12192842"/>
              <a:gd name="connsiteY1515" fmla="*/ 1512897 h 3871351"/>
              <a:gd name="connsiteX1516" fmla="*/ 11859459 w 12192842"/>
              <a:gd name="connsiteY1516" fmla="*/ 1504266 h 3871351"/>
              <a:gd name="connsiteX1517" fmla="*/ 11855490 w 12192842"/>
              <a:gd name="connsiteY1517" fmla="*/ 1495636 h 3871351"/>
              <a:gd name="connsiteX1518" fmla="*/ 12069940 w 12192842"/>
              <a:gd name="connsiteY1518" fmla="*/ 1493882 h 3871351"/>
              <a:gd name="connsiteX1519" fmla="*/ 12069941 w 12192842"/>
              <a:gd name="connsiteY1519" fmla="*/ 1538790 h 3871351"/>
              <a:gd name="connsiteX1520" fmla="*/ 12101712 w 12192842"/>
              <a:gd name="connsiteY1520" fmla="*/ 1560370 h 3871351"/>
              <a:gd name="connsiteX1521" fmla="*/ 12105681 w 12192842"/>
              <a:gd name="connsiteY1521" fmla="*/ 1538790 h 3871351"/>
              <a:gd name="connsiteX1522" fmla="*/ 12101712 w 12192842"/>
              <a:gd name="connsiteY1522" fmla="*/ 1517215 h 3871351"/>
              <a:gd name="connsiteX1523" fmla="*/ 12089796 w 12192842"/>
              <a:gd name="connsiteY1523" fmla="*/ 1512897 h 3871351"/>
              <a:gd name="connsiteX1524" fmla="*/ 12077884 w 12192842"/>
              <a:gd name="connsiteY1524" fmla="*/ 1504266 h 3871351"/>
              <a:gd name="connsiteX1525" fmla="*/ 12069940 w 12192842"/>
              <a:gd name="connsiteY1525" fmla="*/ 1493882 h 3871351"/>
              <a:gd name="connsiteX1526" fmla="*/ 12038171 w 12192842"/>
              <a:gd name="connsiteY1526" fmla="*/ 1443851 h 3871351"/>
              <a:gd name="connsiteX1527" fmla="*/ 12038171 w 12192842"/>
              <a:gd name="connsiteY1527" fmla="*/ 1478373 h 3871351"/>
              <a:gd name="connsiteX1528" fmla="*/ 12030228 w 12192842"/>
              <a:gd name="connsiteY1528" fmla="*/ 1474061 h 3871351"/>
              <a:gd name="connsiteX1529" fmla="*/ 12018312 w 12192842"/>
              <a:gd name="connsiteY1529" fmla="*/ 1482692 h 3871351"/>
              <a:gd name="connsiteX1530" fmla="*/ 12061999 w 12192842"/>
              <a:gd name="connsiteY1530" fmla="*/ 1487005 h 3871351"/>
              <a:gd name="connsiteX1531" fmla="*/ 12038171 w 12192842"/>
              <a:gd name="connsiteY1531" fmla="*/ 1443851 h 3871351"/>
              <a:gd name="connsiteX1532" fmla="*/ 11764148 w 12192842"/>
              <a:gd name="connsiteY1532" fmla="*/ 1439538 h 3871351"/>
              <a:gd name="connsiteX1533" fmla="*/ 11752236 w 12192842"/>
              <a:gd name="connsiteY1533" fmla="*/ 1469743 h 3871351"/>
              <a:gd name="connsiteX1534" fmla="*/ 11764148 w 12192842"/>
              <a:gd name="connsiteY1534" fmla="*/ 1482692 h 3871351"/>
              <a:gd name="connsiteX1535" fmla="*/ 11772090 w 12192842"/>
              <a:gd name="connsiteY1535" fmla="*/ 1474061 h 3871351"/>
              <a:gd name="connsiteX1536" fmla="*/ 11768121 w 12192842"/>
              <a:gd name="connsiteY1536" fmla="*/ 1448168 h 3871351"/>
              <a:gd name="connsiteX1537" fmla="*/ 11764148 w 12192842"/>
              <a:gd name="connsiteY1537" fmla="*/ 1439538 h 3871351"/>
              <a:gd name="connsiteX1538" fmla="*/ 11786983 w 12192842"/>
              <a:gd name="connsiteY1538" fmla="*/ 1436906 h 3871351"/>
              <a:gd name="connsiteX1539" fmla="*/ 11780033 w 12192842"/>
              <a:gd name="connsiteY1539" fmla="*/ 1443851 h 3871351"/>
              <a:gd name="connsiteX1540" fmla="*/ 11776064 w 12192842"/>
              <a:gd name="connsiteY1540" fmla="*/ 1465429 h 3871351"/>
              <a:gd name="connsiteX1541" fmla="*/ 11795918 w 12192842"/>
              <a:gd name="connsiteY1541" fmla="*/ 1465429 h 3871351"/>
              <a:gd name="connsiteX1542" fmla="*/ 11786983 w 12192842"/>
              <a:gd name="connsiteY1542" fmla="*/ 1436906 h 3871351"/>
              <a:gd name="connsiteX1543" fmla="*/ 11867402 w 12192842"/>
              <a:gd name="connsiteY1543" fmla="*/ 1430906 h 3871351"/>
              <a:gd name="connsiteX1544" fmla="*/ 11863433 w 12192842"/>
              <a:gd name="connsiteY1544" fmla="*/ 1439538 h 3871351"/>
              <a:gd name="connsiteX1545" fmla="*/ 11871375 w 12192842"/>
              <a:gd name="connsiteY1545" fmla="*/ 1448168 h 3871351"/>
              <a:gd name="connsiteX1546" fmla="*/ 11875345 w 12192842"/>
              <a:gd name="connsiteY1546" fmla="*/ 1439538 h 3871351"/>
              <a:gd name="connsiteX1547" fmla="*/ 11867402 w 12192842"/>
              <a:gd name="connsiteY1547" fmla="*/ 1430906 h 3871351"/>
              <a:gd name="connsiteX1548" fmla="*/ 11882295 w 12192842"/>
              <a:gd name="connsiteY1548" fmla="*/ 1423893 h 3871351"/>
              <a:gd name="connsiteX1549" fmla="*/ 11883287 w 12192842"/>
              <a:gd name="connsiteY1549" fmla="*/ 1430906 h 3871351"/>
              <a:gd name="connsiteX1550" fmla="*/ 11903146 w 12192842"/>
              <a:gd name="connsiteY1550" fmla="*/ 1439538 h 3871351"/>
              <a:gd name="connsiteX1551" fmla="*/ 11899173 w 12192842"/>
              <a:gd name="connsiteY1551" fmla="*/ 1430906 h 3871351"/>
              <a:gd name="connsiteX1552" fmla="*/ 11887261 w 12192842"/>
              <a:gd name="connsiteY1552" fmla="*/ 1426589 h 3871351"/>
              <a:gd name="connsiteX1553" fmla="*/ 11882295 w 12192842"/>
              <a:gd name="connsiteY1553" fmla="*/ 1423893 h 3871351"/>
              <a:gd name="connsiteX1554" fmla="*/ 12064975 w 12192842"/>
              <a:gd name="connsiteY1554" fmla="*/ 1413104 h 3871351"/>
              <a:gd name="connsiteX1555" fmla="*/ 12058025 w 12192842"/>
              <a:gd name="connsiteY1555" fmla="*/ 1422275 h 3871351"/>
              <a:gd name="connsiteX1556" fmla="*/ 12061999 w 12192842"/>
              <a:gd name="connsiteY1556" fmla="*/ 1443851 h 3871351"/>
              <a:gd name="connsiteX1557" fmla="*/ 12077884 w 12192842"/>
              <a:gd name="connsiteY1557" fmla="*/ 1452481 h 3871351"/>
              <a:gd name="connsiteX1558" fmla="*/ 12077884 w 12192842"/>
              <a:gd name="connsiteY1558" fmla="*/ 1426589 h 3871351"/>
              <a:gd name="connsiteX1559" fmla="*/ 12073911 w 12192842"/>
              <a:gd name="connsiteY1559" fmla="*/ 1435219 h 3871351"/>
              <a:gd name="connsiteX1560" fmla="*/ 12069941 w 12192842"/>
              <a:gd name="connsiteY1560" fmla="*/ 1443851 h 3871351"/>
              <a:gd name="connsiteX1561" fmla="*/ 12065968 w 12192842"/>
              <a:gd name="connsiteY1561" fmla="*/ 1426589 h 3871351"/>
              <a:gd name="connsiteX1562" fmla="*/ 12064975 w 12192842"/>
              <a:gd name="connsiteY1562" fmla="*/ 1413104 h 3871351"/>
              <a:gd name="connsiteX1563" fmla="*/ 12019616 w 12192842"/>
              <a:gd name="connsiteY1563" fmla="*/ 1406226 h 3871351"/>
              <a:gd name="connsiteX1564" fmla="*/ 11994484 w 12192842"/>
              <a:gd name="connsiteY1564" fmla="*/ 1443851 h 3871351"/>
              <a:gd name="connsiteX1565" fmla="*/ 11982572 w 12192842"/>
              <a:gd name="connsiteY1565" fmla="*/ 1456799 h 3871351"/>
              <a:gd name="connsiteX1566" fmla="*/ 11986542 w 12192842"/>
              <a:gd name="connsiteY1566" fmla="*/ 1474061 h 3871351"/>
              <a:gd name="connsiteX1567" fmla="*/ 12002427 w 12192842"/>
              <a:gd name="connsiteY1567" fmla="*/ 1465429 h 3871351"/>
              <a:gd name="connsiteX1568" fmla="*/ 12018312 w 12192842"/>
              <a:gd name="connsiteY1568" fmla="*/ 1452481 h 3871351"/>
              <a:gd name="connsiteX1569" fmla="*/ 12022286 w 12192842"/>
              <a:gd name="connsiteY1569" fmla="*/ 1448168 h 3871351"/>
              <a:gd name="connsiteX1570" fmla="*/ 12034197 w 12192842"/>
              <a:gd name="connsiteY1570" fmla="*/ 1439538 h 3871351"/>
              <a:gd name="connsiteX1571" fmla="*/ 12050083 w 12192842"/>
              <a:gd name="connsiteY1571" fmla="*/ 1422275 h 3871351"/>
              <a:gd name="connsiteX1572" fmla="*/ 12046113 w 12192842"/>
              <a:gd name="connsiteY1572" fmla="*/ 1413645 h 3871351"/>
              <a:gd name="connsiteX1573" fmla="*/ 12030228 w 12192842"/>
              <a:gd name="connsiteY1573" fmla="*/ 1409327 h 3871351"/>
              <a:gd name="connsiteX1574" fmla="*/ 12019616 w 12192842"/>
              <a:gd name="connsiteY1574" fmla="*/ 1406226 h 3871351"/>
              <a:gd name="connsiteX1575" fmla="*/ 12121566 w 12192842"/>
              <a:gd name="connsiteY1575" fmla="*/ 1387752 h 3871351"/>
              <a:gd name="connsiteX1576" fmla="*/ 12117597 w 12192842"/>
              <a:gd name="connsiteY1576" fmla="*/ 1400696 h 3871351"/>
              <a:gd name="connsiteX1577" fmla="*/ 12121566 w 12192842"/>
              <a:gd name="connsiteY1577" fmla="*/ 1413645 h 3871351"/>
              <a:gd name="connsiteX1578" fmla="*/ 12125540 w 12192842"/>
              <a:gd name="connsiteY1578" fmla="*/ 1400696 h 3871351"/>
              <a:gd name="connsiteX1579" fmla="*/ 12121566 w 12192842"/>
              <a:gd name="connsiteY1579" fmla="*/ 1387752 h 3871351"/>
              <a:gd name="connsiteX1580" fmla="*/ 12077884 w 12192842"/>
              <a:gd name="connsiteY1580" fmla="*/ 1387752 h 3871351"/>
              <a:gd name="connsiteX1581" fmla="*/ 12069941 w 12192842"/>
              <a:gd name="connsiteY1581" fmla="*/ 1396382 h 3871351"/>
              <a:gd name="connsiteX1582" fmla="*/ 12073911 w 12192842"/>
              <a:gd name="connsiteY1582" fmla="*/ 1405014 h 3871351"/>
              <a:gd name="connsiteX1583" fmla="*/ 12081853 w 12192842"/>
              <a:gd name="connsiteY1583" fmla="*/ 1396382 h 3871351"/>
              <a:gd name="connsiteX1584" fmla="*/ 12077884 w 12192842"/>
              <a:gd name="connsiteY1584" fmla="*/ 1387752 h 3871351"/>
              <a:gd name="connsiteX1585" fmla="*/ 12186597 w 12192842"/>
              <a:gd name="connsiteY1585" fmla="*/ 1370489 h 3871351"/>
              <a:gd name="connsiteX1586" fmla="*/ 12189081 w 12192842"/>
              <a:gd name="connsiteY1586" fmla="*/ 1370490 h 3871351"/>
              <a:gd name="connsiteX1587" fmla="*/ 12192842 w 12192842"/>
              <a:gd name="connsiteY1587" fmla="*/ 1371001 h 3871351"/>
              <a:gd name="connsiteX1588" fmla="*/ 12192842 w 12192842"/>
              <a:gd name="connsiteY1588" fmla="*/ 1383017 h 3871351"/>
              <a:gd name="connsiteX1589" fmla="*/ 11978599 w 12192842"/>
              <a:gd name="connsiteY1589" fmla="*/ 1361860 h 3871351"/>
              <a:gd name="connsiteX1590" fmla="*/ 11978599 w 12192842"/>
              <a:gd name="connsiteY1590" fmla="*/ 1379121 h 3871351"/>
              <a:gd name="connsiteX1591" fmla="*/ 11986542 w 12192842"/>
              <a:gd name="connsiteY1591" fmla="*/ 1379121 h 3871351"/>
              <a:gd name="connsiteX1592" fmla="*/ 11986542 w 12192842"/>
              <a:gd name="connsiteY1592" fmla="*/ 1361860 h 3871351"/>
              <a:gd name="connsiteX1593" fmla="*/ 11978599 w 12192842"/>
              <a:gd name="connsiteY1593" fmla="*/ 1361860 h 3871351"/>
              <a:gd name="connsiteX1594" fmla="*/ 12085826 w 12192842"/>
              <a:gd name="connsiteY1594" fmla="*/ 1355386 h 3871351"/>
              <a:gd name="connsiteX1595" fmla="*/ 12081853 w 12192842"/>
              <a:gd name="connsiteY1595" fmla="*/ 1361860 h 3871351"/>
              <a:gd name="connsiteX1596" fmla="*/ 12089796 w 12192842"/>
              <a:gd name="connsiteY1596" fmla="*/ 1383434 h 3871351"/>
              <a:gd name="connsiteX1597" fmla="*/ 12089796 w 12192842"/>
              <a:gd name="connsiteY1597" fmla="*/ 1361860 h 3871351"/>
              <a:gd name="connsiteX1598" fmla="*/ 12085826 w 12192842"/>
              <a:gd name="connsiteY1598" fmla="*/ 1355386 h 3871351"/>
              <a:gd name="connsiteX1599" fmla="*/ 5612578 w 12192842"/>
              <a:gd name="connsiteY1599" fmla="*/ 1064093 h 3871351"/>
              <a:gd name="connsiteX1600" fmla="*/ 5604635 w 12192842"/>
              <a:gd name="connsiteY1600" fmla="*/ 1081354 h 3871351"/>
              <a:gd name="connsiteX1601" fmla="*/ 5620520 w 12192842"/>
              <a:gd name="connsiteY1601" fmla="*/ 1098615 h 3871351"/>
              <a:gd name="connsiteX1602" fmla="*/ 5620520 w 12192842"/>
              <a:gd name="connsiteY1602" fmla="*/ 1085671 h 3871351"/>
              <a:gd name="connsiteX1603" fmla="*/ 5616547 w 12192842"/>
              <a:gd name="connsiteY1603" fmla="*/ 1072723 h 3871351"/>
              <a:gd name="connsiteX1604" fmla="*/ 5612578 w 12192842"/>
              <a:gd name="connsiteY1604" fmla="*/ 1064093 h 3871351"/>
              <a:gd name="connsiteX1605" fmla="*/ 5656960 w 12192842"/>
              <a:gd name="connsiteY1605" fmla="*/ 1060413 h 3871351"/>
              <a:gd name="connsiteX1606" fmla="*/ 5660234 w 12192842"/>
              <a:gd name="connsiteY1606" fmla="*/ 1060857 h 3871351"/>
              <a:gd name="connsiteX1607" fmla="*/ 5660482 w 12192842"/>
              <a:gd name="connsiteY1607" fmla="*/ 1061499 h 3871351"/>
              <a:gd name="connsiteX1608" fmla="*/ 5659241 w 12192842"/>
              <a:gd name="connsiteY1608" fmla="*/ 1062475 h 3871351"/>
              <a:gd name="connsiteX1609" fmla="*/ 5675125 w 12192842"/>
              <a:gd name="connsiteY1609" fmla="*/ 1059239 h 3871351"/>
              <a:gd name="connsiteX1610" fmla="*/ 5676119 w 12192842"/>
              <a:gd name="connsiteY1610" fmla="*/ 1068410 h 3871351"/>
              <a:gd name="connsiteX1611" fmla="*/ 5684061 w 12192842"/>
              <a:gd name="connsiteY1611" fmla="*/ 1072723 h 3871351"/>
              <a:gd name="connsiteX1612" fmla="*/ 5680089 w 12192842"/>
              <a:gd name="connsiteY1612" fmla="*/ 1059779 h 3871351"/>
              <a:gd name="connsiteX1613" fmla="*/ 5675125 w 12192842"/>
              <a:gd name="connsiteY1613" fmla="*/ 1059239 h 3871351"/>
              <a:gd name="connsiteX1614" fmla="*/ 5549037 w 12192842"/>
              <a:gd name="connsiteY1614" fmla="*/ 1051148 h 3871351"/>
              <a:gd name="connsiteX1615" fmla="*/ 5553515 w 12192842"/>
              <a:gd name="connsiteY1615" fmla="*/ 1058447 h 3871351"/>
              <a:gd name="connsiteX1616" fmla="*/ 5544681 w 12192842"/>
              <a:gd name="connsiteY1616" fmla="*/ 1056864 h 3871351"/>
              <a:gd name="connsiteX1617" fmla="*/ 5544072 w 12192842"/>
              <a:gd name="connsiteY1617" fmla="*/ 1052227 h 3871351"/>
              <a:gd name="connsiteX1618" fmla="*/ 5549037 w 12192842"/>
              <a:gd name="connsiteY1618" fmla="*/ 1051148 h 3871351"/>
              <a:gd name="connsiteX1619" fmla="*/ 6100056 w 12192842"/>
              <a:gd name="connsiteY1619" fmla="*/ 1027951 h 3871351"/>
              <a:gd name="connsiteX1620" fmla="*/ 6089136 w 12192842"/>
              <a:gd name="connsiteY1620" fmla="*/ 1029569 h 3871351"/>
              <a:gd name="connsiteX1621" fmla="*/ 6081193 w 12192842"/>
              <a:gd name="connsiteY1621" fmla="*/ 1046830 h 3871351"/>
              <a:gd name="connsiteX1622" fmla="*/ 6093105 w 12192842"/>
              <a:gd name="connsiteY1622" fmla="*/ 1042517 h 3871351"/>
              <a:gd name="connsiteX1623" fmla="*/ 6100056 w 12192842"/>
              <a:gd name="connsiteY1623" fmla="*/ 1027951 h 3871351"/>
              <a:gd name="connsiteX1624" fmla="*/ 6017652 w 12192842"/>
              <a:gd name="connsiteY1624" fmla="*/ 1025256 h 3871351"/>
              <a:gd name="connsiteX1625" fmla="*/ 6025596 w 12192842"/>
              <a:gd name="connsiteY1625" fmla="*/ 1029569 h 3871351"/>
              <a:gd name="connsiteX1626" fmla="*/ 6029564 w 12192842"/>
              <a:gd name="connsiteY1626" fmla="*/ 1025256 h 3871351"/>
              <a:gd name="connsiteX1627" fmla="*/ 6017652 w 12192842"/>
              <a:gd name="connsiteY1627" fmla="*/ 1025256 h 3871351"/>
              <a:gd name="connsiteX1628" fmla="*/ 6116933 w 12192842"/>
              <a:gd name="connsiteY1628" fmla="*/ 1016624 h 3871351"/>
              <a:gd name="connsiteX1629" fmla="*/ 6120906 w 12192842"/>
              <a:gd name="connsiteY1629" fmla="*/ 1038200 h 3871351"/>
              <a:gd name="connsiteX1630" fmla="*/ 6128849 w 12192842"/>
              <a:gd name="connsiteY1630" fmla="*/ 1051148 h 3871351"/>
              <a:gd name="connsiteX1631" fmla="*/ 6128849 w 12192842"/>
              <a:gd name="connsiteY1631" fmla="*/ 1059779 h 3871351"/>
              <a:gd name="connsiteX1632" fmla="*/ 6136792 w 12192842"/>
              <a:gd name="connsiteY1632" fmla="*/ 1051148 h 3871351"/>
              <a:gd name="connsiteX1633" fmla="*/ 6116933 w 12192842"/>
              <a:gd name="connsiteY1633" fmla="*/ 1016624 h 3871351"/>
              <a:gd name="connsiteX1634" fmla="*/ 6234583 w 12192842"/>
              <a:gd name="connsiteY1634" fmla="*/ 1010151 h 3871351"/>
              <a:gd name="connsiteX1635" fmla="*/ 6228130 w 12192842"/>
              <a:gd name="connsiteY1635" fmla="*/ 1016624 h 3871351"/>
              <a:gd name="connsiteX1636" fmla="*/ 6220187 w 12192842"/>
              <a:gd name="connsiteY1636" fmla="*/ 1033886 h 3871351"/>
              <a:gd name="connsiteX1637" fmla="*/ 6232103 w 12192842"/>
              <a:gd name="connsiteY1637" fmla="*/ 1038200 h 3871351"/>
              <a:gd name="connsiteX1638" fmla="*/ 6236072 w 12192842"/>
              <a:gd name="connsiteY1638" fmla="*/ 1033886 h 3871351"/>
              <a:gd name="connsiteX1639" fmla="*/ 6232103 w 12192842"/>
              <a:gd name="connsiteY1639" fmla="*/ 1016624 h 3871351"/>
              <a:gd name="connsiteX1640" fmla="*/ 6234583 w 12192842"/>
              <a:gd name="connsiteY1640" fmla="*/ 1010151 h 3871351"/>
              <a:gd name="connsiteX1641" fmla="*/ 11827689 w 12192842"/>
              <a:gd name="connsiteY1641" fmla="*/ 1007994 h 3871351"/>
              <a:gd name="connsiteX1642" fmla="*/ 11823720 w 12192842"/>
              <a:gd name="connsiteY1642" fmla="*/ 1016624 h 3871351"/>
              <a:gd name="connsiteX1643" fmla="*/ 11831662 w 12192842"/>
              <a:gd name="connsiteY1643" fmla="*/ 1025256 h 3871351"/>
              <a:gd name="connsiteX1644" fmla="*/ 11835631 w 12192842"/>
              <a:gd name="connsiteY1644" fmla="*/ 1016624 h 3871351"/>
              <a:gd name="connsiteX1645" fmla="*/ 11827689 w 12192842"/>
              <a:gd name="connsiteY1645" fmla="*/ 1007994 h 3871351"/>
              <a:gd name="connsiteX1646" fmla="*/ 6179482 w 12192842"/>
              <a:gd name="connsiteY1646" fmla="*/ 976167 h 3871351"/>
              <a:gd name="connsiteX1647" fmla="*/ 6176505 w 12192842"/>
              <a:gd name="connsiteY1647" fmla="*/ 986415 h 3871351"/>
              <a:gd name="connsiteX1648" fmla="*/ 6192390 w 12192842"/>
              <a:gd name="connsiteY1648" fmla="*/ 999363 h 3871351"/>
              <a:gd name="connsiteX1649" fmla="*/ 6188417 w 12192842"/>
              <a:gd name="connsiteY1649" fmla="*/ 982102 h 3871351"/>
              <a:gd name="connsiteX1650" fmla="*/ 6179482 w 12192842"/>
              <a:gd name="connsiteY1650" fmla="*/ 976167 h 3871351"/>
              <a:gd name="connsiteX1651" fmla="*/ 6422726 w 12192842"/>
              <a:gd name="connsiteY1651" fmla="*/ 959983 h 3871351"/>
              <a:gd name="connsiteX1652" fmla="*/ 6418753 w 12192842"/>
              <a:gd name="connsiteY1652" fmla="*/ 969153 h 3871351"/>
              <a:gd name="connsiteX1653" fmla="*/ 6426696 w 12192842"/>
              <a:gd name="connsiteY1653" fmla="*/ 973470 h 3871351"/>
              <a:gd name="connsiteX1654" fmla="*/ 6426696 w 12192842"/>
              <a:gd name="connsiteY1654" fmla="*/ 960522 h 3871351"/>
              <a:gd name="connsiteX1655" fmla="*/ 6422726 w 12192842"/>
              <a:gd name="connsiteY1655" fmla="*/ 959983 h 3871351"/>
              <a:gd name="connsiteX1656" fmla="*/ 6224161 w 12192842"/>
              <a:gd name="connsiteY1656" fmla="*/ 956209 h 3871351"/>
              <a:gd name="connsiteX1657" fmla="*/ 6240046 w 12192842"/>
              <a:gd name="connsiteY1657" fmla="*/ 977783 h 3871351"/>
              <a:gd name="connsiteX1658" fmla="*/ 6251958 w 12192842"/>
              <a:gd name="connsiteY1658" fmla="*/ 977783 h 3871351"/>
              <a:gd name="connsiteX1659" fmla="*/ 6236072 w 12192842"/>
              <a:gd name="connsiteY1659" fmla="*/ 956209 h 3871351"/>
              <a:gd name="connsiteX1660" fmla="*/ 6224161 w 12192842"/>
              <a:gd name="connsiteY1660" fmla="*/ 956209 h 3871351"/>
              <a:gd name="connsiteX1661" fmla="*/ 6208772 w 12192842"/>
              <a:gd name="connsiteY1661" fmla="*/ 955668 h 3871351"/>
              <a:gd name="connsiteX1662" fmla="*/ 6208275 w 12192842"/>
              <a:gd name="connsiteY1662" fmla="*/ 969153 h 3871351"/>
              <a:gd name="connsiteX1663" fmla="*/ 6208275 w 12192842"/>
              <a:gd name="connsiteY1663" fmla="*/ 995045 h 3871351"/>
              <a:gd name="connsiteX1664" fmla="*/ 6196359 w 12192842"/>
              <a:gd name="connsiteY1664" fmla="*/ 1016624 h 3871351"/>
              <a:gd name="connsiteX1665" fmla="*/ 6192390 w 12192842"/>
              <a:gd name="connsiteY1665" fmla="*/ 1033886 h 3871351"/>
              <a:gd name="connsiteX1666" fmla="*/ 6212245 w 12192842"/>
              <a:gd name="connsiteY1666" fmla="*/ 999363 h 3871351"/>
              <a:gd name="connsiteX1667" fmla="*/ 6220187 w 12192842"/>
              <a:gd name="connsiteY1667" fmla="*/ 990732 h 3871351"/>
              <a:gd name="connsiteX1668" fmla="*/ 6224161 w 12192842"/>
              <a:gd name="connsiteY1668" fmla="*/ 986415 h 3871351"/>
              <a:gd name="connsiteX1669" fmla="*/ 6212245 w 12192842"/>
              <a:gd name="connsiteY1669" fmla="*/ 964839 h 3871351"/>
              <a:gd name="connsiteX1670" fmla="*/ 6208772 w 12192842"/>
              <a:gd name="connsiteY1670" fmla="*/ 955668 h 3871351"/>
              <a:gd name="connsiteX1671" fmla="*/ 6017652 w 12192842"/>
              <a:gd name="connsiteY1671" fmla="*/ 938946 h 3871351"/>
              <a:gd name="connsiteX1672" fmla="*/ 5981908 w 12192842"/>
              <a:gd name="connsiteY1672" fmla="*/ 1003676 h 3871351"/>
              <a:gd name="connsiteX1673" fmla="*/ 6005736 w 12192842"/>
              <a:gd name="connsiteY1673" fmla="*/ 973470 h 3871351"/>
              <a:gd name="connsiteX1674" fmla="*/ 6017652 w 12192842"/>
              <a:gd name="connsiteY1674" fmla="*/ 943260 h 3871351"/>
              <a:gd name="connsiteX1675" fmla="*/ 6017652 w 12192842"/>
              <a:gd name="connsiteY1675" fmla="*/ 938946 h 3871351"/>
              <a:gd name="connsiteX1676" fmla="*/ 6041603 w 12192842"/>
              <a:gd name="connsiteY1676" fmla="*/ 932471 h 3871351"/>
              <a:gd name="connsiteX1677" fmla="*/ 6037507 w 12192842"/>
              <a:gd name="connsiteY1677" fmla="*/ 934629 h 3871351"/>
              <a:gd name="connsiteX1678" fmla="*/ 6041480 w 12192842"/>
              <a:gd name="connsiteY1678" fmla="*/ 947578 h 3871351"/>
              <a:gd name="connsiteX1679" fmla="*/ 6049423 w 12192842"/>
              <a:gd name="connsiteY1679" fmla="*/ 951891 h 3871351"/>
              <a:gd name="connsiteX1680" fmla="*/ 6041603 w 12192842"/>
              <a:gd name="connsiteY1680" fmla="*/ 932471 h 3871351"/>
              <a:gd name="connsiteX1681" fmla="*/ 6160620 w 12192842"/>
              <a:gd name="connsiteY1681" fmla="*/ 917368 h 3871351"/>
              <a:gd name="connsiteX1682" fmla="*/ 6156646 w 12192842"/>
              <a:gd name="connsiteY1682" fmla="*/ 925998 h 3871351"/>
              <a:gd name="connsiteX1683" fmla="*/ 6164589 w 12192842"/>
              <a:gd name="connsiteY1683" fmla="*/ 934629 h 3871351"/>
              <a:gd name="connsiteX1684" fmla="*/ 6168562 w 12192842"/>
              <a:gd name="connsiteY1684" fmla="*/ 925998 h 3871351"/>
              <a:gd name="connsiteX1685" fmla="*/ 6160620 w 12192842"/>
              <a:gd name="connsiteY1685" fmla="*/ 917368 h 3871351"/>
              <a:gd name="connsiteX1686" fmla="*/ 5739660 w 12192842"/>
              <a:gd name="connsiteY1686" fmla="*/ 891475 h 3871351"/>
              <a:gd name="connsiteX1687" fmla="*/ 5723775 w 12192842"/>
              <a:gd name="connsiteY1687" fmla="*/ 900105 h 3871351"/>
              <a:gd name="connsiteX1688" fmla="*/ 5723775 w 12192842"/>
              <a:gd name="connsiteY1688" fmla="*/ 908736 h 3871351"/>
              <a:gd name="connsiteX1689" fmla="*/ 5739660 w 12192842"/>
              <a:gd name="connsiteY1689" fmla="*/ 900105 h 3871351"/>
              <a:gd name="connsiteX1690" fmla="*/ 5739660 w 12192842"/>
              <a:gd name="connsiteY1690" fmla="*/ 891475 h 3871351"/>
              <a:gd name="connsiteX1691" fmla="*/ 5771431 w 12192842"/>
              <a:gd name="connsiteY1691" fmla="*/ 887162 h 3871351"/>
              <a:gd name="connsiteX1692" fmla="*/ 5771431 w 12192842"/>
              <a:gd name="connsiteY1692" fmla="*/ 900105 h 3871351"/>
              <a:gd name="connsiteX1693" fmla="*/ 5795258 w 12192842"/>
              <a:gd name="connsiteY1693" fmla="*/ 900105 h 3871351"/>
              <a:gd name="connsiteX1694" fmla="*/ 5771431 w 12192842"/>
              <a:gd name="connsiteY1694" fmla="*/ 887162 h 3871351"/>
              <a:gd name="connsiteX1695" fmla="*/ 5898512 w 12192842"/>
              <a:gd name="connsiteY1695" fmla="*/ 882844 h 3871351"/>
              <a:gd name="connsiteX1696" fmla="*/ 5902482 w 12192842"/>
              <a:gd name="connsiteY1696" fmla="*/ 900105 h 3871351"/>
              <a:gd name="connsiteX1697" fmla="*/ 5910424 w 12192842"/>
              <a:gd name="connsiteY1697" fmla="*/ 921685 h 3871351"/>
              <a:gd name="connsiteX1698" fmla="*/ 5914399 w 12192842"/>
              <a:gd name="connsiteY1698" fmla="*/ 930316 h 3871351"/>
              <a:gd name="connsiteX1699" fmla="*/ 5926310 w 12192842"/>
              <a:gd name="connsiteY1699" fmla="*/ 930316 h 3871351"/>
              <a:gd name="connsiteX1700" fmla="*/ 5898512 w 12192842"/>
              <a:gd name="connsiteY1700" fmla="*/ 882844 h 3871351"/>
              <a:gd name="connsiteX1701" fmla="*/ 5840928 w 12192842"/>
              <a:gd name="connsiteY1701" fmla="*/ 877990 h 3871351"/>
              <a:gd name="connsiteX1702" fmla="*/ 5830998 w 12192842"/>
              <a:gd name="connsiteY1702" fmla="*/ 882844 h 3871351"/>
              <a:gd name="connsiteX1703" fmla="*/ 5838942 w 12192842"/>
              <a:gd name="connsiteY1703" fmla="*/ 891475 h 3871351"/>
              <a:gd name="connsiteX1704" fmla="*/ 5850857 w 12192842"/>
              <a:gd name="connsiteY1704" fmla="*/ 882844 h 3871351"/>
              <a:gd name="connsiteX1705" fmla="*/ 5840928 w 12192842"/>
              <a:gd name="connsiteY1705" fmla="*/ 877990 h 3871351"/>
              <a:gd name="connsiteX1706" fmla="*/ 5665694 w 12192842"/>
              <a:gd name="connsiteY1706" fmla="*/ 877990 h 3871351"/>
              <a:gd name="connsiteX1707" fmla="*/ 5652291 w 12192842"/>
              <a:gd name="connsiteY1707" fmla="*/ 882844 h 3871351"/>
              <a:gd name="connsiteX1708" fmla="*/ 5640375 w 12192842"/>
              <a:gd name="connsiteY1708" fmla="*/ 895792 h 3871351"/>
              <a:gd name="connsiteX1709" fmla="*/ 5664203 w 12192842"/>
              <a:gd name="connsiteY1709" fmla="*/ 895792 h 3871351"/>
              <a:gd name="connsiteX1710" fmla="*/ 5665694 w 12192842"/>
              <a:gd name="connsiteY1710" fmla="*/ 877990 h 3871351"/>
              <a:gd name="connsiteX1711" fmla="*/ 5870711 w 12192842"/>
              <a:gd name="connsiteY1711" fmla="*/ 874214 h 3871351"/>
              <a:gd name="connsiteX1712" fmla="*/ 5866743 w 12192842"/>
              <a:gd name="connsiteY1712" fmla="*/ 882844 h 3871351"/>
              <a:gd name="connsiteX1713" fmla="*/ 5874685 w 12192842"/>
              <a:gd name="connsiteY1713" fmla="*/ 891475 h 3871351"/>
              <a:gd name="connsiteX1714" fmla="*/ 5878654 w 12192842"/>
              <a:gd name="connsiteY1714" fmla="*/ 882844 h 3871351"/>
              <a:gd name="connsiteX1715" fmla="*/ 5870711 w 12192842"/>
              <a:gd name="connsiteY1715" fmla="*/ 874214 h 3871351"/>
              <a:gd name="connsiteX1716" fmla="*/ 5552138 w 12192842"/>
              <a:gd name="connsiteY1716" fmla="*/ 838140 h 3871351"/>
              <a:gd name="connsiteX1717" fmla="*/ 5545063 w 12192842"/>
              <a:gd name="connsiteY1717" fmla="*/ 844008 h 3871351"/>
              <a:gd name="connsiteX1718" fmla="*/ 5537121 w 12192842"/>
              <a:gd name="connsiteY1718" fmla="*/ 856951 h 3871351"/>
              <a:gd name="connsiteX1719" fmla="*/ 5568891 w 12192842"/>
              <a:gd name="connsiteY1719" fmla="*/ 856951 h 3871351"/>
              <a:gd name="connsiteX1720" fmla="*/ 5559956 w 12192842"/>
              <a:gd name="connsiteY1720" fmla="*/ 839151 h 3871351"/>
              <a:gd name="connsiteX1721" fmla="*/ 5552138 w 12192842"/>
              <a:gd name="connsiteY1721" fmla="*/ 838140 h 3871351"/>
              <a:gd name="connsiteX1722" fmla="*/ 5432875 w 12192842"/>
              <a:gd name="connsiteY1722" fmla="*/ 828904 h 3871351"/>
              <a:gd name="connsiteX1723" fmla="*/ 5425924 w 12192842"/>
              <a:gd name="connsiteY1723" fmla="*/ 831059 h 3871351"/>
              <a:gd name="connsiteX1724" fmla="*/ 5421954 w 12192842"/>
              <a:gd name="connsiteY1724" fmla="*/ 848321 h 3871351"/>
              <a:gd name="connsiteX1725" fmla="*/ 5433866 w 12192842"/>
              <a:gd name="connsiteY1725" fmla="*/ 839690 h 3871351"/>
              <a:gd name="connsiteX1726" fmla="*/ 5432875 w 12192842"/>
              <a:gd name="connsiteY1726" fmla="*/ 828904 h 3871351"/>
              <a:gd name="connsiteX1727" fmla="*/ 5793768 w 12192842"/>
              <a:gd name="connsiteY1727" fmla="*/ 819733 h 3871351"/>
              <a:gd name="connsiteX1728" fmla="*/ 5787316 w 12192842"/>
              <a:gd name="connsiteY1728" fmla="*/ 822428 h 3871351"/>
              <a:gd name="connsiteX1729" fmla="*/ 5767457 w 12192842"/>
              <a:gd name="connsiteY1729" fmla="*/ 835377 h 3871351"/>
              <a:gd name="connsiteX1730" fmla="*/ 5771431 w 12192842"/>
              <a:gd name="connsiteY1730" fmla="*/ 856951 h 3871351"/>
              <a:gd name="connsiteX1731" fmla="*/ 5787316 w 12192842"/>
              <a:gd name="connsiteY1731" fmla="*/ 844007 h 3871351"/>
              <a:gd name="connsiteX1732" fmla="*/ 5795258 w 12192842"/>
              <a:gd name="connsiteY1732" fmla="*/ 839690 h 3871351"/>
              <a:gd name="connsiteX1733" fmla="*/ 5815113 w 12192842"/>
              <a:gd name="connsiteY1733" fmla="*/ 844007 h 3871351"/>
              <a:gd name="connsiteX1734" fmla="*/ 5827029 w 12192842"/>
              <a:gd name="connsiteY1734" fmla="*/ 852638 h 3871351"/>
              <a:gd name="connsiteX1735" fmla="*/ 5834971 w 12192842"/>
              <a:gd name="connsiteY1735" fmla="*/ 861269 h 3871351"/>
              <a:gd name="connsiteX1736" fmla="*/ 5842914 w 12192842"/>
              <a:gd name="connsiteY1736" fmla="*/ 852638 h 3871351"/>
              <a:gd name="connsiteX1737" fmla="*/ 5834971 w 12192842"/>
              <a:gd name="connsiteY1737" fmla="*/ 844007 h 3871351"/>
              <a:gd name="connsiteX1738" fmla="*/ 5830998 w 12192842"/>
              <a:gd name="connsiteY1738" fmla="*/ 839690 h 3871351"/>
              <a:gd name="connsiteX1739" fmla="*/ 5823055 w 12192842"/>
              <a:gd name="connsiteY1739" fmla="*/ 826745 h 3871351"/>
              <a:gd name="connsiteX1740" fmla="*/ 5803202 w 12192842"/>
              <a:gd name="connsiteY1740" fmla="*/ 826745 h 3871351"/>
              <a:gd name="connsiteX1741" fmla="*/ 5793768 w 12192842"/>
              <a:gd name="connsiteY1741" fmla="*/ 819733 h 3871351"/>
              <a:gd name="connsiteX1742" fmla="*/ 5338556 w 12192842"/>
              <a:gd name="connsiteY1742" fmla="*/ 805167 h 3871351"/>
              <a:gd name="connsiteX1743" fmla="*/ 5330612 w 12192842"/>
              <a:gd name="connsiteY1743" fmla="*/ 813797 h 3871351"/>
              <a:gd name="connsiteX1744" fmla="*/ 5338556 w 12192842"/>
              <a:gd name="connsiteY1744" fmla="*/ 818115 h 3871351"/>
              <a:gd name="connsiteX1745" fmla="*/ 5338556 w 12192842"/>
              <a:gd name="connsiteY1745" fmla="*/ 805167 h 3871351"/>
              <a:gd name="connsiteX1746" fmla="*/ 5751572 w 12192842"/>
              <a:gd name="connsiteY1746" fmla="*/ 800853 h 3871351"/>
              <a:gd name="connsiteX1747" fmla="*/ 5743630 w 12192842"/>
              <a:gd name="connsiteY1747" fmla="*/ 809484 h 3871351"/>
              <a:gd name="connsiteX1748" fmla="*/ 5747602 w 12192842"/>
              <a:gd name="connsiteY1748" fmla="*/ 818115 h 3871351"/>
              <a:gd name="connsiteX1749" fmla="*/ 5755546 w 12192842"/>
              <a:gd name="connsiteY1749" fmla="*/ 809484 h 3871351"/>
              <a:gd name="connsiteX1750" fmla="*/ 5751572 w 12192842"/>
              <a:gd name="connsiteY1750" fmla="*/ 800853 h 3871351"/>
              <a:gd name="connsiteX1751" fmla="*/ 5600662 w 12192842"/>
              <a:gd name="connsiteY1751" fmla="*/ 800853 h 3871351"/>
              <a:gd name="connsiteX1752" fmla="*/ 5600662 w 12192842"/>
              <a:gd name="connsiteY1752" fmla="*/ 822428 h 3871351"/>
              <a:gd name="connsiteX1753" fmla="*/ 5612578 w 12192842"/>
              <a:gd name="connsiteY1753" fmla="*/ 831059 h 3871351"/>
              <a:gd name="connsiteX1754" fmla="*/ 5608604 w 12192842"/>
              <a:gd name="connsiteY1754" fmla="*/ 822428 h 3871351"/>
              <a:gd name="connsiteX1755" fmla="*/ 5604635 w 12192842"/>
              <a:gd name="connsiteY1755" fmla="*/ 809484 h 3871351"/>
              <a:gd name="connsiteX1756" fmla="*/ 5600662 w 12192842"/>
              <a:gd name="connsiteY1756" fmla="*/ 800853 h 3871351"/>
              <a:gd name="connsiteX1757" fmla="*/ 5503862 w 12192842"/>
              <a:gd name="connsiteY1757" fmla="*/ 800312 h 3871351"/>
              <a:gd name="connsiteX1758" fmla="*/ 5497407 w 12192842"/>
              <a:gd name="connsiteY1758" fmla="*/ 813797 h 3871351"/>
              <a:gd name="connsiteX1759" fmla="*/ 5501381 w 12192842"/>
              <a:gd name="connsiteY1759" fmla="*/ 831059 h 3871351"/>
              <a:gd name="connsiteX1760" fmla="*/ 5513293 w 12192842"/>
              <a:gd name="connsiteY1760" fmla="*/ 809484 h 3871351"/>
              <a:gd name="connsiteX1761" fmla="*/ 5503862 w 12192842"/>
              <a:gd name="connsiteY1761" fmla="*/ 800312 h 3871351"/>
              <a:gd name="connsiteX1762" fmla="*/ 5951627 w 12192842"/>
              <a:gd name="connsiteY1762" fmla="*/ 787366 h 3871351"/>
              <a:gd name="connsiteX1763" fmla="*/ 5954111 w 12192842"/>
              <a:gd name="connsiteY1763" fmla="*/ 796535 h 3871351"/>
              <a:gd name="connsiteX1764" fmla="*/ 5962055 w 12192842"/>
              <a:gd name="connsiteY1764" fmla="*/ 809484 h 3871351"/>
              <a:gd name="connsiteX1765" fmla="*/ 5958080 w 12192842"/>
              <a:gd name="connsiteY1765" fmla="*/ 787904 h 3871351"/>
              <a:gd name="connsiteX1766" fmla="*/ 5951627 w 12192842"/>
              <a:gd name="connsiteY1766" fmla="*/ 787366 h 3871351"/>
              <a:gd name="connsiteX1767" fmla="*/ 5376283 w 12192842"/>
              <a:gd name="connsiteY1767" fmla="*/ 785209 h 3871351"/>
              <a:gd name="connsiteX1768" fmla="*/ 5374298 w 12192842"/>
              <a:gd name="connsiteY1768" fmla="*/ 787904 h 3871351"/>
              <a:gd name="connsiteX1769" fmla="*/ 5374298 w 12192842"/>
              <a:gd name="connsiteY1769" fmla="*/ 800853 h 3871351"/>
              <a:gd name="connsiteX1770" fmla="*/ 5378268 w 12192842"/>
              <a:gd name="connsiteY1770" fmla="*/ 792223 h 3871351"/>
              <a:gd name="connsiteX1771" fmla="*/ 5376283 w 12192842"/>
              <a:gd name="connsiteY1771" fmla="*/ 785209 h 3871351"/>
              <a:gd name="connsiteX1772" fmla="*/ 5930283 w 12192842"/>
              <a:gd name="connsiteY1772" fmla="*/ 782510 h 3871351"/>
              <a:gd name="connsiteX1773" fmla="*/ 5922340 w 12192842"/>
              <a:gd name="connsiteY1773" fmla="*/ 787904 h 3871351"/>
              <a:gd name="connsiteX1774" fmla="*/ 5898512 w 12192842"/>
              <a:gd name="connsiteY1774" fmla="*/ 792223 h 3871351"/>
              <a:gd name="connsiteX1775" fmla="*/ 5898512 w 12192842"/>
              <a:gd name="connsiteY1775" fmla="*/ 809484 h 3871351"/>
              <a:gd name="connsiteX1776" fmla="*/ 5934252 w 12192842"/>
              <a:gd name="connsiteY1776" fmla="*/ 818115 h 3871351"/>
              <a:gd name="connsiteX1777" fmla="*/ 5938226 w 12192842"/>
              <a:gd name="connsiteY1777" fmla="*/ 796535 h 3871351"/>
              <a:gd name="connsiteX1778" fmla="*/ 5930283 w 12192842"/>
              <a:gd name="connsiteY1778" fmla="*/ 782510 h 3871351"/>
              <a:gd name="connsiteX1779" fmla="*/ 5767457 w 12192842"/>
              <a:gd name="connsiteY1779" fmla="*/ 774960 h 3871351"/>
              <a:gd name="connsiteX1780" fmla="*/ 5763488 w 12192842"/>
              <a:gd name="connsiteY1780" fmla="*/ 783591 h 3871351"/>
              <a:gd name="connsiteX1781" fmla="*/ 5771431 w 12192842"/>
              <a:gd name="connsiteY1781" fmla="*/ 792223 h 3871351"/>
              <a:gd name="connsiteX1782" fmla="*/ 5775400 w 12192842"/>
              <a:gd name="connsiteY1782" fmla="*/ 783591 h 3871351"/>
              <a:gd name="connsiteX1783" fmla="*/ 5767457 w 12192842"/>
              <a:gd name="connsiteY1783" fmla="*/ 774960 h 3871351"/>
              <a:gd name="connsiteX1784" fmla="*/ 5540100 w 12192842"/>
              <a:gd name="connsiteY1784" fmla="*/ 773881 h 3871351"/>
              <a:gd name="connsiteX1785" fmla="*/ 5537121 w 12192842"/>
              <a:gd name="connsiteY1785" fmla="*/ 779274 h 3871351"/>
              <a:gd name="connsiteX1786" fmla="*/ 5545063 w 12192842"/>
              <a:gd name="connsiteY1786" fmla="*/ 792223 h 3871351"/>
              <a:gd name="connsiteX1787" fmla="*/ 5549037 w 12192842"/>
              <a:gd name="connsiteY1787" fmla="*/ 774960 h 3871351"/>
              <a:gd name="connsiteX1788" fmla="*/ 5540100 w 12192842"/>
              <a:gd name="connsiteY1788" fmla="*/ 773881 h 3871351"/>
              <a:gd name="connsiteX1789" fmla="*/ 6089136 w 12192842"/>
              <a:gd name="connsiteY1789" fmla="*/ 766330 h 3871351"/>
              <a:gd name="connsiteX1790" fmla="*/ 6085163 w 12192842"/>
              <a:gd name="connsiteY1790" fmla="*/ 774960 h 3871351"/>
              <a:gd name="connsiteX1791" fmla="*/ 6093105 w 12192842"/>
              <a:gd name="connsiteY1791" fmla="*/ 783591 h 3871351"/>
              <a:gd name="connsiteX1792" fmla="*/ 6097078 w 12192842"/>
              <a:gd name="connsiteY1792" fmla="*/ 774960 h 3871351"/>
              <a:gd name="connsiteX1793" fmla="*/ 6089136 w 12192842"/>
              <a:gd name="connsiteY1793" fmla="*/ 766330 h 3871351"/>
              <a:gd name="connsiteX1794" fmla="*/ 5584777 w 12192842"/>
              <a:gd name="connsiteY1794" fmla="*/ 766330 h 3871351"/>
              <a:gd name="connsiteX1795" fmla="*/ 5576834 w 12192842"/>
              <a:gd name="connsiteY1795" fmla="*/ 774960 h 3871351"/>
              <a:gd name="connsiteX1796" fmla="*/ 5584777 w 12192842"/>
              <a:gd name="connsiteY1796" fmla="*/ 783591 h 3871351"/>
              <a:gd name="connsiteX1797" fmla="*/ 5592719 w 12192842"/>
              <a:gd name="connsiteY1797" fmla="*/ 774960 h 3871351"/>
              <a:gd name="connsiteX1798" fmla="*/ 5584777 w 12192842"/>
              <a:gd name="connsiteY1798" fmla="*/ 766330 h 3871351"/>
              <a:gd name="connsiteX1799" fmla="*/ 5425924 w 12192842"/>
              <a:gd name="connsiteY1799" fmla="*/ 766330 h 3871351"/>
              <a:gd name="connsiteX1800" fmla="*/ 5421954 w 12192842"/>
              <a:gd name="connsiteY1800" fmla="*/ 774960 h 3871351"/>
              <a:gd name="connsiteX1801" fmla="*/ 5429897 w 12192842"/>
              <a:gd name="connsiteY1801" fmla="*/ 783591 h 3871351"/>
              <a:gd name="connsiteX1802" fmla="*/ 5433866 w 12192842"/>
              <a:gd name="connsiteY1802" fmla="*/ 774960 h 3871351"/>
              <a:gd name="connsiteX1803" fmla="*/ 5425924 w 12192842"/>
              <a:gd name="connsiteY1803" fmla="*/ 766330 h 3871351"/>
              <a:gd name="connsiteX1804" fmla="*/ 5846883 w 12192842"/>
              <a:gd name="connsiteY1804" fmla="*/ 757699 h 3871351"/>
              <a:gd name="connsiteX1805" fmla="*/ 5838942 w 12192842"/>
              <a:gd name="connsiteY1805" fmla="*/ 766330 h 3871351"/>
              <a:gd name="connsiteX1806" fmla="*/ 5842914 w 12192842"/>
              <a:gd name="connsiteY1806" fmla="*/ 774960 h 3871351"/>
              <a:gd name="connsiteX1807" fmla="*/ 5850857 w 12192842"/>
              <a:gd name="connsiteY1807" fmla="*/ 766330 h 3871351"/>
              <a:gd name="connsiteX1808" fmla="*/ 5846883 w 12192842"/>
              <a:gd name="connsiteY1808" fmla="*/ 757699 h 3871351"/>
              <a:gd name="connsiteX1809" fmla="*/ 5791286 w 12192842"/>
              <a:gd name="connsiteY1809" fmla="*/ 757699 h 3871351"/>
              <a:gd name="connsiteX1810" fmla="*/ 5783342 w 12192842"/>
              <a:gd name="connsiteY1810" fmla="*/ 766330 h 3871351"/>
              <a:gd name="connsiteX1811" fmla="*/ 5791286 w 12192842"/>
              <a:gd name="connsiteY1811" fmla="*/ 774960 h 3871351"/>
              <a:gd name="connsiteX1812" fmla="*/ 5799227 w 12192842"/>
              <a:gd name="connsiteY1812" fmla="*/ 766330 h 3871351"/>
              <a:gd name="connsiteX1813" fmla="*/ 5791286 w 12192842"/>
              <a:gd name="connsiteY1813" fmla="*/ 757699 h 3871351"/>
              <a:gd name="connsiteX1814" fmla="*/ 5018865 w 12192842"/>
              <a:gd name="connsiteY1814" fmla="*/ 754999 h 3871351"/>
              <a:gd name="connsiteX1815" fmla="*/ 5016880 w 12192842"/>
              <a:gd name="connsiteY1815" fmla="*/ 757699 h 3871351"/>
              <a:gd name="connsiteX1816" fmla="*/ 5016880 w 12192842"/>
              <a:gd name="connsiteY1816" fmla="*/ 770643 h 3871351"/>
              <a:gd name="connsiteX1817" fmla="*/ 5020850 w 12192842"/>
              <a:gd name="connsiteY1817" fmla="*/ 762012 h 3871351"/>
              <a:gd name="connsiteX1818" fmla="*/ 5018865 w 12192842"/>
              <a:gd name="connsiteY1818" fmla="*/ 754999 h 3871351"/>
              <a:gd name="connsiteX1819" fmla="*/ 5755546 w 12192842"/>
              <a:gd name="connsiteY1819" fmla="*/ 744750 h 3871351"/>
              <a:gd name="connsiteX1820" fmla="*/ 5747602 w 12192842"/>
              <a:gd name="connsiteY1820" fmla="*/ 749067 h 3871351"/>
              <a:gd name="connsiteX1821" fmla="*/ 5755546 w 12192842"/>
              <a:gd name="connsiteY1821" fmla="*/ 762012 h 3871351"/>
              <a:gd name="connsiteX1822" fmla="*/ 5763488 w 12192842"/>
              <a:gd name="connsiteY1822" fmla="*/ 757699 h 3871351"/>
              <a:gd name="connsiteX1823" fmla="*/ 5755546 w 12192842"/>
              <a:gd name="connsiteY1823" fmla="*/ 744750 h 3871351"/>
              <a:gd name="connsiteX1824" fmla="*/ 5153330 w 12192842"/>
              <a:gd name="connsiteY1824" fmla="*/ 744482 h 3871351"/>
              <a:gd name="connsiteX1825" fmla="*/ 5136019 w 12192842"/>
              <a:gd name="connsiteY1825" fmla="*/ 766330 h 3871351"/>
              <a:gd name="connsiteX1826" fmla="*/ 5132046 w 12192842"/>
              <a:gd name="connsiteY1826" fmla="*/ 779274 h 3871351"/>
              <a:gd name="connsiteX1827" fmla="*/ 5155874 w 12192842"/>
              <a:gd name="connsiteY1827" fmla="*/ 749068 h 3871351"/>
              <a:gd name="connsiteX1828" fmla="*/ 5153330 w 12192842"/>
              <a:gd name="connsiteY1828" fmla="*/ 744482 h 3871351"/>
              <a:gd name="connsiteX1829" fmla="*/ 5767457 w 12192842"/>
              <a:gd name="connsiteY1829" fmla="*/ 740437 h 3871351"/>
              <a:gd name="connsiteX1830" fmla="*/ 5763488 w 12192842"/>
              <a:gd name="connsiteY1830" fmla="*/ 749067 h 3871351"/>
              <a:gd name="connsiteX1831" fmla="*/ 5771431 w 12192842"/>
              <a:gd name="connsiteY1831" fmla="*/ 757699 h 3871351"/>
              <a:gd name="connsiteX1832" fmla="*/ 5775400 w 12192842"/>
              <a:gd name="connsiteY1832" fmla="*/ 749067 h 3871351"/>
              <a:gd name="connsiteX1833" fmla="*/ 5767457 w 12192842"/>
              <a:gd name="connsiteY1833" fmla="*/ 740437 h 3871351"/>
              <a:gd name="connsiteX1834" fmla="*/ 5449751 w 12192842"/>
              <a:gd name="connsiteY1834" fmla="*/ 740437 h 3871351"/>
              <a:gd name="connsiteX1835" fmla="*/ 5445782 w 12192842"/>
              <a:gd name="connsiteY1835" fmla="*/ 749068 h 3871351"/>
              <a:gd name="connsiteX1836" fmla="*/ 5453725 w 12192842"/>
              <a:gd name="connsiteY1836" fmla="*/ 757699 h 3871351"/>
              <a:gd name="connsiteX1837" fmla="*/ 5457694 w 12192842"/>
              <a:gd name="connsiteY1837" fmla="*/ 749068 h 3871351"/>
              <a:gd name="connsiteX1838" fmla="*/ 5449751 w 12192842"/>
              <a:gd name="connsiteY1838" fmla="*/ 740437 h 3871351"/>
              <a:gd name="connsiteX1839" fmla="*/ 5627469 w 12192842"/>
              <a:gd name="connsiteY1839" fmla="*/ 735581 h 3871351"/>
              <a:gd name="connsiteX1840" fmla="*/ 5624489 w 12192842"/>
              <a:gd name="connsiteY1840" fmla="*/ 736120 h 3871351"/>
              <a:gd name="connsiteX1841" fmla="*/ 5636405 w 12192842"/>
              <a:gd name="connsiteY1841" fmla="*/ 753381 h 3871351"/>
              <a:gd name="connsiteX1842" fmla="*/ 5636405 w 12192842"/>
              <a:gd name="connsiteY1842" fmla="*/ 766330 h 3871351"/>
              <a:gd name="connsiteX1843" fmla="*/ 5620520 w 12192842"/>
              <a:gd name="connsiteY1843" fmla="*/ 757699 h 3871351"/>
              <a:gd name="connsiteX1844" fmla="*/ 5608604 w 12192842"/>
              <a:gd name="connsiteY1844" fmla="*/ 749068 h 3871351"/>
              <a:gd name="connsiteX1845" fmla="*/ 5628463 w 12192842"/>
              <a:gd name="connsiteY1845" fmla="*/ 809484 h 3871351"/>
              <a:gd name="connsiteX1846" fmla="*/ 5660234 w 12192842"/>
              <a:gd name="connsiteY1846" fmla="*/ 831059 h 3871351"/>
              <a:gd name="connsiteX1847" fmla="*/ 5668176 w 12192842"/>
              <a:gd name="connsiteY1847" fmla="*/ 839690 h 3871351"/>
              <a:gd name="connsiteX1848" fmla="*/ 5680089 w 12192842"/>
              <a:gd name="connsiteY1848" fmla="*/ 835377 h 3871351"/>
              <a:gd name="connsiteX1849" fmla="*/ 5676119 w 12192842"/>
              <a:gd name="connsiteY1849" fmla="*/ 826745 h 3871351"/>
              <a:gd name="connsiteX1850" fmla="*/ 5684061 w 12192842"/>
              <a:gd name="connsiteY1850" fmla="*/ 796535 h 3871351"/>
              <a:gd name="connsiteX1851" fmla="*/ 5699947 w 12192842"/>
              <a:gd name="connsiteY1851" fmla="*/ 835377 h 3871351"/>
              <a:gd name="connsiteX1852" fmla="*/ 5707890 w 12192842"/>
              <a:gd name="connsiteY1852" fmla="*/ 848321 h 3871351"/>
              <a:gd name="connsiteX1853" fmla="*/ 5723775 w 12192842"/>
              <a:gd name="connsiteY1853" fmla="*/ 835377 h 3871351"/>
              <a:gd name="connsiteX1854" fmla="*/ 5731717 w 12192842"/>
              <a:gd name="connsiteY1854" fmla="*/ 826745 h 3871351"/>
              <a:gd name="connsiteX1855" fmla="*/ 5739660 w 12192842"/>
              <a:gd name="connsiteY1855" fmla="*/ 809484 h 3871351"/>
              <a:gd name="connsiteX1856" fmla="*/ 5743630 w 12192842"/>
              <a:gd name="connsiteY1856" fmla="*/ 779274 h 3871351"/>
              <a:gd name="connsiteX1857" fmla="*/ 5743630 w 12192842"/>
              <a:gd name="connsiteY1857" fmla="*/ 774960 h 3871351"/>
              <a:gd name="connsiteX1858" fmla="*/ 5699947 w 12192842"/>
              <a:gd name="connsiteY1858" fmla="*/ 774960 h 3871351"/>
              <a:gd name="connsiteX1859" fmla="*/ 5684061 w 12192842"/>
              <a:gd name="connsiteY1859" fmla="*/ 770643 h 3871351"/>
              <a:gd name="connsiteX1860" fmla="*/ 5672145 w 12192842"/>
              <a:gd name="connsiteY1860" fmla="*/ 770643 h 3871351"/>
              <a:gd name="connsiteX1861" fmla="*/ 5660234 w 12192842"/>
              <a:gd name="connsiteY1861" fmla="*/ 762012 h 3871351"/>
              <a:gd name="connsiteX1862" fmla="*/ 5636405 w 12192842"/>
              <a:gd name="connsiteY1862" fmla="*/ 744750 h 3871351"/>
              <a:gd name="connsiteX1863" fmla="*/ 5627469 w 12192842"/>
              <a:gd name="connsiteY1863" fmla="*/ 735581 h 3871351"/>
              <a:gd name="connsiteX1864" fmla="*/ 5479041 w 12192842"/>
              <a:gd name="connsiteY1864" fmla="*/ 726411 h 3871351"/>
              <a:gd name="connsiteX1865" fmla="*/ 5473580 w 12192842"/>
              <a:gd name="connsiteY1865" fmla="*/ 727489 h 3871351"/>
              <a:gd name="connsiteX1866" fmla="*/ 5465637 w 12192842"/>
              <a:gd name="connsiteY1866" fmla="*/ 736120 h 3871351"/>
              <a:gd name="connsiteX1867" fmla="*/ 5473580 w 12192842"/>
              <a:gd name="connsiteY1867" fmla="*/ 740437 h 3871351"/>
              <a:gd name="connsiteX1868" fmla="*/ 5481522 w 12192842"/>
              <a:gd name="connsiteY1868" fmla="*/ 731806 h 3871351"/>
              <a:gd name="connsiteX1869" fmla="*/ 5479041 w 12192842"/>
              <a:gd name="connsiteY1869" fmla="*/ 726411 h 3871351"/>
              <a:gd name="connsiteX1870" fmla="*/ 5128077 w 12192842"/>
              <a:gd name="connsiteY1870" fmla="*/ 714544 h 3871351"/>
              <a:gd name="connsiteX1871" fmla="*/ 5116162 w 12192842"/>
              <a:gd name="connsiteY1871" fmla="*/ 723176 h 3871351"/>
              <a:gd name="connsiteX1872" fmla="*/ 5120134 w 12192842"/>
              <a:gd name="connsiteY1872" fmla="*/ 736120 h 3871351"/>
              <a:gd name="connsiteX1873" fmla="*/ 5124103 w 12192842"/>
              <a:gd name="connsiteY1873" fmla="*/ 731806 h 3871351"/>
              <a:gd name="connsiteX1874" fmla="*/ 5128077 w 12192842"/>
              <a:gd name="connsiteY1874" fmla="*/ 718857 h 3871351"/>
              <a:gd name="connsiteX1875" fmla="*/ 5128077 w 12192842"/>
              <a:gd name="connsiteY1875" fmla="*/ 714544 h 3871351"/>
              <a:gd name="connsiteX1876" fmla="*/ 5648318 w 12192842"/>
              <a:gd name="connsiteY1876" fmla="*/ 701596 h 3871351"/>
              <a:gd name="connsiteX1877" fmla="*/ 5644349 w 12192842"/>
              <a:gd name="connsiteY1877" fmla="*/ 710227 h 3871351"/>
              <a:gd name="connsiteX1878" fmla="*/ 5652291 w 12192842"/>
              <a:gd name="connsiteY1878" fmla="*/ 718857 h 3871351"/>
              <a:gd name="connsiteX1879" fmla="*/ 5656260 w 12192842"/>
              <a:gd name="connsiteY1879" fmla="*/ 710227 h 3871351"/>
              <a:gd name="connsiteX1880" fmla="*/ 5648318 w 12192842"/>
              <a:gd name="connsiteY1880" fmla="*/ 701596 h 3871351"/>
              <a:gd name="connsiteX1881" fmla="*/ 5509323 w 12192842"/>
              <a:gd name="connsiteY1881" fmla="*/ 697283 h 3871351"/>
              <a:gd name="connsiteX1882" fmla="*/ 5505350 w 12192842"/>
              <a:gd name="connsiteY1882" fmla="*/ 705913 h 3871351"/>
              <a:gd name="connsiteX1883" fmla="*/ 5513293 w 12192842"/>
              <a:gd name="connsiteY1883" fmla="*/ 710227 h 3871351"/>
              <a:gd name="connsiteX1884" fmla="*/ 5509323 w 12192842"/>
              <a:gd name="connsiteY1884" fmla="*/ 697283 h 3871351"/>
              <a:gd name="connsiteX1885" fmla="*/ 5539107 w 12192842"/>
              <a:gd name="connsiteY1885" fmla="*/ 693507 h 3871351"/>
              <a:gd name="connsiteX1886" fmla="*/ 5537121 w 12192842"/>
              <a:gd name="connsiteY1886" fmla="*/ 705913 h 3871351"/>
              <a:gd name="connsiteX1887" fmla="*/ 5537121 w 12192842"/>
              <a:gd name="connsiteY1887" fmla="*/ 723176 h 3871351"/>
              <a:gd name="connsiteX1888" fmla="*/ 5541094 w 12192842"/>
              <a:gd name="connsiteY1888" fmla="*/ 710227 h 3871351"/>
              <a:gd name="connsiteX1889" fmla="*/ 5539107 w 12192842"/>
              <a:gd name="connsiteY1889" fmla="*/ 693507 h 3871351"/>
              <a:gd name="connsiteX1890" fmla="*/ 5692003 w 12192842"/>
              <a:gd name="connsiteY1890" fmla="*/ 687572 h 3871351"/>
              <a:gd name="connsiteX1891" fmla="*/ 5695974 w 12192842"/>
              <a:gd name="connsiteY1891" fmla="*/ 692965 h 3871351"/>
              <a:gd name="connsiteX1892" fmla="*/ 5703916 w 12192842"/>
              <a:gd name="connsiteY1892" fmla="*/ 705913 h 3871351"/>
              <a:gd name="connsiteX1893" fmla="*/ 5715832 w 12192842"/>
              <a:gd name="connsiteY1893" fmla="*/ 736119 h 3871351"/>
              <a:gd name="connsiteX1894" fmla="*/ 5719801 w 12192842"/>
              <a:gd name="connsiteY1894" fmla="*/ 744750 h 3871351"/>
              <a:gd name="connsiteX1895" fmla="*/ 5715832 w 12192842"/>
              <a:gd name="connsiteY1895" fmla="*/ 757699 h 3871351"/>
              <a:gd name="connsiteX1896" fmla="*/ 5723775 w 12192842"/>
              <a:gd name="connsiteY1896" fmla="*/ 727489 h 3871351"/>
              <a:gd name="connsiteX1897" fmla="*/ 5727745 w 12192842"/>
              <a:gd name="connsiteY1897" fmla="*/ 705913 h 3871351"/>
              <a:gd name="connsiteX1898" fmla="*/ 5743630 w 12192842"/>
              <a:gd name="connsiteY1898" fmla="*/ 718857 h 3871351"/>
              <a:gd name="connsiteX1899" fmla="*/ 5755546 w 12192842"/>
              <a:gd name="connsiteY1899" fmla="*/ 727489 h 3871351"/>
              <a:gd name="connsiteX1900" fmla="*/ 5739660 w 12192842"/>
              <a:gd name="connsiteY1900" fmla="*/ 697283 h 3871351"/>
              <a:gd name="connsiteX1901" fmla="*/ 5715832 w 12192842"/>
              <a:gd name="connsiteY1901" fmla="*/ 692965 h 3871351"/>
              <a:gd name="connsiteX1902" fmla="*/ 5699947 w 12192842"/>
              <a:gd name="connsiteY1902" fmla="*/ 688652 h 3871351"/>
              <a:gd name="connsiteX1903" fmla="*/ 5692003 w 12192842"/>
              <a:gd name="connsiteY1903" fmla="*/ 687572 h 3871351"/>
              <a:gd name="connsiteX1904" fmla="*/ 5567404 w 12192842"/>
              <a:gd name="connsiteY1904" fmla="*/ 678400 h 3871351"/>
              <a:gd name="connsiteX1905" fmla="*/ 5572864 w 12192842"/>
              <a:gd name="connsiteY1905" fmla="*/ 688652 h 3871351"/>
              <a:gd name="connsiteX1906" fmla="*/ 5572864 w 12192842"/>
              <a:gd name="connsiteY1906" fmla="*/ 701596 h 3871351"/>
              <a:gd name="connsiteX1907" fmla="*/ 5560948 w 12192842"/>
              <a:gd name="connsiteY1907" fmla="*/ 692965 h 3871351"/>
              <a:gd name="connsiteX1908" fmla="*/ 5553006 w 12192842"/>
              <a:gd name="connsiteY1908" fmla="*/ 701596 h 3871351"/>
              <a:gd name="connsiteX1909" fmla="*/ 5545063 w 12192842"/>
              <a:gd name="connsiteY1909" fmla="*/ 736120 h 3871351"/>
              <a:gd name="connsiteX1910" fmla="*/ 5533151 w 12192842"/>
              <a:gd name="connsiteY1910" fmla="*/ 731806 h 3871351"/>
              <a:gd name="connsiteX1911" fmla="*/ 5556979 w 12192842"/>
              <a:gd name="connsiteY1911" fmla="*/ 740437 h 3871351"/>
              <a:gd name="connsiteX1912" fmla="*/ 5564922 w 12192842"/>
              <a:gd name="connsiteY1912" fmla="*/ 736120 h 3871351"/>
              <a:gd name="connsiteX1913" fmla="*/ 5568891 w 12192842"/>
              <a:gd name="connsiteY1913" fmla="*/ 731806 h 3871351"/>
              <a:gd name="connsiteX1914" fmla="*/ 5580807 w 12192842"/>
              <a:gd name="connsiteY1914" fmla="*/ 710227 h 3871351"/>
              <a:gd name="connsiteX1915" fmla="*/ 5576834 w 12192842"/>
              <a:gd name="connsiteY1915" fmla="*/ 684335 h 3871351"/>
              <a:gd name="connsiteX1916" fmla="*/ 5567404 w 12192842"/>
              <a:gd name="connsiteY1916" fmla="*/ 678400 h 3871351"/>
              <a:gd name="connsiteX1917" fmla="*/ 5414013 w 12192842"/>
              <a:gd name="connsiteY1917" fmla="*/ 675703 h 3871351"/>
              <a:gd name="connsiteX1918" fmla="*/ 5410038 w 12192842"/>
              <a:gd name="connsiteY1918" fmla="*/ 684335 h 3871351"/>
              <a:gd name="connsiteX1919" fmla="*/ 5417981 w 12192842"/>
              <a:gd name="connsiteY1919" fmla="*/ 692965 h 3871351"/>
              <a:gd name="connsiteX1920" fmla="*/ 5421954 w 12192842"/>
              <a:gd name="connsiteY1920" fmla="*/ 684335 h 3871351"/>
              <a:gd name="connsiteX1921" fmla="*/ 5414013 w 12192842"/>
              <a:gd name="connsiteY1921" fmla="*/ 675703 h 3871351"/>
              <a:gd name="connsiteX1922" fmla="*/ 5325649 w 12192842"/>
              <a:gd name="connsiteY1922" fmla="*/ 662758 h 3871351"/>
              <a:gd name="connsiteX1923" fmla="*/ 5322669 w 12192842"/>
              <a:gd name="connsiteY1923" fmla="*/ 671390 h 3871351"/>
              <a:gd name="connsiteX1924" fmla="*/ 5330612 w 12192842"/>
              <a:gd name="connsiteY1924" fmla="*/ 675703 h 3871351"/>
              <a:gd name="connsiteX1925" fmla="*/ 5334585 w 12192842"/>
              <a:gd name="connsiteY1925" fmla="*/ 667072 h 3871351"/>
              <a:gd name="connsiteX1926" fmla="*/ 5325649 w 12192842"/>
              <a:gd name="connsiteY1926" fmla="*/ 662758 h 3871351"/>
              <a:gd name="connsiteX1927" fmla="*/ 5212963 w 12192842"/>
              <a:gd name="connsiteY1927" fmla="*/ 661679 h 3871351"/>
              <a:gd name="connsiteX1928" fmla="*/ 5207504 w 12192842"/>
              <a:gd name="connsiteY1928" fmla="*/ 662759 h 3871351"/>
              <a:gd name="connsiteX1929" fmla="*/ 5199560 w 12192842"/>
              <a:gd name="connsiteY1929" fmla="*/ 671390 h 3871351"/>
              <a:gd name="connsiteX1930" fmla="*/ 5207504 w 12192842"/>
              <a:gd name="connsiteY1930" fmla="*/ 675703 h 3871351"/>
              <a:gd name="connsiteX1931" fmla="*/ 5215446 w 12192842"/>
              <a:gd name="connsiteY1931" fmla="*/ 667072 h 3871351"/>
              <a:gd name="connsiteX1932" fmla="*/ 5212963 w 12192842"/>
              <a:gd name="connsiteY1932" fmla="*/ 661679 h 3871351"/>
              <a:gd name="connsiteX1933" fmla="*/ 5186156 w 12192842"/>
              <a:gd name="connsiteY1933" fmla="*/ 660062 h 3871351"/>
              <a:gd name="connsiteX1934" fmla="*/ 5179703 w 12192842"/>
              <a:gd name="connsiteY1934" fmla="*/ 675703 h 3871351"/>
              <a:gd name="connsiteX1935" fmla="*/ 5187644 w 12192842"/>
              <a:gd name="connsiteY1935" fmla="*/ 697283 h 3871351"/>
              <a:gd name="connsiteX1936" fmla="*/ 5195588 w 12192842"/>
              <a:gd name="connsiteY1936" fmla="*/ 680021 h 3871351"/>
              <a:gd name="connsiteX1937" fmla="*/ 5186156 w 12192842"/>
              <a:gd name="connsiteY1937" fmla="*/ 660062 h 3871351"/>
              <a:gd name="connsiteX1938" fmla="*/ 5485495 w 12192842"/>
              <a:gd name="connsiteY1938" fmla="*/ 649811 h 3871351"/>
              <a:gd name="connsiteX1939" fmla="*/ 5477553 w 12192842"/>
              <a:gd name="connsiteY1939" fmla="*/ 662759 h 3871351"/>
              <a:gd name="connsiteX1940" fmla="*/ 5473580 w 12192842"/>
              <a:gd name="connsiteY1940" fmla="*/ 671390 h 3871351"/>
              <a:gd name="connsiteX1941" fmla="*/ 5461667 w 12192842"/>
              <a:gd name="connsiteY1941" fmla="*/ 671390 h 3871351"/>
              <a:gd name="connsiteX1942" fmla="*/ 5477553 w 12192842"/>
              <a:gd name="connsiteY1942" fmla="*/ 680021 h 3871351"/>
              <a:gd name="connsiteX1943" fmla="*/ 5485495 w 12192842"/>
              <a:gd name="connsiteY1943" fmla="*/ 649811 h 3871351"/>
              <a:gd name="connsiteX1944" fmla="*/ 5422449 w 12192842"/>
              <a:gd name="connsiteY1944" fmla="*/ 649273 h 3871351"/>
              <a:gd name="connsiteX1945" fmla="*/ 5417981 w 12192842"/>
              <a:gd name="connsiteY1945" fmla="*/ 649811 h 3871351"/>
              <a:gd name="connsiteX1946" fmla="*/ 5425924 w 12192842"/>
              <a:gd name="connsiteY1946" fmla="*/ 671390 h 3871351"/>
              <a:gd name="connsiteX1947" fmla="*/ 5429897 w 12192842"/>
              <a:gd name="connsiteY1947" fmla="*/ 658442 h 3871351"/>
              <a:gd name="connsiteX1948" fmla="*/ 5422449 w 12192842"/>
              <a:gd name="connsiteY1948" fmla="*/ 649273 h 3871351"/>
              <a:gd name="connsiteX1949" fmla="*/ 5306784 w 12192842"/>
              <a:gd name="connsiteY1949" fmla="*/ 641180 h 3871351"/>
              <a:gd name="connsiteX1950" fmla="*/ 5302816 w 12192842"/>
              <a:gd name="connsiteY1950" fmla="*/ 649811 h 3871351"/>
              <a:gd name="connsiteX1951" fmla="*/ 5310757 w 12192842"/>
              <a:gd name="connsiteY1951" fmla="*/ 658442 h 3871351"/>
              <a:gd name="connsiteX1952" fmla="*/ 5314727 w 12192842"/>
              <a:gd name="connsiteY1952" fmla="*/ 649811 h 3871351"/>
              <a:gd name="connsiteX1953" fmla="*/ 5306784 w 12192842"/>
              <a:gd name="connsiteY1953" fmla="*/ 641180 h 3871351"/>
              <a:gd name="connsiteX1954" fmla="*/ 5139989 w 12192842"/>
              <a:gd name="connsiteY1954" fmla="*/ 641180 h 3871351"/>
              <a:gd name="connsiteX1955" fmla="*/ 5136019 w 12192842"/>
              <a:gd name="connsiteY1955" fmla="*/ 671390 h 3871351"/>
              <a:gd name="connsiteX1956" fmla="*/ 5147932 w 12192842"/>
              <a:gd name="connsiteY1956" fmla="*/ 662759 h 3871351"/>
              <a:gd name="connsiteX1957" fmla="*/ 5139989 w 12192842"/>
              <a:gd name="connsiteY1957" fmla="*/ 641180 h 3871351"/>
              <a:gd name="connsiteX1958" fmla="*/ 5501381 w 12192842"/>
              <a:gd name="connsiteY1958" fmla="*/ 636866 h 3871351"/>
              <a:gd name="connsiteX1959" fmla="*/ 5513293 w 12192842"/>
              <a:gd name="connsiteY1959" fmla="*/ 654129 h 3871351"/>
              <a:gd name="connsiteX1960" fmla="*/ 5537121 w 12192842"/>
              <a:gd name="connsiteY1960" fmla="*/ 667072 h 3871351"/>
              <a:gd name="connsiteX1961" fmla="*/ 5513293 w 12192842"/>
              <a:gd name="connsiteY1961" fmla="*/ 636866 h 3871351"/>
              <a:gd name="connsiteX1962" fmla="*/ 6338336 w 12192842"/>
              <a:gd name="connsiteY1962" fmla="*/ 634707 h 3871351"/>
              <a:gd name="connsiteX1963" fmla="*/ 6343300 w 12192842"/>
              <a:gd name="connsiteY1963" fmla="*/ 645498 h 3871351"/>
              <a:gd name="connsiteX1964" fmla="*/ 6363155 w 12192842"/>
              <a:gd name="connsiteY1964" fmla="*/ 649811 h 3871351"/>
              <a:gd name="connsiteX1965" fmla="*/ 6351243 w 12192842"/>
              <a:gd name="connsiteY1965" fmla="*/ 636866 h 3871351"/>
              <a:gd name="connsiteX1966" fmla="*/ 6338336 w 12192842"/>
              <a:gd name="connsiteY1966" fmla="*/ 634707 h 3871351"/>
              <a:gd name="connsiteX1967" fmla="*/ 6270823 w 12192842"/>
              <a:gd name="connsiteY1967" fmla="*/ 626617 h 3871351"/>
              <a:gd name="connsiteX1968" fmla="*/ 6267843 w 12192842"/>
              <a:gd name="connsiteY1968" fmla="*/ 628236 h 3871351"/>
              <a:gd name="connsiteX1969" fmla="*/ 6275786 w 12192842"/>
              <a:gd name="connsiteY1969" fmla="*/ 632549 h 3871351"/>
              <a:gd name="connsiteX1970" fmla="*/ 6279759 w 12192842"/>
              <a:gd name="connsiteY1970" fmla="*/ 628236 h 3871351"/>
              <a:gd name="connsiteX1971" fmla="*/ 6270823 w 12192842"/>
              <a:gd name="connsiteY1971" fmla="*/ 626617 h 3871351"/>
              <a:gd name="connsiteX1972" fmla="*/ 5404579 w 12192842"/>
              <a:gd name="connsiteY1972" fmla="*/ 622302 h 3871351"/>
              <a:gd name="connsiteX1973" fmla="*/ 5402096 w 12192842"/>
              <a:gd name="connsiteY1973" fmla="*/ 636866 h 3871351"/>
              <a:gd name="connsiteX1974" fmla="*/ 5410038 w 12192842"/>
              <a:gd name="connsiteY1974" fmla="*/ 645498 h 3871351"/>
              <a:gd name="connsiteX1975" fmla="*/ 5410038 w 12192842"/>
              <a:gd name="connsiteY1975" fmla="*/ 623918 h 3871351"/>
              <a:gd name="connsiteX1976" fmla="*/ 5404579 w 12192842"/>
              <a:gd name="connsiteY1976" fmla="*/ 622302 h 3871351"/>
              <a:gd name="connsiteX1977" fmla="*/ 5456704 w 12192842"/>
              <a:gd name="connsiteY1977" fmla="*/ 618525 h 3871351"/>
              <a:gd name="connsiteX1978" fmla="*/ 5457694 w 12192842"/>
              <a:gd name="connsiteY1978" fmla="*/ 623918 h 3871351"/>
              <a:gd name="connsiteX1979" fmla="*/ 5449751 w 12192842"/>
              <a:gd name="connsiteY1979" fmla="*/ 636866 h 3871351"/>
              <a:gd name="connsiteX1980" fmla="*/ 5445782 w 12192842"/>
              <a:gd name="connsiteY1980" fmla="*/ 641180 h 3871351"/>
              <a:gd name="connsiteX1981" fmla="*/ 5461667 w 12192842"/>
              <a:gd name="connsiteY1981" fmla="*/ 636866 h 3871351"/>
              <a:gd name="connsiteX1982" fmla="*/ 5461667 w 12192842"/>
              <a:gd name="connsiteY1982" fmla="*/ 619605 h 3871351"/>
              <a:gd name="connsiteX1983" fmla="*/ 5456704 w 12192842"/>
              <a:gd name="connsiteY1983" fmla="*/ 618525 h 3871351"/>
              <a:gd name="connsiteX1984" fmla="*/ 5417981 w 12192842"/>
              <a:gd name="connsiteY1984" fmla="*/ 615288 h 3871351"/>
              <a:gd name="connsiteX1985" fmla="*/ 5421954 w 12192842"/>
              <a:gd name="connsiteY1985" fmla="*/ 632549 h 3871351"/>
              <a:gd name="connsiteX1986" fmla="*/ 5437840 w 12192842"/>
              <a:gd name="connsiteY1986" fmla="*/ 636866 h 3871351"/>
              <a:gd name="connsiteX1987" fmla="*/ 5417981 w 12192842"/>
              <a:gd name="connsiteY1987" fmla="*/ 615288 h 3871351"/>
              <a:gd name="connsiteX1988" fmla="*/ 5866743 w 12192842"/>
              <a:gd name="connsiteY1988" fmla="*/ 610974 h 3871351"/>
              <a:gd name="connsiteX1989" fmla="*/ 5858799 w 12192842"/>
              <a:gd name="connsiteY1989" fmla="*/ 619605 h 3871351"/>
              <a:gd name="connsiteX1990" fmla="*/ 5862769 w 12192842"/>
              <a:gd name="connsiteY1990" fmla="*/ 628236 h 3871351"/>
              <a:gd name="connsiteX1991" fmla="*/ 5870711 w 12192842"/>
              <a:gd name="connsiteY1991" fmla="*/ 619605 h 3871351"/>
              <a:gd name="connsiteX1992" fmla="*/ 5866743 w 12192842"/>
              <a:gd name="connsiteY1992" fmla="*/ 610974 h 3871351"/>
              <a:gd name="connsiteX1993" fmla="*/ 5660234 w 12192842"/>
              <a:gd name="connsiteY1993" fmla="*/ 610974 h 3871351"/>
              <a:gd name="connsiteX1994" fmla="*/ 5656260 w 12192842"/>
              <a:gd name="connsiteY1994" fmla="*/ 619605 h 3871351"/>
              <a:gd name="connsiteX1995" fmla="*/ 5664203 w 12192842"/>
              <a:gd name="connsiteY1995" fmla="*/ 628236 h 3871351"/>
              <a:gd name="connsiteX1996" fmla="*/ 5668176 w 12192842"/>
              <a:gd name="connsiteY1996" fmla="*/ 619605 h 3871351"/>
              <a:gd name="connsiteX1997" fmla="*/ 5660234 w 12192842"/>
              <a:gd name="connsiteY1997" fmla="*/ 610974 h 3871351"/>
              <a:gd name="connsiteX1998" fmla="*/ 5553504 w 12192842"/>
              <a:gd name="connsiteY1998" fmla="*/ 607198 h 3871351"/>
              <a:gd name="connsiteX1999" fmla="*/ 5556979 w 12192842"/>
              <a:gd name="connsiteY1999" fmla="*/ 610975 h 3871351"/>
              <a:gd name="connsiteX2000" fmla="*/ 5564922 w 12192842"/>
              <a:gd name="connsiteY2000" fmla="*/ 641180 h 3871351"/>
              <a:gd name="connsiteX2001" fmla="*/ 5572864 w 12192842"/>
              <a:gd name="connsiteY2001" fmla="*/ 654129 h 3871351"/>
              <a:gd name="connsiteX2002" fmla="*/ 5564922 w 12192842"/>
              <a:gd name="connsiteY2002" fmla="*/ 619605 h 3871351"/>
              <a:gd name="connsiteX2003" fmla="*/ 5556979 w 12192842"/>
              <a:gd name="connsiteY2003" fmla="*/ 610975 h 3871351"/>
              <a:gd name="connsiteX2004" fmla="*/ 5556979 w 12192842"/>
              <a:gd name="connsiteY2004" fmla="*/ 610974 h 3871351"/>
              <a:gd name="connsiteX2005" fmla="*/ 5553504 w 12192842"/>
              <a:gd name="connsiteY2005" fmla="*/ 607198 h 3871351"/>
              <a:gd name="connsiteX2006" fmla="*/ 6605407 w 12192842"/>
              <a:gd name="connsiteY2006" fmla="*/ 602344 h 3871351"/>
              <a:gd name="connsiteX2007" fmla="*/ 6601434 w 12192842"/>
              <a:gd name="connsiteY2007" fmla="*/ 610974 h 3871351"/>
              <a:gd name="connsiteX2008" fmla="*/ 6609376 w 12192842"/>
              <a:gd name="connsiteY2008" fmla="*/ 619605 h 3871351"/>
              <a:gd name="connsiteX2009" fmla="*/ 6613350 w 12192842"/>
              <a:gd name="connsiteY2009" fmla="*/ 610974 h 3871351"/>
              <a:gd name="connsiteX2010" fmla="*/ 6605407 w 12192842"/>
              <a:gd name="connsiteY2010" fmla="*/ 602344 h 3871351"/>
              <a:gd name="connsiteX2011" fmla="*/ 5207504 w 12192842"/>
              <a:gd name="connsiteY2011" fmla="*/ 602344 h 3871351"/>
              <a:gd name="connsiteX2012" fmla="*/ 5215446 w 12192842"/>
              <a:gd name="connsiteY2012" fmla="*/ 606656 h 3871351"/>
              <a:gd name="connsiteX2013" fmla="*/ 5219415 w 12192842"/>
              <a:gd name="connsiteY2013" fmla="*/ 602344 h 3871351"/>
              <a:gd name="connsiteX2014" fmla="*/ 5207504 w 12192842"/>
              <a:gd name="connsiteY2014" fmla="*/ 602344 h 3871351"/>
              <a:gd name="connsiteX2015" fmla="*/ 7787866 w 12192842"/>
              <a:gd name="connsiteY2015" fmla="*/ 596948 h 3871351"/>
              <a:gd name="connsiteX2016" fmla="*/ 7788860 w 12192842"/>
              <a:gd name="connsiteY2016" fmla="*/ 602344 h 3871351"/>
              <a:gd name="connsiteX2017" fmla="*/ 7796803 w 12192842"/>
              <a:gd name="connsiteY2017" fmla="*/ 610974 h 3871351"/>
              <a:gd name="connsiteX2018" fmla="*/ 7792829 w 12192842"/>
              <a:gd name="connsiteY2018" fmla="*/ 598025 h 3871351"/>
              <a:gd name="connsiteX2019" fmla="*/ 7787866 w 12192842"/>
              <a:gd name="connsiteY2019" fmla="*/ 596948 h 3871351"/>
              <a:gd name="connsiteX2020" fmla="*/ 6339327 w 12192842"/>
              <a:gd name="connsiteY2020" fmla="*/ 593712 h 3871351"/>
              <a:gd name="connsiteX2021" fmla="*/ 6347269 w 12192842"/>
              <a:gd name="connsiteY2021" fmla="*/ 598025 h 3871351"/>
              <a:gd name="connsiteX2022" fmla="*/ 6351243 w 12192842"/>
              <a:gd name="connsiteY2022" fmla="*/ 593712 h 3871351"/>
              <a:gd name="connsiteX2023" fmla="*/ 6339327 w 12192842"/>
              <a:gd name="connsiteY2023" fmla="*/ 593712 h 3871351"/>
              <a:gd name="connsiteX2024" fmla="*/ 8102592 w 12192842"/>
              <a:gd name="connsiteY2024" fmla="*/ 589395 h 3871351"/>
              <a:gd name="connsiteX2025" fmla="*/ 8098623 w 12192842"/>
              <a:gd name="connsiteY2025" fmla="*/ 598025 h 3871351"/>
              <a:gd name="connsiteX2026" fmla="*/ 8106565 w 12192842"/>
              <a:gd name="connsiteY2026" fmla="*/ 606656 h 3871351"/>
              <a:gd name="connsiteX2027" fmla="*/ 8110535 w 12192842"/>
              <a:gd name="connsiteY2027" fmla="*/ 598025 h 3871351"/>
              <a:gd name="connsiteX2028" fmla="*/ 8102592 w 12192842"/>
              <a:gd name="connsiteY2028" fmla="*/ 589395 h 3871351"/>
              <a:gd name="connsiteX2029" fmla="*/ 7288474 w 12192842"/>
              <a:gd name="connsiteY2029" fmla="*/ 589395 h 3871351"/>
              <a:gd name="connsiteX2030" fmla="*/ 7276558 w 12192842"/>
              <a:gd name="connsiteY2030" fmla="*/ 598025 h 3871351"/>
              <a:gd name="connsiteX2031" fmla="*/ 7276558 w 12192842"/>
              <a:gd name="connsiteY2031" fmla="*/ 610974 h 3871351"/>
              <a:gd name="connsiteX2032" fmla="*/ 7288474 w 12192842"/>
              <a:gd name="connsiteY2032" fmla="*/ 589395 h 3871351"/>
              <a:gd name="connsiteX2033" fmla="*/ 6303587 w 12192842"/>
              <a:gd name="connsiteY2033" fmla="*/ 589395 h 3871351"/>
              <a:gd name="connsiteX2034" fmla="*/ 6311530 w 12192842"/>
              <a:gd name="connsiteY2034" fmla="*/ 598025 h 3871351"/>
              <a:gd name="connsiteX2035" fmla="*/ 6306462 w 12192842"/>
              <a:gd name="connsiteY2035" fmla="*/ 600780 h 3871351"/>
              <a:gd name="connsiteX2036" fmla="*/ 6299614 w 12192842"/>
              <a:gd name="connsiteY2036" fmla="*/ 593712 h 3871351"/>
              <a:gd name="connsiteX2037" fmla="*/ 6297390 w 12192842"/>
              <a:gd name="connsiteY2037" fmla="*/ 592763 h 3871351"/>
              <a:gd name="connsiteX2038" fmla="*/ 5246223 w 12192842"/>
              <a:gd name="connsiteY2038" fmla="*/ 585080 h 3871351"/>
              <a:gd name="connsiteX2039" fmla="*/ 5243243 w 12192842"/>
              <a:gd name="connsiteY2039" fmla="*/ 585081 h 3871351"/>
              <a:gd name="connsiteX2040" fmla="*/ 5251186 w 12192842"/>
              <a:gd name="connsiteY2040" fmla="*/ 610974 h 3871351"/>
              <a:gd name="connsiteX2041" fmla="*/ 5255160 w 12192842"/>
              <a:gd name="connsiteY2041" fmla="*/ 598025 h 3871351"/>
              <a:gd name="connsiteX2042" fmla="*/ 5246223 w 12192842"/>
              <a:gd name="connsiteY2042" fmla="*/ 585080 h 3871351"/>
              <a:gd name="connsiteX2043" fmla="*/ 9095422 w 12192842"/>
              <a:gd name="connsiteY2043" fmla="*/ 576451 h 3871351"/>
              <a:gd name="connsiteX2044" fmla="*/ 9091453 w 12192842"/>
              <a:gd name="connsiteY2044" fmla="*/ 585081 h 3871351"/>
              <a:gd name="connsiteX2045" fmla="*/ 9099395 w 12192842"/>
              <a:gd name="connsiteY2045" fmla="*/ 593712 h 3871351"/>
              <a:gd name="connsiteX2046" fmla="*/ 9103365 w 12192842"/>
              <a:gd name="connsiteY2046" fmla="*/ 585081 h 3871351"/>
              <a:gd name="connsiteX2047" fmla="*/ 9095422 w 12192842"/>
              <a:gd name="connsiteY2047" fmla="*/ 576451 h 3871351"/>
              <a:gd name="connsiteX2048" fmla="*/ 6049423 w 12192842"/>
              <a:gd name="connsiteY2048" fmla="*/ 576450 h 3871351"/>
              <a:gd name="connsiteX2049" fmla="*/ 6049423 w 12192842"/>
              <a:gd name="connsiteY2049" fmla="*/ 576451 h 3871351"/>
              <a:gd name="connsiteX2050" fmla="*/ 6049423 w 12192842"/>
              <a:gd name="connsiteY2050" fmla="*/ 576454 h 3871351"/>
              <a:gd name="connsiteX2051" fmla="*/ 6045994 w 12192842"/>
              <a:gd name="connsiteY2051" fmla="*/ 572437 h 3871351"/>
              <a:gd name="connsiteX2052" fmla="*/ 6049421 w 12192842"/>
              <a:gd name="connsiteY2052" fmla="*/ 573213 h 3871351"/>
              <a:gd name="connsiteX2053" fmla="*/ 6049423 w 12192842"/>
              <a:gd name="connsiteY2053" fmla="*/ 576450 h 3871351"/>
              <a:gd name="connsiteX2054" fmla="*/ 6042969 w 12192842"/>
              <a:gd name="connsiteY2054" fmla="*/ 568898 h 3871351"/>
              <a:gd name="connsiteX2055" fmla="*/ 6045994 w 12192842"/>
              <a:gd name="connsiteY2055" fmla="*/ 572437 h 3871351"/>
              <a:gd name="connsiteX2056" fmla="*/ 6041046 w 12192842"/>
              <a:gd name="connsiteY2056" fmla="*/ 571316 h 3871351"/>
              <a:gd name="connsiteX2057" fmla="*/ 8056923 w 12192842"/>
              <a:gd name="connsiteY2057" fmla="*/ 567280 h 3871351"/>
              <a:gd name="connsiteX2058" fmla="*/ 8050967 w 12192842"/>
              <a:gd name="connsiteY2058" fmla="*/ 567820 h 3871351"/>
              <a:gd name="connsiteX2059" fmla="*/ 8050967 w 12192842"/>
              <a:gd name="connsiteY2059" fmla="*/ 580764 h 3871351"/>
              <a:gd name="connsiteX2060" fmla="*/ 8062879 w 12192842"/>
              <a:gd name="connsiteY2060" fmla="*/ 576451 h 3871351"/>
              <a:gd name="connsiteX2061" fmla="*/ 8056923 w 12192842"/>
              <a:gd name="connsiteY2061" fmla="*/ 567280 h 3871351"/>
              <a:gd name="connsiteX2062" fmla="*/ 8919196 w 12192842"/>
              <a:gd name="connsiteY2062" fmla="*/ 562424 h 3871351"/>
              <a:gd name="connsiteX2063" fmla="*/ 8916715 w 12192842"/>
              <a:gd name="connsiteY2063" fmla="*/ 567820 h 3871351"/>
              <a:gd name="connsiteX2064" fmla="*/ 8924657 w 12192842"/>
              <a:gd name="connsiteY2064" fmla="*/ 580764 h 3871351"/>
              <a:gd name="connsiteX2065" fmla="*/ 8932600 w 12192842"/>
              <a:gd name="connsiteY2065" fmla="*/ 576451 h 3871351"/>
              <a:gd name="connsiteX2066" fmla="*/ 8924657 w 12192842"/>
              <a:gd name="connsiteY2066" fmla="*/ 563502 h 3871351"/>
              <a:gd name="connsiteX2067" fmla="*/ 8919196 w 12192842"/>
              <a:gd name="connsiteY2067" fmla="*/ 562424 h 3871351"/>
              <a:gd name="connsiteX2068" fmla="*/ 9452841 w 12192842"/>
              <a:gd name="connsiteY2068" fmla="*/ 541927 h 3871351"/>
              <a:gd name="connsiteX2069" fmla="*/ 9448871 w 12192842"/>
              <a:gd name="connsiteY2069" fmla="*/ 550558 h 3871351"/>
              <a:gd name="connsiteX2070" fmla="*/ 9456814 w 12192842"/>
              <a:gd name="connsiteY2070" fmla="*/ 559188 h 3871351"/>
              <a:gd name="connsiteX2071" fmla="*/ 9460783 w 12192842"/>
              <a:gd name="connsiteY2071" fmla="*/ 550558 h 3871351"/>
              <a:gd name="connsiteX2072" fmla="*/ 9452841 w 12192842"/>
              <a:gd name="connsiteY2072" fmla="*/ 541927 h 3871351"/>
              <a:gd name="connsiteX2073" fmla="*/ 9373414 w 12192842"/>
              <a:gd name="connsiteY2073" fmla="*/ 537610 h 3871351"/>
              <a:gd name="connsiteX2074" fmla="*/ 9361502 w 12192842"/>
              <a:gd name="connsiteY2074" fmla="*/ 541927 h 3871351"/>
              <a:gd name="connsiteX2075" fmla="*/ 9369445 w 12192842"/>
              <a:gd name="connsiteY2075" fmla="*/ 550558 h 3871351"/>
              <a:gd name="connsiteX2076" fmla="*/ 9373414 w 12192842"/>
              <a:gd name="connsiteY2076" fmla="*/ 537610 h 3871351"/>
              <a:gd name="connsiteX2077" fmla="*/ 8904800 w 12192842"/>
              <a:gd name="connsiteY2077" fmla="*/ 523585 h 3871351"/>
              <a:gd name="connsiteX2078" fmla="*/ 8900829 w 12192842"/>
              <a:gd name="connsiteY2078" fmla="*/ 528978 h 3871351"/>
              <a:gd name="connsiteX2079" fmla="*/ 8908772 w 12192842"/>
              <a:gd name="connsiteY2079" fmla="*/ 541927 h 3871351"/>
              <a:gd name="connsiteX2080" fmla="*/ 8916715 w 12192842"/>
              <a:gd name="connsiteY2080" fmla="*/ 537610 h 3871351"/>
              <a:gd name="connsiteX2081" fmla="*/ 8908772 w 12192842"/>
              <a:gd name="connsiteY2081" fmla="*/ 524665 h 3871351"/>
              <a:gd name="connsiteX2082" fmla="*/ 8904800 w 12192842"/>
              <a:gd name="connsiteY2082" fmla="*/ 523585 h 3871351"/>
              <a:gd name="connsiteX2083" fmla="*/ 9381357 w 12192842"/>
              <a:gd name="connsiteY2083" fmla="*/ 503086 h 3871351"/>
              <a:gd name="connsiteX2084" fmla="*/ 9377387 w 12192842"/>
              <a:gd name="connsiteY2084" fmla="*/ 511717 h 3871351"/>
              <a:gd name="connsiteX2085" fmla="*/ 9385330 w 12192842"/>
              <a:gd name="connsiteY2085" fmla="*/ 520347 h 3871351"/>
              <a:gd name="connsiteX2086" fmla="*/ 9389299 w 12192842"/>
              <a:gd name="connsiteY2086" fmla="*/ 511717 h 3871351"/>
              <a:gd name="connsiteX2087" fmla="*/ 9381357 w 12192842"/>
              <a:gd name="connsiteY2087" fmla="*/ 503086 h 3871351"/>
              <a:gd name="connsiteX2088" fmla="*/ 9667292 w 12192842"/>
              <a:gd name="connsiteY2088" fmla="*/ 481511 h 3871351"/>
              <a:gd name="connsiteX2089" fmla="*/ 9659349 w 12192842"/>
              <a:gd name="connsiteY2089" fmla="*/ 485824 h 3871351"/>
              <a:gd name="connsiteX2090" fmla="*/ 9663323 w 12192842"/>
              <a:gd name="connsiteY2090" fmla="*/ 498773 h 3871351"/>
              <a:gd name="connsiteX2091" fmla="*/ 9671265 w 12192842"/>
              <a:gd name="connsiteY2091" fmla="*/ 494456 h 3871351"/>
              <a:gd name="connsiteX2092" fmla="*/ 9667292 w 12192842"/>
              <a:gd name="connsiteY2092" fmla="*/ 481511 h 3871351"/>
              <a:gd name="connsiteX2093" fmla="*/ 10378160 w 12192842"/>
              <a:gd name="connsiteY2093" fmla="*/ 459932 h 3871351"/>
              <a:gd name="connsiteX2094" fmla="*/ 10370217 w 12192842"/>
              <a:gd name="connsiteY2094" fmla="*/ 468563 h 3871351"/>
              <a:gd name="connsiteX2095" fmla="*/ 10374186 w 12192842"/>
              <a:gd name="connsiteY2095" fmla="*/ 477194 h 3871351"/>
              <a:gd name="connsiteX2096" fmla="*/ 10382129 w 12192842"/>
              <a:gd name="connsiteY2096" fmla="*/ 468563 h 3871351"/>
              <a:gd name="connsiteX2097" fmla="*/ 10378160 w 12192842"/>
              <a:gd name="connsiteY2097" fmla="*/ 459932 h 3871351"/>
              <a:gd name="connsiteX2098" fmla="*/ 10357309 w 12192842"/>
              <a:gd name="connsiteY2098" fmla="*/ 381716 h 3871351"/>
              <a:gd name="connsiteX2099" fmla="*/ 10358301 w 12192842"/>
              <a:gd name="connsiteY2099" fmla="*/ 390885 h 3871351"/>
              <a:gd name="connsiteX2100" fmla="*/ 10366244 w 12192842"/>
              <a:gd name="connsiteY2100" fmla="*/ 395203 h 3871351"/>
              <a:gd name="connsiteX2101" fmla="*/ 10362275 w 12192842"/>
              <a:gd name="connsiteY2101" fmla="*/ 382255 h 3871351"/>
              <a:gd name="connsiteX2102" fmla="*/ 10357309 w 12192842"/>
              <a:gd name="connsiteY2102" fmla="*/ 381716 h 3871351"/>
              <a:gd name="connsiteX2103" fmla="*/ 10691892 w 12192842"/>
              <a:gd name="connsiteY2103" fmla="*/ 369310 h 3871351"/>
              <a:gd name="connsiteX2104" fmla="*/ 10687923 w 12192842"/>
              <a:gd name="connsiteY2104" fmla="*/ 377941 h 3871351"/>
              <a:gd name="connsiteX2105" fmla="*/ 10695865 w 12192842"/>
              <a:gd name="connsiteY2105" fmla="*/ 386572 h 3871351"/>
              <a:gd name="connsiteX2106" fmla="*/ 10699835 w 12192842"/>
              <a:gd name="connsiteY2106" fmla="*/ 377941 h 3871351"/>
              <a:gd name="connsiteX2107" fmla="*/ 10691892 w 12192842"/>
              <a:gd name="connsiteY2107" fmla="*/ 369310 h 3871351"/>
              <a:gd name="connsiteX2108" fmla="*/ 10402980 w 12192842"/>
              <a:gd name="connsiteY2108" fmla="*/ 366611 h 3871351"/>
              <a:gd name="connsiteX2109" fmla="*/ 10394045 w 12192842"/>
              <a:gd name="connsiteY2109" fmla="*/ 369310 h 3871351"/>
              <a:gd name="connsiteX2110" fmla="*/ 10378160 w 12192842"/>
              <a:gd name="connsiteY2110" fmla="*/ 373623 h 3871351"/>
              <a:gd name="connsiteX2111" fmla="*/ 10405957 w 12192842"/>
              <a:gd name="connsiteY2111" fmla="*/ 373623 h 3871351"/>
              <a:gd name="connsiteX2112" fmla="*/ 10402980 w 12192842"/>
              <a:gd name="connsiteY2112" fmla="*/ 366611 h 3871351"/>
              <a:gd name="connsiteX2113" fmla="*/ 12023583 w 12192842"/>
              <a:gd name="connsiteY2113" fmla="*/ 49426 h 3871351"/>
              <a:gd name="connsiteX2114" fmla="*/ 12021292 w 12192842"/>
              <a:gd name="connsiteY2114" fmla="*/ 52663 h 3871351"/>
              <a:gd name="connsiteX2115" fmla="*/ 12022286 w 12192842"/>
              <a:gd name="connsiteY2115" fmla="*/ 49968 h 3871351"/>
              <a:gd name="connsiteX2116" fmla="*/ 12192842 w 12192842"/>
              <a:gd name="connsiteY2116" fmla="*/ 0 h 3871351"/>
              <a:gd name="connsiteX2117" fmla="*/ 12192842 w 12192842"/>
              <a:gd name="connsiteY2117" fmla="*/ 1319954 h 3871351"/>
              <a:gd name="connsiteX2118" fmla="*/ 12189081 w 12192842"/>
              <a:gd name="connsiteY2118" fmla="*/ 1323018 h 3871351"/>
              <a:gd name="connsiteX2119" fmla="*/ 12177165 w 12192842"/>
              <a:gd name="connsiteY2119" fmla="*/ 1335967 h 3871351"/>
              <a:gd name="connsiteX2120" fmla="*/ 12173196 w 12192842"/>
              <a:gd name="connsiteY2120" fmla="*/ 1353228 h 3871351"/>
              <a:gd name="connsiteX2121" fmla="*/ 12177165 w 12192842"/>
              <a:gd name="connsiteY2121" fmla="*/ 1396382 h 3871351"/>
              <a:gd name="connsiteX2122" fmla="*/ 12192842 w 12192842"/>
              <a:gd name="connsiteY2122" fmla="*/ 1404901 h 3871351"/>
              <a:gd name="connsiteX2123" fmla="*/ 12192842 w 12192842"/>
              <a:gd name="connsiteY2123" fmla="*/ 1429561 h 3871351"/>
              <a:gd name="connsiteX2124" fmla="*/ 12185107 w 12192842"/>
              <a:gd name="connsiteY2124" fmla="*/ 1430906 h 3871351"/>
              <a:gd name="connsiteX2125" fmla="*/ 12173196 w 12192842"/>
              <a:gd name="connsiteY2125" fmla="*/ 1448168 h 3871351"/>
              <a:gd name="connsiteX2126" fmla="*/ 12161280 w 12192842"/>
              <a:gd name="connsiteY2126" fmla="*/ 1456799 h 3871351"/>
              <a:gd name="connsiteX2127" fmla="*/ 12149368 w 12192842"/>
              <a:gd name="connsiteY2127" fmla="*/ 1448168 h 3871351"/>
              <a:gd name="connsiteX2128" fmla="*/ 12129509 w 12192842"/>
              <a:gd name="connsiteY2128" fmla="*/ 1430906 h 3871351"/>
              <a:gd name="connsiteX2129" fmla="*/ 12101712 w 12192842"/>
              <a:gd name="connsiteY2129" fmla="*/ 1439538 h 3871351"/>
              <a:gd name="connsiteX2130" fmla="*/ 12097738 w 12192842"/>
              <a:gd name="connsiteY2130" fmla="*/ 1456799 h 3871351"/>
              <a:gd name="connsiteX2131" fmla="*/ 12105681 w 12192842"/>
              <a:gd name="connsiteY2131" fmla="*/ 1469743 h 3871351"/>
              <a:gd name="connsiteX2132" fmla="*/ 12113624 w 12192842"/>
              <a:gd name="connsiteY2132" fmla="*/ 1474061 h 3871351"/>
              <a:gd name="connsiteX2133" fmla="*/ 12113624 w 12192842"/>
              <a:gd name="connsiteY2133" fmla="*/ 1452481 h 3871351"/>
              <a:gd name="connsiteX2134" fmla="*/ 12113624 w 12192842"/>
              <a:gd name="connsiteY2134" fmla="*/ 1439538 h 3871351"/>
              <a:gd name="connsiteX2135" fmla="*/ 12121566 w 12192842"/>
              <a:gd name="connsiteY2135" fmla="*/ 1443851 h 3871351"/>
              <a:gd name="connsiteX2136" fmla="*/ 12145394 w 12192842"/>
              <a:gd name="connsiteY2136" fmla="*/ 1465429 h 3871351"/>
              <a:gd name="connsiteX2137" fmla="*/ 12149368 w 12192842"/>
              <a:gd name="connsiteY2137" fmla="*/ 1504266 h 3871351"/>
              <a:gd name="connsiteX2138" fmla="*/ 12145394 w 12192842"/>
              <a:gd name="connsiteY2138" fmla="*/ 1521529 h 3871351"/>
              <a:gd name="connsiteX2139" fmla="*/ 12145394 w 12192842"/>
              <a:gd name="connsiteY2139" fmla="*/ 1547420 h 3871351"/>
              <a:gd name="connsiteX2140" fmla="*/ 12129509 w 12192842"/>
              <a:gd name="connsiteY2140" fmla="*/ 1551739 h 3871351"/>
              <a:gd name="connsiteX2141" fmla="*/ 12117597 w 12192842"/>
              <a:gd name="connsiteY2141" fmla="*/ 1560370 h 3871351"/>
              <a:gd name="connsiteX2142" fmla="*/ 12105681 w 12192842"/>
              <a:gd name="connsiteY2142" fmla="*/ 1573313 h 3871351"/>
              <a:gd name="connsiteX2143" fmla="*/ 12065968 w 12192842"/>
              <a:gd name="connsiteY2143" fmla="*/ 1564683 h 3871351"/>
              <a:gd name="connsiteX2144" fmla="*/ 12050083 w 12192842"/>
              <a:gd name="connsiteY2144" fmla="*/ 1551739 h 3871351"/>
              <a:gd name="connsiteX2145" fmla="*/ 12034197 w 12192842"/>
              <a:gd name="connsiteY2145" fmla="*/ 1547420 h 3871351"/>
              <a:gd name="connsiteX2146" fmla="*/ 12022286 w 12192842"/>
              <a:gd name="connsiteY2146" fmla="*/ 1556052 h 3871351"/>
              <a:gd name="connsiteX2147" fmla="*/ 12014343 w 12192842"/>
              <a:gd name="connsiteY2147" fmla="*/ 1577631 h 3871351"/>
              <a:gd name="connsiteX2148" fmla="*/ 12014343 w 12192842"/>
              <a:gd name="connsiteY2148" fmla="*/ 1599206 h 3871351"/>
              <a:gd name="connsiteX2149" fmla="*/ 12010369 w 12192842"/>
              <a:gd name="connsiteY2149" fmla="*/ 1603524 h 3871351"/>
              <a:gd name="connsiteX2150" fmla="*/ 11982572 w 12192842"/>
              <a:gd name="connsiteY2150" fmla="*/ 1603524 h 3871351"/>
              <a:gd name="connsiteX2151" fmla="*/ 11958744 w 12192842"/>
              <a:gd name="connsiteY2151" fmla="*/ 1607837 h 3871351"/>
              <a:gd name="connsiteX2152" fmla="*/ 11946828 w 12192842"/>
              <a:gd name="connsiteY2152" fmla="*/ 1616468 h 3871351"/>
              <a:gd name="connsiteX2153" fmla="*/ 11923000 w 12192842"/>
              <a:gd name="connsiteY2153" fmla="*/ 1603524 h 3871351"/>
              <a:gd name="connsiteX2154" fmla="*/ 11915058 w 12192842"/>
              <a:gd name="connsiteY2154" fmla="*/ 1603524 h 3871351"/>
              <a:gd name="connsiteX2155" fmla="*/ 11907115 w 12192842"/>
              <a:gd name="connsiteY2155" fmla="*/ 1625098 h 3871351"/>
              <a:gd name="connsiteX2156" fmla="*/ 11899173 w 12192842"/>
              <a:gd name="connsiteY2156" fmla="*/ 1642360 h 3871351"/>
              <a:gd name="connsiteX2157" fmla="*/ 11891230 w 12192842"/>
              <a:gd name="connsiteY2157" fmla="*/ 1633730 h 3871351"/>
              <a:gd name="connsiteX2158" fmla="*/ 11847548 w 12192842"/>
              <a:gd name="connsiteY2158" fmla="*/ 1594893 h 3871351"/>
              <a:gd name="connsiteX2159" fmla="*/ 11823720 w 12192842"/>
              <a:gd name="connsiteY2159" fmla="*/ 1594893 h 3871351"/>
              <a:gd name="connsiteX2160" fmla="*/ 11835631 w 12192842"/>
              <a:gd name="connsiteY2160" fmla="*/ 1612154 h 3871351"/>
              <a:gd name="connsiteX2161" fmla="*/ 11843574 w 12192842"/>
              <a:gd name="connsiteY2161" fmla="*/ 1638047 h 3871351"/>
              <a:gd name="connsiteX2162" fmla="*/ 11835631 w 12192842"/>
              <a:gd name="connsiteY2162" fmla="*/ 1650991 h 3871351"/>
              <a:gd name="connsiteX2163" fmla="*/ 11799892 w 12192842"/>
              <a:gd name="connsiteY2163" fmla="*/ 1668252 h 3871351"/>
              <a:gd name="connsiteX2164" fmla="*/ 11760179 w 12192842"/>
              <a:gd name="connsiteY2164" fmla="*/ 1681201 h 3871351"/>
              <a:gd name="connsiteX2165" fmla="*/ 11732377 w 12192842"/>
              <a:gd name="connsiteY2165" fmla="*/ 1676884 h 3871351"/>
              <a:gd name="connsiteX2166" fmla="*/ 11744293 w 12192842"/>
              <a:gd name="connsiteY2166" fmla="*/ 1672571 h 3871351"/>
              <a:gd name="connsiteX2167" fmla="*/ 11744293 w 12192842"/>
              <a:gd name="connsiteY2167" fmla="*/ 1663940 h 3871351"/>
              <a:gd name="connsiteX2168" fmla="*/ 11736351 w 12192842"/>
              <a:gd name="connsiteY2168" fmla="*/ 1659622 h 3871351"/>
              <a:gd name="connsiteX2169" fmla="*/ 11708549 w 12192842"/>
              <a:gd name="connsiteY2169" fmla="*/ 1655309 h 3871351"/>
              <a:gd name="connsiteX2170" fmla="*/ 11692664 w 12192842"/>
              <a:gd name="connsiteY2170" fmla="*/ 1638047 h 3871351"/>
              <a:gd name="connsiteX2171" fmla="*/ 11676779 w 12192842"/>
              <a:gd name="connsiteY2171" fmla="*/ 1638047 h 3871351"/>
              <a:gd name="connsiteX2172" fmla="*/ 11676779 w 12192842"/>
              <a:gd name="connsiteY2172" fmla="*/ 1620785 h 3871351"/>
              <a:gd name="connsiteX2173" fmla="*/ 11672809 w 12192842"/>
              <a:gd name="connsiteY2173" fmla="*/ 1620785 h 3871351"/>
              <a:gd name="connsiteX2174" fmla="*/ 11664867 w 12192842"/>
              <a:gd name="connsiteY2174" fmla="*/ 1616468 h 3871351"/>
              <a:gd name="connsiteX2175" fmla="*/ 11656924 w 12192842"/>
              <a:gd name="connsiteY2175" fmla="*/ 1612154 h 3871351"/>
              <a:gd name="connsiteX2176" fmla="*/ 11648982 w 12192842"/>
              <a:gd name="connsiteY2176" fmla="*/ 1607837 h 3871351"/>
              <a:gd name="connsiteX2177" fmla="*/ 11645008 w 12192842"/>
              <a:gd name="connsiteY2177" fmla="*/ 1607837 h 3871351"/>
              <a:gd name="connsiteX2178" fmla="*/ 11645008 w 12192842"/>
              <a:gd name="connsiteY2178" fmla="*/ 1629417 h 3871351"/>
              <a:gd name="connsiteX2179" fmla="*/ 11648982 w 12192842"/>
              <a:gd name="connsiteY2179" fmla="*/ 1650991 h 3871351"/>
              <a:gd name="connsiteX2180" fmla="*/ 11652951 w 12192842"/>
              <a:gd name="connsiteY2180" fmla="*/ 1659622 h 3871351"/>
              <a:gd name="connsiteX2181" fmla="*/ 11656924 w 12192842"/>
              <a:gd name="connsiteY2181" fmla="*/ 1638047 h 3871351"/>
              <a:gd name="connsiteX2182" fmla="*/ 11664867 w 12192842"/>
              <a:gd name="connsiteY2182" fmla="*/ 1638047 h 3871351"/>
              <a:gd name="connsiteX2183" fmla="*/ 11648982 w 12192842"/>
              <a:gd name="connsiteY2183" fmla="*/ 1672571 h 3871351"/>
              <a:gd name="connsiteX2184" fmla="*/ 11645008 w 12192842"/>
              <a:gd name="connsiteY2184" fmla="*/ 1672571 h 3871351"/>
              <a:gd name="connsiteX2185" fmla="*/ 11645008 w 12192842"/>
              <a:gd name="connsiteY2185" fmla="*/ 1694145 h 3871351"/>
              <a:gd name="connsiteX2186" fmla="*/ 11629123 w 12192842"/>
              <a:gd name="connsiteY2186" fmla="*/ 1702776 h 3871351"/>
              <a:gd name="connsiteX2187" fmla="*/ 11597352 w 12192842"/>
              <a:gd name="connsiteY2187" fmla="*/ 1694145 h 3871351"/>
              <a:gd name="connsiteX2188" fmla="*/ 11581467 w 12192842"/>
              <a:gd name="connsiteY2188" fmla="*/ 1711408 h 3871351"/>
              <a:gd name="connsiteX2189" fmla="*/ 11569555 w 12192842"/>
              <a:gd name="connsiteY2189" fmla="*/ 1720038 h 3871351"/>
              <a:gd name="connsiteX2190" fmla="*/ 11549697 w 12192842"/>
              <a:gd name="connsiteY2190" fmla="*/ 1720038 h 3871351"/>
              <a:gd name="connsiteX2191" fmla="*/ 11529842 w 12192842"/>
              <a:gd name="connsiteY2191" fmla="*/ 1720038 h 3871351"/>
              <a:gd name="connsiteX2192" fmla="*/ 11513957 w 12192842"/>
              <a:gd name="connsiteY2192" fmla="*/ 1702776 h 3871351"/>
              <a:gd name="connsiteX2193" fmla="*/ 11509983 w 12192842"/>
              <a:gd name="connsiteY2193" fmla="*/ 1724356 h 3871351"/>
              <a:gd name="connsiteX2194" fmla="*/ 11506014 w 12192842"/>
              <a:gd name="connsiteY2194" fmla="*/ 1737299 h 3871351"/>
              <a:gd name="connsiteX2195" fmla="*/ 11494098 w 12192842"/>
              <a:gd name="connsiteY2195" fmla="*/ 1732986 h 3871351"/>
              <a:gd name="connsiteX2196" fmla="*/ 11478213 w 12192842"/>
              <a:gd name="connsiteY2196" fmla="*/ 1728669 h 3871351"/>
              <a:gd name="connsiteX2197" fmla="*/ 11458358 w 12192842"/>
              <a:gd name="connsiteY2197" fmla="*/ 1745931 h 3871351"/>
              <a:gd name="connsiteX2198" fmla="*/ 11454385 w 12192842"/>
              <a:gd name="connsiteY2198" fmla="*/ 1732986 h 3871351"/>
              <a:gd name="connsiteX2199" fmla="*/ 11450416 w 12192842"/>
              <a:gd name="connsiteY2199" fmla="*/ 1724356 h 3871351"/>
              <a:gd name="connsiteX2200" fmla="*/ 11446442 w 12192842"/>
              <a:gd name="connsiteY2200" fmla="*/ 1745931 h 3871351"/>
              <a:gd name="connsiteX2201" fmla="*/ 11363047 w 12192842"/>
              <a:gd name="connsiteY2201" fmla="*/ 1776141 h 3871351"/>
              <a:gd name="connsiteX2202" fmla="*/ 11323333 w 12192842"/>
              <a:gd name="connsiteY2202" fmla="*/ 1767510 h 3871351"/>
              <a:gd name="connsiteX2203" fmla="*/ 11315391 w 12192842"/>
              <a:gd name="connsiteY2203" fmla="*/ 1754562 h 3871351"/>
              <a:gd name="connsiteX2204" fmla="*/ 11306454 w 12192842"/>
              <a:gd name="connsiteY2204" fmla="*/ 1747011 h 3871351"/>
              <a:gd name="connsiteX2205" fmla="*/ 11310515 w 12192842"/>
              <a:gd name="connsiteY2205" fmla="*/ 1740637 h 3871351"/>
              <a:gd name="connsiteX2206" fmla="*/ 11311417 w 12192842"/>
              <a:gd name="connsiteY2206" fmla="*/ 1741618 h 3871351"/>
              <a:gd name="connsiteX2207" fmla="*/ 11319360 w 12192842"/>
              <a:gd name="connsiteY2207" fmla="*/ 1745931 h 3871351"/>
              <a:gd name="connsiteX2208" fmla="*/ 11323333 w 12192842"/>
              <a:gd name="connsiteY2208" fmla="*/ 1728669 h 3871351"/>
              <a:gd name="connsiteX2209" fmla="*/ 11315391 w 12192842"/>
              <a:gd name="connsiteY2209" fmla="*/ 1707094 h 3871351"/>
              <a:gd name="connsiteX2210" fmla="*/ 11299506 w 12192842"/>
              <a:gd name="connsiteY2210" fmla="*/ 1685515 h 3871351"/>
              <a:gd name="connsiteX2211" fmla="*/ 11295532 w 12192842"/>
              <a:gd name="connsiteY2211" fmla="*/ 1694145 h 3871351"/>
              <a:gd name="connsiteX2212" fmla="*/ 11311417 w 12192842"/>
              <a:gd name="connsiteY2212" fmla="*/ 1707094 h 3871351"/>
              <a:gd name="connsiteX2213" fmla="*/ 11307448 w 12192842"/>
              <a:gd name="connsiteY2213" fmla="*/ 1707094 h 3871351"/>
              <a:gd name="connsiteX2214" fmla="*/ 11287590 w 12192842"/>
              <a:gd name="connsiteY2214" fmla="*/ 1715725 h 3871351"/>
              <a:gd name="connsiteX2215" fmla="*/ 11279647 w 12192842"/>
              <a:gd name="connsiteY2215" fmla="*/ 1732986 h 3871351"/>
              <a:gd name="connsiteX2216" fmla="*/ 11303998 w 12192842"/>
              <a:gd name="connsiteY2216" fmla="*/ 1734045 h 3871351"/>
              <a:gd name="connsiteX2217" fmla="*/ 11299506 w 12192842"/>
              <a:gd name="connsiteY2217" fmla="*/ 1737299 h 3871351"/>
              <a:gd name="connsiteX2218" fmla="*/ 11283620 w 12192842"/>
              <a:gd name="connsiteY2218" fmla="*/ 1763192 h 3871351"/>
              <a:gd name="connsiteX2219" fmla="*/ 11267735 w 12192842"/>
              <a:gd name="connsiteY2219" fmla="*/ 1767510 h 3871351"/>
              <a:gd name="connsiteX2220" fmla="*/ 11259792 w 12192842"/>
              <a:gd name="connsiteY2220" fmla="*/ 1754562 h 3871351"/>
              <a:gd name="connsiteX2221" fmla="*/ 11251850 w 12192842"/>
              <a:gd name="connsiteY2221" fmla="*/ 1763192 h 3871351"/>
              <a:gd name="connsiteX2222" fmla="*/ 11235965 w 12192842"/>
              <a:gd name="connsiteY2222" fmla="*/ 1754562 h 3871351"/>
              <a:gd name="connsiteX2223" fmla="*/ 11224049 w 12192842"/>
              <a:gd name="connsiteY2223" fmla="*/ 1776141 h 3871351"/>
              <a:gd name="connsiteX2224" fmla="*/ 11220079 w 12192842"/>
              <a:gd name="connsiteY2224" fmla="*/ 1780455 h 3871351"/>
              <a:gd name="connsiteX2225" fmla="*/ 11197243 w 12192842"/>
              <a:gd name="connsiteY2225" fmla="*/ 1759956 h 3871351"/>
              <a:gd name="connsiteX2226" fmla="*/ 11197081 w 12192842"/>
              <a:gd name="connsiteY2226" fmla="*/ 1760344 h 3871351"/>
              <a:gd name="connsiteX2227" fmla="*/ 11196251 w 12192842"/>
              <a:gd name="connsiteY2227" fmla="*/ 1758879 h 3871351"/>
              <a:gd name="connsiteX2228" fmla="*/ 11184335 w 12192842"/>
              <a:gd name="connsiteY2228" fmla="*/ 1754562 h 3871351"/>
              <a:gd name="connsiteX2229" fmla="*/ 11192278 w 12192842"/>
              <a:gd name="connsiteY2229" fmla="*/ 1763192 h 3871351"/>
              <a:gd name="connsiteX2230" fmla="*/ 11195439 w 12192842"/>
              <a:gd name="connsiteY2230" fmla="*/ 1764267 h 3871351"/>
              <a:gd name="connsiteX2231" fmla="*/ 11192278 w 12192842"/>
              <a:gd name="connsiteY2231" fmla="*/ 1771823 h 3871351"/>
              <a:gd name="connsiteX2232" fmla="*/ 11204194 w 12192842"/>
              <a:gd name="connsiteY2232" fmla="*/ 1784772 h 3871351"/>
              <a:gd name="connsiteX2233" fmla="*/ 11212137 w 12192842"/>
              <a:gd name="connsiteY2233" fmla="*/ 1793403 h 3871351"/>
              <a:gd name="connsiteX2234" fmla="*/ 11192278 w 12192842"/>
              <a:gd name="connsiteY2234" fmla="*/ 1810664 h 3871351"/>
              <a:gd name="connsiteX2235" fmla="*/ 11176393 w 12192842"/>
              <a:gd name="connsiteY2235" fmla="*/ 1789085 h 3871351"/>
              <a:gd name="connsiteX2236" fmla="*/ 11168450 w 12192842"/>
              <a:gd name="connsiteY2236" fmla="*/ 1771823 h 3871351"/>
              <a:gd name="connsiteX2237" fmla="*/ 11156538 w 12192842"/>
              <a:gd name="connsiteY2237" fmla="*/ 1767510 h 3871351"/>
              <a:gd name="connsiteX2238" fmla="*/ 11132710 w 12192842"/>
              <a:gd name="connsiteY2238" fmla="*/ 1802033 h 3871351"/>
              <a:gd name="connsiteX2239" fmla="*/ 11124768 w 12192842"/>
              <a:gd name="connsiteY2239" fmla="*/ 1797716 h 3871351"/>
              <a:gd name="connsiteX2240" fmla="*/ 11096966 w 12192842"/>
              <a:gd name="connsiteY2240" fmla="*/ 1776141 h 3871351"/>
              <a:gd name="connsiteX2241" fmla="*/ 11077112 w 12192842"/>
              <a:gd name="connsiteY2241" fmla="*/ 1776141 h 3871351"/>
              <a:gd name="connsiteX2242" fmla="*/ 11073138 w 12192842"/>
              <a:gd name="connsiteY2242" fmla="*/ 1767510 h 3871351"/>
              <a:gd name="connsiteX2243" fmla="*/ 11065196 w 12192842"/>
              <a:gd name="connsiteY2243" fmla="*/ 1789085 h 3871351"/>
              <a:gd name="connsiteX2244" fmla="*/ 11081081 w 12192842"/>
              <a:gd name="connsiteY2244" fmla="*/ 1802033 h 3871351"/>
              <a:gd name="connsiteX2245" fmla="*/ 11085054 w 12192842"/>
              <a:gd name="connsiteY2245" fmla="*/ 1806347 h 3871351"/>
              <a:gd name="connsiteX2246" fmla="*/ 11065196 w 12192842"/>
              <a:gd name="connsiteY2246" fmla="*/ 1819296 h 3871351"/>
              <a:gd name="connsiteX2247" fmla="*/ 11053284 w 12192842"/>
              <a:gd name="connsiteY2247" fmla="*/ 1806347 h 3871351"/>
              <a:gd name="connsiteX2248" fmla="*/ 11049311 w 12192842"/>
              <a:gd name="connsiteY2248" fmla="*/ 1797716 h 3871351"/>
              <a:gd name="connsiteX2249" fmla="*/ 11041368 w 12192842"/>
              <a:gd name="connsiteY2249" fmla="*/ 1789085 h 3871351"/>
              <a:gd name="connsiteX2250" fmla="*/ 11037399 w 12192842"/>
              <a:gd name="connsiteY2250" fmla="*/ 1780455 h 3871351"/>
              <a:gd name="connsiteX2251" fmla="*/ 11025483 w 12192842"/>
              <a:gd name="connsiteY2251" fmla="*/ 1771823 h 3871351"/>
              <a:gd name="connsiteX2252" fmla="*/ 11009597 w 12192842"/>
              <a:gd name="connsiteY2252" fmla="*/ 1767510 h 3871351"/>
              <a:gd name="connsiteX2253" fmla="*/ 11001655 w 12192842"/>
              <a:gd name="connsiteY2253" fmla="*/ 1797716 h 3871351"/>
              <a:gd name="connsiteX2254" fmla="*/ 10997685 w 12192842"/>
              <a:gd name="connsiteY2254" fmla="*/ 1819296 h 3871351"/>
              <a:gd name="connsiteX2255" fmla="*/ 11005628 w 12192842"/>
              <a:gd name="connsiteY2255" fmla="*/ 1827926 h 3871351"/>
              <a:gd name="connsiteX2256" fmla="*/ 10997685 w 12192842"/>
              <a:gd name="connsiteY2256" fmla="*/ 1827926 h 3871351"/>
              <a:gd name="connsiteX2257" fmla="*/ 10977827 w 12192842"/>
              <a:gd name="connsiteY2257" fmla="*/ 1819296 h 3871351"/>
              <a:gd name="connsiteX2258" fmla="*/ 10973857 w 12192842"/>
              <a:gd name="connsiteY2258" fmla="*/ 1797716 h 3871351"/>
              <a:gd name="connsiteX2259" fmla="*/ 10973857 w 12192842"/>
              <a:gd name="connsiteY2259" fmla="*/ 1789085 h 3871351"/>
              <a:gd name="connsiteX2260" fmla="*/ 10961941 w 12192842"/>
              <a:gd name="connsiteY2260" fmla="*/ 1814977 h 3871351"/>
              <a:gd name="connsiteX2261" fmla="*/ 10950030 w 12192842"/>
              <a:gd name="connsiteY2261" fmla="*/ 1832239 h 3871351"/>
              <a:gd name="connsiteX2262" fmla="*/ 10946056 w 12192842"/>
              <a:gd name="connsiteY2262" fmla="*/ 1836557 h 3871351"/>
              <a:gd name="connsiteX2263" fmla="*/ 10930171 w 12192842"/>
              <a:gd name="connsiteY2263" fmla="*/ 1840870 h 3871351"/>
              <a:gd name="connsiteX2264" fmla="*/ 10914286 w 12192842"/>
              <a:gd name="connsiteY2264" fmla="*/ 1845188 h 3871351"/>
              <a:gd name="connsiteX2265" fmla="*/ 10902374 w 12192842"/>
              <a:gd name="connsiteY2265" fmla="*/ 1832239 h 3871351"/>
              <a:gd name="connsiteX2266" fmla="*/ 10890458 w 12192842"/>
              <a:gd name="connsiteY2266" fmla="*/ 1819296 h 3871351"/>
              <a:gd name="connsiteX2267" fmla="*/ 10874573 w 12192842"/>
              <a:gd name="connsiteY2267" fmla="*/ 1797716 h 3871351"/>
              <a:gd name="connsiteX2268" fmla="*/ 10870603 w 12192842"/>
              <a:gd name="connsiteY2268" fmla="*/ 1793403 h 3871351"/>
              <a:gd name="connsiteX2269" fmla="*/ 10866630 w 12192842"/>
              <a:gd name="connsiteY2269" fmla="*/ 1784772 h 3871351"/>
              <a:gd name="connsiteX2270" fmla="*/ 10882515 w 12192842"/>
              <a:gd name="connsiteY2270" fmla="*/ 1780455 h 3871351"/>
              <a:gd name="connsiteX2271" fmla="*/ 10898400 w 12192842"/>
              <a:gd name="connsiteY2271" fmla="*/ 1771823 h 3871351"/>
              <a:gd name="connsiteX2272" fmla="*/ 10850745 w 12192842"/>
              <a:gd name="connsiteY2272" fmla="*/ 1784772 h 3871351"/>
              <a:gd name="connsiteX2273" fmla="*/ 10826917 w 12192842"/>
              <a:gd name="connsiteY2273" fmla="*/ 1789085 h 3871351"/>
              <a:gd name="connsiteX2274" fmla="*/ 10818974 w 12192842"/>
              <a:gd name="connsiteY2274" fmla="*/ 1784772 h 3871351"/>
              <a:gd name="connsiteX2275" fmla="*/ 10815005 w 12192842"/>
              <a:gd name="connsiteY2275" fmla="*/ 1789085 h 3871351"/>
              <a:gd name="connsiteX2276" fmla="*/ 10807062 w 12192842"/>
              <a:gd name="connsiteY2276" fmla="*/ 1767510 h 3871351"/>
              <a:gd name="connsiteX2277" fmla="*/ 10795146 w 12192842"/>
              <a:gd name="connsiteY2277" fmla="*/ 1767510 h 3871351"/>
              <a:gd name="connsiteX2278" fmla="*/ 10811031 w 12192842"/>
              <a:gd name="connsiteY2278" fmla="*/ 1806347 h 3871351"/>
              <a:gd name="connsiteX2279" fmla="*/ 10850745 w 12192842"/>
              <a:gd name="connsiteY2279" fmla="*/ 1819296 h 3871351"/>
              <a:gd name="connsiteX2280" fmla="*/ 10862661 w 12192842"/>
              <a:gd name="connsiteY2280" fmla="*/ 1832239 h 3871351"/>
              <a:gd name="connsiteX2281" fmla="*/ 10858687 w 12192842"/>
              <a:gd name="connsiteY2281" fmla="*/ 1840870 h 3871351"/>
              <a:gd name="connsiteX2282" fmla="*/ 10854718 w 12192842"/>
              <a:gd name="connsiteY2282" fmla="*/ 1845188 h 3871351"/>
              <a:gd name="connsiteX2283" fmla="*/ 10811031 w 12192842"/>
              <a:gd name="connsiteY2283" fmla="*/ 1832239 h 3871351"/>
              <a:gd name="connsiteX2284" fmla="*/ 10767349 w 12192842"/>
              <a:gd name="connsiteY2284" fmla="*/ 1814977 h 3871351"/>
              <a:gd name="connsiteX2285" fmla="*/ 10775292 w 12192842"/>
              <a:gd name="connsiteY2285" fmla="*/ 1819296 h 3871351"/>
              <a:gd name="connsiteX2286" fmla="*/ 10791177 w 12192842"/>
              <a:gd name="connsiteY2286" fmla="*/ 1827926 h 3871351"/>
              <a:gd name="connsiteX2287" fmla="*/ 10795146 w 12192842"/>
              <a:gd name="connsiteY2287" fmla="*/ 1840870 h 3871351"/>
              <a:gd name="connsiteX2288" fmla="*/ 10787203 w 12192842"/>
              <a:gd name="connsiteY2288" fmla="*/ 1853819 h 3871351"/>
              <a:gd name="connsiteX2289" fmla="*/ 10771318 w 12192842"/>
              <a:gd name="connsiteY2289" fmla="*/ 1853819 h 3871351"/>
              <a:gd name="connsiteX2290" fmla="*/ 10759406 w 12192842"/>
              <a:gd name="connsiteY2290" fmla="*/ 1849501 h 3871351"/>
              <a:gd name="connsiteX2291" fmla="*/ 10739548 w 12192842"/>
              <a:gd name="connsiteY2291" fmla="*/ 1849501 h 3871351"/>
              <a:gd name="connsiteX2292" fmla="*/ 10731605 w 12192842"/>
              <a:gd name="connsiteY2292" fmla="*/ 1845188 h 3871351"/>
              <a:gd name="connsiteX2293" fmla="*/ 10747490 w 12192842"/>
              <a:gd name="connsiteY2293" fmla="*/ 1862450 h 3871351"/>
              <a:gd name="connsiteX2294" fmla="*/ 10739548 w 12192842"/>
              <a:gd name="connsiteY2294" fmla="*/ 1884024 h 3871351"/>
              <a:gd name="connsiteX2295" fmla="*/ 10711751 w 12192842"/>
              <a:gd name="connsiteY2295" fmla="*/ 1888342 h 3871351"/>
              <a:gd name="connsiteX2296" fmla="*/ 10679980 w 12192842"/>
              <a:gd name="connsiteY2296" fmla="*/ 1858131 h 3871351"/>
              <a:gd name="connsiteX2297" fmla="*/ 10668064 w 12192842"/>
              <a:gd name="connsiteY2297" fmla="*/ 1858131 h 3871351"/>
              <a:gd name="connsiteX2298" fmla="*/ 10660121 w 12192842"/>
              <a:gd name="connsiteY2298" fmla="*/ 1875394 h 3871351"/>
              <a:gd name="connsiteX2299" fmla="*/ 10640267 w 12192842"/>
              <a:gd name="connsiteY2299" fmla="*/ 1896973 h 3871351"/>
              <a:gd name="connsiteX2300" fmla="*/ 10632324 w 12192842"/>
              <a:gd name="connsiteY2300" fmla="*/ 1901287 h 3871351"/>
              <a:gd name="connsiteX2301" fmla="*/ 10612465 w 12192842"/>
              <a:gd name="connsiteY2301" fmla="*/ 1901287 h 3871351"/>
              <a:gd name="connsiteX2302" fmla="*/ 10580695 w 12192842"/>
              <a:gd name="connsiteY2302" fmla="*/ 1901287 h 3871351"/>
              <a:gd name="connsiteX2303" fmla="*/ 10544955 w 12192842"/>
              <a:gd name="connsiteY2303" fmla="*/ 1914235 h 3871351"/>
              <a:gd name="connsiteX2304" fmla="*/ 10513185 w 12192842"/>
              <a:gd name="connsiteY2304" fmla="*/ 1896973 h 3871351"/>
              <a:gd name="connsiteX2305" fmla="*/ 10493326 w 12192842"/>
              <a:gd name="connsiteY2305" fmla="*/ 1875394 h 3871351"/>
              <a:gd name="connsiteX2306" fmla="*/ 10493326 w 12192842"/>
              <a:gd name="connsiteY2306" fmla="*/ 1862450 h 3871351"/>
              <a:gd name="connsiteX2307" fmla="*/ 10493326 w 12192842"/>
              <a:gd name="connsiteY2307" fmla="*/ 1853819 h 3871351"/>
              <a:gd name="connsiteX2308" fmla="*/ 10465529 w 12192842"/>
              <a:gd name="connsiteY2308" fmla="*/ 1845188 h 3871351"/>
              <a:gd name="connsiteX2309" fmla="*/ 10453613 w 12192842"/>
              <a:gd name="connsiteY2309" fmla="*/ 1823609 h 3871351"/>
              <a:gd name="connsiteX2310" fmla="*/ 10449643 w 12192842"/>
              <a:gd name="connsiteY2310" fmla="*/ 1806347 h 3871351"/>
              <a:gd name="connsiteX2311" fmla="*/ 10433758 w 12192842"/>
              <a:gd name="connsiteY2311" fmla="*/ 1806347 h 3871351"/>
              <a:gd name="connsiteX2312" fmla="*/ 10433758 w 12192842"/>
              <a:gd name="connsiteY2312" fmla="*/ 1819296 h 3871351"/>
              <a:gd name="connsiteX2313" fmla="*/ 10433758 w 12192842"/>
              <a:gd name="connsiteY2313" fmla="*/ 1845188 h 3871351"/>
              <a:gd name="connsiteX2314" fmla="*/ 10425816 w 12192842"/>
              <a:gd name="connsiteY2314" fmla="*/ 1836557 h 3871351"/>
              <a:gd name="connsiteX2315" fmla="*/ 10421842 w 12192842"/>
              <a:gd name="connsiteY2315" fmla="*/ 1832239 h 3871351"/>
              <a:gd name="connsiteX2316" fmla="*/ 10453613 w 12192842"/>
              <a:gd name="connsiteY2316" fmla="*/ 1879711 h 3871351"/>
              <a:gd name="connsiteX2317" fmla="*/ 10465529 w 12192842"/>
              <a:gd name="connsiteY2317" fmla="*/ 1888342 h 3871351"/>
              <a:gd name="connsiteX2318" fmla="*/ 10465529 w 12192842"/>
              <a:gd name="connsiteY2318" fmla="*/ 1909917 h 3871351"/>
              <a:gd name="connsiteX2319" fmla="*/ 10433758 w 12192842"/>
              <a:gd name="connsiteY2319" fmla="*/ 1888342 h 3871351"/>
              <a:gd name="connsiteX2320" fmla="*/ 10413899 w 12192842"/>
              <a:gd name="connsiteY2320" fmla="*/ 1879711 h 3871351"/>
              <a:gd name="connsiteX2321" fmla="*/ 10394045 w 12192842"/>
              <a:gd name="connsiteY2321" fmla="*/ 1871080 h 3871351"/>
              <a:gd name="connsiteX2322" fmla="*/ 10398014 w 12192842"/>
              <a:gd name="connsiteY2322" fmla="*/ 1862450 h 3871351"/>
              <a:gd name="connsiteX2323" fmla="*/ 10398014 w 12192842"/>
              <a:gd name="connsiteY2323" fmla="*/ 1832239 h 3871351"/>
              <a:gd name="connsiteX2324" fmla="*/ 10370217 w 12192842"/>
              <a:gd name="connsiteY2324" fmla="*/ 1845188 h 3871351"/>
              <a:gd name="connsiteX2325" fmla="*/ 10346389 w 12192842"/>
              <a:gd name="connsiteY2325" fmla="*/ 1862450 h 3871351"/>
              <a:gd name="connsiteX2326" fmla="*/ 10342416 w 12192842"/>
              <a:gd name="connsiteY2326" fmla="*/ 1866763 h 3871351"/>
              <a:gd name="connsiteX2327" fmla="*/ 10338447 w 12192842"/>
              <a:gd name="connsiteY2327" fmla="*/ 1884024 h 3871351"/>
              <a:gd name="connsiteX2328" fmla="*/ 10350359 w 12192842"/>
              <a:gd name="connsiteY2328" fmla="*/ 1901287 h 3871351"/>
              <a:gd name="connsiteX2329" fmla="*/ 10354332 w 12192842"/>
              <a:gd name="connsiteY2329" fmla="*/ 1905604 h 3871351"/>
              <a:gd name="connsiteX2330" fmla="*/ 10334473 w 12192842"/>
              <a:gd name="connsiteY2330" fmla="*/ 1901287 h 3871351"/>
              <a:gd name="connsiteX2331" fmla="*/ 10322561 w 12192842"/>
              <a:gd name="connsiteY2331" fmla="*/ 1901287 h 3871351"/>
              <a:gd name="connsiteX2332" fmla="*/ 10290791 w 12192842"/>
              <a:gd name="connsiteY2332" fmla="*/ 1922865 h 3871351"/>
              <a:gd name="connsiteX2333" fmla="*/ 10282848 w 12192842"/>
              <a:gd name="connsiteY2333" fmla="*/ 1901287 h 3871351"/>
              <a:gd name="connsiteX2334" fmla="*/ 10278875 w 12192842"/>
              <a:gd name="connsiteY2334" fmla="*/ 1892655 h 3871351"/>
              <a:gd name="connsiteX2335" fmla="*/ 10274905 w 12192842"/>
              <a:gd name="connsiteY2335" fmla="*/ 1858131 h 3871351"/>
              <a:gd name="connsiteX2336" fmla="*/ 10280862 w 12192842"/>
              <a:gd name="connsiteY2336" fmla="*/ 1844108 h 3871351"/>
              <a:gd name="connsiteX2337" fmla="*/ 10276126 w 12192842"/>
              <a:gd name="connsiteY2337" fmla="*/ 1838104 h 3871351"/>
              <a:gd name="connsiteX2338" fmla="*/ 10274905 w 12192842"/>
              <a:gd name="connsiteY2338" fmla="*/ 1827926 h 3871351"/>
              <a:gd name="connsiteX2339" fmla="*/ 10255047 w 12192842"/>
              <a:gd name="connsiteY2339" fmla="*/ 1823609 h 3871351"/>
              <a:gd name="connsiteX2340" fmla="*/ 10262989 w 12192842"/>
              <a:gd name="connsiteY2340" fmla="*/ 1836557 h 3871351"/>
              <a:gd name="connsiteX2341" fmla="*/ 10255047 w 12192842"/>
              <a:gd name="connsiteY2341" fmla="*/ 1840870 h 3871351"/>
              <a:gd name="connsiteX2342" fmla="*/ 10251078 w 12192842"/>
              <a:gd name="connsiteY2342" fmla="*/ 1845188 h 3871351"/>
              <a:gd name="connsiteX2343" fmla="*/ 10259020 w 12192842"/>
              <a:gd name="connsiteY2343" fmla="*/ 1853819 h 3871351"/>
              <a:gd name="connsiteX2344" fmla="*/ 10259020 w 12192842"/>
              <a:gd name="connsiteY2344" fmla="*/ 1871080 h 3871351"/>
              <a:gd name="connsiteX2345" fmla="*/ 10259020 w 12192842"/>
              <a:gd name="connsiteY2345" fmla="*/ 1901287 h 3871351"/>
              <a:gd name="connsiteX2346" fmla="*/ 10235192 w 12192842"/>
              <a:gd name="connsiteY2346" fmla="*/ 1927178 h 3871351"/>
              <a:gd name="connsiteX2347" fmla="*/ 10235192 w 12192842"/>
              <a:gd name="connsiteY2347" fmla="*/ 1918548 h 3871351"/>
              <a:gd name="connsiteX2348" fmla="*/ 10239161 w 12192842"/>
              <a:gd name="connsiteY2348" fmla="*/ 1896973 h 3871351"/>
              <a:gd name="connsiteX2349" fmla="*/ 10239161 w 12192842"/>
              <a:gd name="connsiteY2349" fmla="*/ 1875394 h 3871351"/>
              <a:gd name="connsiteX2350" fmla="*/ 10235192 w 12192842"/>
              <a:gd name="connsiteY2350" fmla="*/ 1866763 h 3871351"/>
              <a:gd name="connsiteX2351" fmla="*/ 10207391 w 12192842"/>
              <a:gd name="connsiteY2351" fmla="*/ 1875394 h 3871351"/>
              <a:gd name="connsiteX2352" fmla="*/ 10203422 w 12192842"/>
              <a:gd name="connsiteY2352" fmla="*/ 1892655 h 3871351"/>
              <a:gd name="connsiteX2353" fmla="*/ 10211365 w 12192842"/>
              <a:gd name="connsiteY2353" fmla="*/ 1905604 h 3871351"/>
              <a:gd name="connsiteX2354" fmla="*/ 10215333 w 12192842"/>
              <a:gd name="connsiteY2354" fmla="*/ 1909917 h 3871351"/>
              <a:gd name="connsiteX2355" fmla="*/ 10183563 w 12192842"/>
              <a:gd name="connsiteY2355" fmla="*/ 1914235 h 3871351"/>
              <a:gd name="connsiteX2356" fmla="*/ 10179594 w 12192842"/>
              <a:gd name="connsiteY2356" fmla="*/ 1901287 h 3871351"/>
              <a:gd name="connsiteX2357" fmla="*/ 10175621 w 12192842"/>
              <a:gd name="connsiteY2357" fmla="*/ 1888342 h 3871351"/>
              <a:gd name="connsiteX2358" fmla="*/ 10159735 w 12192842"/>
              <a:gd name="connsiteY2358" fmla="*/ 1896973 h 3871351"/>
              <a:gd name="connsiteX2359" fmla="*/ 10147823 w 12192842"/>
              <a:gd name="connsiteY2359" fmla="*/ 1901287 h 3871351"/>
              <a:gd name="connsiteX2360" fmla="*/ 10116053 w 12192842"/>
              <a:gd name="connsiteY2360" fmla="*/ 1901287 h 3871351"/>
              <a:gd name="connsiteX2361" fmla="*/ 10092225 w 12192842"/>
              <a:gd name="connsiteY2361" fmla="*/ 1918548 h 3871351"/>
              <a:gd name="connsiteX2362" fmla="*/ 10084282 w 12192842"/>
              <a:gd name="connsiteY2362" fmla="*/ 1922865 h 3871351"/>
              <a:gd name="connsiteX2363" fmla="*/ 10076339 w 12192842"/>
              <a:gd name="connsiteY2363" fmla="*/ 1931497 h 3871351"/>
              <a:gd name="connsiteX2364" fmla="*/ 10060454 w 12192842"/>
              <a:gd name="connsiteY2364" fmla="*/ 1944441 h 3871351"/>
              <a:gd name="connsiteX2365" fmla="*/ 10044984 w 12192842"/>
              <a:gd name="connsiteY2365" fmla="*/ 1952650 h 3871351"/>
              <a:gd name="connsiteX2366" fmla="*/ 10048538 w 12192842"/>
              <a:gd name="connsiteY2366" fmla="*/ 1944441 h 3871351"/>
              <a:gd name="connsiteX2367" fmla="*/ 10044569 w 12192842"/>
              <a:gd name="connsiteY2367" fmla="*/ 1940128 h 3871351"/>
              <a:gd name="connsiteX2368" fmla="*/ 10040595 w 12192842"/>
              <a:gd name="connsiteY2368" fmla="*/ 1953071 h 3871351"/>
              <a:gd name="connsiteX2369" fmla="*/ 10043458 w 12192842"/>
              <a:gd name="connsiteY2369" fmla="*/ 1953461 h 3871351"/>
              <a:gd name="connsiteX2370" fmla="*/ 10039108 w 12192842"/>
              <a:gd name="connsiteY2370" fmla="*/ 1955769 h 3871351"/>
              <a:gd name="connsiteX2371" fmla="*/ 10020741 w 12192842"/>
              <a:gd name="connsiteY2371" fmla="*/ 1944441 h 3871351"/>
              <a:gd name="connsiteX2372" fmla="*/ 10004856 w 12192842"/>
              <a:gd name="connsiteY2372" fmla="*/ 1953071 h 3871351"/>
              <a:gd name="connsiteX2373" fmla="*/ 9996913 w 12192842"/>
              <a:gd name="connsiteY2373" fmla="*/ 1961702 h 3871351"/>
              <a:gd name="connsiteX2374" fmla="*/ 9981028 w 12192842"/>
              <a:gd name="connsiteY2374" fmla="*/ 1957389 h 3871351"/>
              <a:gd name="connsiteX2375" fmla="*/ 9975070 w 12192842"/>
              <a:gd name="connsiteY2375" fmla="*/ 1958467 h 3871351"/>
              <a:gd name="connsiteX2376" fmla="*/ 9973319 w 12192842"/>
              <a:gd name="connsiteY2376" fmla="*/ 1956881 h 3871351"/>
              <a:gd name="connsiteX2377" fmla="*/ 9977055 w 12192842"/>
              <a:gd name="connsiteY2377" fmla="*/ 1948758 h 3871351"/>
              <a:gd name="connsiteX2378" fmla="*/ 9992940 w 12192842"/>
              <a:gd name="connsiteY2378" fmla="*/ 1931497 h 3871351"/>
              <a:gd name="connsiteX2379" fmla="*/ 9996913 w 12192842"/>
              <a:gd name="connsiteY2379" fmla="*/ 1901287 h 3871351"/>
              <a:gd name="connsiteX2380" fmla="*/ 9984997 w 12192842"/>
              <a:gd name="connsiteY2380" fmla="*/ 1901287 h 3871351"/>
              <a:gd name="connsiteX2381" fmla="*/ 9977055 w 12192842"/>
              <a:gd name="connsiteY2381" fmla="*/ 1875394 h 3871351"/>
              <a:gd name="connsiteX2382" fmla="*/ 9973085 w 12192842"/>
              <a:gd name="connsiteY2382" fmla="*/ 1884024 h 3871351"/>
              <a:gd name="connsiteX2383" fmla="*/ 9949257 w 12192842"/>
              <a:gd name="connsiteY2383" fmla="*/ 1896973 h 3871351"/>
              <a:gd name="connsiteX2384" fmla="*/ 9937341 w 12192842"/>
              <a:gd name="connsiteY2384" fmla="*/ 1901287 h 3871351"/>
              <a:gd name="connsiteX2385" fmla="*/ 9929399 w 12192842"/>
              <a:gd name="connsiteY2385" fmla="*/ 1905604 h 3871351"/>
              <a:gd name="connsiteX2386" fmla="*/ 9921456 w 12192842"/>
              <a:gd name="connsiteY2386" fmla="*/ 1918548 h 3871351"/>
              <a:gd name="connsiteX2387" fmla="*/ 9905571 w 12192842"/>
              <a:gd name="connsiteY2387" fmla="*/ 1918548 h 3871351"/>
              <a:gd name="connsiteX2388" fmla="*/ 9889685 w 12192842"/>
              <a:gd name="connsiteY2388" fmla="*/ 1905604 h 3871351"/>
              <a:gd name="connsiteX2389" fmla="*/ 9889685 w 12192842"/>
              <a:gd name="connsiteY2389" fmla="*/ 1918548 h 3871351"/>
              <a:gd name="connsiteX2390" fmla="*/ 9893659 w 12192842"/>
              <a:gd name="connsiteY2390" fmla="*/ 1931497 h 3871351"/>
              <a:gd name="connsiteX2391" fmla="*/ 9901601 w 12192842"/>
              <a:gd name="connsiteY2391" fmla="*/ 1944441 h 3871351"/>
              <a:gd name="connsiteX2392" fmla="*/ 9917487 w 12192842"/>
              <a:gd name="connsiteY2392" fmla="*/ 1931497 h 3871351"/>
              <a:gd name="connsiteX2393" fmla="*/ 9929399 w 12192842"/>
              <a:gd name="connsiteY2393" fmla="*/ 1918548 h 3871351"/>
              <a:gd name="connsiteX2394" fmla="*/ 9949257 w 12192842"/>
              <a:gd name="connsiteY2394" fmla="*/ 1914235 h 3871351"/>
              <a:gd name="connsiteX2395" fmla="*/ 9973085 w 12192842"/>
              <a:gd name="connsiteY2395" fmla="*/ 1944441 h 3871351"/>
              <a:gd name="connsiteX2396" fmla="*/ 9973085 w 12192842"/>
              <a:gd name="connsiteY2396" fmla="*/ 1956669 h 3871351"/>
              <a:gd name="connsiteX2397" fmla="*/ 9969112 w 12192842"/>
              <a:gd name="connsiteY2397" fmla="*/ 1953071 h 3871351"/>
              <a:gd name="connsiteX2398" fmla="*/ 9953227 w 12192842"/>
              <a:gd name="connsiteY2398" fmla="*/ 1948758 h 3871351"/>
              <a:gd name="connsiteX2399" fmla="*/ 9937341 w 12192842"/>
              <a:gd name="connsiteY2399" fmla="*/ 1940128 h 3871351"/>
              <a:gd name="connsiteX2400" fmla="*/ 9921456 w 12192842"/>
              <a:gd name="connsiteY2400" fmla="*/ 1940128 h 3871351"/>
              <a:gd name="connsiteX2401" fmla="*/ 9901601 w 12192842"/>
              <a:gd name="connsiteY2401" fmla="*/ 1957389 h 3871351"/>
              <a:gd name="connsiteX2402" fmla="*/ 9881743 w 12192842"/>
              <a:gd name="connsiteY2402" fmla="*/ 1966019 h 3871351"/>
              <a:gd name="connsiteX2403" fmla="*/ 9869831 w 12192842"/>
              <a:gd name="connsiteY2403" fmla="*/ 1987595 h 3871351"/>
              <a:gd name="connsiteX2404" fmla="*/ 9861889 w 12192842"/>
              <a:gd name="connsiteY2404" fmla="*/ 1978964 h 3871351"/>
              <a:gd name="connsiteX2405" fmla="*/ 9857915 w 12192842"/>
              <a:gd name="connsiteY2405" fmla="*/ 1961702 h 3871351"/>
              <a:gd name="connsiteX2406" fmla="*/ 9849972 w 12192842"/>
              <a:gd name="connsiteY2406" fmla="*/ 1966019 h 3871351"/>
              <a:gd name="connsiteX2407" fmla="*/ 9814233 w 12192842"/>
              <a:gd name="connsiteY2407" fmla="*/ 1970333 h 3871351"/>
              <a:gd name="connsiteX2408" fmla="*/ 9830118 w 12192842"/>
              <a:gd name="connsiteY2408" fmla="*/ 1944441 h 3871351"/>
              <a:gd name="connsiteX2409" fmla="*/ 9846003 w 12192842"/>
              <a:gd name="connsiteY2409" fmla="*/ 1931497 h 3871351"/>
              <a:gd name="connsiteX2410" fmla="*/ 9806290 w 12192842"/>
              <a:gd name="connsiteY2410" fmla="*/ 1905604 h 3871351"/>
              <a:gd name="connsiteX2411" fmla="*/ 9818202 w 12192842"/>
              <a:gd name="connsiteY2411" fmla="*/ 1922865 h 3871351"/>
              <a:gd name="connsiteX2412" fmla="*/ 9826145 w 12192842"/>
              <a:gd name="connsiteY2412" fmla="*/ 1931497 h 3871351"/>
              <a:gd name="connsiteX2413" fmla="*/ 9798347 w 12192842"/>
              <a:gd name="connsiteY2413" fmla="*/ 1940128 h 3871351"/>
              <a:gd name="connsiteX2414" fmla="*/ 9790405 w 12192842"/>
              <a:gd name="connsiteY2414" fmla="*/ 1892655 h 3871351"/>
              <a:gd name="connsiteX2415" fmla="*/ 9786431 w 12192842"/>
              <a:gd name="connsiteY2415" fmla="*/ 1892655 h 3871351"/>
              <a:gd name="connsiteX2416" fmla="*/ 9778489 w 12192842"/>
              <a:gd name="connsiteY2416" fmla="*/ 1905604 h 3871351"/>
              <a:gd name="connsiteX2417" fmla="*/ 9762603 w 12192842"/>
              <a:gd name="connsiteY2417" fmla="*/ 1896973 h 3871351"/>
              <a:gd name="connsiteX2418" fmla="*/ 9758634 w 12192842"/>
              <a:gd name="connsiteY2418" fmla="*/ 1879711 h 3871351"/>
              <a:gd name="connsiteX2419" fmla="*/ 9758634 w 12192842"/>
              <a:gd name="connsiteY2419" fmla="*/ 1896973 h 3871351"/>
              <a:gd name="connsiteX2420" fmla="*/ 9762603 w 12192842"/>
              <a:gd name="connsiteY2420" fmla="*/ 1931497 h 3871351"/>
              <a:gd name="connsiteX2421" fmla="*/ 9758634 w 12192842"/>
              <a:gd name="connsiteY2421" fmla="*/ 1948758 h 3871351"/>
              <a:gd name="connsiteX2422" fmla="*/ 9754661 w 12192842"/>
              <a:gd name="connsiteY2422" fmla="*/ 1961702 h 3871351"/>
              <a:gd name="connsiteX2423" fmla="*/ 9746718 w 12192842"/>
              <a:gd name="connsiteY2423" fmla="*/ 1970333 h 3871351"/>
              <a:gd name="connsiteX2424" fmla="*/ 9734806 w 12192842"/>
              <a:gd name="connsiteY2424" fmla="*/ 1953071 h 3871351"/>
              <a:gd name="connsiteX2425" fmla="*/ 9730833 w 12192842"/>
              <a:gd name="connsiteY2425" fmla="*/ 1935810 h 3871351"/>
              <a:gd name="connsiteX2426" fmla="*/ 9722890 w 12192842"/>
              <a:gd name="connsiteY2426" fmla="*/ 1940128 h 3871351"/>
              <a:gd name="connsiteX2427" fmla="*/ 9703036 w 12192842"/>
              <a:gd name="connsiteY2427" fmla="*/ 1944441 h 3871351"/>
              <a:gd name="connsiteX2428" fmla="*/ 9679208 w 12192842"/>
              <a:gd name="connsiteY2428" fmla="*/ 1957389 h 3871351"/>
              <a:gd name="connsiteX2429" fmla="*/ 9667292 w 12192842"/>
              <a:gd name="connsiteY2429" fmla="*/ 1957389 h 3871351"/>
              <a:gd name="connsiteX2430" fmla="*/ 9655380 w 12192842"/>
              <a:gd name="connsiteY2430" fmla="*/ 1944441 h 3871351"/>
              <a:gd name="connsiteX2431" fmla="*/ 9655380 w 12192842"/>
              <a:gd name="connsiteY2431" fmla="*/ 1948758 h 3871351"/>
              <a:gd name="connsiteX2432" fmla="*/ 9667292 w 12192842"/>
              <a:gd name="connsiteY2432" fmla="*/ 1978964 h 3871351"/>
              <a:gd name="connsiteX2433" fmla="*/ 9659349 w 12192842"/>
              <a:gd name="connsiteY2433" fmla="*/ 2000543 h 3871351"/>
              <a:gd name="connsiteX2434" fmla="*/ 9651407 w 12192842"/>
              <a:gd name="connsiteY2434" fmla="*/ 1983282 h 3871351"/>
              <a:gd name="connsiteX2435" fmla="*/ 9647437 w 12192842"/>
              <a:gd name="connsiteY2435" fmla="*/ 1966019 h 3871351"/>
              <a:gd name="connsiteX2436" fmla="*/ 9643464 w 12192842"/>
              <a:gd name="connsiteY2436" fmla="*/ 1953071 h 3871351"/>
              <a:gd name="connsiteX2437" fmla="*/ 9623609 w 12192842"/>
              <a:gd name="connsiteY2437" fmla="*/ 1953071 h 3871351"/>
              <a:gd name="connsiteX2438" fmla="*/ 9615667 w 12192842"/>
              <a:gd name="connsiteY2438" fmla="*/ 1944441 h 3871351"/>
              <a:gd name="connsiteX2439" fmla="*/ 9591839 w 12192842"/>
              <a:gd name="connsiteY2439" fmla="*/ 1931497 h 3871351"/>
              <a:gd name="connsiteX2440" fmla="*/ 9575953 w 12192842"/>
              <a:gd name="connsiteY2440" fmla="*/ 1948758 h 3871351"/>
              <a:gd name="connsiteX2441" fmla="*/ 9568011 w 12192842"/>
              <a:gd name="connsiteY2441" fmla="*/ 1966019 h 3871351"/>
              <a:gd name="connsiteX2442" fmla="*/ 9560068 w 12192842"/>
              <a:gd name="connsiteY2442" fmla="*/ 1991912 h 3871351"/>
              <a:gd name="connsiteX2443" fmla="*/ 9516381 w 12192842"/>
              <a:gd name="connsiteY2443" fmla="*/ 1974651 h 3871351"/>
              <a:gd name="connsiteX2444" fmla="*/ 9476669 w 12192842"/>
              <a:gd name="connsiteY2444" fmla="*/ 1927178 h 3871351"/>
              <a:gd name="connsiteX2445" fmla="*/ 9480642 w 12192842"/>
              <a:gd name="connsiteY2445" fmla="*/ 1935810 h 3871351"/>
              <a:gd name="connsiteX2446" fmla="*/ 9480642 w 12192842"/>
              <a:gd name="connsiteY2446" fmla="*/ 1944440 h 3871351"/>
              <a:gd name="connsiteX2447" fmla="*/ 9476669 w 12192842"/>
              <a:gd name="connsiteY2447" fmla="*/ 1953071 h 3871351"/>
              <a:gd name="connsiteX2448" fmla="*/ 9472699 w 12192842"/>
              <a:gd name="connsiteY2448" fmla="*/ 1961702 h 3871351"/>
              <a:gd name="connsiteX2449" fmla="*/ 9460783 w 12192842"/>
              <a:gd name="connsiteY2449" fmla="*/ 1978964 h 3871351"/>
              <a:gd name="connsiteX2450" fmla="*/ 9444898 w 12192842"/>
              <a:gd name="connsiteY2450" fmla="*/ 1987595 h 3871351"/>
              <a:gd name="connsiteX2451" fmla="*/ 9413127 w 12192842"/>
              <a:gd name="connsiteY2451" fmla="*/ 1978964 h 3871351"/>
              <a:gd name="connsiteX2452" fmla="*/ 9401215 w 12192842"/>
              <a:gd name="connsiteY2452" fmla="*/ 1966019 h 3871351"/>
              <a:gd name="connsiteX2453" fmla="*/ 9393273 w 12192842"/>
              <a:gd name="connsiteY2453" fmla="*/ 1966019 h 3871351"/>
              <a:gd name="connsiteX2454" fmla="*/ 9377387 w 12192842"/>
              <a:gd name="connsiteY2454" fmla="*/ 1970332 h 3871351"/>
              <a:gd name="connsiteX2455" fmla="*/ 9381357 w 12192842"/>
              <a:gd name="connsiteY2455" fmla="*/ 1987595 h 3871351"/>
              <a:gd name="connsiteX2456" fmla="*/ 9357529 w 12192842"/>
              <a:gd name="connsiteY2456" fmla="*/ 2009174 h 3871351"/>
              <a:gd name="connsiteX2457" fmla="*/ 9341643 w 12192842"/>
              <a:gd name="connsiteY2457" fmla="*/ 1966019 h 3871351"/>
              <a:gd name="connsiteX2458" fmla="*/ 9337674 w 12192842"/>
              <a:gd name="connsiteY2458" fmla="*/ 1961702 h 3871351"/>
              <a:gd name="connsiteX2459" fmla="*/ 9317816 w 12192842"/>
              <a:gd name="connsiteY2459" fmla="*/ 1957389 h 3871351"/>
              <a:gd name="connsiteX2460" fmla="*/ 9301931 w 12192842"/>
              <a:gd name="connsiteY2460" fmla="*/ 1957389 h 3871351"/>
              <a:gd name="connsiteX2461" fmla="*/ 9293988 w 12192842"/>
              <a:gd name="connsiteY2461" fmla="*/ 1966019 h 3871351"/>
              <a:gd name="connsiteX2462" fmla="*/ 9290019 w 12192842"/>
              <a:gd name="connsiteY2462" fmla="*/ 1953071 h 3871351"/>
              <a:gd name="connsiteX2463" fmla="*/ 9286045 w 12192842"/>
              <a:gd name="connsiteY2463" fmla="*/ 1940127 h 3871351"/>
              <a:gd name="connsiteX2464" fmla="*/ 9278103 w 12192842"/>
              <a:gd name="connsiteY2464" fmla="*/ 1957389 h 3871351"/>
              <a:gd name="connsiteX2465" fmla="*/ 9297961 w 12192842"/>
              <a:gd name="connsiteY2465" fmla="*/ 1991912 h 3871351"/>
              <a:gd name="connsiteX2466" fmla="*/ 9286045 w 12192842"/>
              <a:gd name="connsiteY2466" fmla="*/ 2017805 h 3871351"/>
              <a:gd name="connsiteX2467" fmla="*/ 9266191 w 12192842"/>
              <a:gd name="connsiteY2467" fmla="*/ 2000543 h 3871351"/>
              <a:gd name="connsiteX2468" fmla="*/ 9262217 w 12192842"/>
              <a:gd name="connsiteY2468" fmla="*/ 1983281 h 3871351"/>
              <a:gd name="connsiteX2469" fmla="*/ 9258248 w 12192842"/>
              <a:gd name="connsiteY2469" fmla="*/ 2000543 h 3871351"/>
              <a:gd name="connsiteX2470" fmla="*/ 9222504 w 12192842"/>
              <a:gd name="connsiteY2470" fmla="*/ 2022118 h 3871351"/>
              <a:gd name="connsiteX2471" fmla="*/ 9234420 w 12192842"/>
              <a:gd name="connsiteY2471" fmla="*/ 2000543 h 3871351"/>
              <a:gd name="connsiteX2472" fmla="*/ 9238389 w 12192842"/>
              <a:gd name="connsiteY2472" fmla="*/ 1987595 h 3871351"/>
              <a:gd name="connsiteX2473" fmla="*/ 9242363 w 12192842"/>
              <a:gd name="connsiteY2473" fmla="*/ 1970332 h 3871351"/>
              <a:gd name="connsiteX2474" fmla="*/ 9258248 w 12192842"/>
              <a:gd name="connsiteY2474" fmla="*/ 1966019 h 3871351"/>
              <a:gd name="connsiteX2475" fmla="*/ 9266191 w 12192842"/>
              <a:gd name="connsiteY2475" fmla="*/ 1948758 h 3871351"/>
              <a:gd name="connsiteX2476" fmla="*/ 9254275 w 12192842"/>
              <a:gd name="connsiteY2476" fmla="*/ 1944440 h 3871351"/>
              <a:gd name="connsiteX2477" fmla="*/ 9238389 w 12192842"/>
              <a:gd name="connsiteY2477" fmla="*/ 1944440 h 3871351"/>
              <a:gd name="connsiteX2478" fmla="*/ 9218535 w 12192842"/>
              <a:gd name="connsiteY2478" fmla="*/ 1944440 h 3871351"/>
              <a:gd name="connsiteX2479" fmla="*/ 9214561 w 12192842"/>
              <a:gd name="connsiteY2479" fmla="*/ 1944440 h 3871351"/>
              <a:gd name="connsiteX2480" fmla="*/ 9206619 w 12192842"/>
              <a:gd name="connsiteY2480" fmla="*/ 1940127 h 3871351"/>
              <a:gd name="connsiteX2481" fmla="*/ 9206619 w 12192842"/>
              <a:gd name="connsiteY2481" fmla="*/ 1957389 h 3871351"/>
              <a:gd name="connsiteX2482" fmla="*/ 9198676 w 12192842"/>
              <a:gd name="connsiteY2482" fmla="*/ 1970332 h 3871351"/>
              <a:gd name="connsiteX2483" fmla="*/ 9202649 w 12192842"/>
              <a:gd name="connsiteY2483" fmla="*/ 2000543 h 3871351"/>
              <a:gd name="connsiteX2484" fmla="*/ 9202649 w 12192842"/>
              <a:gd name="connsiteY2484" fmla="*/ 2017805 h 3871351"/>
              <a:gd name="connsiteX2485" fmla="*/ 9182791 w 12192842"/>
              <a:gd name="connsiteY2485" fmla="*/ 1996225 h 3871351"/>
              <a:gd name="connsiteX2486" fmla="*/ 9186764 w 12192842"/>
              <a:gd name="connsiteY2486" fmla="*/ 1961702 h 3871351"/>
              <a:gd name="connsiteX2487" fmla="*/ 9158963 w 12192842"/>
              <a:gd name="connsiteY2487" fmla="*/ 1957389 h 3871351"/>
              <a:gd name="connsiteX2488" fmla="*/ 9151020 w 12192842"/>
              <a:gd name="connsiteY2488" fmla="*/ 1970332 h 3871351"/>
              <a:gd name="connsiteX2489" fmla="*/ 9143078 w 12192842"/>
              <a:gd name="connsiteY2489" fmla="*/ 1974651 h 3871351"/>
              <a:gd name="connsiteX2490" fmla="*/ 9135135 w 12192842"/>
              <a:gd name="connsiteY2490" fmla="*/ 1983281 h 3871351"/>
              <a:gd name="connsiteX2491" fmla="*/ 9127193 w 12192842"/>
              <a:gd name="connsiteY2491" fmla="*/ 1961702 h 3871351"/>
              <a:gd name="connsiteX2492" fmla="*/ 9103365 w 12192842"/>
              <a:gd name="connsiteY2492" fmla="*/ 1927178 h 3871351"/>
              <a:gd name="connsiteX2493" fmla="*/ 9131166 w 12192842"/>
              <a:gd name="connsiteY2493" fmla="*/ 1996225 h 3871351"/>
              <a:gd name="connsiteX2494" fmla="*/ 9127193 w 12192842"/>
              <a:gd name="connsiteY2494" fmla="*/ 2009174 h 3871351"/>
              <a:gd name="connsiteX2495" fmla="*/ 9119250 w 12192842"/>
              <a:gd name="connsiteY2495" fmla="*/ 2030749 h 3871351"/>
              <a:gd name="connsiteX2496" fmla="*/ 9095422 w 12192842"/>
              <a:gd name="connsiteY2496" fmla="*/ 2026436 h 3871351"/>
              <a:gd name="connsiteX2497" fmla="*/ 9067625 w 12192842"/>
              <a:gd name="connsiteY2497" fmla="*/ 2022118 h 3871351"/>
              <a:gd name="connsiteX2498" fmla="*/ 9063651 w 12192842"/>
              <a:gd name="connsiteY2498" fmla="*/ 2017805 h 3871351"/>
              <a:gd name="connsiteX2499" fmla="*/ 9039823 w 12192842"/>
              <a:gd name="connsiteY2499" fmla="*/ 2017805 h 3871351"/>
              <a:gd name="connsiteX2500" fmla="*/ 9051739 w 12192842"/>
              <a:gd name="connsiteY2500" fmla="*/ 2026436 h 3871351"/>
              <a:gd name="connsiteX2501" fmla="*/ 9063651 w 12192842"/>
              <a:gd name="connsiteY2501" fmla="*/ 2030749 h 3871351"/>
              <a:gd name="connsiteX2502" fmla="*/ 9039823 w 12192842"/>
              <a:gd name="connsiteY2502" fmla="*/ 2043698 h 3871351"/>
              <a:gd name="connsiteX2503" fmla="*/ 9004084 w 12192842"/>
              <a:gd name="connsiteY2503" fmla="*/ 2048010 h 3871351"/>
              <a:gd name="connsiteX2504" fmla="*/ 8992167 w 12192842"/>
              <a:gd name="connsiteY2504" fmla="*/ 2039379 h 3871351"/>
              <a:gd name="connsiteX2505" fmla="*/ 8972313 w 12192842"/>
              <a:gd name="connsiteY2505" fmla="*/ 2030749 h 3871351"/>
              <a:gd name="connsiteX2506" fmla="*/ 8952455 w 12192842"/>
              <a:gd name="connsiteY2506" fmla="*/ 2026436 h 3871351"/>
              <a:gd name="connsiteX2507" fmla="*/ 8920684 w 12192842"/>
              <a:gd name="connsiteY2507" fmla="*/ 2035066 h 3871351"/>
              <a:gd name="connsiteX2508" fmla="*/ 8912741 w 12192842"/>
              <a:gd name="connsiteY2508" fmla="*/ 2048010 h 3871351"/>
              <a:gd name="connsiteX2509" fmla="*/ 8904799 w 12192842"/>
              <a:gd name="connsiteY2509" fmla="*/ 2035066 h 3871351"/>
              <a:gd name="connsiteX2510" fmla="*/ 8896856 w 12192842"/>
              <a:gd name="connsiteY2510" fmla="*/ 2017805 h 3871351"/>
              <a:gd name="connsiteX2511" fmla="*/ 8892887 w 12192842"/>
              <a:gd name="connsiteY2511" fmla="*/ 2026436 h 3871351"/>
              <a:gd name="connsiteX2512" fmla="*/ 8877001 w 12192842"/>
              <a:gd name="connsiteY2512" fmla="*/ 2035066 h 3871351"/>
              <a:gd name="connsiteX2513" fmla="*/ 8857143 w 12192842"/>
              <a:gd name="connsiteY2513" fmla="*/ 2022118 h 3871351"/>
              <a:gd name="connsiteX2514" fmla="*/ 8821403 w 12192842"/>
              <a:gd name="connsiteY2514" fmla="*/ 2004856 h 3871351"/>
              <a:gd name="connsiteX2515" fmla="*/ 8829346 w 12192842"/>
              <a:gd name="connsiteY2515" fmla="*/ 2022118 h 3871351"/>
              <a:gd name="connsiteX2516" fmla="*/ 8837288 w 12192842"/>
              <a:gd name="connsiteY2516" fmla="*/ 2039379 h 3871351"/>
              <a:gd name="connsiteX2517" fmla="*/ 8821403 w 12192842"/>
              <a:gd name="connsiteY2517" fmla="*/ 2026436 h 3871351"/>
              <a:gd name="connsiteX2518" fmla="*/ 8801544 w 12192842"/>
              <a:gd name="connsiteY2518" fmla="*/ 2026436 h 3871351"/>
              <a:gd name="connsiteX2519" fmla="*/ 8785659 w 12192842"/>
              <a:gd name="connsiteY2519" fmla="*/ 2026436 h 3871351"/>
              <a:gd name="connsiteX2520" fmla="*/ 8777717 w 12192842"/>
              <a:gd name="connsiteY2520" fmla="*/ 2022118 h 3871351"/>
              <a:gd name="connsiteX2521" fmla="*/ 8777717 w 12192842"/>
              <a:gd name="connsiteY2521" fmla="*/ 2039379 h 3871351"/>
              <a:gd name="connsiteX2522" fmla="*/ 8757862 w 12192842"/>
              <a:gd name="connsiteY2522" fmla="*/ 2043698 h 3871351"/>
              <a:gd name="connsiteX2523" fmla="*/ 8670493 w 12192842"/>
              <a:gd name="connsiteY2523" fmla="*/ 2065272 h 3871351"/>
              <a:gd name="connsiteX2524" fmla="*/ 8666519 w 12192842"/>
              <a:gd name="connsiteY2524" fmla="*/ 2052329 h 3871351"/>
              <a:gd name="connsiteX2525" fmla="*/ 8662550 w 12192842"/>
              <a:gd name="connsiteY2525" fmla="*/ 2039379 h 3871351"/>
              <a:gd name="connsiteX2526" fmla="*/ 8646665 w 12192842"/>
              <a:gd name="connsiteY2526" fmla="*/ 2043698 h 3871351"/>
              <a:gd name="connsiteX2527" fmla="*/ 8626806 w 12192842"/>
              <a:gd name="connsiteY2527" fmla="*/ 2048010 h 3871351"/>
              <a:gd name="connsiteX2528" fmla="*/ 8614895 w 12192842"/>
              <a:gd name="connsiteY2528" fmla="*/ 2048010 h 3871351"/>
              <a:gd name="connsiteX2529" fmla="*/ 8599009 w 12192842"/>
              <a:gd name="connsiteY2529" fmla="*/ 2039379 h 3871351"/>
              <a:gd name="connsiteX2530" fmla="*/ 8579151 w 12192842"/>
              <a:gd name="connsiteY2530" fmla="*/ 2060959 h 3871351"/>
              <a:gd name="connsiteX2531" fmla="*/ 8559296 w 12192842"/>
              <a:gd name="connsiteY2531" fmla="*/ 2065272 h 3871351"/>
              <a:gd name="connsiteX2532" fmla="*/ 8511640 w 12192842"/>
              <a:gd name="connsiteY2532" fmla="*/ 2052329 h 3871351"/>
              <a:gd name="connsiteX2533" fmla="*/ 8471927 w 12192842"/>
              <a:gd name="connsiteY2533" fmla="*/ 2048010 h 3871351"/>
              <a:gd name="connsiteX2534" fmla="*/ 8460011 w 12192842"/>
              <a:gd name="connsiteY2534" fmla="*/ 2052329 h 3871351"/>
              <a:gd name="connsiteX2535" fmla="*/ 8436183 w 12192842"/>
              <a:gd name="connsiteY2535" fmla="*/ 2039379 h 3871351"/>
              <a:gd name="connsiteX2536" fmla="*/ 8428241 w 12192842"/>
              <a:gd name="connsiteY2536" fmla="*/ 2022118 h 3871351"/>
              <a:gd name="connsiteX2537" fmla="*/ 8420298 w 12192842"/>
              <a:gd name="connsiteY2537" fmla="*/ 2030749 h 3871351"/>
              <a:gd name="connsiteX2538" fmla="*/ 8408386 w 12192842"/>
              <a:gd name="connsiteY2538" fmla="*/ 2043698 h 3871351"/>
              <a:gd name="connsiteX2539" fmla="*/ 8380584 w 12192842"/>
              <a:gd name="connsiteY2539" fmla="*/ 2052329 h 3871351"/>
              <a:gd name="connsiteX2540" fmla="*/ 8380584 w 12192842"/>
              <a:gd name="connsiteY2540" fmla="*/ 2043698 h 3871351"/>
              <a:gd name="connsiteX2541" fmla="*/ 8376615 w 12192842"/>
              <a:gd name="connsiteY2541" fmla="*/ 2022118 h 3871351"/>
              <a:gd name="connsiteX2542" fmla="*/ 8360730 w 12192842"/>
              <a:gd name="connsiteY2542" fmla="*/ 2039379 h 3871351"/>
              <a:gd name="connsiteX2543" fmla="*/ 8340871 w 12192842"/>
              <a:gd name="connsiteY2543" fmla="*/ 2065272 h 3871351"/>
              <a:gd name="connsiteX2544" fmla="*/ 8332929 w 12192842"/>
              <a:gd name="connsiteY2544" fmla="*/ 2060959 h 3871351"/>
              <a:gd name="connsiteX2545" fmla="*/ 8332929 w 12192842"/>
              <a:gd name="connsiteY2545" fmla="*/ 2052329 h 3871351"/>
              <a:gd name="connsiteX2546" fmla="*/ 8324986 w 12192842"/>
              <a:gd name="connsiteY2546" fmla="*/ 2043698 h 3871351"/>
              <a:gd name="connsiteX2547" fmla="*/ 8301158 w 12192842"/>
              <a:gd name="connsiteY2547" fmla="*/ 1974651 h 3871351"/>
              <a:gd name="connsiteX2548" fmla="*/ 8293215 w 12192842"/>
              <a:gd name="connsiteY2548" fmla="*/ 1991912 h 3871351"/>
              <a:gd name="connsiteX2549" fmla="*/ 8297189 w 12192842"/>
              <a:gd name="connsiteY2549" fmla="*/ 2009174 h 3871351"/>
              <a:gd name="connsiteX2550" fmla="*/ 8301158 w 12192842"/>
              <a:gd name="connsiteY2550" fmla="*/ 2017805 h 3871351"/>
              <a:gd name="connsiteX2551" fmla="*/ 8277330 w 12192842"/>
              <a:gd name="connsiteY2551" fmla="*/ 2013488 h 3871351"/>
              <a:gd name="connsiteX2552" fmla="*/ 8261445 w 12192842"/>
              <a:gd name="connsiteY2552" fmla="*/ 2026436 h 3871351"/>
              <a:gd name="connsiteX2553" fmla="*/ 8269388 w 12192842"/>
              <a:gd name="connsiteY2553" fmla="*/ 2030749 h 3871351"/>
              <a:gd name="connsiteX2554" fmla="*/ 8277330 w 12192842"/>
              <a:gd name="connsiteY2554" fmla="*/ 2035066 h 3871351"/>
              <a:gd name="connsiteX2555" fmla="*/ 8269388 w 12192842"/>
              <a:gd name="connsiteY2555" fmla="*/ 2043698 h 3871351"/>
              <a:gd name="connsiteX2556" fmla="*/ 8269388 w 12192842"/>
              <a:gd name="connsiteY2556" fmla="*/ 2048010 h 3871351"/>
              <a:gd name="connsiteX2557" fmla="*/ 8277330 w 12192842"/>
              <a:gd name="connsiteY2557" fmla="*/ 2065272 h 3871351"/>
              <a:gd name="connsiteX2558" fmla="*/ 8249533 w 12192842"/>
              <a:gd name="connsiteY2558" fmla="*/ 2069590 h 3871351"/>
              <a:gd name="connsiteX2559" fmla="*/ 8253502 w 12192842"/>
              <a:gd name="connsiteY2559" fmla="*/ 2065272 h 3871351"/>
              <a:gd name="connsiteX2560" fmla="*/ 8257476 w 12192842"/>
              <a:gd name="connsiteY2560" fmla="*/ 2060959 h 3871351"/>
              <a:gd name="connsiteX2561" fmla="*/ 8241590 w 12192842"/>
              <a:gd name="connsiteY2561" fmla="*/ 2052329 h 3871351"/>
              <a:gd name="connsiteX2562" fmla="*/ 8229674 w 12192842"/>
              <a:gd name="connsiteY2562" fmla="*/ 2052329 h 3871351"/>
              <a:gd name="connsiteX2563" fmla="*/ 8193935 w 12192842"/>
              <a:gd name="connsiteY2563" fmla="*/ 2048010 h 3871351"/>
              <a:gd name="connsiteX2564" fmla="*/ 8118477 w 12192842"/>
              <a:gd name="connsiteY2564" fmla="*/ 2039379 h 3871351"/>
              <a:gd name="connsiteX2565" fmla="*/ 8114508 w 12192842"/>
              <a:gd name="connsiteY2565" fmla="*/ 2022118 h 3871351"/>
              <a:gd name="connsiteX2566" fmla="*/ 8106565 w 12192842"/>
              <a:gd name="connsiteY2566" fmla="*/ 2004856 h 3871351"/>
              <a:gd name="connsiteX2567" fmla="*/ 8102592 w 12192842"/>
              <a:gd name="connsiteY2567" fmla="*/ 2013488 h 3871351"/>
              <a:gd name="connsiteX2568" fmla="*/ 8102592 w 12192842"/>
              <a:gd name="connsiteY2568" fmla="*/ 2035066 h 3871351"/>
              <a:gd name="connsiteX2569" fmla="*/ 8078764 w 12192842"/>
              <a:gd name="connsiteY2569" fmla="*/ 2009174 h 3871351"/>
              <a:gd name="connsiteX2570" fmla="*/ 8066852 w 12192842"/>
              <a:gd name="connsiteY2570" fmla="*/ 1966019 h 3871351"/>
              <a:gd name="connsiteX2571" fmla="*/ 8070822 w 12192842"/>
              <a:gd name="connsiteY2571" fmla="*/ 1953071 h 3871351"/>
              <a:gd name="connsiteX2572" fmla="*/ 8058910 w 12192842"/>
              <a:gd name="connsiteY2572" fmla="*/ 1978964 h 3871351"/>
              <a:gd name="connsiteX2573" fmla="*/ 8043024 w 12192842"/>
              <a:gd name="connsiteY2573" fmla="*/ 1978964 h 3871351"/>
              <a:gd name="connsiteX2574" fmla="*/ 8015223 w 12192842"/>
              <a:gd name="connsiteY2574" fmla="*/ 1978964 h 3871351"/>
              <a:gd name="connsiteX2575" fmla="*/ 7991395 w 12192842"/>
              <a:gd name="connsiteY2575" fmla="*/ 1987595 h 3871351"/>
              <a:gd name="connsiteX2576" fmla="*/ 7975510 w 12192842"/>
              <a:gd name="connsiteY2576" fmla="*/ 2004856 h 3871351"/>
              <a:gd name="connsiteX2577" fmla="*/ 7963598 w 12192842"/>
              <a:gd name="connsiteY2577" fmla="*/ 2026436 h 3871351"/>
              <a:gd name="connsiteX2578" fmla="*/ 7943739 w 12192842"/>
              <a:gd name="connsiteY2578" fmla="*/ 2009174 h 3871351"/>
              <a:gd name="connsiteX2579" fmla="*/ 7927854 w 12192842"/>
              <a:gd name="connsiteY2579" fmla="*/ 2000543 h 3871351"/>
              <a:gd name="connsiteX2580" fmla="*/ 7911969 w 12192842"/>
              <a:gd name="connsiteY2580" fmla="*/ 2000543 h 3871351"/>
              <a:gd name="connsiteX2581" fmla="*/ 7908000 w 12192842"/>
              <a:gd name="connsiteY2581" fmla="*/ 2009174 h 3871351"/>
              <a:gd name="connsiteX2582" fmla="*/ 7911969 w 12192842"/>
              <a:gd name="connsiteY2582" fmla="*/ 2035066 h 3871351"/>
              <a:gd name="connsiteX2583" fmla="*/ 7888141 w 12192842"/>
              <a:gd name="connsiteY2583" fmla="*/ 2052329 h 3871351"/>
              <a:gd name="connsiteX2584" fmla="*/ 7864313 w 12192842"/>
              <a:gd name="connsiteY2584" fmla="*/ 2069590 h 3871351"/>
              <a:gd name="connsiteX2585" fmla="*/ 7860344 w 12192842"/>
              <a:gd name="connsiteY2585" fmla="*/ 2052329 h 3871351"/>
              <a:gd name="connsiteX2586" fmla="*/ 7868286 w 12192842"/>
              <a:gd name="connsiteY2586" fmla="*/ 2060959 h 3871351"/>
              <a:gd name="connsiteX2587" fmla="*/ 7876229 w 12192842"/>
              <a:gd name="connsiteY2587" fmla="*/ 2065272 h 3871351"/>
              <a:gd name="connsiteX2588" fmla="*/ 7848428 w 12192842"/>
              <a:gd name="connsiteY2588" fmla="*/ 2026436 h 3871351"/>
              <a:gd name="connsiteX2589" fmla="*/ 7828573 w 12192842"/>
              <a:gd name="connsiteY2589" fmla="*/ 2017805 h 3871351"/>
              <a:gd name="connsiteX2590" fmla="*/ 7812688 w 12192842"/>
              <a:gd name="connsiteY2590" fmla="*/ 2017805 h 3871351"/>
              <a:gd name="connsiteX2591" fmla="*/ 7820631 w 12192842"/>
              <a:gd name="connsiteY2591" fmla="*/ 2022118 h 3871351"/>
              <a:gd name="connsiteX2592" fmla="*/ 7824600 w 12192842"/>
              <a:gd name="connsiteY2592" fmla="*/ 2039379 h 3871351"/>
              <a:gd name="connsiteX2593" fmla="*/ 7816657 w 12192842"/>
              <a:gd name="connsiteY2593" fmla="*/ 2048010 h 3871351"/>
              <a:gd name="connsiteX2594" fmla="*/ 7808715 w 12192842"/>
              <a:gd name="connsiteY2594" fmla="*/ 2043698 h 3871351"/>
              <a:gd name="connsiteX2595" fmla="*/ 7808715 w 12192842"/>
              <a:gd name="connsiteY2595" fmla="*/ 2060959 h 3871351"/>
              <a:gd name="connsiteX2596" fmla="*/ 7784887 w 12192842"/>
              <a:gd name="connsiteY2596" fmla="*/ 2052329 h 3871351"/>
              <a:gd name="connsiteX2597" fmla="*/ 7772975 w 12192842"/>
              <a:gd name="connsiteY2597" fmla="*/ 2048010 h 3871351"/>
              <a:gd name="connsiteX2598" fmla="*/ 7769001 w 12192842"/>
              <a:gd name="connsiteY2598" fmla="*/ 2069590 h 3871351"/>
              <a:gd name="connsiteX2599" fmla="*/ 7765032 w 12192842"/>
              <a:gd name="connsiteY2599" fmla="*/ 2091165 h 3871351"/>
              <a:gd name="connsiteX2600" fmla="*/ 7753116 w 12192842"/>
              <a:gd name="connsiteY2600" fmla="*/ 2095483 h 3871351"/>
              <a:gd name="connsiteX2601" fmla="*/ 7741204 w 12192842"/>
              <a:gd name="connsiteY2601" fmla="*/ 2073903 h 3871351"/>
              <a:gd name="connsiteX2602" fmla="*/ 7737231 w 12192842"/>
              <a:gd name="connsiteY2602" fmla="*/ 2056642 h 3871351"/>
              <a:gd name="connsiteX2603" fmla="*/ 7729288 w 12192842"/>
              <a:gd name="connsiteY2603" fmla="*/ 2043698 h 3871351"/>
              <a:gd name="connsiteX2604" fmla="*/ 7717376 w 12192842"/>
              <a:gd name="connsiteY2604" fmla="*/ 2030749 h 3871351"/>
              <a:gd name="connsiteX2605" fmla="*/ 7709434 w 12192842"/>
              <a:gd name="connsiteY2605" fmla="*/ 2039379 h 3871351"/>
              <a:gd name="connsiteX2606" fmla="*/ 7693548 w 12192842"/>
              <a:gd name="connsiteY2606" fmla="*/ 2030749 h 3871351"/>
              <a:gd name="connsiteX2607" fmla="*/ 7673690 w 12192842"/>
              <a:gd name="connsiteY2607" fmla="*/ 2013488 h 3871351"/>
              <a:gd name="connsiteX2608" fmla="*/ 7657804 w 12192842"/>
              <a:gd name="connsiteY2608" fmla="*/ 2000543 h 3871351"/>
              <a:gd name="connsiteX2609" fmla="*/ 7661778 w 12192842"/>
              <a:gd name="connsiteY2609" fmla="*/ 2052329 h 3871351"/>
              <a:gd name="connsiteX2610" fmla="*/ 7669720 w 12192842"/>
              <a:gd name="connsiteY2610" fmla="*/ 2082534 h 3871351"/>
              <a:gd name="connsiteX2611" fmla="*/ 7645893 w 12192842"/>
              <a:gd name="connsiteY2611" fmla="*/ 2073903 h 3871351"/>
              <a:gd name="connsiteX2612" fmla="*/ 7633976 w 12192842"/>
              <a:gd name="connsiteY2612" fmla="*/ 2060959 h 3871351"/>
              <a:gd name="connsiteX2613" fmla="*/ 7633976 w 12192842"/>
              <a:gd name="connsiteY2613" fmla="*/ 2078220 h 3871351"/>
              <a:gd name="connsiteX2614" fmla="*/ 7630007 w 12192842"/>
              <a:gd name="connsiteY2614" fmla="*/ 2086852 h 3871351"/>
              <a:gd name="connsiteX2615" fmla="*/ 7618091 w 12192842"/>
              <a:gd name="connsiteY2615" fmla="*/ 2065272 h 3871351"/>
              <a:gd name="connsiteX2616" fmla="*/ 7610149 w 12192842"/>
              <a:gd name="connsiteY2616" fmla="*/ 2060959 h 3871351"/>
              <a:gd name="connsiteX2617" fmla="*/ 7582351 w 12192842"/>
              <a:gd name="connsiteY2617" fmla="*/ 2060959 h 3871351"/>
              <a:gd name="connsiteX2618" fmla="*/ 7570435 w 12192842"/>
              <a:gd name="connsiteY2618" fmla="*/ 2052329 h 3871351"/>
              <a:gd name="connsiteX2619" fmla="*/ 7558524 w 12192842"/>
              <a:gd name="connsiteY2619" fmla="*/ 2056642 h 3871351"/>
              <a:gd name="connsiteX2620" fmla="*/ 7530722 w 12192842"/>
              <a:gd name="connsiteY2620" fmla="*/ 2060959 h 3871351"/>
              <a:gd name="connsiteX2621" fmla="*/ 7502925 w 12192842"/>
              <a:gd name="connsiteY2621" fmla="*/ 2065272 h 3871351"/>
              <a:gd name="connsiteX2622" fmla="*/ 7483066 w 12192842"/>
              <a:gd name="connsiteY2622" fmla="*/ 2073903 h 3871351"/>
              <a:gd name="connsiteX2623" fmla="*/ 7463212 w 12192842"/>
              <a:gd name="connsiteY2623" fmla="*/ 2082535 h 3871351"/>
              <a:gd name="connsiteX2624" fmla="*/ 7435411 w 12192842"/>
              <a:gd name="connsiteY2624" fmla="*/ 2073903 h 3871351"/>
              <a:gd name="connsiteX2625" fmla="*/ 7443353 w 12192842"/>
              <a:gd name="connsiteY2625" fmla="*/ 2065272 h 3871351"/>
              <a:gd name="connsiteX2626" fmla="*/ 7439384 w 12192842"/>
              <a:gd name="connsiteY2626" fmla="*/ 2060959 h 3871351"/>
              <a:gd name="connsiteX2627" fmla="*/ 7427468 w 12192842"/>
              <a:gd name="connsiteY2627" fmla="*/ 2073903 h 3871351"/>
              <a:gd name="connsiteX2628" fmla="*/ 7424300 w 12192842"/>
              <a:gd name="connsiteY2628" fmla="*/ 2079068 h 3871351"/>
              <a:gd name="connsiteX2629" fmla="*/ 7424535 w 12192842"/>
              <a:gd name="connsiteY2629" fmla="*/ 2081308 h 3871351"/>
              <a:gd name="connsiteX2630" fmla="*/ 7431979 w 12192842"/>
              <a:gd name="connsiteY2630" fmla="*/ 2156827 h 3871351"/>
              <a:gd name="connsiteX2631" fmla="*/ 7447865 w 12192842"/>
              <a:gd name="connsiteY2631" fmla="*/ 2260397 h 3871351"/>
              <a:gd name="connsiteX2632" fmla="*/ 7451838 w 12192842"/>
              <a:gd name="connsiteY2632" fmla="*/ 2294920 h 3871351"/>
              <a:gd name="connsiteX2633" fmla="*/ 7455807 w 12192842"/>
              <a:gd name="connsiteY2633" fmla="*/ 2363967 h 3871351"/>
              <a:gd name="connsiteX2634" fmla="*/ 7467723 w 12192842"/>
              <a:gd name="connsiteY2634" fmla="*/ 2458907 h 3871351"/>
              <a:gd name="connsiteX2635" fmla="*/ 7479635 w 12192842"/>
              <a:gd name="connsiteY2635" fmla="*/ 2553846 h 3871351"/>
              <a:gd name="connsiteX2636" fmla="*/ 7487578 w 12192842"/>
              <a:gd name="connsiteY2636" fmla="*/ 2631524 h 3871351"/>
              <a:gd name="connsiteX2637" fmla="*/ 7495521 w 12192842"/>
              <a:gd name="connsiteY2637" fmla="*/ 2678997 h 3871351"/>
              <a:gd name="connsiteX2638" fmla="*/ 7503463 w 12192842"/>
              <a:gd name="connsiteY2638" fmla="*/ 2748043 h 3871351"/>
              <a:gd name="connsiteX2639" fmla="*/ 7495521 w 12192842"/>
              <a:gd name="connsiteY2639" fmla="*/ 2804142 h 3871351"/>
              <a:gd name="connsiteX2640" fmla="*/ 7372412 w 12192842"/>
              <a:gd name="connsiteY2640" fmla="*/ 2808459 h 3871351"/>
              <a:gd name="connsiteX2641" fmla="*/ 7257241 w 12192842"/>
              <a:gd name="connsiteY2641" fmla="*/ 2817090 h 3871351"/>
              <a:gd name="connsiteX2642" fmla="*/ 7225471 w 12192842"/>
              <a:gd name="connsiteY2642" fmla="*/ 2817090 h 3871351"/>
              <a:gd name="connsiteX2643" fmla="*/ 7157961 w 12192842"/>
              <a:gd name="connsiteY2643" fmla="*/ 2817090 h 3871351"/>
              <a:gd name="connsiteX2644" fmla="*/ 7114274 w 12192842"/>
              <a:gd name="connsiteY2644" fmla="*/ 2808459 h 3871351"/>
              <a:gd name="connsiteX2645" fmla="*/ 7098389 w 12192842"/>
              <a:gd name="connsiteY2645" fmla="*/ 2804142 h 3871351"/>
              <a:gd name="connsiteX2646" fmla="*/ 7046764 w 12192842"/>
              <a:gd name="connsiteY2646" fmla="*/ 2812772 h 3871351"/>
              <a:gd name="connsiteX2647" fmla="*/ 6955421 w 12192842"/>
              <a:gd name="connsiteY2647" fmla="*/ 2817090 h 3871351"/>
              <a:gd name="connsiteX2648" fmla="*/ 6899823 w 12192842"/>
              <a:gd name="connsiteY2648" fmla="*/ 2812772 h 3871351"/>
              <a:gd name="connsiteX2649" fmla="*/ 6879968 w 12192842"/>
              <a:gd name="connsiteY2649" fmla="*/ 2812772 h 3871351"/>
              <a:gd name="connsiteX2650" fmla="*/ 6700141 w 12192842"/>
              <a:gd name="connsiteY2650" fmla="*/ 2810345 h 3871351"/>
              <a:gd name="connsiteX2651" fmla="*/ 6681785 w 12192842"/>
              <a:gd name="connsiteY2651" fmla="*/ 2807056 h 3871351"/>
              <a:gd name="connsiteX2652" fmla="*/ 6681402 w 12192842"/>
              <a:gd name="connsiteY2652" fmla="*/ 2804142 h 3871351"/>
              <a:gd name="connsiteX2653" fmla="*/ 6669486 w 12192842"/>
              <a:gd name="connsiteY2653" fmla="*/ 2799828 h 3871351"/>
              <a:gd name="connsiteX2654" fmla="*/ 6672950 w 12192842"/>
              <a:gd name="connsiteY2654" fmla="*/ 2805473 h 3871351"/>
              <a:gd name="connsiteX2655" fmla="*/ 6665517 w 12192842"/>
              <a:gd name="connsiteY2655" fmla="*/ 2804142 h 3871351"/>
              <a:gd name="connsiteX2656" fmla="*/ 6657575 w 12192842"/>
              <a:gd name="connsiteY2656" fmla="*/ 2795510 h 3871351"/>
              <a:gd name="connsiteX2657" fmla="*/ 6653601 w 12192842"/>
              <a:gd name="connsiteY2657" fmla="*/ 2804142 h 3871351"/>
              <a:gd name="connsiteX2658" fmla="*/ 6649632 w 12192842"/>
              <a:gd name="connsiteY2658" fmla="*/ 2812772 h 3871351"/>
              <a:gd name="connsiteX2659" fmla="*/ 6637716 w 12192842"/>
              <a:gd name="connsiteY2659" fmla="*/ 2804142 h 3871351"/>
              <a:gd name="connsiteX2660" fmla="*/ 6625804 w 12192842"/>
              <a:gd name="connsiteY2660" fmla="*/ 2804142 h 3871351"/>
              <a:gd name="connsiteX2661" fmla="*/ 6570206 w 12192842"/>
              <a:gd name="connsiteY2661" fmla="*/ 2804142 h 3871351"/>
              <a:gd name="connsiteX2662" fmla="*/ 6569505 w 12192842"/>
              <a:gd name="connsiteY2662" fmla="*/ 2803508 h 3871351"/>
              <a:gd name="connsiteX2663" fmla="*/ 6574175 w 12192842"/>
              <a:gd name="connsiteY2663" fmla="*/ 2804142 h 3871351"/>
              <a:gd name="connsiteX2664" fmla="*/ 6566232 w 12192842"/>
              <a:gd name="connsiteY2664" fmla="*/ 2782566 h 3871351"/>
              <a:gd name="connsiteX2665" fmla="*/ 6554320 w 12192842"/>
              <a:gd name="connsiteY2665" fmla="*/ 2760988 h 3871351"/>
              <a:gd name="connsiteX2666" fmla="*/ 6558289 w 12192842"/>
              <a:gd name="connsiteY2666" fmla="*/ 2782566 h 3871351"/>
              <a:gd name="connsiteX2667" fmla="*/ 6565983 w 12192842"/>
              <a:gd name="connsiteY2667" fmla="*/ 2802422 h 3871351"/>
              <a:gd name="connsiteX2668" fmla="*/ 6558289 w 12192842"/>
              <a:gd name="connsiteY2668" fmla="*/ 2808459 h 3871351"/>
              <a:gd name="connsiteX2669" fmla="*/ 6482837 w 12192842"/>
              <a:gd name="connsiteY2669" fmla="*/ 2812772 h 3871351"/>
              <a:gd name="connsiteX2670" fmla="*/ 6399437 w 12192842"/>
              <a:gd name="connsiteY2670" fmla="*/ 2808459 h 3871351"/>
              <a:gd name="connsiteX2671" fmla="*/ 6379582 w 12192842"/>
              <a:gd name="connsiteY2671" fmla="*/ 2795510 h 3871351"/>
              <a:gd name="connsiteX2672" fmla="*/ 6375609 w 12192842"/>
              <a:gd name="connsiteY2672" fmla="*/ 2791198 h 3871351"/>
              <a:gd name="connsiteX2673" fmla="*/ 6323984 w 12192842"/>
              <a:gd name="connsiteY2673" fmla="*/ 2791198 h 3871351"/>
              <a:gd name="connsiteX2674" fmla="*/ 6323984 w 12192842"/>
              <a:gd name="connsiteY2674" fmla="*/ 2795510 h 3871351"/>
              <a:gd name="connsiteX2675" fmla="*/ 6288240 w 12192842"/>
              <a:gd name="connsiteY2675" fmla="*/ 2804142 h 3871351"/>
              <a:gd name="connsiteX2676" fmla="*/ 6260443 w 12192842"/>
              <a:gd name="connsiteY2676" fmla="*/ 2808459 h 3871351"/>
              <a:gd name="connsiteX2677" fmla="*/ 6256469 w 12192842"/>
              <a:gd name="connsiteY2677" fmla="*/ 2825720 h 3871351"/>
              <a:gd name="connsiteX2678" fmla="*/ 6264412 w 12192842"/>
              <a:gd name="connsiteY2678" fmla="*/ 2851613 h 3871351"/>
              <a:gd name="connsiteX2679" fmla="*/ 6264412 w 12192842"/>
              <a:gd name="connsiteY2679" fmla="*/ 2873189 h 3871351"/>
              <a:gd name="connsiteX2680" fmla="*/ 6296182 w 12192842"/>
              <a:gd name="connsiteY2680" fmla="*/ 2877506 h 3871351"/>
              <a:gd name="connsiteX2681" fmla="*/ 6331926 w 12192842"/>
              <a:gd name="connsiteY2681" fmla="*/ 2894767 h 3871351"/>
              <a:gd name="connsiteX2682" fmla="*/ 6339869 w 12192842"/>
              <a:gd name="connsiteY2682" fmla="*/ 2899081 h 3871351"/>
              <a:gd name="connsiteX2683" fmla="*/ 6351781 w 12192842"/>
              <a:gd name="connsiteY2683" fmla="*/ 2890450 h 3871351"/>
              <a:gd name="connsiteX2684" fmla="*/ 6355754 w 12192842"/>
              <a:gd name="connsiteY2684" fmla="*/ 2881819 h 3871351"/>
              <a:gd name="connsiteX2685" fmla="*/ 6359724 w 12192842"/>
              <a:gd name="connsiteY2685" fmla="*/ 2855927 h 3871351"/>
              <a:gd name="connsiteX2686" fmla="*/ 6367666 w 12192842"/>
              <a:gd name="connsiteY2686" fmla="*/ 2851613 h 3871351"/>
              <a:gd name="connsiteX2687" fmla="*/ 6383551 w 12192842"/>
              <a:gd name="connsiteY2687" fmla="*/ 2851613 h 3871351"/>
              <a:gd name="connsiteX2688" fmla="*/ 6403410 w 12192842"/>
              <a:gd name="connsiteY2688" fmla="*/ 2860244 h 3871351"/>
              <a:gd name="connsiteX2689" fmla="*/ 6415322 w 12192842"/>
              <a:gd name="connsiteY2689" fmla="*/ 2899081 h 3871351"/>
              <a:gd name="connsiteX2690" fmla="*/ 6443123 w 12192842"/>
              <a:gd name="connsiteY2690" fmla="*/ 2912030 h 3871351"/>
              <a:gd name="connsiteX2691" fmla="*/ 6466951 w 12192842"/>
              <a:gd name="connsiteY2691" fmla="*/ 2916343 h 3871351"/>
              <a:gd name="connsiteX2692" fmla="*/ 6470920 w 12192842"/>
              <a:gd name="connsiteY2692" fmla="*/ 2920660 h 3871351"/>
              <a:gd name="connsiteX2693" fmla="*/ 6494748 w 12192842"/>
              <a:gd name="connsiteY2693" fmla="*/ 2907711 h 3871351"/>
              <a:gd name="connsiteX2694" fmla="*/ 6510634 w 12192842"/>
              <a:gd name="connsiteY2694" fmla="*/ 2907711 h 3871351"/>
              <a:gd name="connsiteX2695" fmla="*/ 6498722 w 12192842"/>
              <a:gd name="connsiteY2695" fmla="*/ 2886137 h 3871351"/>
              <a:gd name="connsiteX2696" fmla="*/ 6494748 w 12192842"/>
              <a:gd name="connsiteY2696" fmla="*/ 2860244 h 3871351"/>
              <a:gd name="connsiteX2697" fmla="*/ 6502691 w 12192842"/>
              <a:gd name="connsiteY2697" fmla="*/ 2868876 h 3871351"/>
              <a:gd name="connsiteX2698" fmla="*/ 6534462 w 12192842"/>
              <a:gd name="connsiteY2698" fmla="*/ 2899081 h 3871351"/>
              <a:gd name="connsiteX2699" fmla="*/ 6546378 w 12192842"/>
              <a:gd name="connsiteY2699" fmla="*/ 2903399 h 3871351"/>
              <a:gd name="connsiteX2700" fmla="*/ 6554320 w 12192842"/>
              <a:gd name="connsiteY2700" fmla="*/ 2912030 h 3871351"/>
              <a:gd name="connsiteX2701" fmla="*/ 6558289 w 12192842"/>
              <a:gd name="connsiteY2701" fmla="*/ 2920660 h 3871351"/>
              <a:gd name="connsiteX2702" fmla="*/ 6562263 w 12192842"/>
              <a:gd name="connsiteY2702" fmla="*/ 2924974 h 3871351"/>
              <a:gd name="connsiteX2703" fmla="*/ 6590060 w 12192842"/>
              <a:gd name="connsiteY2703" fmla="*/ 2916343 h 3871351"/>
              <a:gd name="connsiteX2704" fmla="*/ 6609919 w 12192842"/>
              <a:gd name="connsiteY2704" fmla="*/ 2933604 h 3871351"/>
              <a:gd name="connsiteX2705" fmla="*/ 6621831 w 12192842"/>
              <a:gd name="connsiteY2705" fmla="*/ 2950866 h 3871351"/>
              <a:gd name="connsiteX2706" fmla="*/ 6641689 w 12192842"/>
              <a:gd name="connsiteY2706" fmla="*/ 2968128 h 3871351"/>
              <a:gd name="connsiteX2707" fmla="*/ 6657575 w 12192842"/>
              <a:gd name="connsiteY2707" fmla="*/ 2968128 h 3871351"/>
              <a:gd name="connsiteX2708" fmla="*/ 6665517 w 12192842"/>
              <a:gd name="connsiteY2708" fmla="*/ 2946553 h 3871351"/>
              <a:gd name="connsiteX2709" fmla="*/ 6677429 w 12192842"/>
              <a:gd name="connsiteY2709" fmla="*/ 2959497 h 3871351"/>
              <a:gd name="connsiteX2710" fmla="*/ 6689345 w 12192842"/>
              <a:gd name="connsiteY2710" fmla="*/ 2976758 h 3871351"/>
              <a:gd name="connsiteX2711" fmla="*/ 6701257 w 12192842"/>
              <a:gd name="connsiteY2711" fmla="*/ 2968128 h 3871351"/>
              <a:gd name="connsiteX2712" fmla="*/ 6709200 w 12192842"/>
              <a:gd name="connsiteY2712" fmla="*/ 2955184 h 3871351"/>
              <a:gd name="connsiteX2713" fmla="*/ 6717142 w 12192842"/>
              <a:gd name="connsiteY2713" fmla="*/ 2942235 h 3871351"/>
              <a:gd name="connsiteX2714" fmla="*/ 6725085 w 12192842"/>
              <a:gd name="connsiteY2714" fmla="*/ 2933604 h 3871351"/>
              <a:gd name="connsiteX2715" fmla="*/ 6733027 w 12192842"/>
              <a:gd name="connsiteY2715" fmla="*/ 2950866 h 3871351"/>
              <a:gd name="connsiteX2716" fmla="*/ 6744944 w 12192842"/>
              <a:gd name="connsiteY2716" fmla="*/ 2976758 h 3871351"/>
              <a:gd name="connsiteX2717" fmla="*/ 6756855 w 12192842"/>
              <a:gd name="connsiteY2717" fmla="*/ 2998338 h 3871351"/>
              <a:gd name="connsiteX2718" fmla="*/ 6764798 w 12192842"/>
              <a:gd name="connsiteY2718" fmla="*/ 3015599 h 3871351"/>
              <a:gd name="connsiteX2719" fmla="*/ 6768771 w 12192842"/>
              <a:gd name="connsiteY2719" fmla="*/ 3032862 h 3871351"/>
              <a:gd name="connsiteX2720" fmla="*/ 6760829 w 12192842"/>
              <a:gd name="connsiteY2720" fmla="*/ 3032862 h 3871351"/>
              <a:gd name="connsiteX2721" fmla="*/ 6752886 w 12192842"/>
              <a:gd name="connsiteY2721" fmla="*/ 3028544 h 3871351"/>
              <a:gd name="connsiteX2722" fmla="*/ 6772741 w 12192842"/>
              <a:gd name="connsiteY2722" fmla="*/ 3041492 h 3871351"/>
              <a:gd name="connsiteX2723" fmla="*/ 6776714 w 12192842"/>
              <a:gd name="connsiteY2723" fmla="*/ 2998338 h 3871351"/>
              <a:gd name="connsiteX2724" fmla="*/ 6772741 w 12192842"/>
              <a:gd name="connsiteY2724" fmla="*/ 2989707 h 3871351"/>
              <a:gd name="connsiteX2725" fmla="*/ 6780683 w 12192842"/>
              <a:gd name="connsiteY2725" fmla="*/ 2985390 h 3871351"/>
              <a:gd name="connsiteX2726" fmla="*/ 6784657 w 12192842"/>
              <a:gd name="connsiteY2726" fmla="*/ 2976758 h 3871351"/>
              <a:gd name="connsiteX2727" fmla="*/ 6808485 w 12192842"/>
              <a:gd name="connsiteY2727" fmla="*/ 2950866 h 3871351"/>
              <a:gd name="connsiteX2728" fmla="*/ 6816427 w 12192842"/>
              <a:gd name="connsiteY2728" fmla="*/ 2968128 h 3871351"/>
              <a:gd name="connsiteX2729" fmla="*/ 6832313 w 12192842"/>
              <a:gd name="connsiteY2729" fmla="*/ 3006969 h 3871351"/>
              <a:gd name="connsiteX2730" fmla="*/ 6840255 w 12192842"/>
              <a:gd name="connsiteY2730" fmla="*/ 3015599 h 3871351"/>
              <a:gd name="connsiteX2731" fmla="*/ 6848198 w 12192842"/>
              <a:gd name="connsiteY2731" fmla="*/ 2989707 h 3871351"/>
              <a:gd name="connsiteX2732" fmla="*/ 6856140 w 12192842"/>
              <a:gd name="connsiteY2732" fmla="*/ 2972445 h 3871351"/>
              <a:gd name="connsiteX2733" fmla="*/ 6856140 w 12192842"/>
              <a:gd name="connsiteY2733" fmla="*/ 2963815 h 3871351"/>
              <a:gd name="connsiteX2734" fmla="*/ 6868052 w 12192842"/>
              <a:gd name="connsiteY2734" fmla="*/ 2972445 h 3871351"/>
              <a:gd name="connsiteX2735" fmla="*/ 6887911 w 12192842"/>
              <a:gd name="connsiteY2735" fmla="*/ 2985390 h 3871351"/>
              <a:gd name="connsiteX2736" fmla="*/ 6895854 w 12192842"/>
              <a:gd name="connsiteY2736" fmla="*/ 2994021 h 3871351"/>
              <a:gd name="connsiteX2737" fmla="*/ 6895854 w 12192842"/>
              <a:gd name="connsiteY2737" fmla="*/ 3006969 h 3871351"/>
              <a:gd name="connsiteX2738" fmla="*/ 6907765 w 12192842"/>
              <a:gd name="connsiteY2738" fmla="*/ 3011282 h 3871351"/>
              <a:gd name="connsiteX2739" fmla="*/ 6915708 w 12192842"/>
              <a:gd name="connsiteY2739" fmla="*/ 2998338 h 3871351"/>
              <a:gd name="connsiteX2740" fmla="*/ 6919682 w 12192842"/>
              <a:gd name="connsiteY2740" fmla="*/ 2981077 h 3871351"/>
              <a:gd name="connsiteX2741" fmla="*/ 6923651 w 12192842"/>
              <a:gd name="connsiteY2741" fmla="*/ 2994021 h 3871351"/>
              <a:gd name="connsiteX2742" fmla="*/ 6931593 w 12192842"/>
              <a:gd name="connsiteY2742" fmla="*/ 3006969 h 3871351"/>
              <a:gd name="connsiteX2743" fmla="*/ 6935567 w 12192842"/>
              <a:gd name="connsiteY2743" fmla="*/ 3015599 h 3871351"/>
              <a:gd name="connsiteX2744" fmla="*/ 6927624 w 12192842"/>
              <a:gd name="connsiteY2744" fmla="*/ 3019913 h 3871351"/>
              <a:gd name="connsiteX2745" fmla="*/ 6923651 w 12192842"/>
              <a:gd name="connsiteY2745" fmla="*/ 3054436 h 3871351"/>
              <a:gd name="connsiteX2746" fmla="*/ 6923651 w 12192842"/>
              <a:gd name="connsiteY2746" fmla="*/ 3080329 h 3871351"/>
              <a:gd name="connsiteX2747" fmla="*/ 6939536 w 12192842"/>
              <a:gd name="connsiteY2747" fmla="*/ 3123483 h 3871351"/>
              <a:gd name="connsiteX2748" fmla="*/ 6971307 w 12192842"/>
              <a:gd name="connsiteY2748" fmla="*/ 3149376 h 3871351"/>
              <a:gd name="connsiteX2749" fmla="*/ 6959395 w 12192842"/>
              <a:gd name="connsiteY2749" fmla="*/ 3114853 h 3871351"/>
              <a:gd name="connsiteX2750" fmla="*/ 6943509 w 12192842"/>
              <a:gd name="connsiteY2750" fmla="*/ 3101909 h 3871351"/>
              <a:gd name="connsiteX2751" fmla="*/ 6931593 w 12192842"/>
              <a:gd name="connsiteY2751" fmla="*/ 3093278 h 3871351"/>
              <a:gd name="connsiteX2752" fmla="*/ 6927624 w 12192842"/>
              <a:gd name="connsiteY2752" fmla="*/ 3088960 h 3871351"/>
              <a:gd name="connsiteX2753" fmla="*/ 6939536 w 12192842"/>
              <a:gd name="connsiteY2753" fmla="*/ 3080329 h 3871351"/>
              <a:gd name="connsiteX2754" fmla="*/ 6947479 w 12192842"/>
              <a:gd name="connsiteY2754" fmla="*/ 3067385 h 3871351"/>
              <a:gd name="connsiteX2755" fmla="*/ 6955421 w 12192842"/>
              <a:gd name="connsiteY2755" fmla="*/ 3041492 h 3871351"/>
              <a:gd name="connsiteX2756" fmla="*/ 6951452 w 12192842"/>
              <a:gd name="connsiteY2756" fmla="*/ 3015599 h 3871351"/>
              <a:gd name="connsiteX2757" fmla="*/ 6947479 w 12192842"/>
              <a:gd name="connsiteY2757" fmla="*/ 2994021 h 3871351"/>
              <a:gd name="connsiteX2758" fmla="*/ 6967337 w 12192842"/>
              <a:gd name="connsiteY2758" fmla="*/ 3011282 h 3871351"/>
              <a:gd name="connsiteX2759" fmla="*/ 6987192 w 12192842"/>
              <a:gd name="connsiteY2759" fmla="*/ 3032862 h 3871351"/>
              <a:gd name="connsiteX2760" fmla="*/ 6991165 w 12192842"/>
              <a:gd name="connsiteY2760" fmla="*/ 3041492 h 3871351"/>
              <a:gd name="connsiteX2761" fmla="*/ 6995134 w 12192842"/>
              <a:gd name="connsiteY2761" fmla="*/ 3058755 h 3871351"/>
              <a:gd name="connsiteX2762" fmla="*/ 6991165 w 12192842"/>
              <a:gd name="connsiteY2762" fmla="*/ 2963815 h 3871351"/>
              <a:gd name="connsiteX2763" fmla="*/ 6995134 w 12192842"/>
              <a:gd name="connsiteY2763" fmla="*/ 2963815 h 3871351"/>
              <a:gd name="connsiteX2764" fmla="*/ 7014993 w 12192842"/>
              <a:gd name="connsiteY2764" fmla="*/ 2972445 h 3871351"/>
              <a:gd name="connsiteX2765" fmla="*/ 7018962 w 12192842"/>
              <a:gd name="connsiteY2765" fmla="*/ 2972445 h 3871351"/>
              <a:gd name="connsiteX2766" fmla="*/ 7026905 w 12192842"/>
              <a:gd name="connsiteY2766" fmla="*/ 2989707 h 3871351"/>
              <a:gd name="connsiteX2767" fmla="*/ 7041856 w 12192842"/>
              <a:gd name="connsiteY2767" fmla="*/ 3001890 h 3871351"/>
              <a:gd name="connsiteX2768" fmla="*/ 7041954 w 12192842"/>
              <a:gd name="connsiteY2768" fmla="*/ 3002424 h 3871351"/>
              <a:gd name="connsiteX2769" fmla="*/ 7026905 w 12192842"/>
              <a:gd name="connsiteY2769" fmla="*/ 2998338 h 3871351"/>
              <a:gd name="connsiteX2770" fmla="*/ 7022936 w 12192842"/>
              <a:gd name="connsiteY2770" fmla="*/ 3006969 h 3871351"/>
              <a:gd name="connsiteX2771" fmla="*/ 7026905 w 12192842"/>
              <a:gd name="connsiteY2771" fmla="*/ 3037175 h 3871351"/>
              <a:gd name="connsiteX2772" fmla="*/ 7011020 w 12192842"/>
              <a:gd name="connsiteY2772" fmla="*/ 3032862 h 3871351"/>
              <a:gd name="connsiteX2773" fmla="*/ 7022936 w 12192842"/>
              <a:gd name="connsiteY2773" fmla="*/ 3050123 h 3871351"/>
              <a:gd name="connsiteX2774" fmla="*/ 7018962 w 12192842"/>
              <a:gd name="connsiteY2774" fmla="*/ 3071698 h 3871351"/>
              <a:gd name="connsiteX2775" fmla="*/ 7014993 w 12192842"/>
              <a:gd name="connsiteY2775" fmla="*/ 3076016 h 3871351"/>
              <a:gd name="connsiteX2776" fmla="*/ 7034848 w 12192842"/>
              <a:gd name="connsiteY2776" fmla="*/ 3084646 h 3871351"/>
              <a:gd name="connsiteX2777" fmla="*/ 7050733 w 12192842"/>
              <a:gd name="connsiteY2777" fmla="*/ 3088960 h 3871351"/>
              <a:gd name="connsiteX2778" fmla="*/ 7054706 w 12192842"/>
              <a:gd name="connsiteY2778" fmla="*/ 3106222 h 3871351"/>
              <a:gd name="connsiteX2779" fmla="*/ 7046764 w 12192842"/>
              <a:gd name="connsiteY2779" fmla="*/ 3110539 h 3871351"/>
              <a:gd name="connsiteX2780" fmla="*/ 7034848 w 12192842"/>
              <a:gd name="connsiteY2780" fmla="*/ 3110539 h 3871351"/>
              <a:gd name="connsiteX2781" fmla="*/ 7050733 w 12192842"/>
              <a:gd name="connsiteY2781" fmla="*/ 3132114 h 3871351"/>
              <a:gd name="connsiteX2782" fmla="*/ 7062649 w 12192842"/>
              <a:gd name="connsiteY2782" fmla="*/ 3119170 h 3871351"/>
              <a:gd name="connsiteX2783" fmla="*/ 7066618 w 12192842"/>
              <a:gd name="connsiteY2783" fmla="*/ 3071698 h 3871351"/>
              <a:gd name="connsiteX2784" fmla="*/ 7062649 w 12192842"/>
              <a:gd name="connsiteY2784" fmla="*/ 3032862 h 3871351"/>
              <a:gd name="connsiteX2785" fmla="*/ 7046764 w 12192842"/>
              <a:gd name="connsiteY2785" fmla="*/ 3015599 h 3871351"/>
              <a:gd name="connsiteX2786" fmla="*/ 7042790 w 12192842"/>
              <a:gd name="connsiteY2786" fmla="*/ 3006969 h 3871351"/>
              <a:gd name="connsiteX2787" fmla="*/ 7041954 w 12192842"/>
              <a:gd name="connsiteY2787" fmla="*/ 3002424 h 3871351"/>
              <a:gd name="connsiteX2788" fmla="*/ 7042790 w 12192842"/>
              <a:gd name="connsiteY2788" fmla="*/ 3002651 h 3871351"/>
              <a:gd name="connsiteX2789" fmla="*/ 7041856 w 12192842"/>
              <a:gd name="connsiteY2789" fmla="*/ 3001890 h 3871351"/>
              <a:gd name="connsiteX2790" fmla="*/ 7038821 w 12192842"/>
              <a:gd name="connsiteY2790" fmla="*/ 2985390 h 3871351"/>
              <a:gd name="connsiteX2791" fmla="*/ 7050733 w 12192842"/>
              <a:gd name="connsiteY2791" fmla="*/ 2963815 h 3871351"/>
              <a:gd name="connsiteX2792" fmla="*/ 7058676 w 12192842"/>
              <a:gd name="connsiteY2792" fmla="*/ 2963815 h 3871351"/>
              <a:gd name="connsiteX2793" fmla="*/ 7058676 w 12192842"/>
              <a:gd name="connsiteY2793" fmla="*/ 2998338 h 3871351"/>
              <a:gd name="connsiteX2794" fmla="*/ 7070592 w 12192842"/>
              <a:gd name="connsiteY2794" fmla="*/ 3019913 h 3871351"/>
              <a:gd name="connsiteX2795" fmla="*/ 7094420 w 12192842"/>
              <a:gd name="connsiteY2795" fmla="*/ 2998338 h 3871351"/>
              <a:gd name="connsiteX2796" fmla="*/ 7102362 w 12192842"/>
              <a:gd name="connsiteY2796" fmla="*/ 2994021 h 3871351"/>
              <a:gd name="connsiteX2797" fmla="*/ 7114274 w 12192842"/>
              <a:gd name="connsiteY2797" fmla="*/ 3002651 h 3871351"/>
              <a:gd name="connsiteX2798" fmla="*/ 7122217 w 12192842"/>
              <a:gd name="connsiteY2798" fmla="*/ 3015599 h 3871351"/>
              <a:gd name="connsiteX2799" fmla="*/ 7114274 w 12192842"/>
              <a:gd name="connsiteY2799" fmla="*/ 3019913 h 3871351"/>
              <a:gd name="connsiteX2800" fmla="*/ 7094420 w 12192842"/>
              <a:gd name="connsiteY2800" fmla="*/ 3019913 h 3871351"/>
              <a:gd name="connsiteX2801" fmla="*/ 7098389 w 12192842"/>
              <a:gd name="connsiteY2801" fmla="*/ 3058755 h 3871351"/>
              <a:gd name="connsiteX2802" fmla="*/ 7106331 w 12192842"/>
              <a:gd name="connsiteY2802" fmla="*/ 3045805 h 3871351"/>
              <a:gd name="connsiteX2803" fmla="*/ 7118247 w 12192842"/>
              <a:gd name="connsiteY2803" fmla="*/ 3037175 h 3871351"/>
              <a:gd name="connsiteX2804" fmla="*/ 7146045 w 12192842"/>
              <a:gd name="connsiteY2804" fmla="*/ 3045805 h 3871351"/>
              <a:gd name="connsiteX2805" fmla="*/ 7165903 w 12192842"/>
              <a:gd name="connsiteY2805" fmla="*/ 3058755 h 3871351"/>
              <a:gd name="connsiteX2806" fmla="*/ 7173846 w 12192842"/>
              <a:gd name="connsiteY2806" fmla="*/ 3088960 h 3871351"/>
              <a:gd name="connsiteX2807" fmla="*/ 7161930 w 12192842"/>
              <a:gd name="connsiteY2807" fmla="*/ 3097590 h 3871351"/>
              <a:gd name="connsiteX2808" fmla="*/ 7153987 w 12192842"/>
              <a:gd name="connsiteY2808" fmla="*/ 3097590 h 3871351"/>
              <a:gd name="connsiteX2809" fmla="*/ 7193700 w 12192842"/>
              <a:gd name="connsiteY2809" fmla="*/ 3119170 h 3871351"/>
              <a:gd name="connsiteX2810" fmla="*/ 7197674 w 12192842"/>
              <a:gd name="connsiteY2810" fmla="*/ 3106222 h 3871351"/>
              <a:gd name="connsiteX2811" fmla="*/ 7185758 w 12192842"/>
              <a:gd name="connsiteY2811" fmla="*/ 3093278 h 3871351"/>
              <a:gd name="connsiteX2812" fmla="*/ 7181789 w 12192842"/>
              <a:gd name="connsiteY2812" fmla="*/ 3084646 h 3871351"/>
              <a:gd name="connsiteX2813" fmla="*/ 7185758 w 12192842"/>
              <a:gd name="connsiteY2813" fmla="*/ 3076016 h 3871351"/>
              <a:gd name="connsiteX2814" fmla="*/ 7209586 w 12192842"/>
              <a:gd name="connsiteY2814" fmla="*/ 3037175 h 3871351"/>
              <a:gd name="connsiteX2815" fmla="*/ 7213559 w 12192842"/>
              <a:gd name="connsiteY2815" fmla="*/ 3028544 h 3871351"/>
              <a:gd name="connsiteX2816" fmla="*/ 7213559 w 12192842"/>
              <a:gd name="connsiteY2816" fmla="*/ 3002651 h 3871351"/>
              <a:gd name="connsiteX2817" fmla="*/ 7217528 w 12192842"/>
              <a:gd name="connsiteY2817" fmla="*/ 2989707 h 3871351"/>
              <a:gd name="connsiteX2818" fmla="*/ 7229444 w 12192842"/>
              <a:gd name="connsiteY2818" fmla="*/ 2994021 h 3871351"/>
              <a:gd name="connsiteX2819" fmla="*/ 7249299 w 12192842"/>
              <a:gd name="connsiteY2819" fmla="*/ 3002651 h 3871351"/>
              <a:gd name="connsiteX2820" fmla="*/ 7253272 w 12192842"/>
              <a:gd name="connsiteY2820" fmla="*/ 3006969 h 3871351"/>
              <a:gd name="connsiteX2821" fmla="*/ 7241356 w 12192842"/>
              <a:gd name="connsiteY2821" fmla="*/ 3019913 h 3871351"/>
              <a:gd name="connsiteX2822" fmla="*/ 7233414 w 12192842"/>
              <a:gd name="connsiteY2822" fmla="*/ 3019913 h 3871351"/>
              <a:gd name="connsiteX2823" fmla="*/ 7229444 w 12192842"/>
              <a:gd name="connsiteY2823" fmla="*/ 3037175 h 3871351"/>
              <a:gd name="connsiteX2824" fmla="*/ 7225471 w 12192842"/>
              <a:gd name="connsiteY2824" fmla="*/ 3063068 h 3871351"/>
              <a:gd name="connsiteX2825" fmla="*/ 7217528 w 12192842"/>
              <a:gd name="connsiteY2825" fmla="*/ 3071698 h 3871351"/>
              <a:gd name="connsiteX2826" fmla="*/ 7237387 w 12192842"/>
              <a:gd name="connsiteY2826" fmla="*/ 3080329 h 3871351"/>
              <a:gd name="connsiteX2827" fmla="*/ 7265184 w 12192842"/>
              <a:gd name="connsiteY2827" fmla="*/ 3088960 h 3871351"/>
              <a:gd name="connsiteX2828" fmla="*/ 7277100 w 12192842"/>
              <a:gd name="connsiteY2828" fmla="*/ 3088960 h 3871351"/>
              <a:gd name="connsiteX2829" fmla="*/ 7289012 w 12192842"/>
              <a:gd name="connsiteY2829" fmla="*/ 3093278 h 3871351"/>
              <a:gd name="connsiteX2830" fmla="*/ 7285043 w 12192842"/>
              <a:gd name="connsiteY2830" fmla="*/ 3114853 h 3871351"/>
              <a:gd name="connsiteX2831" fmla="*/ 7285043 w 12192842"/>
              <a:gd name="connsiteY2831" fmla="*/ 3127802 h 3871351"/>
              <a:gd name="connsiteX2832" fmla="*/ 7292985 w 12192842"/>
              <a:gd name="connsiteY2832" fmla="*/ 3123483 h 3871351"/>
              <a:gd name="connsiteX2833" fmla="*/ 7308871 w 12192842"/>
              <a:gd name="connsiteY2833" fmla="*/ 3110539 h 3871351"/>
              <a:gd name="connsiteX2834" fmla="*/ 7340641 w 12192842"/>
              <a:gd name="connsiteY2834" fmla="*/ 3132114 h 3871351"/>
              <a:gd name="connsiteX2835" fmla="*/ 7368438 w 12192842"/>
              <a:gd name="connsiteY2835" fmla="*/ 3153694 h 3871351"/>
              <a:gd name="connsiteX2836" fmla="*/ 7372412 w 12192842"/>
              <a:gd name="connsiteY2836" fmla="*/ 3162324 h 3871351"/>
              <a:gd name="connsiteX2837" fmla="*/ 7372412 w 12192842"/>
              <a:gd name="connsiteY2837" fmla="*/ 3175269 h 3871351"/>
              <a:gd name="connsiteX2838" fmla="*/ 7376381 w 12192842"/>
              <a:gd name="connsiteY2838" fmla="*/ 3188217 h 3871351"/>
              <a:gd name="connsiteX2839" fmla="*/ 7380354 w 12192842"/>
              <a:gd name="connsiteY2839" fmla="*/ 3196848 h 3871351"/>
              <a:gd name="connsiteX2840" fmla="*/ 7388297 w 12192842"/>
              <a:gd name="connsiteY2840" fmla="*/ 3183900 h 3871351"/>
              <a:gd name="connsiteX2841" fmla="*/ 7388297 w 12192842"/>
              <a:gd name="connsiteY2841" fmla="*/ 3175269 h 3871351"/>
              <a:gd name="connsiteX2842" fmla="*/ 7384324 w 12192842"/>
              <a:gd name="connsiteY2842" fmla="*/ 3158007 h 3871351"/>
              <a:gd name="connsiteX2843" fmla="*/ 7388297 w 12192842"/>
              <a:gd name="connsiteY2843" fmla="*/ 3136432 h 3871351"/>
              <a:gd name="connsiteX2844" fmla="*/ 7392266 w 12192842"/>
              <a:gd name="connsiteY2844" fmla="*/ 3127802 h 3871351"/>
              <a:gd name="connsiteX2845" fmla="*/ 7396240 w 12192842"/>
              <a:gd name="connsiteY2845" fmla="*/ 3136432 h 3871351"/>
              <a:gd name="connsiteX2846" fmla="*/ 7396240 w 12192842"/>
              <a:gd name="connsiteY2846" fmla="*/ 3179586 h 3871351"/>
              <a:gd name="connsiteX2847" fmla="*/ 7404182 w 12192842"/>
              <a:gd name="connsiteY2847" fmla="*/ 3218423 h 3871351"/>
              <a:gd name="connsiteX2848" fmla="*/ 7404182 w 12192842"/>
              <a:gd name="connsiteY2848" fmla="*/ 3252947 h 3871351"/>
              <a:gd name="connsiteX2849" fmla="*/ 7392266 w 12192842"/>
              <a:gd name="connsiteY2849" fmla="*/ 3261577 h 3871351"/>
              <a:gd name="connsiteX2850" fmla="*/ 7392266 w 12192842"/>
              <a:gd name="connsiteY2850" fmla="*/ 3227054 h 3871351"/>
              <a:gd name="connsiteX2851" fmla="*/ 7384324 w 12192842"/>
              <a:gd name="connsiteY2851" fmla="*/ 3227054 h 3871351"/>
              <a:gd name="connsiteX2852" fmla="*/ 7364469 w 12192842"/>
              <a:gd name="connsiteY2852" fmla="*/ 3218423 h 3871351"/>
              <a:gd name="connsiteX2853" fmla="*/ 7324756 w 12192842"/>
              <a:gd name="connsiteY2853" fmla="*/ 3149376 h 3871351"/>
              <a:gd name="connsiteX2854" fmla="*/ 7308871 w 12192842"/>
              <a:gd name="connsiteY2854" fmla="*/ 3136432 h 3871351"/>
              <a:gd name="connsiteX2855" fmla="*/ 7304897 w 12192842"/>
              <a:gd name="connsiteY2855" fmla="*/ 3145063 h 3871351"/>
              <a:gd name="connsiteX2856" fmla="*/ 7296955 w 12192842"/>
              <a:gd name="connsiteY2856" fmla="*/ 3170956 h 3871351"/>
              <a:gd name="connsiteX2857" fmla="*/ 7285043 w 12192842"/>
              <a:gd name="connsiteY2857" fmla="*/ 3162324 h 3871351"/>
              <a:gd name="connsiteX2858" fmla="*/ 7269158 w 12192842"/>
              <a:gd name="connsiteY2858" fmla="*/ 3119170 h 3871351"/>
              <a:gd name="connsiteX2859" fmla="*/ 7253272 w 12192842"/>
              <a:gd name="connsiteY2859" fmla="*/ 3101909 h 3871351"/>
              <a:gd name="connsiteX2860" fmla="*/ 7261215 w 12192842"/>
              <a:gd name="connsiteY2860" fmla="*/ 3119170 h 3871351"/>
              <a:gd name="connsiteX2861" fmla="*/ 7273127 w 12192842"/>
              <a:gd name="connsiteY2861" fmla="*/ 3153694 h 3871351"/>
              <a:gd name="connsiteX2862" fmla="*/ 7289012 w 12192842"/>
              <a:gd name="connsiteY2862" fmla="*/ 3192530 h 3871351"/>
              <a:gd name="connsiteX2863" fmla="*/ 7304897 w 12192842"/>
              <a:gd name="connsiteY2863" fmla="*/ 3222741 h 3871351"/>
              <a:gd name="connsiteX2864" fmla="*/ 7336668 w 12192842"/>
              <a:gd name="connsiteY2864" fmla="*/ 3231371 h 3871351"/>
              <a:gd name="connsiteX2865" fmla="*/ 7328725 w 12192842"/>
              <a:gd name="connsiteY2865" fmla="*/ 3222741 h 3871351"/>
              <a:gd name="connsiteX2866" fmla="*/ 7320783 w 12192842"/>
              <a:gd name="connsiteY2866" fmla="*/ 3214110 h 3871351"/>
              <a:gd name="connsiteX2867" fmla="*/ 7352553 w 12192842"/>
              <a:gd name="connsiteY2867" fmla="*/ 3240002 h 3871351"/>
              <a:gd name="connsiteX2868" fmla="*/ 7360496 w 12192842"/>
              <a:gd name="connsiteY2868" fmla="*/ 3257264 h 3871351"/>
              <a:gd name="connsiteX2869" fmla="*/ 7356527 w 12192842"/>
              <a:gd name="connsiteY2869" fmla="*/ 3278839 h 3871351"/>
              <a:gd name="connsiteX2870" fmla="*/ 7352553 w 12192842"/>
              <a:gd name="connsiteY2870" fmla="*/ 3270208 h 3871351"/>
              <a:gd name="connsiteX2871" fmla="*/ 7348584 w 12192842"/>
              <a:gd name="connsiteY2871" fmla="*/ 3257264 h 3871351"/>
              <a:gd name="connsiteX2872" fmla="*/ 7340641 w 12192842"/>
              <a:gd name="connsiteY2872" fmla="*/ 3265895 h 3871351"/>
              <a:gd name="connsiteX2873" fmla="*/ 7340641 w 12192842"/>
              <a:gd name="connsiteY2873" fmla="*/ 3283157 h 3871351"/>
              <a:gd name="connsiteX2874" fmla="*/ 7332699 w 12192842"/>
              <a:gd name="connsiteY2874" fmla="*/ 3291788 h 3871351"/>
              <a:gd name="connsiteX2875" fmla="*/ 7320783 w 12192842"/>
              <a:gd name="connsiteY2875" fmla="*/ 3309049 h 3871351"/>
              <a:gd name="connsiteX2876" fmla="*/ 7292985 w 12192842"/>
              <a:gd name="connsiteY2876" fmla="*/ 3321993 h 3871351"/>
              <a:gd name="connsiteX2877" fmla="*/ 7277100 w 12192842"/>
              <a:gd name="connsiteY2877" fmla="*/ 3296101 h 3871351"/>
              <a:gd name="connsiteX2878" fmla="*/ 7265184 w 12192842"/>
              <a:gd name="connsiteY2878" fmla="*/ 3274525 h 3871351"/>
              <a:gd name="connsiteX2879" fmla="*/ 7296955 w 12192842"/>
              <a:gd name="connsiteY2879" fmla="*/ 3296101 h 3871351"/>
              <a:gd name="connsiteX2880" fmla="*/ 7300928 w 12192842"/>
              <a:gd name="connsiteY2880" fmla="*/ 3304732 h 3871351"/>
              <a:gd name="connsiteX2881" fmla="*/ 7304897 w 12192842"/>
              <a:gd name="connsiteY2881" fmla="*/ 3278839 h 3871351"/>
              <a:gd name="connsiteX2882" fmla="*/ 7289012 w 12192842"/>
              <a:gd name="connsiteY2882" fmla="*/ 3235684 h 3871351"/>
              <a:gd name="connsiteX2883" fmla="*/ 7281069 w 12192842"/>
              <a:gd name="connsiteY2883" fmla="*/ 3218423 h 3871351"/>
              <a:gd name="connsiteX2884" fmla="*/ 7273127 w 12192842"/>
              <a:gd name="connsiteY2884" fmla="*/ 3227054 h 3871351"/>
              <a:gd name="connsiteX2885" fmla="*/ 7269158 w 12192842"/>
              <a:gd name="connsiteY2885" fmla="*/ 3240002 h 3871351"/>
              <a:gd name="connsiteX2886" fmla="*/ 7265184 w 12192842"/>
              <a:gd name="connsiteY2886" fmla="*/ 3244315 h 3871351"/>
              <a:gd name="connsiteX2887" fmla="*/ 7261215 w 12192842"/>
              <a:gd name="connsiteY2887" fmla="*/ 3222741 h 3871351"/>
              <a:gd name="connsiteX2888" fmla="*/ 7253272 w 12192842"/>
              <a:gd name="connsiteY2888" fmla="*/ 3218423 h 3871351"/>
              <a:gd name="connsiteX2889" fmla="*/ 7237387 w 12192842"/>
              <a:gd name="connsiteY2889" fmla="*/ 3214110 h 3871351"/>
              <a:gd name="connsiteX2890" fmla="*/ 7245330 w 12192842"/>
              <a:gd name="connsiteY2890" fmla="*/ 3205478 h 3871351"/>
              <a:gd name="connsiteX2891" fmla="*/ 7249299 w 12192842"/>
              <a:gd name="connsiteY2891" fmla="*/ 3179586 h 3871351"/>
              <a:gd name="connsiteX2892" fmla="*/ 7245330 w 12192842"/>
              <a:gd name="connsiteY2892" fmla="*/ 3158007 h 3871351"/>
              <a:gd name="connsiteX2893" fmla="*/ 7217528 w 12192842"/>
              <a:gd name="connsiteY2893" fmla="*/ 3162324 h 3871351"/>
              <a:gd name="connsiteX2894" fmla="*/ 7217528 w 12192842"/>
              <a:gd name="connsiteY2894" fmla="*/ 3179586 h 3871351"/>
              <a:gd name="connsiteX2895" fmla="*/ 7221502 w 12192842"/>
              <a:gd name="connsiteY2895" fmla="*/ 3183900 h 3871351"/>
              <a:gd name="connsiteX2896" fmla="*/ 7197674 w 12192842"/>
              <a:gd name="connsiteY2896" fmla="*/ 3166637 h 3871351"/>
              <a:gd name="connsiteX2897" fmla="*/ 7177815 w 12192842"/>
              <a:gd name="connsiteY2897" fmla="*/ 3170956 h 3871351"/>
              <a:gd name="connsiteX2898" fmla="*/ 7169872 w 12192842"/>
              <a:gd name="connsiteY2898" fmla="*/ 3179586 h 3871351"/>
              <a:gd name="connsiteX2899" fmla="*/ 7150018 w 12192842"/>
              <a:gd name="connsiteY2899" fmla="*/ 3175269 h 3871351"/>
              <a:gd name="connsiteX2900" fmla="*/ 7161930 w 12192842"/>
              <a:gd name="connsiteY2900" fmla="*/ 3196848 h 3871351"/>
              <a:gd name="connsiteX2901" fmla="*/ 7165903 w 12192842"/>
              <a:gd name="connsiteY2901" fmla="*/ 3205478 h 3871351"/>
              <a:gd name="connsiteX2902" fmla="*/ 7150018 w 12192842"/>
              <a:gd name="connsiteY2902" fmla="*/ 3209792 h 3871351"/>
              <a:gd name="connsiteX2903" fmla="*/ 7138102 w 12192842"/>
              <a:gd name="connsiteY2903" fmla="*/ 3209792 h 3871351"/>
              <a:gd name="connsiteX2904" fmla="*/ 7130159 w 12192842"/>
              <a:gd name="connsiteY2904" fmla="*/ 3205478 h 3871351"/>
              <a:gd name="connsiteX2905" fmla="*/ 7126190 w 12192842"/>
              <a:gd name="connsiteY2905" fmla="*/ 3196848 h 3871351"/>
              <a:gd name="connsiteX2906" fmla="*/ 7098389 w 12192842"/>
              <a:gd name="connsiteY2906" fmla="*/ 3175269 h 3871351"/>
              <a:gd name="connsiteX2907" fmla="*/ 7102362 w 12192842"/>
              <a:gd name="connsiteY2907" fmla="*/ 3196848 h 3871351"/>
              <a:gd name="connsiteX2908" fmla="*/ 7098389 w 12192842"/>
              <a:gd name="connsiteY2908" fmla="*/ 3222741 h 3871351"/>
              <a:gd name="connsiteX2909" fmla="*/ 7090446 w 12192842"/>
              <a:gd name="connsiteY2909" fmla="*/ 3227054 h 3871351"/>
              <a:gd name="connsiteX2910" fmla="*/ 7094420 w 12192842"/>
              <a:gd name="connsiteY2910" fmla="*/ 3240002 h 3871351"/>
              <a:gd name="connsiteX2911" fmla="*/ 7082503 w 12192842"/>
              <a:gd name="connsiteY2911" fmla="*/ 3252947 h 3871351"/>
              <a:gd name="connsiteX2912" fmla="*/ 7062649 w 12192842"/>
              <a:gd name="connsiteY2912" fmla="*/ 3248634 h 3871351"/>
              <a:gd name="connsiteX2913" fmla="*/ 7054706 w 12192842"/>
              <a:gd name="connsiteY2913" fmla="*/ 3209792 h 3871351"/>
              <a:gd name="connsiteX2914" fmla="*/ 7046764 w 12192842"/>
              <a:gd name="connsiteY2914" fmla="*/ 3209792 h 3871351"/>
              <a:gd name="connsiteX2915" fmla="*/ 7030878 w 12192842"/>
              <a:gd name="connsiteY2915" fmla="*/ 3227054 h 3871351"/>
              <a:gd name="connsiteX2916" fmla="*/ 7046764 w 12192842"/>
              <a:gd name="connsiteY2916" fmla="*/ 3265895 h 3871351"/>
              <a:gd name="connsiteX2917" fmla="*/ 7050733 w 12192842"/>
              <a:gd name="connsiteY2917" fmla="*/ 3265895 h 3871351"/>
              <a:gd name="connsiteX2918" fmla="*/ 7038821 w 12192842"/>
              <a:gd name="connsiteY2918" fmla="*/ 3287469 h 3871351"/>
              <a:gd name="connsiteX2919" fmla="*/ 7034848 w 12192842"/>
              <a:gd name="connsiteY2919" fmla="*/ 3317681 h 3871351"/>
              <a:gd name="connsiteX2920" fmla="*/ 7034848 w 12192842"/>
              <a:gd name="connsiteY2920" fmla="*/ 3330624 h 3871351"/>
              <a:gd name="connsiteX2921" fmla="*/ 7026905 w 12192842"/>
              <a:gd name="connsiteY2921" fmla="*/ 3321993 h 3871351"/>
              <a:gd name="connsiteX2922" fmla="*/ 7011020 w 12192842"/>
              <a:gd name="connsiteY2922" fmla="*/ 3304732 h 3871351"/>
              <a:gd name="connsiteX2923" fmla="*/ 6999108 w 12192842"/>
              <a:gd name="connsiteY2923" fmla="*/ 3304732 h 3871351"/>
              <a:gd name="connsiteX2924" fmla="*/ 7003077 w 12192842"/>
              <a:gd name="connsiteY2924" fmla="*/ 3321993 h 3871351"/>
              <a:gd name="connsiteX2925" fmla="*/ 6947479 w 12192842"/>
              <a:gd name="connsiteY2925" fmla="*/ 3248634 h 3871351"/>
              <a:gd name="connsiteX2926" fmla="*/ 6943509 w 12192842"/>
              <a:gd name="connsiteY2926" fmla="*/ 3248634 h 3871351"/>
              <a:gd name="connsiteX2927" fmla="*/ 6919682 w 12192842"/>
              <a:gd name="connsiteY2927" fmla="*/ 3244315 h 3871351"/>
              <a:gd name="connsiteX2928" fmla="*/ 6895854 w 12192842"/>
              <a:gd name="connsiteY2928" fmla="*/ 3248634 h 3871351"/>
              <a:gd name="connsiteX2929" fmla="*/ 6879968 w 12192842"/>
              <a:gd name="connsiteY2929" fmla="*/ 3235684 h 3871351"/>
              <a:gd name="connsiteX2930" fmla="*/ 6872026 w 12192842"/>
              <a:gd name="connsiteY2930" fmla="*/ 3218423 h 3871351"/>
              <a:gd name="connsiteX2931" fmla="*/ 6864083 w 12192842"/>
              <a:gd name="connsiteY2931" fmla="*/ 3231371 h 3871351"/>
              <a:gd name="connsiteX2932" fmla="*/ 6840255 w 12192842"/>
              <a:gd name="connsiteY2932" fmla="*/ 3248634 h 3871351"/>
              <a:gd name="connsiteX2933" fmla="*/ 6852167 w 12192842"/>
              <a:gd name="connsiteY2933" fmla="*/ 3270208 h 3871351"/>
              <a:gd name="connsiteX2934" fmla="*/ 6864083 w 12192842"/>
              <a:gd name="connsiteY2934" fmla="*/ 3278839 h 3871351"/>
              <a:gd name="connsiteX2935" fmla="*/ 6868052 w 12192842"/>
              <a:gd name="connsiteY2935" fmla="*/ 3265895 h 3871351"/>
              <a:gd name="connsiteX2936" fmla="*/ 6875995 w 12192842"/>
              <a:gd name="connsiteY2936" fmla="*/ 3274525 h 3871351"/>
              <a:gd name="connsiteX2937" fmla="*/ 6864083 w 12192842"/>
              <a:gd name="connsiteY2937" fmla="*/ 3291788 h 3871351"/>
              <a:gd name="connsiteX2938" fmla="*/ 6844224 w 12192842"/>
              <a:gd name="connsiteY2938" fmla="*/ 3309049 h 3871351"/>
              <a:gd name="connsiteX2939" fmla="*/ 6820396 w 12192842"/>
              <a:gd name="connsiteY2939" fmla="*/ 3309049 h 3871351"/>
              <a:gd name="connsiteX2940" fmla="*/ 6796569 w 12192842"/>
              <a:gd name="connsiteY2940" fmla="*/ 3296101 h 3871351"/>
              <a:gd name="connsiteX2941" fmla="*/ 6788626 w 12192842"/>
              <a:gd name="connsiteY2941" fmla="*/ 3287469 h 3871351"/>
              <a:gd name="connsiteX2942" fmla="*/ 6784657 w 12192842"/>
              <a:gd name="connsiteY2942" fmla="*/ 3283157 h 3871351"/>
              <a:gd name="connsiteX2943" fmla="*/ 6768771 w 12192842"/>
              <a:gd name="connsiteY2943" fmla="*/ 3274525 h 3871351"/>
              <a:gd name="connsiteX2944" fmla="*/ 6744944 w 12192842"/>
              <a:gd name="connsiteY2944" fmla="*/ 3270208 h 3871351"/>
              <a:gd name="connsiteX2945" fmla="*/ 6743546 w 12192842"/>
              <a:gd name="connsiteY2945" fmla="*/ 3277797 h 3871351"/>
              <a:gd name="connsiteX2946" fmla="*/ 6743453 w 12192842"/>
              <a:gd name="connsiteY2946" fmla="*/ 3277761 h 3871351"/>
              <a:gd name="connsiteX2947" fmla="*/ 6743499 w 12192842"/>
              <a:gd name="connsiteY2947" fmla="*/ 3278056 h 3871351"/>
              <a:gd name="connsiteX2948" fmla="*/ 6740970 w 12192842"/>
              <a:gd name="connsiteY2948" fmla="*/ 3291788 h 3871351"/>
              <a:gd name="connsiteX2949" fmla="*/ 6744944 w 12192842"/>
              <a:gd name="connsiteY2949" fmla="*/ 3287469 h 3871351"/>
              <a:gd name="connsiteX2950" fmla="*/ 6743499 w 12192842"/>
              <a:gd name="connsiteY2950" fmla="*/ 3278056 h 3871351"/>
              <a:gd name="connsiteX2951" fmla="*/ 6743546 w 12192842"/>
              <a:gd name="connsiteY2951" fmla="*/ 3277797 h 3871351"/>
              <a:gd name="connsiteX2952" fmla="*/ 6768771 w 12192842"/>
              <a:gd name="connsiteY2952" fmla="*/ 3287469 h 3871351"/>
              <a:gd name="connsiteX2953" fmla="*/ 6768771 w 12192842"/>
              <a:gd name="connsiteY2953" fmla="*/ 3313362 h 3871351"/>
              <a:gd name="connsiteX2954" fmla="*/ 6737001 w 12192842"/>
              <a:gd name="connsiteY2954" fmla="*/ 3317681 h 3871351"/>
              <a:gd name="connsiteX2955" fmla="*/ 6713173 w 12192842"/>
              <a:gd name="connsiteY2955" fmla="*/ 3309049 h 3871351"/>
              <a:gd name="connsiteX2956" fmla="*/ 6701257 w 12192842"/>
              <a:gd name="connsiteY2956" fmla="*/ 3304732 h 3871351"/>
              <a:gd name="connsiteX2957" fmla="*/ 6697288 w 12192842"/>
              <a:gd name="connsiteY2957" fmla="*/ 3304732 h 3871351"/>
              <a:gd name="connsiteX2958" fmla="*/ 6685372 w 12192842"/>
              <a:gd name="connsiteY2958" fmla="*/ 3283157 h 3871351"/>
              <a:gd name="connsiteX2959" fmla="*/ 6677429 w 12192842"/>
              <a:gd name="connsiteY2959" fmla="*/ 3270208 h 3871351"/>
              <a:gd name="connsiteX2960" fmla="*/ 6673460 w 12192842"/>
              <a:gd name="connsiteY2960" fmla="*/ 3296101 h 3871351"/>
              <a:gd name="connsiteX2961" fmla="*/ 6657575 w 12192842"/>
              <a:gd name="connsiteY2961" fmla="*/ 3321993 h 3871351"/>
              <a:gd name="connsiteX2962" fmla="*/ 6633747 w 12192842"/>
              <a:gd name="connsiteY2962" fmla="*/ 3317681 h 3871351"/>
              <a:gd name="connsiteX2963" fmla="*/ 6645658 w 12192842"/>
              <a:gd name="connsiteY2963" fmla="*/ 3283157 h 3871351"/>
              <a:gd name="connsiteX2964" fmla="*/ 6653601 w 12192842"/>
              <a:gd name="connsiteY2964" fmla="*/ 3261577 h 3871351"/>
              <a:gd name="connsiteX2965" fmla="*/ 6645658 w 12192842"/>
              <a:gd name="connsiteY2965" fmla="*/ 3240002 h 3871351"/>
              <a:gd name="connsiteX2966" fmla="*/ 6637716 w 12192842"/>
              <a:gd name="connsiteY2966" fmla="*/ 3248634 h 3871351"/>
              <a:gd name="connsiteX2967" fmla="*/ 6633747 w 12192842"/>
              <a:gd name="connsiteY2967" fmla="*/ 3257264 h 3871351"/>
              <a:gd name="connsiteX2968" fmla="*/ 6625804 w 12192842"/>
              <a:gd name="connsiteY2968" fmla="*/ 3235684 h 3871351"/>
              <a:gd name="connsiteX2969" fmla="*/ 6613888 w 12192842"/>
              <a:gd name="connsiteY2969" fmla="*/ 3166637 h 3871351"/>
              <a:gd name="connsiteX2970" fmla="*/ 6609919 w 12192842"/>
              <a:gd name="connsiteY2970" fmla="*/ 3145063 h 3871351"/>
              <a:gd name="connsiteX2971" fmla="*/ 6601976 w 12192842"/>
              <a:gd name="connsiteY2971" fmla="*/ 3170956 h 3871351"/>
              <a:gd name="connsiteX2972" fmla="*/ 6594033 w 12192842"/>
              <a:gd name="connsiteY2972" fmla="*/ 3179586 h 3871351"/>
              <a:gd name="connsiteX2973" fmla="*/ 6582117 w 12192842"/>
              <a:gd name="connsiteY2973" fmla="*/ 3170956 h 3871351"/>
              <a:gd name="connsiteX2974" fmla="*/ 6574175 w 12192842"/>
              <a:gd name="connsiteY2974" fmla="*/ 3179586 h 3871351"/>
              <a:gd name="connsiteX2975" fmla="*/ 6566232 w 12192842"/>
              <a:gd name="connsiteY2975" fmla="*/ 3170956 h 3871351"/>
              <a:gd name="connsiteX2976" fmla="*/ 6562263 w 12192842"/>
              <a:gd name="connsiteY2976" fmla="*/ 3166637 h 3871351"/>
              <a:gd name="connsiteX2977" fmla="*/ 6566232 w 12192842"/>
              <a:gd name="connsiteY2977" fmla="*/ 3188217 h 3871351"/>
              <a:gd name="connsiteX2978" fmla="*/ 6566232 w 12192842"/>
              <a:gd name="connsiteY2978" fmla="*/ 3209792 h 3871351"/>
              <a:gd name="connsiteX2979" fmla="*/ 6570206 w 12192842"/>
              <a:gd name="connsiteY2979" fmla="*/ 3227054 h 3871351"/>
              <a:gd name="connsiteX2980" fmla="*/ 6562263 w 12192842"/>
              <a:gd name="connsiteY2980" fmla="*/ 3261577 h 3871351"/>
              <a:gd name="connsiteX2981" fmla="*/ 6554320 w 12192842"/>
              <a:gd name="connsiteY2981" fmla="*/ 3274525 h 3871351"/>
              <a:gd name="connsiteX2982" fmla="*/ 6574175 w 12192842"/>
              <a:gd name="connsiteY2982" fmla="*/ 3274525 h 3871351"/>
              <a:gd name="connsiteX2983" fmla="*/ 6605945 w 12192842"/>
              <a:gd name="connsiteY2983" fmla="*/ 3244315 h 3871351"/>
              <a:gd name="connsiteX2984" fmla="*/ 6605945 w 12192842"/>
              <a:gd name="connsiteY2984" fmla="*/ 3240002 h 3871351"/>
              <a:gd name="connsiteX2985" fmla="*/ 6590060 w 12192842"/>
              <a:gd name="connsiteY2985" fmla="*/ 3231371 h 3871351"/>
              <a:gd name="connsiteX2986" fmla="*/ 6582117 w 12192842"/>
              <a:gd name="connsiteY2986" fmla="*/ 3227054 h 3871351"/>
              <a:gd name="connsiteX2987" fmla="*/ 6586091 w 12192842"/>
              <a:gd name="connsiteY2987" fmla="*/ 3209792 h 3871351"/>
              <a:gd name="connsiteX2988" fmla="*/ 6609919 w 12192842"/>
              <a:gd name="connsiteY2988" fmla="*/ 3222741 h 3871351"/>
              <a:gd name="connsiteX2989" fmla="*/ 6617861 w 12192842"/>
              <a:gd name="connsiteY2989" fmla="*/ 3283157 h 3871351"/>
              <a:gd name="connsiteX2990" fmla="*/ 6613888 w 12192842"/>
              <a:gd name="connsiteY2990" fmla="*/ 3291788 h 3871351"/>
              <a:gd name="connsiteX2991" fmla="*/ 6617861 w 12192842"/>
              <a:gd name="connsiteY2991" fmla="*/ 3309049 h 3871351"/>
              <a:gd name="connsiteX2992" fmla="*/ 6601976 w 12192842"/>
              <a:gd name="connsiteY2992" fmla="*/ 3296101 h 3871351"/>
              <a:gd name="connsiteX2993" fmla="*/ 6590060 w 12192842"/>
              <a:gd name="connsiteY2993" fmla="*/ 3309049 h 3871351"/>
              <a:gd name="connsiteX2994" fmla="*/ 6582117 w 12192842"/>
              <a:gd name="connsiteY2994" fmla="*/ 3309049 h 3871351"/>
              <a:gd name="connsiteX2995" fmla="*/ 6562263 w 12192842"/>
              <a:gd name="connsiteY2995" fmla="*/ 3304732 h 3871351"/>
              <a:gd name="connsiteX2996" fmla="*/ 6558289 w 12192842"/>
              <a:gd name="connsiteY2996" fmla="*/ 3300418 h 3871351"/>
              <a:gd name="connsiteX2997" fmla="*/ 6554320 w 12192842"/>
              <a:gd name="connsiteY2997" fmla="*/ 3291788 h 3871351"/>
              <a:gd name="connsiteX2998" fmla="*/ 6530492 w 12192842"/>
              <a:gd name="connsiteY2998" fmla="*/ 3274525 h 3871351"/>
              <a:gd name="connsiteX2999" fmla="*/ 6538435 w 12192842"/>
              <a:gd name="connsiteY2999" fmla="*/ 3265895 h 3871351"/>
              <a:gd name="connsiteX3000" fmla="*/ 6538435 w 12192842"/>
              <a:gd name="connsiteY3000" fmla="*/ 3257264 h 3871351"/>
              <a:gd name="connsiteX3001" fmla="*/ 6522550 w 12192842"/>
              <a:gd name="connsiteY3001" fmla="*/ 3244315 h 3871351"/>
              <a:gd name="connsiteX3002" fmla="*/ 6514607 w 12192842"/>
              <a:gd name="connsiteY3002" fmla="*/ 3231371 h 3871351"/>
              <a:gd name="connsiteX3003" fmla="*/ 6498722 w 12192842"/>
              <a:gd name="connsiteY3003" fmla="*/ 3196848 h 3871351"/>
              <a:gd name="connsiteX3004" fmla="*/ 6494748 w 12192842"/>
              <a:gd name="connsiteY3004" fmla="*/ 3209792 h 3871351"/>
              <a:gd name="connsiteX3005" fmla="*/ 6482837 w 12192842"/>
              <a:gd name="connsiteY3005" fmla="*/ 3201161 h 3871351"/>
              <a:gd name="connsiteX3006" fmla="*/ 6462978 w 12192842"/>
              <a:gd name="connsiteY3006" fmla="*/ 3205478 h 3871351"/>
              <a:gd name="connsiteX3007" fmla="*/ 6455035 w 12192842"/>
              <a:gd name="connsiteY3007" fmla="*/ 3235684 h 3871351"/>
              <a:gd name="connsiteX3008" fmla="*/ 6439150 w 12192842"/>
              <a:gd name="connsiteY3008" fmla="*/ 3248634 h 3871351"/>
              <a:gd name="connsiteX3009" fmla="*/ 6423265 w 12192842"/>
              <a:gd name="connsiteY3009" fmla="*/ 3244315 h 3871351"/>
              <a:gd name="connsiteX3010" fmla="*/ 6415322 w 12192842"/>
              <a:gd name="connsiteY3010" fmla="*/ 3240002 h 3871351"/>
              <a:gd name="connsiteX3011" fmla="*/ 6443123 w 12192842"/>
              <a:gd name="connsiteY3011" fmla="*/ 3218423 h 3871351"/>
              <a:gd name="connsiteX3012" fmla="*/ 6447093 w 12192842"/>
              <a:gd name="connsiteY3012" fmla="*/ 3192530 h 3871351"/>
              <a:gd name="connsiteX3013" fmla="*/ 6435181 w 12192842"/>
              <a:gd name="connsiteY3013" fmla="*/ 3132114 h 3871351"/>
              <a:gd name="connsiteX3014" fmla="*/ 6439150 w 12192842"/>
              <a:gd name="connsiteY3014" fmla="*/ 3183900 h 3871351"/>
              <a:gd name="connsiteX3015" fmla="*/ 6431207 w 12192842"/>
              <a:gd name="connsiteY3015" fmla="*/ 3192530 h 3871351"/>
              <a:gd name="connsiteX3016" fmla="*/ 6415322 w 12192842"/>
              <a:gd name="connsiteY3016" fmla="*/ 3201161 h 3871351"/>
              <a:gd name="connsiteX3017" fmla="*/ 6407379 w 12192842"/>
              <a:gd name="connsiteY3017" fmla="*/ 3201161 h 3871351"/>
              <a:gd name="connsiteX3018" fmla="*/ 6395467 w 12192842"/>
              <a:gd name="connsiteY3018" fmla="*/ 3201161 h 3871351"/>
              <a:gd name="connsiteX3019" fmla="*/ 6399437 w 12192842"/>
              <a:gd name="connsiteY3019" fmla="*/ 3252947 h 3871351"/>
              <a:gd name="connsiteX3020" fmla="*/ 6403410 w 12192842"/>
              <a:gd name="connsiteY3020" fmla="*/ 3257264 h 3871351"/>
              <a:gd name="connsiteX3021" fmla="*/ 6387525 w 12192842"/>
              <a:gd name="connsiteY3021" fmla="*/ 3261577 h 3871351"/>
              <a:gd name="connsiteX3022" fmla="*/ 6363697 w 12192842"/>
              <a:gd name="connsiteY3022" fmla="*/ 3265895 h 3871351"/>
              <a:gd name="connsiteX3023" fmla="*/ 6339869 w 12192842"/>
              <a:gd name="connsiteY3023" fmla="*/ 3257264 h 3871351"/>
              <a:gd name="connsiteX3024" fmla="*/ 6335896 w 12192842"/>
              <a:gd name="connsiteY3024" fmla="*/ 3257264 h 3871351"/>
              <a:gd name="connsiteX3025" fmla="*/ 6327953 w 12192842"/>
              <a:gd name="connsiteY3025" fmla="*/ 3287469 h 3871351"/>
              <a:gd name="connsiteX3026" fmla="*/ 6312068 w 12192842"/>
              <a:gd name="connsiteY3026" fmla="*/ 3278839 h 3871351"/>
              <a:gd name="connsiteX3027" fmla="*/ 6312068 w 12192842"/>
              <a:gd name="connsiteY3027" fmla="*/ 3235684 h 3871351"/>
              <a:gd name="connsiteX3028" fmla="*/ 6304125 w 12192842"/>
              <a:gd name="connsiteY3028" fmla="*/ 3218423 h 3871351"/>
              <a:gd name="connsiteX3029" fmla="*/ 6292213 w 12192842"/>
              <a:gd name="connsiteY3029" fmla="*/ 3257264 h 3871351"/>
              <a:gd name="connsiteX3030" fmla="*/ 6288240 w 12192842"/>
              <a:gd name="connsiteY3030" fmla="*/ 3300418 h 3871351"/>
              <a:gd name="connsiteX3031" fmla="*/ 6280297 w 12192842"/>
              <a:gd name="connsiteY3031" fmla="*/ 3291788 h 3871351"/>
              <a:gd name="connsiteX3032" fmla="*/ 6248527 w 12192842"/>
              <a:gd name="connsiteY3032" fmla="*/ 3261577 h 3871351"/>
              <a:gd name="connsiteX3033" fmla="*/ 6252500 w 12192842"/>
              <a:gd name="connsiteY3033" fmla="*/ 3274525 h 3871351"/>
              <a:gd name="connsiteX3034" fmla="*/ 6272355 w 12192842"/>
              <a:gd name="connsiteY3034" fmla="*/ 3283157 h 3871351"/>
              <a:gd name="connsiteX3035" fmla="*/ 6272355 w 12192842"/>
              <a:gd name="connsiteY3035" fmla="*/ 3287469 h 3871351"/>
              <a:gd name="connsiteX3036" fmla="*/ 6248527 w 12192842"/>
              <a:gd name="connsiteY3036" fmla="*/ 3287469 h 3871351"/>
              <a:gd name="connsiteX3037" fmla="*/ 6236615 w 12192842"/>
              <a:gd name="connsiteY3037" fmla="*/ 3287469 h 3871351"/>
              <a:gd name="connsiteX3038" fmla="*/ 6200871 w 12192842"/>
              <a:gd name="connsiteY3038" fmla="*/ 3296101 h 3871351"/>
              <a:gd name="connsiteX3039" fmla="*/ 6185420 w 12192842"/>
              <a:gd name="connsiteY3039" fmla="*/ 3292604 h 3871351"/>
              <a:gd name="connsiteX3040" fmla="*/ 6192928 w 12192842"/>
              <a:gd name="connsiteY3040" fmla="*/ 3283157 h 3871351"/>
              <a:gd name="connsiteX3041" fmla="*/ 6188959 w 12192842"/>
              <a:gd name="connsiteY3041" fmla="*/ 3270208 h 3871351"/>
              <a:gd name="connsiteX3042" fmla="*/ 6181511 w 12192842"/>
              <a:gd name="connsiteY3042" fmla="*/ 3275602 h 3871351"/>
              <a:gd name="connsiteX3043" fmla="*/ 6177044 w 12192842"/>
              <a:gd name="connsiteY3043" fmla="*/ 3287466 h 3871351"/>
              <a:gd name="connsiteX3044" fmla="*/ 6177043 w 12192842"/>
              <a:gd name="connsiteY3044" fmla="*/ 3278839 h 3871351"/>
              <a:gd name="connsiteX3045" fmla="*/ 6177043 w 12192842"/>
              <a:gd name="connsiteY3045" fmla="*/ 3265895 h 3871351"/>
              <a:gd name="connsiteX3046" fmla="*/ 6165131 w 12192842"/>
              <a:gd name="connsiteY3046" fmla="*/ 3283157 h 3871351"/>
              <a:gd name="connsiteX3047" fmla="*/ 6145272 w 12192842"/>
              <a:gd name="connsiteY3047" fmla="*/ 3300418 h 3871351"/>
              <a:gd name="connsiteX3048" fmla="*/ 6125418 w 12192842"/>
              <a:gd name="connsiteY3048" fmla="*/ 3291788 h 3871351"/>
              <a:gd name="connsiteX3049" fmla="*/ 6109533 w 12192842"/>
              <a:gd name="connsiteY3049" fmla="*/ 3274525 h 3871351"/>
              <a:gd name="connsiteX3050" fmla="*/ 6101590 w 12192842"/>
              <a:gd name="connsiteY3050" fmla="*/ 3283157 h 3871351"/>
              <a:gd name="connsiteX3051" fmla="*/ 6085706 w 12192842"/>
              <a:gd name="connsiteY3051" fmla="*/ 3287469 h 3871351"/>
              <a:gd name="connsiteX3052" fmla="*/ 6085706 w 12192842"/>
              <a:gd name="connsiteY3052" fmla="*/ 3270208 h 3871351"/>
              <a:gd name="connsiteX3053" fmla="*/ 6093647 w 12192842"/>
              <a:gd name="connsiteY3053" fmla="*/ 3257264 h 3871351"/>
              <a:gd name="connsiteX3054" fmla="*/ 6065846 w 12192842"/>
              <a:gd name="connsiteY3054" fmla="*/ 3261577 h 3871351"/>
              <a:gd name="connsiteX3055" fmla="*/ 6053934 w 12192842"/>
              <a:gd name="connsiteY3055" fmla="*/ 3257264 h 3871351"/>
              <a:gd name="connsiteX3056" fmla="*/ 6045991 w 12192842"/>
              <a:gd name="connsiteY3056" fmla="*/ 3265895 h 3871351"/>
              <a:gd name="connsiteX3057" fmla="*/ 6038049 w 12192842"/>
              <a:gd name="connsiteY3057" fmla="*/ 3287469 h 3871351"/>
              <a:gd name="connsiteX3058" fmla="*/ 6034076 w 12192842"/>
              <a:gd name="connsiteY3058" fmla="*/ 3278839 h 3871351"/>
              <a:gd name="connsiteX3059" fmla="*/ 6026133 w 12192842"/>
              <a:gd name="connsiteY3059" fmla="*/ 3270208 h 3871351"/>
              <a:gd name="connsiteX3060" fmla="*/ 6010249 w 12192842"/>
              <a:gd name="connsiteY3060" fmla="*/ 3283157 h 3871351"/>
              <a:gd name="connsiteX3061" fmla="*/ 5968551 w 12192842"/>
              <a:gd name="connsiteY3061" fmla="*/ 3288010 h 3871351"/>
              <a:gd name="connsiteX3062" fmla="*/ 5929075 w 12192842"/>
              <a:gd name="connsiteY3062" fmla="*/ 3271158 h 3871351"/>
              <a:gd name="connsiteX3063" fmla="*/ 5930821 w 12192842"/>
              <a:gd name="connsiteY3063" fmla="*/ 3270208 h 3871351"/>
              <a:gd name="connsiteX3064" fmla="*/ 5922879 w 12192842"/>
              <a:gd name="connsiteY3064" fmla="*/ 3261577 h 3871351"/>
              <a:gd name="connsiteX3065" fmla="*/ 5920003 w 12192842"/>
              <a:gd name="connsiteY3065" fmla="*/ 3263140 h 3871351"/>
              <a:gd name="connsiteX3066" fmla="*/ 5916923 w 12192842"/>
              <a:gd name="connsiteY3066" fmla="*/ 3259961 h 3871351"/>
              <a:gd name="connsiteX3067" fmla="*/ 5906993 w 12192842"/>
              <a:gd name="connsiteY3067" fmla="*/ 3265895 h 3871351"/>
              <a:gd name="connsiteX3068" fmla="*/ 5903024 w 12192842"/>
              <a:gd name="connsiteY3068" fmla="*/ 3278839 h 3871351"/>
              <a:gd name="connsiteX3069" fmla="*/ 5887139 w 12192842"/>
              <a:gd name="connsiteY3069" fmla="*/ 3283157 h 3871351"/>
              <a:gd name="connsiteX3070" fmla="*/ 5859337 w 12192842"/>
              <a:gd name="connsiteY3070" fmla="*/ 3274525 h 3871351"/>
              <a:gd name="connsiteX3071" fmla="*/ 5819624 w 12192842"/>
              <a:gd name="connsiteY3071" fmla="*/ 3270208 h 3871351"/>
              <a:gd name="connsiteX3072" fmla="*/ 5823598 w 12192842"/>
              <a:gd name="connsiteY3072" fmla="*/ 3274525 h 3871351"/>
              <a:gd name="connsiteX3073" fmla="*/ 5831541 w 12192842"/>
              <a:gd name="connsiteY3073" fmla="*/ 3278839 h 3871351"/>
              <a:gd name="connsiteX3074" fmla="*/ 5815656 w 12192842"/>
              <a:gd name="connsiteY3074" fmla="*/ 3283157 h 3871351"/>
              <a:gd name="connsiteX3075" fmla="*/ 5795796 w 12192842"/>
              <a:gd name="connsiteY3075" fmla="*/ 3261577 h 3871351"/>
              <a:gd name="connsiteX3076" fmla="*/ 5783885 w 12192842"/>
              <a:gd name="connsiteY3076" fmla="*/ 3231371 h 3871351"/>
              <a:gd name="connsiteX3077" fmla="*/ 5771968 w 12192842"/>
              <a:gd name="connsiteY3077" fmla="*/ 3235684 h 3871351"/>
              <a:gd name="connsiteX3078" fmla="*/ 5779911 w 12192842"/>
              <a:gd name="connsiteY3078" fmla="*/ 3252947 h 3871351"/>
              <a:gd name="connsiteX3079" fmla="*/ 5787855 w 12192842"/>
              <a:gd name="connsiteY3079" fmla="*/ 3261577 h 3871351"/>
              <a:gd name="connsiteX3080" fmla="*/ 5775942 w 12192842"/>
              <a:gd name="connsiteY3080" fmla="*/ 3265895 h 3871351"/>
              <a:gd name="connsiteX3081" fmla="*/ 5771968 w 12192842"/>
              <a:gd name="connsiteY3081" fmla="*/ 3274525 h 3871351"/>
              <a:gd name="connsiteX3082" fmla="*/ 5771968 w 12192842"/>
              <a:gd name="connsiteY3082" fmla="*/ 3287469 h 3871351"/>
              <a:gd name="connsiteX3083" fmla="*/ 5760057 w 12192842"/>
              <a:gd name="connsiteY3083" fmla="*/ 3278839 h 3871351"/>
              <a:gd name="connsiteX3084" fmla="*/ 5752114 w 12192842"/>
              <a:gd name="connsiteY3084" fmla="*/ 3278839 h 3871351"/>
              <a:gd name="connsiteX3085" fmla="*/ 5581346 w 12192842"/>
              <a:gd name="connsiteY3085" fmla="*/ 3274525 h 3871351"/>
              <a:gd name="connsiteX3086" fmla="*/ 5541632 w 12192842"/>
              <a:gd name="connsiteY3086" fmla="*/ 3261577 h 3871351"/>
              <a:gd name="connsiteX3087" fmla="*/ 5541632 w 12192842"/>
              <a:gd name="connsiteY3087" fmla="*/ 3278839 h 3871351"/>
              <a:gd name="connsiteX3088" fmla="*/ 5565460 w 12192842"/>
              <a:gd name="connsiteY3088" fmla="*/ 3283157 h 3871351"/>
              <a:gd name="connsiteX3089" fmla="*/ 5533690 w 12192842"/>
              <a:gd name="connsiteY3089" fmla="*/ 3291788 h 3871351"/>
              <a:gd name="connsiteX3090" fmla="*/ 5490007 w 12192842"/>
              <a:gd name="connsiteY3090" fmla="*/ 3283157 h 3871351"/>
              <a:gd name="connsiteX3091" fmla="*/ 5478091 w 12192842"/>
              <a:gd name="connsiteY3091" fmla="*/ 3283157 h 3871351"/>
              <a:gd name="connsiteX3092" fmla="*/ 5319238 w 12192842"/>
              <a:gd name="connsiteY3092" fmla="*/ 3283157 h 3871351"/>
              <a:gd name="connsiteX3093" fmla="*/ 5311296 w 12192842"/>
              <a:gd name="connsiteY3093" fmla="*/ 3283157 h 3871351"/>
              <a:gd name="connsiteX3094" fmla="*/ 5291441 w 12192842"/>
              <a:gd name="connsiteY3094" fmla="*/ 3278839 h 3871351"/>
              <a:gd name="connsiteX3095" fmla="*/ 5283498 w 12192842"/>
              <a:gd name="connsiteY3095" fmla="*/ 3278839 h 3871351"/>
              <a:gd name="connsiteX3096" fmla="*/ 5275556 w 12192842"/>
              <a:gd name="connsiteY3096" fmla="*/ 3291788 h 3871351"/>
              <a:gd name="connsiteX3097" fmla="*/ 5267614 w 12192842"/>
              <a:gd name="connsiteY3097" fmla="*/ 3283157 h 3871351"/>
              <a:gd name="connsiteX3098" fmla="*/ 5263640 w 12192842"/>
              <a:gd name="connsiteY3098" fmla="*/ 3270208 h 3871351"/>
              <a:gd name="connsiteX3099" fmla="*/ 5255698 w 12192842"/>
              <a:gd name="connsiteY3099" fmla="*/ 3278839 h 3871351"/>
              <a:gd name="connsiteX3100" fmla="*/ 5204073 w 12192842"/>
              <a:gd name="connsiteY3100" fmla="*/ 3291788 h 3871351"/>
              <a:gd name="connsiteX3101" fmla="*/ 5156417 w 12192842"/>
              <a:gd name="connsiteY3101" fmla="*/ 3283157 h 3871351"/>
              <a:gd name="connsiteX3102" fmla="*/ 5152443 w 12192842"/>
              <a:gd name="connsiteY3102" fmla="*/ 3278839 h 3871351"/>
              <a:gd name="connsiteX3103" fmla="*/ 5144501 w 12192842"/>
              <a:gd name="connsiteY3103" fmla="*/ 3274525 h 3871351"/>
              <a:gd name="connsiteX3104" fmla="*/ 5136558 w 12192842"/>
              <a:gd name="connsiteY3104" fmla="*/ 3270208 h 3871351"/>
              <a:gd name="connsiteX3105" fmla="*/ 5132588 w 12192842"/>
              <a:gd name="connsiteY3105" fmla="*/ 3283157 h 3871351"/>
              <a:gd name="connsiteX3106" fmla="*/ 5033304 w 12192842"/>
              <a:gd name="connsiteY3106" fmla="*/ 3287469 h 3871351"/>
              <a:gd name="connsiteX3107" fmla="*/ 4918137 w 12192842"/>
              <a:gd name="connsiteY3107" fmla="*/ 3265895 h 3871351"/>
              <a:gd name="connsiteX3108" fmla="*/ 4902252 w 12192842"/>
              <a:gd name="connsiteY3108" fmla="*/ 3270208 h 3871351"/>
              <a:gd name="connsiteX3109" fmla="*/ 4894309 w 12192842"/>
              <a:gd name="connsiteY3109" fmla="*/ 3283157 h 3871351"/>
              <a:gd name="connsiteX3110" fmla="*/ 4886367 w 12192842"/>
              <a:gd name="connsiteY3110" fmla="*/ 3283157 h 3871351"/>
              <a:gd name="connsiteX3111" fmla="*/ 4870481 w 12192842"/>
              <a:gd name="connsiteY3111" fmla="*/ 3291788 h 3871351"/>
              <a:gd name="connsiteX3112" fmla="*/ 4866508 w 12192842"/>
              <a:gd name="connsiteY3112" fmla="*/ 3283157 h 3871351"/>
              <a:gd name="connsiteX3113" fmla="*/ 4858566 w 12192842"/>
              <a:gd name="connsiteY3113" fmla="*/ 3274525 h 3871351"/>
              <a:gd name="connsiteX3114" fmla="*/ 4846653 w 12192842"/>
              <a:gd name="connsiteY3114" fmla="*/ 3265895 h 3871351"/>
              <a:gd name="connsiteX3115" fmla="*/ 4838711 w 12192842"/>
              <a:gd name="connsiteY3115" fmla="*/ 3270208 h 3871351"/>
              <a:gd name="connsiteX3116" fmla="*/ 4775170 w 12192842"/>
              <a:gd name="connsiteY3116" fmla="*/ 3287469 h 3871351"/>
              <a:gd name="connsiteX3117" fmla="*/ 4711629 w 12192842"/>
              <a:gd name="connsiteY3117" fmla="*/ 3278839 h 3871351"/>
              <a:gd name="connsiteX3118" fmla="*/ 4703687 w 12192842"/>
              <a:gd name="connsiteY3118" fmla="*/ 3283157 h 3871351"/>
              <a:gd name="connsiteX3119" fmla="*/ 4612345 w 12192842"/>
              <a:gd name="connsiteY3119" fmla="*/ 3296101 h 3871351"/>
              <a:gd name="connsiteX3120" fmla="*/ 4449522 w 12192842"/>
              <a:gd name="connsiteY3120" fmla="*/ 3300418 h 3871351"/>
              <a:gd name="connsiteX3121" fmla="*/ 4378038 w 12192842"/>
              <a:gd name="connsiteY3121" fmla="*/ 3296101 h 3871351"/>
              <a:gd name="connsiteX3122" fmla="*/ 4374064 w 12192842"/>
              <a:gd name="connsiteY3122" fmla="*/ 3291788 h 3871351"/>
              <a:gd name="connsiteX3123" fmla="*/ 4195357 w 12192842"/>
              <a:gd name="connsiteY3123" fmla="*/ 3309049 h 3871351"/>
              <a:gd name="connsiteX3124" fmla="*/ 3988849 w 12192842"/>
              <a:gd name="connsiteY3124" fmla="*/ 3317681 h 3871351"/>
              <a:gd name="connsiteX3125" fmla="*/ 3782340 w 12192842"/>
              <a:gd name="connsiteY3125" fmla="*/ 3326311 h 3871351"/>
              <a:gd name="connsiteX3126" fmla="*/ 3635400 w 12192842"/>
              <a:gd name="connsiteY3126" fmla="*/ 3334942 h 3871351"/>
              <a:gd name="connsiteX3127" fmla="*/ 3516260 w 12192842"/>
              <a:gd name="connsiteY3127" fmla="*/ 3343572 h 3871351"/>
              <a:gd name="connsiteX3128" fmla="*/ 3389178 w 12192842"/>
              <a:gd name="connsiteY3128" fmla="*/ 3356516 h 3871351"/>
              <a:gd name="connsiteX3129" fmla="*/ 3349465 w 12192842"/>
              <a:gd name="connsiteY3129" fmla="*/ 3339255 h 3871351"/>
              <a:gd name="connsiteX3130" fmla="*/ 3333579 w 12192842"/>
              <a:gd name="connsiteY3130" fmla="*/ 3330624 h 3871351"/>
              <a:gd name="connsiteX3131" fmla="*/ 3341522 w 12192842"/>
              <a:gd name="connsiteY3131" fmla="*/ 3339255 h 3871351"/>
              <a:gd name="connsiteX3132" fmla="*/ 3341522 w 12192842"/>
              <a:gd name="connsiteY3132" fmla="*/ 3347885 h 3871351"/>
              <a:gd name="connsiteX3133" fmla="*/ 3226356 w 12192842"/>
              <a:gd name="connsiteY3133" fmla="*/ 3356516 h 3871351"/>
              <a:gd name="connsiteX3134" fmla="*/ 3218413 w 12192842"/>
              <a:gd name="connsiteY3134" fmla="*/ 3347885 h 3871351"/>
              <a:gd name="connsiteX3135" fmla="*/ 3210471 w 12192842"/>
              <a:gd name="connsiteY3135" fmla="*/ 3356516 h 3871351"/>
              <a:gd name="connsiteX3136" fmla="*/ 3142956 w 12192842"/>
              <a:gd name="connsiteY3136" fmla="*/ 3356516 h 3871351"/>
              <a:gd name="connsiteX3137" fmla="*/ 3123101 w 12192842"/>
              <a:gd name="connsiteY3137" fmla="*/ 3356516 h 3871351"/>
              <a:gd name="connsiteX3138" fmla="*/ 3083388 w 12192842"/>
              <a:gd name="connsiteY3138" fmla="*/ 3365148 h 3871351"/>
              <a:gd name="connsiteX3139" fmla="*/ 3031759 w 12192842"/>
              <a:gd name="connsiteY3139" fmla="*/ 3373778 h 3871351"/>
              <a:gd name="connsiteX3140" fmla="*/ 2956306 w 12192842"/>
              <a:gd name="connsiteY3140" fmla="*/ 3382409 h 3871351"/>
              <a:gd name="connsiteX3141" fmla="*/ 2904677 w 12192842"/>
              <a:gd name="connsiteY3141" fmla="*/ 3386726 h 3871351"/>
              <a:gd name="connsiteX3142" fmla="*/ 2868937 w 12192842"/>
              <a:gd name="connsiteY3142" fmla="*/ 3391040 h 3871351"/>
              <a:gd name="connsiteX3143" fmla="*/ 2833193 w 12192842"/>
              <a:gd name="connsiteY3143" fmla="*/ 3382409 h 3871351"/>
              <a:gd name="connsiteX3144" fmla="*/ 2813339 w 12192842"/>
              <a:gd name="connsiteY3144" fmla="*/ 3386726 h 3871351"/>
              <a:gd name="connsiteX3145" fmla="*/ 2761710 w 12192842"/>
              <a:gd name="connsiteY3145" fmla="*/ 3391040 h 3871351"/>
              <a:gd name="connsiteX3146" fmla="*/ 2753767 w 12192842"/>
              <a:gd name="connsiteY3146" fmla="*/ 3391040 h 3871351"/>
              <a:gd name="connsiteX3147" fmla="*/ 2745824 w 12192842"/>
              <a:gd name="connsiteY3147" fmla="*/ 3403989 h 3871351"/>
              <a:gd name="connsiteX3148" fmla="*/ 2646543 w 12192842"/>
              <a:gd name="connsiteY3148" fmla="*/ 3416932 h 3871351"/>
              <a:gd name="connsiteX3149" fmla="*/ 2630658 w 12192842"/>
              <a:gd name="connsiteY3149" fmla="*/ 3408302 h 3871351"/>
              <a:gd name="connsiteX3150" fmla="*/ 2622715 w 12192842"/>
              <a:gd name="connsiteY3150" fmla="*/ 3403989 h 3871351"/>
              <a:gd name="connsiteX3151" fmla="*/ 2614773 w 12192842"/>
              <a:gd name="connsiteY3151" fmla="*/ 3403989 h 3871351"/>
              <a:gd name="connsiteX3152" fmla="*/ 2606830 w 12192842"/>
              <a:gd name="connsiteY3152" fmla="*/ 3403989 h 3871351"/>
              <a:gd name="connsiteX3153" fmla="*/ 2559174 w 12192842"/>
              <a:gd name="connsiteY3153" fmla="*/ 3412619 h 3871351"/>
              <a:gd name="connsiteX3154" fmla="*/ 2539316 w 12192842"/>
              <a:gd name="connsiteY3154" fmla="*/ 3412619 h 3871351"/>
              <a:gd name="connsiteX3155" fmla="*/ 2507545 w 12192842"/>
              <a:gd name="connsiteY3155" fmla="*/ 3391040 h 3871351"/>
              <a:gd name="connsiteX3156" fmla="*/ 2499602 w 12192842"/>
              <a:gd name="connsiteY3156" fmla="*/ 3386726 h 3871351"/>
              <a:gd name="connsiteX3157" fmla="*/ 2503576 w 12192842"/>
              <a:gd name="connsiteY3157" fmla="*/ 3403989 h 3871351"/>
              <a:gd name="connsiteX3158" fmla="*/ 2491660 w 12192842"/>
              <a:gd name="connsiteY3158" fmla="*/ 3425563 h 3871351"/>
              <a:gd name="connsiteX3159" fmla="*/ 2487691 w 12192842"/>
              <a:gd name="connsiteY3159" fmla="*/ 3416932 h 3871351"/>
              <a:gd name="connsiteX3160" fmla="*/ 2479748 w 12192842"/>
              <a:gd name="connsiteY3160" fmla="*/ 3416932 h 3871351"/>
              <a:gd name="connsiteX3161" fmla="*/ 2459889 w 12192842"/>
              <a:gd name="connsiteY3161" fmla="*/ 3421250 h 3871351"/>
              <a:gd name="connsiteX3162" fmla="*/ 2451946 w 12192842"/>
              <a:gd name="connsiteY3162" fmla="*/ 3425563 h 3871351"/>
              <a:gd name="connsiteX3163" fmla="*/ 2408264 w 12192842"/>
              <a:gd name="connsiteY3163" fmla="*/ 3438512 h 3871351"/>
              <a:gd name="connsiteX3164" fmla="*/ 2344723 w 12192842"/>
              <a:gd name="connsiteY3164" fmla="*/ 3447143 h 3871351"/>
              <a:gd name="connsiteX3165" fmla="*/ 2237496 w 12192842"/>
              <a:gd name="connsiteY3165" fmla="*/ 3455773 h 3871351"/>
              <a:gd name="connsiteX3166" fmla="*/ 2150127 w 12192842"/>
              <a:gd name="connsiteY3166" fmla="*/ 3464404 h 3871351"/>
              <a:gd name="connsiteX3167" fmla="*/ 2102471 w 12192842"/>
              <a:gd name="connsiteY3167" fmla="*/ 3473036 h 3871351"/>
              <a:gd name="connsiteX3168" fmla="*/ 2007159 w 12192842"/>
              <a:gd name="connsiteY3168" fmla="*/ 3485980 h 3871351"/>
              <a:gd name="connsiteX3169" fmla="*/ 1943618 w 12192842"/>
              <a:gd name="connsiteY3169" fmla="*/ 3494610 h 3871351"/>
              <a:gd name="connsiteX3170" fmla="*/ 1832421 w 12192842"/>
              <a:gd name="connsiteY3170" fmla="*/ 3507558 h 3871351"/>
              <a:gd name="connsiteX3171" fmla="*/ 1657683 w 12192842"/>
              <a:gd name="connsiteY3171" fmla="*/ 3524821 h 3871351"/>
              <a:gd name="connsiteX3172" fmla="*/ 1625913 w 12192842"/>
              <a:gd name="connsiteY3172" fmla="*/ 3533451 h 3871351"/>
              <a:gd name="connsiteX3173" fmla="*/ 1614001 w 12192842"/>
              <a:gd name="connsiteY3173" fmla="*/ 3529134 h 3871351"/>
              <a:gd name="connsiteX3174" fmla="*/ 1606058 w 12192842"/>
              <a:gd name="connsiteY3174" fmla="*/ 3529134 h 3871351"/>
              <a:gd name="connsiteX3175" fmla="*/ 1602085 w 12192842"/>
              <a:gd name="connsiteY3175" fmla="*/ 3537764 h 3871351"/>
              <a:gd name="connsiteX3176" fmla="*/ 1590173 w 12192842"/>
              <a:gd name="connsiteY3176" fmla="*/ 3529134 h 3871351"/>
              <a:gd name="connsiteX3177" fmla="*/ 1578257 w 12192842"/>
              <a:gd name="connsiteY3177" fmla="*/ 3529134 h 3871351"/>
              <a:gd name="connsiteX3178" fmla="*/ 1554429 w 12192842"/>
              <a:gd name="connsiteY3178" fmla="*/ 3542082 h 3871351"/>
              <a:gd name="connsiteX3179" fmla="*/ 1530601 w 12192842"/>
              <a:gd name="connsiteY3179" fmla="*/ 3546395 h 3871351"/>
              <a:gd name="connsiteX3180" fmla="*/ 1387634 w 12192842"/>
              <a:gd name="connsiteY3180" fmla="*/ 3555027 h 3871351"/>
              <a:gd name="connsiteX3181" fmla="*/ 1371748 w 12192842"/>
              <a:gd name="connsiteY3181" fmla="*/ 3559344 h 3871351"/>
              <a:gd name="connsiteX3182" fmla="*/ 1240697 w 12192842"/>
              <a:gd name="connsiteY3182" fmla="*/ 3593868 h 3871351"/>
              <a:gd name="connsiteX3183" fmla="*/ 1189067 w 12192842"/>
              <a:gd name="connsiteY3183" fmla="*/ 3602498 h 3871351"/>
              <a:gd name="connsiteX3184" fmla="*/ 1141412 w 12192842"/>
              <a:gd name="connsiteY3184" fmla="*/ 3611129 h 3871351"/>
              <a:gd name="connsiteX3185" fmla="*/ 1085813 w 12192842"/>
              <a:gd name="connsiteY3185" fmla="*/ 3619759 h 3871351"/>
              <a:gd name="connsiteX3186" fmla="*/ 1022272 w 12192842"/>
              <a:gd name="connsiteY3186" fmla="*/ 3624073 h 3871351"/>
              <a:gd name="connsiteX3187" fmla="*/ 1018303 w 12192842"/>
              <a:gd name="connsiteY3187" fmla="*/ 3619759 h 3871351"/>
              <a:gd name="connsiteX3188" fmla="*/ 1010360 w 12192842"/>
              <a:gd name="connsiteY3188" fmla="*/ 3632704 h 3871351"/>
              <a:gd name="connsiteX3189" fmla="*/ 994475 w 12192842"/>
              <a:gd name="connsiteY3189" fmla="*/ 3641335 h 3871351"/>
              <a:gd name="connsiteX3190" fmla="*/ 922991 w 12192842"/>
              <a:gd name="connsiteY3190" fmla="*/ 3658596 h 3871351"/>
              <a:gd name="connsiteX3191" fmla="*/ 851508 w 12192842"/>
              <a:gd name="connsiteY3191" fmla="*/ 3671545 h 3871351"/>
              <a:gd name="connsiteX3192" fmla="*/ 791936 w 12192842"/>
              <a:gd name="connsiteY3192" fmla="*/ 3680176 h 3871351"/>
              <a:gd name="connsiteX3193" fmla="*/ 744280 w 12192842"/>
              <a:gd name="connsiteY3193" fmla="*/ 3688807 h 3871351"/>
              <a:gd name="connsiteX3194" fmla="*/ 664854 w 12192842"/>
              <a:gd name="connsiteY3194" fmla="*/ 3714699 h 3871351"/>
              <a:gd name="connsiteX3195" fmla="*/ 664854 w 12192842"/>
              <a:gd name="connsiteY3195" fmla="*/ 3731961 h 3871351"/>
              <a:gd name="connsiteX3196" fmla="*/ 648968 w 12192842"/>
              <a:gd name="connsiteY3196" fmla="*/ 3740592 h 3871351"/>
              <a:gd name="connsiteX3197" fmla="*/ 648968 w 12192842"/>
              <a:gd name="connsiteY3197" fmla="*/ 3727643 h 3871351"/>
              <a:gd name="connsiteX3198" fmla="*/ 652942 w 12192842"/>
              <a:gd name="connsiteY3198" fmla="*/ 3706069 h 3871351"/>
              <a:gd name="connsiteX3199" fmla="*/ 641026 w 12192842"/>
              <a:gd name="connsiteY3199" fmla="*/ 3706069 h 3871351"/>
              <a:gd name="connsiteX3200" fmla="*/ 625140 w 12192842"/>
              <a:gd name="connsiteY3200" fmla="*/ 3706069 h 3871351"/>
              <a:gd name="connsiteX3201" fmla="*/ 601313 w 12192842"/>
              <a:gd name="connsiteY3201" fmla="*/ 3710382 h 3871351"/>
              <a:gd name="connsiteX3202" fmla="*/ 589401 w 12192842"/>
              <a:gd name="connsiteY3202" fmla="*/ 3719013 h 3871351"/>
              <a:gd name="connsiteX3203" fmla="*/ 569542 w 12192842"/>
              <a:gd name="connsiteY3203" fmla="*/ 3723330 h 3871351"/>
              <a:gd name="connsiteX3204" fmla="*/ 533802 w 12192842"/>
              <a:gd name="connsiteY3204" fmla="*/ 3697438 h 3871351"/>
              <a:gd name="connsiteX3205" fmla="*/ 533802 w 12192842"/>
              <a:gd name="connsiteY3205" fmla="*/ 3675859 h 3871351"/>
              <a:gd name="connsiteX3206" fmla="*/ 525859 w 12192842"/>
              <a:gd name="connsiteY3206" fmla="*/ 3697438 h 3871351"/>
              <a:gd name="connsiteX3207" fmla="*/ 509974 w 12192842"/>
              <a:gd name="connsiteY3207" fmla="*/ 3719013 h 3871351"/>
              <a:gd name="connsiteX3208" fmla="*/ 486146 w 12192842"/>
              <a:gd name="connsiteY3208" fmla="*/ 3736274 h 3871351"/>
              <a:gd name="connsiteX3209" fmla="*/ 458345 w 12192842"/>
              <a:gd name="connsiteY3209" fmla="*/ 3749223 h 3871351"/>
              <a:gd name="connsiteX3210" fmla="*/ 422605 w 12192842"/>
              <a:gd name="connsiteY3210" fmla="*/ 3749223 h 3871351"/>
              <a:gd name="connsiteX3211" fmla="*/ 378919 w 12192842"/>
              <a:gd name="connsiteY3211" fmla="*/ 3757854 h 3871351"/>
              <a:gd name="connsiteX3212" fmla="*/ 355091 w 12192842"/>
              <a:gd name="connsiteY3212" fmla="*/ 3775116 h 3871351"/>
              <a:gd name="connsiteX3213" fmla="*/ 343179 w 12192842"/>
              <a:gd name="connsiteY3213" fmla="*/ 3783747 h 3871351"/>
              <a:gd name="connsiteX3214" fmla="*/ 319351 w 12192842"/>
              <a:gd name="connsiteY3214" fmla="*/ 3788060 h 3871351"/>
              <a:gd name="connsiteX3215" fmla="*/ 303466 w 12192842"/>
              <a:gd name="connsiteY3215" fmla="*/ 3792377 h 3871351"/>
              <a:gd name="connsiteX3216" fmla="*/ 299492 w 12192842"/>
              <a:gd name="connsiteY3216" fmla="*/ 3783747 h 3871351"/>
              <a:gd name="connsiteX3217" fmla="*/ 291550 w 12192842"/>
              <a:gd name="connsiteY3217" fmla="*/ 3792377 h 3871351"/>
              <a:gd name="connsiteX3218" fmla="*/ 247867 w 12192842"/>
              <a:gd name="connsiteY3218" fmla="*/ 3796690 h 3871351"/>
              <a:gd name="connsiteX3219" fmla="*/ 200211 w 12192842"/>
              <a:gd name="connsiteY3219" fmla="*/ 3809638 h 3871351"/>
              <a:gd name="connsiteX3220" fmla="*/ 197728 w 12192842"/>
              <a:gd name="connsiteY3220" fmla="*/ 3816652 h 3871351"/>
              <a:gd name="connsiteX3221" fmla="*/ 202883 w 12192842"/>
              <a:gd name="connsiteY3221" fmla="*/ 3814495 h 3871351"/>
              <a:gd name="connsiteX3222" fmla="*/ 200211 w 12192842"/>
              <a:gd name="connsiteY3222" fmla="*/ 3818270 h 3871351"/>
              <a:gd name="connsiteX3223" fmla="*/ 176384 w 12192842"/>
              <a:gd name="connsiteY3223" fmla="*/ 3826901 h 3871351"/>
              <a:gd name="connsiteX3224" fmla="*/ 152556 w 12192842"/>
              <a:gd name="connsiteY3224" fmla="*/ 3831214 h 3871351"/>
              <a:gd name="connsiteX3225" fmla="*/ 136670 w 12192842"/>
              <a:gd name="connsiteY3225" fmla="*/ 3822583 h 3871351"/>
              <a:gd name="connsiteX3226" fmla="*/ 132697 w 12192842"/>
              <a:gd name="connsiteY3226" fmla="*/ 3805321 h 3871351"/>
              <a:gd name="connsiteX3227" fmla="*/ 116812 w 12192842"/>
              <a:gd name="connsiteY3227" fmla="*/ 3826901 h 3871351"/>
              <a:gd name="connsiteX3228" fmla="*/ 100926 w 12192842"/>
              <a:gd name="connsiteY3228" fmla="*/ 3839845 h 3871351"/>
              <a:gd name="connsiteX3229" fmla="*/ 77098 w 12192842"/>
              <a:gd name="connsiteY3229" fmla="*/ 3831214 h 3871351"/>
              <a:gd name="connsiteX3230" fmla="*/ 53271 w 12192842"/>
              <a:gd name="connsiteY3230" fmla="*/ 3835531 h 3871351"/>
              <a:gd name="connsiteX3231" fmla="*/ 21500 w 12192842"/>
              <a:gd name="connsiteY3231" fmla="*/ 3865738 h 3871351"/>
              <a:gd name="connsiteX3232" fmla="*/ 5615 w 12192842"/>
              <a:gd name="connsiteY3232" fmla="*/ 3870055 h 3871351"/>
              <a:gd name="connsiteX3233" fmla="*/ 842 w 12192842"/>
              <a:gd name="connsiteY3233" fmla="*/ 3871351 h 3871351"/>
              <a:gd name="connsiteX3234" fmla="*/ 842 w 12192842"/>
              <a:gd name="connsiteY3234" fmla="*/ 2542646 h 3871351"/>
              <a:gd name="connsiteX3235" fmla="*/ 1831 w 12192842"/>
              <a:gd name="connsiteY3235" fmla="*/ 2540497 h 3871351"/>
              <a:gd name="connsiteX3236" fmla="*/ 13557 w 12192842"/>
              <a:gd name="connsiteY3236" fmla="*/ 2553846 h 3871351"/>
              <a:gd name="connsiteX3237" fmla="*/ 21500 w 12192842"/>
              <a:gd name="connsiteY3237" fmla="*/ 2553846 h 3871351"/>
              <a:gd name="connsiteX3238" fmla="*/ 37385 w 12192842"/>
              <a:gd name="connsiteY3238" fmla="*/ 2540902 h 3871351"/>
              <a:gd name="connsiteX3239" fmla="*/ 49301 w 12192842"/>
              <a:gd name="connsiteY3239" fmla="*/ 2527953 h 3871351"/>
              <a:gd name="connsiteX3240" fmla="*/ 53271 w 12192842"/>
              <a:gd name="connsiteY3240" fmla="*/ 2510692 h 3871351"/>
              <a:gd name="connsiteX3241" fmla="*/ 49301 w 12192842"/>
              <a:gd name="connsiteY3241" fmla="*/ 2467537 h 3871351"/>
              <a:gd name="connsiteX3242" fmla="*/ 33416 w 12192842"/>
              <a:gd name="connsiteY3242" fmla="*/ 2458907 h 3871351"/>
              <a:gd name="connsiteX3243" fmla="*/ 29939 w 12192842"/>
              <a:gd name="connsiteY3243" fmla="*/ 2451894 h 3871351"/>
              <a:gd name="connsiteX3244" fmla="*/ 29443 w 12192842"/>
              <a:gd name="connsiteY3244" fmla="*/ 2454594 h 3871351"/>
              <a:gd name="connsiteX3245" fmla="*/ 33416 w 12192842"/>
              <a:gd name="connsiteY3245" fmla="*/ 2480486 h 3871351"/>
              <a:gd name="connsiteX3246" fmla="*/ 37385 w 12192842"/>
              <a:gd name="connsiteY3246" fmla="*/ 2493429 h 3871351"/>
              <a:gd name="connsiteX3247" fmla="*/ 21500 w 12192842"/>
              <a:gd name="connsiteY3247" fmla="*/ 2497748 h 3871351"/>
              <a:gd name="connsiteX3248" fmla="*/ 5615 w 12192842"/>
              <a:gd name="connsiteY3248" fmla="*/ 2506378 h 3871351"/>
              <a:gd name="connsiteX3249" fmla="*/ 1646 w 12192842"/>
              <a:gd name="connsiteY3249" fmla="*/ 2506378 h 3871351"/>
              <a:gd name="connsiteX3250" fmla="*/ 1646 w 12192842"/>
              <a:gd name="connsiteY3250" fmla="*/ 2527953 h 3871351"/>
              <a:gd name="connsiteX3251" fmla="*/ 842 w 12192842"/>
              <a:gd name="connsiteY3251" fmla="*/ 2528873 h 3871351"/>
              <a:gd name="connsiteX3252" fmla="*/ 842 w 12192842"/>
              <a:gd name="connsiteY3252" fmla="*/ 2371288 h 3871351"/>
              <a:gd name="connsiteX3253" fmla="*/ 1646 w 12192842"/>
              <a:gd name="connsiteY3253" fmla="*/ 2372598 h 3871351"/>
              <a:gd name="connsiteX3254" fmla="*/ 5615 w 12192842"/>
              <a:gd name="connsiteY3254" fmla="*/ 2363967 h 3871351"/>
              <a:gd name="connsiteX3255" fmla="*/ 842 w 12192842"/>
              <a:gd name="connsiteY3255" fmla="*/ 2354458 h 3871351"/>
              <a:gd name="connsiteX3256" fmla="*/ 842 w 12192842"/>
              <a:gd name="connsiteY3256" fmla="*/ 2328321 h 3871351"/>
              <a:gd name="connsiteX3257" fmla="*/ 7106 w 12192842"/>
              <a:gd name="connsiteY3257" fmla="*/ 2325668 h 3871351"/>
              <a:gd name="connsiteX3258" fmla="*/ 9588 w 12192842"/>
              <a:gd name="connsiteY3258" fmla="*/ 2342392 h 3871351"/>
              <a:gd name="connsiteX3259" fmla="*/ 9588 w 12192842"/>
              <a:gd name="connsiteY3259" fmla="*/ 2355336 h 3871351"/>
              <a:gd name="connsiteX3260" fmla="*/ 13557 w 12192842"/>
              <a:gd name="connsiteY3260" fmla="*/ 2372598 h 3871351"/>
              <a:gd name="connsiteX3261" fmla="*/ 17531 w 12192842"/>
              <a:gd name="connsiteY3261" fmla="*/ 2398490 h 3871351"/>
              <a:gd name="connsiteX3262" fmla="*/ 25473 w 12192842"/>
              <a:gd name="connsiteY3262" fmla="*/ 2424383 h 3871351"/>
              <a:gd name="connsiteX3263" fmla="*/ 41359 w 12192842"/>
              <a:gd name="connsiteY3263" fmla="*/ 2433014 h 3871351"/>
              <a:gd name="connsiteX3264" fmla="*/ 53271 w 12192842"/>
              <a:gd name="connsiteY3264" fmla="*/ 2415752 h 3871351"/>
              <a:gd name="connsiteX3265" fmla="*/ 65187 w 12192842"/>
              <a:gd name="connsiteY3265" fmla="*/ 2407121 h 3871351"/>
              <a:gd name="connsiteX3266" fmla="*/ 77098 w 12192842"/>
              <a:gd name="connsiteY3266" fmla="*/ 2415752 h 3871351"/>
              <a:gd name="connsiteX3267" fmla="*/ 96957 w 12192842"/>
              <a:gd name="connsiteY3267" fmla="*/ 2433014 h 3871351"/>
              <a:gd name="connsiteX3268" fmla="*/ 124754 w 12192842"/>
              <a:gd name="connsiteY3268" fmla="*/ 2424383 h 3871351"/>
              <a:gd name="connsiteX3269" fmla="*/ 128728 w 12192842"/>
              <a:gd name="connsiteY3269" fmla="*/ 2407121 h 3871351"/>
              <a:gd name="connsiteX3270" fmla="*/ 120785 w 12192842"/>
              <a:gd name="connsiteY3270" fmla="*/ 2394177 h 3871351"/>
              <a:gd name="connsiteX3271" fmla="*/ 112842 w 12192842"/>
              <a:gd name="connsiteY3271" fmla="*/ 2389860 h 3871351"/>
              <a:gd name="connsiteX3272" fmla="*/ 112842 w 12192842"/>
              <a:gd name="connsiteY3272" fmla="*/ 2411438 h 3871351"/>
              <a:gd name="connsiteX3273" fmla="*/ 112842 w 12192842"/>
              <a:gd name="connsiteY3273" fmla="*/ 2424383 h 3871351"/>
              <a:gd name="connsiteX3274" fmla="*/ 104900 w 12192842"/>
              <a:gd name="connsiteY3274" fmla="*/ 2420070 h 3871351"/>
              <a:gd name="connsiteX3275" fmla="*/ 81072 w 12192842"/>
              <a:gd name="connsiteY3275" fmla="*/ 2398490 h 3871351"/>
              <a:gd name="connsiteX3276" fmla="*/ 77098 w 12192842"/>
              <a:gd name="connsiteY3276" fmla="*/ 2359654 h 3871351"/>
              <a:gd name="connsiteX3277" fmla="*/ 81072 w 12192842"/>
              <a:gd name="connsiteY3277" fmla="*/ 2342392 h 3871351"/>
              <a:gd name="connsiteX3278" fmla="*/ 81072 w 12192842"/>
              <a:gd name="connsiteY3278" fmla="*/ 2316499 h 3871351"/>
              <a:gd name="connsiteX3279" fmla="*/ 96957 w 12192842"/>
              <a:gd name="connsiteY3279" fmla="*/ 2312182 h 3871351"/>
              <a:gd name="connsiteX3280" fmla="*/ 108869 w 12192842"/>
              <a:gd name="connsiteY3280" fmla="*/ 2303550 h 3871351"/>
              <a:gd name="connsiteX3281" fmla="*/ 120785 w 12192842"/>
              <a:gd name="connsiteY3281" fmla="*/ 2290607 h 3871351"/>
              <a:gd name="connsiteX3282" fmla="*/ 160498 w 12192842"/>
              <a:gd name="connsiteY3282" fmla="*/ 2299238 h 3871351"/>
              <a:gd name="connsiteX3283" fmla="*/ 176384 w 12192842"/>
              <a:gd name="connsiteY3283" fmla="*/ 2312182 h 3871351"/>
              <a:gd name="connsiteX3284" fmla="*/ 192269 w 12192842"/>
              <a:gd name="connsiteY3284" fmla="*/ 2316499 h 3871351"/>
              <a:gd name="connsiteX3285" fmla="*/ 204181 w 12192842"/>
              <a:gd name="connsiteY3285" fmla="*/ 2307869 h 3871351"/>
              <a:gd name="connsiteX3286" fmla="*/ 212123 w 12192842"/>
              <a:gd name="connsiteY3286" fmla="*/ 2286289 h 3871351"/>
              <a:gd name="connsiteX3287" fmla="*/ 212123 w 12192842"/>
              <a:gd name="connsiteY3287" fmla="*/ 2264715 h 3871351"/>
              <a:gd name="connsiteX3288" fmla="*/ 216097 w 12192842"/>
              <a:gd name="connsiteY3288" fmla="*/ 2260396 h 3871351"/>
              <a:gd name="connsiteX3289" fmla="*/ 243894 w 12192842"/>
              <a:gd name="connsiteY3289" fmla="*/ 2260396 h 3871351"/>
              <a:gd name="connsiteX3290" fmla="*/ 267722 w 12192842"/>
              <a:gd name="connsiteY3290" fmla="*/ 2256083 h 3871351"/>
              <a:gd name="connsiteX3291" fmla="*/ 279638 w 12192842"/>
              <a:gd name="connsiteY3291" fmla="*/ 2247452 h 3871351"/>
              <a:gd name="connsiteX3292" fmla="*/ 303466 w 12192842"/>
              <a:gd name="connsiteY3292" fmla="*/ 2260396 h 3871351"/>
              <a:gd name="connsiteX3293" fmla="*/ 311408 w 12192842"/>
              <a:gd name="connsiteY3293" fmla="*/ 2260396 h 3871351"/>
              <a:gd name="connsiteX3294" fmla="*/ 319351 w 12192842"/>
              <a:gd name="connsiteY3294" fmla="*/ 2238822 h 3871351"/>
              <a:gd name="connsiteX3295" fmla="*/ 327294 w 12192842"/>
              <a:gd name="connsiteY3295" fmla="*/ 2221561 h 3871351"/>
              <a:gd name="connsiteX3296" fmla="*/ 335236 w 12192842"/>
              <a:gd name="connsiteY3296" fmla="*/ 2230191 h 3871351"/>
              <a:gd name="connsiteX3297" fmla="*/ 378919 w 12192842"/>
              <a:gd name="connsiteY3297" fmla="*/ 2269028 h 3871351"/>
              <a:gd name="connsiteX3298" fmla="*/ 402747 w 12192842"/>
              <a:gd name="connsiteY3298" fmla="*/ 2269028 h 3871351"/>
              <a:gd name="connsiteX3299" fmla="*/ 390835 w 12192842"/>
              <a:gd name="connsiteY3299" fmla="*/ 2251766 h 3871351"/>
              <a:gd name="connsiteX3300" fmla="*/ 382892 w 12192842"/>
              <a:gd name="connsiteY3300" fmla="*/ 2225873 h 3871351"/>
              <a:gd name="connsiteX3301" fmla="*/ 390835 w 12192842"/>
              <a:gd name="connsiteY3301" fmla="*/ 2212929 h 3871351"/>
              <a:gd name="connsiteX3302" fmla="*/ 426575 w 12192842"/>
              <a:gd name="connsiteY3302" fmla="*/ 2195668 h 3871351"/>
              <a:gd name="connsiteX3303" fmla="*/ 466288 w 12192842"/>
              <a:gd name="connsiteY3303" fmla="*/ 2182719 h 3871351"/>
              <a:gd name="connsiteX3304" fmla="*/ 494089 w 12192842"/>
              <a:gd name="connsiteY3304" fmla="*/ 2187037 h 3871351"/>
              <a:gd name="connsiteX3305" fmla="*/ 482173 w 12192842"/>
              <a:gd name="connsiteY3305" fmla="*/ 2191349 h 3871351"/>
              <a:gd name="connsiteX3306" fmla="*/ 482173 w 12192842"/>
              <a:gd name="connsiteY3306" fmla="*/ 2199981 h 3871351"/>
              <a:gd name="connsiteX3307" fmla="*/ 490116 w 12192842"/>
              <a:gd name="connsiteY3307" fmla="*/ 2204298 h 3871351"/>
              <a:gd name="connsiteX3308" fmla="*/ 517917 w 12192842"/>
              <a:gd name="connsiteY3308" fmla="*/ 2208611 h 3871351"/>
              <a:gd name="connsiteX3309" fmla="*/ 533802 w 12192842"/>
              <a:gd name="connsiteY3309" fmla="*/ 2225873 h 3871351"/>
              <a:gd name="connsiteX3310" fmla="*/ 549687 w 12192842"/>
              <a:gd name="connsiteY3310" fmla="*/ 2225873 h 3871351"/>
              <a:gd name="connsiteX3311" fmla="*/ 549687 w 12192842"/>
              <a:gd name="connsiteY3311" fmla="*/ 2243135 h 3871351"/>
              <a:gd name="connsiteX3312" fmla="*/ 553657 w 12192842"/>
              <a:gd name="connsiteY3312" fmla="*/ 2243135 h 3871351"/>
              <a:gd name="connsiteX3313" fmla="*/ 561599 w 12192842"/>
              <a:gd name="connsiteY3313" fmla="*/ 2247452 h 3871351"/>
              <a:gd name="connsiteX3314" fmla="*/ 569542 w 12192842"/>
              <a:gd name="connsiteY3314" fmla="*/ 2251766 h 3871351"/>
              <a:gd name="connsiteX3315" fmla="*/ 577485 w 12192842"/>
              <a:gd name="connsiteY3315" fmla="*/ 2256083 h 3871351"/>
              <a:gd name="connsiteX3316" fmla="*/ 581458 w 12192842"/>
              <a:gd name="connsiteY3316" fmla="*/ 2256083 h 3871351"/>
              <a:gd name="connsiteX3317" fmla="*/ 581458 w 12192842"/>
              <a:gd name="connsiteY3317" fmla="*/ 2234504 h 3871351"/>
              <a:gd name="connsiteX3318" fmla="*/ 577485 w 12192842"/>
              <a:gd name="connsiteY3318" fmla="*/ 2212929 h 3871351"/>
              <a:gd name="connsiteX3319" fmla="*/ 573515 w 12192842"/>
              <a:gd name="connsiteY3319" fmla="*/ 2204298 h 3871351"/>
              <a:gd name="connsiteX3320" fmla="*/ 569542 w 12192842"/>
              <a:gd name="connsiteY3320" fmla="*/ 2225873 h 3871351"/>
              <a:gd name="connsiteX3321" fmla="*/ 561599 w 12192842"/>
              <a:gd name="connsiteY3321" fmla="*/ 2225873 h 3871351"/>
              <a:gd name="connsiteX3322" fmla="*/ 577485 w 12192842"/>
              <a:gd name="connsiteY3322" fmla="*/ 2191349 h 3871351"/>
              <a:gd name="connsiteX3323" fmla="*/ 581458 w 12192842"/>
              <a:gd name="connsiteY3323" fmla="*/ 2191349 h 3871351"/>
              <a:gd name="connsiteX3324" fmla="*/ 581458 w 12192842"/>
              <a:gd name="connsiteY3324" fmla="*/ 2169775 h 3871351"/>
              <a:gd name="connsiteX3325" fmla="*/ 597343 w 12192842"/>
              <a:gd name="connsiteY3325" fmla="*/ 2161144 h 3871351"/>
              <a:gd name="connsiteX3326" fmla="*/ 629114 w 12192842"/>
              <a:gd name="connsiteY3326" fmla="*/ 2169775 h 3871351"/>
              <a:gd name="connsiteX3327" fmla="*/ 644999 w 12192842"/>
              <a:gd name="connsiteY3327" fmla="*/ 2152513 h 3871351"/>
              <a:gd name="connsiteX3328" fmla="*/ 656911 w 12192842"/>
              <a:gd name="connsiteY3328" fmla="*/ 2143882 h 3871351"/>
              <a:gd name="connsiteX3329" fmla="*/ 676770 w 12192842"/>
              <a:gd name="connsiteY3329" fmla="*/ 2143882 h 3871351"/>
              <a:gd name="connsiteX3330" fmla="*/ 696624 w 12192842"/>
              <a:gd name="connsiteY3330" fmla="*/ 2143882 h 3871351"/>
              <a:gd name="connsiteX3331" fmla="*/ 712509 w 12192842"/>
              <a:gd name="connsiteY3331" fmla="*/ 2161144 h 3871351"/>
              <a:gd name="connsiteX3332" fmla="*/ 716483 w 12192842"/>
              <a:gd name="connsiteY3332" fmla="*/ 2139564 h 3871351"/>
              <a:gd name="connsiteX3333" fmla="*/ 720452 w 12192842"/>
              <a:gd name="connsiteY3333" fmla="*/ 2126621 h 3871351"/>
              <a:gd name="connsiteX3334" fmla="*/ 732368 w 12192842"/>
              <a:gd name="connsiteY3334" fmla="*/ 2130934 h 3871351"/>
              <a:gd name="connsiteX3335" fmla="*/ 748253 w 12192842"/>
              <a:gd name="connsiteY3335" fmla="*/ 2135251 h 3871351"/>
              <a:gd name="connsiteX3336" fmla="*/ 768108 w 12192842"/>
              <a:gd name="connsiteY3336" fmla="*/ 2117990 h 3871351"/>
              <a:gd name="connsiteX3337" fmla="*/ 772081 w 12192842"/>
              <a:gd name="connsiteY3337" fmla="*/ 2130934 h 3871351"/>
              <a:gd name="connsiteX3338" fmla="*/ 776051 w 12192842"/>
              <a:gd name="connsiteY3338" fmla="*/ 2139564 h 3871351"/>
              <a:gd name="connsiteX3339" fmla="*/ 780024 w 12192842"/>
              <a:gd name="connsiteY3339" fmla="*/ 2117990 h 3871351"/>
              <a:gd name="connsiteX3340" fmla="*/ 863419 w 12192842"/>
              <a:gd name="connsiteY3340" fmla="*/ 2087780 h 3871351"/>
              <a:gd name="connsiteX3341" fmla="*/ 903133 w 12192842"/>
              <a:gd name="connsiteY3341" fmla="*/ 2096410 h 3871351"/>
              <a:gd name="connsiteX3342" fmla="*/ 911075 w 12192842"/>
              <a:gd name="connsiteY3342" fmla="*/ 2109358 h 3871351"/>
              <a:gd name="connsiteX3343" fmla="*/ 920012 w 12192842"/>
              <a:gd name="connsiteY3343" fmla="*/ 2116910 h 3871351"/>
              <a:gd name="connsiteX3344" fmla="*/ 915951 w 12192842"/>
              <a:gd name="connsiteY3344" fmla="*/ 2123283 h 3871351"/>
              <a:gd name="connsiteX3345" fmla="*/ 915049 w 12192842"/>
              <a:gd name="connsiteY3345" fmla="*/ 2122303 h 3871351"/>
              <a:gd name="connsiteX3346" fmla="*/ 907106 w 12192842"/>
              <a:gd name="connsiteY3346" fmla="*/ 2117990 h 3871351"/>
              <a:gd name="connsiteX3347" fmla="*/ 903133 w 12192842"/>
              <a:gd name="connsiteY3347" fmla="*/ 2135251 h 3871351"/>
              <a:gd name="connsiteX3348" fmla="*/ 911075 w 12192842"/>
              <a:gd name="connsiteY3348" fmla="*/ 2156827 h 3871351"/>
              <a:gd name="connsiteX3349" fmla="*/ 926960 w 12192842"/>
              <a:gd name="connsiteY3349" fmla="*/ 2178405 h 3871351"/>
              <a:gd name="connsiteX3350" fmla="*/ 930934 w 12192842"/>
              <a:gd name="connsiteY3350" fmla="*/ 2169775 h 3871351"/>
              <a:gd name="connsiteX3351" fmla="*/ 915049 w 12192842"/>
              <a:gd name="connsiteY3351" fmla="*/ 2156827 h 3871351"/>
              <a:gd name="connsiteX3352" fmla="*/ 919018 w 12192842"/>
              <a:gd name="connsiteY3352" fmla="*/ 2156827 h 3871351"/>
              <a:gd name="connsiteX3353" fmla="*/ 938877 w 12192842"/>
              <a:gd name="connsiteY3353" fmla="*/ 2148195 h 3871351"/>
              <a:gd name="connsiteX3354" fmla="*/ 946819 w 12192842"/>
              <a:gd name="connsiteY3354" fmla="*/ 2130934 h 3871351"/>
              <a:gd name="connsiteX3355" fmla="*/ 922468 w 12192842"/>
              <a:gd name="connsiteY3355" fmla="*/ 2129876 h 3871351"/>
              <a:gd name="connsiteX3356" fmla="*/ 926960 w 12192842"/>
              <a:gd name="connsiteY3356" fmla="*/ 2126621 h 3871351"/>
              <a:gd name="connsiteX3357" fmla="*/ 942846 w 12192842"/>
              <a:gd name="connsiteY3357" fmla="*/ 2100728 h 3871351"/>
              <a:gd name="connsiteX3358" fmla="*/ 958731 w 12192842"/>
              <a:gd name="connsiteY3358" fmla="*/ 2096410 h 3871351"/>
              <a:gd name="connsiteX3359" fmla="*/ 966674 w 12192842"/>
              <a:gd name="connsiteY3359" fmla="*/ 2109358 h 3871351"/>
              <a:gd name="connsiteX3360" fmla="*/ 974616 w 12192842"/>
              <a:gd name="connsiteY3360" fmla="*/ 2100728 h 3871351"/>
              <a:gd name="connsiteX3361" fmla="*/ 990502 w 12192842"/>
              <a:gd name="connsiteY3361" fmla="*/ 2109358 h 3871351"/>
              <a:gd name="connsiteX3362" fmla="*/ 1002418 w 12192842"/>
              <a:gd name="connsiteY3362" fmla="*/ 2087780 h 3871351"/>
              <a:gd name="connsiteX3363" fmla="*/ 1006387 w 12192842"/>
              <a:gd name="connsiteY3363" fmla="*/ 2083466 h 3871351"/>
              <a:gd name="connsiteX3364" fmla="*/ 1029223 w 12192842"/>
              <a:gd name="connsiteY3364" fmla="*/ 2103964 h 3871351"/>
              <a:gd name="connsiteX3365" fmla="*/ 1029386 w 12192842"/>
              <a:gd name="connsiteY3365" fmla="*/ 2103576 h 3871351"/>
              <a:gd name="connsiteX3366" fmla="*/ 1030215 w 12192842"/>
              <a:gd name="connsiteY3366" fmla="*/ 2105041 h 3871351"/>
              <a:gd name="connsiteX3367" fmla="*/ 1042131 w 12192842"/>
              <a:gd name="connsiteY3367" fmla="*/ 2109358 h 3871351"/>
              <a:gd name="connsiteX3368" fmla="*/ 1034188 w 12192842"/>
              <a:gd name="connsiteY3368" fmla="*/ 2100728 h 3871351"/>
              <a:gd name="connsiteX3369" fmla="*/ 1031027 w 12192842"/>
              <a:gd name="connsiteY3369" fmla="*/ 2099654 h 3871351"/>
              <a:gd name="connsiteX3370" fmla="*/ 1034188 w 12192842"/>
              <a:gd name="connsiteY3370" fmla="*/ 2092097 h 3871351"/>
              <a:gd name="connsiteX3371" fmla="*/ 1022272 w 12192842"/>
              <a:gd name="connsiteY3371" fmla="*/ 2079149 h 3871351"/>
              <a:gd name="connsiteX3372" fmla="*/ 1014330 w 12192842"/>
              <a:gd name="connsiteY3372" fmla="*/ 2070517 h 3871351"/>
              <a:gd name="connsiteX3373" fmla="*/ 1034188 w 12192842"/>
              <a:gd name="connsiteY3373" fmla="*/ 2053256 h 3871351"/>
              <a:gd name="connsiteX3374" fmla="*/ 1050073 w 12192842"/>
              <a:gd name="connsiteY3374" fmla="*/ 2074836 h 3871351"/>
              <a:gd name="connsiteX3375" fmla="*/ 1058016 w 12192842"/>
              <a:gd name="connsiteY3375" fmla="*/ 2092097 h 3871351"/>
              <a:gd name="connsiteX3376" fmla="*/ 1069928 w 12192842"/>
              <a:gd name="connsiteY3376" fmla="*/ 2096410 h 3871351"/>
              <a:gd name="connsiteX3377" fmla="*/ 1093756 w 12192842"/>
              <a:gd name="connsiteY3377" fmla="*/ 2061887 h 3871351"/>
              <a:gd name="connsiteX3378" fmla="*/ 1101698 w 12192842"/>
              <a:gd name="connsiteY3378" fmla="*/ 2066204 h 3871351"/>
              <a:gd name="connsiteX3379" fmla="*/ 1129500 w 12192842"/>
              <a:gd name="connsiteY3379" fmla="*/ 2087780 h 3871351"/>
              <a:gd name="connsiteX3380" fmla="*/ 1149354 w 12192842"/>
              <a:gd name="connsiteY3380" fmla="*/ 2087780 h 3871351"/>
              <a:gd name="connsiteX3381" fmla="*/ 1153328 w 12192842"/>
              <a:gd name="connsiteY3381" fmla="*/ 2096410 h 3871351"/>
              <a:gd name="connsiteX3382" fmla="*/ 1161270 w 12192842"/>
              <a:gd name="connsiteY3382" fmla="*/ 2074836 h 3871351"/>
              <a:gd name="connsiteX3383" fmla="*/ 1145385 w 12192842"/>
              <a:gd name="connsiteY3383" fmla="*/ 2061887 h 3871351"/>
              <a:gd name="connsiteX3384" fmla="*/ 1141412 w 12192842"/>
              <a:gd name="connsiteY3384" fmla="*/ 2057573 h 3871351"/>
              <a:gd name="connsiteX3385" fmla="*/ 1161270 w 12192842"/>
              <a:gd name="connsiteY3385" fmla="*/ 2044625 h 3871351"/>
              <a:gd name="connsiteX3386" fmla="*/ 1173182 w 12192842"/>
              <a:gd name="connsiteY3386" fmla="*/ 2057573 h 3871351"/>
              <a:gd name="connsiteX3387" fmla="*/ 1177156 w 12192842"/>
              <a:gd name="connsiteY3387" fmla="*/ 2066204 h 3871351"/>
              <a:gd name="connsiteX3388" fmla="*/ 1185098 w 12192842"/>
              <a:gd name="connsiteY3388" fmla="*/ 2074836 h 3871351"/>
              <a:gd name="connsiteX3389" fmla="*/ 1189067 w 12192842"/>
              <a:gd name="connsiteY3389" fmla="*/ 2083466 h 3871351"/>
              <a:gd name="connsiteX3390" fmla="*/ 1200984 w 12192842"/>
              <a:gd name="connsiteY3390" fmla="*/ 2092097 h 3871351"/>
              <a:gd name="connsiteX3391" fmla="*/ 1216869 w 12192842"/>
              <a:gd name="connsiteY3391" fmla="*/ 2096410 h 3871351"/>
              <a:gd name="connsiteX3392" fmla="*/ 1224811 w 12192842"/>
              <a:gd name="connsiteY3392" fmla="*/ 2066204 h 3871351"/>
              <a:gd name="connsiteX3393" fmla="*/ 1228781 w 12192842"/>
              <a:gd name="connsiteY3393" fmla="*/ 2044625 h 3871351"/>
              <a:gd name="connsiteX3394" fmla="*/ 1220838 w 12192842"/>
              <a:gd name="connsiteY3394" fmla="*/ 2035994 h 3871351"/>
              <a:gd name="connsiteX3395" fmla="*/ 1228781 w 12192842"/>
              <a:gd name="connsiteY3395" fmla="*/ 2035994 h 3871351"/>
              <a:gd name="connsiteX3396" fmla="*/ 1248639 w 12192842"/>
              <a:gd name="connsiteY3396" fmla="*/ 2044625 h 3871351"/>
              <a:gd name="connsiteX3397" fmla="*/ 1252609 w 12192842"/>
              <a:gd name="connsiteY3397" fmla="*/ 2066204 h 3871351"/>
              <a:gd name="connsiteX3398" fmla="*/ 1252609 w 12192842"/>
              <a:gd name="connsiteY3398" fmla="*/ 2074836 h 3871351"/>
              <a:gd name="connsiteX3399" fmla="*/ 1264525 w 12192842"/>
              <a:gd name="connsiteY3399" fmla="*/ 2048943 h 3871351"/>
              <a:gd name="connsiteX3400" fmla="*/ 1276437 w 12192842"/>
              <a:gd name="connsiteY3400" fmla="*/ 2031681 h 3871351"/>
              <a:gd name="connsiteX3401" fmla="*/ 1280410 w 12192842"/>
              <a:gd name="connsiteY3401" fmla="*/ 2027363 h 3871351"/>
              <a:gd name="connsiteX3402" fmla="*/ 1296295 w 12192842"/>
              <a:gd name="connsiteY3402" fmla="*/ 2023050 h 3871351"/>
              <a:gd name="connsiteX3403" fmla="*/ 1312180 w 12192842"/>
              <a:gd name="connsiteY3403" fmla="*/ 2018732 h 3871351"/>
              <a:gd name="connsiteX3404" fmla="*/ 1324092 w 12192842"/>
              <a:gd name="connsiteY3404" fmla="*/ 2031681 h 3871351"/>
              <a:gd name="connsiteX3405" fmla="*/ 1336008 w 12192842"/>
              <a:gd name="connsiteY3405" fmla="*/ 2044625 h 3871351"/>
              <a:gd name="connsiteX3406" fmla="*/ 1351894 w 12192842"/>
              <a:gd name="connsiteY3406" fmla="*/ 2066204 h 3871351"/>
              <a:gd name="connsiteX3407" fmla="*/ 1355863 w 12192842"/>
              <a:gd name="connsiteY3407" fmla="*/ 2070517 h 3871351"/>
              <a:gd name="connsiteX3408" fmla="*/ 1359836 w 12192842"/>
              <a:gd name="connsiteY3408" fmla="*/ 2079149 h 3871351"/>
              <a:gd name="connsiteX3409" fmla="*/ 1343951 w 12192842"/>
              <a:gd name="connsiteY3409" fmla="*/ 2083466 h 3871351"/>
              <a:gd name="connsiteX3410" fmla="*/ 1328066 w 12192842"/>
              <a:gd name="connsiteY3410" fmla="*/ 2092097 h 3871351"/>
              <a:gd name="connsiteX3411" fmla="*/ 1375722 w 12192842"/>
              <a:gd name="connsiteY3411" fmla="*/ 2079149 h 3871351"/>
              <a:gd name="connsiteX3412" fmla="*/ 1399550 w 12192842"/>
              <a:gd name="connsiteY3412" fmla="*/ 2074836 h 3871351"/>
              <a:gd name="connsiteX3413" fmla="*/ 1407492 w 12192842"/>
              <a:gd name="connsiteY3413" fmla="*/ 2079149 h 3871351"/>
              <a:gd name="connsiteX3414" fmla="*/ 1411461 w 12192842"/>
              <a:gd name="connsiteY3414" fmla="*/ 2074836 h 3871351"/>
              <a:gd name="connsiteX3415" fmla="*/ 1419404 w 12192842"/>
              <a:gd name="connsiteY3415" fmla="*/ 2096410 h 3871351"/>
              <a:gd name="connsiteX3416" fmla="*/ 1431320 w 12192842"/>
              <a:gd name="connsiteY3416" fmla="*/ 2096410 h 3871351"/>
              <a:gd name="connsiteX3417" fmla="*/ 1415435 w 12192842"/>
              <a:gd name="connsiteY3417" fmla="*/ 2057573 h 3871351"/>
              <a:gd name="connsiteX3418" fmla="*/ 1375722 w 12192842"/>
              <a:gd name="connsiteY3418" fmla="*/ 2044625 h 3871351"/>
              <a:gd name="connsiteX3419" fmla="*/ 1363805 w 12192842"/>
              <a:gd name="connsiteY3419" fmla="*/ 2031681 h 3871351"/>
              <a:gd name="connsiteX3420" fmla="*/ 1367779 w 12192842"/>
              <a:gd name="connsiteY3420" fmla="*/ 2023050 h 3871351"/>
              <a:gd name="connsiteX3421" fmla="*/ 1371748 w 12192842"/>
              <a:gd name="connsiteY3421" fmla="*/ 2018732 h 3871351"/>
              <a:gd name="connsiteX3422" fmla="*/ 1415435 w 12192842"/>
              <a:gd name="connsiteY3422" fmla="*/ 2031681 h 3871351"/>
              <a:gd name="connsiteX3423" fmla="*/ 1459117 w 12192842"/>
              <a:gd name="connsiteY3423" fmla="*/ 2048943 h 3871351"/>
              <a:gd name="connsiteX3424" fmla="*/ 1451175 w 12192842"/>
              <a:gd name="connsiteY3424" fmla="*/ 2044625 h 3871351"/>
              <a:gd name="connsiteX3425" fmla="*/ 1435289 w 12192842"/>
              <a:gd name="connsiteY3425" fmla="*/ 2035994 h 3871351"/>
              <a:gd name="connsiteX3426" fmla="*/ 1431320 w 12192842"/>
              <a:gd name="connsiteY3426" fmla="*/ 2023050 h 3871351"/>
              <a:gd name="connsiteX3427" fmla="*/ 1439263 w 12192842"/>
              <a:gd name="connsiteY3427" fmla="*/ 2010102 h 3871351"/>
              <a:gd name="connsiteX3428" fmla="*/ 1455148 w 12192842"/>
              <a:gd name="connsiteY3428" fmla="*/ 2010102 h 3871351"/>
              <a:gd name="connsiteX3429" fmla="*/ 1467060 w 12192842"/>
              <a:gd name="connsiteY3429" fmla="*/ 2014419 h 3871351"/>
              <a:gd name="connsiteX3430" fmla="*/ 1486918 w 12192842"/>
              <a:gd name="connsiteY3430" fmla="*/ 2014419 h 3871351"/>
              <a:gd name="connsiteX3431" fmla="*/ 1494861 w 12192842"/>
              <a:gd name="connsiteY3431" fmla="*/ 2018732 h 3871351"/>
              <a:gd name="connsiteX3432" fmla="*/ 1478976 w 12192842"/>
              <a:gd name="connsiteY3432" fmla="*/ 2001470 h 3871351"/>
              <a:gd name="connsiteX3433" fmla="*/ 1486918 w 12192842"/>
              <a:gd name="connsiteY3433" fmla="*/ 1979896 h 3871351"/>
              <a:gd name="connsiteX3434" fmla="*/ 1514716 w 12192842"/>
              <a:gd name="connsiteY3434" fmla="*/ 1975578 h 3871351"/>
              <a:gd name="connsiteX3435" fmla="*/ 1546486 w 12192842"/>
              <a:gd name="connsiteY3435" fmla="*/ 2005789 h 3871351"/>
              <a:gd name="connsiteX3436" fmla="*/ 1558402 w 12192842"/>
              <a:gd name="connsiteY3436" fmla="*/ 2005789 h 3871351"/>
              <a:gd name="connsiteX3437" fmla="*/ 1566345 w 12192842"/>
              <a:gd name="connsiteY3437" fmla="*/ 1988526 h 3871351"/>
              <a:gd name="connsiteX3438" fmla="*/ 1586199 w 12192842"/>
              <a:gd name="connsiteY3438" fmla="*/ 1966948 h 3871351"/>
              <a:gd name="connsiteX3439" fmla="*/ 1594142 w 12192842"/>
              <a:gd name="connsiteY3439" fmla="*/ 1962634 h 3871351"/>
              <a:gd name="connsiteX3440" fmla="*/ 1614001 w 12192842"/>
              <a:gd name="connsiteY3440" fmla="*/ 1962634 h 3871351"/>
              <a:gd name="connsiteX3441" fmla="*/ 1645771 w 12192842"/>
              <a:gd name="connsiteY3441" fmla="*/ 1962634 h 3871351"/>
              <a:gd name="connsiteX3442" fmla="*/ 1681511 w 12192842"/>
              <a:gd name="connsiteY3442" fmla="*/ 1949685 h 3871351"/>
              <a:gd name="connsiteX3443" fmla="*/ 1713282 w 12192842"/>
              <a:gd name="connsiteY3443" fmla="*/ 1966948 h 3871351"/>
              <a:gd name="connsiteX3444" fmla="*/ 1733140 w 12192842"/>
              <a:gd name="connsiteY3444" fmla="*/ 1988526 h 3871351"/>
              <a:gd name="connsiteX3445" fmla="*/ 1733140 w 12192842"/>
              <a:gd name="connsiteY3445" fmla="*/ 2001470 h 3871351"/>
              <a:gd name="connsiteX3446" fmla="*/ 1733140 w 12192842"/>
              <a:gd name="connsiteY3446" fmla="*/ 2010102 h 3871351"/>
              <a:gd name="connsiteX3447" fmla="*/ 1760937 w 12192842"/>
              <a:gd name="connsiteY3447" fmla="*/ 2018732 h 3871351"/>
              <a:gd name="connsiteX3448" fmla="*/ 1772853 w 12192842"/>
              <a:gd name="connsiteY3448" fmla="*/ 2040312 h 3871351"/>
              <a:gd name="connsiteX3449" fmla="*/ 1776823 w 12192842"/>
              <a:gd name="connsiteY3449" fmla="*/ 2057573 h 3871351"/>
              <a:gd name="connsiteX3450" fmla="*/ 1792708 w 12192842"/>
              <a:gd name="connsiteY3450" fmla="*/ 2057573 h 3871351"/>
              <a:gd name="connsiteX3451" fmla="*/ 1792708 w 12192842"/>
              <a:gd name="connsiteY3451" fmla="*/ 2044625 h 3871351"/>
              <a:gd name="connsiteX3452" fmla="*/ 1792708 w 12192842"/>
              <a:gd name="connsiteY3452" fmla="*/ 2018732 h 3871351"/>
              <a:gd name="connsiteX3453" fmla="*/ 1800650 w 12192842"/>
              <a:gd name="connsiteY3453" fmla="*/ 2027363 h 3871351"/>
              <a:gd name="connsiteX3454" fmla="*/ 1804624 w 12192842"/>
              <a:gd name="connsiteY3454" fmla="*/ 2031681 h 3871351"/>
              <a:gd name="connsiteX3455" fmla="*/ 1772853 w 12192842"/>
              <a:gd name="connsiteY3455" fmla="*/ 1984209 h 3871351"/>
              <a:gd name="connsiteX3456" fmla="*/ 1760937 w 12192842"/>
              <a:gd name="connsiteY3456" fmla="*/ 1975578 h 3871351"/>
              <a:gd name="connsiteX3457" fmla="*/ 1760937 w 12192842"/>
              <a:gd name="connsiteY3457" fmla="*/ 1954003 h 3871351"/>
              <a:gd name="connsiteX3458" fmla="*/ 1792708 w 12192842"/>
              <a:gd name="connsiteY3458" fmla="*/ 1975578 h 3871351"/>
              <a:gd name="connsiteX3459" fmla="*/ 1812567 w 12192842"/>
              <a:gd name="connsiteY3459" fmla="*/ 1984209 h 3871351"/>
              <a:gd name="connsiteX3460" fmla="*/ 1832421 w 12192842"/>
              <a:gd name="connsiteY3460" fmla="*/ 1992840 h 3871351"/>
              <a:gd name="connsiteX3461" fmla="*/ 1828452 w 12192842"/>
              <a:gd name="connsiteY3461" fmla="*/ 2001470 h 3871351"/>
              <a:gd name="connsiteX3462" fmla="*/ 1828452 w 12192842"/>
              <a:gd name="connsiteY3462" fmla="*/ 2031681 h 3871351"/>
              <a:gd name="connsiteX3463" fmla="*/ 1856249 w 12192842"/>
              <a:gd name="connsiteY3463" fmla="*/ 2018732 h 3871351"/>
              <a:gd name="connsiteX3464" fmla="*/ 1880077 w 12192842"/>
              <a:gd name="connsiteY3464" fmla="*/ 2001470 h 3871351"/>
              <a:gd name="connsiteX3465" fmla="*/ 1884050 w 12192842"/>
              <a:gd name="connsiteY3465" fmla="*/ 1997158 h 3871351"/>
              <a:gd name="connsiteX3466" fmla="*/ 1888020 w 12192842"/>
              <a:gd name="connsiteY3466" fmla="*/ 1979896 h 3871351"/>
              <a:gd name="connsiteX3467" fmla="*/ 1876108 w 12192842"/>
              <a:gd name="connsiteY3467" fmla="*/ 1962634 h 3871351"/>
              <a:gd name="connsiteX3468" fmla="*/ 1872134 w 12192842"/>
              <a:gd name="connsiteY3468" fmla="*/ 1958316 h 3871351"/>
              <a:gd name="connsiteX3469" fmla="*/ 1891993 w 12192842"/>
              <a:gd name="connsiteY3469" fmla="*/ 1962634 h 3871351"/>
              <a:gd name="connsiteX3470" fmla="*/ 1903905 w 12192842"/>
              <a:gd name="connsiteY3470" fmla="*/ 1962634 h 3871351"/>
              <a:gd name="connsiteX3471" fmla="*/ 1935675 w 12192842"/>
              <a:gd name="connsiteY3471" fmla="*/ 1941055 h 3871351"/>
              <a:gd name="connsiteX3472" fmla="*/ 1943618 w 12192842"/>
              <a:gd name="connsiteY3472" fmla="*/ 1962634 h 3871351"/>
              <a:gd name="connsiteX3473" fmla="*/ 1947591 w 12192842"/>
              <a:gd name="connsiteY3473" fmla="*/ 1971265 h 3871351"/>
              <a:gd name="connsiteX3474" fmla="*/ 1951561 w 12192842"/>
              <a:gd name="connsiteY3474" fmla="*/ 2005789 h 3871351"/>
              <a:gd name="connsiteX3475" fmla="*/ 1945604 w 12192842"/>
              <a:gd name="connsiteY3475" fmla="*/ 2019812 h 3871351"/>
              <a:gd name="connsiteX3476" fmla="*/ 1950340 w 12192842"/>
              <a:gd name="connsiteY3476" fmla="*/ 2025817 h 3871351"/>
              <a:gd name="connsiteX3477" fmla="*/ 1951561 w 12192842"/>
              <a:gd name="connsiteY3477" fmla="*/ 2035994 h 3871351"/>
              <a:gd name="connsiteX3478" fmla="*/ 1971419 w 12192842"/>
              <a:gd name="connsiteY3478" fmla="*/ 2040312 h 3871351"/>
              <a:gd name="connsiteX3479" fmla="*/ 1963477 w 12192842"/>
              <a:gd name="connsiteY3479" fmla="*/ 2027363 h 3871351"/>
              <a:gd name="connsiteX3480" fmla="*/ 1971419 w 12192842"/>
              <a:gd name="connsiteY3480" fmla="*/ 2023050 h 3871351"/>
              <a:gd name="connsiteX3481" fmla="*/ 1975388 w 12192842"/>
              <a:gd name="connsiteY3481" fmla="*/ 2018732 h 3871351"/>
              <a:gd name="connsiteX3482" fmla="*/ 1967446 w 12192842"/>
              <a:gd name="connsiteY3482" fmla="*/ 2010102 h 3871351"/>
              <a:gd name="connsiteX3483" fmla="*/ 1967446 w 12192842"/>
              <a:gd name="connsiteY3483" fmla="*/ 1992840 h 3871351"/>
              <a:gd name="connsiteX3484" fmla="*/ 1967446 w 12192842"/>
              <a:gd name="connsiteY3484" fmla="*/ 1962634 h 3871351"/>
              <a:gd name="connsiteX3485" fmla="*/ 1991274 w 12192842"/>
              <a:gd name="connsiteY3485" fmla="*/ 1936742 h 3871351"/>
              <a:gd name="connsiteX3486" fmla="*/ 1991274 w 12192842"/>
              <a:gd name="connsiteY3486" fmla="*/ 1945372 h 3871351"/>
              <a:gd name="connsiteX3487" fmla="*/ 1987305 w 12192842"/>
              <a:gd name="connsiteY3487" fmla="*/ 1966948 h 3871351"/>
              <a:gd name="connsiteX3488" fmla="*/ 1987305 w 12192842"/>
              <a:gd name="connsiteY3488" fmla="*/ 1988526 h 3871351"/>
              <a:gd name="connsiteX3489" fmla="*/ 1991274 w 12192842"/>
              <a:gd name="connsiteY3489" fmla="*/ 1997158 h 3871351"/>
              <a:gd name="connsiteX3490" fmla="*/ 2019075 w 12192842"/>
              <a:gd name="connsiteY3490" fmla="*/ 1988526 h 3871351"/>
              <a:gd name="connsiteX3491" fmla="*/ 2023044 w 12192842"/>
              <a:gd name="connsiteY3491" fmla="*/ 1971265 h 3871351"/>
              <a:gd name="connsiteX3492" fmla="*/ 2015102 w 12192842"/>
              <a:gd name="connsiteY3492" fmla="*/ 1958316 h 3871351"/>
              <a:gd name="connsiteX3493" fmla="*/ 2011133 w 12192842"/>
              <a:gd name="connsiteY3493" fmla="*/ 1954003 h 3871351"/>
              <a:gd name="connsiteX3494" fmla="*/ 2042903 w 12192842"/>
              <a:gd name="connsiteY3494" fmla="*/ 1949685 h 3871351"/>
              <a:gd name="connsiteX3495" fmla="*/ 2046872 w 12192842"/>
              <a:gd name="connsiteY3495" fmla="*/ 1962634 h 3871351"/>
              <a:gd name="connsiteX3496" fmla="*/ 2050846 w 12192842"/>
              <a:gd name="connsiteY3496" fmla="*/ 1975578 h 3871351"/>
              <a:gd name="connsiteX3497" fmla="*/ 2066731 w 12192842"/>
              <a:gd name="connsiteY3497" fmla="*/ 1966948 h 3871351"/>
              <a:gd name="connsiteX3498" fmla="*/ 2078643 w 12192842"/>
              <a:gd name="connsiteY3498" fmla="*/ 1962634 h 3871351"/>
              <a:gd name="connsiteX3499" fmla="*/ 2110413 w 12192842"/>
              <a:gd name="connsiteY3499" fmla="*/ 1962634 h 3871351"/>
              <a:gd name="connsiteX3500" fmla="*/ 2134241 w 12192842"/>
              <a:gd name="connsiteY3500" fmla="*/ 1945372 h 3871351"/>
              <a:gd name="connsiteX3501" fmla="*/ 2142184 w 12192842"/>
              <a:gd name="connsiteY3501" fmla="*/ 1941055 h 3871351"/>
              <a:gd name="connsiteX3502" fmla="*/ 2150127 w 12192842"/>
              <a:gd name="connsiteY3502" fmla="*/ 1932424 h 3871351"/>
              <a:gd name="connsiteX3503" fmla="*/ 2166012 w 12192842"/>
              <a:gd name="connsiteY3503" fmla="*/ 1919479 h 3871351"/>
              <a:gd name="connsiteX3504" fmla="*/ 2181481 w 12192842"/>
              <a:gd name="connsiteY3504" fmla="*/ 1911270 h 3871351"/>
              <a:gd name="connsiteX3505" fmla="*/ 2177928 w 12192842"/>
              <a:gd name="connsiteY3505" fmla="*/ 1919479 h 3871351"/>
              <a:gd name="connsiteX3506" fmla="*/ 2181897 w 12192842"/>
              <a:gd name="connsiteY3506" fmla="*/ 1923792 h 3871351"/>
              <a:gd name="connsiteX3507" fmla="*/ 2185870 w 12192842"/>
              <a:gd name="connsiteY3507" fmla="*/ 1910849 h 3871351"/>
              <a:gd name="connsiteX3508" fmla="*/ 2183008 w 12192842"/>
              <a:gd name="connsiteY3508" fmla="*/ 1910459 h 3871351"/>
              <a:gd name="connsiteX3509" fmla="*/ 2187358 w 12192842"/>
              <a:gd name="connsiteY3509" fmla="*/ 1908151 h 3871351"/>
              <a:gd name="connsiteX3510" fmla="*/ 2205725 w 12192842"/>
              <a:gd name="connsiteY3510" fmla="*/ 1919479 h 3871351"/>
              <a:gd name="connsiteX3511" fmla="*/ 2221610 w 12192842"/>
              <a:gd name="connsiteY3511" fmla="*/ 1910849 h 3871351"/>
              <a:gd name="connsiteX3512" fmla="*/ 2229553 w 12192842"/>
              <a:gd name="connsiteY3512" fmla="*/ 1902218 h 3871351"/>
              <a:gd name="connsiteX3513" fmla="*/ 2245438 w 12192842"/>
              <a:gd name="connsiteY3513" fmla="*/ 1906531 h 3871351"/>
              <a:gd name="connsiteX3514" fmla="*/ 2251396 w 12192842"/>
              <a:gd name="connsiteY3514" fmla="*/ 1905453 h 3871351"/>
              <a:gd name="connsiteX3515" fmla="*/ 2253147 w 12192842"/>
              <a:gd name="connsiteY3515" fmla="*/ 1907040 h 3871351"/>
              <a:gd name="connsiteX3516" fmla="*/ 2249412 w 12192842"/>
              <a:gd name="connsiteY3516" fmla="*/ 1915162 h 3871351"/>
              <a:gd name="connsiteX3517" fmla="*/ 2233526 w 12192842"/>
              <a:gd name="connsiteY3517" fmla="*/ 1932424 h 3871351"/>
              <a:gd name="connsiteX3518" fmla="*/ 2229553 w 12192842"/>
              <a:gd name="connsiteY3518" fmla="*/ 1962634 h 3871351"/>
              <a:gd name="connsiteX3519" fmla="*/ 2241469 w 12192842"/>
              <a:gd name="connsiteY3519" fmla="*/ 1962634 h 3871351"/>
              <a:gd name="connsiteX3520" fmla="*/ 2249412 w 12192842"/>
              <a:gd name="connsiteY3520" fmla="*/ 1988526 h 3871351"/>
              <a:gd name="connsiteX3521" fmla="*/ 2253381 w 12192842"/>
              <a:gd name="connsiteY3521" fmla="*/ 1979896 h 3871351"/>
              <a:gd name="connsiteX3522" fmla="*/ 2277209 w 12192842"/>
              <a:gd name="connsiteY3522" fmla="*/ 1966948 h 3871351"/>
              <a:gd name="connsiteX3523" fmla="*/ 2289125 w 12192842"/>
              <a:gd name="connsiteY3523" fmla="*/ 1962634 h 3871351"/>
              <a:gd name="connsiteX3524" fmla="*/ 2297067 w 12192842"/>
              <a:gd name="connsiteY3524" fmla="*/ 1958316 h 3871351"/>
              <a:gd name="connsiteX3525" fmla="*/ 2305010 w 12192842"/>
              <a:gd name="connsiteY3525" fmla="*/ 1945372 h 3871351"/>
              <a:gd name="connsiteX3526" fmla="*/ 2320895 w 12192842"/>
              <a:gd name="connsiteY3526" fmla="*/ 1945372 h 3871351"/>
              <a:gd name="connsiteX3527" fmla="*/ 2336781 w 12192842"/>
              <a:gd name="connsiteY3527" fmla="*/ 1958316 h 3871351"/>
              <a:gd name="connsiteX3528" fmla="*/ 2336781 w 12192842"/>
              <a:gd name="connsiteY3528" fmla="*/ 1945372 h 3871351"/>
              <a:gd name="connsiteX3529" fmla="*/ 2332807 w 12192842"/>
              <a:gd name="connsiteY3529" fmla="*/ 1932424 h 3871351"/>
              <a:gd name="connsiteX3530" fmla="*/ 2324865 w 12192842"/>
              <a:gd name="connsiteY3530" fmla="*/ 1919479 h 3871351"/>
              <a:gd name="connsiteX3531" fmla="*/ 2308979 w 12192842"/>
              <a:gd name="connsiteY3531" fmla="*/ 1932424 h 3871351"/>
              <a:gd name="connsiteX3532" fmla="*/ 2297067 w 12192842"/>
              <a:gd name="connsiteY3532" fmla="*/ 1945372 h 3871351"/>
              <a:gd name="connsiteX3533" fmla="*/ 2277209 w 12192842"/>
              <a:gd name="connsiteY3533" fmla="*/ 1949685 h 3871351"/>
              <a:gd name="connsiteX3534" fmla="*/ 2253381 w 12192842"/>
              <a:gd name="connsiteY3534" fmla="*/ 1919479 h 3871351"/>
              <a:gd name="connsiteX3535" fmla="*/ 2253381 w 12192842"/>
              <a:gd name="connsiteY3535" fmla="*/ 1907250 h 3871351"/>
              <a:gd name="connsiteX3536" fmla="*/ 2257354 w 12192842"/>
              <a:gd name="connsiteY3536" fmla="*/ 1910849 h 3871351"/>
              <a:gd name="connsiteX3537" fmla="*/ 2273240 w 12192842"/>
              <a:gd name="connsiteY3537" fmla="*/ 1915162 h 3871351"/>
              <a:gd name="connsiteX3538" fmla="*/ 2289125 w 12192842"/>
              <a:gd name="connsiteY3538" fmla="*/ 1923792 h 3871351"/>
              <a:gd name="connsiteX3539" fmla="*/ 2305010 w 12192842"/>
              <a:gd name="connsiteY3539" fmla="*/ 1923792 h 3871351"/>
              <a:gd name="connsiteX3540" fmla="*/ 2324865 w 12192842"/>
              <a:gd name="connsiteY3540" fmla="*/ 1906531 h 3871351"/>
              <a:gd name="connsiteX3541" fmla="*/ 2344723 w 12192842"/>
              <a:gd name="connsiteY3541" fmla="*/ 1897901 h 3871351"/>
              <a:gd name="connsiteX3542" fmla="*/ 2356635 w 12192842"/>
              <a:gd name="connsiteY3542" fmla="*/ 1876325 h 3871351"/>
              <a:gd name="connsiteX3543" fmla="*/ 2364578 w 12192842"/>
              <a:gd name="connsiteY3543" fmla="*/ 1884957 h 3871351"/>
              <a:gd name="connsiteX3544" fmla="*/ 2368551 w 12192842"/>
              <a:gd name="connsiteY3544" fmla="*/ 1902218 h 3871351"/>
              <a:gd name="connsiteX3545" fmla="*/ 2376494 w 12192842"/>
              <a:gd name="connsiteY3545" fmla="*/ 1897901 h 3871351"/>
              <a:gd name="connsiteX3546" fmla="*/ 2412234 w 12192842"/>
              <a:gd name="connsiteY3546" fmla="*/ 1893587 h 3871351"/>
              <a:gd name="connsiteX3547" fmla="*/ 2396348 w 12192842"/>
              <a:gd name="connsiteY3547" fmla="*/ 1919479 h 3871351"/>
              <a:gd name="connsiteX3548" fmla="*/ 2380463 w 12192842"/>
              <a:gd name="connsiteY3548" fmla="*/ 1932424 h 3871351"/>
              <a:gd name="connsiteX3549" fmla="*/ 2420176 w 12192842"/>
              <a:gd name="connsiteY3549" fmla="*/ 1958316 h 3871351"/>
              <a:gd name="connsiteX3550" fmla="*/ 2408264 w 12192842"/>
              <a:gd name="connsiteY3550" fmla="*/ 1941055 h 3871351"/>
              <a:gd name="connsiteX3551" fmla="*/ 2400322 w 12192842"/>
              <a:gd name="connsiteY3551" fmla="*/ 1932424 h 3871351"/>
              <a:gd name="connsiteX3552" fmla="*/ 2428119 w 12192842"/>
              <a:gd name="connsiteY3552" fmla="*/ 1923792 h 3871351"/>
              <a:gd name="connsiteX3553" fmla="*/ 2436061 w 12192842"/>
              <a:gd name="connsiteY3553" fmla="*/ 1971265 h 3871351"/>
              <a:gd name="connsiteX3554" fmla="*/ 2440035 w 12192842"/>
              <a:gd name="connsiteY3554" fmla="*/ 1971265 h 3871351"/>
              <a:gd name="connsiteX3555" fmla="*/ 2447978 w 12192842"/>
              <a:gd name="connsiteY3555" fmla="*/ 1958316 h 3871351"/>
              <a:gd name="connsiteX3556" fmla="*/ 2463863 w 12192842"/>
              <a:gd name="connsiteY3556" fmla="*/ 1966948 h 3871351"/>
              <a:gd name="connsiteX3557" fmla="*/ 2467832 w 12192842"/>
              <a:gd name="connsiteY3557" fmla="*/ 1984209 h 3871351"/>
              <a:gd name="connsiteX3558" fmla="*/ 2467832 w 12192842"/>
              <a:gd name="connsiteY3558" fmla="*/ 1966948 h 3871351"/>
              <a:gd name="connsiteX3559" fmla="*/ 2463863 w 12192842"/>
              <a:gd name="connsiteY3559" fmla="*/ 1932424 h 3871351"/>
              <a:gd name="connsiteX3560" fmla="*/ 2467832 w 12192842"/>
              <a:gd name="connsiteY3560" fmla="*/ 1915162 h 3871351"/>
              <a:gd name="connsiteX3561" fmla="*/ 2471805 w 12192842"/>
              <a:gd name="connsiteY3561" fmla="*/ 1902218 h 3871351"/>
              <a:gd name="connsiteX3562" fmla="*/ 2479748 w 12192842"/>
              <a:gd name="connsiteY3562" fmla="*/ 1893587 h 3871351"/>
              <a:gd name="connsiteX3563" fmla="*/ 2491660 w 12192842"/>
              <a:gd name="connsiteY3563" fmla="*/ 1910849 h 3871351"/>
              <a:gd name="connsiteX3564" fmla="*/ 2495633 w 12192842"/>
              <a:gd name="connsiteY3564" fmla="*/ 1928111 h 3871351"/>
              <a:gd name="connsiteX3565" fmla="*/ 2503576 w 12192842"/>
              <a:gd name="connsiteY3565" fmla="*/ 1923792 h 3871351"/>
              <a:gd name="connsiteX3566" fmla="*/ 2523430 w 12192842"/>
              <a:gd name="connsiteY3566" fmla="*/ 1919479 h 3871351"/>
              <a:gd name="connsiteX3567" fmla="*/ 2547258 w 12192842"/>
              <a:gd name="connsiteY3567" fmla="*/ 1906531 h 3871351"/>
              <a:gd name="connsiteX3568" fmla="*/ 2559174 w 12192842"/>
              <a:gd name="connsiteY3568" fmla="*/ 1906531 h 3871351"/>
              <a:gd name="connsiteX3569" fmla="*/ 2571086 w 12192842"/>
              <a:gd name="connsiteY3569" fmla="*/ 1919479 h 3871351"/>
              <a:gd name="connsiteX3570" fmla="*/ 2571086 w 12192842"/>
              <a:gd name="connsiteY3570" fmla="*/ 1915162 h 3871351"/>
              <a:gd name="connsiteX3571" fmla="*/ 2559174 w 12192842"/>
              <a:gd name="connsiteY3571" fmla="*/ 1884957 h 3871351"/>
              <a:gd name="connsiteX3572" fmla="*/ 2567117 w 12192842"/>
              <a:gd name="connsiteY3572" fmla="*/ 1863377 h 3871351"/>
              <a:gd name="connsiteX3573" fmla="*/ 2575059 w 12192842"/>
              <a:gd name="connsiteY3573" fmla="*/ 1880638 h 3871351"/>
              <a:gd name="connsiteX3574" fmla="*/ 2579029 w 12192842"/>
              <a:gd name="connsiteY3574" fmla="*/ 1897901 h 3871351"/>
              <a:gd name="connsiteX3575" fmla="*/ 2583002 w 12192842"/>
              <a:gd name="connsiteY3575" fmla="*/ 1910849 h 3871351"/>
              <a:gd name="connsiteX3576" fmla="*/ 2602857 w 12192842"/>
              <a:gd name="connsiteY3576" fmla="*/ 1910849 h 3871351"/>
              <a:gd name="connsiteX3577" fmla="*/ 2610799 w 12192842"/>
              <a:gd name="connsiteY3577" fmla="*/ 1919479 h 3871351"/>
              <a:gd name="connsiteX3578" fmla="*/ 2634627 w 12192842"/>
              <a:gd name="connsiteY3578" fmla="*/ 1932424 h 3871351"/>
              <a:gd name="connsiteX3579" fmla="*/ 2650513 w 12192842"/>
              <a:gd name="connsiteY3579" fmla="*/ 1915162 h 3871351"/>
              <a:gd name="connsiteX3580" fmla="*/ 2658455 w 12192842"/>
              <a:gd name="connsiteY3580" fmla="*/ 1897901 h 3871351"/>
              <a:gd name="connsiteX3581" fmla="*/ 2666398 w 12192842"/>
              <a:gd name="connsiteY3581" fmla="*/ 1872008 h 3871351"/>
              <a:gd name="connsiteX3582" fmla="*/ 2710085 w 12192842"/>
              <a:gd name="connsiteY3582" fmla="*/ 1889270 h 3871351"/>
              <a:gd name="connsiteX3583" fmla="*/ 2749798 w 12192842"/>
              <a:gd name="connsiteY3583" fmla="*/ 1936742 h 3871351"/>
              <a:gd name="connsiteX3584" fmla="*/ 2745824 w 12192842"/>
              <a:gd name="connsiteY3584" fmla="*/ 1928111 h 3871351"/>
              <a:gd name="connsiteX3585" fmla="*/ 2745824 w 12192842"/>
              <a:gd name="connsiteY3585" fmla="*/ 1919479 h 3871351"/>
              <a:gd name="connsiteX3586" fmla="*/ 2749798 w 12192842"/>
              <a:gd name="connsiteY3586" fmla="*/ 1910849 h 3871351"/>
              <a:gd name="connsiteX3587" fmla="*/ 2753767 w 12192842"/>
              <a:gd name="connsiteY3587" fmla="*/ 1902218 h 3871351"/>
              <a:gd name="connsiteX3588" fmla="*/ 2765683 w 12192842"/>
              <a:gd name="connsiteY3588" fmla="*/ 1884957 h 3871351"/>
              <a:gd name="connsiteX3589" fmla="*/ 2781568 w 12192842"/>
              <a:gd name="connsiteY3589" fmla="*/ 1876325 h 3871351"/>
              <a:gd name="connsiteX3590" fmla="*/ 2813339 w 12192842"/>
              <a:gd name="connsiteY3590" fmla="*/ 1884957 h 3871351"/>
              <a:gd name="connsiteX3591" fmla="*/ 2825251 w 12192842"/>
              <a:gd name="connsiteY3591" fmla="*/ 1897901 h 3871351"/>
              <a:gd name="connsiteX3592" fmla="*/ 2833193 w 12192842"/>
              <a:gd name="connsiteY3592" fmla="*/ 1897901 h 3871351"/>
              <a:gd name="connsiteX3593" fmla="*/ 2849079 w 12192842"/>
              <a:gd name="connsiteY3593" fmla="*/ 1893587 h 3871351"/>
              <a:gd name="connsiteX3594" fmla="*/ 2845109 w 12192842"/>
              <a:gd name="connsiteY3594" fmla="*/ 1876325 h 3871351"/>
              <a:gd name="connsiteX3595" fmla="*/ 2868937 w 12192842"/>
              <a:gd name="connsiteY3595" fmla="*/ 1854746 h 3871351"/>
              <a:gd name="connsiteX3596" fmla="*/ 2884823 w 12192842"/>
              <a:gd name="connsiteY3596" fmla="*/ 1897901 h 3871351"/>
              <a:gd name="connsiteX3597" fmla="*/ 2888792 w 12192842"/>
              <a:gd name="connsiteY3597" fmla="*/ 1902218 h 3871351"/>
              <a:gd name="connsiteX3598" fmla="*/ 2908650 w 12192842"/>
              <a:gd name="connsiteY3598" fmla="*/ 1906531 h 3871351"/>
              <a:gd name="connsiteX3599" fmla="*/ 2924536 w 12192842"/>
              <a:gd name="connsiteY3599" fmla="*/ 1906531 h 3871351"/>
              <a:gd name="connsiteX3600" fmla="*/ 2932478 w 12192842"/>
              <a:gd name="connsiteY3600" fmla="*/ 1897901 h 3871351"/>
              <a:gd name="connsiteX3601" fmla="*/ 2936448 w 12192842"/>
              <a:gd name="connsiteY3601" fmla="*/ 1910849 h 3871351"/>
              <a:gd name="connsiteX3602" fmla="*/ 2940421 w 12192842"/>
              <a:gd name="connsiteY3602" fmla="*/ 1923792 h 3871351"/>
              <a:gd name="connsiteX3603" fmla="*/ 2948364 w 12192842"/>
              <a:gd name="connsiteY3603" fmla="*/ 1906531 h 3871351"/>
              <a:gd name="connsiteX3604" fmla="*/ 2928505 w 12192842"/>
              <a:gd name="connsiteY3604" fmla="*/ 1872008 h 3871351"/>
              <a:gd name="connsiteX3605" fmla="*/ 2940421 w 12192842"/>
              <a:gd name="connsiteY3605" fmla="*/ 1846115 h 3871351"/>
              <a:gd name="connsiteX3606" fmla="*/ 2960275 w 12192842"/>
              <a:gd name="connsiteY3606" fmla="*/ 1863377 h 3871351"/>
              <a:gd name="connsiteX3607" fmla="*/ 2964249 w 12192842"/>
              <a:gd name="connsiteY3607" fmla="*/ 1880638 h 3871351"/>
              <a:gd name="connsiteX3608" fmla="*/ 2968218 w 12192842"/>
              <a:gd name="connsiteY3608" fmla="*/ 1863377 h 3871351"/>
              <a:gd name="connsiteX3609" fmla="*/ 3003962 w 12192842"/>
              <a:gd name="connsiteY3609" fmla="*/ 1841802 h 3871351"/>
              <a:gd name="connsiteX3610" fmla="*/ 2992046 w 12192842"/>
              <a:gd name="connsiteY3610" fmla="*/ 1863377 h 3871351"/>
              <a:gd name="connsiteX3611" fmla="*/ 2988077 w 12192842"/>
              <a:gd name="connsiteY3611" fmla="*/ 1876325 h 3871351"/>
              <a:gd name="connsiteX3612" fmla="*/ 2984103 w 12192842"/>
              <a:gd name="connsiteY3612" fmla="*/ 1893587 h 3871351"/>
              <a:gd name="connsiteX3613" fmla="*/ 2968218 w 12192842"/>
              <a:gd name="connsiteY3613" fmla="*/ 1897901 h 3871351"/>
              <a:gd name="connsiteX3614" fmla="*/ 2960275 w 12192842"/>
              <a:gd name="connsiteY3614" fmla="*/ 1915162 h 3871351"/>
              <a:gd name="connsiteX3615" fmla="*/ 2972192 w 12192842"/>
              <a:gd name="connsiteY3615" fmla="*/ 1919479 h 3871351"/>
              <a:gd name="connsiteX3616" fmla="*/ 2988077 w 12192842"/>
              <a:gd name="connsiteY3616" fmla="*/ 1919479 h 3871351"/>
              <a:gd name="connsiteX3617" fmla="*/ 3007931 w 12192842"/>
              <a:gd name="connsiteY3617" fmla="*/ 1919479 h 3871351"/>
              <a:gd name="connsiteX3618" fmla="*/ 3011905 w 12192842"/>
              <a:gd name="connsiteY3618" fmla="*/ 1919479 h 3871351"/>
              <a:gd name="connsiteX3619" fmla="*/ 3019847 w 12192842"/>
              <a:gd name="connsiteY3619" fmla="*/ 1923792 h 3871351"/>
              <a:gd name="connsiteX3620" fmla="*/ 3019847 w 12192842"/>
              <a:gd name="connsiteY3620" fmla="*/ 1906531 h 3871351"/>
              <a:gd name="connsiteX3621" fmla="*/ 3027790 w 12192842"/>
              <a:gd name="connsiteY3621" fmla="*/ 1893587 h 3871351"/>
              <a:gd name="connsiteX3622" fmla="*/ 3023817 w 12192842"/>
              <a:gd name="connsiteY3622" fmla="*/ 1863377 h 3871351"/>
              <a:gd name="connsiteX3623" fmla="*/ 3023817 w 12192842"/>
              <a:gd name="connsiteY3623" fmla="*/ 1846115 h 3871351"/>
              <a:gd name="connsiteX3624" fmla="*/ 3043675 w 12192842"/>
              <a:gd name="connsiteY3624" fmla="*/ 1867694 h 3871351"/>
              <a:gd name="connsiteX3625" fmla="*/ 3039702 w 12192842"/>
              <a:gd name="connsiteY3625" fmla="*/ 1902218 h 3871351"/>
              <a:gd name="connsiteX3626" fmla="*/ 3067503 w 12192842"/>
              <a:gd name="connsiteY3626" fmla="*/ 1906531 h 3871351"/>
              <a:gd name="connsiteX3627" fmla="*/ 3075446 w 12192842"/>
              <a:gd name="connsiteY3627" fmla="*/ 1893587 h 3871351"/>
              <a:gd name="connsiteX3628" fmla="*/ 3083388 w 12192842"/>
              <a:gd name="connsiteY3628" fmla="*/ 1889270 h 3871351"/>
              <a:gd name="connsiteX3629" fmla="*/ 3091331 w 12192842"/>
              <a:gd name="connsiteY3629" fmla="*/ 1880638 h 3871351"/>
              <a:gd name="connsiteX3630" fmla="*/ 3099274 w 12192842"/>
              <a:gd name="connsiteY3630" fmla="*/ 1902218 h 3871351"/>
              <a:gd name="connsiteX3631" fmla="*/ 3123101 w 12192842"/>
              <a:gd name="connsiteY3631" fmla="*/ 1936742 h 3871351"/>
              <a:gd name="connsiteX3632" fmla="*/ 3095300 w 12192842"/>
              <a:gd name="connsiteY3632" fmla="*/ 1867694 h 3871351"/>
              <a:gd name="connsiteX3633" fmla="*/ 3099274 w 12192842"/>
              <a:gd name="connsiteY3633" fmla="*/ 1854746 h 3871351"/>
              <a:gd name="connsiteX3634" fmla="*/ 3107216 w 12192842"/>
              <a:gd name="connsiteY3634" fmla="*/ 1833171 h 3871351"/>
              <a:gd name="connsiteX3635" fmla="*/ 3131044 w 12192842"/>
              <a:gd name="connsiteY3635" fmla="*/ 1837484 h 3871351"/>
              <a:gd name="connsiteX3636" fmla="*/ 3158841 w 12192842"/>
              <a:gd name="connsiteY3636" fmla="*/ 1841802 h 3871351"/>
              <a:gd name="connsiteX3637" fmla="*/ 3162815 w 12192842"/>
              <a:gd name="connsiteY3637" fmla="*/ 1846115 h 3871351"/>
              <a:gd name="connsiteX3638" fmla="*/ 3186642 w 12192842"/>
              <a:gd name="connsiteY3638" fmla="*/ 1846115 h 3871351"/>
              <a:gd name="connsiteX3639" fmla="*/ 3174727 w 12192842"/>
              <a:gd name="connsiteY3639" fmla="*/ 1837484 h 3871351"/>
              <a:gd name="connsiteX3640" fmla="*/ 3162815 w 12192842"/>
              <a:gd name="connsiteY3640" fmla="*/ 1833171 h 3871351"/>
              <a:gd name="connsiteX3641" fmla="*/ 3186642 w 12192842"/>
              <a:gd name="connsiteY3641" fmla="*/ 1820223 h 3871351"/>
              <a:gd name="connsiteX3642" fmla="*/ 3222382 w 12192842"/>
              <a:gd name="connsiteY3642" fmla="*/ 1815910 h 3871351"/>
              <a:gd name="connsiteX3643" fmla="*/ 3234298 w 12192842"/>
              <a:gd name="connsiteY3643" fmla="*/ 1824540 h 3871351"/>
              <a:gd name="connsiteX3644" fmla="*/ 3254153 w 12192842"/>
              <a:gd name="connsiteY3644" fmla="*/ 1833171 h 3871351"/>
              <a:gd name="connsiteX3645" fmla="*/ 3274012 w 12192842"/>
              <a:gd name="connsiteY3645" fmla="*/ 1837484 h 3871351"/>
              <a:gd name="connsiteX3646" fmla="*/ 3305782 w 12192842"/>
              <a:gd name="connsiteY3646" fmla="*/ 1828853 h 3871351"/>
              <a:gd name="connsiteX3647" fmla="*/ 3313725 w 12192842"/>
              <a:gd name="connsiteY3647" fmla="*/ 1815910 h 3871351"/>
              <a:gd name="connsiteX3648" fmla="*/ 3321668 w 12192842"/>
              <a:gd name="connsiteY3648" fmla="*/ 1828853 h 3871351"/>
              <a:gd name="connsiteX3649" fmla="*/ 3329610 w 12192842"/>
              <a:gd name="connsiteY3649" fmla="*/ 1846115 h 3871351"/>
              <a:gd name="connsiteX3650" fmla="*/ 3333579 w 12192842"/>
              <a:gd name="connsiteY3650" fmla="*/ 1837484 h 3871351"/>
              <a:gd name="connsiteX3651" fmla="*/ 3349465 w 12192842"/>
              <a:gd name="connsiteY3651" fmla="*/ 1828853 h 3871351"/>
              <a:gd name="connsiteX3652" fmla="*/ 3369323 w 12192842"/>
              <a:gd name="connsiteY3652" fmla="*/ 1841802 h 3871351"/>
              <a:gd name="connsiteX3653" fmla="*/ 3405063 w 12192842"/>
              <a:gd name="connsiteY3653" fmla="*/ 1859064 h 3871351"/>
              <a:gd name="connsiteX3654" fmla="*/ 3397120 w 12192842"/>
              <a:gd name="connsiteY3654" fmla="*/ 1841802 h 3871351"/>
              <a:gd name="connsiteX3655" fmla="*/ 3389178 w 12192842"/>
              <a:gd name="connsiteY3655" fmla="*/ 1824540 h 3871351"/>
              <a:gd name="connsiteX3656" fmla="*/ 3405063 w 12192842"/>
              <a:gd name="connsiteY3656" fmla="*/ 1837484 h 3871351"/>
              <a:gd name="connsiteX3657" fmla="*/ 3424922 w 12192842"/>
              <a:gd name="connsiteY3657" fmla="*/ 1837484 h 3871351"/>
              <a:gd name="connsiteX3658" fmla="*/ 3440807 w 12192842"/>
              <a:gd name="connsiteY3658" fmla="*/ 1837484 h 3871351"/>
              <a:gd name="connsiteX3659" fmla="*/ 3448750 w 12192842"/>
              <a:gd name="connsiteY3659" fmla="*/ 1841802 h 3871351"/>
              <a:gd name="connsiteX3660" fmla="*/ 3448750 w 12192842"/>
              <a:gd name="connsiteY3660" fmla="*/ 1824540 h 3871351"/>
              <a:gd name="connsiteX3661" fmla="*/ 3468604 w 12192842"/>
              <a:gd name="connsiteY3661" fmla="*/ 1820223 h 3871351"/>
              <a:gd name="connsiteX3662" fmla="*/ 3555973 w 12192842"/>
              <a:gd name="connsiteY3662" fmla="*/ 1798647 h 3871351"/>
              <a:gd name="connsiteX3663" fmla="*/ 3559947 w 12192842"/>
              <a:gd name="connsiteY3663" fmla="*/ 1811591 h 3871351"/>
              <a:gd name="connsiteX3664" fmla="*/ 3563916 w 12192842"/>
              <a:gd name="connsiteY3664" fmla="*/ 1824540 h 3871351"/>
              <a:gd name="connsiteX3665" fmla="*/ 3579801 w 12192842"/>
              <a:gd name="connsiteY3665" fmla="*/ 1820223 h 3871351"/>
              <a:gd name="connsiteX3666" fmla="*/ 3599660 w 12192842"/>
              <a:gd name="connsiteY3666" fmla="*/ 1815910 h 3871351"/>
              <a:gd name="connsiteX3667" fmla="*/ 3611571 w 12192842"/>
              <a:gd name="connsiteY3667" fmla="*/ 1815910 h 3871351"/>
              <a:gd name="connsiteX3668" fmla="*/ 3627457 w 12192842"/>
              <a:gd name="connsiteY3668" fmla="*/ 1824540 h 3871351"/>
              <a:gd name="connsiteX3669" fmla="*/ 3647316 w 12192842"/>
              <a:gd name="connsiteY3669" fmla="*/ 1802961 h 3871351"/>
              <a:gd name="connsiteX3670" fmla="*/ 3667170 w 12192842"/>
              <a:gd name="connsiteY3670" fmla="*/ 1798647 h 3871351"/>
              <a:gd name="connsiteX3671" fmla="*/ 3714826 w 12192842"/>
              <a:gd name="connsiteY3671" fmla="*/ 1811591 h 3871351"/>
              <a:gd name="connsiteX3672" fmla="*/ 3754539 w 12192842"/>
              <a:gd name="connsiteY3672" fmla="*/ 1815910 h 3871351"/>
              <a:gd name="connsiteX3673" fmla="*/ 3766455 w 12192842"/>
              <a:gd name="connsiteY3673" fmla="*/ 1811591 h 3871351"/>
              <a:gd name="connsiteX3674" fmla="*/ 3790283 w 12192842"/>
              <a:gd name="connsiteY3674" fmla="*/ 1824540 h 3871351"/>
              <a:gd name="connsiteX3675" fmla="*/ 3798225 w 12192842"/>
              <a:gd name="connsiteY3675" fmla="*/ 1841802 h 3871351"/>
              <a:gd name="connsiteX3676" fmla="*/ 3806168 w 12192842"/>
              <a:gd name="connsiteY3676" fmla="*/ 1833171 h 3871351"/>
              <a:gd name="connsiteX3677" fmla="*/ 3818080 w 12192842"/>
              <a:gd name="connsiteY3677" fmla="*/ 1820223 h 3871351"/>
              <a:gd name="connsiteX3678" fmla="*/ 3845881 w 12192842"/>
              <a:gd name="connsiteY3678" fmla="*/ 1811591 h 3871351"/>
              <a:gd name="connsiteX3679" fmla="*/ 3845881 w 12192842"/>
              <a:gd name="connsiteY3679" fmla="*/ 1820223 h 3871351"/>
              <a:gd name="connsiteX3680" fmla="*/ 3849851 w 12192842"/>
              <a:gd name="connsiteY3680" fmla="*/ 1841802 h 3871351"/>
              <a:gd name="connsiteX3681" fmla="*/ 3865736 w 12192842"/>
              <a:gd name="connsiteY3681" fmla="*/ 1824540 h 3871351"/>
              <a:gd name="connsiteX3682" fmla="*/ 3885595 w 12192842"/>
              <a:gd name="connsiteY3682" fmla="*/ 1798647 h 3871351"/>
              <a:gd name="connsiteX3683" fmla="*/ 3893537 w 12192842"/>
              <a:gd name="connsiteY3683" fmla="*/ 1802961 h 3871351"/>
              <a:gd name="connsiteX3684" fmla="*/ 3893537 w 12192842"/>
              <a:gd name="connsiteY3684" fmla="*/ 1811591 h 3871351"/>
              <a:gd name="connsiteX3685" fmla="*/ 3901480 w 12192842"/>
              <a:gd name="connsiteY3685" fmla="*/ 1820223 h 3871351"/>
              <a:gd name="connsiteX3686" fmla="*/ 3925308 w 12192842"/>
              <a:gd name="connsiteY3686" fmla="*/ 1889270 h 3871351"/>
              <a:gd name="connsiteX3687" fmla="*/ 3933251 w 12192842"/>
              <a:gd name="connsiteY3687" fmla="*/ 1872008 h 3871351"/>
              <a:gd name="connsiteX3688" fmla="*/ 3929277 w 12192842"/>
              <a:gd name="connsiteY3688" fmla="*/ 1854746 h 3871351"/>
              <a:gd name="connsiteX3689" fmla="*/ 3925308 w 12192842"/>
              <a:gd name="connsiteY3689" fmla="*/ 1846115 h 3871351"/>
              <a:gd name="connsiteX3690" fmla="*/ 3949136 w 12192842"/>
              <a:gd name="connsiteY3690" fmla="*/ 1850433 h 3871351"/>
              <a:gd name="connsiteX3691" fmla="*/ 3965021 w 12192842"/>
              <a:gd name="connsiteY3691" fmla="*/ 1837484 h 3871351"/>
              <a:gd name="connsiteX3692" fmla="*/ 3957078 w 12192842"/>
              <a:gd name="connsiteY3692" fmla="*/ 1833171 h 3871351"/>
              <a:gd name="connsiteX3693" fmla="*/ 3949136 w 12192842"/>
              <a:gd name="connsiteY3693" fmla="*/ 1828853 h 3871351"/>
              <a:gd name="connsiteX3694" fmla="*/ 3957078 w 12192842"/>
              <a:gd name="connsiteY3694" fmla="*/ 1820223 h 3871351"/>
              <a:gd name="connsiteX3695" fmla="*/ 3957078 w 12192842"/>
              <a:gd name="connsiteY3695" fmla="*/ 1815910 h 3871351"/>
              <a:gd name="connsiteX3696" fmla="*/ 3949136 w 12192842"/>
              <a:gd name="connsiteY3696" fmla="*/ 1798647 h 3871351"/>
              <a:gd name="connsiteX3697" fmla="*/ 3976933 w 12192842"/>
              <a:gd name="connsiteY3697" fmla="*/ 1794330 h 3871351"/>
              <a:gd name="connsiteX3698" fmla="*/ 3972964 w 12192842"/>
              <a:gd name="connsiteY3698" fmla="*/ 1798647 h 3871351"/>
              <a:gd name="connsiteX3699" fmla="*/ 3968990 w 12192842"/>
              <a:gd name="connsiteY3699" fmla="*/ 1802961 h 3871351"/>
              <a:gd name="connsiteX3700" fmla="*/ 3984876 w 12192842"/>
              <a:gd name="connsiteY3700" fmla="*/ 1811591 h 3871351"/>
              <a:gd name="connsiteX3701" fmla="*/ 3996792 w 12192842"/>
              <a:gd name="connsiteY3701" fmla="*/ 1811591 h 3871351"/>
              <a:gd name="connsiteX3702" fmla="*/ 4032531 w 12192842"/>
              <a:gd name="connsiteY3702" fmla="*/ 1815910 h 3871351"/>
              <a:gd name="connsiteX3703" fmla="*/ 4107989 w 12192842"/>
              <a:gd name="connsiteY3703" fmla="*/ 1824540 h 3871351"/>
              <a:gd name="connsiteX3704" fmla="*/ 4111957 w 12192842"/>
              <a:gd name="connsiteY3704" fmla="*/ 1841802 h 3871351"/>
              <a:gd name="connsiteX3705" fmla="*/ 4119901 w 12192842"/>
              <a:gd name="connsiteY3705" fmla="*/ 1859064 h 3871351"/>
              <a:gd name="connsiteX3706" fmla="*/ 4123873 w 12192842"/>
              <a:gd name="connsiteY3706" fmla="*/ 1850433 h 3871351"/>
              <a:gd name="connsiteX3707" fmla="*/ 4123873 w 12192842"/>
              <a:gd name="connsiteY3707" fmla="*/ 1828853 h 3871351"/>
              <a:gd name="connsiteX3708" fmla="*/ 4147702 w 12192842"/>
              <a:gd name="connsiteY3708" fmla="*/ 1854746 h 3871351"/>
              <a:gd name="connsiteX3709" fmla="*/ 4159613 w 12192842"/>
              <a:gd name="connsiteY3709" fmla="*/ 1897901 h 3871351"/>
              <a:gd name="connsiteX3710" fmla="*/ 4155644 w 12192842"/>
              <a:gd name="connsiteY3710" fmla="*/ 1910849 h 3871351"/>
              <a:gd name="connsiteX3711" fmla="*/ 4167556 w 12192842"/>
              <a:gd name="connsiteY3711" fmla="*/ 1884957 h 3871351"/>
              <a:gd name="connsiteX3712" fmla="*/ 4183442 w 12192842"/>
              <a:gd name="connsiteY3712" fmla="*/ 1884957 h 3871351"/>
              <a:gd name="connsiteX3713" fmla="*/ 4211242 w 12192842"/>
              <a:gd name="connsiteY3713" fmla="*/ 1884957 h 3871351"/>
              <a:gd name="connsiteX3714" fmla="*/ 4235070 w 12192842"/>
              <a:gd name="connsiteY3714" fmla="*/ 1876325 h 3871351"/>
              <a:gd name="connsiteX3715" fmla="*/ 4250956 w 12192842"/>
              <a:gd name="connsiteY3715" fmla="*/ 1859064 h 3871351"/>
              <a:gd name="connsiteX3716" fmla="*/ 4262868 w 12192842"/>
              <a:gd name="connsiteY3716" fmla="*/ 1837484 h 3871351"/>
              <a:gd name="connsiteX3717" fmla="*/ 4282726 w 12192842"/>
              <a:gd name="connsiteY3717" fmla="*/ 1854746 h 3871351"/>
              <a:gd name="connsiteX3718" fmla="*/ 4298611 w 12192842"/>
              <a:gd name="connsiteY3718" fmla="*/ 1863377 h 3871351"/>
              <a:gd name="connsiteX3719" fmla="*/ 4314497 w 12192842"/>
              <a:gd name="connsiteY3719" fmla="*/ 1863377 h 3871351"/>
              <a:gd name="connsiteX3720" fmla="*/ 4318466 w 12192842"/>
              <a:gd name="connsiteY3720" fmla="*/ 1854746 h 3871351"/>
              <a:gd name="connsiteX3721" fmla="*/ 4314497 w 12192842"/>
              <a:gd name="connsiteY3721" fmla="*/ 1828853 h 3871351"/>
              <a:gd name="connsiteX3722" fmla="*/ 4338325 w 12192842"/>
              <a:gd name="connsiteY3722" fmla="*/ 1811591 h 3871351"/>
              <a:gd name="connsiteX3723" fmla="*/ 4362153 w 12192842"/>
              <a:gd name="connsiteY3723" fmla="*/ 1794330 h 3871351"/>
              <a:gd name="connsiteX3724" fmla="*/ 4366122 w 12192842"/>
              <a:gd name="connsiteY3724" fmla="*/ 1811591 h 3871351"/>
              <a:gd name="connsiteX3725" fmla="*/ 4358180 w 12192842"/>
              <a:gd name="connsiteY3725" fmla="*/ 1802961 h 3871351"/>
              <a:gd name="connsiteX3726" fmla="*/ 4350237 w 12192842"/>
              <a:gd name="connsiteY3726" fmla="*/ 1798647 h 3871351"/>
              <a:gd name="connsiteX3727" fmla="*/ 4378038 w 12192842"/>
              <a:gd name="connsiteY3727" fmla="*/ 1837484 h 3871351"/>
              <a:gd name="connsiteX3728" fmla="*/ 4397892 w 12192842"/>
              <a:gd name="connsiteY3728" fmla="*/ 1846115 h 3871351"/>
              <a:gd name="connsiteX3729" fmla="*/ 4413778 w 12192842"/>
              <a:gd name="connsiteY3729" fmla="*/ 1846115 h 3871351"/>
              <a:gd name="connsiteX3730" fmla="*/ 4405836 w 12192842"/>
              <a:gd name="connsiteY3730" fmla="*/ 1841802 h 3871351"/>
              <a:gd name="connsiteX3731" fmla="*/ 4401866 w 12192842"/>
              <a:gd name="connsiteY3731" fmla="*/ 1824540 h 3871351"/>
              <a:gd name="connsiteX3732" fmla="*/ 4409808 w 12192842"/>
              <a:gd name="connsiteY3732" fmla="*/ 1815910 h 3871351"/>
              <a:gd name="connsiteX3733" fmla="*/ 4417751 w 12192842"/>
              <a:gd name="connsiteY3733" fmla="*/ 1820223 h 3871351"/>
              <a:gd name="connsiteX3734" fmla="*/ 4417751 w 12192842"/>
              <a:gd name="connsiteY3734" fmla="*/ 1802961 h 3871351"/>
              <a:gd name="connsiteX3735" fmla="*/ 4441579 w 12192842"/>
              <a:gd name="connsiteY3735" fmla="*/ 1811591 h 3871351"/>
              <a:gd name="connsiteX3736" fmla="*/ 4453491 w 12192842"/>
              <a:gd name="connsiteY3736" fmla="*/ 1815910 h 3871351"/>
              <a:gd name="connsiteX3737" fmla="*/ 4457464 w 12192842"/>
              <a:gd name="connsiteY3737" fmla="*/ 1794330 h 3871351"/>
              <a:gd name="connsiteX3738" fmla="*/ 4461433 w 12192842"/>
              <a:gd name="connsiteY3738" fmla="*/ 1772755 h 3871351"/>
              <a:gd name="connsiteX3739" fmla="*/ 4473349 w 12192842"/>
              <a:gd name="connsiteY3739" fmla="*/ 1768437 h 3871351"/>
              <a:gd name="connsiteX3740" fmla="*/ 4485262 w 12192842"/>
              <a:gd name="connsiteY3740" fmla="*/ 1790017 h 3871351"/>
              <a:gd name="connsiteX3741" fmla="*/ 4489235 w 12192842"/>
              <a:gd name="connsiteY3741" fmla="*/ 1807279 h 3871351"/>
              <a:gd name="connsiteX3742" fmla="*/ 4497177 w 12192842"/>
              <a:gd name="connsiteY3742" fmla="*/ 1820223 h 3871351"/>
              <a:gd name="connsiteX3743" fmla="*/ 4509089 w 12192842"/>
              <a:gd name="connsiteY3743" fmla="*/ 1833171 h 3871351"/>
              <a:gd name="connsiteX3744" fmla="*/ 4517033 w 12192842"/>
              <a:gd name="connsiteY3744" fmla="*/ 1824540 h 3871351"/>
              <a:gd name="connsiteX3745" fmla="*/ 4532917 w 12192842"/>
              <a:gd name="connsiteY3745" fmla="*/ 1833171 h 3871351"/>
              <a:gd name="connsiteX3746" fmla="*/ 4552776 w 12192842"/>
              <a:gd name="connsiteY3746" fmla="*/ 1850433 h 3871351"/>
              <a:gd name="connsiteX3747" fmla="*/ 4568661 w 12192842"/>
              <a:gd name="connsiteY3747" fmla="*/ 1863377 h 3871351"/>
              <a:gd name="connsiteX3748" fmla="*/ 4564689 w 12192842"/>
              <a:gd name="connsiteY3748" fmla="*/ 1811591 h 3871351"/>
              <a:gd name="connsiteX3749" fmla="*/ 4556745 w 12192842"/>
              <a:gd name="connsiteY3749" fmla="*/ 1781386 h 3871351"/>
              <a:gd name="connsiteX3750" fmla="*/ 4580573 w 12192842"/>
              <a:gd name="connsiteY3750" fmla="*/ 1790017 h 3871351"/>
              <a:gd name="connsiteX3751" fmla="*/ 4592490 w 12192842"/>
              <a:gd name="connsiteY3751" fmla="*/ 1802961 h 3871351"/>
              <a:gd name="connsiteX3752" fmla="*/ 4592490 w 12192842"/>
              <a:gd name="connsiteY3752" fmla="*/ 1785699 h 3871351"/>
              <a:gd name="connsiteX3753" fmla="*/ 4596459 w 12192842"/>
              <a:gd name="connsiteY3753" fmla="*/ 1777069 h 3871351"/>
              <a:gd name="connsiteX3754" fmla="*/ 4608375 w 12192842"/>
              <a:gd name="connsiteY3754" fmla="*/ 1798647 h 3871351"/>
              <a:gd name="connsiteX3755" fmla="*/ 4616317 w 12192842"/>
              <a:gd name="connsiteY3755" fmla="*/ 1802961 h 3871351"/>
              <a:gd name="connsiteX3756" fmla="*/ 4644115 w 12192842"/>
              <a:gd name="connsiteY3756" fmla="*/ 1802961 h 3871351"/>
              <a:gd name="connsiteX3757" fmla="*/ 4656030 w 12192842"/>
              <a:gd name="connsiteY3757" fmla="*/ 1811591 h 3871351"/>
              <a:gd name="connsiteX3758" fmla="*/ 4667942 w 12192842"/>
              <a:gd name="connsiteY3758" fmla="*/ 1807279 h 3871351"/>
              <a:gd name="connsiteX3759" fmla="*/ 4695743 w 12192842"/>
              <a:gd name="connsiteY3759" fmla="*/ 1802961 h 3871351"/>
              <a:gd name="connsiteX3760" fmla="*/ 4723540 w 12192842"/>
              <a:gd name="connsiteY3760" fmla="*/ 1798647 h 3871351"/>
              <a:gd name="connsiteX3761" fmla="*/ 4743399 w 12192842"/>
              <a:gd name="connsiteY3761" fmla="*/ 1790017 h 3871351"/>
              <a:gd name="connsiteX3762" fmla="*/ 4763254 w 12192842"/>
              <a:gd name="connsiteY3762" fmla="*/ 1781386 h 3871351"/>
              <a:gd name="connsiteX3763" fmla="*/ 4791055 w 12192842"/>
              <a:gd name="connsiteY3763" fmla="*/ 1790017 h 3871351"/>
              <a:gd name="connsiteX3764" fmla="*/ 4783112 w 12192842"/>
              <a:gd name="connsiteY3764" fmla="*/ 1798647 h 3871351"/>
              <a:gd name="connsiteX3765" fmla="*/ 4787083 w 12192842"/>
              <a:gd name="connsiteY3765" fmla="*/ 1802961 h 3871351"/>
              <a:gd name="connsiteX3766" fmla="*/ 4798999 w 12192842"/>
              <a:gd name="connsiteY3766" fmla="*/ 1790017 h 3871351"/>
              <a:gd name="connsiteX3767" fmla="*/ 4802166 w 12192842"/>
              <a:gd name="connsiteY3767" fmla="*/ 1784851 h 3871351"/>
              <a:gd name="connsiteX3768" fmla="*/ 4801931 w 12192842"/>
              <a:gd name="connsiteY3768" fmla="*/ 1782613 h 3871351"/>
              <a:gd name="connsiteX3769" fmla="*/ 4794486 w 12192842"/>
              <a:gd name="connsiteY3769" fmla="*/ 1707094 h 3871351"/>
              <a:gd name="connsiteX3770" fmla="*/ 4778601 w 12192842"/>
              <a:gd name="connsiteY3770" fmla="*/ 1603523 h 3871351"/>
              <a:gd name="connsiteX3771" fmla="*/ 4774627 w 12192842"/>
              <a:gd name="connsiteY3771" fmla="*/ 1569000 h 3871351"/>
              <a:gd name="connsiteX3772" fmla="*/ 4770659 w 12192842"/>
              <a:gd name="connsiteY3772" fmla="*/ 1499953 h 3871351"/>
              <a:gd name="connsiteX3773" fmla="*/ 4758742 w 12192842"/>
              <a:gd name="connsiteY3773" fmla="*/ 1405014 h 3871351"/>
              <a:gd name="connsiteX3774" fmla="*/ 4746830 w 12192842"/>
              <a:gd name="connsiteY3774" fmla="*/ 1310074 h 3871351"/>
              <a:gd name="connsiteX3775" fmla="*/ 4738889 w 12192842"/>
              <a:gd name="connsiteY3775" fmla="*/ 1232396 h 3871351"/>
              <a:gd name="connsiteX3776" fmla="*/ 4730945 w 12192842"/>
              <a:gd name="connsiteY3776" fmla="*/ 1184925 h 3871351"/>
              <a:gd name="connsiteX3777" fmla="*/ 4723002 w 12192842"/>
              <a:gd name="connsiteY3777" fmla="*/ 1115877 h 3871351"/>
              <a:gd name="connsiteX3778" fmla="*/ 4730945 w 12192842"/>
              <a:gd name="connsiteY3778" fmla="*/ 1059779 h 3871351"/>
              <a:gd name="connsiteX3779" fmla="*/ 4854054 w 12192842"/>
              <a:gd name="connsiteY3779" fmla="*/ 1055461 h 3871351"/>
              <a:gd name="connsiteX3780" fmla="*/ 4969224 w 12192842"/>
              <a:gd name="connsiteY3780" fmla="*/ 1046830 h 3871351"/>
              <a:gd name="connsiteX3781" fmla="*/ 5000995 w 12192842"/>
              <a:gd name="connsiteY3781" fmla="*/ 1046830 h 3871351"/>
              <a:gd name="connsiteX3782" fmla="*/ 5068506 w 12192842"/>
              <a:gd name="connsiteY3782" fmla="*/ 1046830 h 3871351"/>
              <a:gd name="connsiteX3783" fmla="*/ 5112192 w 12192842"/>
              <a:gd name="connsiteY3783" fmla="*/ 1055461 h 3871351"/>
              <a:gd name="connsiteX3784" fmla="*/ 5128077 w 12192842"/>
              <a:gd name="connsiteY3784" fmla="*/ 1059779 h 3871351"/>
              <a:gd name="connsiteX3785" fmla="*/ 5179703 w 12192842"/>
              <a:gd name="connsiteY3785" fmla="*/ 1051148 h 3871351"/>
              <a:gd name="connsiteX3786" fmla="*/ 5271045 w 12192842"/>
              <a:gd name="connsiteY3786" fmla="*/ 1046830 h 3871351"/>
              <a:gd name="connsiteX3787" fmla="*/ 5326643 w 12192842"/>
              <a:gd name="connsiteY3787" fmla="*/ 1051148 h 3871351"/>
              <a:gd name="connsiteX3788" fmla="*/ 5346497 w 12192842"/>
              <a:gd name="connsiteY3788" fmla="*/ 1051148 h 3871351"/>
              <a:gd name="connsiteX3789" fmla="*/ 5526326 w 12192842"/>
              <a:gd name="connsiteY3789" fmla="*/ 1053576 h 3871351"/>
              <a:gd name="connsiteX3790" fmla="*/ 5544681 w 12192842"/>
              <a:gd name="connsiteY3790" fmla="*/ 1056864 h 3871351"/>
              <a:gd name="connsiteX3791" fmla="*/ 5545063 w 12192842"/>
              <a:gd name="connsiteY3791" fmla="*/ 1059779 h 3871351"/>
              <a:gd name="connsiteX3792" fmla="*/ 5556979 w 12192842"/>
              <a:gd name="connsiteY3792" fmla="*/ 1064093 h 3871351"/>
              <a:gd name="connsiteX3793" fmla="*/ 5553515 w 12192842"/>
              <a:gd name="connsiteY3793" fmla="*/ 1058447 h 3871351"/>
              <a:gd name="connsiteX3794" fmla="*/ 5560948 w 12192842"/>
              <a:gd name="connsiteY3794" fmla="*/ 1059779 h 3871351"/>
              <a:gd name="connsiteX3795" fmla="*/ 5568891 w 12192842"/>
              <a:gd name="connsiteY3795" fmla="*/ 1068410 h 3871351"/>
              <a:gd name="connsiteX3796" fmla="*/ 5572864 w 12192842"/>
              <a:gd name="connsiteY3796" fmla="*/ 1059779 h 3871351"/>
              <a:gd name="connsiteX3797" fmla="*/ 5576834 w 12192842"/>
              <a:gd name="connsiteY3797" fmla="*/ 1051148 h 3871351"/>
              <a:gd name="connsiteX3798" fmla="*/ 5588750 w 12192842"/>
              <a:gd name="connsiteY3798" fmla="*/ 1059779 h 3871351"/>
              <a:gd name="connsiteX3799" fmla="*/ 5600662 w 12192842"/>
              <a:gd name="connsiteY3799" fmla="*/ 1059779 h 3871351"/>
              <a:gd name="connsiteX3800" fmla="*/ 5656260 w 12192842"/>
              <a:gd name="connsiteY3800" fmla="*/ 1059779 h 3871351"/>
              <a:gd name="connsiteX3801" fmla="*/ 5656960 w 12192842"/>
              <a:gd name="connsiteY3801" fmla="*/ 1060413 h 3871351"/>
              <a:gd name="connsiteX3802" fmla="*/ 5652291 w 12192842"/>
              <a:gd name="connsiteY3802" fmla="*/ 1059779 h 3871351"/>
              <a:gd name="connsiteX3803" fmla="*/ 5660234 w 12192842"/>
              <a:gd name="connsiteY3803" fmla="*/ 1081354 h 3871351"/>
              <a:gd name="connsiteX3804" fmla="*/ 5672145 w 12192842"/>
              <a:gd name="connsiteY3804" fmla="*/ 1102934 h 3871351"/>
              <a:gd name="connsiteX3805" fmla="*/ 5668176 w 12192842"/>
              <a:gd name="connsiteY3805" fmla="*/ 1081354 h 3871351"/>
              <a:gd name="connsiteX3806" fmla="*/ 5660482 w 12192842"/>
              <a:gd name="connsiteY3806" fmla="*/ 1061499 h 3871351"/>
              <a:gd name="connsiteX3807" fmla="*/ 5668176 w 12192842"/>
              <a:gd name="connsiteY3807" fmla="*/ 1055461 h 3871351"/>
              <a:gd name="connsiteX3808" fmla="*/ 5743630 w 12192842"/>
              <a:gd name="connsiteY3808" fmla="*/ 1051148 h 3871351"/>
              <a:gd name="connsiteX3809" fmla="*/ 5827029 w 12192842"/>
              <a:gd name="connsiteY3809" fmla="*/ 1055461 h 3871351"/>
              <a:gd name="connsiteX3810" fmla="*/ 5846883 w 12192842"/>
              <a:gd name="connsiteY3810" fmla="*/ 1068410 h 3871351"/>
              <a:gd name="connsiteX3811" fmla="*/ 5850857 w 12192842"/>
              <a:gd name="connsiteY3811" fmla="*/ 1072723 h 3871351"/>
              <a:gd name="connsiteX3812" fmla="*/ 5902482 w 12192842"/>
              <a:gd name="connsiteY3812" fmla="*/ 1072723 h 3871351"/>
              <a:gd name="connsiteX3813" fmla="*/ 5902482 w 12192842"/>
              <a:gd name="connsiteY3813" fmla="*/ 1068410 h 3871351"/>
              <a:gd name="connsiteX3814" fmla="*/ 5938226 w 12192842"/>
              <a:gd name="connsiteY3814" fmla="*/ 1059779 h 3871351"/>
              <a:gd name="connsiteX3815" fmla="*/ 5966023 w 12192842"/>
              <a:gd name="connsiteY3815" fmla="*/ 1055461 h 3871351"/>
              <a:gd name="connsiteX3816" fmla="*/ 5969996 w 12192842"/>
              <a:gd name="connsiteY3816" fmla="*/ 1038200 h 3871351"/>
              <a:gd name="connsiteX3817" fmla="*/ 5962055 w 12192842"/>
              <a:gd name="connsiteY3817" fmla="*/ 1012307 h 3871351"/>
              <a:gd name="connsiteX3818" fmla="*/ 5962055 w 12192842"/>
              <a:gd name="connsiteY3818" fmla="*/ 990732 h 3871351"/>
              <a:gd name="connsiteX3819" fmla="*/ 5930284 w 12192842"/>
              <a:gd name="connsiteY3819" fmla="*/ 986415 h 3871351"/>
              <a:gd name="connsiteX3820" fmla="*/ 5894539 w 12192842"/>
              <a:gd name="connsiteY3820" fmla="*/ 969153 h 3871351"/>
              <a:gd name="connsiteX3821" fmla="*/ 5886596 w 12192842"/>
              <a:gd name="connsiteY3821" fmla="*/ 964839 h 3871351"/>
              <a:gd name="connsiteX3822" fmla="*/ 5874685 w 12192842"/>
              <a:gd name="connsiteY3822" fmla="*/ 973470 h 3871351"/>
              <a:gd name="connsiteX3823" fmla="*/ 5870711 w 12192842"/>
              <a:gd name="connsiteY3823" fmla="*/ 982102 h 3871351"/>
              <a:gd name="connsiteX3824" fmla="*/ 5866743 w 12192842"/>
              <a:gd name="connsiteY3824" fmla="*/ 1007994 h 3871351"/>
              <a:gd name="connsiteX3825" fmla="*/ 5858799 w 12192842"/>
              <a:gd name="connsiteY3825" fmla="*/ 1012307 h 3871351"/>
              <a:gd name="connsiteX3826" fmla="*/ 5842914 w 12192842"/>
              <a:gd name="connsiteY3826" fmla="*/ 1012307 h 3871351"/>
              <a:gd name="connsiteX3827" fmla="*/ 5823055 w 12192842"/>
              <a:gd name="connsiteY3827" fmla="*/ 1003676 h 3871351"/>
              <a:gd name="connsiteX3828" fmla="*/ 5811143 w 12192842"/>
              <a:gd name="connsiteY3828" fmla="*/ 964839 h 3871351"/>
              <a:gd name="connsiteX3829" fmla="*/ 5783342 w 12192842"/>
              <a:gd name="connsiteY3829" fmla="*/ 951891 h 3871351"/>
              <a:gd name="connsiteX3830" fmla="*/ 5759514 w 12192842"/>
              <a:gd name="connsiteY3830" fmla="*/ 947578 h 3871351"/>
              <a:gd name="connsiteX3831" fmla="*/ 5755546 w 12192842"/>
              <a:gd name="connsiteY3831" fmla="*/ 943260 h 3871351"/>
              <a:gd name="connsiteX3832" fmla="*/ 5731717 w 12192842"/>
              <a:gd name="connsiteY3832" fmla="*/ 956209 h 3871351"/>
              <a:gd name="connsiteX3833" fmla="*/ 5715832 w 12192842"/>
              <a:gd name="connsiteY3833" fmla="*/ 956209 h 3871351"/>
              <a:gd name="connsiteX3834" fmla="*/ 5727745 w 12192842"/>
              <a:gd name="connsiteY3834" fmla="*/ 977783 h 3871351"/>
              <a:gd name="connsiteX3835" fmla="*/ 5731717 w 12192842"/>
              <a:gd name="connsiteY3835" fmla="*/ 1003676 h 3871351"/>
              <a:gd name="connsiteX3836" fmla="*/ 5723775 w 12192842"/>
              <a:gd name="connsiteY3836" fmla="*/ 995046 h 3871351"/>
              <a:gd name="connsiteX3837" fmla="*/ 5692004 w 12192842"/>
              <a:gd name="connsiteY3837" fmla="*/ 964839 h 3871351"/>
              <a:gd name="connsiteX3838" fmla="*/ 5680089 w 12192842"/>
              <a:gd name="connsiteY3838" fmla="*/ 960522 h 3871351"/>
              <a:gd name="connsiteX3839" fmla="*/ 5672145 w 12192842"/>
              <a:gd name="connsiteY3839" fmla="*/ 951891 h 3871351"/>
              <a:gd name="connsiteX3840" fmla="*/ 5668176 w 12192842"/>
              <a:gd name="connsiteY3840" fmla="*/ 943260 h 3871351"/>
              <a:gd name="connsiteX3841" fmla="*/ 5664203 w 12192842"/>
              <a:gd name="connsiteY3841" fmla="*/ 938947 h 3871351"/>
              <a:gd name="connsiteX3842" fmla="*/ 5636405 w 12192842"/>
              <a:gd name="connsiteY3842" fmla="*/ 947578 h 3871351"/>
              <a:gd name="connsiteX3843" fmla="*/ 5616547 w 12192842"/>
              <a:gd name="connsiteY3843" fmla="*/ 930316 h 3871351"/>
              <a:gd name="connsiteX3844" fmla="*/ 5604635 w 12192842"/>
              <a:gd name="connsiteY3844" fmla="*/ 913055 h 3871351"/>
              <a:gd name="connsiteX3845" fmla="*/ 5584777 w 12192842"/>
              <a:gd name="connsiteY3845" fmla="*/ 895792 h 3871351"/>
              <a:gd name="connsiteX3846" fmla="*/ 5568891 w 12192842"/>
              <a:gd name="connsiteY3846" fmla="*/ 895792 h 3871351"/>
              <a:gd name="connsiteX3847" fmla="*/ 5560948 w 12192842"/>
              <a:gd name="connsiteY3847" fmla="*/ 917368 h 3871351"/>
              <a:gd name="connsiteX3848" fmla="*/ 5549037 w 12192842"/>
              <a:gd name="connsiteY3848" fmla="*/ 904424 h 3871351"/>
              <a:gd name="connsiteX3849" fmla="*/ 5537121 w 12192842"/>
              <a:gd name="connsiteY3849" fmla="*/ 887162 h 3871351"/>
              <a:gd name="connsiteX3850" fmla="*/ 5525209 w 12192842"/>
              <a:gd name="connsiteY3850" fmla="*/ 895792 h 3871351"/>
              <a:gd name="connsiteX3851" fmla="*/ 5517266 w 12192842"/>
              <a:gd name="connsiteY3851" fmla="*/ 908736 h 3871351"/>
              <a:gd name="connsiteX3852" fmla="*/ 5509323 w 12192842"/>
              <a:gd name="connsiteY3852" fmla="*/ 921685 h 3871351"/>
              <a:gd name="connsiteX3853" fmla="*/ 5501381 w 12192842"/>
              <a:gd name="connsiteY3853" fmla="*/ 930316 h 3871351"/>
              <a:gd name="connsiteX3854" fmla="*/ 5493438 w 12192842"/>
              <a:gd name="connsiteY3854" fmla="*/ 913055 h 3871351"/>
              <a:gd name="connsiteX3855" fmla="*/ 5481522 w 12192842"/>
              <a:gd name="connsiteY3855" fmla="*/ 887162 h 3871351"/>
              <a:gd name="connsiteX3856" fmla="*/ 5469610 w 12192842"/>
              <a:gd name="connsiteY3856" fmla="*/ 865582 h 3871351"/>
              <a:gd name="connsiteX3857" fmla="*/ 5461667 w 12192842"/>
              <a:gd name="connsiteY3857" fmla="*/ 848321 h 3871351"/>
              <a:gd name="connsiteX3858" fmla="*/ 5457694 w 12192842"/>
              <a:gd name="connsiteY3858" fmla="*/ 831059 h 3871351"/>
              <a:gd name="connsiteX3859" fmla="*/ 5465637 w 12192842"/>
              <a:gd name="connsiteY3859" fmla="*/ 831059 h 3871351"/>
              <a:gd name="connsiteX3860" fmla="*/ 5473580 w 12192842"/>
              <a:gd name="connsiteY3860" fmla="*/ 835377 h 3871351"/>
              <a:gd name="connsiteX3861" fmla="*/ 5453725 w 12192842"/>
              <a:gd name="connsiteY3861" fmla="*/ 822428 h 3871351"/>
              <a:gd name="connsiteX3862" fmla="*/ 5449751 w 12192842"/>
              <a:gd name="connsiteY3862" fmla="*/ 865582 h 3871351"/>
              <a:gd name="connsiteX3863" fmla="*/ 5453725 w 12192842"/>
              <a:gd name="connsiteY3863" fmla="*/ 874214 h 3871351"/>
              <a:gd name="connsiteX3864" fmla="*/ 5445782 w 12192842"/>
              <a:gd name="connsiteY3864" fmla="*/ 878531 h 3871351"/>
              <a:gd name="connsiteX3865" fmla="*/ 5441809 w 12192842"/>
              <a:gd name="connsiteY3865" fmla="*/ 887162 h 3871351"/>
              <a:gd name="connsiteX3866" fmla="*/ 5417981 w 12192842"/>
              <a:gd name="connsiteY3866" fmla="*/ 913055 h 3871351"/>
              <a:gd name="connsiteX3867" fmla="*/ 5410038 w 12192842"/>
              <a:gd name="connsiteY3867" fmla="*/ 895792 h 3871351"/>
              <a:gd name="connsiteX3868" fmla="*/ 5394153 w 12192842"/>
              <a:gd name="connsiteY3868" fmla="*/ 856951 h 3871351"/>
              <a:gd name="connsiteX3869" fmla="*/ 5386210 w 12192842"/>
              <a:gd name="connsiteY3869" fmla="*/ 848321 h 3871351"/>
              <a:gd name="connsiteX3870" fmla="*/ 5378268 w 12192842"/>
              <a:gd name="connsiteY3870" fmla="*/ 874214 h 3871351"/>
              <a:gd name="connsiteX3871" fmla="*/ 5370325 w 12192842"/>
              <a:gd name="connsiteY3871" fmla="*/ 891475 h 3871351"/>
              <a:gd name="connsiteX3872" fmla="*/ 5370325 w 12192842"/>
              <a:gd name="connsiteY3872" fmla="*/ 900106 h 3871351"/>
              <a:gd name="connsiteX3873" fmla="*/ 5358413 w 12192842"/>
              <a:gd name="connsiteY3873" fmla="*/ 891475 h 3871351"/>
              <a:gd name="connsiteX3874" fmla="*/ 5338556 w 12192842"/>
              <a:gd name="connsiteY3874" fmla="*/ 878531 h 3871351"/>
              <a:gd name="connsiteX3875" fmla="*/ 5330612 w 12192842"/>
              <a:gd name="connsiteY3875" fmla="*/ 869900 h 3871351"/>
              <a:gd name="connsiteX3876" fmla="*/ 5330612 w 12192842"/>
              <a:gd name="connsiteY3876" fmla="*/ 856951 h 3871351"/>
              <a:gd name="connsiteX3877" fmla="*/ 5318701 w 12192842"/>
              <a:gd name="connsiteY3877" fmla="*/ 852638 h 3871351"/>
              <a:gd name="connsiteX3878" fmla="*/ 5310757 w 12192842"/>
              <a:gd name="connsiteY3878" fmla="*/ 865582 h 3871351"/>
              <a:gd name="connsiteX3879" fmla="*/ 5306784 w 12192842"/>
              <a:gd name="connsiteY3879" fmla="*/ 882844 h 3871351"/>
              <a:gd name="connsiteX3880" fmla="*/ 5302816 w 12192842"/>
              <a:gd name="connsiteY3880" fmla="*/ 869900 h 3871351"/>
              <a:gd name="connsiteX3881" fmla="*/ 5294872 w 12192842"/>
              <a:gd name="connsiteY3881" fmla="*/ 856951 h 3871351"/>
              <a:gd name="connsiteX3882" fmla="*/ 5290899 w 12192842"/>
              <a:gd name="connsiteY3882" fmla="*/ 848321 h 3871351"/>
              <a:gd name="connsiteX3883" fmla="*/ 5298841 w 12192842"/>
              <a:gd name="connsiteY3883" fmla="*/ 844008 h 3871351"/>
              <a:gd name="connsiteX3884" fmla="*/ 5302816 w 12192842"/>
              <a:gd name="connsiteY3884" fmla="*/ 809484 h 3871351"/>
              <a:gd name="connsiteX3885" fmla="*/ 5302816 w 12192842"/>
              <a:gd name="connsiteY3885" fmla="*/ 783591 h 3871351"/>
              <a:gd name="connsiteX3886" fmla="*/ 5286929 w 12192842"/>
              <a:gd name="connsiteY3886" fmla="*/ 740437 h 3871351"/>
              <a:gd name="connsiteX3887" fmla="*/ 5255160 w 12192842"/>
              <a:gd name="connsiteY3887" fmla="*/ 714544 h 3871351"/>
              <a:gd name="connsiteX3888" fmla="*/ 5267071 w 12192842"/>
              <a:gd name="connsiteY3888" fmla="*/ 749068 h 3871351"/>
              <a:gd name="connsiteX3889" fmla="*/ 5282956 w 12192842"/>
              <a:gd name="connsiteY3889" fmla="*/ 762012 h 3871351"/>
              <a:gd name="connsiteX3890" fmla="*/ 5294872 w 12192842"/>
              <a:gd name="connsiteY3890" fmla="*/ 770643 h 3871351"/>
              <a:gd name="connsiteX3891" fmla="*/ 5298841 w 12192842"/>
              <a:gd name="connsiteY3891" fmla="*/ 774960 h 3871351"/>
              <a:gd name="connsiteX3892" fmla="*/ 5286929 w 12192842"/>
              <a:gd name="connsiteY3892" fmla="*/ 783591 h 3871351"/>
              <a:gd name="connsiteX3893" fmla="*/ 5278987 w 12192842"/>
              <a:gd name="connsiteY3893" fmla="*/ 796535 h 3871351"/>
              <a:gd name="connsiteX3894" fmla="*/ 5271045 w 12192842"/>
              <a:gd name="connsiteY3894" fmla="*/ 822428 h 3871351"/>
              <a:gd name="connsiteX3895" fmla="*/ 5275013 w 12192842"/>
              <a:gd name="connsiteY3895" fmla="*/ 848321 h 3871351"/>
              <a:gd name="connsiteX3896" fmla="*/ 5278987 w 12192842"/>
              <a:gd name="connsiteY3896" fmla="*/ 869900 h 3871351"/>
              <a:gd name="connsiteX3897" fmla="*/ 5259128 w 12192842"/>
              <a:gd name="connsiteY3897" fmla="*/ 852638 h 3871351"/>
              <a:gd name="connsiteX3898" fmla="*/ 5239275 w 12192842"/>
              <a:gd name="connsiteY3898" fmla="*/ 831059 h 3871351"/>
              <a:gd name="connsiteX3899" fmla="*/ 5235300 w 12192842"/>
              <a:gd name="connsiteY3899" fmla="*/ 822428 h 3871351"/>
              <a:gd name="connsiteX3900" fmla="*/ 5231331 w 12192842"/>
              <a:gd name="connsiteY3900" fmla="*/ 805167 h 3871351"/>
              <a:gd name="connsiteX3901" fmla="*/ 5235300 w 12192842"/>
              <a:gd name="connsiteY3901" fmla="*/ 900106 h 3871351"/>
              <a:gd name="connsiteX3902" fmla="*/ 5231331 w 12192842"/>
              <a:gd name="connsiteY3902" fmla="*/ 900106 h 3871351"/>
              <a:gd name="connsiteX3903" fmla="*/ 5211472 w 12192842"/>
              <a:gd name="connsiteY3903" fmla="*/ 891475 h 3871351"/>
              <a:gd name="connsiteX3904" fmla="*/ 5207504 w 12192842"/>
              <a:gd name="connsiteY3904" fmla="*/ 891475 h 3871351"/>
              <a:gd name="connsiteX3905" fmla="*/ 5199560 w 12192842"/>
              <a:gd name="connsiteY3905" fmla="*/ 874214 h 3871351"/>
              <a:gd name="connsiteX3906" fmla="*/ 5184610 w 12192842"/>
              <a:gd name="connsiteY3906" fmla="*/ 862030 h 3871351"/>
              <a:gd name="connsiteX3907" fmla="*/ 5184511 w 12192842"/>
              <a:gd name="connsiteY3907" fmla="*/ 861496 h 3871351"/>
              <a:gd name="connsiteX3908" fmla="*/ 5199560 w 12192842"/>
              <a:gd name="connsiteY3908" fmla="*/ 865582 h 3871351"/>
              <a:gd name="connsiteX3909" fmla="*/ 5203530 w 12192842"/>
              <a:gd name="connsiteY3909" fmla="*/ 856951 h 3871351"/>
              <a:gd name="connsiteX3910" fmla="*/ 5199560 w 12192842"/>
              <a:gd name="connsiteY3910" fmla="*/ 826745 h 3871351"/>
              <a:gd name="connsiteX3911" fmla="*/ 5215446 w 12192842"/>
              <a:gd name="connsiteY3911" fmla="*/ 831059 h 3871351"/>
              <a:gd name="connsiteX3912" fmla="*/ 5203530 w 12192842"/>
              <a:gd name="connsiteY3912" fmla="*/ 813797 h 3871351"/>
              <a:gd name="connsiteX3913" fmla="*/ 5207504 w 12192842"/>
              <a:gd name="connsiteY3913" fmla="*/ 792223 h 3871351"/>
              <a:gd name="connsiteX3914" fmla="*/ 5211472 w 12192842"/>
              <a:gd name="connsiteY3914" fmla="*/ 787904 h 3871351"/>
              <a:gd name="connsiteX3915" fmla="*/ 5191619 w 12192842"/>
              <a:gd name="connsiteY3915" fmla="*/ 779274 h 3871351"/>
              <a:gd name="connsiteX3916" fmla="*/ 5175733 w 12192842"/>
              <a:gd name="connsiteY3916" fmla="*/ 774960 h 3871351"/>
              <a:gd name="connsiteX3917" fmla="*/ 5171759 w 12192842"/>
              <a:gd name="connsiteY3917" fmla="*/ 757699 h 3871351"/>
              <a:gd name="connsiteX3918" fmla="*/ 5179703 w 12192842"/>
              <a:gd name="connsiteY3918" fmla="*/ 753381 h 3871351"/>
              <a:gd name="connsiteX3919" fmla="*/ 5191619 w 12192842"/>
              <a:gd name="connsiteY3919" fmla="*/ 753381 h 3871351"/>
              <a:gd name="connsiteX3920" fmla="*/ 5175733 w 12192842"/>
              <a:gd name="connsiteY3920" fmla="*/ 731806 h 3871351"/>
              <a:gd name="connsiteX3921" fmla="*/ 5163817 w 12192842"/>
              <a:gd name="connsiteY3921" fmla="*/ 744750 h 3871351"/>
              <a:gd name="connsiteX3922" fmla="*/ 5159848 w 12192842"/>
              <a:gd name="connsiteY3922" fmla="*/ 792223 h 3871351"/>
              <a:gd name="connsiteX3923" fmla="*/ 5163817 w 12192842"/>
              <a:gd name="connsiteY3923" fmla="*/ 831059 h 3871351"/>
              <a:gd name="connsiteX3924" fmla="*/ 5179703 w 12192842"/>
              <a:gd name="connsiteY3924" fmla="*/ 848321 h 3871351"/>
              <a:gd name="connsiteX3925" fmla="*/ 5183675 w 12192842"/>
              <a:gd name="connsiteY3925" fmla="*/ 856951 h 3871351"/>
              <a:gd name="connsiteX3926" fmla="*/ 5184511 w 12192842"/>
              <a:gd name="connsiteY3926" fmla="*/ 861496 h 3871351"/>
              <a:gd name="connsiteX3927" fmla="*/ 5183675 w 12192842"/>
              <a:gd name="connsiteY3927" fmla="*/ 861269 h 3871351"/>
              <a:gd name="connsiteX3928" fmla="*/ 5184610 w 12192842"/>
              <a:gd name="connsiteY3928" fmla="*/ 862030 h 3871351"/>
              <a:gd name="connsiteX3929" fmla="*/ 5187644 w 12192842"/>
              <a:gd name="connsiteY3929" fmla="*/ 878531 h 3871351"/>
              <a:gd name="connsiteX3930" fmla="*/ 5175733 w 12192842"/>
              <a:gd name="connsiteY3930" fmla="*/ 900106 h 3871351"/>
              <a:gd name="connsiteX3931" fmla="*/ 5167790 w 12192842"/>
              <a:gd name="connsiteY3931" fmla="*/ 900106 h 3871351"/>
              <a:gd name="connsiteX3932" fmla="*/ 5167790 w 12192842"/>
              <a:gd name="connsiteY3932" fmla="*/ 865582 h 3871351"/>
              <a:gd name="connsiteX3933" fmla="*/ 5155874 w 12192842"/>
              <a:gd name="connsiteY3933" fmla="*/ 844008 h 3871351"/>
              <a:gd name="connsiteX3934" fmla="*/ 5132046 w 12192842"/>
              <a:gd name="connsiteY3934" fmla="*/ 865582 h 3871351"/>
              <a:gd name="connsiteX3935" fmla="*/ 5124103 w 12192842"/>
              <a:gd name="connsiteY3935" fmla="*/ 869900 h 3871351"/>
              <a:gd name="connsiteX3936" fmla="*/ 5112192 w 12192842"/>
              <a:gd name="connsiteY3936" fmla="*/ 861269 h 3871351"/>
              <a:gd name="connsiteX3937" fmla="*/ 5104249 w 12192842"/>
              <a:gd name="connsiteY3937" fmla="*/ 848321 h 3871351"/>
              <a:gd name="connsiteX3938" fmla="*/ 5112192 w 12192842"/>
              <a:gd name="connsiteY3938" fmla="*/ 844008 h 3871351"/>
              <a:gd name="connsiteX3939" fmla="*/ 5132046 w 12192842"/>
              <a:gd name="connsiteY3939" fmla="*/ 844008 h 3871351"/>
              <a:gd name="connsiteX3940" fmla="*/ 5128077 w 12192842"/>
              <a:gd name="connsiteY3940" fmla="*/ 805167 h 3871351"/>
              <a:gd name="connsiteX3941" fmla="*/ 5120134 w 12192842"/>
              <a:gd name="connsiteY3941" fmla="*/ 818115 h 3871351"/>
              <a:gd name="connsiteX3942" fmla="*/ 5108218 w 12192842"/>
              <a:gd name="connsiteY3942" fmla="*/ 826745 h 3871351"/>
              <a:gd name="connsiteX3943" fmla="*/ 5080421 w 12192842"/>
              <a:gd name="connsiteY3943" fmla="*/ 818115 h 3871351"/>
              <a:gd name="connsiteX3944" fmla="*/ 5060562 w 12192842"/>
              <a:gd name="connsiteY3944" fmla="*/ 805167 h 3871351"/>
              <a:gd name="connsiteX3945" fmla="*/ 5052620 w 12192842"/>
              <a:gd name="connsiteY3945" fmla="*/ 774960 h 3871351"/>
              <a:gd name="connsiteX3946" fmla="*/ 5064536 w 12192842"/>
              <a:gd name="connsiteY3946" fmla="*/ 766330 h 3871351"/>
              <a:gd name="connsiteX3947" fmla="*/ 5072478 w 12192842"/>
              <a:gd name="connsiteY3947" fmla="*/ 766330 h 3871351"/>
              <a:gd name="connsiteX3948" fmla="*/ 5032766 w 12192842"/>
              <a:gd name="connsiteY3948" fmla="*/ 744750 h 3871351"/>
              <a:gd name="connsiteX3949" fmla="*/ 5028792 w 12192842"/>
              <a:gd name="connsiteY3949" fmla="*/ 757699 h 3871351"/>
              <a:gd name="connsiteX3950" fmla="*/ 5040708 w 12192842"/>
              <a:gd name="connsiteY3950" fmla="*/ 770643 h 3871351"/>
              <a:gd name="connsiteX3951" fmla="*/ 5044677 w 12192842"/>
              <a:gd name="connsiteY3951" fmla="*/ 779274 h 3871351"/>
              <a:gd name="connsiteX3952" fmla="*/ 5040708 w 12192842"/>
              <a:gd name="connsiteY3952" fmla="*/ 787904 h 3871351"/>
              <a:gd name="connsiteX3953" fmla="*/ 5016880 w 12192842"/>
              <a:gd name="connsiteY3953" fmla="*/ 826745 h 3871351"/>
              <a:gd name="connsiteX3954" fmla="*/ 5012906 w 12192842"/>
              <a:gd name="connsiteY3954" fmla="*/ 835377 h 3871351"/>
              <a:gd name="connsiteX3955" fmla="*/ 5012906 w 12192842"/>
              <a:gd name="connsiteY3955" fmla="*/ 861269 h 3871351"/>
              <a:gd name="connsiteX3956" fmla="*/ 5008937 w 12192842"/>
              <a:gd name="connsiteY3956" fmla="*/ 874214 h 3871351"/>
              <a:gd name="connsiteX3957" fmla="*/ 4997021 w 12192842"/>
              <a:gd name="connsiteY3957" fmla="*/ 869900 h 3871351"/>
              <a:gd name="connsiteX3958" fmla="*/ 4977167 w 12192842"/>
              <a:gd name="connsiteY3958" fmla="*/ 861269 h 3871351"/>
              <a:gd name="connsiteX3959" fmla="*/ 4973194 w 12192842"/>
              <a:gd name="connsiteY3959" fmla="*/ 856951 h 3871351"/>
              <a:gd name="connsiteX3960" fmla="*/ 4985110 w 12192842"/>
              <a:gd name="connsiteY3960" fmla="*/ 844008 h 3871351"/>
              <a:gd name="connsiteX3961" fmla="*/ 4993052 w 12192842"/>
              <a:gd name="connsiteY3961" fmla="*/ 844008 h 3871351"/>
              <a:gd name="connsiteX3962" fmla="*/ 4997021 w 12192842"/>
              <a:gd name="connsiteY3962" fmla="*/ 826745 h 3871351"/>
              <a:gd name="connsiteX3963" fmla="*/ 5000995 w 12192842"/>
              <a:gd name="connsiteY3963" fmla="*/ 800853 h 3871351"/>
              <a:gd name="connsiteX3964" fmla="*/ 5008937 w 12192842"/>
              <a:gd name="connsiteY3964" fmla="*/ 792223 h 3871351"/>
              <a:gd name="connsiteX3965" fmla="*/ 4989079 w 12192842"/>
              <a:gd name="connsiteY3965" fmla="*/ 783591 h 3871351"/>
              <a:gd name="connsiteX3966" fmla="*/ 4961281 w 12192842"/>
              <a:gd name="connsiteY3966" fmla="*/ 774960 h 3871351"/>
              <a:gd name="connsiteX3967" fmla="*/ 4949365 w 12192842"/>
              <a:gd name="connsiteY3967" fmla="*/ 774960 h 3871351"/>
              <a:gd name="connsiteX3968" fmla="*/ 4937454 w 12192842"/>
              <a:gd name="connsiteY3968" fmla="*/ 770643 h 3871351"/>
              <a:gd name="connsiteX3969" fmla="*/ 4941423 w 12192842"/>
              <a:gd name="connsiteY3969" fmla="*/ 749068 h 3871351"/>
              <a:gd name="connsiteX3970" fmla="*/ 4941423 w 12192842"/>
              <a:gd name="connsiteY3970" fmla="*/ 736120 h 3871351"/>
              <a:gd name="connsiteX3971" fmla="*/ 4933480 w 12192842"/>
              <a:gd name="connsiteY3971" fmla="*/ 740437 h 3871351"/>
              <a:gd name="connsiteX3972" fmla="*/ 4917595 w 12192842"/>
              <a:gd name="connsiteY3972" fmla="*/ 753381 h 3871351"/>
              <a:gd name="connsiteX3973" fmla="*/ 4885824 w 12192842"/>
              <a:gd name="connsiteY3973" fmla="*/ 731806 h 3871351"/>
              <a:gd name="connsiteX3974" fmla="*/ 4858027 w 12192842"/>
              <a:gd name="connsiteY3974" fmla="*/ 710227 h 3871351"/>
              <a:gd name="connsiteX3975" fmla="*/ 4854054 w 12192842"/>
              <a:gd name="connsiteY3975" fmla="*/ 701596 h 3871351"/>
              <a:gd name="connsiteX3976" fmla="*/ 4854054 w 12192842"/>
              <a:gd name="connsiteY3976" fmla="*/ 688652 h 3871351"/>
              <a:gd name="connsiteX3977" fmla="*/ 4850084 w 12192842"/>
              <a:gd name="connsiteY3977" fmla="*/ 675703 h 3871351"/>
              <a:gd name="connsiteX3978" fmla="*/ 4846111 w 12192842"/>
              <a:gd name="connsiteY3978" fmla="*/ 667072 h 3871351"/>
              <a:gd name="connsiteX3979" fmla="*/ 4838168 w 12192842"/>
              <a:gd name="connsiteY3979" fmla="*/ 680021 h 3871351"/>
              <a:gd name="connsiteX3980" fmla="*/ 4838168 w 12192842"/>
              <a:gd name="connsiteY3980" fmla="*/ 688652 h 3871351"/>
              <a:gd name="connsiteX3981" fmla="*/ 4842142 w 12192842"/>
              <a:gd name="connsiteY3981" fmla="*/ 705913 h 3871351"/>
              <a:gd name="connsiteX3982" fmla="*/ 4838168 w 12192842"/>
              <a:gd name="connsiteY3982" fmla="*/ 727489 h 3871351"/>
              <a:gd name="connsiteX3983" fmla="*/ 4834199 w 12192842"/>
              <a:gd name="connsiteY3983" fmla="*/ 736120 h 3871351"/>
              <a:gd name="connsiteX3984" fmla="*/ 4830226 w 12192842"/>
              <a:gd name="connsiteY3984" fmla="*/ 727489 h 3871351"/>
              <a:gd name="connsiteX3985" fmla="*/ 4830226 w 12192842"/>
              <a:gd name="connsiteY3985" fmla="*/ 684335 h 3871351"/>
              <a:gd name="connsiteX3986" fmla="*/ 4822283 w 12192842"/>
              <a:gd name="connsiteY3986" fmla="*/ 645498 h 3871351"/>
              <a:gd name="connsiteX3987" fmla="*/ 4822283 w 12192842"/>
              <a:gd name="connsiteY3987" fmla="*/ 610974 h 3871351"/>
              <a:gd name="connsiteX3988" fmla="*/ 4834199 w 12192842"/>
              <a:gd name="connsiteY3988" fmla="*/ 602344 h 3871351"/>
              <a:gd name="connsiteX3989" fmla="*/ 4834199 w 12192842"/>
              <a:gd name="connsiteY3989" fmla="*/ 636866 h 3871351"/>
              <a:gd name="connsiteX3990" fmla="*/ 4842142 w 12192842"/>
              <a:gd name="connsiteY3990" fmla="*/ 636866 h 3871351"/>
              <a:gd name="connsiteX3991" fmla="*/ 4861997 w 12192842"/>
              <a:gd name="connsiteY3991" fmla="*/ 645498 h 3871351"/>
              <a:gd name="connsiteX3992" fmla="*/ 4901710 w 12192842"/>
              <a:gd name="connsiteY3992" fmla="*/ 714544 h 3871351"/>
              <a:gd name="connsiteX3993" fmla="*/ 4917595 w 12192842"/>
              <a:gd name="connsiteY3993" fmla="*/ 727489 h 3871351"/>
              <a:gd name="connsiteX3994" fmla="*/ 4921568 w 12192842"/>
              <a:gd name="connsiteY3994" fmla="*/ 718857 h 3871351"/>
              <a:gd name="connsiteX3995" fmla="*/ 4929511 w 12192842"/>
              <a:gd name="connsiteY3995" fmla="*/ 692965 h 3871351"/>
              <a:gd name="connsiteX3996" fmla="*/ 4941423 w 12192842"/>
              <a:gd name="connsiteY3996" fmla="*/ 701596 h 3871351"/>
              <a:gd name="connsiteX3997" fmla="*/ 4957309 w 12192842"/>
              <a:gd name="connsiteY3997" fmla="*/ 744750 h 3871351"/>
              <a:gd name="connsiteX3998" fmla="*/ 4973194 w 12192842"/>
              <a:gd name="connsiteY3998" fmla="*/ 762012 h 3871351"/>
              <a:gd name="connsiteX3999" fmla="*/ 4965251 w 12192842"/>
              <a:gd name="connsiteY3999" fmla="*/ 744750 h 3871351"/>
              <a:gd name="connsiteX4000" fmla="*/ 4953339 w 12192842"/>
              <a:gd name="connsiteY4000" fmla="*/ 710227 h 3871351"/>
              <a:gd name="connsiteX4001" fmla="*/ 4937454 w 12192842"/>
              <a:gd name="connsiteY4001" fmla="*/ 671390 h 3871351"/>
              <a:gd name="connsiteX4002" fmla="*/ 4921568 w 12192842"/>
              <a:gd name="connsiteY4002" fmla="*/ 641180 h 3871351"/>
              <a:gd name="connsiteX4003" fmla="*/ 4889798 w 12192842"/>
              <a:gd name="connsiteY4003" fmla="*/ 632549 h 3871351"/>
              <a:gd name="connsiteX4004" fmla="*/ 4897740 w 12192842"/>
              <a:gd name="connsiteY4004" fmla="*/ 641180 h 3871351"/>
              <a:gd name="connsiteX4005" fmla="*/ 4905683 w 12192842"/>
              <a:gd name="connsiteY4005" fmla="*/ 649811 h 3871351"/>
              <a:gd name="connsiteX4006" fmla="*/ 4873913 w 12192842"/>
              <a:gd name="connsiteY4006" fmla="*/ 623918 h 3871351"/>
              <a:gd name="connsiteX4007" fmla="*/ 4865970 w 12192842"/>
              <a:gd name="connsiteY4007" fmla="*/ 606656 h 3871351"/>
              <a:gd name="connsiteX4008" fmla="*/ 4869939 w 12192842"/>
              <a:gd name="connsiteY4008" fmla="*/ 585081 h 3871351"/>
              <a:gd name="connsiteX4009" fmla="*/ 4873913 w 12192842"/>
              <a:gd name="connsiteY4009" fmla="*/ 593712 h 3871351"/>
              <a:gd name="connsiteX4010" fmla="*/ 4877882 w 12192842"/>
              <a:gd name="connsiteY4010" fmla="*/ 606656 h 3871351"/>
              <a:gd name="connsiteX4011" fmla="*/ 4885824 w 12192842"/>
              <a:gd name="connsiteY4011" fmla="*/ 598025 h 3871351"/>
              <a:gd name="connsiteX4012" fmla="*/ 4885824 w 12192842"/>
              <a:gd name="connsiteY4012" fmla="*/ 580764 h 3871351"/>
              <a:gd name="connsiteX4013" fmla="*/ 4893767 w 12192842"/>
              <a:gd name="connsiteY4013" fmla="*/ 572133 h 3871351"/>
              <a:gd name="connsiteX4014" fmla="*/ 4905683 w 12192842"/>
              <a:gd name="connsiteY4014" fmla="*/ 554871 h 3871351"/>
              <a:gd name="connsiteX4015" fmla="*/ 4933480 w 12192842"/>
              <a:gd name="connsiteY4015" fmla="*/ 541927 h 3871351"/>
              <a:gd name="connsiteX4016" fmla="*/ 4949365 w 12192842"/>
              <a:gd name="connsiteY4016" fmla="*/ 567820 h 3871351"/>
              <a:gd name="connsiteX4017" fmla="*/ 4961281 w 12192842"/>
              <a:gd name="connsiteY4017" fmla="*/ 589395 h 3871351"/>
              <a:gd name="connsiteX4018" fmla="*/ 4929511 w 12192842"/>
              <a:gd name="connsiteY4018" fmla="*/ 567820 h 3871351"/>
              <a:gd name="connsiteX4019" fmla="*/ 4925538 w 12192842"/>
              <a:gd name="connsiteY4019" fmla="*/ 559189 h 3871351"/>
              <a:gd name="connsiteX4020" fmla="*/ 4921568 w 12192842"/>
              <a:gd name="connsiteY4020" fmla="*/ 585081 h 3871351"/>
              <a:gd name="connsiteX4021" fmla="*/ 4937454 w 12192842"/>
              <a:gd name="connsiteY4021" fmla="*/ 628236 h 3871351"/>
              <a:gd name="connsiteX4022" fmla="*/ 4945396 w 12192842"/>
              <a:gd name="connsiteY4022" fmla="*/ 645498 h 3871351"/>
              <a:gd name="connsiteX4023" fmla="*/ 4953339 w 12192842"/>
              <a:gd name="connsiteY4023" fmla="*/ 636866 h 3871351"/>
              <a:gd name="connsiteX4024" fmla="*/ 4957309 w 12192842"/>
              <a:gd name="connsiteY4024" fmla="*/ 623918 h 3871351"/>
              <a:gd name="connsiteX4025" fmla="*/ 4961281 w 12192842"/>
              <a:gd name="connsiteY4025" fmla="*/ 619605 h 3871351"/>
              <a:gd name="connsiteX4026" fmla="*/ 4965251 w 12192842"/>
              <a:gd name="connsiteY4026" fmla="*/ 641180 h 3871351"/>
              <a:gd name="connsiteX4027" fmla="*/ 4973194 w 12192842"/>
              <a:gd name="connsiteY4027" fmla="*/ 645498 h 3871351"/>
              <a:gd name="connsiteX4028" fmla="*/ 4989079 w 12192842"/>
              <a:gd name="connsiteY4028" fmla="*/ 649811 h 3871351"/>
              <a:gd name="connsiteX4029" fmla="*/ 4981136 w 12192842"/>
              <a:gd name="connsiteY4029" fmla="*/ 658442 h 3871351"/>
              <a:gd name="connsiteX4030" fmla="*/ 4977167 w 12192842"/>
              <a:gd name="connsiteY4030" fmla="*/ 684335 h 3871351"/>
              <a:gd name="connsiteX4031" fmla="*/ 4981136 w 12192842"/>
              <a:gd name="connsiteY4031" fmla="*/ 705913 h 3871351"/>
              <a:gd name="connsiteX4032" fmla="*/ 5008937 w 12192842"/>
              <a:gd name="connsiteY4032" fmla="*/ 701596 h 3871351"/>
              <a:gd name="connsiteX4033" fmla="*/ 5008937 w 12192842"/>
              <a:gd name="connsiteY4033" fmla="*/ 684335 h 3871351"/>
              <a:gd name="connsiteX4034" fmla="*/ 5004964 w 12192842"/>
              <a:gd name="connsiteY4034" fmla="*/ 680021 h 3871351"/>
              <a:gd name="connsiteX4035" fmla="*/ 5028792 w 12192842"/>
              <a:gd name="connsiteY4035" fmla="*/ 697283 h 3871351"/>
              <a:gd name="connsiteX4036" fmla="*/ 5048650 w 12192842"/>
              <a:gd name="connsiteY4036" fmla="*/ 692965 h 3871351"/>
              <a:gd name="connsiteX4037" fmla="*/ 5056593 w 12192842"/>
              <a:gd name="connsiteY4037" fmla="*/ 684335 h 3871351"/>
              <a:gd name="connsiteX4038" fmla="*/ 5076448 w 12192842"/>
              <a:gd name="connsiteY4038" fmla="*/ 688652 h 3871351"/>
              <a:gd name="connsiteX4039" fmla="*/ 5064536 w 12192842"/>
              <a:gd name="connsiteY4039" fmla="*/ 667072 h 3871351"/>
              <a:gd name="connsiteX4040" fmla="*/ 5060562 w 12192842"/>
              <a:gd name="connsiteY4040" fmla="*/ 658442 h 3871351"/>
              <a:gd name="connsiteX4041" fmla="*/ 5076448 w 12192842"/>
              <a:gd name="connsiteY4041" fmla="*/ 654129 h 3871351"/>
              <a:gd name="connsiteX4042" fmla="*/ 5088364 w 12192842"/>
              <a:gd name="connsiteY4042" fmla="*/ 654129 h 3871351"/>
              <a:gd name="connsiteX4043" fmla="*/ 5096307 w 12192842"/>
              <a:gd name="connsiteY4043" fmla="*/ 658442 h 3871351"/>
              <a:gd name="connsiteX4044" fmla="*/ 5100275 w 12192842"/>
              <a:gd name="connsiteY4044" fmla="*/ 667072 h 3871351"/>
              <a:gd name="connsiteX4045" fmla="*/ 5128077 w 12192842"/>
              <a:gd name="connsiteY4045" fmla="*/ 688652 h 3871351"/>
              <a:gd name="connsiteX4046" fmla="*/ 5124103 w 12192842"/>
              <a:gd name="connsiteY4046" fmla="*/ 667072 h 3871351"/>
              <a:gd name="connsiteX4047" fmla="*/ 5128077 w 12192842"/>
              <a:gd name="connsiteY4047" fmla="*/ 641180 h 3871351"/>
              <a:gd name="connsiteX4048" fmla="*/ 5136019 w 12192842"/>
              <a:gd name="connsiteY4048" fmla="*/ 636866 h 3871351"/>
              <a:gd name="connsiteX4049" fmla="*/ 5132046 w 12192842"/>
              <a:gd name="connsiteY4049" fmla="*/ 623918 h 3871351"/>
              <a:gd name="connsiteX4050" fmla="*/ 5143963 w 12192842"/>
              <a:gd name="connsiteY4050" fmla="*/ 610974 h 3871351"/>
              <a:gd name="connsiteX4051" fmla="*/ 5163817 w 12192842"/>
              <a:gd name="connsiteY4051" fmla="*/ 615288 h 3871351"/>
              <a:gd name="connsiteX4052" fmla="*/ 5171759 w 12192842"/>
              <a:gd name="connsiteY4052" fmla="*/ 654129 h 3871351"/>
              <a:gd name="connsiteX4053" fmla="*/ 5179703 w 12192842"/>
              <a:gd name="connsiteY4053" fmla="*/ 654129 h 3871351"/>
              <a:gd name="connsiteX4054" fmla="*/ 5195588 w 12192842"/>
              <a:gd name="connsiteY4054" fmla="*/ 636866 h 3871351"/>
              <a:gd name="connsiteX4055" fmla="*/ 5179703 w 12192842"/>
              <a:gd name="connsiteY4055" fmla="*/ 598025 h 3871351"/>
              <a:gd name="connsiteX4056" fmla="*/ 5175733 w 12192842"/>
              <a:gd name="connsiteY4056" fmla="*/ 598025 h 3871351"/>
              <a:gd name="connsiteX4057" fmla="*/ 5187644 w 12192842"/>
              <a:gd name="connsiteY4057" fmla="*/ 576451 h 3871351"/>
              <a:gd name="connsiteX4058" fmla="*/ 5191619 w 12192842"/>
              <a:gd name="connsiteY4058" fmla="*/ 546241 h 3871351"/>
              <a:gd name="connsiteX4059" fmla="*/ 5191619 w 12192842"/>
              <a:gd name="connsiteY4059" fmla="*/ 533297 h 3871351"/>
              <a:gd name="connsiteX4060" fmla="*/ 5199560 w 12192842"/>
              <a:gd name="connsiteY4060" fmla="*/ 541927 h 3871351"/>
              <a:gd name="connsiteX4061" fmla="*/ 5215446 w 12192842"/>
              <a:gd name="connsiteY4061" fmla="*/ 559189 h 3871351"/>
              <a:gd name="connsiteX4062" fmla="*/ 5227359 w 12192842"/>
              <a:gd name="connsiteY4062" fmla="*/ 559189 h 3871351"/>
              <a:gd name="connsiteX4063" fmla="*/ 5223388 w 12192842"/>
              <a:gd name="connsiteY4063" fmla="*/ 541927 h 3871351"/>
              <a:gd name="connsiteX4064" fmla="*/ 5278987 w 12192842"/>
              <a:gd name="connsiteY4064" fmla="*/ 615288 h 3871351"/>
              <a:gd name="connsiteX4065" fmla="*/ 5282956 w 12192842"/>
              <a:gd name="connsiteY4065" fmla="*/ 615288 h 3871351"/>
              <a:gd name="connsiteX4066" fmla="*/ 5306784 w 12192842"/>
              <a:gd name="connsiteY4066" fmla="*/ 619605 h 3871351"/>
              <a:gd name="connsiteX4067" fmla="*/ 5330612 w 12192842"/>
              <a:gd name="connsiteY4067" fmla="*/ 615288 h 3871351"/>
              <a:gd name="connsiteX4068" fmla="*/ 5346497 w 12192842"/>
              <a:gd name="connsiteY4068" fmla="*/ 628236 h 3871351"/>
              <a:gd name="connsiteX4069" fmla="*/ 5354440 w 12192842"/>
              <a:gd name="connsiteY4069" fmla="*/ 645498 h 3871351"/>
              <a:gd name="connsiteX4070" fmla="*/ 5362383 w 12192842"/>
              <a:gd name="connsiteY4070" fmla="*/ 632549 h 3871351"/>
              <a:gd name="connsiteX4071" fmla="*/ 5386210 w 12192842"/>
              <a:gd name="connsiteY4071" fmla="*/ 615288 h 3871351"/>
              <a:gd name="connsiteX4072" fmla="*/ 5374298 w 12192842"/>
              <a:gd name="connsiteY4072" fmla="*/ 593712 h 3871351"/>
              <a:gd name="connsiteX4073" fmla="*/ 5362383 w 12192842"/>
              <a:gd name="connsiteY4073" fmla="*/ 585081 h 3871351"/>
              <a:gd name="connsiteX4074" fmla="*/ 5358413 w 12192842"/>
              <a:gd name="connsiteY4074" fmla="*/ 598025 h 3871351"/>
              <a:gd name="connsiteX4075" fmla="*/ 5350472 w 12192842"/>
              <a:gd name="connsiteY4075" fmla="*/ 589395 h 3871351"/>
              <a:gd name="connsiteX4076" fmla="*/ 5362383 w 12192842"/>
              <a:gd name="connsiteY4076" fmla="*/ 572133 h 3871351"/>
              <a:gd name="connsiteX4077" fmla="*/ 5382241 w 12192842"/>
              <a:gd name="connsiteY4077" fmla="*/ 554871 h 3871351"/>
              <a:gd name="connsiteX4078" fmla="*/ 5406069 w 12192842"/>
              <a:gd name="connsiteY4078" fmla="*/ 554871 h 3871351"/>
              <a:gd name="connsiteX4079" fmla="*/ 5429897 w 12192842"/>
              <a:gd name="connsiteY4079" fmla="*/ 567820 h 3871351"/>
              <a:gd name="connsiteX4080" fmla="*/ 5437840 w 12192842"/>
              <a:gd name="connsiteY4080" fmla="*/ 576451 h 3871351"/>
              <a:gd name="connsiteX4081" fmla="*/ 5441809 w 12192842"/>
              <a:gd name="connsiteY4081" fmla="*/ 580764 h 3871351"/>
              <a:gd name="connsiteX4082" fmla="*/ 5457694 w 12192842"/>
              <a:gd name="connsiteY4082" fmla="*/ 589395 h 3871351"/>
              <a:gd name="connsiteX4083" fmla="*/ 5481522 w 12192842"/>
              <a:gd name="connsiteY4083" fmla="*/ 593712 h 3871351"/>
              <a:gd name="connsiteX4084" fmla="*/ 5482920 w 12192842"/>
              <a:gd name="connsiteY4084" fmla="*/ 586123 h 3871351"/>
              <a:gd name="connsiteX4085" fmla="*/ 5483012 w 12192842"/>
              <a:gd name="connsiteY4085" fmla="*/ 586159 h 3871351"/>
              <a:gd name="connsiteX4086" fmla="*/ 5482967 w 12192842"/>
              <a:gd name="connsiteY4086" fmla="*/ 585865 h 3871351"/>
              <a:gd name="connsiteX4087" fmla="*/ 5485495 w 12192842"/>
              <a:gd name="connsiteY4087" fmla="*/ 572133 h 3871351"/>
              <a:gd name="connsiteX4088" fmla="*/ 5481522 w 12192842"/>
              <a:gd name="connsiteY4088" fmla="*/ 576451 h 3871351"/>
              <a:gd name="connsiteX4089" fmla="*/ 5482967 w 12192842"/>
              <a:gd name="connsiteY4089" fmla="*/ 585865 h 3871351"/>
              <a:gd name="connsiteX4090" fmla="*/ 5482920 w 12192842"/>
              <a:gd name="connsiteY4090" fmla="*/ 586123 h 3871351"/>
              <a:gd name="connsiteX4091" fmla="*/ 5457694 w 12192842"/>
              <a:gd name="connsiteY4091" fmla="*/ 576451 h 3871351"/>
              <a:gd name="connsiteX4092" fmla="*/ 5457694 w 12192842"/>
              <a:gd name="connsiteY4092" fmla="*/ 550558 h 3871351"/>
              <a:gd name="connsiteX4093" fmla="*/ 5489465 w 12192842"/>
              <a:gd name="connsiteY4093" fmla="*/ 546241 h 3871351"/>
              <a:gd name="connsiteX4094" fmla="*/ 5513293 w 12192842"/>
              <a:gd name="connsiteY4094" fmla="*/ 554871 h 3871351"/>
              <a:gd name="connsiteX4095" fmla="*/ 5525209 w 12192842"/>
              <a:gd name="connsiteY4095" fmla="*/ 559189 h 3871351"/>
              <a:gd name="connsiteX4096" fmla="*/ 5529178 w 12192842"/>
              <a:gd name="connsiteY4096" fmla="*/ 559189 h 3871351"/>
              <a:gd name="connsiteX4097" fmla="*/ 5541094 w 12192842"/>
              <a:gd name="connsiteY4097" fmla="*/ 580764 h 3871351"/>
              <a:gd name="connsiteX4098" fmla="*/ 5549037 w 12192842"/>
              <a:gd name="connsiteY4098" fmla="*/ 593712 h 3871351"/>
              <a:gd name="connsiteX4099" fmla="*/ 5553006 w 12192842"/>
              <a:gd name="connsiteY4099" fmla="*/ 567820 h 3871351"/>
              <a:gd name="connsiteX4100" fmla="*/ 5568891 w 12192842"/>
              <a:gd name="connsiteY4100" fmla="*/ 541927 h 3871351"/>
              <a:gd name="connsiteX4101" fmla="*/ 5592719 w 12192842"/>
              <a:gd name="connsiteY4101" fmla="*/ 546241 h 3871351"/>
              <a:gd name="connsiteX4102" fmla="*/ 5580807 w 12192842"/>
              <a:gd name="connsiteY4102" fmla="*/ 580764 h 3871351"/>
              <a:gd name="connsiteX4103" fmla="*/ 5572864 w 12192842"/>
              <a:gd name="connsiteY4103" fmla="*/ 602344 h 3871351"/>
              <a:gd name="connsiteX4104" fmla="*/ 5580807 w 12192842"/>
              <a:gd name="connsiteY4104" fmla="*/ 623918 h 3871351"/>
              <a:gd name="connsiteX4105" fmla="*/ 5588750 w 12192842"/>
              <a:gd name="connsiteY4105" fmla="*/ 615288 h 3871351"/>
              <a:gd name="connsiteX4106" fmla="*/ 5592719 w 12192842"/>
              <a:gd name="connsiteY4106" fmla="*/ 606656 h 3871351"/>
              <a:gd name="connsiteX4107" fmla="*/ 5600662 w 12192842"/>
              <a:gd name="connsiteY4107" fmla="*/ 628236 h 3871351"/>
              <a:gd name="connsiteX4108" fmla="*/ 5612578 w 12192842"/>
              <a:gd name="connsiteY4108" fmla="*/ 697283 h 3871351"/>
              <a:gd name="connsiteX4109" fmla="*/ 5616547 w 12192842"/>
              <a:gd name="connsiteY4109" fmla="*/ 718857 h 3871351"/>
              <a:gd name="connsiteX4110" fmla="*/ 5624489 w 12192842"/>
              <a:gd name="connsiteY4110" fmla="*/ 692965 h 3871351"/>
              <a:gd name="connsiteX4111" fmla="*/ 5632433 w 12192842"/>
              <a:gd name="connsiteY4111" fmla="*/ 684335 h 3871351"/>
              <a:gd name="connsiteX4112" fmla="*/ 5644349 w 12192842"/>
              <a:gd name="connsiteY4112" fmla="*/ 692965 h 3871351"/>
              <a:gd name="connsiteX4113" fmla="*/ 5652291 w 12192842"/>
              <a:gd name="connsiteY4113" fmla="*/ 684335 h 3871351"/>
              <a:gd name="connsiteX4114" fmla="*/ 5660234 w 12192842"/>
              <a:gd name="connsiteY4114" fmla="*/ 692965 h 3871351"/>
              <a:gd name="connsiteX4115" fmla="*/ 5664203 w 12192842"/>
              <a:gd name="connsiteY4115" fmla="*/ 697283 h 3871351"/>
              <a:gd name="connsiteX4116" fmla="*/ 5660234 w 12192842"/>
              <a:gd name="connsiteY4116" fmla="*/ 675703 h 3871351"/>
              <a:gd name="connsiteX4117" fmla="*/ 5660234 w 12192842"/>
              <a:gd name="connsiteY4117" fmla="*/ 654129 h 3871351"/>
              <a:gd name="connsiteX4118" fmla="*/ 5656260 w 12192842"/>
              <a:gd name="connsiteY4118" fmla="*/ 636866 h 3871351"/>
              <a:gd name="connsiteX4119" fmla="*/ 5664203 w 12192842"/>
              <a:gd name="connsiteY4119" fmla="*/ 602344 h 3871351"/>
              <a:gd name="connsiteX4120" fmla="*/ 5672145 w 12192842"/>
              <a:gd name="connsiteY4120" fmla="*/ 589395 h 3871351"/>
              <a:gd name="connsiteX4121" fmla="*/ 5652291 w 12192842"/>
              <a:gd name="connsiteY4121" fmla="*/ 589395 h 3871351"/>
              <a:gd name="connsiteX4122" fmla="*/ 5620520 w 12192842"/>
              <a:gd name="connsiteY4122" fmla="*/ 619605 h 3871351"/>
              <a:gd name="connsiteX4123" fmla="*/ 5620520 w 12192842"/>
              <a:gd name="connsiteY4123" fmla="*/ 623918 h 3871351"/>
              <a:gd name="connsiteX4124" fmla="*/ 5636405 w 12192842"/>
              <a:gd name="connsiteY4124" fmla="*/ 632549 h 3871351"/>
              <a:gd name="connsiteX4125" fmla="*/ 5644349 w 12192842"/>
              <a:gd name="connsiteY4125" fmla="*/ 636866 h 3871351"/>
              <a:gd name="connsiteX4126" fmla="*/ 5640375 w 12192842"/>
              <a:gd name="connsiteY4126" fmla="*/ 654129 h 3871351"/>
              <a:gd name="connsiteX4127" fmla="*/ 5616547 w 12192842"/>
              <a:gd name="connsiteY4127" fmla="*/ 641180 h 3871351"/>
              <a:gd name="connsiteX4128" fmla="*/ 5608604 w 12192842"/>
              <a:gd name="connsiteY4128" fmla="*/ 580764 h 3871351"/>
              <a:gd name="connsiteX4129" fmla="*/ 5612578 w 12192842"/>
              <a:gd name="connsiteY4129" fmla="*/ 572133 h 3871351"/>
              <a:gd name="connsiteX4130" fmla="*/ 5608604 w 12192842"/>
              <a:gd name="connsiteY4130" fmla="*/ 554871 h 3871351"/>
              <a:gd name="connsiteX4131" fmla="*/ 5624489 w 12192842"/>
              <a:gd name="connsiteY4131" fmla="*/ 567820 h 3871351"/>
              <a:gd name="connsiteX4132" fmla="*/ 5636405 w 12192842"/>
              <a:gd name="connsiteY4132" fmla="*/ 554871 h 3871351"/>
              <a:gd name="connsiteX4133" fmla="*/ 5644349 w 12192842"/>
              <a:gd name="connsiteY4133" fmla="*/ 554871 h 3871351"/>
              <a:gd name="connsiteX4134" fmla="*/ 5664203 w 12192842"/>
              <a:gd name="connsiteY4134" fmla="*/ 559189 h 3871351"/>
              <a:gd name="connsiteX4135" fmla="*/ 5668176 w 12192842"/>
              <a:gd name="connsiteY4135" fmla="*/ 563502 h 3871351"/>
              <a:gd name="connsiteX4136" fmla="*/ 5672145 w 12192842"/>
              <a:gd name="connsiteY4136" fmla="*/ 572133 h 3871351"/>
              <a:gd name="connsiteX4137" fmla="*/ 5695974 w 12192842"/>
              <a:gd name="connsiteY4137" fmla="*/ 589395 h 3871351"/>
              <a:gd name="connsiteX4138" fmla="*/ 5688031 w 12192842"/>
              <a:gd name="connsiteY4138" fmla="*/ 598025 h 3871351"/>
              <a:gd name="connsiteX4139" fmla="*/ 5688031 w 12192842"/>
              <a:gd name="connsiteY4139" fmla="*/ 606656 h 3871351"/>
              <a:gd name="connsiteX4140" fmla="*/ 5703916 w 12192842"/>
              <a:gd name="connsiteY4140" fmla="*/ 619605 h 3871351"/>
              <a:gd name="connsiteX4141" fmla="*/ 5711858 w 12192842"/>
              <a:gd name="connsiteY4141" fmla="*/ 632549 h 3871351"/>
              <a:gd name="connsiteX4142" fmla="*/ 5727745 w 12192842"/>
              <a:gd name="connsiteY4142" fmla="*/ 667072 h 3871351"/>
              <a:gd name="connsiteX4143" fmla="*/ 5731717 w 12192842"/>
              <a:gd name="connsiteY4143" fmla="*/ 654128 h 3871351"/>
              <a:gd name="connsiteX4144" fmla="*/ 5743630 w 12192842"/>
              <a:gd name="connsiteY4144" fmla="*/ 662759 h 3871351"/>
              <a:gd name="connsiteX4145" fmla="*/ 5763488 w 12192842"/>
              <a:gd name="connsiteY4145" fmla="*/ 658442 h 3871351"/>
              <a:gd name="connsiteX4146" fmla="*/ 5771431 w 12192842"/>
              <a:gd name="connsiteY4146" fmla="*/ 628236 h 3871351"/>
              <a:gd name="connsiteX4147" fmla="*/ 5787316 w 12192842"/>
              <a:gd name="connsiteY4147" fmla="*/ 615287 h 3871351"/>
              <a:gd name="connsiteX4148" fmla="*/ 5803202 w 12192842"/>
              <a:gd name="connsiteY4148" fmla="*/ 619605 h 3871351"/>
              <a:gd name="connsiteX4149" fmla="*/ 5811143 w 12192842"/>
              <a:gd name="connsiteY4149" fmla="*/ 623918 h 3871351"/>
              <a:gd name="connsiteX4150" fmla="*/ 5783342 w 12192842"/>
              <a:gd name="connsiteY4150" fmla="*/ 645498 h 3871351"/>
              <a:gd name="connsiteX4151" fmla="*/ 5779373 w 12192842"/>
              <a:gd name="connsiteY4151" fmla="*/ 671390 h 3871351"/>
              <a:gd name="connsiteX4152" fmla="*/ 5791286 w 12192842"/>
              <a:gd name="connsiteY4152" fmla="*/ 731806 h 3871351"/>
              <a:gd name="connsiteX4153" fmla="*/ 5787316 w 12192842"/>
              <a:gd name="connsiteY4153" fmla="*/ 680021 h 3871351"/>
              <a:gd name="connsiteX4154" fmla="*/ 5795258 w 12192842"/>
              <a:gd name="connsiteY4154" fmla="*/ 671390 h 3871351"/>
              <a:gd name="connsiteX4155" fmla="*/ 5811143 w 12192842"/>
              <a:gd name="connsiteY4155" fmla="*/ 662759 h 3871351"/>
              <a:gd name="connsiteX4156" fmla="*/ 5819087 w 12192842"/>
              <a:gd name="connsiteY4156" fmla="*/ 662759 h 3871351"/>
              <a:gd name="connsiteX4157" fmla="*/ 5830998 w 12192842"/>
              <a:gd name="connsiteY4157" fmla="*/ 662759 h 3871351"/>
              <a:gd name="connsiteX4158" fmla="*/ 5827029 w 12192842"/>
              <a:gd name="connsiteY4158" fmla="*/ 610974 h 3871351"/>
              <a:gd name="connsiteX4159" fmla="*/ 5823055 w 12192842"/>
              <a:gd name="connsiteY4159" fmla="*/ 606656 h 3871351"/>
              <a:gd name="connsiteX4160" fmla="*/ 5838942 w 12192842"/>
              <a:gd name="connsiteY4160" fmla="*/ 602344 h 3871351"/>
              <a:gd name="connsiteX4161" fmla="*/ 5862769 w 12192842"/>
              <a:gd name="connsiteY4161" fmla="*/ 598025 h 3871351"/>
              <a:gd name="connsiteX4162" fmla="*/ 5886596 w 12192842"/>
              <a:gd name="connsiteY4162" fmla="*/ 606656 h 3871351"/>
              <a:gd name="connsiteX4163" fmla="*/ 5890570 w 12192842"/>
              <a:gd name="connsiteY4163" fmla="*/ 606656 h 3871351"/>
              <a:gd name="connsiteX4164" fmla="*/ 5898512 w 12192842"/>
              <a:gd name="connsiteY4164" fmla="*/ 576451 h 3871351"/>
              <a:gd name="connsiteX4165" fmla="*/ 5914399 w 12192842"/>
              <a:gd name="connsiteY4165" fmla="*/ 585081 h 3871351"/>
              <a:gd name="connsiteX4166" fmla="*/ 5914399 w 12192842"/>
              <a:gd name="connsiteY4166" fmla="*/ 628236 h 3871351"/>
              <a:gd name="connsiteX4167" fmla="*/ 5922340 w 12192842"/>
              <a:gd name="connsiteY4167" fmla="*/ 645498 h 3871351"/>
              <a:gd name="connsiteX4168" fmla="*/ 5934252 w 12192842"/>
              <a:gd name="connsiteY4168" fmla="*/ 606656 h 3871351"/>
              <a:gd name="connsiteX4169" fmla="*/ 5938226 w 12192842"/>
              <a:gd name="connsiteY4169" fmla="*/ 563502 h 3871351"/>
              <a:gd name="connsiteX4170" fmla="*/ 5946168 w 12192842"/>
              <a:gd name="connsiteY4170" fmla="*/ 572133 h 3871351"/>
              <a:gd name="connsiteX4171" fmla="*/ 5977939 w 12192842"/>
              <a:gd name="connsiteY4171" fmla="*/ 602344 h 3871351"/>
              <a:gd name="connsiteX4172" fmla="*/ 5973966 w 12192842"/>
              <a:gd name="connsiteY4172" fmla="*/ 589395 h 3871351"/>
              <a:gd name="connsiteX4173" fmla="*/ 5954111 w 12192842"/>
              <a:gd name="connsiteY4173" fmla="*/ 580764 h 3871351"/>
              <a:gd name="connsiteX4174" fmla="*/ 5954111 w 12192842"/>
              <a:gd name="connsiteY4174" fmla="*/ 576451 h 3871351"/>
              <a:gd name="connsiteX4175" fmla="*/ 5977939 w 12192842"/>
              <a:gd name="connsiteY4175" fmla="*/ 576451 h 3871351"/>
              <a:gd name="connsiteX4176" fmla="*/ 5989851 w 12192842"/>
              <a:gd name="connsiteY4176" fmla="*/ 576451 h 3871351"/>
              <a:gd name="connsiteX4177" fmla="*/ 6025596 w 12192842"/>
              <a:gd name="connsiteY4177" fmla="*/ 567820 h 3871351"/>
              <a:gd name="connsiteX4178" fmla="*/ 6041046 w 12192842"/>
              <a:gd name="connsiteY4178" fmla="*/ 571316 h 3871351"/>
              <a:gd name="connsiteX4179" fmla="*/ 6033537 w 12192842"/>
              <a:gd name="connsiteY4179" fmla="*/ 580764 h 3871351"/>
              <a:gd name="connsiteX4180" fmla="*/ 6037507 w 12192842"/>
              <a:gd name="connsiteY4180" fmla="*/ 593712 h 3871351"/>
              <a:gd name="connsiteX4181" fmla="*/ 6044955 w 12192842"/>
              <a:gd name="connsiteY4181" fmla="*/ 588318 h 3871351"/>
              <a:gd name="connsiteX4182" fmla="*/ 6049423 w 12192842"/>
              <a:gd name="connsiteY4182" fmla="*/ 576454 h 3871351"/>
              <a:gd name="connsiteX4183" fmla="*/ 6049423 w 12192842"/>
              <a:gd name="connsiteY4183" fmla="*/ 585081 h 3871351"/>
              <a:gd name="connsiteX4184" fmla="*/ 6049423 w 12192842"/>
              <a:gd name="connsiteY4184" fmla="*/ 598025 h 3871351"/>
              <a:gd name="connsiteX4185" fmla="*/ 6061334 w 12192842"/>
              <a:gd name="connsiteY4185" fmla="*/ 580764 h 3871351"/>
              <a:gd name="connsiteX4186" fmla="*/ 6081193 w 12192842"/>
              <a:gd name="connsiteY4186" fmla="*/ 563502 h 3871351"/>
              <a:gd name="connsiteX4187" fmla="*/ 6101048 w 12192842"/>
              <a:gd name="connsiteY4187" fmla="*/ 572133 h 3871351"/>
              <a:gd name="connsiteX4188" fmla="*/ 6116933 w 12192842"/>
              <a:gd name="connsiteY4188" fmla="*/ 589395 h 3871351"/>
              <a:gd name="connsiteX4189" fmla="*/ 6124876 w 12192842"/>
              <a:gd name="connsiteY4189" fmla="*/ 580764 h 3871351"/>
              <a:gd name="connsiteX4190" fmla="*/ 6140761 w 12192842"/>
              <a:gd name="connsiteY4190" fmla="*/ 576451 h 3871351"/>
              <a:gd name="connsiteX4191" fmla="*/ 6140761 w 12192842"/>
              <a:gd name="connsiteY4191" fmla="*/ 593712 h 3871351"/>
              <a:gd name="connsiteX4192" fmla="*/ 6132818 w 12192842"/>
              <a:gd name="connsiteY4192" fmla="*/ 606656 h 3871351"/>
              <a:gd name="connsiteX4193" fmla="*/ 6160620 w 12192842"/>
              <a:gd name="connsiteY4193" fmla="*/ 602344 h 3871351"/>
              <a:gd name="connsiteX4194" fmla="*/ 6172531 w 12192842"/>
              <a:gd name="connsiteY4194" fmla="*/ 606656 h 3871351"/>
              <a:gd name="connsiteX4195" fmla="*/ 6180474 w 12192842"/>
              <a:gd name="connsiteY4195" fmla="*/ 598025 h 3871351"/>
              <a:gd name="connsiteX4196" fmla="*/ 6188417 w 12192842"/>
              <a:gd name="connsiteY4196" fmla="*/ 576451 h 3871351"/>
              <a:gd name="connsiteX4197" fmla="*/ 6192390 w 12192842"/>
              <a:gd name="connsiteY4197" fmla="*/ 585081 h 3871351"/>
              <a:gd name="connsiteX4198" fmla="*/ 6200333 w 12192842"/>
              <a:gd name="connsiteY4198" fmla="*/ 593712 h 3871351"/>
              <a:gd name="connsiteX4199" fmla="*/ 6216218 w 12192842"/>
              <a:gd name="connsiteY4199" fmla="*/ 580764 h 3871351"/>
              <a:gd name="connsiteX4200" fmla="*/ 6257916 w 12192842"/>
              <a:gd name="connsiteY4200" fmla="*/ 575911 h 3871351"/>
              <a:gd name="connsiteX4201" fmla="*/ 6297390 w 12192842"/>
              <a:gd name="connsiteY4201" fmla="*/ 592763 h 3871351"/>
              <a:gd name="connsiteX4202" fmla="*/ 6295644 w 12192842"/>
              <a:gd name="connsiteY4202" fmla="*/ 593712 h 3871351"/>
              <a:gd name="connsiteX4203" fmla="*/ 6303587 w 12192842"/>
              <a:gd name="connsiteY4203" fmla="*/ 602344 h 3871351"/>
              <a:gd name="connsiteX4204" fmla="*/ 6306462 w 12192842"/>
              <a:gd name="connsiteY4204" fmla="*/ 600780 h 3871351"/>
              <a:gd name="connsiteX4205" fmla="*/ 6309543 w 12192842"/>
              <a:gd name="connsiteY4205" fmla="*/ 603959 h 3871351"/>
              <a:gd name="connsiteX4206" fmla="*/ 6319472 w 12192842"/>
              <a:gd name="connsiteY4206" fmla="*/ 598025 h 3871351"/>
              <a:gd name="connsiteX4207" fmla="*/ 6323441 w 12192842"/>
              <a:gd name="connsiteY4207" fmla="*/ 585081 h 3871351"/>
              <a:gd name="connsiteX4208" fmla="*/ 6339327 w 12192842"/>
              <a:gd name="connsiteY4208" fmla="*/ 580764 h 3871351"/>
              <a:gd name="connsiteX4209" fmla="*/ 6367128 w 12192842"/>
              <a:gd name="connsiteY4209" fmla="*/ 589395 h 3871351"/>
              <a:gd name="connsiteX4210" fmla="*/ 6406841 w 12192842"/>
              <a:gd name="connsiteY4210" fmla="*/ 593712 h 3871351"/>
              <a:gd name="connsiteX4211" fmla="*/ 6402868 w 12192842"/>
              <a:gd name="connsiteY4211" fmla="*/ 589395 h 3871351"/>
              <a:gd name="connsiteX4212" fmla="*/ 6394925 w 12192842"/>
              <a:gd name="connsiteY4212" fmla="*/ 585081 h 3871351"/>
              <a:gd name="connsiteX4213" fmla="*/ 6410810 w 12192842"/>
              <a:gd name="connsiteY4213" fmla="*/ 580764 h 3871351"/>
              <a:gd name="connsiteX4214" fmla="*/ 6430669 w 12192842"/>
              <a:gd name="connsiteY4214" fmla="*/ 602344 h 3871351"/>
              <a:gd name="connsiteX4215" fmla="*/ 6442581 w 12192842"/>
              <a:gd name="connsiteY4215" fmla="*/ 632549 h 3871351"/>
              <a:gd name="connsiteX4216" fmla="*/ 6454497 w 12192842"/>
              <a:gd name="connsiteY4216" fmla="*/ 628236 h 3871351"/>
              <a:gd name="connsiteX4217" fmla="*/ 6446554 w 12192842"/>
              <a:gd name="connsiteY4217" fmla="*/ 610974 h 3871351"/>
              <a:gd name="connsiteX4218" fmla="*/ 6438612 w 12192842"/>
              <a:gd name="connsiteY4218" fmla="*/ 602344 h 3871351"/>
              <a:gd name="connsiteX4219" fmla="*/ 6450524 w 12192842"/>
              <a:gd name="connsiteY4219" fmla="*/ 598025 h 3871351"/>
              <a:gd name="connsiteX4220" fmla="*/ 6454497 w 12192842"/>
              <a:gd name="connsiteY4220" fmla="*/ 589395 h 3871351"/>
              <a:gd name="connsiteX4221" fmla="*/ 6454497 w 12192842"/>
              <a:gd name="connsiteY4221" fmla="*/ 576451 h 3871351"/>
              <a:gd name="connsiteX4222" fmla="*/ 6466409 w 12192842"/>
              <a:gd name="connsiteY4222" fmla="*/ 585081 h 3871351"/>
              <a:gd name="connsiteX4223" fmla="*/ 6474352 w 12192842"/>
              <a:gd name="connsiteY4223" fmla="*/ 585081 h 3871351"/>
              <a:gd name="connsiteX4224" fmla="*/ 6645120 w 12192842"/>
              <a:gd name="connsiteY4224" fmla="*/ 589395 h 3871351"/>
              <a:gd name="connsiteX4225" fmla="*/ 6684834 w 12192842"/>
              <a:gd name="connsiteY4225" fmla="*/ 602344 h 3871351"/>
              <a:gd name="connsiteX4226" fmla="*/ 6684834 w 12192842"/>
              <a:gd name="connsiteY4226" fmla="*/ 585081 h 3871351"/>
              <a:gd name="connsiteX4227" fmla="*/ 6661006 w 12192842"/>
              <a:gd name="connsiteY4227" fmla="*/ 580764 h 3871351"/>
              <a:gd name="connsiteX4228" fmla="*/ 6692776 w 12192842"/>
              <a:gd name="connsiteY4228" fmla="*/ 572133 h 3871351"/>
              <a:gd name="connsiteX4229" fmla="*/ 6736459 w 12192842"/>
              <a:gd name="connsiteY4229" fmla="*/ 580764 h 3871351"/>
              <a:gd name="connsiteX4230" fmla="*/ 6748375 w 12192842"/>
              <a:gd name="connsiteY4230" fmla="*/ 580764 h 3871351"/>
              <a:gd name="connsiteX4231" fmla="*/ 6907227 w 12192842"/>
              <a:gd name="connsiteY4231" fmla="*/ 580764 h 3871351"/>
              <a:gd name="connsiteX4232" fmla="*/ 6915170 w 12192842"/>
              <a:gd name="connsiteY4232" fmla="*/ 580764 h 3871351"/>
              <a:gd name="connsiteX4233" fmla="*/ 6935024 w 12192842"/>
              <a:gd name="connsiteY4233" fmla="*/ 585081 h 3871351"/>
              <a:gd name="connsiteX4234" fmla="*/ 6942967 w 12192842"/>
              <a:gd name="connsiteY4234" fmla="*/ 585081 h 3871351"/>
              <a:gd name="connsiteX4235" fmla="*/ 6950910 w 12192842"/>
              <a:gd name="connsiteY4235" fmla="*/ 572133 h 3871351"/>
              <a:gd name="connsiteX4236" fmla="*/ 6958852 w 12192842"/>
              <a:gd name="connsiteY4236" fmla="*/ 580764 h 3871351"/>
              <a:gd name="connsiteX4237" fmla="*/ 6962826 w 12192842"/>
              <a:gd name="connsiteY4237" fmla="*/ 593712 h 3871351"/>
              <a:gd name="connsiteX4238" fmla="*/ 6970768 w 12192842"/>
              <a:gd name="connsiteY4238" fmla="*/ 585081 h 3871351"/>
              <a:gd name="connsiteX4239" fmla="*/ 7022393 w 12192842"/>
              <a:gd name="connsiteY4239" fmla="*/ 572133 h 3871351"/>
              <a:gd name="connsiteX4240" fmla="*/ 7070049 w 12192842"/>
              <a:gd name="connsiteY4240" fmla="*/ 580764 h 3871351"/>
              <a:gd name="connsiteX4241" fmla="*/ 7074023 w 12192842"/>
              <a:gd name="connsiteY4241" fmla="*/ 585081 h 3871351"/>
              <a:gd name="connsiteX4242" fmla="*/ 7081965 w 12192842"/>
              <a:gd name="connsiteY4242" fmla="*/ 589395 h 3871351"/>
              <a:gd name="connsiteX4243" fmla="*/ 7089908 w 12192842"/>
              <a:gd name="connsiteY4243" fmla="*/ 593712 h 3871351"/>
              <a:gd name="connsiteX4244" fmla="*/ 7093877 w 12192842"/>
              <a:gd name="connsiteY4244" fmla="*/ 580764 h 3871351"/>
              <a:gd name="connsiteX4245" fmla="*/ 7193162 w 12192842"/>
              <a:gd name="connsiteY4245" fmla="*/ 576451 h 3871351"/>
              <a:gd name="connsiteX4246" fmla="*/ 7308328 w 12192842"/>
              <a:gd name="connsiteY4246" fmla="*/ 598025 h 3871351"/>
              <a:gd name="connsiteX4247" fmla="*/ 7324214 w 12192842"/>
              <a:gd name="connsiteY4247" fmla="*/ 593712 h 3871351"/>
              <a:gd name="connsiteX4248" fmla="*/ 7332156 w 12192842"/>
              <a:gd name="connsiteY4248" fmla="*/ 580764 h 3871351"/>
              <a:gd name="connsiteX4249" fmla="*/ 7340099 w 12192842"/>
              <a:gd name="connsiteY4249" fmla="*/ 580764 h 3871351"/>
              <a:gd name="connsiteX4250" fmla="*/ 7355984 w 12192842"/>
              <a:gd name="connsiteY4250" fmla="*/ 572133 h 3871351"/>
              <a:gd name="connsiteX4251" fmla="*/ 7359958 w 12192842"/>
              <a:gd name="connsiteY4251" fmla="*/ 580764 h 3871351"/>
              <a:gd name="connsiteX4252" fmla="*/ 7367900 w 12192842"/>
              <a:gd name="connsiteY4252" fmla="*/ 589395 h 3871351"/>
              <a:gd name="connsiteX4253" fmla="*/ 7379812 w 12192842"/>
              <a:gd name="connsiteY4253" fmla="*/ 598025 h 3871351"/>
              <a:gd name="connsiteX4254" fmla="*/ 7387755 w 12192842"/>
              <a:gd name="connsiteY4254" fmla="*/ 593712 h 3871351"/>
              <a:gd name="connsiteX4255" fmla="*/ 7451296 w 12192842"/>
              <a:gd name="connsiteY4255" fmla="*/ 576451 h 3871351"/>
              <a:gd name="connsiteX4256" fmla="*/ 7514837 w 12192842"/>
              <a:gd name="connsiteY4256" fmla="*/ 585081 h 3871351"/>
              <a:gd name="connsiteX4257" fmla="*/ 7522780 w 12192842"/>
              <a:gd name="connsiteY4257" fmla="*/ 580764 h 3871351"/>
              <a:gd name="connsiteX4258" fmla="*/ 7614122 w 12192842"/>
              <a:gd name="connsiteY4258" fmla="*/ 567820 h 3871351"/>
              <a:gd name="connsiteX4259" fmla="*/ 7776944 w 12192842"/>
              <a:gd name="connsiteY4259" fmla="*/ 563502 h 3871351"/>
              <a:gd name="connsiteX4260" fmla="*/ 7848428 w 12192842"/>
              <a:gd name="connsiteY4260" fmla="*/ 567820 h 3871351"/>
              <a:gd name="connsiteX4261" fmla="*/ 7852401 w 12192842"/>
              <a:gd name="connsiteY4261" fmla="*/ 572133 h 3871351"/>
              <a:gd name="connsiteX4262" fmla="*/ 8031108 w 12192842"/>
              <a:gd name="connsiteY4262" fmla="*/ 554871 h 3871351"/>
              <a:gd name="connsiteX4263" fmla="*/ 8237617 w 12192842"/>
              <a:gd name="connsiteY4263" fmla="*/ 546240 h 3871351"/>
              <a:gd name="connsiteX4264" fmla="*/ 8444126 w 12192842"/>
              <a:gd name="connsiteY4264" fmla="*/ 537610 h 3871351"/>
              <a:gd name="connsiteX4265" fmla="*/ 8591067 w 12192842"/>
              <a:gd name="connsiteY4265" fmla="*/ 528978 h 3871351"/>
              <a:gd name="connsiteX4266" fmla="*/ 8710206 w 12192842"/>
              <a:gd name="connsiteY4266" fmla="*/ 520347 h 3871351"/>
              <a:gd name="connsiteX4267" fmla="*/ 8837288 w 12192842"/>
              <a:gd name="connsiteY4267" fmla="*/ 507404 h 3871351"/>
              <a:gd name="connsiteX4268" fmla="*/ 8877001 w 12192842"/>
              <a:gd name="connsiteY4268" fmla="*/ 524665 h 3871351"/>
              <a:gd name="connsiteX4269" fmla="*/ 8892887 w 12192842"/>
              <a:gd name="connsiteY4269" fmla="*/ 533297 h 3871351"/>
              <a:gd name="connsiteX4270" fmla="*/ 8884944 w 12192842"/>
              <a:gd name="connsiteY4270" fmla="*/ 524665 h 3871351"/>
              <a:gd name="connsiteX4271" fmla="*/ 8884944 w 12192842"/>
              <a:gd name="connsiteY4271" fmla="*/ 516034 h 3871351"/>
              <a:gd name="connsiteX4272" fmla="*/ 9000110 w 12192842"/>
              <a:gd name="connsiteY4272" fmla="*/ 507404 h 3871351"/>
              <a:gd name="connsiteX4273" fmla="*/ 9008053 w 12192842"/>
              <a:gd name="connsiteY4273" fmla="*/ 516034 h 3871351"/>
              <a:gd name="connsiteX4274" fmla="*/ 9015995 w 12192842"/>
              <a:gd name="connsiteY4274" fmla="*/ 507404 h 3871351"/>
              <a:gd name="connsiteX4275" fmla="*/ 9083510 w 12192842"/>
              <a:gd name="connsiteY4275" fmla="*/ 507404 h 3871351"/>
              <a:gd name="connsiteX4276" fmla="*/ 9103365 w 12192842"/>
              <a:gd name="connsiteY4276" fmla="*/ 507404 h 3871351"/>
              <a:gd name="connsiteX4277" fmla="*/ 9143078 w 12192842"/>
              <a:gd name="connsiteY4277" fmla="*/ 498773 h 3871351"/>
              <a:gd name="connsiteX4278" fmla="*/ 9194707 w 12192842"/>
              <a:gd name="connsiteY4278" fmla="*/ 490142 h 3871351"/>
              <a:gd name="connsiteX4279" fmla="*/ 9270160 w 12192842"/>
              <a:gd name="connsiteY4279" fmla="*/ 481511 h 3871351"/>
              <a:gd name="connsiteX4280" fmla="*/ 9321789 w 12192842"/>
              <a:gd name="connsiteY4280" fmla="*/ 477193 h 3871351"/>
              <a:gd name="connsiteX4281" fmla="*/ 9357529 w 12192842"/>
              <a:gd name="connsiteY4281" fmla="*/ 472880 h 3871351"/>
              <a:gd name="connsiteX4282" fmla="*/ 9393273 w 12192842"/>
              <a:gd name="connsiteY4282" fmla="*/ 481511 h 3871351"/>
              <a:gd name="connsiteX4283" fmla="*/ 9413127 w 12192842"/>
              <a:gd name="connsiteY4283" fmla="*/ 477193 h 3871351"/>
              <a:gd name="connsiteX4284" fmla="*/ 9464757 w 12192842"/>
              <a:gd name="connsiteY4284" fmla="*/ 472880 h 3871351"/>
              <a:gd name="connsiteX4285" fmla="*/ 9472699 w 12192842"/>
              <a:gd name="connsiteY4285" fmla="*/ 472880 h 3871351"/>
              <a:gd name="connsiteX4286" fmla="*/ 9480642 w 12192842"/>
              <a:gd name="connsiteY4286" fmla="*/ 459932 h 3871351"/>
              <a:gd name="connsiteX4287" fmla="*/ 9579923 w 12192842"/>
              <a:gd name="connsiteY4287" fmla="*/ 446988 h 3871351"/>
              <a:gd name="connsiteX4288" fmla="*/ 9595808 w 12192842"/>
              <a:gd name="connsiteY4288" fmla="*/ 455619 h 3871351"/>
              <a:gd name="connsiteX4289" fmla="*/ 9603751 w 12192842"/>
              <a:gd name="connsiteY4289" fmla="*/ 459932 h 3871351"/>
              <a:gd name="connsiteX4290" fmla="*/ 9611693 w 12192842"/>
              <a:gd name="connsiteY4290" fmla="*/ 459932 h 3871351"/>
              <a:gd name="connsiteX4291" fmla="*/ 9619636 w 12192842"/>
              <a:gd name="connsiteY4291" fmla="*/ 459932 h 3871351"/>
              <a:gd name="connsiteX4292" fmla="*/ 9667292 w 12192842"/>
              <a:gd name="connsiteY4292" fmla="*/ 451301 h 3871351"/>
              <a:gd name="connsiteX4293" fmla="*/ 9687151 w 12192842"/>
              <a:gd name="connsiteY4293" fmla="*/ 451301 h 3871351"/>
              <a:gd name="connsiteX4294" fmla="*/ 9718921 w 12192842"/>
              <a:gd name="connsiteY4294" fmla="*/ 472880 h 3871351"/>
              <a:gd name="connsiteX4295" fmla="*/ 9726863 w 12192842"/>
              <a:gd name="connsiteY4295" fmla="*/ 477194 h 3871351"/>
              <a:gd name="connsiteX4296" fmla="*/ 9722890 w 12192842"/>
              <a:gd name="connsiteY4296" fmla="*/ 459932 h 3871351"/>
              <a:gd name="connsiteX4297" fmla="*/ 9734806 w 12192842"/>
              <a:gd name="connsiteY4297" fmla="*/ 438357 h 3871351"/>
              <a:gd name="connsiteX4298" fmla="*/ 9738775 w 12192842"/>
              <a:gd name="connsiteY4298" fmla="*/ 446988 h 3871351"/>
              <a:gd name="connsiteX4299" fmla="*/ 9746718 w 12192842"/>
              <a:gd name="connsiteY4299" fmla="*/ 446988 h 3871351"/>
              <a:gd name="connsiteX4300" fmla="*/ 9766577 w 12192842"/>
              <a:gd name="connsiteY4300" fmla="*/ 442670 h 3871351"/>
              <a:gd name="connsiteX4301" fmla="*/ 9774519 w 12192842"/>
              <a:gd name="connsiteY4301" fmla="*/ 438357 h 3871351"/>
              <a:gd name="connsiteX4302" fmla="*/ 9818202 w 12192842"/>
              <a:gd name="connsiteY4302" fmla="*/ 425409 h 3871351"/>
              <a:gd name="connsiteX4303" fmla="*/ 9881743 w 12192842"/>
              <a:gd name="connsiteY4303" fmla="*/ 416777 h 3871351"/>
              <a:gd name="connsiteX4304" fmla="*/ 9988971 w 12192842"/>
              <a:gd name="connsiteY4304" fmla="*/ 408147 h 3871351"/>
              <a:gd name="connsiteX4305" fmla="*/ 10076339 w 12192842"/>
              <a:gd name="connsiteY4305" fmla="*/ 399516 h 3871351"/>
              <a:gd name="connsiteX4306" fmla="*/ 10123995 w 12192842"/>
              <a:gd name="connsiteY4306" fmla="*/ 390885 h 3871351"/>
              <a:gd name="connsiteX4307" fmla="*/ 10219307 w 12192842"/>
              <a:gd name="connsiteY4307" fmla="*/ 377941 h 3871351"/>
              <a:gd name="connsiteX4308" fmla="*/ 10282848 w 12192842"/>
              <a:gd name="connsiteY4308" fmla="*/ 369310 h 3871351"/>
              <a:gd name="connsiteX4309" fmla="*/ 10394045 w 12192842"/>
              <a:gd name="connsiteY4309" fmla="*/ 356362 h 3871351"/>
              <a:gd name="connsiteX4310" fmla="*/ 10568783 w 12192842"/>
              <a:gd name="connsiteY4310" fmla="*/ 339099 h 3871351"/>
              <a:gd name="connsiteX4311" fmla="*/ 10600554 w 12192842"/>
              <a:gd name="connsiteY4311" fmla="*/ 330469 h 3871351"/>
              <a:gd name="connsiteX4312" fmla="*/ 10612465 w 12192842"/>
              <a:gd name="connsiteY4312" fmla="*/ 334786 h 3871351"/>
              <a:gd name="connsiteX4313" fmla="*/ 10620408 w 12192842"/>
              <a:gd name="connsiteY4313" fmla="*/ 334786 h 3871351"/>
              <a:gd name="connsiteX4314" fmla="*/ 10624381 w 12192842"/>
              <a:gd name="connsiteY4314" fmla="*/ 326156 h 3871351"/>
              <a:gd name="connsiteX4315" fmla="*/ 10636293 w 12192842"/>
              <a:gd name="connsiteY4315" fmla="*/ 334786 h 3871351"/>
              <a:gd name="connsiteX4316" fmla="*/ 10648209 w 12192842"/>
              <a:gd name="connsiteY4316" fmla="*/ 334786 h 3871351"/>
              <a:gd name="connsiteX4317" fmla="*/ 10672037 w 12192842"/>
              <a:gd name="connsiteY4317" fmla="*/ 321838 h 3871351"/>
              <a:gd name="connsiteX4318" fmla="*/ 10695865 w 12192842"/>
              <a:gd name="connsiteY4318" fmla="*/ 317525 h 3871351"/>
              <a:gd name="connsiteX4319" fmla="*/ 10838833 w 12192842"/>
              <a:gd name="connsiteY4319" fmla="*/ 308894 h 3871351"/>
              <a:gd name="connsiteX4320" fmla="*/ 10854718 w 12192842"/>
              <a:gd name="connsiteY4320" fmla="*/ 304577 h 3871351"/>
              <a:gd name="connsiteX4321" fmla="*/ 10985769 w 12192842"/>
              <a:gd name="connsiteY4321" fmla="*/ 270053 h 3871351"/>
              <a:gd name="connsiteX4322" fmla="*/ 11037399 w 12192842"/>
              <a:gd name="connsiteY4322" fmla="*/ 261422 h 3871351"/>
              <a:gd name="connsiteX4323" fmla="*/ 11085054 w 12192842"/>
              <a:gd name="connsiteY4323" fmla="*/ 252791 h 3871351"/>
              <a:gd name="connsiteX4324" fmla="*/ 11140653 w 12192842"/>
              <a:gd name="connsiteY4324" fmla="*/ 244161 h 3871351"/>
              <a:gd name="connsiteX4325" fmla="*/ 11204194 w 12192842"/>
              <a:gd name="connsiteY4325" fmla="*/ 239847 h 3871351"/>
              <a:gd name="connsiteX4326" fmla="*/ 11208163 w 12192842"/>
              <a:gd name="connsiteY4326" fmla="*/ 244161 h 3871351"/>
              <a:gd name="connsiteX4327" fmla="*/ 11216106 w 12192842"/>
              <a:gd name="connsiteY4327" fmla="*/ 231217 h 3871351"/>
              <a:gd name="connsiteX4328" fmla="*/ 11231991 w 12192842"/>
              <a:gd name="connsiteY4328" fmla="*/ 222586 h 3871351"/>
              <a:gd name="connsiteX4329" fmla="*/ 11303475 w 12192842"/>
              <a:gd name="connsiteY4329" fmla="*/ 205324 h 3871351"/>
              <a:gd name="connsiteX4330" fmla="*/ 11374959 w 12192842"/>
              <a:gd name="connsiteY4330" fmla="*/ 192376 h 3871351"/>
              <a:gd name="connsiteX4331" fmla="*/ 11434530 w 12192842"/>
              <a:gd name="connsiteY4331" fmla="*/ 183744 h 3871351"/>
              <a:gd name="connsiteX4332" fmla="*/ 11482186 w 12192842"/>
              <a:gd name="connsiteY4332" fmla="*/ 175113 h 3871351"/>
              <a:gd name="connsiteX4333" fmla="*/ 11561613 w 12192842"/>
              <a:gd name="connsiteY4333" fmla="*/ 149220 h 3871351"/>
              <a:gd name="connsiteX4334" fmla="*/ 11561613 w 12192842"/>
              <a:gd name="connsiteY4334" fmla="*/ 131959 h 3871351"/>
              <a:gd name="connsiteX4335" fmla="*/ 11577498 w 12192842"/>
              <a:gd name="connsiteY4335" fmla="*/ 123329 h 3871351"/>
              <a:gd name="connsiteX4336" fmla="*/ 11577498 w 12192842"/>
              <a:gd name="connsiteY4336" fmla="*/ 136277 h 3871351"/>
              <a:gd name="connsiteX4337" fmla="*/ 11573525 w 12192842"/>
              <a:gd name="connsiteY4337" fmla="*/ 157852 h 3871351"/>
              <a:gd name="connsiteX4338" fmla="*/ 11585441 w 12192842"/>
              <a:gd name="connsiteY4338" fmla="*/ 157852 h 3871351"/>
              <a:gd name="connsiteX4339" fmla="*/ 11601326 w 12192842"/>
              <a:gd name="connsiteY4339" fmla="*/ 157852 h 3871351"/>
              <a:gd name="connsiteX4340" fmla="*/ 11625154 w 12192842"/>
              <a:gd name="connsiteY4340" fmla="*/ 153539 h 3871351"/>
              <a:gd name="connsiteX4341" fmla="*/ 11637066 w 12192842"/>
              <a:gd name="connsiteY4341" fmla="*/ 144907 h 3871351"/>
              <a:gd name="connsiteX4342" fmla="*/ 11656924 w 12192842"/>
              <a:gd name="connsiteY4342" fmla="*/ 140590 h 3871351"/>
              <a:gd name="connsiteX4343" fmla="*/ 11692664 w 12192842"/>
              <a:gd name="connsiteY4343" fmla="*/ 166483 h 3871351"/>
              <a:gd name="connsiteX4344" fmla="*/ 11692664 w 12192842"/>
              <a:gd name="connsiteY4344" fmla="*/ 188062 h 3871351"/>
              <a:gd name="connsiteX4345" fmla="*/ 11700607 w 12192842"/>
              <a:gd name="connsiteY4345" fmla="*/ 166483 h 3871351"/>
              <a:gd name="connsiteX4346" fmla="*/ 11716492 w 12192842"/>
              <a:gd name="connsiteY4346" fmla="*/ 144907 h 3871351"/>
              <a:gd name="connsiteX4347" fmla="*/ 11740320 w 12192842"/>
              <a:gd name="connsiteY4347" fmla="*/ 127646 h 3871351"/>
              <a:gd name="connsiteX4348" fmla="*/ 11768121 w 12192842"/>
              <a:gd name="connsiteY4348" fmla="*/ 114697 h 3871351"/>
              <a:gd name="connsiteX4349" fmla="*/ 11803861 w 12192842"/>
              <a:gd name="connsiteY4349" fmla="*/ 114697 h 3871351"/>
              <a:gd name="connsiteX4350" fmla="*/ 11847548 w 12192842"/>
              <a:gd name="connsiteY4350" fmla="*/ 106066 h 3871351"/>
              <a:gd name="connsiteX4351" fmla="*/ 11871375 w 12192842"/>
              <a:gd name="connsiteY4351" fmla="*/ 88805 h 3871351"/>
              <a:gd name="connsiteX4352" fmla="*/ 11883287 w 12192842"/>
              <a:gd name="connsiteY4352" fmla="*/ 80174 h 3871351"/>
              <a:gd name="connsiteX4353" fmla="*/ 11907115 w 12192842"/>
              <a:gd name="connsiteY4353" fmla="*/ 75861 h 3871351"/>
              <a:gd name="connsiteX4354" fmla="*/ 11923000 w 12192842"/>
              <a:gd name="connsiteY4354" fmla="*/ 71543 h 3871351"/>
              <a:gd name="connsiteX4355" fmla="*/ 11926974 w 12192842"/>
              <a:gd name="connsiteY4355" fmla="*/ 80174 h 3871351"/>
              <a:gd name="connsiteX4356" fmla="*/ 11934917 w 12192842"/>
              <a:gd name="connsiteY4356" fmla="*/ 71543 h 3871351"/>
              <a:gd name="connsiteX4357" fmla="*/ 11978599 w 12192842"/>
              <a:gd name="connsiteY4357" fmla="*/ 67229 h 3871351"/>
              <a:gd name="connsiteX4358" fmla="*/ 12026255 w 12192842"/>
              <a:gd name="connsiteY4358" fmla="*/ 54281 h 3871351"/>
              <a:gd name="connsiteX4359" fmla="*/ 12028739 w 12192842"/>
              <a:gd name="connsiteY4359" fmla="*/ 47269 h 3871351"/>
              <a:gd name="connsiteX4360" fmla="*/ 12023583 w 12192842"/>
              <a:gd name="connsiteY4360" fmla="*/ 49426 h 3871351"/>
              <a:gd name="connsiteX4361" fmla="*/ 12026255 w 12192842"/>
              <a:gd name="connsiteY4361" fmla="*/ 45651 h 3871351"/>
              <a:gd name="connsiteX4362" fmla="*/ 12050083 w 12192842"/>
              <a:gd name="connsiteY4362" fmla="*/ 37019 h 3871351"/>
              <a:gd name="connsiteX4363" fmla="*/ 12073911 w 12192842"/>
              <a:gd name="connsiteY4363" fmla="*/ 32707 h 3871351"/>
              <a:gd name="connsiteX4364" fmla="*/ 12089796 w 12192842"/>
              <a:gd name="connsiteY4364" fmla="*/ 41338 h 3871351"/>
              <a:gd name="connsiteX4365" fmla="*/ 12093769 w 12192842"/>
              <a:gd name="connsiteY4365" fmla="*/ 58599 h 3871351"/>
              <a:gd name="connsiteX4366" fmla="*/ 12109655 w 12192842"/>
              <a:gd name="connsiteY4366" fmla="*/ 37019 h 3871351"/>
              <a:gd name="connsiteX4367" fmla="*/ 12125540 w 12192842"/>
              <a:gd name="connsiteY4367" fmla="*/ 24075 h 3871351"/>
              <a:gd name="connsiteX4368" fmla="*/ 12149368 w 12192842"/>
              <a:gd name="connsiteY4368" fmla="*/ 32707 h 3871351"/>
              <a:gd name="connsiteX4369" fmla="*/ 12173196 w 12192842"/>
              <a:gd name="connsiteY4369" fmla="*/ 28388 h 3871351"/>
              <a:gd name="connsiteX4370" fmla="*/ 12184613 w 12192842"/>
              <a:gd name="connsiteY4370" fmla="*/ 5193 h 3871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</a:cxnLst>
            <a:rect l="l" t="t" r="r" b="b"/>
            <a:pathLst>
              <a:path w="12192842" h="3871351">
                <a:moveTo>
                  <a:pt x="205175" y="3811256"/>
                </a:moveTo>
                <a:cubicBezTo>
                  <a:pt x="206167" y="3810717"/>
                  <a:pt x="206167" y="3811795"/>
                  <a:pt x="204181" y="3813952"/>
                </a:cubicBezTo>
                <a:lnTo>
                  <a:pt x="202883" y="3814495"/>
                </a:lnTo>
                <a:close/>
                <a:moveTo>
                  <a:pt x="1832919" y="3482205"/>
                </a:moveTo>
                <a:cubicBezTo>
                  <a:pt x="1826466" y="3482744"/>
                  <a:pt x="1820509" y="3485981"/>
                  <a:pt x="1820509" y="3490297"/>
                </a:cubicBezTo>
                <a:cubicBezTo>
                  <a:pt x="1820509" y="3498928"/>
                  <a:pt x="1824479" y="3498928"/>
                  <a:pt x="1832421" y="3494610"/>
                </a:cubicBezTo>
                <a:cubicBezTo>
                  <a:pt x="1840364" y="3490297"/>
                  <a:pt x="1844337" y="3485980"/>
                  <a:pt x="1848306" y="3490297"/>
                </a:cubicBezTo>
                <a:cubicBezTo>
                  <a:pt x="1846322" y="3483823"/>
                  <a:pt x="1839373" y="3481665"/>
                  <a:pt x="1832919" y="3482205"/>
                </a:cubicBezTo>
                <a:close/>
                <a:moveTo>
                  <a:pt x="1530601" y="3477349"/>
                </a:moveTo>
                <a:cubicBezTo>
                  <a:pt x="1526632" y="3477349"/>
                  <a:pt x="1522658" y="3481666"/>
                  <a:pt x="1526632" y="3485980"/>
                </a:cubicBezTo>
                <a:cubicBezTo>
                  <a:pt x="1530601" y="3490297"/>
                  <a:pt x="1534574" y="3494610"/>
                  <a:pt x="1534574" y="3494610"/>
                </a:cubicBezTo>
                <a:cubicBezTo>
                  <a:pt x="1534574" y="3494610"/>
                  <a:pt x="1534574" y="3490297"/>
                  <a:pt x="1538543" y="3485980"/>
                </a:cubicBezTo>
                <a:cubicBezTo>
                  <a:pt x="1538543" y="3481666"/>
                  <a:pt x="1534574" y="3477349"/>
                  <a:pt x="1530601" y="3477349"/>
                </a:cubicBezTo>
                <a:close/>
                <a:moveTo>
                  <a:pt x="1865682" y="3461166"/>
                </a:moveTo>
                <a:cubicBezTo>
                  <a:pt x="1864193" y="3460088"/>
                  <a:pt x="1862207" y="3462245"/>
                  <a:pt x="1860222" y="3468717"/>
                </a:cubicBezTo>
                <a:cubicBezTo>
                  <a:pt x="1860222" y="3473036"/>
                  <a:pt x="1860222" y="3477349"/>
                  <a:pt x="1864192" y="3481666"/>
                </a:cubicBezTo>
                <a:cubicBezTo>
                  <a:pt x="1868165" y="3485980"/>
                  <a:pt x="1872134" y="3481666"/>
                  <a:pt x="1868165" y="3473036"/>
                </a:cubicBezTo>
                <a:cubicBezTo>
                  <a:pt x="1868165" y="3466561"/>
                  <a:pt x="1867172" y="3462245"/>
                  <a:pt x="1865682" y="3461166"/>
                </a:cubicBezTo>
                <a:close/>
                <a:moveTo>
                  <a:pt x="1852280" y="3386726"/>
                </a:moveTo>
                <a:cubicBezTo>
                  <a:pt x="1848306" y="3386726"/>
                  <a:pt x="1848306" y="3391040"/>
                  <a:pt x="1844337" y="3395358"/>
                </a:cubicBezTo>
                <a:cubicBezTo>
                  <a:pt x="1844337" y="3399670"/>
                  <a:pt x="1844337" y="3403989"/>
                  <a:pt x="1848306" y="3403989"/>
                </a:cubicBezTo>
                <a:cubicBezTo>
                  <a:pt x="1848306" y="3403989"/>
                  <a:pt x="1852280" y="3399670"/>
                  <a:pt x="1856249" y="3395358"/>
                </a:cubicBezTo>
                <a:cubicBezTo>
                  <a:pt x="1856249" y="3391040"/>
                  <a:pt x="1852280" y="3386726"/>
                  <a:pt x="1852280" y="3386726"/>
                </a:cubicBezTo>
                <a:close/>
                <a:moveTo>
                  <a:pt x="2563143" y="3365148"/>
                </a:moveTo>
                <a:cubicBezTo>
                  <a:pt x="2559174" y="3365148"/>
                  <a:pt x="2559174" y="3365148"/>
                  <a:pt x="2555201" y="3369465"/>
                </a:cubicBezTo>
                <a:cubicBezTo>
                  <a:pt x="2555201" y="3373778"/>
                  <a:pt x="2555201" y="3378096"/>
                  <a:pt x="2559174" y="3382409"/>
                </a:cubicBezTo>
                <a:cubicBezTo>
                  <a:pt x="2563143" y="3382409"/>
                  <a:pt x="2563143" y="3382409"/>
                  <a:pt x="2567117" y="3378096"/>
                </a:cubicBezTo>
                <a:cubicBezTo>
                  <a:pt x="2567117" y="3373778"/>
                  <a:pt x="2567117" y="3369465"/>
                  <a:pt x="2563143" y="3365148"/>
                </a:cubicBezTo>
                <a:close/>
                <a:moveTo>
                  <a:pt x="2841136" y="3343572"/>
                </a:moveTo>
                <a:cubicBezTo>
                  <a:pt x="2837167" y="3343572"/>
                  <a:pt x="2833193" y="3347885"/>
                  <a:pt x="2837167" y="3352203"/>
                </a:cubicBezTo>
                <a:cubicBezTo>
                  <a:pt x="2841136" y="3356516"/>
                  <a:pt x="2845109" y="3360834"/>
                  <a:pt x="2845109" y="3360834"/>
                </a:cubicBezTo>
                <a:cubicBezTo>
                  <a:pt x="2849079" y="3360834"/>
                  <a:pt x="2849079" y="3356516"/>
                  <a:pt x="2849079" y="3352203"/>
                </a:cubicBezTo>
                <a:cubicBezTo>
                  <a:pt x="2849079" y="3347885"/>
                  <a:pt x="2845109" y="3343572"/>
                  <a:pt x="2841136" y="3343572"/>
                </a:cubicBezTo>
                <a:close/>
                <a:moveTo>
                  <a:pt x="3317694" y="3321992"/>
                </a:moveTo>
                <a:cubicBezTo>
                  <a:pt x="3313725" y="3321992"/>
                  <a:pt x="3309751" y="3321992"/>
                  <a:pt x="3309751" y="3326311"/>
                </a:cubicBezTo>
                <a:cubicBezTo>
                  <a:pt x="3309751" y="3330624"/>
                  <a:pt x="3313725" y="3334942"/>
                  <a:pt x="3317694" y="3339255"/>
                </a:cubicBezTo>
                <a:cubicBezTo>
                  <a:pt x="3317694" y="3343572"/>
                  <a:pt x="3325637" y="3339255"/>
                  <a:pt x="3325637" y="3334942"/>
                </a:cubicBezTo>
                <a:cubicBezTo>
                  <a:pt x="3325637" y="3330624"/>
                  <a:pt x="3321668" y="3326311"/>
                  <a:pt x="3317694" y="3321992"/>
                </a:cubicBezTo>
                <a:close/>
                <a:moveTo>
                  <a:pt x="2857021" y="3313362"/>
                </a:moveTo>
                <a:cubicBezTo>
                  <a:pt x="2841136" y="3313362"/>
                  <a:pt x="2841136" y="3317679"/>
                  <a:pt x="2853052" y="3326311"/>
                </a:cubicBezTo>
                <a:cubicBezTo>
                  <a:pt x="2857021" y="3326311"/>
                  <a:pt x="2860995" y="3326311"/>
                  <a:pt x="2864964" y="3321992"/>
                </a:cubicBezTo>
                <a:cubicBezTo>
                  <a:pt x="2864964" y="3317679"/>
                  <a:pt x="2860995" y="3313362"/>
                  <a:pt x="2857021" y="3313362"/>
                </a:cubicBezTo>
                <a:close/>
                <a:moveTo>
                  <a:pt x="2769652" y="3304731"/>
                </a:moveTo>
                <a:cubicBezTo>
                  <a:pt x="2765683" y="3304731"/>
                  <a:pt x="2765683" y="3309049"/>
                  <a:pt x="2765683" y="3313362"/>
                </a:cubicBezTo>
                <a:cubicBezTo>
                  <a:pt x="2765683" y="3317679"/>
                  <a:pt x="2769652" y="3321992"/>
                  <a:pt x="2773626" y="3321992"/>
                </a:cubicBezTo>
                <a:cubicBezTo>
                  <a:pt x="2777595" y="3321992"/>
                  <a:pt x="2781568" y="3317679"/>
                  <a:pt x="2777595" y="3313362"/>
                </a:cubicBezTo>
                <a:cubicBezTo>
                  <a:pt x="2773626" y="3309049"/>
                  <a:pt x="2769652" y="3304731"/>
                  <a:pt x="2769652" y="3304731"/>
                </a:cubicBezTo>
                <a:close/>
                <a:moveTo>
                  <a:pt x="6180473" y="3291485"/>
                </a:moveTo>
                <a:lnTo>
                  <a:pt x="6185420" y="3292604"/>
                </a:lnTo>
                <a:lnTo>
                  <a:pt x="6183497" y="3295023"/>
                </a:lnTo>
                <a:close/>
                <a:moveTo>
                  <a:pt x="6177044" y="3287472"/>
                </a:moveTo>
                <a:lnTo>
                  <a:pt x="6180473" y="3291485"/>
                </a:lnTo>
                <a:lnTo>
                  <a:pt x="6177044" y="3290708"/>
                </a:lnTo>
                <a:close/>
                <a:moveTo>
                  <a:pt x="6177044" y="3287466"/>
                </a:moveTo>
                <a:lnTo>
                  <a:pt x="6177044" y="3287472"/>
                </a:lnTo>
                <a:lnTo>
                  <a:pt x="6177043" y="3287469"/>
                </a:lnTo>
                <a:close/>
                <a:moveTo>
                  <a:pt x="3301809" y="3283157"/>
                </a:moveTo>
                <a:cubicBezTo>
                  <a:pt x="3297840" y="3283157"/>
                  <a:pt x="3293866" y="3283157"/>
                  <a:pt x="3293866" y="3287469"/>
                </a:cubicBezTo>
                <a:cubicBezTo>
                  <a:pt x="3293866" y="3291787"/>
                  <a:pt x="3297840" y="3296101"/>
                  <a:pt x="3301809" y="3300418"/>
                </a:cubicBezTo>
                <a:cubicBezTo>
                  <a:pt x="3305782" y="3304731"/>
                  <a:pt x="3309751" y="3300418"/>
                  <a:pt x="3309751" y="3296101"/>
                </a:cubicBezTo>
                <a:cubicBezTo>
                  <a:pt x="3309751" y="3291787"/>
                  <a:pt x="3305782" y="3287469"/>
                  <a:pt x="3301809" y="3283157"/>
                </a:cubicBezTo>
                <a:close/>
                <a:moveTo>
                  <a:pt x="4160607" y="3277222"/>
                </a:moveTo>
                <a:cubicBezTo>
                  <a:pt x="4158622" y="3277761"/>
                  <a:pt x="4159616" y="3280997"/>
                  <a:pt x="4163587" y="3287469"/>
                </a:cubicBezTo>
                <a:cubicBezTo>
                  <a:pt x="4167556" y="3296101"/>
                  <a:pt x="4171530" y="3300418"/>
                  <a:pt x="4175499" y="3296101"/>
                </a:cubicBezTo>
                <a:cubicBezTo>
                  <a:pt x="4179472" y="3296101"/>
                  <a:pt x="4179472" y="3291788"/>
                  <a:pt x="4175499" y="3283157"/>
                </a:cubicBezTo>
                <a:cubicBezTo>
                  <a:pt x="4167556" y="3278841"/>
                  <a:pt x="4162593" y="3276683"/>
                  <a:pt x="4160607" y="3277222"/>
                </a:cubicBezTo>
                <a:close/>
                <a:moveTo>
                  <a:pt x="3127071" y="3270208"/>
                </a:moveTo>
                <a:cubicBezTo>
                  <a:pt x="3123101" y="3270208"/>
                  <a:pt x="3123101" y="3274525"/>
                  <a:pt x="3123101" y="3278838"/>
                </a:cubicBezTo>
                <a:cubicBezTo>
                  <a:pt x="3123101" y="3283157"/>
                  <a:pt x="3127071" y="3287469"/>
                  <a:pt x="3131044" y="3287469"/>
                </a:cubicBezTo>
                <a:cubicBezTo>
                  <a:pt x="3135013" y="3287469"/>
                  <a:pt x="3135013" y="3283157"/>
                  <a:pt x="3135013" y="3278838"/>
                </a:cubicBezTo>
                <a:cubicBezTo>
                  <a:pt x="3131044" y="3274525"/>
                  <a:pt x="3131044" y="3270208"/>
                  <a:pt x="3127071" y="3270208"/>
                </a:cubicBezTo>
                <a:close/>
                <a:moveTo>
                  <a:pt x="5879197" y="3265895"/>
                </a:moveTo>
                <a:cubicBezTo>
                  <a:pt x="5871253" y="3265895"/>
                  <a:pt x="5871253" y="3265895"/>
                  <a:pt x="5875223" y="3270208"/>
                </a:cubicBezTo>
                <a:cubicBezTo>
                  <a:pt x="5879197" y="3270208"/>
                  <a:pt x="5883165" y="3270208"/>
                  <a:pt x="5887139" y="3270208"/>
                </a:cubicBezTo>
                <a:cubicBezTo>
                  <a:pt x="5891108" y="3265895"/>
                  <a:pt x="5887139" y="3265895"/>
                  <a:pt x="5879197" y="3265895"/>
                </a:cubicBezTo>
                <a:close/>
                <a:moveTo>
                  <a:pt x="5920003" y="3263140"/>
                </a:moveTo>
                <a:lnTo>
                  <a:pt x="5926853" y="3270208"/>
                </a:lnTo>
                <a:lnTo>
                  <a:pt x="5929075" y="3271158"/>
                </a:lnTo>
                <a:lnTo>
                  <a:pt x="5922879" y="3274525"/>
                </a:lnTo>
                <a:cubicBezTo>
                  <a:pt x="5918909" y="3270208"/>
                  <a:pt x="5914936" y="3270208"/>
                  <a:pt x="5914936" y="3265895"/>
                </a:cubicBezTo>
                <a:close/>
                <a:moveTo>
                  <a:pt x="7011020" y="3257264"/>
                </a:moveTo>
                <a:cubicBezTo>
                  <a:pt x="7003077" y="3257264"/>
                  <a:pt x="7003077" y="3257264"/>
                  <a:pt x="7007051" y="3261577"/>
                </a:cubicBezTo>
                <a:cubicBezTo>
                  <a:pt x="7011020" y="3261577"/>
                  <a:pt x="7014993" y="3261577"/>
                  <a:pt x="7018962" y="3261577"/>
                </a:cubicBezTo>
                <a:cubicBezTo>
                  <a:pt x="7022936" y="3257264"/>
                  <a:pt x="7018962" y="3257264"/>
                  <a:pt x="7011020" y="3257264"/>
                </a:cubicBezTo>
                <a:close/>
                <a:moveTo>
                  <a:pt x="4119901" y="3257264"/>
                </a:moveTo>
                <a:cubicBezTo>
                  <a:pt x="4119901" y="3257264"/>
                  <a:pt x="4115931" y="3261577"/>
                  <a:pt x="4115931" y="3265895"/>
                </a:cubicBezTo>
                <a:cubicBezTo>
                  <a:pt x="4115931" y="3270208"/>
                  <a:pt x="4119901" y="3274525"/>
                  <a:pt x="4123873" y="3274525"/>
                </a:cubicBezTo>
                <a:cubicBezTo>
                  <a:pt x="4127843" y="3274525"/>
                  <a:pt x="4127843" y="3274525"/>
                  <a:pt x="4127843" y="3265895"/>
                </a:cubicBezTo>
                <a:cubicBezTo>
                  <a:pt x="4127843" y="3261577"/>
                  <a:pt x="4123873" y="3257264"/>
                  <a:pt x="4119901" y="3257264"/>
                </a:cubicBezTo>
                <a:close/>
                <a:moveTo>
                  <a:pt x="4949908" y="3252947"/>
                </a:moveTo>
                <a:cubicBezTo>
                  <a:pt x="4941965" y="3252947"/>
                  <a:pt x="4934023" y="3270208"/>
                  <a:pt x="4937992" y="3274525"/>
                </a:cubicBezTo>
                <a:cubicBezTo>
                  <a:pt x="4941965" y="3274525"/>
                  <a:pt x="4945934" y="3270208"/>
                  <a:pt x="4949908" y="3265895"/>
                </a:cubicBezTo>
                <a:cubicBezTo>
                  <a:pt x="4957850" y="3261577"/>
                  <a:pt x="4957850" y="3252947"/>
                  <a:pt x="4949908" y="3252947"/>
                </a:cubicBezTo>
                <a:close/>
                <a:moveTo>
                  <a:pt x="4429663" y="3252947"/>
                </a:moveTo>
                <a:cubicBezTo>
                  <a:pt x="4421720" y="3252947"/>
                  <a:pt x="4421720" y="3261577"/>
                  <a:pt x="4433637" y="3265895"/>
                </a:cubicBezTo>
                <a:cubicBezTo>
                  <a:pt x="4437606" y="3270208"/>
                  <a:pt x="4441579" y="3265895"/>
                  <a:pt x="4437606" y="3261577"/>
                </a:cubicBezTo>
                <a:cubicBezTo>
                  <a:pt x="4437606" y="3257264"/>
                  <a:pt x="4433637" y="3252947"/>
                  <a:pt x="4429663" y="3252947"/>
                </a:cubicBezTo>
                <a:close/>
                <a:moveTo>
                  <a:pt x="5617089" y="3244315"/>
                </a:moveTo>
                <a:cubicBezTo>
                  <a:pt x="5613116" y="3244315"/>
                  <a:pt x="5609147" y="3248634"/>
                  <a:pt x="5613116" y="3252947"/>
                </a:cubicBezTo>
                <a:cubicBezTo>
                  <a:pt x="5617089" y="3257264"/>
                  <a:pt x="5621058" y="3261577"/>
                  <a:pt x="5621058" y="3261577"/>
                </a:cubicBezTo>
                <a:cubicBezTo>
                  <a:pt x="5625032" y="3261577"/>
                  <a:pt x="5625032" y="3257264"/>
                  <a:pt x="5625032" y="3252947"/>
                </a:cubicBezTo>
                <a:cubicBezTo>
                  <a:pt x="5625032" y="3248634"/>
                  <a:pt x="5621058" y="3244315"/>
                  <a:pt x="5617089" y="3244315"/>
                </a:cubicBezTo>
                <a:close/>
                <a:moveTo>
                  <a:pt x="6962869" y="3241618"/>
                </a:moveTo>
                <a:cubicBezTo>
                  <a:pt x="6962373" y="3243237"/>
                  <a:pt x="6965351" y="3250790"/>
                  <a:pt x="6971307" y="3265895"/>
                </a:cubicBezTo>
                <a:cubicBezTo>
                  <a:pt x="6979249" y="3278839"/>
                  <a:pt x="6983223" y="3283157"/>
                  <a:pt x="6983223" y="3278839"/>
                </a:cubicBezTo>
                <a:cubicBezTo>
                  <a:pt x="6983223" y="3270208"/>
                  <a:pt x="6979249" y="3261577"/>
                  <a:pt x="6975280" y="3252947"/>
                </a:cubicBezTo>
                <a:cubicBezTo>
                  <a:pt x="6967337" y="3244315"/>
                  <a:pt x="6963366" y="3240000"/>
                  <a:pt x="6962869" y="3241618"/>
                </a:cubicBezTo>
                <a:close/>
                <a:moveTo>
                  <a:pt x="6562263" y="3235684"/>
                </a:moveTo>
                <a:cubicBezTo>
                  <a:pt x="6562263" y="3235684"/>
                  <a:pt x="6558289" y="3240002"/>
                  <a:pt x="6558289" y="3244315"/>
                </a:cubicBezTo>
                <a:cubicBezTo>
                  <a:pt x="6558289" y="3248634"/>
                  <a:pt x="6562263" y="3252947"/>
                  <a:pt x="6566232" y="3252947"/>
                </a:cubicBezTo>
                <a:cubicBezTo>
                  <a:pt x="6570206" y="3252947"/>
                  <a:pt x="6574175" y="3248634"/>
                  <a:pt x="6570206" y="3244315"/>
                </a:cubicBezTo>
                <a:cubicBezTo>
                  <a:pt x="6566232" y="3240002"/>
                  <a:pt x="6562263" y="3235684"/>
                  <a:pt x="6562263" y="3235684"/>
                </a:cubicBezTo>
                <a:close/>
                <a:moveTo>
                  <a:pt x="6363697" y="3235684"/>
                </a:moveTo>
                <a:cubicBezTo>
                  <a:pt x="6359724" y="3235684"/>
                  <a:pt x="6359724" y="3240002"/>
                  <a:pt x="6355754" y="3244315"/>
                </a:cubicBezTo>
                <a:cubicBezTo>
                  <a:pt x="6355754" y="3248634"/>
                  <a:pt x="6355754" y="3252947"/>
                  <a:pt x="6359724" y="3252947"/>
                </a:cubicBezTo>
                <a:cubicBezTo>
                  <a:pt x="6363697" y="3252947"/>
                  <a:pt x="6367666" y="3248634"/>
                  <a:pt x="6367666" y="3244315"/>
                </a:cubicBezTo>
                <a:cubicBezTo>
                  <a:pt x="6367666" y="3240002"/>
                  <a:pt x="6367666" y="3235684"/>
                  <a:pt x="6363697" y="3235684"/>
                </a:cubicBezTo>
                <a:close/>
                <a:moveTo>
                  <a:pt x="5950680" y="3231371"/>
                </a:moveTo>
                <a:cubicBezTo>
                  <a:pt x="5942737" y="3231371"/>
                  <a:pt x="5942737" y="3231371"/>
                  <a:pt x="5946706" y="3235684"/>
                </a:cubicBezTo>
                <a:cubicBezTo>
                  <a:pt x="5954649" y="3240002"/>
                  <a:pt x="5958622" y="3235684"/>
                  <a:pt x="5958622" y="3235684"/>
                </a:cubicBezTo>
                <a:cubicBezTo>
                  <a:pt x="5962592" y="3231371"/>
                  <a:pt x="5958622" y="3231371"/>
                  <a:pt x="5950680" y="3231371"/>
                </a:cubicBezTo>
                <a:close/>
                <a:moveTo>
                  <a:pt x="6772742" y="3221661"/>
                </a:moveTo>
                <a:cubicBezTo>
                  <a:pt x="6769764" y="3222740"/>
                  <a:pt x="6766785" y="3224897"/>
                  <a:pt x="6764798" y="3227054"/>
                </a:cubicBezTo>
                <a:cubicBezTo>
                  <a:pt x="6760829" y="3235684"/>
                  <a:pt x="6760829" y="3240002"/>
                  <a:pt x="6764798" y="3244315"/>
                </a:cubicBezTo>
                <a:cubicBezTo>
                  <a:pt x="6768771" y="3248634"/>
                  <a:pt x="6772741" y="3244315"/>
                  <a:pt x="6768771" y="3240002"/>
                </a:cubicBezTo>
                <a:cubicBezTo>
                  <a:pt x="6768771" y="3235684"/>
                  <a:pt x="6772741" y="3227054"/>
                  <a:pt x="6776714" y="3227054"/>
                </a:cubicBezTo>
                <a:cubicBezTo>
                  <a:pt x="6780683" y="3227054"/>
                  <a:pt x="6784657" y="3222741"/>
                  <a:pt x="6780683" y="3222741"/>
                </a:cubicBezTo>
                <a:cubicBezTo>
                  <a:pt x="6778699" y="3220582"/>
                  <a:pt x="6775721" y="3220582"/>
                  <a:pt x="6772742" y="3221661"/>
                </a:cubicBezTo>
                <a:close/>
                <a:moveTo>
                  <a:pt x="6795080" y="3221121"/>
                </a:moveTo>
                <a:cubicBezTo>
                  <a:pt x="6791605" y="3220581"/>
                  <a:pt x="6788626" y="3222739"/>
                  <a:pt x="6788626" y="3227054"/>
                </a:cubicBezTo>
                <a:cubicBezTo>
                  <a:pt x="6788626" y="3240002"/>
                  <a:pt x="6804511" y="3252947"/>
                  <a:pt x="6808485" y="3248634"/>
                </a:cubicBezTo>
                <a:cubicBezTo>
                  <a:pt x="6812454" y="3244315"/>
                  <a:pt x="6812454" y="3240002"/>
                  <a:pt x="6804511" y="3231371"/>
                </a:cubicBezTo>
                <a:cubicBezTo>
                  <a:pt x="6802527" y="3224897"/>
                  <a:pt x="6798555" y="3221660"/>
                  <a:pt x="6795080" y="3221121"/>
                </a:cubicBezTo>
                <a:close/>
                <a:moveTo>
                  <a:pt x="6653601" y="3209792"/>
                </a:moveTo>
                <a:cubicBezTo>
                  <a:pt x="6641689" y="3205478"/>
                  <a:pt x="6641689" y="3218423"/>
                  <a:pt x="6661544" y="3244315"/>
                </a:cubicBezTo>
                <a:lnTo>
                  <a:pt x="6669486" y="3252947"/>
                </a:lnTo>
                <a:lnTo>
                  <a:pt x="6661544" y="3222741"/>
                </a:lnTo>
                <a:cubicBezTo>
                  <a:pt x="6661544" y="3218423"/>
                  <a:pt x="6657575" y="3214110"/>
                  <a:pt x="6653601" y="3209792"/>
                </a:cubicBezTo>
                <a:close/>
                <a:moveTo>
                  <a:pt x="5870260" y="3206556"/>
                </a:moveTo>
                <a:cubicBezTo>
                  <a:pt x="5866289" y="3205477"/>
                  <a:pt x="5863312" y="3207635"/>
                  <a:pt x="5863312" y="3214110"/>
                </a:cubicBezTo>
                <a:cubicBezTo>
                  <a:pt x="5863312" y="3214110"/>
                  <a:pt x="5867280" y="3222741"/>
                  <a:pt x="5875223" y="3227054"/>
                </a:cubicBezTo>
                <a:cubicBezTo>
                  <a:pt x="5891108" y="3231371"/>
                  <a:pt x="5891108" y="3231371"/>
                  <a:pt x="5883165" y="3218423"/>
                </a:cubicBezTo>
                <a:cubicBezTo>
                  <a:pt x="5879194" y="3211951"/>
                  <a:pt x="5874231" y="3207635"/>
                  <a:pt x="5870260" y="3206556"/>
                </a:cubicBezTo>
                <a:close/>
                <a:moveTo>
                  <a:pt x="6824865" y="3206555"/>
                </a:moveTo>
                <a:cubicBezTo>
                  <a:pt x="6823377" y="3205476"/>
                  <a:pt x="6820399" y="3209792"/>
                  <a:pt x="6816427" y="3218423"/>
                </a:cubicBezTo>
                <a:cubicBezTo>
                  <a:pt x="6808485" y="3227054"/>
                  <a:pt x="6808485" y="3231371"/>
                  <a:pt x="6816427" y="3240002"/>
                </a:cubicBezTo>
                <a:cubicBezTo>
                  <a:pt x="6820396" y="3244315"/>
                  <a:pt x="6824370" y="3244315"/>
                  <a:pt x="6824370" y="3227054"/>
                </a:cubicBezTo>
                <a:cubicBezTo>
                  <a:pt x="6826355" y="3214108"/>
                  <a:pt x="6826355" y="3207634"/>
                  <a:pt x="6824865" y="3206555"/>
                </a:cubicBezTo>
                <a:close/>
                <a:moveTo>
                  <a:pt x="6915708" y="3205478"/>
                </a:moveTo>
                <a:cubicBezTo>
                  <a:pt x="6911739" y="3205478"/>
                  <a:pt x="6907765" y="3209792"/>
                  <a:pt x="6911739" y="3214110"/>
                </a:cubicBezTo>
                <a:cubicBezTo>
                  <a:pt x="6915708" y="3218423"/>
                  <a:pt x="6919682" y="3222741"/>
                  <a:pt x="6919682" y="3222741"/>
                </a:cubicBezTo>
                <a:cubicBezTo>
                  <a:pt x="6919682" y="3222741"/>
                  <a:pt x="6919682" y="3218423"/>
                  <a:pt x="6923651" y="3214110"/>
                </a:cubicBezTo>
                <a:cubicBezTo>
                  <a:pt x="6923651" y="3209792"/>
                  <a:pt x="6919682" y="3205478"/>
                  <a:pt x="6915708" y="3205478"/>
                </a:cubicBezTo>
                <a:close/>
                <a:moveTo>
                  <a:pt x="6698279" y="3191993"/>
                </a:moveTo>
                <a:cubicBezTo>
                  <a:pt x="6694308" y="3190375"/>
                  <a:pt x="6691330" y="3192532"/>
                  <a:pt x="6689345" y="3196848"/>
                </a:cubicBezTo>
                <a:cubicBezTo>
                  <a:pt x="6681402" y="3205478"/>
                  <a:pt x="6697288" y="3227054"/>
                  <a:pt x="6713173" y="3227054"/>
                </a:cubicBezTo>
                <a:lnTo>
                  <a:pt x="6725085" y="3227054"/>
                </a:lnTo>
                <a:lnTo>
                  <a:pt x="6713173" y="3209792"/>
                </a:lnTo>
                <a:cubicBezTo>
                  <a:pt x="6707215" y="3199004"/>
                  <a:pt x="6702250" y="3193611"/>
                  <a:pt x="6698279" y="3191993"/>
                </a:cubicBezTo>
                <a:close/>
                <a:moveTo>
                  <a:pt x="7018962" y="3188217"/>
                </a:moveTo>
                <a:cubicBezTo>
                  <a:pt x="7014993" y="3188217"/>
                  <a:pt x="7011020" y="3192530"/>
                  <a:pt x="7011020" y="3196848"/>
                </a:cubicBezTo>
                <a:cubicBezTo>
                  <a:pt x="7011020" y="3201161"/>
                  <a:pt x="7014993" y="3205478"/>
                  <a:pt x="7018962" y="3201161"/>
                </a:cubicBezTo>
                <a:cubicBezTo>
                  <a:pt x="7022936" y="3196848"/>
                  <a:pt x="7026905" y="3196848"/>
                  <a:pt x="7026905" y="3192530"/>
                </a:cubicBezTo>
                <a:cubicBezTo>
                  <a:pt x="7026905" y="3188217"/>
                  <a:pt x="7022936" y="3188217"/>
                  <a:pt x="7018962" y="3188217"/>
                </a:cubicBezTo>
                <a:close/>
                <a:moveTo>
                  <a:pt x="6895854" y="3188217"/>
                </a:moveTo>
                <a:cubicBezTo>
                  <a:pt x="6891880" y="3188217"/>
                  <a:pt x="6891880" y="3192530"/>
                  <a:pt x="6891880" y="3196848"/>
                </a:cubicBezTo>
                <a:cubicBezTo>
                  <a:pt x="6895854" y="3205478"/>
                  <a:pt x="6907765" y="3201161"/>
                  <a:pt x="6903796" y="3192530"/>
                </a:cubicBezTo>
                <a:cubicBezTo>
                  <a:pt x="6903796" y="3188217"/>
                  <a:pt x="6899823" y="3188217"/>
                  <a:pt x="6895854" y="3188217"/>
                </a:cubicBezTo>
                <a:close/>
                <a:moveTo>
                  <a:pt x="6793219" y="3184237"/>
                </a:moveTo>
                <a:cubicBezTo>
                  <a:pt x="6787634" y="3180393"/>
                  <a:pt x="6787635" y="3189294"/>
                  <a:pt x="6796569" y="3205478"/>
                </a:cubicBezTo>
                <a:cubicBezTo>
                  <a:pt x="6800542" y="3214110"/>
                  <a:pt x="6808485" y="3218423"/>
                  <a:pt x="6808485" y="3214110"/>
                </a:cubicBezTo>
                <a:cubicBezTo>
                  <a:pt x="6812454" y="3209792"/>
                  <a:pt x="6808485" y="3201161"/>
                  <a:pt x="6800542" y="3192530"/>
                </a:cubicBezTo>
                <a:cubicBezTo>
                  <a:pt x="6797563" y="3188215"/>
                  <a:pt x="6795080" y="3185518"/>
                  <a:pt x="6793219" y="3184237"/>
                </a:cubicBezTo>
                <a:close/>
                <a:moveTo>
                  <a:pt x="7083002" y="3182282"/>
                </a:moveTo>
                <a:cubicBezTo>
                  <a:pt x="7080520" y="3183901"/>
                  <a:pt x="7078534" y="3190374"/>
                  <a:pt x="7078534" y="3201161"/>
                </a:cubicBezTo>
                <a:cubicBezTo>
                  <a:pt x="7078534" y="3214110"/>
                  <a:pt x="7082503" y="3222741"/>
                  <a:pt x="7086477" y="3222741"/>
                </a:cubicBezTo>
                <a:cubicBezTo>
                  <a:pt x="7094420" y="3222741"/>
                  <a:pt x="7098389" y="3214110"/>
                  <a:pt x="7090446" y="3192530"/>
                </a:cubicBezTo>
                <a:cubicBezTo>
                  <a:pt x="7088461" y="3183900"/>
                  <a:pt x="7085483" y="3180664"/>
                  <a:pt x="7083002" y="3182282"/>
                </a:cubicBezTo>
                <a:close/>
                <a:moveTo>
                  <a:pt x="6767281" y="3180125"/>
                </a:moveTo>
                <a:cubicBezTo>
                  <a:pt x="6763806" y="3178506"/>
                  <a:pt x="6756856" y="3179585"/>
                  <a:pt x="6748913" y="3183900"/>
                </a:cubicBezTo>
                <a:cubicBezTo>
                  <a:pt x="6737001" y="3192530"/>
                  <a:pt x="6729058" y="3214110"/>
                  <a:pt x="6740970" y="3214110"/>
                </a:cubicBezTo>
                <a:cubicBezTo>
                  <a:pt x="6744944" y="3214110"/>
                  <a:pt x="6748913" y="3209792"/>
                  <a:pt x="6748913" y="3201161"/>
                </a:cubicBezTo>
                <a:cubicBezTo>
                  <a:pt x="6748913" y="3192530"/>
                  <a:pt x="6748913" y="3188217"/>
                  <a:pt x="6752886" y="3192530"/>
                </a:cubicBezTo>
                <a:cubicBezTo>
                  <a:pt x="6752886" y="3192530"/>
                  <a:pt x="6760829" y="3192530"/>
                  <a:pt x="6764798" y="3192530"/>
                </a:cubicBezTo>
                <a:cubicBezTo>
                  <a:pt x="6770756" y="3186058"/>
                  <a:pt x="6770756" y="3181743"/>
                  <a:pt x="6767281" y="3180125"/>
                </a:cubicBezTo>
                <a:close/>
                <a:moveTo>
                  <a:pt x="6808485" y="3170956"/>
                </a:moveTo>
                <a:cubicBezTo>
                  <a:pt x="6804511" y="3170956"/>
                  <a:pt x="6804511" y="3175269"/>
                  <a:pt x="6804511" y="3179586"/>
                </a:cubicBezTo>
                <a:cubicBezTo>
                  <a:pt x="6808485" y="3183900"/>
                  <a:pt x="6812454" y="3188217"/>
                  <a:pt x="6812454" y="3188217"/>
                </a:cubicBezTo>
                <a:cubicBezTo>
                  <a:pt x="6816427" y="3188217"/>
                  <a:pt x="6816427" y="3183900"/>
                  <a:pt x="6816427" y="3179586"/>
                </a:cubicBezTo>
                <a:cubicBezTo>
                  <a:pt x="6816427" y="3175269"/>
                  <a:pt x="6812454" y="3170956"/>
                  <a:pt x="6808485" y="3170956"/>
                </a:cubicBezTo>
                <a:close/>
                <a:moveTo>
                  <a:pt x="7038821" y="3166637"/>
                </a:moveTo>
                <a:cubicBezTo>
                  <a:pt x="7026905" y="3166637"/>
                  <a:pt x="7022936" y="3166637"/>
                  <a:pt x="7030878" y="3183900"/>
                </a:cubicBezTo>
                <a:cubicBezTo>
                  <a:pt x="7038821" y="3209792"/>
                  <a:pt x="7042790" y="3209792"/>
                  <a:pt x="7046764" y="3188217"/>
                </a:cubicBezTo>
                <a:cubicBezTo>
                  <a:pt x="7050733" y="3175269"/>
                  <a:pt x="7046764" y="3170956"/>
                  <a:pt x="7038821" y="3166637"/>
                </a:cubicBezTo>
                <a:close/>
                <a:moveTo>
                  <a:pt x="6718633" y="3147760"/>
                </a:moveTo>
                <a:cubicBezTo>
                  <a:pt x="6717143" y="3147221"/>
                  <a:pt x="6715158" y="3149379"/>
                  <a:pt x="6713173" y="3153694"/>
                </a:cubicBezTo>
                <a:cubicBezTo>
                  <a:pt x="6709200" y="3158007"/>
                  <a:pt x="6709200" y="3162324"/>
                  <a:pt x="6717142" y="3166637"/>
                </a:cubicBezTo>
                <a:cubicBezTo>
                  <a:pt x="6717142" y="3166637"/>
                  <a:pt x="6721116" y="3162324"/>
                  <a:pt x="6721116" y="3158007"/>
                </a:cubicBezTo>
                <a:cubicBezTo>
                  <a:pt x="6721116" y="3151535"/>
                  <a:pt x="6720122" y="3148299"/>
                  <a:pt x="6718633" y="3147760"/>
                </a:cubicBezTo>
                <a:close/>
                <a:moveTo>
                  <a:pt x="6574175" y="3145063"/>
                </a:moveTo>
                <a:cubicBezTo>
                  <a:pt x="6570206" y="3145063"/>
                  <a:pt x="6570206" y="3149376"/>
                  <a:pt x="6570206" y="3153694"/>
                </a:cubicBezTo>
                <a:cubicBezTo>
                  <a:pt x="6570206" y="3158007"/>
                  <a:pt x="6574175" y="3162324"/>
                  <a:pt x="6578148" y="3162324"/>
                </a:cubicBezTo>
                <a:cubicBezTo>
                  <a:pt x="6582117" y="3162324"/>
                  <a:pt x="6582117" y="3158007"/>
                  <a:pt x="6582117" y="3153694"/>
                </a:cubicBezTo>
                <a:cubicBezTo>
                  <a:pt x="6578148" y="3149376"/>
                  <a:pt x="6574175" y="3145063"/>
                  <a:pt x="6574175" y="3145063"/>
                </a:cubicBezTo>
                <a:close/>
                <a:moveTo>
                  <a:pt x="6689345" y="3140745"/>
                </a:moveTo>
                <a:cubicBezTo>
                  <a:pt x="6689345" y="3140745"/>
                  <a:pt x="6685372" y="3145063"/>
                  <a:pt x="6685372" y="3153694"/>
                </a:cubicBezTo>
                <a:cubicBezTo>
                  <a:pt x="6685372" y="3175269"/>
                  <a:pt x="6689345" y="3175269"/>
                  <a:pt x="6689345" y="3158007"/>
                </a:cubicBezTo>
                <a:cubicBezTo>
                  <a:pt x="6693314" y="3149376"/>
                  <a:pt x="6693314" y="3140745"/>
                  <a:pt x="6689345" y="3140745"/>
                </a:cubicBezTo>
                <a:close/>
                <a:moveTo>
                  <a:pt x="7106331" y="3127802"/>
                </a:moveTo>
                <a:cubicBezTo>
                  <a:pt x="7102362" y="3127802"/>
                  <a:pt x="7098389" y="3127802"/>
                  <a:pt x="7102362" y="3132114"/>
                </a:cubicBezTo>
                <a:cubicBezTo>
                  <a:pt x="7102362" y="3136432"/>
                  <a:pt x="7102362" y="3145063"/>
                  <a:pt x="7098389" y="3145063"/>
                </a:cubicBezTo>
                <a:cubicBezTo>
                  <a:pt x="7094420" y="3149376"/>
                  <a:pt x="7094420" y="3149376"/>
                  <a:pt x="7098389" y="3149376"/>
                </a:cubicBezTo>
                <a:cubicBezTo>
                  <a:pt x="7102362" y="3149376"/>
                  <a:pt x="7106331" y="3145063"/>
                  <a:pt x="7110305" y="3140745"/>
                </a:cubicBezTo>
                <a:cubicBezTo>
                  <a:pt x="7110305" y="3136432"/>
                  <a:pt x="7110305" y="3127802"/>
                  <a:pt x="7106331" y="3127802"/>
                </a:cubicBezTo>
                <a:close/>
                <a:moveTo>
                  <a:pt x="6752886" y="3123483"/>
                </a:moveTo>
                <a:cubicBezTo>
                  <a:pt x="6748913" y="3123483"/>
                  <a:pt x="6744944" y="3127802"/>
                  <a:pt x="6744944" y="3132114"/>
                </a:cubicBezTo>
                <a:cubicBezTo>
                  <a:pt x="6744944" y="3136432"/>
                  <a:pt x="6748913" y="3140745"/>
                  <a:pt x="6752886" y="3136432"/>
                </a:cubicBezTo>
                <a:cubicBezTo>
                  <a:pt x="6756855" y="3132114"/>
                  <a:pt x="6760829" y="3132114"/>
                  <a:pt x="6760829" y="3127802"/>
                </a:cubicBezTo>
                <a:cubicBezTo>
                  <a:pt x="6760829" y="3123483"/>
                  <a:pt x="6756855" y="3123483"/>
                  <a:pt x="6752886" y="3123483"/>
                </a:cubicBezTo>
                <a:close/>
                <a:moveTo>
                  <a:pt x="6682890" y="3122945"/>
                </a:moveTo>
                <a:cubicBezTo>
                  <a:pt x="6677430" y="3121327"/>
                  <a:pt x="6671473" y="3121327"/>
                  <a:pt x="6669486" y="3123483"/>
                </a:cubicBezTo>
                <a:cubicBezTo>
                  <a:pt x="6669486" y="3123483"/>
                  <a:pt x="6665517" y="3127802"/>
                  <a:pt x="6661544" y="3127802"/>
                </a:cubicBezTo>
                <a:cubicBezTo>
                  <a:pt x="6657575" y="3127802"/>
                  <a:pt x="6657575" y="3127802"/>
                  <a:pt x="6657575" y="3132114"/>
                </a:cubicBezTo>
                <a:cubicBezTo>
                  <a:pt x="6657575" y="3136432"/>
                  <a:pt x="6653601" y="3145063"/>
                  <a:pt x="6645658" y="3153694"/>
                </a:cubicBezTo>
                <a:cubicBezTo>
                  <a:pt x="6633747" y="3170956"/>
                  <a:pt x="6633747" y="3170956"/>
                  <a:pt x="6649632" y="3179586"/>
                </a:cubicBezTo>
                <a:cubicBezTo>
                  <a:pt x="6661544" y="3188217"/>
                  <a:pt x="6661544" y="3188217"/>
                  <a:pt x="6653601" y="3175269"/>
                </a:cubicBezTo>
                <a:cubicBezTo>
                  <a:pt x="6649632" y="3166637"/>
                  <a:pt x="6649632" y="3162324"/>
                  <a:pt x="6653601" y="3162324"/>
                </a:cubicBezTo>
                <a:cubicBezTo>
                  <a:pt x="6657575" y="3162324"/>
                  <a:pt x="6665517" y="3166637"/>
                  <a:pt x="6665517" y="3170956"/>
                </a:cubicBezTo>
                <a:cubicBezTo>
                  <a:pt x="6673460" y="3188217"/>
                  <a:pt x="6681402" y="3179586"/>
                  <a:pt x="6673460" y="3162324"/>
                </a:cubicBezTo>
                <a:cubicBezTo>
                  <a:pt x="6661544" y="3140745"/>
                  <a:pt x="6669486" y="3123483"/>
                  <a:pt x="6681402" y="3127802"/>
                </a:cubicBezTo>
                <a:cubicBezTo>
                  <a:pt x="6685372" y="3127802"/>
                  <a:pt x="6689345" y="3132114"/>
                  <a:pt x="6693314" y="3132114"/>
                </a:cubicBezTo>
                <a:cubicBezTo>
                  <a:pt x="6693314" y="3127798"/>
                  <a:pt x="6688351" y="3124563"/>
                  <a:pt x="6682890" y="3122945"/>
                </a:cubicBezTo>
                <a:close/>
                <a:moveTo>
                  <a:pt x="6772741" y="3106222"/>
                </a:moveTo>
                <a:cubicBezTo>
                  <a:pt x="6768771" y="3106222"/>
                  <a:pt x="6764798" y="3110539"/>
                  <a:pt x="6768771" y="3114853"/>
                </a:cubicBezTo>
                <a:cubicBezTo>
                  <a:pt x="6768771" y="3119170"/>
                  <a:pt x="6772741" y="3123483"/>
                  <a:pt x="6776714" y="3123483"/>
                </a:cubicBezTo>
                <a:cubicBezTo>
                  <a:pt x="6780683" y="3123483"/>
                  <a:pt x="6784657" y="3119170"/>
                  <a:pt x="6780683" y="3114853"/>
                </a:cubicBezTo>
                <a:cubicBezTo>
                  <a:pt x="6780683" y="3110539"/>
                  <a:pt x="6776714" y="3106222"/>
                  <a:pt x="6772741" y="3106222"/>
                </a:cubicBezTo>
                <a:close/>
                <a:moveTo>
                  <a:pt x="6510634" y="3106222"/>
                </a:moveTo>
                <a:cubicBezTo>
                  <a:pt x="6494748" y="3114853"/>
                  <a:pt x="6494748" y="3119170"/>
                  <a:pt x="6502691" y="3136432"/>
                </a:cubicBezTo>
                <a:cubicBezTo>
                  <a:pt x="6514607" y="3158007"/>
                  <a:pt x="6514607" y="3158007"/>
                  <a:pt x="6498722" y="3158007"/>
                </a:cubicBezTo>
                <a:cubicBezTo>
                  <a:pt x="6490779" y="3158007"/>
                  <a:pt x="6482837" y="3153694"/>
                  <a:pt x="6482837" y="3145063"/>
                </a:cubicBezTo>
                <a:cubicBezTo>
                  <a:pt x="6482837" y="3136432"/>
                  <a:pt x="6478863" y="3132114"/>
                  <a:pt x="6470920" y="3136432"/>
                </a:cubicBezTo>
                <a:cubicBezTo>
                  <a:pt x="6451066" y="3145063"/>
                  <a:pt x="6459009" y="3166637"/>
                  <a:pt x="6486806" y="3166637"/>
                </a:cubicBezTo>
                <a:cubicBezTo>
                  <a:pt x="6498722" y="3166637"/>
                  <a:pt x="6510634" y="3166637"/>
                  <a:pt x="6510634" y="3170956"/>
                </a:cubicBezTo>
                <a:cubicBezTo>
                  <a:pt x="6510634" y="3170956"/>
                  <a:pt x="6518576" y="3175269"/>
                  <a:pt x="6526519" y="3175269"/>
                </a:cubicBezTo>
                <a:cubicBezTo>
                  <a:pt x="6534462" y="3179586"/>
                  <a:pt x="6538435" y="3175269"/>
                  <a:pt x="6530492" y="3170956"/>
                </a:cubicBezTo>
                <a:cubicBezTo>
                  <a:pt x="6526519" y="3166637"/>
                  <a:pt x="6522550" y="3162324"/>
                  <a:pt x="6522550" y="3158007"/>
                </a:cubicBezTo>
                <a:cubicBezTo>
                  <a:pt x="6526519" y="3140745"/>
                  <a:pt x="6518576" y="3123483"/>
                  <a:pt x="6510634" y="3127802"/>
                </a:cubicBezTo>
                <a:cubicBezTo>
                  <a:pt x="6506664" y="3132114"/>
                  <a:pt x="6502691" y="3127802"/>
                  <a:pt x="6506664" y="3119170"/>
                </a:cubicBezTo>
                <a:cubicBezTo>
                  <a:pt x="6510634" y="3110539"/>
                  <a:pt x="6510634" y="3106222"/>
                  <a:pt x="6510634" y="3106222"/>
                </a:cubicBezTo>
                <a:close/>
                <a:moveTo>
                  <a:pt x="6455035" y="3106222"/>
                </a:moveTo>
                <a:cubicBezTo>
                  <a:pt x="6451066" y="3106222"/>
                  <a:pt x="6447093" y="3110539"/>
                  <a:pt x="6451066" y="3114853"/>
                </a:cubicBezTo>
                <a:cubicBezTo>
                  <a:pt x="6455035" y="3119170"/>
                  <a:pt x="6459009" y="3123483"/>
                  <a:pt x="6459009" y="3123483"/>
                </a:cubicBezTo>
                <a:cubicBezTo>
                  <a:pt x="6459009" y="3123483"/>
                  <a:pt x="6459009" y="3119170"/>
                  <a:pt x="6462978" y="3114853"/>
                </a:cubicBezTo>
                <a:cubicBezTo>
                  <a:pt x="6462978" y="3110539"/>
                  <a:pt x="6459009" y="3106222"/>
                  <a:pt x="6455035" y="3106222"/>
                </a:cubicBezTo>
                <a:close/>
                <a:moveTo>
                  <a:pt x="6468439" y="3100829"/>
                </a:moveTo>
                <a:cubicBezTo>
                  <a:pt x="6466950" y="3101908"/>
                  <a:pt x="6464965" y="3104065"/>
                  <a:pt x="6462978" y="3106222"/>
                </a:cubicBezTo>
                <a:cubicBezTo>
                  <a:pt x="6462978" y="3110539"/>
                  <a:pt x="6466951" y="3114853"/>
                  <a:pt x="6470920" y="3119170"/>
                </a:cubicBezTo>
                <a:cubicBezTo>
                  <a:pt x="6474894" y="3119170"/>
                  <a:pt x="6478863" y="3119170"/>
                  <a:pt x="6478863" y="3114853"/>
                </a:cubicBezTo>
                <a:cubicBezTo>
                  <a:pt x="6478863" y="3110539"/>
                  <a:pt x="6474894" y="3106222"/>
                  <a:pt x="6470920" y="3101909"/>
                </a:cubicBezTo>
                <a:cubicBezTo>
                  <a:pt x="6470920" y="3099750"/>
                  <a:pt x="6469928" y="3099750"/>
                  <a:pt x="6468439" y="3100829"/>
                </a:cubicBezTo>
                <a:close/>
                <a:moveTo>
                  <a:pt x="7206113" y="3092737"/>
                </a:moveTo>
                <a:cubicBezTo>
                  <a:pt x="7205616" y="3094356"/>
                  <a:pt x="7205616" y="3097593"/>
                  <a:pt x="7205616" y="3101909"/>
                </a:cubicBezTo>
                <a:cubicBezTo>
                  <a:pt x="7205616" y="3110539"/>
                  <a:pt x="7209586" y="3110539"/>
                  <a:pt x="7209586" y="3106222"/>
                </a:cubicBezTo>
                <a:cubicBezTo>
                  <a:pt x="7213559" y="3101909"/>
                  <a:pt x="7213559" y="3093278"/>
                  <a:pt x="7209586" y="3093278"/>
                </a:cubicBezTo>
                <a:cubicBezTo>
                  <a:pt x="7207601" y="3091119"/>
                  <a:pt x="7206609" y="3091119"/>
                  <a:pt x="7206113" y="3092737"/>
                </a:cubicBezTo>
                <a:close/>
                <a:moveTo>
                  <a:pt x="6435181" y="3088960"/>
                </a:moveTo>
                <a:cubicBezTo>
                  <a:pt x="6431207" y="3088960"/>
                  <a:pt x="6427238" y="3093278"/>
                  <a:pt x="6427238" y="3097590"/>
                </a:cubicBezTo>
                <a:cubicBezTo>
                  <a:pt x="6427238" y="3101909"/>
                  <a:pt x="6431207" y="3106222"/>
                  <a:pt x="6435181" y="3106222"/>
                </a:cubicBezTo>
                <a:cubicBezTo>
                  <a:pt x="6439150" y="3106222"/>
                  <a:pt x="6443123" y="3101909"/>
                  <a:pt x="6443123" y="3097590"/>
                </a:cubicBezTo>
                <a:cubicBezTo>
                  <a:pt x="6443123" y="3093278"/>
                  <a:pt x="6439150" y="3088960"/>
                  <a:pt x="6435181" y="3088960"/>
                </a:cubicBezTo>
                <a:close/>
                <a:moveTo>
                  <a:pt x="6383551" y="3088960"/>
                </a:moveTo>
                <a:cubicBezTo>
                  <a:pt x="6379582" y="3088960"/>
                  <a:pt x="6379582" y="3093278"/>
                  <a:pt x="6375609" y="3097590"/>
                </a:cubicBezTo>
                <a:cubicBezTo>
                  <a:pt x="6375609" y="3101909"/>
                  <a:pt x="6375609" y="3106222"/>
                  <a:pt x="6379582" y="3106222"/>
                </a:cubicBezTo>
                <a:cubicBezTo>
                  <a:pt x="6383551" y="3106222"/>
                  <a:pt x="6383551" y="3101909"/>
                  <a:pt x="6387525" y="3097590"/>
                </a:cubicBezTo>
                <a:cubicBezTo>
                  <a:pt x="6387525" y="3093278"/>
                  <a:pt x="6383551" y="3088960"/>
                  <a:pt x="6383551" y="3088960"/>
                </a:cubicBezTo>
                <a:close/>
                <a:moveTo>
                  <a:pt x="7094420" y="3084646"/>
                </a:moveTo>
                <a:cubicBezTo>
                  <a:pt x="7090446" y="3088960"/>
                  <a:pt x="7070592" y="3110539"/>
                  <a:pt x="7070592" y="3114853"/>
                </a:cubicBezTo>
                <a:cubicBezTo>
                  <a:pt x="7070592" y="3127802"/>
                  <a:pt x="7086477" y="3110539"/>
                  <a:pt x="7090446" y="3097590"/>
                </a:cubicBezTo>
                <a:cubicBezTo>
                  <a:pt x="7094420" y="3088960"/>
                  <a:pt x="7094420" y="3084646"/>
                  <a:pt x="7094420" y="3084646"/>
                </a:cubicBezTo>
                <a:close/>
                <a:moveTo>
                  <a:pt x="6796569" y="3080329"/>
                </a:moveTo>
                <a:cubicBezTo>
                  <a:pt x="6792599" y="3080329"/>
                  <a:pt x="6792599" y="3084646"/>
                  <a:pt x="6792599" y="3088960"/>
                </a:cubicBezTo>
                <a:cubicBezTo>
                  <a:pt x="6792599" y="3093278"/>
                  <a:pt x="6796569" y="3097590"/>
                  <a:pt x="6800542" y="3097590"/>
                </a:cubicBezTo>
                <a:cubicBezTo>
                  <a:pt x="6804511" y="3097590"/>
                  <a:pt x="6808485" y="3093278"/>
                  <a:pt x="6804511" y="3088960"/>
                </a:cubicBezTo>
                <a:cubicBezTo>
                  <a:pt x="6800542" y="3084646"/>
                  <a:pt x="6800542" y="3080329"/>
                  <a:pt x="6796569" y="3080329"/>
                </a:cubicBezTo>
                <a:close/>
                <a:moveTo>
                  <a:pt x="6641689" y="3080329"/>
                </a:moveTo>
                <a:cubicBezTo>
                  <a:pt x="6637716" y="3080329"/>
                  <a:pt x="6633747" y="3084646"/>
                  <a:pt x="6633747" y="3088960"/>
                </a:cubicBezTo>
                <a:cubicBezTo>
                  <a:pt x="6633747" y="3093278"/>
                  <a:pt x="6637716" y="3097590"/>
                  <a:pt x="6641689" y="3097590"/>
                </a:cubicBezTo>
                <a:cubicBezTo>
                  <a:pt x="6645658" y="3097590"/>
                  <a:pt x="6649632" y="3093278"/>
                  <a:pt x="6649632" y="3088960"/>
                </a:cubicBezTo>
                <a:cubicBezTo>
                  <a:pt x="6649632" y="3084646"/>
                  <a:pt x="6645658" y="3080329"/>
                  <a:pt x="6641689" y="3080329"/>
                </a:cubicBezTo>
                <a:close/>
                <a:moveTo>
                  <a:pt x="6133360" y="3080329"/>
                </a:moveTo>
                <a:cubicBezTo>
                  <a:pt x="6129387" y="3080329"/>
                  <a:pt x="6129387" y="3084646"/>
                  <a:pt x="6129387" y="3088960"/>
                </a:cubicBezTo>
                <a:cubicBezTo>
                  <a:pt x="6129387" y="3093278"/>
                  <a:pt x="6133360" y="3097590"/>
                  <a:pt x="6137330" y="3097590"/>
                </a:cubicBezTo>
                <a:cubicBezTo>
                  <a:pt x="6141303" y="3097590"/>
                  <a:pt x="6141303" y="3093278"/>
                  <a:pt x="6141303" y="3088960"/>
                </a:cubicBezTo>
                <a:cubicBezTo>
                  <a:pt x="6137330" y="3084646"/>
                  <a:pt x="6137330" y="3080329"/>
                  <a:pt x="6133360" y="3080329"/>
                </a:cubicBezTo>
                <a:close/>
                <a:moveTo>
                  <a:pt x="6681402" y="3071698"/>
                </a:moveTo>
                <a:cubicBezTo>
                  <a:pt x="6665517" y="3071698"/>
                  <a:pt x="6661544" y="3084646"/>
                  <a:pt x="6677429" y="3088960"/>
                </a:cubicBezTo>
                <a:cubicBezTo>
                  <a:pt x="6685372" y="3093278"/>
                  <a:pt x="6689345" y="3088960"/>
                  <a:pt x="6689345" y="3084646"/>
                </a:cubicBezTo>
                <a:cubicBezTo>
                  <a:pt x="6689345" y="3080329"/>
                  <a:pt x="6685372" y="3076016"/>
                  <a:pt x="6681402" y="3071698"/>
                </a:cubicBezTo>
                <a:close/>
                <a:moveTo>
                  <a:pt x="6455035" y="3071698"/>
                </a:moveTo>
                <a:cubicBezTo>
                  <a:pt x="6451066" y="3071698"/>
                  <a:pt x="6451066" y="3076016"/>
                  <a:pt x="6451066" y="3080329"/>
                </a:cubicBezTo>
                <a:cubicBezTo>
                  <a:pt x="6451066" y="3084646"/>
                  <a:pt x="6455035" y="3088960"/>
                  <a:pt x="6459009" y="3088960"/>
                </a:cubicBezTo>
                <a:cubicBezTo>
                  <a:pt x="6462978" y="3088960"/>
                  <a:pt x="6466951" y="3084646"/>
                  <a:pt x="6462978" y="3080329"/>
                </a:cubicBezTo>
                <a:cubicBezTo>
                  <a:pt x="6459009" y="3076016"/>
                  <a:pt x="6455035" y="3071698"/>
                  <a:pt x="6455035" y="3071698"/>
                </a:cubicBezTo>
                <a:close/>
                <a:moveTo>
                  <a:pt x="6848694" y="3062529"/>
                </a:moveTo>
                <a:cubicBezTo>
                  <a:pt x="6848198" y="3064147"/>
                  <a:pt x="6848198" y="3067383"/>
                  <a:pt x="6848198" y="3071698"/>
                </a:cubicBezTo>
                <a:cubicBezTo>
                  <a:pt x="6848198" y="3080329"/>
                  <a:pt x="6852167" y="3080329"/>
                  <a:pt x="6852167" y="3076016"/>
                </a:cubicBezTo>
                <a:cubicBezTo>
                  <a:pt x="6852167" y="3067385"/>
                  <a:pt x="6852167" y="3058755"/>
                  <a:pt x="6852167" y="3063068"/>
                </a:cubicBezTo>
                <a:cubicBezTo>
                  <a:pt x="6850183" y="3060911"/>
                  <a:pt x="6849190" y="3060911"/>
                  <a:pt x="6848694" y="3062529"/>
                </a:cubicBezTo>
                <a:close/>
                <a:moveTo>
                  <a:pt x="6264412" y="3054436"/>
                </a:moveTo>
                <a:cubicBezTo>
                  <a:pt x="6256469" y="3054436"/>
                  <a:pt x="6256469" y="3071698"/>
                  <a:pt x="6268385" y="3076016"/>
                </a:cubicBezTo>
                <a:cubicBezTo>
                  <a:pt x="6276328" y="3080329"/>
                  <a:pt x="6276328" y="3076016"/>
                  <a:pt x="6272355" y="3067385"/>
                </a:cubicBezTo>
                <a:cubicBezTo>
                  <a:pt x="6272355" y="3058755"/>
                  <a:pt x="6268385" y="3054436"/>
                  <a:pt x="6264412" y="3054436"/>
                </a:cubicBezTo>
                <a:close/>
                <a:moveTo>
                  <a:pt x="6478863" y="3045805"/>
                </a:moveTo>
                <a:cubicBezTo>
                  <a:pt x="6474894" y="3045805"/>
                  <a:pt x="6474894" y="3050123"/>
                  <a:pt x="6470920" y="3054436"/>
                </a:cubicBezTo>
                <a:cubicBezTo>
                  <a:pt x="6466951" y="3058755"/>
                  <a:pt x="6466951" y="3063068"/>
                  <a:pt x="6474894" y="3063068"/>
                </a:cubicBezTo>
                <a:cubicBezTo>
                  <a:pt x="6478863" y="3063068"/>
                  <a:pt x="6482837" y="3058755"/>
                  <a:pt x="6482837" y="3054436"/>
                </a:cubicBezTo>
                <a:cubicBezTo>
                  <a:pt x="6482837" y="3050123"/>
                  <a:pt x="6478863" y="3045805"/>
                  <a:pt x="6478863" y="3045805"/>
                </a:cubicBezTo>
                <a:close/>
                <a:moveTo>
                  <a:pt x="6310083" y="3043649"/>
                </a:moveTo>
                <a:cubicBezTo>
                  <a:pt x="6305119" y="3042570"/>
                  <a:pt x="6300156" y="3043649"/>
                  <a:pt x="6292213" y="3045805"/>
                </a:cubicBezTo>
                <a:cubicBezTo>
                  <a:pt x="6284271" y="3045805"/>
                  <a:pt x="6280297" y="3050123"/>
                  <a:pt x="6288240" y="3067385"/>
                </a:cubicBezTo>
                <a:cubicBezTo>
                  <a:pt x="6296182" y="3084646"/>
                  <a:pt x="6296182" y="3084646"/>
                  <a:pt x="6304125" y="3076016"/>
                </a:cubicBezTo>
                <a:cubicBezTo>
                  <a:pt x="6312068" y="3067385"/>
                  <a:pt x="6316041" y="3067385"/>
                  <a:pt x="6327953" y="3071698"/>
                </a:cubicBezTo>
                <a:cubicBezTo>
                  <a:pt x="6347812" y="3080329"/>
                  <a:pt x="6347812" y="3071698"/>
                  <a:pt x="6327953" y="3054436"/>
                </a:cubicBezTo>
                <a:cubicBezTo>
                  <a:pt x="6320011" y="3047964"/>
                  <a:pt x="6315047" y="3044728"/>
                  <a:pt x="6310083" y="3043649"/>
                </a:cubicBezTo>
                <a:close/>
                <a:moveTo>
                  <a:pt x="6893371" y="3038255"/>
                </a:moveTo>
                <a:cubicBezTo>
                  <a:pt x="6891881" y="3037176"/>
                  <a:pt x="6889896" y="3039333"/>
                  <a:pt x="6887911" y="3045805"/>
                </a:cubicBezTo>
                <a:cubicBezTo>
                  <a:pt x="6883938" y="3050123"/>
                  <a:pt x="6883938" y="3058755"/>
                  <a:pt x="6887911" y="3058755"/>
                </a:cubicBezTo>
                <a:cubicBezTo>
                  <a:pt x="6891880" y="3058755"/>
                  <a:pt x="6895854" y="3058755"/>
                  <a:pt x="6895854" y="3050123"/>
                </a:cubicBezTo>
                <a:cubicBezTo>
                  <a:pt x="6895854" y="3043649"/>
                  <a:pt x="6894860" y="3039334"/>
                  <a:pt x="6893371" y="3038255"/>
                </a:cubicBezTo>
                <a:close/>
                <a:moveTo>
                  <a:pt x="6725085" y="3032862"/>
                </a:moveTo>
                <a:cubicBezTo>
                  <a:pt x="6717142" y="3028544"/>
                  <a:pt x="6709200" y="3041492"/>
                  <a:pt x="6713173" y="3054436"/>
                </a:cubicBezTo>
                <a:cubicBezTo>
                  <a:pt x="6717142" y="3067385"/>
                  <a:pt x="6729058" y="3067385"/>
                  <a:pt x="6729058" y="3050123"/>
                </a:cubicBezTo>
                <a:cubicBezTo>
                  <a:pt x="6729058" y="3041492"/>
                  <a:pt x="6729058" y="3037175"/>
                  <a:pt x="6725085" y="3032862"/>
                </a:cubicBezTo>
                <a:close/>
                <a:moveTo>
                  <a:pt x="6613888" y="3032862"/>
                </a:moveTo>
                <a:cubicBezTo>
                  <a:pt x="6613888" y="3032862"/>
                  <a:pt x="6613888" y="3037175"/>
                  <a:pt x="6617861" y="3041492"/>
                </a:cubicBezTo>
                <a:cubicBezTo>
                  <a:pt x="6621831" y="3041492"/>
                  <a:pt x="6625804" y="3050123"/>
                  <a:pt x="6621831" y="3054436"/>
                </a:cubicBezTo>
                <a:cubicBezTo>
                  <a:pt x="6617861" y="3058755"/>
                  <a:pt x="6621831" y="3063068"/>
                  <a:pt x="6625804" y="3063068"/>
                </a:cubicBezTo>
                <a:cubicBezTo>
                  <a:pt x="6637716" y="3063068"/>
                  <a:pt x="6637716" y="3054436"/>
                  <a:pt x="6625804" y="3041492"/>
                </a:cubicBezTo>
                <a:cubicBezTo>
                  <a:pt x="6621831" y="3037175"/>
                  <a:pt x="6617861" y="3032862"/>
                  <a:pt x="6613888" y="3032862"/>
                </a:cubicBezTo>
                <a:close/>
                <a:moveTo>
                  <a:pt x="6518576" y="3015599"/>
                </a:moveTo>
                <a:cubicBezTo>
                  <a:pt x="6506664" y="3019913"/>
                  <a:pt x="6502691" y="3019913"/>
                  <a:pt x="6502691" y="3028544"/>
                </a:cubicBezTo>
                <a:cubicBezTo>
                  <a:pt x="6502691" y="3032862"/>
                  <a:pt x="6498722" y="3037175"/>
                  <a:pt x="6494748" y="3037175"/>
                </a:cubicBezTo>
                <a:cubicBezTo>
                  <a:pt x="6490779" y="3037175"/>
                  <a:pt x="6486806" y="3045805"/>
                  <a:pt x="6486806" y="3054436"/>
                </a:cubicBezTo>
                <a:cubicBezTo>
                  <a:pt x="6486806" y="3063068"/>
                  <a:pt x="6482837" y="3076016"/>
                  <a:pt x="6482837" y="3084646"/>
                </a:cubicBezTo>
                <a:cubicBezTo>
                  <a:pt x="6478863" y="3093278"/>
                  <a:pt x="6478863" y="3093278"/>
                  <a:pt x="6482837" y="3088960"/>
                </a:cubicBezTo>
                <a:cubicBezTo>
                  <a:pt x="6490779" y="3080329"/>
                  <a:pt x="6522550" y="3080329"/>
                  <a:pt x="6526519" y="3088960"/>
                </a:cubicBezTo>
                <a:cubicBezTo>
                  <a:pt x="6530492" y="3093278"/>
                  <a:pt x="6534462" y="3097590"/>
                  <a:pt x="6542404" y="3093278"/>
                </a:cubicBezTo>
                <a:cubicBezTo>
                  <a:pt x="6550347" y="3088960"/>
                  <a:pt x="6554320" y="3088960"/>
                  <a:pt x="6554320" y="3093278"/>
                </a:cubicBezTo>
                <a:cubicBezTo>
                  <a:pt x="6554320" y="3097590"/>
                  <a:pt x="6558289" y="3101909"/>
                  <a:pt x="6566232" y="3101909"/>
                </a:cubicBezTo>
                <a:cubicBezTo>
                  <a:pt x="6574175" y="3106222"/>
                  <a:pt x="6582117" y="3110539"/>
                  <a:pt x="6590060" y="3119170"/>
                </a:cubicBezTo>
                <a:cubicBezTo>
                  <a:pt x="6598003" y="3127802"/>
                  <a:pt x="6601976" y="3132114"/>
                  <a:pt x="6601976" y="3127802"/>
                </a:cubicBezTo>
                <a:cubicBezTo>
                  <a:pt x="6601976" y="3123483"/>
                  <a:pt x="6594033" y="3114853"/>
                  <a:pt x="6590060" y="3110539"/>
                </a:cubicBezTo>
                <a:cubicBezTo>
                  <a:pt x="6582117" y="3097590"/>
                  <a:pt x="6582117" y="3097590"/>
                  <a:pt x="6590060" y="3097590"/>
                </a:cubicBezTo>
                <a:cubicBezTo>
                  <a:pt x="6598003" y="3097590"/>
                  <a:pt x="6601976" y="3101909"/>
                  <a:pt x="6605945" y="3106222"/>
                </a:cubicBezTo>
                <a:cubicBezTo>
                  <a:pt x="6609919" y="3110539"/>
                  <a:pt x="6613888" y="3114853"/>
                  <a:pt x="6617861" y="3114853"/>
                </a:cubicBezTo>
                <a:cubicBezTo>
                  <a:pt x="6625804" y="3114853"/>
                  <a:pt x="6601976" y="3058755"/>
                  <a:pt x="6598003" y="3054436"/>
                </a:cubicBezTo>
                <a:cubicBezTo>
                  <a:pt x="6578148" y="3054436"/>
                  <a:pt x="6562263" y="3041492"/>
                  <a:pt x="6566232" y="3032862"/>
                </a:cubicBezTo>
                <a:cubicBezTo>
                  <a:pt x="6570206" y="3028544"/>
                  <a:pt x="6566232" y="3024231"/>
                  <a:pt x="6558289" y="3024231"/>
                </a:cubicBezTo>
                <a:cubicBezTo>
                  <a:pt x="6550347" y="3019913"/>
                  <a:pt x="6546378" y="3024231"/>
                  <a:pt x="6546378" y="3028544"/>
                </a:cubicBezTo>
                <a:cubicBezTo>
                  <a:pt x="6546378" y="3032862"/>
                  <a:pt x="6546378" y="3037175"/>
                  <a:pt x="6550347" y="3037175"/>
                </a:cubicBezTo>
                <a:cubicBezTo>
                  <a:pt x="6558289" y="3037175"/>
                  <a:pt x="6554320" y="3063068"/>
                  <a:pt x="6542404" y="3067385"/>
                </a:cubicBezTo>
                <a:cubicBezTo>
                  <a:pt x="6518576" y="3076016"/>
                  <a:pt x="6510634" y="3050123"/>
                  <a:pt x="6526519" y="3028544"/>
                </a:cubicBezTo>
                <a:cubicBezTo>
                  <a:pt x="6534462" y="3015599"/>
                  <a:pt x="6534462" y="3015599"/>
                  <a:pt x="6518576" y="3015599"/>
                </a:cubicBezTo>
                <a:close/>
                <a:moveTo>
                  <a:pt x="6797065" y="3008586"/>
                </a:moveTo>
                <a:cubicBezTo>
                  <a:pt x="6795576" y="3010205"/>
                  <a:pt x="6794584" y="3015601"/>
                  <a:pt x="6792599" y="3024231"/>
                </a:cubicBezTo>
                <a:cubicBezTo>
                  <a:pt x="6792599" y="3037175"/>
                  <a:pt x="6792599" y="3037175"/>
                  <a:pt x="6800542" y="3032862"/>
                </a:cubicBezTo>
                <a:cubicBezTo>
                  <a:pt x="6804511" y="3028544"/>
                  <a:pt x="6804511" y="3019913"/>
                  <a:pt x="6804511" y="3015599"/>
                </a:cubicBezTo>
                <a:cubicBezTo>
                  <a:pt x="6800540" y="3009125"/>
                  <a:pt x="6798554" y="3006968"/>
                  <a:pt x="6797065" y="3008586"/>
                </a:cubicBezTo>
                <a:close/>
                <a:moveTo>
                  <a:pt x="6668991" y="3003731"/>
                </a:moveTo>
                <a:cubicBezTo>
                  <a:pt x="6662538" y="3003731"/>
                  <a:pt x="6657575" y="3004810"/>
                  <a:pt x="6657575" y="3006969"/>
                </a:cubicBezTo>
                <a:cubicBezTo>
                  <a:pt x="6657575" y="3024231"/>
                  <a:pt x="6673460" y="3032862"/>
                  <a:pt x="6681402" y="3019913"/>
                </a:cubicBezTo>
                <a:cubicBezTo>
                  <a:pt x="6685372" y="3011282"/>
                  <a:pt x="6689345" y="3006969"/>
                  <a:pt x="6689345" y="3006969"/>
                </a:cubicBezTo>
                <a:cubicBezTo>
                  <a:pt x="6683387" y="3004810"/>
                  <a:pt x="6675445" y="3003731"/>
                  <a:pt x="6668991" y="3003731"/>
                </a:cubicBezTo>
                <a:close/>
                <a:moveTo>
                  <a:pt x="6391494" y="3002651"/>
                </a:moveTo>
                <a:cubicBezTo>
                  <a:pt x="6387525" y="3002651"/>
                  <a:pt x="6383551" y="3006969"/>
                  <a:pt x="6383551" y="3011282"/>
                </a:cubicBezTo>
                <a:cubicBezTo>
                  <a:pt x="6383551" y="3015599"/>
                  <a:pt x="6387525" y="3019913"/>
                  <a:pt x="6391494" y="3019913"/>
                </a:cubicBezTo>
                <a:cubicBezTo>
                  <a:pt x="6395467" y="3019913"/>
                  <a:pt x="6395467" y="3019913"/>
                  <a:pt x="6395467" y="3024231"/>
                </a:cubicBezTo>
                <a:cubicBezTo>
                  <a:pt x="6395467" y="3041492"/>
                  <a:pt x="6399437" y="3050123"/>
                  <a:pt x="6403410" y="3037175"/>
                </a:cubicBezTo>
                <a:cubicBezTo>
                  <a:pt x="6407379" y="3028544"/>
                  <a:pt x="6411353" y="3028544"/>
                  <a:pt x="6423265" y="3037175"/>
                </a:cubicBezTo>
                <a:cubicBezTo>
                  <a:pt x="6431207" y="3045805"/>
                  <a:pt x="6435181" y="3045805"/>
                  <a:pt x="6439150" y="3041492"/>
                </a:cubicBezTo>
                <a:cubicBezTo>
                  <a:pt x="6443123" y="3037175"/>
                  <a:pt x="6451066" y="3032862"/>
                  <a:pt x="6459009" y="3028544"/>
                </a:cubicBezTo>
                <a:cubicBezTo>
                  <a:pt x="6474894" y="3019913"/>
                  <a:pt x="6470920" y="3006969"/>
                  <a:pt x="6455035" y="3006969"/>
                </a:cubicBezTo>
                <a:cubicBezTo>
                  <a:pt x="6447093" y="3006969"/>
                  <a:pt x="6439150" y="3015599"/>
                  <a:pt x="6439150" y="3019913"/>
                </a:cubicBezTo>
                <a:cubicBezTo>
                  <a:pt x="6439150" y="3028544"/>
                  <a:pt x="6435181" y="3028544"/>
                  <a:pt x="6431207" y="3024231"/>
                </a:cubicBezTo>
                <a:cubicBezTo>
                  <a:pt x="6427238" y="3019913"/>
                  <a:pt x="6419295" y="3019913"/>
                  <a:pt x="6411353" y="3019913"/>
                </a:cubicBezTo>
                <a:cubicBezTo>
                  <a:pt x="6403410" y="3019913"/>
                  <a:pt x="6399437" y="3015599"/>
                  <a:pt x="6399437" y="3011282"/>
                </a:cubicBezTo>
                <a:cubicBezTo>
                  <a:pt x="6399437" y="3006969"/>
                  <a:pt x="6395467" y="3002651"/>
                  <a:pt x="6391494" y="3002651"/>
                </a:cubicBezTo>
                <a:close/>
                <a:moveTo>
                  <a:pt x="6387525" y="2972445"/>
                </a:moveTo>
                <a:cubicBezTo>
                  <a:pt x="6375609" y="2972445"/>
                  <a:pt x="6371640" y="2976758"/>
                  <a:pt x="6375609" y="2981077"/>
                </a:cubicBezTo>
                <a:cubicBezTo>
                  <a:pt x="6383551" y="2985390"/>
                  <a:pt x="6387525" y="2989707"/>
                  <a:pt x="6395467" y="2981077"/>
                </a:cubicBezTo>
                <a:cubicBezTo>
                  <a:pt x="6403410" y="2972445"/>
                  <a:pt x="6403410" y="2972445"/>
                  <a:pt x="6387525" y="2972445"/>
                </a:cubicBezTo>
                <a:close/>
                <a:moveTo>
                  <a:pt x="6351781" y="2972445"/>
                </a:moveTo>
                <a:cubicBezTo>
                  <a:pt x="6347812" y="2972445"/>
                  <a:pt x="6347812" y="2976758"/>
                  <a:pt x="6347812" y="2981077"/>
                </a:cubicBezTo>
                <a:cubicBezTo>
                  <a:pt x="6347812" y="2985390"/>
                  <a:pt x="6351781" y="2989707"/>
                  <a:pt x="6355754" y="2989707"/>
                </a:cubicBezTo>
                <a:cubicBezTo>
                  <a:pt x="6359724" y="2989707"/>
                  <a:pt x="6359724" y="2985390"/>
                  <a:pt x="6359724" y="2981077"/>
                </a:cubicBezTo>
                <a:cubicBezTo>
                  <a:pt x="6355754" y="2976758"/>
                  <a:pt x="6351781" y="2972445"/>
                  <a:pt x="6351781" y="2972445"/>
                </a:cubicBezTo>
                <a:close/>
                <a:moveTo>
                  <a:pt x="6574175" y="2958420"/>
                </a:moveTo>
                <a:cubicBezTo>
                  <a:pt x="6569211" y="2958420"/>
                  <a:pt x="6564247" y="2961656"/>
                  <a:pt x="6562263" y="2968128"/>
                </a:cubicBezTo>
                <a:cubicBezTo>
                  <a:pt x="6558289" y="2989707"/>
                  <a:pt x="6558289" y="2989707"/>
                  <a:pt x="6574175" y="2981077"/>
                </a:cubicBezTo>
                <a:cubicBezTo>
                  <a:pt x="6582117" y="2981077"/>
                  <a:pt x="6586091" y="2972445"/>
                  <a:pt x="6586091" y="2968128"/>
                </a:cubicBezTo>
                <a:cubicBezTo>
                  <a:pt x="6584104" y="2961656"/>
                  <a:pt x="6579139" y="2958420"/>
                  <a:pt x="6574175" y="2958420"/>
                </a:cubicBezTo>
                <a:close/>
                <a:moveTo>
                  <a:pt x="6443123" y="2957342"/>
                </a:moveTo>
                <a:cubicBezTo>
                  <a:pt x="6438159" y="2957342"/>
                  <a:pt x="6433194" y="2959499"/>
                  <a:pt x="6431207" y="2963815"/>
                </a:cubicBezTo>
                <a:cubicBezTo>
                  <a:pt x="6431207" y="2972445"/>
                  <a:pt x="6451066" y="2981077"/>
                  <a:pt x="6455035" y="2976758"/>
                </a:cubicBezTo>
                <a:cubicBezTo>
                  <a:pt x="6459009" y="2972445"/>
                  <a:pt x="6459009" y="2968128"/>
                  <a:pt x="6455035" y="2963815"/>
                </a:cubicBezTo>
                <a:cubicBezTo>
                  <a:pt x="6453050" y="2959499"/>
                  <a:pt x="6448087" y="2957342"/>
                  <a:pt x="6443123" y="2957342"/>
                </a:cubicBezTo>
                <a:close/>
                <a:moveTo>
                  <a:pt x="6502691" y="2955184"/>
                </a:moveTo>
                <a:cubicBezTo>
                  <a:pt x="6498722" y="2955184"/>
                  <a:pt x="6494748" y="2959497"/>
                  <a:pt x="6486806" y="2963815"/>
                </a:cubicBezTo>
                <a:cubicBezTo>
                  <a:pt x="6474894" y="2972445"/>
                  <a:pt x="6474894" y="2972445"/>
                  <a:pt x="6486806" y="2972445"/>
                </a:cubicBezTo>
                <a:cubicBezTo>
                  <a:pt x="6494748" y="2972445"/>
                  <a:pt x="6502691" y="2968128"/>
                  <a:pt x="6502691" y="2963815"/>
                </a:cubicBezTo>
                <a:cubicBezTo>
                  <a:pt x="6502691" y="2959497"/>
                  <a:pt x="6502691" y="2955184"/>
                  <a:pt x="6502691" y="2955184"/>
                </a:cubicBezTo>
                <a:close/>
                <a:moveTo>
                  <a:pt x="6300156" y="2933604"/>
                </a:moveTo>
                <a:cubicBezTo>
                  <a:pt x="6300156" y="2946553"/>
                  <a:pt x="6320010" y="2981077"/>
                  <a:pt x="6327953" y="2981077"/>
                </a:cubicBezTo>
                <a:cubicBezTo>
                  <a:pt x="6331926" y="2981077"/>
                  <a:pt x="6331926" y="2972445"/>
                  <a:pt x="6323984" y="2963815"/>
                </a:cubicBezTo>
                <a:cubicBezTo>
                  <a:pt x="6320010" y="2955184"/>
                  <a:pt x="6316041" y="2946553"/>
                  <a:pt x="6316041" y="2942235"/>
                </a:cubicBezTo>
                <a:cubicBezTo>
                  <a:pt x="6316041" y="2937922"/>
                  <a:pt x="6316041" y="2933604"/>
                  <a:pt x="6312068" y="2933604"/>
                </a:cubicBezTo>
                <a:cubicBezTo>
                  <a:pt x="6308098" y="2933604"/>
                  <a:pt x="6304125" y="2933604"/>
                  <a:pt x="6300156" y="2933604"/>
                </a:cubicBezTo>
                <a:close/>
                <a:moveTo>
                  <a:pt x="6061877" y="2929291"/>
                </a:moveTo>
                <a:cubicBezTo>
                  <a:pt x="6057903" y="2929291"/>
                  <a:pt x="6053934" y="2933604"/>
                  <a:pt x="6057903" y="2937922"/>
                </a:cubicBezTo>
                <a:cubicBezTo>
                  <a:pt x="6061877" y="2942235"/>
                  <a:pt x="6065846" y="2946553"/>
                  <a:pt x="6065846" y="2946553"/>
                </a:cubicBezTo>
                <a:cubicBezTo>
                  <a:pt x="6065846" y="2946553"/>
                  <a:pt x="6069819" y="2946553"/>
                  <a:pt x="6069819" y="2937922"/>
                </a:cubicBezTo>
                <a:cubicBezTo>
                  <a:pt x="6069819" y="2933604"/>
                  <a:pt x="6065846" y="2929291"/>
                  <a:pt x="6061877" y="2929291"/>
                </a:cubicBezTo>
                <a:close/>
                <a:moveTo>
                  <a:pt x="6181016" y="2909331"/>
                </a:moveTo>
                <a:cubicBezTo>
                  <a:pt x="6180023" y="2908792"/>
                  <a:pt x="6179029" y="2909871"/>
                  <a:pt x="6177043" y="2912030"/>
                </a:cubicBezTo>
                <a:cubicBezTo>
                  <a:pt x="6173074" y="2920660"/>
                  <a:pt x="6184986" y="2937922"/>
                  <a:pt x="6188959" y="2929291"/>
                </a:cubicBezTo>
                <a:cubicBezTo>
                  <a:pt x="6188959" y="2929291"/>
                  <a:pt x="6188959" y="2920660"/>
                  <a:pt x="6184986" y="2916343"/>
                </a:cubicBezTo>
                <a:cubicBezTo>
                  <a:pt x="6183001" y="2912028"/>
                  <a:pt x="6182009" y="2909870"/>
                  <a:pt x="6181016" y="2909331"/>
                </a:cubicBezTo>
                <a:close/>
                <a:moveTo>
                  <a:pt x="5808208" y="2882899"/>
                </a:moveTo>
                <a:cubicBezTo>
                  <a:pt x="5806719" y="2881820"/>
                  <a:pt x="5803741" y="2883978"/>
                  <a:pt x="5799770" y="2890450"/>
                </a:cubicBezTo>
                <a:cubicBezTo>
                  <a:pt x="5799770" y="2894767"/>
                  <a:pt x="5799770" y="2903399"/>
                  <a:pt x="5799770" y="2903399"/>
                </a:cubicBezTo>
                <a:cubicBezTo>
                  <a:pt x="5803740" y="2907711"/>
                  <a:pt x="5803740" y="2903399"/>
                  <a:pt x="5807712" y="2894767"/>
                </a:cubicBezTo>
                <a:cubicBezTo>
                  <a:pt x="5809698" y="2888293"/>
                  <a:pt x="5809698" y="2883978"/>
                  <a:pt x="5808208" y="2882899"/>
                </a:cubicBezTo>
                <a:close/>
                <a:moveTo>
                  <a:pt x="5975997" y="2879664"/>
                </a:moveTo>
                <a:cubicBezTo>
                  <a:pt x="5974509" y="2879664"/>
                  <a:pt x="5974509" y="2881821"/>
                  <a:pt x="5974509" y="2886137"/>
                </a:cubicBezTo>
                <a:cubicBezTo>
                  <a:pt x="5974509" y="2894767"/>
                  <a:pt x="5982450" y="2903399"/>
                  <a:pt x="5990394" y="2907711"/>
                </a:cubicBezTo>
                <a:cubicBezTo>
                  <a:pt x="6002305" y="2912030"/>
                  <a:pt x="6006278" y="2912030"/>
                  <a:pt x="6002305" y="2907711"/>
                </a:cubicBezTo>
                <a:cubicBezTo>
                  <a:pt x="6002305" y="2903399"/>
                  <a:pt x="5994362" y="2894767"/>
                  <a:pt x="5986420" y="2886137"/>
                </a:cubicBezTo>
                <a:cubicBezTo>
                  <a:pt x="5980464" y="2881821"/>
                  <a:pt x="5977486" y="2879664"/>
                  <a:pt x="5975997" y="2879664"/>
                </a:cubicBezTo>
                <a:close/>
                <a:moveTo>
                  <a:pt x="6043508" y="2862939"/>
                </a:moveTo>
                <a:cubicBezTo>
                  <a:pt x="6040034" y="2860242"/>
                  <a:pt x="6036062" y="2860242"/>
                  <a:pt x="6034076" y="2864557"/>
                </a:cubicBezTo>
                <a:cubicBezTo>
                  <a:pt x="6030106" y="2868876"/>
                  <a:pt x="6034076" y="2877506"/>
                  <a:pt x="6038049" y="2881819"/>
                </a:cubicBezTo>
                <a:cubicBezTo>
                  <a:pt x="6045991" y="2890450"/>
                  <a:pt x="6049961" y="2890450"/>
                  <a:pt x="6049961" y="2877506"/>
                </a:cubicBezTo>
                <a:cubicBezTo>
                  <a:pt x="6049961" y="2871032"/>
                  <a:pt x="6046983" y="2865637"/>
                  <a:pt x="6043508" y="2862939"/>
                </a:cubicBezTo>
                <a:close/>
                <a:moveTo>
                  <a:pt x="6238600" y="2852221"/>
                </a:moveTo>
                <a:cubicBezTo>
                  <a:pt x="6232643" y="2849186"/>
                  <a:pt x="6226686" y="2861322"/>
                  <a:pt x="6220729" y="2890450"/>
                </a:cubicBezTo>
                <a:cubicBezTo>
                  <a:pt x="6216756" y="2903399"/>
                  <a:pt x="6212787" y="2916343"/>
                  <a:pt x="6208813" y="2920660"/>
                </a:cubicBezTo>
                <a:cubicBezTo>
                  <a:pt x="6204844" y="2924974"/>
                  <a:pt x="6204844" y="2924974"/>
                  <a:pt x="6208813" y="2924974"/>
                </a:cubicBezTo>
                <a:cubicBezTo>
                  <a:pt x="6224699" y="2924974"/>
                  <a:pt x="6252500" y="2873189"/>
                  <a:pt x="6244557" y="2860244"/>
                </a:cubicBezTo>
                <a:cubicBezTo>
                  <a:pt x="6242572" y="2855929"/>
                  <a:pt x="6240586" y="2853231"/>
                  <a:pt x="6238600" y="2852221"/>
                </a:cubicBezTo>
                <a:close/>
                <a:moveTo>
                  <a:pt x="394804" y="2838665"/>
                </a:moveTo>
                <a:cubicBezTo>
                  <a:pt x="390835" y="2838665"/>
                  <a:pt x="386861" y="2842982"/>
                  <a:pt x="390835" y="2847295"/>
                </a:cubicBezTo>
                <a:cubicBezTo>
                  <a:pt x="394804" y="2851613"/>
                  <a:pt x="398777" y="2855926"/>
                  <a:pt x="398777" y="2855926"/>
                </a:cubicBezTo>
                <a:cubicBezTo>
                  <a:pt x="402747" y="2855926"/>
                  <a:pt x="402747" y="2851613"/>
                  <a:pt x="402747" y="2847295"/>
                </a:cubicBezTo>
                <a:cubicBezTo>
                  <a:pt x="402747" y="2842982"/>
                  <a:pt x="398777" y="2838665"/>
                  <a:pt x="394804" y="2838665"/>
                </a:cubicBezTo>
                <a:close/>
                <a:moveTo>
                  <a:pt x="6200871" y="2834352"/>
                </a:moveTo>
                <a:cubicBezTo>
                  <a:pt x="6192928" y="2834352"/>
                  <a:pt x="6192928" y="2834352"/>
                  <a:pt x="6196902" y="2838665"/>
                </a:cubicBezTo>
                <a:cubicBezTo>
                  <a:pt x="6200871" y="2838665"/>
                  <a:pt x="6208813" y="2838665"/>
                  <a:pt x="6208813" y="2838665"/>
                </a:cubicBezTo>
                <a:cubicBezTo>
                  <a:pt x="6212787" y="2834352"/>
                  <a:pt x="6208813" y="2834352"/>
                  <a:pt x="6200871" y="2834352"/>
                </a:cubicBezTo>
                <a:close/>
                <a:moveTo>
                  <a:pt x="6034076" y="2830034"/>
                </a:moveTo>
                <a:cubicBezTo>
                  <a:pt x="6022165" y="2830034"/>
                  <a:pt x="6010249" y="2851613"/>
                  <a:pt x="6014221" y="2864557"/>
                </a:cubicBezTo>
                <a:cubicBezTo>
                  <a:pt x="6018190" y="2868876"/>
                  <a:pt x="6010249" y="2873189"/>
                  <a:pt x="6006278" y="2873189"/>
                </a:cubicBezTo>
                <a:cubicBezTo>
                  <a:pt x="5998336" y="2873189"/>
                  <a:pt x="5998336" y="2873189"/>
                  <a:pt x="6002305" y="2877506"/>
                </a:cubicBezTo>
                <a:cubicBezTo>
                  <a:pt x="6006278" y="2881819"/>
                  <a:pt x="6014221" y="2890450"/>
                  <a:pt x="6014221" y="2899081"/>
                </a:cubicBezTo>
                <a:cubicBezTo>
                  <a:pt x="6018190" y="2912030"/>
                  <a:pt x="6018190" y="2912030"/>
                  <a:pt x="6018190" y="2894767"/>
                </a:cubicBezTo>
                <a:cubicBezTo>
                  <a:pt x="6018190" y="2881819"/>
                  <a:pt x="6018190" y="2873189"/>
                  <a:pt x="6018190" y="2868876"/>
                </a:cubicBezTo>
                <a:cubicBezTo>
                  <a:pt x="6018190" y="2864557"/>
                  <a:pt x="6022165" y="2855927"/>
                  <a:pt x="6030106" y="2847296"/>
                </a:cubicBezTo>
                <a:cubicBezTo>
                  <a:pt x="6042018" y="2834352"/>
                  <a:pt x="6042018" y="2834352"/>
                  <a:pt x="6034076" y="2830034"/>
                </a:cubicBezTo>
                <a:close/>
                <a:moveTo>
                  <a:pt x="5994362" y="2825720"/>
                </a:moveTo>
                <a:cubicBezTo>
                  <a:pt x="5986420" y="2825720"/>
                  <a:pt x="5986420" y="2825720"/>
                  <a:pt x="5990394" y="2830034"/>
                </a:cubicBezTo>
                <a:cubicBezTo>
                  <a:pt x="5994362" y="2830034"/>
                  <a:pt x="5998336" y="2838665"/>
                  <a:pt x="5994362" y="2847296"/>
                </a:cubicBezTo>
                <a:cubicBezTo>
                  <a:pt x="5990394" y="2855927"/>
                  <a:pt x="5990394" y="2855927"/>
                  <a:pt x="5998336" y="2847296"/>
                </a:cubicBezTo>
                <a:cubicBezTo>
                  <a:pt x="6006278" y="2842983"/>
                  <a:pt x="6006278" y="2834352"/>
                  <a:pt x="6006278" y="2830034"/>
                </a:cubicBezTo>
                <a:cubicBezTo>
                  <a:pt x="6006278" y="2825720"/>
                  <a:pt x="5998336" y="2825720"/>
                  <a:pt x="5994362" y="2825720"/>
                </a:cubicBezTo>
                <a:close/>
                <a:moveTo>
                  <a:pt x="6139317" y="2814391"/>
                </a:moveTo>
                <a:cubicBezTo>
                  <a:pt x="6137331" y="2814930"/>
                  <a:pt x="6135345" y="2817088"/>
                  <a:pt x="6133360" y="2821403"/>
                </a:cubicBezTo>
                <a:cubicBezTo>
                  <a:pt x="6121444" y="2834352"/>
                  <a:pt x="6125418" y="2842983"/>
                  <a:pt x="6137330" y="2834352"/>
                </a:cubicBezTo>
                <a:cubicBezTo>
                  <a:pt x="6141303" y="2830034"/>
                  <a:pt x="6141303" y="2821403"/>
                  <a:pt x="6145272" y="2817090"/>
                </a:cubicBezTo>
                <a:cubicBezTo>
                  <a:pt x="6143288" y="2814931"/>
                  <a:pt x="6141302" y="2813852"/>
                  <a:pt x="6139317" y="2814391"/>
                </a:cubicBezTo>
                <a:close/>
                <a:moveTo>
                  <a:pt x="6672950" y="2805473"/>
                </a:moveTo>
                <a:lnTo>
                  <a:pt x="6681785" y="2807056"/>
                </a:lnTo>
                <a:lnTo>
                  <a:pt x="6682394" y="2811693"/>
                </a:lnTo>
                <a:cubicBezTo>
                  <a:pt x="6681401" y="2812772"/>
                  <a:pt x="6679416" y="2812772"/>
                  <a:pt x="6677429" y="2812772"/>
                </a:cubicBezTo>
                <a:close/>
                <a:moveTo>
                  <a:pt x="6097617" y="2804142"/>
                </a:moveTo>
                <a:cubicBezTo>
                  <a:pt x="6093647" y="2804142"/>
                  <a:pt x="6093647" y="2808459"/>
                  <a:pt x="6089674" y="2812772"/>
                </a:cubicBezTo>
                <a:cubicBezTo>
                  <a:pt x="6085706" y="2825720"/>
                  <a:pt x="6097617" y="2847296"/>
                  <a:pt x="6109533" y="2847296"/>
                </a:cubicBezTo>
                <a:cubicBezTo>
                  <a:pt x="6121444" y="2847296"/>
                  <a:pt x="6117475" y="2834352"/>
                  <a:pt x="6105559" y="2825720"/>
                </a:cubicBezTo>
                <a:cubicBezTo>
                  <a:pt x="6097617" y="2825720"/>
                  <a:pt x="6093647" y="2817090"/>
                  <a:pt x="6097617" y="2812772"/>
                </a:cubicBezTo>
                <a:cubicBezTo>
                  <a:pt x="6097617" y="2808459"/>
                  <a:pt x="6097617" y="2804142"/>
                  <a:pt x="6097617" y="2804142"/>
                </a:cubicBezTo>
                <a:close/>
                <a:moveTo>
                  <a:pt x="6567226" y="2801446"/>
                </a:moveTo>
                <a:lnTo>
                  <a:pt x="6569505" y="2803508"/>
                </a:lnTo>
                <a:lnTo>
                  <a:pt x="6566232" y="2803064"/>
                </a:lnTo>
                <a:lnTo>
                  <a:pt x="6565983" y="2802422"/>
                </a:lnTo>
                <a:close/>
                <a:moveTo>
                  <a:pt x="6544887" y="2783644"/>
                </a:moveTo>
                <a:cubicBezTo>
                  <a:pt x="6543398" y="2782565"/>
                  <a:pt x="6542404" y="2784723"/>
                  <a:pt x="6542404" y="2791198"/>
                </a:cubicBezTo>
                <a:cubicBezTo>
                  <a:pt x="6542404" y="2795510"/>
                  <a:pt x="6542404" y="2799828"/>
                  <a:pt x="6546378" y="2804142"/>
                </a:cubicBezTo>
                <a:cubicBezTo>
                  <a:pt x="6550347" y="2808459"/>
                  <a:pt x="6554320" y="2804142"/>
                  <a:pt x="6550347" y="2795510"/>
                </a:cubicBezTo>
                <a:cubicBezTo>
                  <a:pt x="6548362" y="2789038"/>
                  <a:pt x="6546377" y="2784723"/>
                  <a:pt x="6544887" y="2783644"/>
                </a:cubicBezTo>
                <a:close/>
                <a:moveTo>
                  <a:pt x="6610104" y="2760112"/>
                </a:moveTo>
                <a:cubicBezTo>
                  <a:pt x="6608428" y="2760449"/>
                  <a:pt x="6606939" y="2762068"/>
                  <a:pt x="6605945" y="2765305"/>
                </a:cubicBezTo>
                <a:cubicBezTo>
                  <a:pt x="6605945" y="2769618"/>
                  <a:pt x="6601976" y="2773936"/>
                  <a:pt x="6605945" y="2778249"/>
                </a:cubicBezTo>
                <a:cubicBezTo>
                  <a:pt x="6609919" y="2782566"/>
                  <a:pt x="6609919" y="2786879"/>
                  <a:pt x="6609919" y="2791198"/>
                </a:cubicBezTo>
                <a:cubicBezTo>
                  <a:pt x="6609919" y="2795510"/>
                  <a:pt x="6609919" y="2799828"/>
                  <a:pt x="6613888" y="2799828"/>
                </a:cubicBezTo>
                <a:cubicBezTo>
                  <a:pt x="6617861" y="2799828"/>
                  <a:pt x="6621831" y="2791198"/>
                  <a:pt x="6621831" y="2782566"/>
                </a:cubicBezTo>
                <a:cubicBezTo>
                  <a:pt x="6621831" y="2769620"/>
                  <a:pt x="6615130" y="2759100"/>
                  <a:pt x="6610104" y="2760112"/>
                </a:cubicBezTo>
                <a:close/>
                <a:moveTo>
                  <a:pt x="136670" y="2480486"/>
                </a:moveTo>
                <a:cubicBezTo>
                  <a:pt x="128728" y="2476168"/>
                  <a:pt x="128728" y="2484799"/>
                  <a:pt x="136670" y="2502061"/>
                </a:cubicBezTo>
                <a:cubicBezTo>
                  <a:pt x="140639" y="2510692"/>
                  <a:pt x="140639" y="2510692"/>
                  <a:pt x="144613" y="2502061"/>
                </a:cubicBezTo>
                <a:cubicBezTo>
                  <a:pt x="144613" y="2493429"/>
                  <a:pt x="140639" y="2484799"/>
                  <a:pt x="136670" y="2480486"/>
                </a:cubicBezTo>
                <a:close/>
                <a:moveTo>
                  <a:pt x="243894" y="2478326"/>
                </a:moveTo>
                <a:cubicBezTo>
                  <a:pt x="242901" y="2478326"/>
                  <a:pt x="241909" y="2480484"/>
                  <a:pt x="239925" y="2484799"/>
                </a:cubicBezTo>
                <a:cubicBezTo>
                  <a:pt x="235951" y="2489117"/>
                  <a:pt x="235951" y="2497748"/>
                  <a:pt x="239925" y="2502061"/>
                </a:cubicBezTo>
                <a:cubicBezTo>
                  <a:pt x="243894" y="2506378"/>
                  <a:pt x="247867" y="2506378"/>
                  <a:pt x="247867" y="2502061"/>
                </a:cubicBezTo>
                <a:cubicBezTo>
                  <a:pt x="251836" y="2497748"/>
                  <a:pt x="251836" y="2493429"/>
                  <a:pt x="247867" y="2484799"/>
                </a:cubicBezTo>
                <a:cubicBezTo>
                  <a:pt x="245881" y="2480484"/>
                  <a:pt x="244887" y="2478326"/>
                  <a:pt x="243894" y="2478326"/>
                </a:cubicBezTo>
                <a:close/>
                <a:moveTo>
                  <a:pt x="152556" y="2458907"/>
                </a:moveTo>
                <a:cubicBezTo>
                  <a:pt x="148582" y="2458907"/>
                  <a:pt x="148582" y="2463224"/>
                  <a:pt x="144613" y="2467537"/>
                </a:cubicBezTo>
                <a:cubicBezTo>
                  <a:pt x="144613" y="2471855"/>
                  <a:pt x="144613" y="2476168"/>
                  <a:pt x="148582" y="2476168"/>
                </a:cubicBezTo>
                <a:cubicBezTo>
                  <a:pt x="148582" y="2476168"/>
                  <a:pt x="152556" y="2471855"/>
                  <a:pt x="156525" y="2467537"/>
                </a:cubicBezTo>
                <a:cubicBezTo>
                  <a:pt x="156525" y="2463224"/>
                  <a:pt x="152556" y="2458907"/>
                  <a:pt x="152556" y="2458907"/>
                </a:cubicBezTo>
                <a:close/>
                <a:moveTo>
                  <a:pt x="104900" y="2450275"/>
                </a:moveTo>
                <a:cubicBezTo>
                  <a:pt x="104900" y="2450275"/>
                  <a:pt x="104900" y="2454594"/>
                  <a:pt x="100926" y="2463224"/>
                </a:cubicBezTo>
                <a:cubicBezTo>
                  <a:pt x="100926" y="2471855"/>
                  <a:pt x="100926" y="2476168"/>
                  <a:pt x="104900" y="2476168"/>
                </a:cubicBezTo>
                <a:cubicBezTo>
                  <a:pt x="108869" y="2476168"/>
                  <a:pt x="108869" y="2471855"/>
                  <a:pt x="108869" y="2463224"/>
                </a:cubicBezTo>
                <a:cubicBezTo>
                  <a:pt x="108869" y="2454594"/>
                  <a:pt x="104900" y="2450275"/>
                  <a:pt x="104900" y="2450275"/>
                </a:cubicBezTo>
                <a:close/>
                <a:moveTo>
                  <a:pt x="355091" y="2415752"/>
                </a:moveTo>
                <a:cubicBezTo>
                  <a:pt x="351122" y="2415752"/>
                  <a:pt x="351122" y="2420070"/>
                  <a:pt x="351122" y="2424383"/>
                </a:cubicBezTo>
                <a:cubicBezTo>
                  <a:pt x="351122" y="2428701"/>
                  <a:pt x="355091" y="2433014"/>
                  <a:pt x="359064" y="2433014"/>
                </a:cubicBezTo>
                <a:cubicBezTo>
                  <a:pt x="363033" y="2433014"/>
                  <a:pt x="363033" y="2433014"/>
                  <a:pt x="363033" y="2424383"/>
                </a:cubicBezTo>
                <a:cubicBezTo>
                  <a:pt x="359064" y="2420070"/>
                  <a:pt x="355091" y="2415752"/>
                  <a:pt x="355091" y="2415752"/>
                </a:cubicBezTo>
                <a:close/>
                <a:moveTo>
                  <a:pt x="331759" y="2415752"/>
                </a:moveTo>
                <a:cubicBezTo>
                  <a:pt x="327291" y="2413594"/>
                  <a:pt x="323320" y="2415752"/>
                  <a:pt x="323320" y="2424383"/>
                </a:cubicBezTo>
                <a:cubicBezTo>
                  <a:pt x="323320" y="2433014"/>
                  <a:pt x="323320" y="2437331"/>
                  <a:pt x="327294" y="2433014"/>
                </a:cubicBezTo>
                <a:cubicBezTo>
                  <a:pt x="327294" y="2428701"/>
                  <a:pt x="335236" y="2433014"/>
                  <a:pt x="339205" y="2437331"/>
                </a:cubicBezTo>
                <a:cubicBezTo>
                  <a:pt x="343179" y="2441645"/>
                  <a:pt x="347148" y="2441645"/>
                  <a:pt x="343179" y="2433014"/>
                </a:cubicBezTo>
                <a:cubicBezTo>
                  <a:pt x="341192" y="2424383"/>
                  <a:pt x="336227" y="2417909"/>
                  <a:pt x="331759" y="2415752"/>
                </a:cubicBezTo>
                <a:close/>
                <a:moveTo>
                  <a:pt x="148582" y="2411438"/>
                </a:moveTo>
                <a:cubicBezTo>
                  <a:pt x="140639" y="2415752"/>
                  <a:pt x="140639" y="2437331"/>
                  <a:pt x="148582" y="2437331"/>
                </a:cubicBezTo>
                <a:cubicBezTo>
                  <a:pt x="152556" y="2437331"/>
                  <a:pt x="156525" y="2433014"/>
                  <a:pt x="152556" y="2428701"/>
                </a:cubicBezTo>
                <a:cubicBezTo>
                  <a:pt x="152556" y="2424383"/>
                  <a:pt x="152556" y="2420070"/>
                  <a:pt x="156525" y="2420070"/>
                </a:cubicBezTo>
                <a:cubicBezTo>
                  <a:pt x="160498" y="2420070"/>
                  <a:pt x="164467" y="2424383"/>
                  <a:pt x="160498" y="2437331"/>
                </a:cubicBezTo>
                <a:cubicBezTo>
                  <a:pt x="160498" y="2454594"/>
                  <a:pt x="160498" y="2454594"/>
                  <a:pt x="168441" y="2441645"/>
                </a:cubicBezTo>
                <a:cubicBezTo>
                  <a:pt x="180353" y="2428701"/>
                  <a:pt x="180353" y="2428701"/>
                  <a:pt x="164467" y="2420070"/>
                </a:cubicBezTo>
                <a:cubicBezTo>
                  <a:pt x="160498" y="2411438"/>
                  <a:pt x="152556" y="2411438"/>
                  <a:pt x="148582" y="2411438"/>
                </a:cubicBezTo>
                <a:close/>
                <a:moveTo>
                  <a:pt x="7601" y="2406583"/>
                </a:moveTo>
                <a:cubicBezTo>
                  <a:pt x="6608" y="2408200"/>
                  <a:pt x="5615" y="2411436"/>
                  <a:pt x="5615" y="2415752"/>
                </a:cubicBezTo>
                <a:cubicBezTo>
                  <a:pt x="5615" y="2428701"/>
                  <a:pt x="5615" y="2433014"/>
                  <a:pt x="13557" y="2428701"/>
                </a:cubicBezTo>
                <a:cubicBezTo>
                  <a:pt x="17531" y="2428701"/>
                  <a:pt x="21500" y="2424383"/>
                  <a:pt x="17531" y="2420070"/>
                </a:cubicBezTo>
                <a:cubicBezTo>
                  <a:pt x="13557" y="2415752"/>
                  <a:pt x="9588" y="2411438"/>
                  <a:pt x="9588" y="2407121"/>
                </a:cubicBezTo>
                <a:cubicBezTo>
                  <a:pt x="9588" y="2404964"/>
                  <a:pt x="8595" y="2404964"/>
                  <a:pt x="7601" y="2406583"/>
                </a:cubicBezTo>
                <a:close/>
                <a:moveTo>
                  <a:pt x="440475" y="2388783"/>
                </a:moveTo>
                <a:cubicBezTo>
                  <a:pt x="436504" y="2388783"/>
                  <a:pt x="432532" y="2392019"/>
                  <a:pt x="430548" y="2398490"/>
                </a:cubicBezTo>
                <a:cubicBezTo>
                  <a:pt x="422605" y="2420070"/>
                  <a:pt x="438490" y="2437331"/>
                  <a:pt x="446433" y="2420070"/>
                </a:cubicBezTo>
                <a:cubicBezTo>
                  <a:pt x="450402" y="2411438"/>
                  <a:pt x="450402" y="2402808"/>
                  <a:pt x="450402" y="2398490"/>
                </a:cubicBezTo>
                <a:cubicBezTo>
                  <a:pt x="448418" y="2392019"/>
                  <a:pt x="444446" y="2388783"/>
                  <a:pt x="440475" y="2388783"/>
                </a:cubicBezTo>
                <a:close/>
                <a:moveTo>
                  <a:pt x="231982" y="2386085"/>
                </a:moveTo>
                <a:cubicBezTo>
                  <a:pt x="229996" y="2387703"/>
                  <a:pt x="228011" y="2392019"/>
                  <a:pt x="224039" y="2398490"/>
                </a:cubicBezTo>
                <a:cubicBezTo>
                  <a:pt x="220066" y="2407121"/>
                  <a:pt x="212123" y="2415752"/>
                  <a:pt x="208154" y="2411438"/>
                </a:cubicBezTo>
                <a:cubicBezTo>
                  <a:pt x="204181" y="2411438"/>
                  <a:pt x="200211" y="2411438"/>
                  <a:pt x="204181" y="2415752"/>
                </a:cubicBezTo>
                <a:cubicBezTo>
                  <a:pt x="204181" y="2420070"/>
                  <a:pt x="200211" y="2424383"/>
                  <a:pt x="192269" y="2424383"/>
                </a:cubicBezTo>
                <a:cubicBezTo>
                  <a:pt x="184326" y="2424383"/>
                  <a:pt x="176384" y="2433014"/>
                  <a:pt x="176384" y="2441645"/>
                </a:cubicBezTo>
                <a:cubicBezTo>
                  <a:pt x="172410" y="2450275"/>
                  <a:pt x="176384" y="2454594"/>
                  <a:pt x="180353" y="2450275"/>
                </a:cubicBezTo>
                <a:cubicBezTo>
                  <a:pt x="184326" y="2445962"/>
                  <a:pt x="192269" y="2450275"/>
                  <a:pt x="196238" y="2454594"/>
                </a:cubicBezTo>
                <a:cubicBezTo>
                  <a:pt x="208154" y="2467537"/>
                  <a:pt x="231982" y="2441645"/>
                  <a:pt x="231982" y="2420070"/>
                </a:cubicBezTo>
                <a:cubicBezTo>
                  <a:pt x="231982" y="2415752"/>
                  <a:pt x="239925" y="2407121"/>
                  <a:pt x="243894" y="2407121"/>
                </a:cubicBezTo>
                <a:cubicBezTo>
                  <a:pt x="255810" y="2407121"/>
                  <a:pt x="255810" y="2407121"/>
                  <a:pt x="239925" y="2389860"/>
                </a:cubicBezTo>
                <a:cubicBezTo>
                  <a:pt x="235953" y="2385545"/>
                  <a:pt x="233968" y="2384466"/>
                  <a:pt x="231982" y="2386085"/>
                </a:cubicBezTo>
                <a:close/>
                <a:moveTo>
                  <a:pt x="450900" y="2375834"/>
                </a:moveTo>
                <a:cubicBezTo>
                  <a:pt x="449411" y="2376913"/>
                  <a:pt x="450404" y="2381228"/>
                  <a:pt x="454376" y="2389860"/>
                </a:cubicBezTo>
                <a:cubicBezTo>
                  <a:pt x="458345" y="2398490"/>
                  <a:pt x="458345" y="2411438"/>
                  <a:pt x="458345" y="2415752"/>
                </a:cubicBezTo>
                <a:cubicBezTo>
                  <a:pt x="458345" y="2420070"/>
                  <a:pt x="458345" y="2424383"/>
                  <a:pt x="462318" y="2424383"/>
                </a:cubicBezTo>
                <a:cubicBezTo>
                  <a:pt x="470261" y="2424383"/>
                  <a:pt x="478204" y="2407121"/>
                  <a:pt x="474230" y="2394177"/>
                </a:cubicBezTo>
                <a:cubicBezTo>
                  <a:pt x="474230" y="2389860"/>
                  <a:pt x="470261" y="2385547"/>
                  <a:pt x="462318" y="2381228"/>
                </a:cubicBezTo>
                <a:cubicBezTo>
                  <a:pt x="456360" y="2376913"/>
                  <a:pt x="452389" y="2374755"/>
                  <a:pt x="450900" y="2375834"/>
                </a:cubicBezTo>
                <a:close/>
                <a:moveTo>
                  <a:pt x="184822" y="2370981"/>
                </a:moveTo>
                <a:cubicBezTo>
                  <a:pt x="175390" y="2370442"/>
                  <a:pt x="166454" y="2372600"/>
                  <a:pt x="164467" y="2376916"/>
                </a:cubicBezTo>
                <a:cubicBezTo>
                  <a:pt x="160498" y="2385547"/>
                  <a:pt x="184326" y="2420070"/>
                  <a:pt x="188295" y="2420070"/>
                </a:cubicBezTo>
                <a:cubicBezTo>
                  <a:pt x="200211" y="2420070"/>
                  <a:pt x="196238" y="2398490"/>
                  <a:pt x="188295" y="2385547"/>
                </a:cubicBezTo>
                <a:cubicBezTo>
                  <a:pt x="184326" y="2381228"/>
                  <a:pt x="188295" y="2381228"/>
                  <a:pt x="196238" y="2389860"/>
                </a:cubicBezTo>
                <a:cubicBezTo>
                  <a:pt x="212123" y="2407121"/>
                  <a:pt x="224039" y="2398490"/>
                  <a:pt x="208154" y="2381228"/>
                </a:cubicBezTo>
                <a:cubicBezTo>
                  <a:pt x="204183" y="2374756"/>
                  <a:pt x="194254" y="2371520"/>
                  <a:pt x="184822" y="2370981"/>
                </a:cubicBezTo>
                <a:close/>
                <a:moveTo>
                  <a:pt x="374949" y="2351023"/>
                </a:moveTo>
                <a:cubicBezTo>
                  <a:pt x="370976" y="2351023"/>
                  <a:pt x="367007" y="2355336"/>
                  <a:pt x="367007" y="2359654"/>
                </a:cubicBezTo>
                <a:cubicBezTo>
                  <a:pt x="367007" y="2363967"/>
                  <a:pt x="367007" y="2368284"/>
                  <a:pt x="370976" y="2368284"/>
                </a:cubicBezTo>
                <a:cubicBezTo>
                  <a:pt x="374949" y="2368284"/>
                  <a:pt x="378919" y="2363967"/>
                  <a:pt x="378919" y="2359654"/>
                </a:cubicBezTo>
                <a:cubicBezTo>
                  <a:pt x="382892" y="2355336"/>
                  <a:pt x="378919" y="2351023"/>
                  <a:pt x="374949" y="2351023"/>
                </a:cubicBezTo>
                <a:close/>
                <a:moveTo>
                  <a:pt x="676770" y="2333761"/>
                </a:moveTo>
                <a:cubicBezTo>
                  <a:pt x="672796" y="2333761"/>
                  <a:pt x="668827" y="2338074"/>
                  <a:pt x="672796" y="2342392"/>
                </a:cubicBezTo>
                <a:cubicBezTo>
                  <a:pt x="676770" y="2346706"/>
                  <a:pt x="680739" y="2351023"/>
                  <a:pt x="680739" y="2351023"/>
                </a:cubicBezTo>
                <a:cubicBezTo>
                  <a:pt x="680739" y="2351023"/>
                  <a:pt x="680739" y="2346706"/>
                  <a:pt x="684712" y="2342392"/>
                </a:cubicBezTo>
                <a:cubicBezTo>
                  <a:pt x="684712" y="2338074"/>
                  <a:pt x="680739" y="2333761"/>
                  <a:pt x="676770" y="2333761"/>
                </a:cubicBezTo>
                <a:close/>
                <a:moveTo>
                  <a:pt x="351122" y="2329443"/>
                </a:moveTo>
                <a:cubicBezTo>
                  <a:pt x="339205" y="2329443"/>
                  <a:pt x="339205" y="2338074"/>
                  <a:pt x="347148" y="2346706"/>
                </a:cubicBezTo>
                <a:cubicBezTo>
                  <a:pt x="347148" y="2351023"/>
                  <a:pt x="351122" y="2346706"/>
                  <a:pt x="355091" y="2342392"/>
                </a:cubicBezTo>
                <a:cubicBezTo>
                  <a:pt x="359064" y="2333761"/>
                  <a:pt x="355091" y="2329443"/>
                  <a:pt x="351122" y="2329443"/>
                </a:cubicBezTo>
                <a:close/>
                <a:moveTo>
                  <a:pt x="438490" y="2320813"/>
                </a:moveTo>
                <a:cubicBezTo>
                  <a:pt x="434517" y="2316499"/>
                  <a:pt x="434517" y="2325130"/>
                  <a:pt x="434517" y="2333761"/>
                </a:cubicBezTo>
                <a:cubicBezTo>
                  <a:pt x="434517" y="2342392"/>
                  <a:pt x="438490" y="2342392"/>
                  <a:pt x="438490" y="2338074"/>
                </a:cubicBezTo>
                <a:cubicBezTo>
                  <a:pt x="442460" y="2329443"/>
                  <a:pt x="442460" y="2325130"/>
                  <a:pt x="438490" y="2320813"/>
                </a:cubicBezTo>
                <a:close/>
                <a:moveTo>
                  <a:pt x="259779" y="2312182"/>
                </a:moveTo>
                <a:cubicBezTo>
                  <a:pt x="255810" y="2312182"/>
                  <a:pt x="251836" y="2316499"/>
                  <a:pt x="251836" y="2320813"/>
                </a:cubicBezTo>
                <a:cubicBezTo>
                  <a:pt x="251836" y="2325130"/>
                  <a:pt x="255810" y="2329443"/>
                  <a:pt x="259779" y="2325130"/>
                </a:cubicBezTo>
                <a:cubicBezTo>
                  <a:pt x="263752" y="2320813"/>
                  <a:pt x="267722" y="2316499"/>
                  <a:pt x="267722" y="2316499"/>
                </a:cubicBezTo>
                <a:cubicBezTo>
                  <a:pt x="267722" y="2312182"/>
                  <a:pt x="263752" y="2312182"/>
                  <a:pt x="259779" y="2312182"/>
                </a:cubicBezTo>
                <a:close/>
                <a:moveTo>
                  <a:pt x="585427" y="2307869"/>
                </a:moveTo>
                <a:cubicBezTo>
                  <a:pt x="581458" y="2307869"/>
                  <a:pt x="581458" y="2316499"/>
                  <a:pt x="585427" y="2325130"/>
                </a:cubicBezTo>
                <a:cubicBezTo>
                  <a:pt x="589401" y="2333761"/>
                  <a:pt x="593370" y="2342392"/>
                  <a:pt x="593370" y="2342392"/>
                </a:cubicBezTo>
                <a:cubicBezTo>
                  <a:pt x="593370" y="2342392"/>
                  <a:pt x="593370" y="2338074"/>
                  <a:pt x="593370" y="2325130"/>
                </a:cubicBezTo>
                <a:cubicBezTo>
                  <a:pt x="593370" y="2316499"/>
                  <a:pt x="589401" y="2307869"/>
                  <a:pt x="585427" y="2307869"/>
                </a:cubicBezTo>
                <a:close/>
                <a:moveTo>
                  <a:pt x="486146" y="2303550"/>
                </a:moveTo>
                <a:cubicBezTo>
                  <a:pt x="482173" y="2303550"/>
                  <a:pt x="482173" y="2307869"/>
                  <a:pt x="478204" y="2312182"/>
                </a:cubicBezTo>
                <a:cubicBezTo>
                  <a:pt x="478204" y="2316499"/>
                  <a:pt x="482173" y="2320813"/>
                  <a:pt x="486146" y="2320813"/>
                </a:cubicBezTo>
                <a:cubicBezTo>
                  <a:pt x="490116" y="2320813"/>
                  <a:pt x="494089" y="2316499"/>
                  <a:pt x="494089" y="2312182"/>
                </a:cubicBezTo>
                <a:cubicBezTo>
                  <a:pt x="490116" y="2307869"/>
                  <a:pt x="486146" y="2303550"/>
                  <a:pt x="486146" y="2303550"/>
                </a:cubicBezTo>
                <a:close/>
                <a:moveTo>
                  <a:pt x="286586" y="2303014"/>
                </a:moveTo>
                <a:cubicBezTo>
                  <a:pt x="283608" y="2301396"/>
                  <a:pt x="281622" y="2303554"/>
                  <a:pt x="279638" y="2307869"/>
                </a:cubicBezTo>
                <a:cubicBezTo>
                  <a:pt x="279638" y="2312182"/>
                  <a:pt x="283607" y="2325130"/>
                  <a:pt x="295523" y="2338074"/>
                </a:cubicBezTo>
                <a:cubicBezTo>
                  <a:pt x="319351" y="2359654"/>
                  <a:pt x="323320" y="2351023"/>
                  <a:pt x="299492" y="2320813"/>
                </a:cubicBezTo>
                <a:cubicBezTo>
                  <a:pt x="293536" y="2310026"/>
                  <a:pt x="289565" y="2304632"/>
                  <a:pt x="286586" y="2303014"/>
                </a:cubicBezTo>
                <a:close/>
                <a:moveTo>
                  <a:pt x="536780" y="2301395"/>
                </a:moveTo>
                <a:cubicBezTo>
                  <a:pt x="533801" y="2302474"/>
                  <a:pt x="531815" y="2307869"/>
                  <a:pt x="533802" y="2316499"/>
                </a:cubicBezTo>
                <a:cubicBezTo>
                  <a:pt x="537771" y="2346706"/>
                  <a:pt x="549687" y="2351023"/>
                  <a:pt x="561599" y="2333761"/>
                </a:cubicBezTo>
                <a:cubicBezTo>
                  <a:pt x="569542" y="2316499"/>
                  <a:pt x="569542" y="2316499"/>
                  <a:pt x="561599" y="2320813"/>
                </a:cubicBezTo>
                <a:cubicBezTo>
                  <a:pt x="553657" y="2320813"/>
                  <a:pt x="549687" y="2320813"/>
                  <a:pt x="545714" y="2312182"/>
                </a:cubicBezTo>
                <a:cubicBezTo>
                  <a:pt x="543729" y="2303550"/>
                  <a:pt x="539758" y="2300315"/>
                  <a:pt x="536780" y="2301395"/>
                </a:cubicBezTo>
                <a:close/>
                <a:moveTo>
                  <a:pt x="134745" y="2297213"/>
                </a:moveTo>
                <a:cubicBezTo>
                  <a:pt x="131953" y="2298157"/>
                  <a:pt x="128726" y="2300314"/>
                  <a:pt x="124754" y="2303550"/>
                </a:cubicBezTo>
                <a:cubicBezTo>
                  <a:pt x="116812" y="2307869"/>
                  <a:pt x="116812" y="2316499"/>
                  <a:pt x="120785" y="2325130"/>
                </a:cubicBezTo>
                <a:cubicBezTo>
                  <a:pt x="120785" y="2333761"/>
                  <a:pt x="124754" y="2342392"/>
                  <a:pt x="124754" y="2346706"/>
                </a:cubicBezTo>
                <a:cubicBezTo>
                  <a:pt x="128728" y="2355336"/>
                  <a:pt x="136670" y="2363967"/>
                  <a:pt x="136670" y="2351023"/>
                </a:cubicBezTo>
                <a:cubicBezTo>
                  <a:pt x="136670" y="2342392"/>
                  <a:pt x="136670" y="2342392"/>
                  <a:pt x="148582" y="2359654"/>
                </a:cubicBezTo>
                <a:cubicBezTo>
                  <a:pt x="160498" y="2385547"/>
                  <a:pt x="168441" y="2359654"/>
                  <a:pt x="156525" y="2325130"/>
                </a:cubicBezTo>
                <a:cubicBezTo>
                  <a:pt x="150569" y="2310025"/>
                  <a:pt x="146598" y="2301395"/>
                  <a:pt x="142130" y="2298157"/>
                </a:cubicBezTo>
                <a:cubicBezTo>
                  <a:pt x="139896" y="2296539"/>
                  <a:pt x="137538" y="2296270"/>
                  <a:pt x="134745" y="2297213"/>
                </a:cubicBezTo>
                <a:close/>
                <a:moveTo>
                  <a:pt x="323320" y="2290607"/>
                </a:moveTo>
                <a:cubicBezTo>
                  <a:pt x="319351" y="2290607"/>
                  <a:pt x="315378" y="2290607"/>
                  <a:pt x="315378" y="2299238"/>
                </a:cubicBezTo>
                <a:cubicBezTo>
                  <a:pt x="315378" y="2303550"/>
                  <a:pt x="319351" y="2312182"/>
                  <a:pt x="323320" y="2312182"/>
                </a:cubicBezTo>
                <a:cubicBezTo>
                  <a:pt x="327294" y="2312182"/>
                  <a:pt x="331263" y="2307869"/>
                  <a:pt x="331263" y="2303550"/>
                </a:cubicBezTo>
                <a:cubicBezTo>
                  <a:pt x="331263" y="2299238"/>
                  <a:pt x="327294" y="2294920"/>
                  <a:pt x="323320" y="2290607"/>
                </a:cubicBezTo>
                <a:close/>
                <a:moveTo>
                  <a:pt x="361050" y="2290606"/>
                </a:moveTo>
                <a:cubicBezTo>
                  <a:pt x="347150" y="2289526"/>
                  <a:pt x="335236" y="2290605"/>
                  <a:pt x="335236" y="2294920"/>
                </a:cubicBezTo>
                <a:cubicBezTo>
                  <a:pt x="335236" y="2299238"/>
                  <a:pt x="335236" y="2299238"/>
                  <a:pt x="339205" y="2299238"/>
                </a:cubicBezTo>
                <a:cubicBezTo>
                  <a:pt x="343179" y="2299238"/>
                  <a:pt x="351122" y="2303550"/>
                  <a:pt x="359064" y="2307869"/>
                </a:cubicBezTo>
                <a:cubicBezTo>
                  <a:pt x="370976" y="2316499"/>
                  <a:pt x="374949" y="2316499"/>
                  <a:pt x="378919" y="2307869"/>
                </a:cubicBezTo>
                <a:cubicBezTo>
                  <a:pt x="382892" y="2299238"/>
                  <a:pt x="382892" y="2299238"/>
                  <a:pt x="382892" y="2312182"/>
                </a:cubicBezTo>
                <a:cubicBezTo>
                  <a:pt x="382892" y="2320813"/>
                  <a:pt x="386861" y="2325130"/>
                  <a:pt x="394804" y="2320813"/>
                </a:cubicBezTo>
                <a:cubicBezTo>
                  <a:pt x="410689" y="2316499"/>
                  <a:pt x="410689" y="2307869"/>
                  <a:pt x="398777" y="2299238"/>
                </a:cubicBezTo>
                <a:cubicBezTo>
                  <a:pt x="390835" y="2294922"/>
                  <a:pt x="374949" y="2291685"/>
                  <a:pt x="361050" y="2290606"/>
                </a:cubicBezTo>
                <a:close/>
                <a:moveTo>
                  <a:pt x="247867" y="2273345"/>
                </a:moveTo>
                <a:cubicBezTo>
                  <a:pt x="247867" y="2273345"/>
                  <a:pt x="251836" y="2281976"/>
                  <a:pt x="255810" y="2286289"/>
                </a:cubicBezTo>
                <a:cubicBezTo>
                  <a:pt x="263752" y="2294920"/>
                  <a:pt x="267722" y="2294920"/>
                  <a:pt x="263752" y="2286289"/>
                </a:cubicBezTo>
                <a:cubicBezTo>
                  <a:pt x="263752" y="2277659"/>
                  <a:pt x="259779" y="2273345"/>
                  <a:pt x="255810" y="2273345"/>
                </a:cubicBezTo>
                <a:cubicBezTo>
                  <a:pt x="251836" y="2273345"/>
                  <a:pt x="247867" y="2273345"/>
                  <a:pt x="247867" y="2273345"/>
                </a:cubicBezTo>
                <a:close/>
                <a:moveTo>
                  <a:pt x="478204" y="2260396"/>
                </a:moveTo>
                <a:cubicBezTo>
                  <a:pt x="470261" y="2260396"/>
                  <a:pt x="462318" y="2277659"/>
                  <a:pt x="466288" y="2281976"/>
                </a:cubicBezTo>
                <a:cubicBezTo>
                  <a:pt x="470261" y="2286289"/>
                  <a:pt x="474230" y="2281976"/>
                  <a:pt x="478204" y="2273345"/>
                </a:cubicBezTo>
                <a:cubicBezTo>
                  <a:pt x="482173" y="2264715"/>
                  <a:pt x="482173" y="2260396"/>
                  <a:pt x="478204" y="2260396"/>
                </a:cubicBezTo>
                <a:close/>
                <a:moveTo>
                  <a:pt x="891221" y="2251766"/>
                </a:moveTo>
                <a:cubicBezTo>
                  <a:pt x="879305" y="2251766"/>
                  <a:pt x="879305" y="2269028"/>
                  <a:pt x="891221" y="2281976"/>
                </a:cubicBezTo>
                <a:cubicBezTo>
                  <a:pt x="899163" y="2294920"/>
                  <a:pt x="899163" y="2294920"/>
                  <a:pt x="899163" y="2273345"/>
                </a:cubicBezTo>
                <a:cubicBezTo>
                  <a:pt x="899163" y="2260396"/>
                  <a:pt x="895190" y="2251766"/>
                  <a:pt x="891221" y="2251766"/>
                </a:cubicBezTo>
                <a:close/>
                <a:moveTo>
                  <a:pt x="649466" y="2223177"/>
                </a:moveTo>
                <a:cubicBezTo>
                  <a:pt x="648969" y="2221559"/>
                  <a:pt x="646984" y="2223716"/>
                  <a:pt x="644999" y="2230191"/>
                </a:cubicBezTo>
                <a:cubicBezTo>
                  <a:pt x="637056" y="2238822"/>
                  <a:pt x="633083" y="2238822"/>
                  <a:pt x="625140" y="2230191"/>
                </a:cubicBezTo>
                <a:cubicBezTo>
                  <a:pt x="617198" y="2221561"/>
                  <a:pt x="617198" y="2221561"/>
                  <a:pt x="617198" y="2234504"/>
                </a:cubicBezTo>
                <a:cubicBezTo>
                  <a:pt x="617198" y="2243135"/>
                  <a:pt x="621171" y="2247452"/>
                  <a:pt x="625140" y="2247452"/>
                </a:cubicBezTo>
                <a:cubicBezTo>
                  <a:pt x="629114" y="2247452"/>
                  <a:pt x="633083" y="2251766"/>
                  <a:pt x="629114" y="2256083"/>
                </a:cubicBezTo>
                <a:cubicBezTo>
                  <a:pt x="625140" y="2260396"/>
                  <a:pt x="629114" y="2260396"/>
                  <a:pt x="633083" y="2260396"/>
                </a:cubicBezTo>
                <a:cubicBezTo>
                  <a:pt x="637056" y="2260396"/>
                  <a:pt x="641026" y="2247452"/>
                  <a:pt x="644999" y="2238822"/>
                </a:cubicBezTo>
                <a:cubicBezTo>
                  <a:pt x="648970" y="2230191"/>
                  <a:pt x="649963" y="2224797"/>
                  <a:pt x="649466" y="2223177"/>
                </a:cubicBezTo>
                <a:close/>
                <a:moveTo>
                  <a:pt x="819239" y="2210770"/>
                </a:moveTo>
                <a:cubicBezTo>
                  <a:pt x="815765" y="2211849"/>
                  <a:pt x="813779" y="2217242"/>
                  <a:pt x="815764" y="2225873"/>
                </a:cubicBezTo>
                <a:cubicBezTo>
                  <a:pt x="815764" y="2234504"/>
                  <a:pt x="823706" y="2243135"/>
                  <a:pt x="831649" y="2243135"/>
                </a:cubicBezTo>
                <a:cubicBezTo>
                  <a:pt x="827680" y="2238822"/>
                  <a:pt x="819737" y="2230191"/>
                  <a:pt x="819737" y="2230191"/>
                </a:cubicBezTo>
                <a:cubicBezTo>
                  <a:pt x="819737" y="2221561"/>
                  <a:pt x="823706" y="2221561"/>
                  <a:pt x="827680" y="2225873"/>
                </a:cubicBezTo>
                <a:cubicBezTo>
                  <a:pt x="831649" y="2230191"/>
                  <a:pt x="835622" y="2225873"/>
                  <a:pt x="831649" y="2221561"/>
                </a:cubicBezTo>
                <a:cubicBezTo>
                  <a:pt x="827678" y="2212929"/>
                  <a:pt x="822714" y="2209692"/>
                  <a:pt x="819239" y="2210770"/>
                </a:cubicBezTo>
                <a:close/>
                <a:moveTo>
                  <a:pt x="919018" y="2204298"/>
                </a:moveTo>
                <a:cubicBezTo>
                  <a:pt x="915049" y="2204298"/>
                  <a:pt x="907106" y="2208611"/>
                  <a:pt x="903133" y="2217242"/>
                </a:cubicBezTo>
                <a:cubicBezTo>
                  <a:pt x="895190" y="2238822"/>
                  <a:pt x="895190" y="2243135"/>
                  <a:pt x="903133" y="2238822"/>
                </a:cubicBezTo>
                <a:cubicBezTo>
                  <a:pt x="907106" y="2234504"/>
                  <a:pt x="907106" y="2243135"/>
                  <a:pt x="907106" y="2247452"/>
                </a:cubicBezTo>
                <a:cubicBezTo>
                  <a:pt x="907106" y="2256083"/>
                  <a:pt x="907106" y="2256083"/>
                  <a:pt x="915049" y="2247452"/>
                </a:cubicBezTo>
                <a:cubicBezTo>
                  <a:pt x="922991" y="2238822"/>
                  <a:pt x="922991" y="2234504"/>
                  <a:pt x="919018" y="2225873"/>
                </a:cubicBezTo>
                <a:cubicBezTo>
                  <a:pt x="915049" y="2217242"/>
                  <a:pt x="915049" y="2212929"/>
                  <a:pt x="919018" y="2212929"/>
                </a:cubicBezTo>
                <a:cubicBezTo>
                  <a:pt x="926960" y="2208611"/>
                  <a:pt x="926960" y="2208611"/>
                  <a:pt x="919018" y="2204298"/>
                </a:cubicBezTo>
                <a:close/>
                <a:moveTo>
                  <a:pt x="685704" y="2188115"/>
                </a:moveTo>
                <a:cubicBezTo>
                  <a:pt x="683719" y="2189194"/>
                  <a:pt x="680741" y="2193509"/>
                  <a:pt x="676770" y="2199981"/>
                </a:cubicBezTo>
                <a:cubicBezTo>
                  <a:pt x="672796" y="2212929"/>
                  <a:pt x="672796" y="2212929"/>
                  <a:pt x="680739" y="2208611"/>
                </a:cubicBezTo>
                <a:cubicBezTo>
                  <a:pt x="684712" y="2204298"/>
                  <a:pt x="688681" y="2199981"/>
                  <a:pt x="688681" y="2195668"/>
                </a:cubicBezTo>
                <a:cubicBezTo>
                  <a:pt x="688681" y="2189194"/>
                  <a:pt x="687689" y="2187035"/>
                  <a:pt x="685704" y="2188115"/>
                </a:cubicBezTo>
                <a:close/>
                <a:moveTo>
                  <a:pt x="1105672" y="2178405"/>
                </a:moveTo>
                <a:cubicBezTo>
                  <a:pt x="1097729" y="2178405"/>
                  <a:pt x="1089787" y="2195668"/>
                  <a:pt x="1097729" y="2199981"/>
                </a:cubicBezTo>
                <a:cubicBezTo>
                  <a:pt x="1105672" y="2204298"/>
                  <a:pt x="1113615" y="2195668"/>
                  <a:pt x="1109641" y="2187037"/>
                </a:cubicBezTo>
                <a:cubicBezTo>
                  <a:pt x="1109641" y="2182719"/>
                  <a:pt x="1109641" y="2178405"/>
                  <a:pt x="1105672" y="2178405"/>
                </a:cubicBezTo>
                <a:close/>
                <a:moveTo>
                  <a:pt x="1149853" y="2178404"/>
                </a:moveTo>
                <a:cubicBezTo>
                  <a:pt x="1143399" y="2177325"/>
                  <a:pt x="1137443" y="2178403"/>
                  <a:pt x="1137443" y="2182719"/>
                </a:cubicBezTo>
                <a:cubicBezTo>
                  <a:pt x="1137443" y="2182719"/>
                  <a:pt x="1145385" y="2195668"/>
                  <a:pt x="1157297" y="2208611"/>
                </a:cubicBezTo>
                <a:cubicBezTo>
                  <a:pt x="1169213" y="2221561"/>
                  <a:pt x="1177156" y="2225873"/>
                  <a:pt x="1173182" y="2221561"/>
                </a:cubicBezTo>
                <a:cubicBezTo>
                  <a:pt x="1173182" y="2217242"/>
                  <a:pt x="1173182" y="2212929"/>
                  <a:pt x="1177156" y="2208611"/>
                </a:cubicBezTo>
                <a:cubicBezTo>
                  <a:pt x="1181125" y="2204298"/>
                  <a:pt x="1177156" y="2204298"/>
                  <a:pt x="1173182" y="2204298"/>
                </a:cubicBezTo>
                <a:cubicBezTo>
                  <a:pt x="1165240" y="2204298"/>
                  <a:pt x="1157297" y="2199981"/>
                  <a:pt x="1157297" y="2195668"/>
                </a:cubicBezTo>
                <a:cubicBezTo>
                  <a:pt x="1153328" y="2187037"/>
                  <a:pt x="1157297" y="2187037"/>
                  <a:pt x="1161270" y="2191349"/>
                </a:cubicBezTo>
                <a:cubicBezTo>
                  <a:pt x="1165240" y="2195668"/>
                  <a:pt x="1169213" y="2191349"/>
                  <a:pt x="1165240" y="2187037"/>
                </a:cubicBezTo>
                <a:cubicBezTo>
                  <a:pt x="1163255" y="2182721"/>
                  <a:pt x="1156306" y="2179484"/>
                  <a:pt x="1149853" y="2178404"/>
                </a:cubicBezTo>
                <a:close/>
                <a:moveTo>
                  <a:pt x="851508" y="2161144"/>
                </a:moveTo>
                <a:cubicBezTo>
                  <a:pt x="847534" y="2161144"/>
                  <a:pt x="843565" y="2165457"/>
                  <a:pt x="843565" y="2169775"/>
                </a:cubicBezTo>
                <a:cubicBezTo>
                  <a:pt x="843565" y="2174088"/>
                  <a:pt x="847534" y="2178405"/>
                  <a:pt x="851508" y="2174088"/>
                </a:cubicBezTo>
                <a:cubicBezTo>
                  <a:pt x="855477" y="2169775"/>
                  <a:pt x="855477" y="2169775"/>
                  <a:pt x="859450" y="2165457"/>
                </a:cubicBezTo>
                <a:cubicBezTo>
                  <a:pt x="859450" y="2161144"/>
                  <a:pt x="855477" y="2161144"/>
                  <a:pt x="851508" y="2161144"/>
                </a:cubicBezTo>
                <a:close/>
                <a:moveTo>
                  <a:pt x="876824" y="2159255"/>
                </a:moveTo>
                <a:cubicBezTo>
                  <a:pt x="865655" y="2164108"/>
                  <a:pt x="854486" y="2185956"/>
                  <a:pt x="863419" y="2195668"/>
                </a:cubicBezTo>
                <a:cubicBezTo>
                  <a:pt x="871362" y="2204298"/>
                  <a:pt x="871362" y="2199981"/>
                  <a:pt x="871362" y="2187037"/>
                </a:cubicBezTo>
                <a:cubicBezTo>
                  <a:pt x="871362" y="2169775"/>
                  <a:pt x="879305" y="2169775"/>
                  <a:pt x="879305" y="2187037"/>
                </a:cubicBezTo>
                <a:cubicBezTo>
                  <a:pt x="883278" y="2208611"/>
                  <a:pt x="903133" y="2221561"/>
                  <a:pt x="903133" y="2199981"/>
                </a:cubicBezTo>
                <a:cubicBezTo>
                  <a:pt x="903133" y="2191349"/>
                  <a:pt x="899163" y="2187037"/>
                  <a:pt x="895190" y="2187037"/>
                </a:cubicBezTo>
                <a:cubicBezTo>
                  <a:pt x="891221" y="2187037"/>
                  <a:pt x="891221" y="2182719"/>
                  <a:pt x="891221" y="2178405"/>
                </a:cubicBezTo>
                <a:cubicBezTo>
                  <a:pt x="895190" y="2174088"/>
                  <a:pt x="891221" y="2165457"/>
                  <a:pt x="887247" y="2161144"/>
                </a:cubicBezTo>
                <a:cubicBezTo>
                  <a:pt x="884269" y="2157907"/>
                  <a:pt x="880547" y="2157637"/>
                  <a:pt x="876824" y="2159255"/>
                </a:cubicBezTo>
                <a:close/>
                <a:moveTo>
                  <a:pt x="803354" y="2130396"/>
                </a:moveTo>
                <a:cubicBezTo>
                  <a:pt x="800872" y="2128778"/>
                  <a:pt x="799878" y="2130936"/>
                  <a:pt x="799878" y="2135251"/>
                </a:cubicBezTo>
                <a:cubicBezTo>
                  <a:pt x="799878" y="2143882"/>
                  <a:pt x="811794" y="2156827"/>
                  <a:pt x="819737" y="2161144"/>
                </a:cubicBezTo>
                <a:cubicBezTo>
                  <a:pt x="823706" y="2165457"/>
                  <a:pt x="823706" y="2161144"/>
                  <a:pt x="815764" y="2148195"/>
                </a:cubicBezTo>
                <a:cubicBezTo>
                  <a:pt x="809808" y="2137408"/>
                  <a:pt x="805836" y="2132014"/>
                  <a:pt x="803354" y="2130396"/>
                </a:cubicBezTo>
                <a:close/>
                <a:moveTo>
                  <a:pt x="1105672" y="2126621"/>
                </a:moveTo>
                <a:cubicBezTo>
                  <a:pt x="1101698" y="2126621"/>
                  <a:pt x="1101698" y="2130934"/>
                  <a:pt x="1097729" y="2135251"/>
                </a:cubicBezTo>
                <a:cubicBezTo>
                  <a:pt x="1093756" y="2139564"/>
                  <a:pt x="1097729" y="2143882"/>
                  <a:pt x="1101698" y="2143882"/>
                </a:cubicBezTo>
                <a:cubicBezTo>
                  <a:pt x="1105672" y="2143882"/>
                  <a:pt x="1109641" y="2139564"/>
                  <a:pt x="1109641" y="2135251"/>
                </a:cubicBezTo>
                <a:cubicBezTo>
                  <a:pt x="1109641" y="2130934"/>
                  <a:pt x="1109641" y="2126621"/>
                  <a:pt x="1105672" y="2126621"/>
                </a:cubicBezTo>
                <a:close/>
                <a:moveTo>
                  <a:pt x="915951" y="2123283"/>
                </a:moveTo>
                <a:lnTo>
                  <a:pt x="921997" y="2129855"/>
                </a:lnTo>
                <a:lnTo>
                  <a:pt x="922468" y="2129876"/>
                </a:lnTo>
                <a:lnTo>
                  <a:pt x="915049" y="2135251"/>
                </a:lnTo>
                <a:cubicBezTo>
                  <a:pt x="907106" y="2135251"/>
                  <a:pt x="907106" y="2135251"/>
                  <a:pt x="911075" y="2130934"/>
                </a:cubicBezTo>
                <a:close/>
                <a:moveTo>
                  <a:pt x="999935" y="2120687"/>
                </a:moveTo>
                <a:cubicBezTo>
                  <a:pt x="998445" y="2120148"/>
                  <a:pt x="996460" y="2122305"/>
                  <a:pt x="994475" y="2126621"/>
                </a:cubicBezTo>
                <a:cubicBezTo>
                  <a:pt x="990502" y="2130934"/>
                  <a:pt x="990502" y="2135251"/>
                  <a:pt x="994475" y="2139564"/>
                </a:cubicBezTo>
                <a:cubicBezTo>
                  <a:pt x="994475" y="2143882"/>
                  <a:pt x="998444" y="2139564"/>
                  <a:pt x="1002418" y="2130934"/>
                </a:cubicBezTo>
                <a:cubicBezTo>
                  <a:pt x="1002418" y="2124462"/>
                  <a:pt x="1001424" y="2121226"/>
                  <a:pt x="999935" y="2120687"/>
                </a:cubicBezTo>
                <a:close/>
                <a:moveTo>
                  <a:pt x="1119073" y="2116370"/>
                </a:moveTo>
                <a:cubicBezTo>
                  <a:pt x="1118577" y="2116909"/>
                  <a:pt x="1119570" y="2120146"/>
                  <a:pt x="1121557" y="2126621"/>
                </a:cubicBezTo>
                <a:cubicBezTo>
                  <a:pt x="1125527" y="2130934"/>
                  <a:pt x="1129500" y="2139564"/>
                  <a:pt x="1129500" y="2135251"/>
                </a:cubicBezTo>
                <a:cubicBezTo>
                  <a:pt x="1133469" y="2130934"/>
                  <a:pt x="1129500" y="2122303"/>
                  <a:pt x="1125527" y="2122303"/>
                </a:cubicBezTo>
                <a:cubicBezTo>
                  <a:pt x="1121555" y="2117988"/>
                  <a:pt x="1119569" y="2115829"/>
                  <a:pt x="1119073" y="2116370"/>
                </a:cubicBezTo>
                <a:close/>
                <a:moveTo>
                  <a:pt x="1145385" y="2105041"/>
                </a:moveTo>
                <a:cubicBezTo>
                  <a:pt x="1133469" y="2105041"/>
                  <a:pt x="1129500" y="2105041"/>
                  <a:pt x="1133469" y="2113671"/>
                </a:cubicBezTo>
                <a:cubicBezTo>
                  <a:pt x="1141412" y="2117990"/>
                  <a:pt x="1145385" y="2117990"/>
                  <a:pt x="1153328" y="2113671"/>
                </a:cubicBezTo>
                <a:cubicBezTo>
                  <a:pt x="1161270" y="2105041"/>
                  <a:pt x="1161270" y="2105041"/>
                  <a:pt x="1145385" y="2105041"/>
                </a:cubicBezTo>
                <a:close/>
                <a:moveTo>
                  <a:pt x="839592" y="2100728"/>
                </a:moveTo>
                <a:cubicBezTo>
                  <a:pt x="839592" y="2105041"/>
                  <a:pt x="843565" y="2109358"/>
                  <a:pt x="847534" y="2113671"/>
                </a:cubicBezTo>
                <a:cubicBezTo>
                  <a:pt x="851508" y="2117990"/>
                  <a:pt x="855477" y="2126621"/>
                  <a:pt x="859450" y="2135251"/>
                </a:cubicBezTo>
                <a:cubicBezTo>
                  <a:pt x="859450" y="2148195"/>
                  <a:pt x="879305" y="2148195"/>
                  <a:pt x="883278" y="2130934"/>
                </a:cubicBezTo>
                <a:cubicBezTo>
                  <a:pt x="883278" y="2122303"/>
                  <a:pt x="883278" y="2117990"/>
                  <a:pt x="875335" y="2122303"/>
                </a:cubicBezTo>
                <a:cubicBezTo>
                  <a:pt x="867393" y="2126621"/>
                  <a:pt x="863419" y="2122303"/>
                  <a:pt x="863419" y="2113671"/>
                </a:cubicBezTo>
                <a:cubicBezTo>
                  <a:pt x="863419" y="2105041"/>
                  <a:pt x="863419" y="2100728"/>
                  <a:pt x="859450" y="2105041"/>
                </a:cubicBezTo>
                <a:cubicBezTo>
                  <a:pt x="859450" y="2109358"/>
                  <a:pt x="851508" y="2105041"/>
                  <a:pt x="847534" y="2100728"/>
                </a:cubicBezTo>
                <a:cubicBezTo>
                  <a:pt x="843565" y="2096410"/>
                  <a:pt x="839592" y="2096410"/>
                  <a:pt x="839592" y="2100728"/>
                </a:cubicBezTo>
                <a:close/>
                <a:moveTo>
                  <a:pt x="1026244" y="2098029"/>
                </a:moveTo>
                <a:lnTo>
                  <a:pt x="1031027" y="2099654"/>
                </a:lnTo>
                <a:lnTo>
                  <a:pt x="1029386" y="2103576"/>
                </a:lnTo>
                <a:close/>
                <a:moveTo>
                  <a:pt x="1720729" y="2091557"/>
                </a:moveTo>
                <a:cubicBezTo>
                  <a:pt x="1719240" y="2093175"/>
                  <a:pt x="1719240" y="2096412"/>
                  <a:pt x="1721224" y="2100728"/>
                </a:cubicBezTo>
                <a:cubicBezTo>
                  <a:pt x="1725198" y="2113671"/>
                  <a:pt x="1725198" y="2113671"/>
                  <a:pt x="1733140" y="2100728"/>
                </a:cubicBezTo>
                <a:cubicBezTo>
                  <a:pt x="1737109" y="2092097"/>
                  <a:pt x="1737109" y="2092097"/>
                  <a:pt x="1729167" y="2092097"/>
                </a:cubicBezTo>
                <a:cubicBezTo>
                  <a:pt x="1725196" y="2089938"/>
                  <a:pt x="1722218" y="2089938"/>
                  <a:pt x="1720729" y="2091557"/>
                </a:cubicBezTo>
                <a:close/>
                <a:moveTo>
                  <a:pt x="1558402" y="2087780"/>
                </a:moveTo>
                <a:cubicBezTo>
                  <a:pt x="1554429" y="2087780"/>
                  <a:pt x="1546486" y="2087780"/>
                  <a:pt x="1546486" y="2092097"/>
                </a:cubicBezTo>
                <a:cubicBezTo>
                  <a:pt x="1542517" y="2096410"/>
                  <a:pt x="1546486" y="2100728"/>
                  <a:pt x="1550460" y="2105041"/>
                </a:cubicBezTo>
                <a:cubicBezTo>
                  <a:pt x="1554429" y="2109358"/>
                  <a:pt x="1562372" y="2109358"/>
                  <a:pt x="1562372" y="2100728"/>
                </a:cubicBezTo>
                <a:cubicBezTo>
                  <a:pt x="1566345" y="2096410"/>
                  <a:pt x="1562372" y="2092097"/>
                  <a:pt x="1558402" y="2087780"/>
                </a:cubicBezTo>
                <a:close/>
                <a:moveTo>
                  <a:pt x="1273955" y="2086162"/>
                </a:moveTo>
                <a:cubicBezTo>
                  <a:pt x="1270481" y="2084544"/>
                  <a:pt x="1266509" y="2087779"/>
                  <a:pt x="1260551" y="2096410"/>
                </a:cubicBezTo>
                <a:cubicBezTo>
                  <a:pt x="1256582" y="2105041"/>
                  <a:pt x="1256582" y="2109358"/>
                  <a:pt x="1260551" y="2113671"/>
                </a:cubicBezTo>
                <a:cubicBezTo>
                  <a:pt x="1272467" y="2122303"/>
                  <a:pt x="1268494" y="2135251"/>
                  <a:pt x="1252609" y="2143882"/>
                </a:cubicBezTo>
                <a:cubicBezTo>
                  <a:pt x="1240697" y="2152513"/>
                  <a:pt x="1240697" y="2152513"/>
                  <a:pt x="1256582" y="2156827"/>
                </a:cubicBezTo>
                <a:cubicBezTo>
                  <a:pt x="1268494" y="2161144"/>
                  <a:pt x="1272467" y="2165457"/>
                  <a:pt x="1264525" y="2169775"/>
                </a:cubicBezTo>
                <a:cubicBezTo>
                  <a:pt x="1256582" y="2178405"/>
                  <a:pt x="1256582" y="2178405"/>
                  <a:pt x="1264525" y="2178405"/>
                </a:cubicBezTo>
                <a:cubicBezTo>
                  <a:pt x="1272467" y="2178405"/>
                  <a:pt x="1276437" y="2182719"/>
                  <a:pt x="1276437" y="2187037"/>
                </a:cubicBezTo>
                <a:cubicBezTo>
                  <a:pt x="1276437" y="2191349"/>
                  <a:pt x="1276437" y="2195668"/>
                  <a:pt x="1280410" y="2191349"/>
                </a:cubicBezTo>
                <a:cubicBezTo>
                  <a:pt x="1284379" y="2187037"/>
                  <a:pt x="1288353" y="2191349"/>
                  <a:pt x="1292322" y="2195668"/>
                </a:cubicBezTo>
                <a:cubicBezTo>
                  <a:pt x="1304238" y="2217242"/>
                  <a:pt x="1320123" y="2199981"/>
                  <a:pt x="1312180" y="2178405"/>
                </a:cubicBezTo>
                <a:cubicBezTo>
                  <a:pt x="1308207" y="2165457"/>
                  <a:pt x="1308207" y="2161144"/>
                  <a:pt x="1316150" y="2148195"/>
                </a:cubicBezTo>
                <a:cubicBezTo>
                  <a:pt x="1304238" y="2156827"/>
                  <a:pt x="1284379" y="2152513"/>
                  <a:pt x="1288353" y="2135251"/>
                </a:cubicBezTo>
                <a:cubicBezTo>
                  <a:pt x="1288353" y="2130934"/>
                  <a:pt x="1288353" y="2117990"/>
                  <a:pt x="1284379" y="2105041"/>
                </a:cubicBezTo>
                <a:cubicBezTo>
                  <a:pt x="1280408" y="2094254"/>
                  <a:pt x="1277430" y="2087781"/>
                  <a:pt x="1273955" y="2086162"/>
                </a:cubicBezTo>
                <a:close/>
                <a:moveTo>
                  <a:pt x="1105672" y="2079149"/>
                </a:moveTo>
                <a:cubicBezTo>
                  <a:pt x="1105672" y="2079149"/>
                  <a:pt x="1101698" y="2083466"/>
                  <a:pt x="1097729" y="2092097"/>
                </a:cubicBezTo>
                <a:cubicBezTo>
                  <a:pt x="1093756" y="2100728"/>
                  <a:pt x="1097729" y="2105041"/>
                  <a:pt x="1101698" y="2105041"/>
                </a:cubicBezTo>
                <a:cubicBezTo>
                  <a:pt x="1109641" y="2105041"/>
                  <a:pt x="1109641" y="2100728"/>
                  <a:pt x="1109641" y="2092097"/>
                </a:cubicBezTo>
                <a:cubicBezTo>
                  <a:pt x="1109641" y="2083466"/>
                  <a:pt x="1109641" y="2079149"/>
                  <a:pt x="1105672" y="2079149"/>
                </a:cubicBezTo>
                <a:close/>
                <a:moveTo>
                  <a:pt x="1292322" y="2061887"/>
                </a:moveTo>
                <a:cubicBezTo>
                  <a:pt x="1288353" y="2061887"/>
                  <a:pt x="1292322" y="2070517"/>
                  <a:pt x="1296295" y="2083466"/>
                </a:cubicBezTo>
                <a:cubicBezTo>
                  <a:pt x="1308207" y="2109358"/>
                  <a:pt x="1316150" y="2105041"/>
                  <a:pt x="1304238" y="2079149"/>
                </a:cubicBezTo>
                <a:cubicBezTo>
                  <a:pt x="1300264" y="2070517"/>
                  <a:pt x="1296295" y="2061887"/>
                  <a:pt x="1292322" y="2061887"/>
                </a:cubicBezTo>
                <a:close/>
                <a:moveTo>
                  <a:pt x="2047369" y="2058112"/>
                </a:moveTo>
                <a:cubicBezTo>
                  <a:pt x="2046872" y="2059730"/>
                  <a:pt x="2046872" y="2064045"/>
                  <a:pt x="2046872" y="2070517"/>
                </a:cubicBezTo>
                <a:cubicBezTo>
                  <a:pt x="2046872" y="2079149"/>
                  <a:pt x="2050846" y="2083466"/>
                  <a:pt x="2050846" y="2079149"/>
                </a:cubicBezTo>
                <a:cubicBezTo>
                  <a:pt x="2050846" y="2074836"/>
                  <a:pt x="2050846" y="2066204"/>
                  <a:pt x="2050846" y="2061887"/>
                </a:cubicBezTo>
                <a:cubicBezTo>
                  <a:pt x="2048859" y="2057571"/>
                  <a:pt x="2047866" y="2056493"/>
                  <a:pt x="2047369" y="2058112"/>
                </a:cubicBezTo>
                <a:close/>
                <a:moveTo>
                  <a:pt x="1931706" y="2044625"/>
                </a:moveTo>
                <a:cubicBezTo>
                  <a:pt x="1923763" y="2044625"/>
                  <a:pt x="1915821" y="2048943"/>
                  <a:pt x="1915821" y="2053256"/>
                </a:cubicBezTo>
                <a:cubicBezTo>
                  <a:pt x="1915821" y="2066204"/>
                  <a:pt x="1939649" y="2096410"/>
                  <a:pt x="1943618" y="2092097"/>
                </a:cubicBezTo>
                <a:cubicBezTo>
                  <a:pt x="1947591" y="2087780"/>
                  <a:pt x="1943618" y="2083466"/>
                  <a:pt x="1939649" y="2079149"/>
                </a:cubicBezTo>
                <a:cubicBezTo>
                  <a:pt x="1931706" y="2070517"/>
                  <a:pt x="1931706" y="2070517"/>
                  <a:pt x="1939649" y="2057573"/>
                </a:cubicBezTo>
                <a:cubicBezTo>
                  <a:pt x="1947591" y="2044625"/>
                  <a:pt x="1947591" y="2044625"/>
                  <a:pt x="1931706" y="2044625"/>
                </a:cubicBezTo>
                <a:close/>
                <a:moveTo>
                  <a:pt x="2229553" y="2035994"/>
                </a:moveTo>
                <a:cubicBezTo>
                  <a:pt x="2225584" y="2035994"/>
                  <a:pt x="2225584" y="2040312"/>
                  <a:pt x="2221610" y="2044625"/>
                </a:cubicBezTo>
                <a:cubicBezTo>
                  <a:pt x="2221610" y="2048943"/>
                  <a:pt x="2221610" y="2053256"/>
                  <a:pt x="2225584" y="2053256"/>
                </a:cubicBezTo>
                <a:cubicBezTo>
                  <a:pt x="2229553" y="2053256"/>
                  <a:pt x="2233526" y="2048943"/>
                  <a:pt x="2233526" y="2044625"/>
                </a:cubicBezTo>
                <a:cubicBezTo>
                  <a:pt x="2233526" y="2040312"/>
                  <a:pt x="2229553" y="2035994"/>
                  <a:pt x="2229553" y="2035994"/>
                </a:cubicBezTo>
                <a:close/>
                <a:moveTo>
                  <a:pt x="1606058" y="2035994"/>
                </a:moveTo>
                <a:cubicBezTo>
                  <a:pt x="1602085" y="2035994"/>
                  <a:pt x="1602085" y="2040312"/>
                  <a:pt x="1602085" y="2044625"/>
                </a:cubicBezTo>
                <a:cubicBezTo>
                  <a:pt x="1602085" y="2048943"/>
                  <a:pt x="1606058" y="2053256"/>
                  <a:pt x="1610027" y="2053256"/>
                </a:cubicBezTo>
                <a:cubicBezTo>
                  <a:pt x="1614001" y="2053256"/>
                  <a:pt x="1614001" y="2048943"/>
                  <a:pt x="1614001" y="2044625"/>
                </a:cubicBezTo>
                <a:cubicBezTo>
                  <a:pt x="1610027" y="2040312"/>
                  <a:pt x="1606058" y="2035994"/>
                  <a:pt x="1606058" y="2035994"/>
                </a:cubicBezTo>
                <a:close/>
                <a:moveTo>
                  <a:pt x="1482945" y="2035994"/>
                </a:moveTo>
                <a:cubicBezTo>
                  <a:pt x="1478976" y="2035994"/>
                  <a:pt x="1478976" y="2040312"/>
                  <a:pt x="1478976" y="2044625"/>
                </a:cubicBezTo>
                <a:cubicBezTo>
                  <a:pt x="1478976" y="2048943"/>
                  <a:pt x="1482945" y="2053256"/>
                  <a:pt x="1486918" y="2053256"/>
                </a:cubicBezTo>
                <a:cubicBezTo>
                  <a:pt x="1490888" y="2053256"/>
                  <a:pt x="1490888" y="2048943"/>
                  <a:pt x="1490888" y="2044625"/>
                </a:cubicBezTo>
                <a:cubicBezTo>
                  <a:pt x="1486918" y="2040312"/>
                  <a:pt x="1482945" y="2035994"/>
                  <a:pt x="1482945" y="2035994"/>
                </a:cubicBezTo>
                <a:close/>
                <a:moveTo>
                  <a:pt x="1752995" y="2031681"/>
                </a:moveTo>
                <a:lnTo>
                  <a:pt x="1752995" y="2035994"/>
                </a:lnTo>
                <a:cubicBezTo>
                  <a:pt x="1752995" y="2040312"/>
                  <a:pt x="1760937" y="2053256"/>
                  <a:pt x="1764911" y="2057573"/>
                </a:cubicBezTo>
                <a:cubicBezTo>
                  <a:pt x="1772853" y="2066204"/>
                  <a:pt x="1772853" y="2066204"/>
                  <a:pt x="1764911" y="2053256"/>
                </a:cubicBezTo>
                <a:cubicBezTo>
                  <a:pt x="1756968" y="2040312"/>
                  <a:pt x="1752995" y="2031681"/>
                  <a:pt x="1752995" y="2031681"/>
                </a:cubicBezTo>
                <a:close/>
                <a:moveTo>
                  <a:pt x="1518689" y="2027363"/>
                </a:moveTo>
                <a:cubicBezTo>
                  <a:pt x="1514716" y="2027363"/>
                  <a:pt x="1510746" y="2031681"/>
                  <a:pt x="1510746" y="2035994"/>
                </a:cubicBezTo>
                <a:cubicBezTo>
                  <a:pt x="1510746" y="2040312"/>
                  <a:pt x="1514716" y="2044625"/>
                  <a:pt x="1518689" y="2044625"/>
                </a:cubicBezTo>
                <a:cubicBezTo>
                  <a:pt x="1522658" y="2044625"/>
                  <a:pt x="1522658" y="2040312"/>
                  <a:pt x="1526632" y="2035994"/>
                </a:cubicBezTo>
                <a:cubicBezTo>
                  <a:pt x="1526632" y="2031681"/>
                  <a:pt x="1522658" y="2027363"/>
                  <a:pt x="1518689" y="2027363"/>
                </a:cubicBezTo>
                <a:close/>
                <a:moveTo>
                  <a:pt x="1950073" y="2023588"/>
                </a:moveTo>
                <a:cubicBezTo>
                  <a:pt x="1951563" y="2021969"/>
                  <a:pt x="1955534" y="2023048"/>
                  <a:pt x="1963477" y="2027363"/>
                </a:cubicBezTo>
                <a:cubicBezTo>
                  <a:pt x="1963477" y="2031681"/>
                  <a:pt x="1959503" y="2031681"/>
                  <a:pt x="1951561" y="2027363"/>
                </a:cubicBezTo>
                <a:lnTo>
                  <a:pt x="1950340" y="2025817"/>
                </a:lnTo>
                <a:close/>
                <a:moveTo>
                  <a:pt x="8499724" y="2017805"/>
                </a:moveTo>
                <a:cubicBezTo>
                  <a:pt x="8495755" y="2017805"/>
                  <a:pt x="8491781" y="2022118"/>
                  <a:pt x="8495755" y="2026436"/>
                </a:cubicBezTo>
                <a:cubicBezTo>
                  <a:pt x="8495755" y="2030749"/>
                  <a:pt x="8499724" y="2035066"/>
                  <a:pt x="8503697" y="2035066"/>
                </a:cubicBezTo>
                <a:cubicBezTo>
                  <a:pt x="8503697" y="2035066"/>
                  <a:pt x="8507667" y="2030749"/>
                  <a:pt x="8507667" y="2026436"/>
                </a:cubicBezTo>
                <a:cubicBezTo>
                  <a:pt x="8507667" y="2022118"/>
                  <a:pt x="8499724" y="2017805"/>
                  <a:pt x="8499724" y="2017805"/>
                </a:cubicBezTo>
                <a:close/>
                <a:moveTo>
                  <a:pt x="7344610" y="2014419"/>
                </a:moveTo>
                <a:cubicBezTo>
                  <a:pt x="7342626" y="2014419"/>
                  <a:pt x="7340640" y="2014419"/>
                  <a:pt x="7339647" y="2015498"/>
                </a:cubicBezTo>
                <a:lnTo>
                  <a:pt x="7340512" y="2022069"/>
                </a:lnTo>
                <a:lnTo>
                  <a:pt x="7340983" y="2023422"/>
                </a:lnTo>
                <a:lnTo>
                  <a:pt x="7348584" y="2031681"/>
                </a:lnTo>
                <a:cubicBezTo>
                  <a:pt x="7352553" y="2031681"/>
                  <a:pt x="7352553" y="2027363"/>
                  <a:pt x="7352553" y="2023050"/>
                </a:cubicBezTo>
                <a:cubicBezTo>
                  <a:pt x="7352553" y="2018732"/>
                  <a:pt x="7348584" y="2014419"/>
                  <a:pt x="7344610" y="2014419"/>
                </a:cubicBezTo>
                <a:close/>
                <a:moveTo>
                  <a:pt x="2499602" y="2014419"/>
                </a:moveTo>
                <a:cubicBezTo>
                  <a:pt x="2495633" y="2014419"/>
                  <a:pt x="2491660" y="2018732"/>
                  <a:pt x="2491660" y="2023050"/>
                </a:cubicBezTo>
                <a:cubicBezTo>
                  <a:pt x="2491660" y="2027363"/>
                  <a:pt x="2495633" y="2031681"/>
                  <a:pt x="2499602" y="2027363"/>
                </a:cubicBezTo>
                <a:cubicBezTo>
                  <a:pt x="2503576" y="2023050"/>
                  <a:pt x="2507545" y="2018732"/>
                  <a:pt x="2507545" y="2018732"/>
                </a:cubicBezTo>
                <a:cubicBezTo>
                  <a:pt x="2507545" y="2014419"/>
                  <a:pt x="2503576" y="2014419"/>
                  <a:pt x="2499602" y="2014419"/>
                </a:cubicBezTo>
                <a:close/>
                <a:moveTo>
                  <a:pt x="1935675" y="2014419"/>
                </a:moveTo>
                <a:cubicBezTo>
                  <a:pt x="1931706" y="2014419"/>
                  <a:pt x="1927733" y="2018732"/>
                  <a:pt x="1927733" y="2023050"/>
                </a:cubicBezTo>
                <a:cubicBezTo>
                  <a:pt x="1927733" y="2027363"/>
                  <a:pt x="1931706" y="2031681"/>
                  <a:pt x="1935675" y="2027363"/>
                </a:cubicBezTo>
                <a:cubicBezTo>
                  <a:pt x="1939649" y="2023050"/>
                  <a:pt x="1943618" y="2023050"/>
                  <a:pt x="1943618" y="2018732"/>
                </a:cubicBezTo>
                <a:cubicBezTo>
                  <a:pt x="1943618" y="2014419"/>
                  <a:pt x="1939649" y="2014419"/>
                  <a:pt x="1935675" y="2014419"/>
                </a:cubicBezTo>
                <a:close/>
                <a:moveTo>
                  <a:pt x="6987501" y="2006121"/>
                </a:moveTo>
                <a:lnTo>
                  <a:pt x="6986654" y="2013488"/>
                </a:lnTo>
                <a:lnTo>
                  <a:pt x="6984509" y="2015817"/>
                </a:lnTo>
                <a:lnTo>
                  <a:pt x="6991165" y="2023050"/>
                </a:lnTo>
                <a:cubicBezTo>
                  <a:pt x="6995134" y="2023050"/>
                  <a:pt x="6995134" y="2018732"/>
                  <a:pt x="6991165" y="2010102"/>
                </a:cubicBezTo>
                <a:close/>
                <a:moveTo>
                  <a:pt x="2245438" y="2001470"/>
                </a:moveTo>
                <a:cubicBezTo>
                  <a:pt x="2237496" y="2001470"/>
                  <a:pt x="2237496" y="2023050"/>
                  <a:pt x="2245438" y="2031681"/>
                </a:cubicBezTo>
                <a:cubicBezTo>
                  <a:pt x="2249412" y="2035994"/>
                  <a:pt x="2253381" y="2035994"/>
                  <a:pt x="2257354" y="2031681"/>
                </a:cubicBezTo>
                <a:cubicBezTo>
                  <a:pt x="2257354" y="2031681"/>
                  <a:pt x="2257354" y="2027363"/>
                  <a:pt x="2253381" y="2023050"/>
                </a:cubicBezTo>
                <a:cubicBezTo>
                  <a:pt x="2249412" y="2018732"/>
                  <a:pt x="2249412" y="2014419"/>
                  <a:pt x="2249412" y="2010102"/>
                </a:cubicBezTo>
                <a:cubicBezTo>
                  <a:pt x="2249412" y="2005789"/>
                  <a:pt x="2249412" y="2001470"/>
                  <a:pt x="2245438" y="2001470"/>
                </a:cubicBezTo>
                <a:close/>
                <a:moveTo>
                  <a:pt x="2023044" y="1997158"/>
                </a:moveTo>
                <a:cubicBezTo>
                  <a:pt x="2011133" y="1997158"/>
                  <a:pt x="1987305" y="2027363"/>
                  <a:pt x="1995247" y="2031681"/>
                </a:cubicBezTo>
                <a:cubicBezTo>
                  <a:pt x="1999217" y="2031681"/>
                  <a:pt x="2003190" y="2031681"/>
                  <a:pt x="2003190" y="2027363"/>
                </a:cubicBezTo>
                <a:cubicBezTo>
                  <a:pt x="2003190" y="2023050"/>
                  <a:pt x="2007159" y="2018732"/>
                  <a:pt x="2011133" y="2018732"/>
                </a:cubicBezTo>
                <a:cubicBezTo>
                  <a:pt x="2015102" y="2018732"/>
                  <a:pt x="2015102" y="2023050"/>
                  <a:pt x="2015102" y="2027363"/>
                </a:cubicBezTo>
                <a:cubicBezTo>
                  <a:pt x="2015102" y="2031681"/>
                  <a:pt x="2019075" y="2035994"/>
                  <a:pt x="2023044" y="2040312"/>
                </a:cubicBezTo>
                <a:cubicBezTo>
                  <a:pt x="2038930" y="2048943"/>
                  <a:pt x="2042903" y="2040312"/>
                  <a:pt x="2023044" y="2027363"/>
                </a:cubicBezTo>
                <a:cubicBezTo>
                  <a:pt x="2011133" y="2014419"/>
                  <a:pt x="2011133" y="2014419"/>
                  <a:pt x="2019075" y="2005789"/>
                </a:cubicBezTo>
                <a:cubicBezTo>
                  <a:pt x="2023044" y="2001470"/>
                  <a:pt x="2027018" y="1997158"/>
                  <a:pt x="2023044" y="1997158"/>
                </a:cubicBezTo>
                <a:close/>
                <a:moveTo>
                  <a:pt x="8880971" y="1996225"/>
                </a:moveTo>
                <a:cubicBezTo>
                  <a:pt x="8877001" y="1996225"/>
                  <a:pt x="8873028" y="2000543"/>
                  <a:pt x="8873028" y="2004856"/>
                </a:cubicBezTo>
                <a:cubicBezTo>
                  <a:pt x="8869059" y="2009174"/>
                  <a:pt x="8873028" y="2013488"/>
                  <a:pt x="8877001" y="2013488"/>
                </a:cubicBezTo>
                <a:cubicBezTo>
                  <a:pt x="8880971" y="2013488"/>
                  <a:pt x="8884944" y="2009174"/>
                  <a:pt x="8884944" y="2004856"/>
                </a:cubicBezTo>
                <a:cubicBezTo>
                  <a:pt x="8884944" y="2000543"/>
                  <a:pt x="8884944" y="1996225"/>
                  <a:pt x="8880971" y="1996225"/>
                </a:cubicBezTo>
                <a:close/>
                <a:moveTo>
                  <a:pt x="8658577" y="1991912"/>
                </a:moveTo>
                <a:cubicBezTo>
                  <a:pt x="8654608" y="1991912"/>
                  <a:pt x="8650634" y="1996225"/>
                  <a:pt x="8654608" y="2000543"/>
                </a:cubicBezTo>
                <a:cubicBezTo>
                  <a:pt x="8658577" y="2004856"/>
                  <a:pt x="8662550" y="2009174"/>
                  <a:pt x="8662550" y="2009174"/>
                </a:cubicBezTo>
                <a:cubicBezTo>
                  <a:pt x="8666519" y="2009174"/>
                  <a:pt x="8666519" y="2004856"/>
                  <a:pt x="8666519" y="2000543"/>
                </a:cubicBezTo>
                <a:cubicBezTo>
                  <a:pt x="8666519" y="1996225"/>
                  <a:pt x="8666519" y="1991912"/>
                  <a:pt x="8658577" y="1991912"/>
                </a:cubicBezTo>
                <a:close/>
                <a:moveTo>
                  <a:pt x="2793480" y="1988526"/>
                </a:moveTo>
                <a:cubicBezTo>
                  <a:pt x="2789511" y="1988526"/>
                  <a:pt x="2785537" y="1992840"/>
                  <a:pt x="2785537" y="1997158"/>
                </a:cubicBezTo>
                <a:cubicBezTo>
                  <a:pt x="2785537" y="2001470"/>
                  <a:pt x="2789511" y="2005789"/>
                  <a:pt x="2793480" y="2005789"/>
                </a:cubicBezTo>
                <a:cubicBezTo>
                  <a:pt x="2797454" y="2005789"/>
                  <a:pt x="2797454" y="2001470"/>
                  <a:pt x="2801423" y="1997158"/>
                </a:cubicBezTo>
                <a:cubicBezTo>
                  <a:pt x="2801423" y="1992840"/>
                  <a:pt x="2797454" y="1988526"/>
                  <a:pt x="2793480" y="1988526"/>
                </a:cubicBezTo>
                <a:close/>
                <a:moveTo>
                  <a:pt x="2106444" y="1988526"/>
                </a:moveTo>
                <a:cubicBezTo>
                  <a:pt x="2102471" y="1988526"/>
                  <a:pt x="2098502" y="1992840"/>
                  <a:pt x="2098502" y="1997158"/>
                </a:cubicBezTo>
                <a:cubicBezTo>
                  <a:pt x="2098502" y="2001470"/>
                  <a:pt x="2102471" y="2005789"/>
                  <a:pt x="2106444" y="2005789"/>
                </a:cubicBezTo>
                <a:cubicBezTo>
                  <a:pt x="2110413" y="2005789"/>
                  <a:pt x="2114387" y="2001470"/>
                  <a:pt x="2114387" y="1997158"/>
                </a:cubicBezTo>
                <a:cubicBezTo>
                  <a:pt x="2114387" y="1992840"/>
                  <a:pt x="2110413" y="1988526"/>
                  <a:pt x="2106444" y="1988526"/>
                </a:cubicBezTo>
                <a:close/>
                <a:moveTo>
                  <a:pt x="7755600" y="1987596"/>
                </a:moveTo>
                <a:cubicBezTo>
                  <a:pt x="7752125" y="1988674"/>
                  <a:pt x="7749147" y="1991910"/>
                  <a:pt x="7749147" y="1996225"/>
                </a:cubicBezTo>
                <a:cubicBezTo>
                  <a:pt x="7749147" y="2000543"/>
                  <a:pt x="7753116" y="2000543"/>
                  <a:pt x="7757089" y="2000543"/>
                </a:cubicBezTo>
                <a:cubicBezTo>
                  <a:pt x="7761059" y="2000543"/>
                  <a:pt x="7765032" y="1996225"/>
                  <a:pt x="7765032" y="1991912"/>
                </a:cubicBezTo>
                <a:cubicBezTo>
                  <a:pt x="7763045" y="1987597"/>
                  <a:pt x="7759074" y="1986517"/>
                  <a:pt x="7755600" y="1987596"/>
                </a:cubicBezTo>
                <a:close/>
                <a:moveTo>
                  <a:pt x="2430106" y="1984750"/>
                </a:moveTo>
                <a:cubicBezTo>
                  <a:pt x="2423155" y="1986368"/>
                  <a:pt x="2416205" y="1990683"/>
                  <a:pt x="2412234" y="1997158"/>
                </a:cubicBezTo>
                <a:cubicBezTo>
                  <a:pt x="2404291" y="2010102"/>
                  <a:pt x="2404291" y="2010102"/>
                  <a:pt x="2424150" y="2005789"/>
                </a:cubicBezTo>
                <a:cubicBezTo>
                  <a:pt x="2440035" y="2001470"/>
                  <a:pt x="2444004" y="2001470"/>
                  <a:pt x="2444004" y="2014419"/>
                </a:cubicBezTo>
                <a:cubicBezTo>
                  <a:pt x="2444004" y="2023050"/>
                  <a:pt x="2444004" y="2027363"/>
                  <a:pt x="2451946" y="2023050"/>
                </a:cubicBezTo>
                <a:cubicBezTo>
                  <a:pt x="2455920" y="2023050"/>
                  <a:pt x="2459889" y="2023050"/>
                  <a:pt x="2459889" y="2027363"/>
                </a:cubicBezTo>
                <a:cubicBezTo>
                  <a:pt x="2459889" y="2031681"/>
                  <a:pt x="2459889" y="2035994"/>
                  <a:pt x="2463863" y="2035994"/>
                </a:cubicBezTo>
                <a:cubicBezTo>
                  <a:pt x="2467832" y="2035994"/>
                  <a:pt x="2467832" y="2031681"/>
                  <a:pt x="2471805" y="2010102"/>
                </a:cubicBezTo>
                <a:cubicBezTo>
                  <a:pt x="2467832" y="2001470"/>
                  <a:pt x="2463863" y="1992840"/>
                  <a:pt x="2459889" y="1992840"/>
                </a:cubicBezTo>
                <a:cubicBezTo>
                  <a:pt x="2455920" y="1992840"/>
                  <a:pt x="2451946" y="1992840"/>
                  <a:pt x="2447978" y="1988526"/>
                </a:cubicBezTo>
                <a:cubicBezTo>
                  <a:pt x="2444006" y="1984211"/>
                  <a:pt x="2437056" y="1983132"/>
                  <a:pt x="2430106" y="1984750"/>
                </a:cubicBezTo>
                <a:close/>
                <a:moveTo>
                  <a:pt x="7443353" y="1983281"/>
                </a:moveTo>
                <a:cubicBezTo>
                  <a:pt x="7443353" y="1983281"/>
                  <a:pt x="7439384" y="1987595"/>
                  <a:pt x="7439384" y="1996225"/>
                </a:cubicBezTo>
                <a:cubicBezTo>
                  <a:pt x="7439384" y="2004856"/>
                  <a:pt x="7443353" y="2009174"/>
                  <a:pt x="7447327" y="2009174"/>
                </a:cubicBezTo>
                <a:cubicBezTo>
                  <a:pt x="7451296" y="2009174"/>
                  <a:pt x="7455269" y="2004856"/>
                  <a:pt x="7451296" y="1996225"/>
                </a:cubicBezTo>
                <a:cubicBezTo>
                  <a:pt x="7447327" y="1987595"/>
                  <a:pt x="7443353" y="1983281"/>
                  <a:pt x="7443353" y="1983281"/>
                </a:cubicBezTo>
                <a:close/>
                <a:moveTo>
                  <a:pt x="8699657" y="1983146"/>
                </a:moveTo>
                <a:cubicBezTo>
                  <a:pt x="8697299" y="1981393"/>
                  <a:pt x="8695313" y="1981124"/>
                  <a:pt x="8694321" y="1983281"/>
                </a:cubicBezTo>
                <a:cubicBezTo>
                  <a:pt x="8694321" y="1987595"/>
                  <a:pt x="8694321" y="1996225"/>
                  <a:pt x="8694321" y="2004856"/>
                </a:cubicBezTo>
                <a:cubicBezTo>
                  <a:pt x="8698290" y="2022118"/>
                  <a:pt x="8706233" y="2026436"/>
                  <a:pt x="8714175" y="2013488"/>
                </a:cubicBezTo>
                <a:cubicBezTo>
                  <a:pt x="8717155" y="2007014"/>
                  <a:pt x="8706730" y="1988404"/>
                  <a:pt x="8699657" y="1983146"/>
                </a:cubicBezTo>
                <a:close/>
                <a:moveTo>
                  <a:pt x="9097409" y="1971413"/>
                </a:moveTo>
                <a:cubicBezTo>
                  <a:pt x="9095423" y="1969256"/>
                  <a:pt x="9093437" y="1970336"/>
                  <a:pt x="9091453" y="1974651"/>
                </a:cubicBezTo>
                <a:cubicBezTo>
                  <a:pt x="9083510" y="1987595"/>
                  <a:pt x="9083510" y="2004856"/>
                  <a:pt x="9091453" y="1996225"/>
                </a:cubicBezTo>
                <a:cubicBezTo>
                  <a:pt x="9091453" y="1991912"/>
                  <a:pt x="9099395" y="1996225"/>
                  <a:pt x="9103365" y="2000543"/>
                </a:cubicBezTo>
                <a:cubicBezTo>
                  <a:pt x="9111307" y="2009174"/>
                  <a:pt x="9111307" y="2004856"/>
                  <a:pt x="9103365" y="1987595"/>
                </a:cubicBezTo>
                <a:cubicBezTo>
                  <a:pt x="9101380" y="1978964"/>
                  <a:pt x="9099394" y="1973570"/>
                  <a:pt x="9097409" y="1971413"/>
                </a:cubicBezTo>
                <a:close/>
                <a:moveTo>
                  <a:pt x="1616977" y="1966949"/>
                </a:moveTo>
                <a:cubicBezTo>
                  <a:pt x="1615984" y="1965870"/>
                  <a:pt x="1613999" y="1966950"/>
                  <a:pt x="1610027" y="1971265"/>
                </a:cubicBezTo>
                <a:cubicBezTo>
                  <a:pt x="1606058" y="1975578"/>
                  <a:pt x="1598115" y="1979896"/>
                  <a:pt x="1594142" y="1979896"/>
                </a:cubicBezTo>
                <a:cubicBezTo>
                  <a:pt x="1574288" y="1984209"/>
                  <a:pt x="1578257" y="2001470"/>
                  <a:pt x="1594142" y="2005789"/>
                </a:cubicBezTo>
                <a:cubicBezTo>
                  <a:pt x="1606058" y="2010102"/>
                  <a:pt x="1610027" y="2014419"/>
                  <a:pt x="1606058" y="2023050"/>
                </a:cubicBezTo>
                <a:cubicBezTo>
                  <a:pt x="1602085" y="2031681"/>
                  <a:pt x="1602085" y="2031681"/>
                  <a:pt x="1614001" y="2018732"/>
                </a:cubicBezTo>
                <a:cubicBezTo>
                  <a:pt x="1621943" y="2010102"/>
                  <a:pt x="1625913" y="2010102"/>
                  <a:pt x="1625913" y="2014419"/>
                </a:cubicBezTo>
                <a:cubicBezTo>
                  <a:pt x="1625913" y="2018732"/>
                  <a:pt x="1629886" y="2023050"/>
                  <a:pt x="1633855" y="2023050"/>
                </a:cubicBezTo>
                <a:cubicBezTo>
                  <a:pt x="1637829" y="2023050"/>
                  <a:pt x="1641798" y="2014419"/>
                  <a:pt x="1645771" y="2001470"/>
                </a:cubicBezTo>
                <a:cubicBezTo>
                  <a:pt x="1645771" y="1988526"/>
                  <a:pt x="1637829" y="1984209"/>
                  <a:pt x="1629886" y="1984209"/>
                </a:cubicBezTo>
                <a:cubicBezTo>
                  <a:pt x="1617970" y="1988526"/>
                  <a:pt x="1617970" y="1984209"/>
                  <a:pt x="1617970" y="1975578"/>
                </a:cubicBezTo>
                <a:cubicBezTo>
                  <a:pt x="1617970" y="1971263"/>
                  <a:pt x="1617970" y="1968027"/>
                  <a:pt x="1616977" y="1966949"/>
                </a:cubicBezTo>
                <a:close/>
                <a:moveTo>
                  <a:pt x="7518810" y="1966020"/>
                </a:moveTo>
                <a:cubicBezTo>
                  <a:pt x="7518810" y="1966020"/>
                  <a:pt x="7522780" y="1974651"/>
                  <a:pt x="7530722" y="1983281"/>
                </a:cubicBezTo>
                <a:cubicBezTo>
                  <a:pt x="7550581" y="2009174"/>
                  <a:pt x="7550581" y="2009174"/>
                  <a:pt x="7554550" y="2000544"/>
                </a:cubicBezTo>
                <a:cubicBezTo>
                  <a:pt x="7562493" y="1991912"/>
                  <a:pt x="7558524" y="1983281"/>
                  <a:pt x="7546607" y="1983281"/>
                </a:cubicBezTo>
                <a:cubicBezTo>
                  <a:pt x="7538665" y="1983281"/>
                  <a:pt x="7534696" y="1978964"/>
                  <a:pt x="7530722" y="1974651"/>
                </a:cubicBezTo>
                <a:cubicBezTo>
                  <a:pt x="7526753" y="1970333"/>
                  <a:pt x="7522780" y="1966020"/>
                  <a:pt x="7518810" y="1966020"/>
                </a:cubicBezTo>
                <a:close/>
                <a:moveTo>
                  <a:pt x="3381235" y="1962634"/>
                </a:moveTo>
                <a:cubicBezTo>
                  <a:pt x="3377266" y="1962634"/>
                  <a:pt x="3373293" y="1966948"/>
                  <a:pt x="3377266" y="1975578"/>
                </a:cubicBezTo>
                <a:cubicBezTo>
                  <a:pt x="3377266" y="1984209"/>
                  <a:pt x="3381235" y="1988526"/>
                  <a:pt x="3381235" y="1988526"/>
                </a:cubicBezTo>
                <a:cubicBezTo>
                  <a:pt x="3381235" y="1988526"/>
                  <a:pt x="3381235" y="1984209"/>
                  <a:pt x="3385209" y="1975578"/>
                </a:cubicBezTo>
                <a:cubicBezTo>
                  <a:pt x="3389178" y="1966948"/>
                  <a:pt x="3385209" y="1962634"/>
                  <a:pt x="3381235" y="1962634"/>
                </a:cubicBezTo>
                <a:close/>
                <a:moveTo>
                  <a:pt x="7721345" y="1961702"/>
                </a:moveTo>
                <a:cubicBezTo>
                  <a:pt x="7717376" y="1961702"/>
                  <a:pt x="7713403" y="1961702"/>
                  <a:pt x="7717376" y="1970332"/>
                </a:cubicBezTo>
                <a:cubicBezTo>
                  <a:pt x="7717376" y="1983281"/>
                  <a:pt x="7721345" y="1987595"/>
                  <a:pt x="7725319" y="1974651"/>
                </a:cubicBezTo>
                <a:cubicBezTo>
                  <a:pt x="7725319" y="1970332"/>
                  <a:pt x="7725319" y="1966019"/>
                  <a:pt x="7721345" y="1961702"/>
                </a:cubicBezTo>
                <a:close/>
                <a:moveTo>
                  <a:pt x="8904799" y="1957389"/>
                </a:moveTo>
                <a:cubicBezTo>
                  <a:pt x="8896856" y="1957389"/>
                  <a:pt x="8896856" y="1961702"/>
                  <a:pt x="8908772" y="1970332"/>
                </a:cubicBezTo>
                <a:cubicBezTo>
                  <a:pt x="8912741" y="1978964"/>
                  <a:pt x="8924657" y="1983281"/>
                  <a:pt x="8928627" y="1983281"/>
                </a:cubicBezTo>
                <a:cubicBezTo>
                  <a:pt x="8932600" y="1983281"/>
                  <a:pt x="8932600" y="1978964"/>
                  <a:pt x="8924657" y="1970332"/>
                </a:cubicBezTo>
                <a:cubicBezTo>
                  <a:pt x="8920684" y="1961702"/>
                  <a:pt x="8908772" y="1957389"/>
                  <a:pt x="8904799" y="1957389"/>
                </a:cubicBezTo>
                <a:close/>
                <a:moveTo>
                  <a:pt x="2180904" y="1956700"/>
                </a:moveTo>
                <a:cubicBezTo>
                  <a:pt x="2179911" y="1956162"/>
                  <a:pt x="2177926" y="1958319"/>
                  <a:pt x="2173954" y="1962634"/>
                </a:cubicBezTo>
                <a:cubicBezTo>
                  <a:pt x="2166012" y="1966948"/>
                  <a:pt x="2169985" y="1979896"/>
                  <a:pt x="2173954" y="1979896"/>
                </a:cubicBezTo>
                <a:cubicBezTo>
                  <a:pt x="2177928" y="1979896"/>
                  <a:pt x="2181897" y="1975578"/>
                  <a:pt x="2181897" y="1966948"/>
                </a:cubicBezTo>
                <a:cubicBezTo>
                  <a:pt x="2181897" y="1960476"/>
                  <a:pt x="2181897" y="1957239"/>
                  <a:pt x="2180904" y="1956700"/>
                </a:cubicBezTo>
                <a:close/>
                <a:moveTo>
                  <a:pt x="9973085" y="1956669"/>
                </a:moveTo>
                <a:lnTo>
                  <a:pt x="9973319" y="1956881"/>
                </a:lnTo>
                <a:lnTo>
                  <a:pt x="9973085" y="1957389"/>
                </a:lnTo>
                <a:close/>
                <a:moveTo>
                  <a:pt x="10044984" y="1952650"/>
                </a:moveTo>
                <a:lnTo>
                  <a:pt x="10044568" y="1953612"/>
                </a:lnTo>
                <a:lnTo>
                  <a:pt x="10043458" y="1953461"/>
                </a:lnTo>
                <a:close/>
                <a:moveTo>
                  <a:pt x="2127292" y="1952383"/>
                </a:moveTo>
                <a:cubicBezTo>
                  <a:pt x="2126300" y="1952922"/>
                  <a:pt x="2128285" y="1956159"/>
                  <a:pt x="2134241" y="1962634"/>
                </a:cubicBezTo>
                <a:cubicBezTo>
                  <a:pt x="2142184" y="1971265"/>
                  <a:pt x="2146157" y="1975578"/>
                  <a:pt x="2150127" y="1971265"/>
                </a:cubicBezTo>
                <a:cubicBezTo>
                  <a:pt x="2150127" y="1966948"/>
                  <a:pt x="2146157" y="1958316"/>
                  <a:pt x="2138215" y="1958316"/>
                </a:cubicBezTo>
                <a:cubicBezTo>
                  <a:pt x="2132257" y="1954001"/>
                  <a:pt x="2128285" y="1951843"/>
                  <a:pt x="2127292" y="1952383"/>
                </a:cubicBezTo>
                <a:close/>
                <a:moveTo>
                  <a:pt x="8634749" y="1948758"/>
                </a:moveTo>
                <a:cubicBezTo>
                  <a:pt x="8630780" y="1948758"/>
                  <a:pt x="8630780" y="1953071"/>
                  <a:pt x="8630780" y="1957389"/>
                </a:cubicBezTo>
                <a:cubicBezTo>
                  <a:pt x="8630780" y="1961702"/>
                  <a:pt x="8634749" y="1966019"/>
                  <a:pt x="8638722" y="1966019"/>
                </a:cubicBezTo>
                <a:cubicBezTo>
                  <a:pt x="8642691" y="1966019"/>
                  <a:pt x="8646665" y="1961702"/>
                  <a:pt x="8642691" y="1957389"/>
                </a:cubicBezTo>
                <a:cubicBezTo>
                  <a:pt x="8638722" y="1953071"/>
                  <a:pt x="8634749" y="1948758"/>
                  <a:pt x="8634749" y="1948758"/>
                </a:cubicBezTo>
                <a:close/>
                <a:moveTo>
                  <a:pt x="7745173" y="1948758"/>
                </a:moveTo>
                <a:cubicBezTo>
                  <a:pt x="7741204" y="1948758"/>
                  <a:pt x="7741204" y="1957389"/>
                  <a:pt x="7745173" y="1961702"/>
                </a:cubicBezTo>
                <a:cubicBezTo>
                  <a:pt x="7749147" y="1970332"/>
                  <a:pt x="7753116" y="1974651"/>
                  <a:pt x="7753116" y="1974651"/>
                </a:cubicBezTo>
                <a:cubicBezTo>
                  <a:pt x="7757089" y="1974651"/>
                  <a:pt x="7757089" y="1970332"/>
                  <a:pt x="7753116" y="1961702"/>
                </a:cubicBezTo>
                <a:cubicBezTo>
                  <a:pt x="7753116" y="1953071"/>
                  <a:pt x="7749147" y="1948758"/>
                  <a:pt x="7745173" y="1948758"/>
                </a:cubicBezTo>
                <a:close/>
                <a:moveTo>
                  <a:pt x="3197066" y="1944832"/>
                </a:moveTo>
                <a:cubicBezTo>
                  <a:pt x="3195577" y="1943213"/>
                  <a:pt x="3190612" y="1943213"/>
                  <a:pt x="3182669" y="1945372"/>
                </a:cubicBezTo>
                <a:cubicBezTo>
                  <a:pt x="3174727" y="1949685"/>
                  <a:pt x="3174727" y="1966948"/>
                  <a:pt x="3182669" y="1975578"/>
                </a:cubicBezTo>
                <a:cubicBezTo>
                  <a:pt x="3190612" y="1979896"/>
                  <a:pt x="3190612" y="1979896"/>
                  <a:pt x="3186642" y="1971265"/>
                </a:cubicBezTo>
                <a:cubicBezTo>
                  <a:pt x="3182669" y="1966948"/>
                  <a:pt x="3186642" y="1958316"/>
                  <a:pt x="3190612" y="1954003"/>
                </a:cubicBezTo>
                <a:cubicBezTo>
                  <a:pt x="3196570" y="1949688"/>
                  <a:pt x="3198556" y="1946450"/>
                  <a:pt x="3197066" y="1944832"/>
                </a:cubicBezTo>
                <a:close/>
                <a:moveTo>
                  <a:pt x="3125583" y="1943214"/>
                </a:moveTo>
                <a:cubicBezTo>
                  <a:pt x="3125087" y="1945371"/>
                  <a:pt x="3127073" y="1951844"/>
                  <a:pt x="3131044" y="1962634"/>
                </a:cubicBezTo>
                <a:cubicBezTo>
                  <a:pt x="3131044" y="1971265"/>
                  <a:pt x="3135013" y="1971265"/>
                  <a:pt x="3138987" y="1966948"/>
                </a:cubicBezTo>
                <a:cubicBezTo>
                  <a:pt x="3142956" y="1966948"/>
                  <a:pt x="3138987" y="1958316"/>
                  <a:pt x="3135013" y="1949685"/>
                </a:cubicBezTo>
                <a:cubicBezTo>
                  <a:pt x="3129057" y="1943213"/>
                  <a:pt x="3126079" y="1941056"/>
                  <a:pt x="3125583" y="1943214"/>
                </a:cubicBezTo>
                <a:close/>
                <a:moveTo>
                  <a:pt x="8654608" y="1940127"/>
                </a:moveTo>
                <a:cubicBezTo>
                  <a:pt x="8650634" y="1940127"/>
                  <a:pt x="8650634" y="1948758"/>
                  <a:pt x="8654608" y="1953071"/>
                </a:cubicBezTo>
                <a:cubicBezTo>
                  <a:pt x="8658577" y="1961702"/>
                  <a:pt x="8662550" y="1970332"/>
                  <a:pt x="8658577" y="1974651"/>
                </a:cubicBezTo>
                <a:cubicBezTo>
                  <a:pt x="8658577" y="1978964"/>
                  <a:pt x="8658577" y="1983281"/>
                  <a:pt x="8658577" y="1983281"/>
                </a:cubicBezTo>
                <a:cubicBezTo>
                  <a:pt x="8662550" y="1983281"/>
                  <a:pt x="8662550" y="1978964"/>
                  <a:pt x="8666519" y="1974651"/>
                </a:cubicBezTo>
                <a:cubicBezTo>
                  <a:pt x="8670493" y="1966019"/>
                  <a:pt x="8662550" y="1940127"/>
                  <a:pt x="8654608" y="1940127"/>
                </a:cubicBezTo>
                <a:close/>
                <a:moveTo>
                  <a:pt x="9049753" y="1937967"/>
                </a:moveTo>
                <a:cubicBezTo>
                  <a:pt x="9047767" y="1937968"/>
                  <a:pt x="9045781" y="1940125"/>
                  <a:pt x="9043797" y="1944440"/>
                </a:cubicBezTo>
                <a:cubicBezTo>
                  <a:pt x="9039823" y="1948758"/>
                  <a:pt x="9039823" y="1953071"/>
                  <a:pt x="9043797" y="1948758"/>
                </a:cubicBezTo>
                <a:cubicBezTo>
                  <a:pt x="9043797" y="1944440"/>
                  <a:pt x="9051739" y="1948758"/>
                  <a:pt x="9055709" y="1953071"/>
                </a:cubicBezTo>
                <a:cubicBezTo>
                  <a:pt x="9059682" y="1957389"/>
                  <a:pt x="9063651" y="1961702"/>
                  <a:pt x="9063651" y="1957389"/>
                </a:cubicBezTo>
                <a:cubicBezTo>
                  <a:pt x="9063651" y="1957389"/>
                  <a:pt x="9059682" y="1948758"/>
                  <a:pt x="9055709" y="1944440"/>
                </a:cubicBezTo>
                <a:cubicBezTo>
                  <a:pt x="9053724" y="1940125"/>
                  <a:pt x="9051738" y="1937968"/>
                  <a:pt x="9049753" y="1937967"/>
                </a:cubicBezTo>
                <a:close/>
                <a:moveTo>
                  <a:pt x="9000110" y="1935810"/>
                </a:moveTo>
                <a:cubicBezTo>
                  <a:pt x="8996141" y="1935810"/>
                  <a:pt x="8992167" y="1935810"/>
                  <a:pt x="8996141" y="1944440"/>
                </a:cubicBezTo>
                <a:cubicBezTo>
                  <a:pt x="8996141" y="1948758"/>
                  <a:pt x="9000110" y="1953071"/>
                  <a:pt x="9004084" y="1953071"/>
                </a:cubicBezTo>
                <a:cubicBezTo>
                  <a:pt x="9004084" y="1953071"/>
                  <a:pt x="9008053" y="1948758"/>
                  <a:pt x="9008053" y="1944440"/>
                </a:cubicBezTo>
                <a:cubicBezTo>
                  <a:pt x="9008053" y="1940127"/>
                  <a:pt x="9004084" y="1935810"/>
                  <a:pt x="9000110" y="1935810"/>
                </a:cubicBezTo>
                <a:close/>
                <a:moveTo>
                  <a:pt x="4949650" y="1934050"/>
                </a:moveTo>
                <a:lnTo>
                  <a:pt x="4945934" y="1936742"/>
                </a:lnTo>
                <a:cubicBezTo>
                  <a:pt x="4945934" y="1936742"/>
                  <a:pt x="4953877" y="1945372"/>
                  <a:pt x="4957850" y="1949685"/>
                </a:cubicBezTo>
                <a:lnTo>
                  <a:pt x="4950821" y="1934414"/>
                </a:lnTo>
                <a:close/>
                <a:moveTo>
                  <a:pt x="9336123" y="1928664"/>
                </a:moveTo>
                <a:cubicBezTo>
                  <a:pt x="9333951" y="1928529"/>
                  <a:pt x="9331718" y="1929338"/>
                  <a:pt x="9329732" y="1931497"/>
                </a:cubicBezTo>
                <a:cubicBezTo>
                  <a:pt x="9325758" y="1931497"/>
                  <a:pt x="9329732" y="1940127"/>
                  <a:pt x="9333701" y="1944440"/>
                </a:cubicBezTo>
                <a:cubicBezTo>
                  <a:pt x="9337674" y="1948758"/>
                  <a:pt x="9341643" y="1948758"/>
                  <a:pt x="9345617" y="1944440"/>
                </a:cubicBezTo>
                <a:cubicBezTo>
                  <a:pt x="9347602" y="1940125"/>
                  <a:pt x="9345616" y="1934732"/>
                  <a:pt x="9342141" y="1931496"/>
                </a:cubicBezTo>
                <a:cubicBezTo>
                  <a:pt x="9340404" y="1929878"/>
                  <a:pt x="9338294" y="1928799"/>
                  <a:pt x="9336123" y="1928664"/>
                </a:cubicBezTo>
                <a:close/>
                <a:moveTo>
                  <a:pt x="8491781" y="1927178"/>
                </a:moveTo>
                <a:cubicBezTo>
                  <a:pt x="8487812" y="1927178"/>
                  <a:pt x="8487812" y="1927178"/>
                  <a:pt x="8487812" y="1935810"/>
                </a:cubicBezTo>
                <a:cubicBezTo>
                  <a:pt x="8487812" y="1940127"/>
                  <a:pt x="8491781" y="1944440"/>
                  <a:pt x="8495755" y="1944440"/>
                </a:cubicBezTo>
                <a:cubicBezTo>
                  <a:pt x="8499724" y="1944440"/>
                  <a:pt x="8503697" y="1940127"/>
                  <a:pt x="8499724" y="1935810"/>
                </a:cubicBezTo>
                <a:cubicBezTo>
                  <a:pt x="8495755" y="1931497"/>
                  <a:pt x="8491781" y="1927178"/>
                  <a:pt x="8491781" y="1927178"/>
                </a:cubicBezTo>
                <a:close/>
                <a:moveTo>
                  <a:pt x="8876007" y="1922325"/>
                </a:moveTo>
                <a:cubicBezTo>
                  <a:pt x="8875015" y="1923943"/>
                  <a:pt x="8875015" y="1927180"/>
                  <a:pt x="8877001" y="1931497"/>
                </a:cubicBezTo>
                <a:cubicBezTo>
                  <a:pt x="8880971" y="1944440"/>
                  <a:pt x="8884944" y="1948758"/>
                  <a:pt x="8884944" y="1935810"/>
                </a:cubicBezTo>
                <a:cubicBezTo>
                  <a:pt x="8884944" y="1931497"/>
                  <a:pt x="8884944" y="1927178"/>
                  <a:pt x="8880971" y="1922865"/>
                </a:cubicBezTo>
                <a:cubicBezTo>
                  <a:pt x="8878986" y="1920706"/>
                  <a:pt x="8877000" y="1920706"/>
                  <a:pt x="8876007" y="1922325"/>
                </a:cubicBezTo>
                <a:close/>
                <a:moveTo>
                  <a:pt x="3344005" y="1920557"/>
                </a:moveTo>
                <a:cubicBezTo>
                  <a:pt x="3342515" y="1919478"/>
                  <a:pt x="3341522" y="1921636"/>
                  <a:pt x="3341522" y="1928111"/>
                </a:cubicBezTo>
                <a:cubicBezTo>
                  <a:pt x="3341522" y="1932424"/>
                  <a:pt x="3341522" y="1936742"/>
                  <a:pt x="3345495" y="1941055"/>
                </a:cubicBezTo>
                <a:cubicBezTo>
                  <a:pt x="3349465" y="1945372"/>
                  <a:pt x="3353438" y="1941055"/>
                  <a:pt x="3349465" y="1932424"/>
                </a:cubicBezTo>
                <a:cubicBezTo>
                  <a:pt x="3347480" y="1925952"/>
                  <a:pt x="3345494" y="1921636"/>
                  <a:pt x="3344005" y="1920557"/>
                </a:cubicBezTo>
                <a:close/>
                <a:moveTo>
                  <a:pt x="3730711" y="1919479"/>
                </a:moveTo>
                <a:cubicBezTo>
                  <a:pt x="3726742" y="1919479"/>
                  <a:pt x="3722768" y="1923792"/>
                  <a:pt x="3726742" y="1928111"/>
                </a:cubicBezTo>
                <a:cubicBezTo>
                  <a:pt x="3730711" y="1932424"/>
                  <a:pt x="3734684" y="1936742"/>
                  <a:pt x="3734684" y="1936742"/>
                </a:cubicBezTo>
                <a:cubicBezTo>
                  <a:pt x="3738654" y="1936742"/>
                  <a:pt x="3738654" y="1936742"/>
                  <a:pt x="3738654" y="1928111"/>
                </a:cubicBezTo>
                <a:cubicBezTo>
                  <a:pt x="3738654" y="1923792"/>
                  <a:pt x="3734684" y="1919479"/>
                  <a:pt x="3730711" y="1919479"/>
                </a:cubicBezTo>
                <a:close/>
                <a:moveTo>
                  <a:pt x="2880849" y="1919479"/>
                </a:moveTo>
                <a:cubicBezTo>
                  <a:pt x="2876880" y="1928111"/>
                  <a:pt x="2888792" y="1941055"/>
                  <a:pt x="2896734" y="1932424"/>
                </a:cubicBezTo>
                <a:cubicBezTo>
                  <a:pt x="2900708" y="1932424"/>
                  <a:pt x="2896734" y="1923792"/>
                  <a:pt x="2892765" y="1919479"/>
                </a:cubicBezTo>
                <a:cubicBezTo>
                  <a:pt x="2888792" y="1915162"/>
                  <a:pt x="2884823" y="1915162"/>
                  <a:pt x="2880849" y="1919479"/>
                </a:cubicBezTo>
                <a:close/>
                <a:moveTo>
                  <a:pt x="8858694" y="1918481"/>
                </a:moveTo>
                <a:cubicBezTo>
                  <a:pt x="8852180" y="1916661"/>
                  <a:pt x="8846223" y="1933651"/>
                  <a:pt x="8849200" y="1953071"/>
                </a:cubicBezTo>
                <a:cubicBezTo>
                  <a:pt x="8853173" y="1966019"/>
                  <a:pt x="8857143" y="1974651"/>
                  <a:pt x="8865085" y="1974651"/>
                </a:cubicBezTo>
                <a:cubicBezTo>
                  <a:pt x="8880971" y="1974651"/>
                  <a:pt x="8880971" y="1961702"/>
                  <a:pt x="8865085" y="1957389"/>
                </a:cubicBezTo>
                <a:cubicBezTo>
                  <a:pt x="8857143" y="1953071"/>
                  <a:pt x="8853173" y="1944440"/>
                  <a:pt x="8853173" y="1940127"/>
                </a:cubicBezTo>
                <a:cubicBezTo>
                  <a:pt x="8853173" y="1931497"/>
                  <a:pt x="8853173" y="1931497"/>
                  <a:pt x="8857143" y="1940127"/>
                </a:cubicBezTo>
                <a:cubicBezTo>
                  <a:pt x="8861116" y="1948758"/>
                  <a:pt x="8865085" y="1948758"/>
                  <a:pt x="8865085" y="1944440"/>
                </a:cubicBezTo>
                <a:cubicBezTo>
                  <a:pt x="8869059" y="1944440"/>
                  <a:pt x="8869059" y="1931497"/>
                  <a:pt x="8865085" y="1927178"/>
                </a:cubicBezTo>
                <a:cubicBezTo>
                  <a:pt x="8863100" y="1921785"/>
                  <a:pt x="8860866" y="1919088"/>
                  <a:pt x="8858694" y="1918481"/>
                </a:cubicBezTo>
                <a:close/>
                <a:moveTo>
                  <a:pt x="7268615" y="1914234"/>
                </a:moveTo>
                <a:lnTo>
                  <a:pt x="7275644" y="1929506"/>
                </a:lnTo>
                <a:lnTo>
                  <a:pt x="7276817" y="1929870"/>
                </a:lnTo>
                <a:lnTo>
                  <a:pt x="7280531" y="1927178"/>
                </a:lnTo>
                <a:cubicBezTo>
                  <a:pt x="7280531" y="1927178"/>
                  <a:pt x="7272589" y="1918548"/>
                  <a:pt x="7268615" y="1914234"/>
                </a:cubicBezTo>
                <a:close/>
                <a:moveTo>
                  <a:pt x="2481236" y="1911926"/>
                </a:moveTo>
                <a:cubicBezTo>
                  <a:pt x="2477761" y="1910848"/>
                  <a:pt x="2473790" y="1913005"/>
                  <a:pt x="2471805" y="1919479"/>
                </a:cubicBezTo>
                <a:cubicBezTo>
                  <a:pt x="2467832" y="1932424"/>
                  <a:pt x="2503576" y="1979896"/>
                  <a:pt x="2515488" y="1975578"/>
                </a:cubicBezTo>
                <a:cubicBezTo>
                  <a:pt x="2527404" y="1971265"/>
                  <a:pt x="2527404" y="1954003"/>
                  <a:pt x="2515488" y="1958316"/>
                </a:cubicBezTo>
                <a:cubicBezTo>
                  <a:pt x="2507545" y="1962634"/>
                  <a:pt x="2503576" y="1958316"/>
                  <a:pt x="2503576" y="1949685"/>
                </a:cubicBezTo>
                <a:cubicBezTo>
                  <a:pt x="2503576" y="1941055"/>
                  <a:pt x="2499602" y="1936742"/>
                  <a:pt x="2495633" y="1936742"/>
                </a:cubicBezTo>
                <a:cubicBezTo>
                  <a:pt x="2491660" y="1936742"/>
                  <a:pt x="2487691" y="1932424"/>
                  <a:pt x="2487691" y="1923792"/>
                </a:cubicBezTo>
                <a:cubicBezTo>
                  <a:pt x="2487691" y="1917321"/>
                  <a:pt x="2484712" y="1913005"/>
                  <a:pt x="2481236" y="1911926"/>
                </a:cubicBezTo>
                <a:close/>
                <a:moveTo>
                  <a:pt x="3222382" y="1910849"/>
                </a:moveTo>
                <a:cubicBezTo>
                  <a:pt x="3222382" y="1910849"/>
                  <a:pt x="3218413" y="1915162"/>
                  <a:pt x="3218413" y="1919479"/>
                </a:cubicBezTo>
                <a:cubicBezTo>
                  <a:pt x="3218413" y="1923792"/>
                  <a:pt x="3222382" y="1928111"/>
                  <a:pt x="3226356" y="1928111"/>
                </a:cubicBezTo>
                <a:cubicBezTo>
                  <a:pt x="3230325" y="1928111"/>
                  <a:pt x="3234298" y="1928111"/>
                  <a:pt x="3230325" y="1919479"/>
                </a:cubicBezTo>
                <a:cubicBezTo>
                  <a:pt x="3230325" y="1915162"/>
                  <a:pt x="3226356" y="1910849"/>
                  <a:pt x="3222382" y="1910849"/>
                </a:cubicBezTo>
                <a:close/>
                <a:moveTo>
                  <a:pt x="2181898" y="1910308"/>
                </a:moveTo>
                <a:lnTo>
                  <a:pt x="2183008" y="1910459"/>
                </a:lnTo>
                <a:lnTo>
                  <a:pt x="2181481" y="1911270"/>
                </a:lnTo>
                <a:close/>
                <a:moveTo>
                  <a:pt x="2253381" y="1906531"/>
                </a:moveTo>
                <a:lnTo>
                  <a:pt x="2253381" y="1907250"/>
                </a:lnTo>
                <a:lnTo>
                  <a:pt x="2253147" y="1907040"/>
                </a:lnTo>
                <a:close/>
                <a:moveTo>
                  <a:pt x="3165296" y="1905453"/>
                </a:moveTo>
                <a:cubicBezTo>
                  <a:pt x="3163807" y="1904375"/>
                  <a:pt x="3162815" y="1904375"/>
                  <a:pt x="3162815" y="1906531"/>
                </a:cubicBezTo>
                <a:cubicBezTo>
                  <a:pt x="3162815" y="1906531"/>
                  <a:pt x="3166784" y="1915162"/>
                  <a:pt x="3170757" y="1919479"/>
                </a:cubicBezTo>
                <a:cubicBezTo>
                  <a:pt x="3174727" y="1928111"/>
                  <a:pt x="3178700" y="1928111"/>
                  <a:pt x="3182669" y="1919479"/>
                </a:cubicBezTo>
                <a:cubicBezTo>
                  <a:pt x="3186642" y="1915162"/>
                  <a:pt x="3186642" y="1910849"/>
                  <a:pt x="3182669" y="1915162"/>
                </a:cubicBezTo>
                <a:cubicBezTo>
                  <a:pt x="3182669" y="1919479"/>
                  <a:pt x="3174727" y="1915162"/>
                  <a:pt x="3170757" y="1910849"/>
                </a:cubicBezTo>
                <a:cubicBezTo>
                  <a:pt x="3168771" y="1908690"/>
                  <a:pt x="3166785" y="1906532"/>
                  <a:pt x="3165296" y="1905453"/>
                </a:cubicBezTo>
                <a:close/>
                <a:moveTo>
                  <a:pt x="3587744" y="1897901"/>
                </a:moveTo>
                <a:cubicBezTo>
                  <a:pt x="3583775" y="1897901"/>
                  <a:pt x="3579801" y="1902218"/>
                  <a:pt x="3583775" y="1906531"/>
                </a:cubicBezTo>
                <a:cubicBezTo>
                  <a:pt x="3587744" y="1910849"/>
                  <a:pt x="3591717" y="1915162"/>
                  <a:pt x="3591717" y="1915162"/>
                </a:cubicBezTo>
                <a:cubicBezTo>
                  <a:pt x="3595686" y="1915162"/>
                  <a:pt x="3595686" y="1910849"/>
                  <a:pt x="3595686" y="1906531"/>
                </a:cubicBezTo>
                <a:cubicBezTo>
                  <a:pt x="3595686" y="1902218"/>
                  <a:pt x="3591717" y="1897901"/>
                  <a:pt x="3587744" y="1897901"/>
                </a:cubicBezTo>
                <a:close/>
                <a:moveTo>
                  <a:pt x="9092941" y="1894273"/>
                </a:moveTo>
                <a:cubicBezTo>
                  <a:pt x="9091452" y="1893734"/>
                  <a:pt x="9089466" y="1894813"/>
                  <a:pt x="9087479" y="1896973"/>
                </a:cubicBezTo>
                <a:cubicBezTo>
                  <a:pt x="9083510" y="1896973"/>
                  <a:pt x="9087479" y="1905604"/>
                  <a:pt x="9091453" y="1914234"/>
                </a:cubicBezTo>
                <a:cubicBezTo>
                  <a:pt x="9103365" y="1927178"/>
                  <a:pt x="9103365" y="1922865"/>
                  <a:pt x="9095422" y="1901286"/>
                </a:cubicBezTo>
                <a:cubicBezTo>
                  <a:pt x="9095422" y="1896970"/>
                  <a:pt x="9094430" y="1894812"/>
                  <a:pt x="9092941" y="1894273"/>
                </a:cubicBezTo>
                <a:close/>
                <a:moveTo>
                  <a:pt x="10082792" y="1892116"/>
                </a:moveTo>
                <a:cubicBezTo>
                  <a:pt x="10080310" y="1890498"/>
                  <a:pt x="10078324" y="1890498"/>
                  <a:pt x="10076339" y="1892655"/>
                </a:cubicBezTo>
                <a:cubicBezTo>
                  <a:pt x="10076339" y="1896973"/>
                  <a:pt x="10080309" y="1905604"/>
                  <a:pt x="10088251" y="1905604"/>
                </a:cubicBezTo>
                <a:cubicBezTo>
                  <a:pt x="10100167" y="1914235"/>
                  <a:pt x="10104137" y="1914235"/>
                  <a:pt x="10092225" y="1901287"/>
                </a:cubicBezTo>
                <a:cubicBezTo>
                  <a:pt x="10088254" y="1896970"/>
                  <a:pt x="10085275" y="1893734"/>
                  <a:pt x="10082792" y="1892116"/>
                </a:cubicBezTo>
                <a:close/>
                <a:moveTo>
                  <a:pt x="4473349" y="1889270"/>
                </a:moveTo>
                <a:cubicBezTo>
                  <a:pt x="4469377" y="1889270"/>
                  <a:pt x="4469377" y="1893587"/>
                  <a:pt x="4473349" y="1902218"/>
                </a:cubicBezTo>
                <a:cubicBezTo>
                  <a:pt x="4473349" y="1910849"/>
                  <a:pt x="4477319" y="1915162"/>
                  <a:pt x="4481293" y="1915162"/>
                </a:cubicBezTo>
                <a:cubicBezTo>
                  <a:pt x="4485262" y="1915162"/>
                  <a:pt x="4485262" y="1906531"/>
                  <a:pt x="4481293" y="1902218"/>
                </a:cubicBezTo>
                <a:cubicBezTo>
                  <a:pt x="4477319" y="1893587"/>
                  <a:pt x="4473349" y="1889270"/>
                  <a:pt x="4473349" y="1889270"/>
                </a:cubicBezTo>
                <a:close/>
                <a:moveTo>
                  <a:pt x="3361381" y="1889270"/>
                </a:moveTo>
                <a:cubicBezTo>
                  <a:pt x="3345495" y="1889270"/>
                  <a:pt x="3345495" y="1902218"/>
                  <a:pt x="3361381" y="1906531"/>
                </a:cubicBezTo>
                <a:cubicBezTo>
                  <a:pt x="3369323" y="1910849"/>
                  <a:pt x="3373293" y="1919479"/>
                  <a:pt x="3373293" y="1923792"/>
                </a:cubicBezTo>
                <a:cubicBezTo>
                  <a:pt x="3373293" y="1932424"/>
                  <a:pt x="3373293" y="1932424"/>
                  <a:pt x="3369323" y="1923792"/>
                </a:cubicBezTo>
                <a:cubicBezTo>
                  <a:pt x="3365350" y="1915162"/>
                  <a:pt x="3361381" y="1915162"/>
                  <a:pt x="3361381" y="1919479"/>
                </a:cubicBezTo>
                <a:cubicBezTo>
                  <a:pt x="3357407" y="1919479"/>
                  <a:pt x="3357407" y="1932424"/>
                  <a:pt x="3361381" y="1936742"/>
                </a:cubicBezTo>
                <a:cubicBezTo>
                  <a:pt x="3369323" y="1958316"/>
                  <a:pt x="3381235" y="1936742"/>
                  <a:pt x="3377266" y="1910849"/>
                </a:cubicBezTo>
                <a:cubicBezTo>
                  <a:pt x="3373293" y="1897901"/>
                  <a:pt x="3369323" y="1889270"/>
                  <a:pt x="3361381" y="1889270"/>
                </a:cubicBezTo>
                <a:close/>
                <a:moveTo>
                  <a:pt x="9710978" y="1888342"/>
                </a:moveTo>
                <a:cubicBezTo>
                  <a:pt x="9699062" y="1892655"/>
                  <a:pt x="9699062" y="1909917"/>
                  <a:pt x="9710978" y="1905604"/>
                </a:cubicBezTo>
                <a:cubicBezTo>
                  <a:pt x="9718921" y="1901287"/>
                  <a:pt x="9722890" y="1905604"/>
                  <a:pt x="9722890" y="1914235"/>
                </a:cubicBezTo>
                <a:cubicBezTo>
                  <a:pt x="9722890" y="1922865"/>
                  <a:pt x="9726863" y="1927178"/>
                  <a:pt x="9730833" y="1927178"/>
                </a:cubicBezTo>
                <a:cubicBezTo>
                  <a:pt x="9734806" y="1927178"/>
                  <a:pt x="9738775" y="1931497"/>
                  <a:pt x="9738775" y="1940128"/>
                </a:cubicBezTo>
                <a:cubicBezTo>
                  <a:pt x="9738775" y="1953071"/>
                  <a:pt x="9750691" y="1957389"/>
                  <a:pt x="9754661" y="1944441"/>
                </a:cubicBezTo>
                <a:cubicBezTo>
                  <a:pt x="9758634" y="1931497"/>
                  <a:pt x="9722890" y="1884024"/>
                  <a:pt x="9710978" y="1888342"/>
                </a:cubicBezTo>
                <a:close/>
                <a:moveTo>
                  <a:pt x="9037343" y="1885643"/>
                </a:moveTo>
                <a:cubicBezTo>
                  <a:pt x="9036846" y="1886182"/>
                  <a:pt x="9037839" y="1888339"/>
                  <a:pt x="9039823" y="1892655"/>
                </a:cubicBezTo>
                <a:cubicBezTo>
                  <a:pt x="9043797" y="1896973"/>
                  <a:pt x="9039823" y="1905604"/>
                  <a:pt x="9035854" y="1909917"/>
                </a:cubicBezTo>
                <a:cubicBezTo>
                  <a:pt x="9023938" y="1918548"/>
                  <a:pt x="9027911" y="1922865"/>
                  <a:pt x="9043797" y="1918548"/>
                </a:cubicBezTo>
                <a:cubicBezTo>
                  <a:pt x="9051739" y="1914234"/>
                  <a:pt x="9051739" y="1896973"/>
                  <a:pt x="9043797" y="1888341"/>
                </a:cubicBezTo>
                <a:cubicBezTo>
                  <a:pt x="9039826" y="1886183"/>
                  <a:pt x="9037840" y="1885103"/>
                  <a:pt x="9037343" y="1885643"/>
                </a:cubicBezTo>
                <a:close/>
                <a:moveTo>
                  <a:pt x="10052512" y="1884024"/>
                </a:moveTo>
                <a:cubicBezTo>
                  <a:pt x="10048538" y="1884024"/>
                  <a:pt x="10044569" y="1888342"/>
                  <a:pt x="10044569" y="1896973"/>
                </a:cubicBezTo>
                <a:cubicBezTo>
                  <a:pt x="10044569" y="1909917"/>
                  <a:pt x="10044569" y="1909917"/>
                  <a:pt x="10052512" y="1901287"/>
                </a:cubicBezTo>
                <a:cubicBezTo>
                  <a:pt x="10060454" y="1896973"/>
                  <a:pt x="10056481" y="1884024"/>
                  <a:pt x="10052512" y="1884024"/>
                </a:cubicBezTo>
                <a:close/>
                <a:moveTo>
                  <a:pt x="4506609" y="1881718"/>
                </a:moveTo>
                <a:cubicBezTo>
                  <a:pt x="4505119" y="1880639"/>
                  <a:pt x="4503134" y="1882797"/>
                  <a:pt x="4501147" y="1889270"/>
                </a:cubicBezTo>
                <a:cubicBezTo>
                  <a:pt x="4501147" y="1893587"/>
                  <a:pt x="4501147" y="1897901"/>
                  <a:pt x="4505120" y="1902218"/>
                </a:cubicBezTo>
                <a:cubicBezTo>
                  <a:pt x="4509089" y="1902218"/>
                  <a:pt x="4513063" y="1902218"/>
                  <a:pt x="4509089" y="1893587"/>
                </a:cubicBezTo>
                <a:cubicBezTo>
                  <a:pt x="4509089" y="1887113"/>
                  <a:pt x="4508097" y="1882797"/>
                  <a:pt x="4506609" y="1881718"/>
                </a:cubicBezTo>
                <a:close/>
                <a:moveTo>
                  <a:pt x="3567889" y="1880638"/>
                </a:moveTo>
                <a:cubicBezTo>
                  <a:pt x="3563916" y="1880638"/>
                  <a:pt x="3563916" y="1884957"/>
                  <a:pt x="3559947" y="1889270"/>
                </a:cubicBezTo>
                <a:cubicBezTo>
                  <a:pt x="3555973" y="1897901"/>
                  <a:pt x="3563916" y="1923792"/>
                  <a:pt x="3571858" y="1923792"/>
                </a:cubicBezTo>
                <a:cubicBezTo>
                  <a:pt x="3575832" y="1923792"/>
                  <a:pt x="3575832" y="1915162"/>
                  <a:pt x="3571858" y="1910849"/>
                </a:cubicBezTo>
                <a:cubicBezTo>
                  <a:pt x="3567889" y="1902218"/>
                  <a:pt x="3563916" y="1893587"/>
                  <a:pt x="3567889" y="1889270"/>
                </a:cubicBezTo>
                <a:cubicBezTo>
                  <a:pt x="3567889" y="1884957"/>
                  <a:pt x="3567889" y="1880638"/>
                  <a:pt x="3567889" y="1880638"/>
                </a:cubicBezTo>
                <a:close/>
                <a:moveTo>
                  <a:pt x="3297840" y="1880638"/>
                </a:moveTo>
                <a:cubicBezTo>
                  <a:pt x="3293866" y="1880638"/>
                  <a:pt x="3293866" y="1884957"/>
                  <a:pt x="3301809" y="1893587"/>
                </a:cubicBezTo>
                <a:cubicBezTo>
                  <a:pt x="3305782" y="1902218"/>
                  <a:pt x="3317694" y="1906531"/>
                  <a:pt x="3321668" y="1906531"/>
                </a:cubicBezTo>
                <a:cubicBezTo>
                  <a:pt x="3329610" y="1906531"/>
                  <a:pt x="3329610" y="1902218"/>
                  <a:pt x="3317694" y="1893587"/>
                </a:cubicBezTo>
                <a:cubicBezTo>
                  <a:pt x="3313725" y="1884957"/>
                  <a:pt x="3301809" y="1880638"/>
                  <a:pt x="3297840" y="1880638"/>
                </a:cubicBezTo>
                <a:close/>
                <a:moveTo>
                  <a:pt x="8845231" y="1875393"/>
                </a:moveTo>
                <a:cubicBezTo>
                  <a:pt x="8845231" y="1875393"/>
                  <a:pt x="8845231" y="1879711"/>
                  <a:pt x="8841257" y="1888341"/>
                </a:cubicBezTo>
                <a:cubicBezTo>
                  <a:pt x="8837288" y="1896973"/>
                  <a:pt x="8841257" y="1901286"/>
                  <a:pt x="8845231" y="1901286"/>
                </a:cubicBezTo>
                <a:cubicBezTo>
                  <a:pt x="8849200" y="1901286"/>
                  <a:pt x="8853173" y="1896973"/>
                  <a:pt x="8849200" y="1888341"/>
                </a:cubicBezTo>
                <a:cubicBezTo>
                  <a:pt x="8849200" y="1879711"/>
                  <a:pt x="8845231" y="1875393"/>
                  <a:pt x="8845231" y="1875393"/>
                </a:cubicBezTo>
                <a:close/>
                <a:moveTo>
                  <a:pt x="4469377" y="1863377"/>
                </a:moveTo>
                <a:cubicBezTo>
                  <a:pt x="4465407" y="1863377"/>
                  <a:pt x="4461433" y="1867694"/>
                  <a:pt x="4461433" y="1872008"/>
                </a:cubicBezTo>
                <a:cubicBezTo>
                  <a:pt x="4465407" y="1880638"/>
                  <a:pt x="4477319" y="1876325"/>
                  <a:pt x="4477319" y="1867694"/>
                </a:cubicBezTo>
                <a:cubicBezTo>
                  <a:pt x="4477319" y="1863377"/>
                  <a:pt x="4473349" y="1863377"/>
                  <a:pt x="4469377" y="1863377"/>
                </a:cubicBezTo>
                <a:close/>
                <a:moveTo>
                  <a:pt x="3117144" y="1860142"/>
                </a:moveTo>
                <a:cubicBezTo>
                  <a:pt x="3117144" y="1862300"/>
                  <a:pt x="3119130" y="1867695"/>
                  <a:pt x="3123101" y="1876325"/>
                </a:cubicBezTo>
                <a:cubicBezTo>
                  <a:pt x="3127071" y="1893587"/>
                  <a:pt x="3131044" y="1897901"/>
                  <a:pt x="3135013" y="1889270"/>
                </a:cubicBezTo>
                <a:cubicBezTo>
                  <a:pt x="3142956" y="1876325"/>
                  <a:pt x="3142956" y="1859064"/>
                  <a:pt x="3135013" y="1867694"/>
                </a:cubicBezTo>
                <a:cubicBezTo>
                  <a:pt x="3135013" y="1872008"/>
                  <a:pt x="3127071" y="1867694"/>
                  <a:pt x="3123101" y="1863377"/>
                </a:cubicBezTo>
                <a:cubicBezTo>
                  <a:pt x="3119130" y="1859062"/>
                  <a:pt x="3117144" y="1857983"/>
                  <a:pt x="3117144" y="1860142"/>
                </a:cubicBezTo>
                <a:close/>
                <a:moveTo>
                  <a:pt x="4677872" y="1859062"/>
                </a:moveTo>
                <a:cubicBezTo>
                  <a:pt x="4674893" y="1856904"/>
                  <a:pt x="4673900" y="1859062"/>
                  <a:pt x="4671916" y="1863377"/>
                </a:cubicBezTo>
                <a:cubicBezTo>
                  <a:pt x="4663973" y="1872008"/>
                  <a:pt x="4667942" y="1880638"/>
                  <a:pt x="4679858" y="1880638"/>
                </a:cubicBezTo>
                <a:cubicBezTo>
                  <a:pt x="4687802" y="1880638"/>
                  <a:pt x="4691770" y="1884957"/>
                  <a:pt x="4695743" y="1889270"/>
                </a:cubicBezTo>
                <a:cubicBezTo>
                  <a:pt x="4699713" y="1893587"/>
                  <a:pt x="4703687" y="1897901"/>
                  <a:pt x="4707655" y="1897901"/>
                </a:cubicBezTo>
                <a:cubicBezTo>
                  <a:pt x="4707655" y="1897901"/>
                  <a:pt x="4703687" y="1889270"/>
                  <a:pt x="4695743" y="1880638"/>
                </a:cubicBezTo>
                <a:cubicBezTo>
                  <a:pt x="4685814" y="1867692"/>
                  <a:pt x="4680851" y="1861219"/>
                  <a:pt x="4677872" y="1859062"/>
                </a:cubicBezTo>
                <a:close/>
                <a:moveTo>
                  <a:pt x="10120022" y="1858131"/>
                </a:moveTo>
                <a:cubicBezTo>
                  <a:pt x="10116053" y="1858131"/>
                  <a:pt x="10112079" y="1862450"/>
                  <a:pt x="10112079" y="1866763"/>
                </a:cubicBezTo>
                <a:cubicBezTo>
                  <a:pt x="10112079" y="1871080"/>
                  <a:pt x="10116053" y="1875394"/>
                  <a:pt x="10120022" y="1875394"/>
                </a:cubicBezTo>
                <a:cubicBezTo>
                  <a:pt x="10123995" y="1875394"/>
                  <a:pt x="10127965" y="1871080"/>
                  <a:pt x="10127965" y="1866763"/>
                </a:cubicBezTo>
                <a:cubicBezTo>
                  <a:pt x="10127965" y="1862450"/>
                  <a:pt x="10123995" y="1858131"/>
                  <a:pt x="10120022" y="1858131"/>
                </a:cubicBezTo>
                <a:close/>
                <a:moveTo>
                  <a:pt x="9432986" y="1858131"/>
                </a:moveTo>
                <a:cubicBezTo>
                  <a:pt x="9429013" y="1858131"/>
                  <a:pt x="9429013" y="1862450"/>
                  <a:pt x="9425043" y="1866763"/>
                </a:cubicBezTo>
                <a:cubicBezTo>
                  <a:pt x="9425043" y="1871080"/>
                  <a:pt x="9429013" y="1875393"/>
                  <a:pt x="9432986" y="1875393"/>
                </a:cubicBezTo>
                <a:cubicBezTo>
                  <a:pt x="9436955" y="1875393"/>
                  <a:pt x="9440929" y="1871080"/>
                  <a:pt x="9440929" y="1866763"/>
                </a:cubicBezTo>
                <a:cubicBezTo>
                  <a:pt x="9440929" y="1862450"/>
                  <a:pt x="9436955" y="1858131"/>
                  <a:pt x="9432986" y="1858131"/>
                </a:cubicBezTo>
                <a:close/>
                <a:moveTo>
                  <a:pt x="4779139" y="1854746"/>
                </a:moveTo>
                <a:cubicBezTo>
                  <a:pt x="4775170" y="1854746"/>
                  <a:pt x="4771196" y="1859064"/>
                  <a:pt x="4775170" y="1867694"/>
                </a:cubicBezTo>
                <a:cubicBezTo>
                  <a:pt x="4779139" y="1876325"/>
                  <a:pt x="4783112" y="1880638"/>
                  <a:pt x="4783112" y="1880638"/>
                </a:cubicBezTo>
                <a:cubicBezTo>
                  <a:pt x="4783112" y="1880638"/>
                  <a:pt x="4787083" y="1876325"/>
                  <a:pt x="4787083" y="1867694"/>
                </a:cubicBezTo>
                <a:cubicBezTo>
                  <a:pt x="4787083" y="1859064"/>
                  <a:pt x="4783112" y="1854746"/>
                  <a:pt x="4779139" y="1854746"/>
                </a:cubicBezTo>
                <a:close/>
                <a:moveTo>
                  <a:pt x="3563916" y="1854746"/>
                </a:moveTo>
                <a:cubicBezTo>
                  <a:pt x="3559947" y="1854746"/>
                  <a:pt x="3559947" y="1859064"/>
                  <a:pt x="3559947" y="1863377"/>
                </a:cubicBezTo>
                <a:cubicBezTo>
                  <a:pt x="3559947" y="1867694"/>
                  <a:pt x="3559947" y="1872008"/>
                  <a:pt x="3567889" y="1872008"/>
                </a:cubicBezTo>
                <a:cubicBezTo>
                  <a:pt x="3571858" y="1872008"/>
                  <a:pt x="3575832" y="1867694"/>
                  <a:pt x="3571858" y="1863377"/>
                </a:cubicBezTo>
                <a:cubicBezTo>
                  <a:pt x="3567889" y="1859064"/>
                  <a:pt x="3563916" y="1854746"/>
                  <a:pt x="3563916" y="1854746"/>
                </a:cubicBezTo>
                <a:close/>
                <a:moveTo>
                  <a:pt x="3349465" y="1850433"/>
                </a:moveTo>
                <a:cubicBezTo>
                  <a:pt x="3345495" y="1850433"/>
                  <a:pt x="3341522" y="1854746"/>
                  <a:pt x="3341522" y="1859064"/>
                </a:cubicBezTo>
                <a:cubicBezTo>
                  <a:pt x="3341522" y="1863377"/>
                  <a:pt x="3341522" y="1867694"/>
                  <a:pt x="3345495" y="1867694"/>
                </a:cubicBezTo>
                <a:cubicBezTo>
                  <a:pt x="3349465" y="1867694"/>
                  <a:pt x="3353438" y="1863377"/>
                  <a:pt x="3353438" y="1859064"/>
                </a:cubicBezTo>
                <a:cubicBezTo>
                  <a:pt x="3357407" y="1854746"/>
                  <a:pt x="3353438" y="1850433"/>
                  <a:pt x="3349465" y="1850433"/>
                </a:cubicBezTo>
                <a:close/>
                <a:moveTo>
                  <a:pt x="3523708" y="1843419"/>
                </a:moveTo>
                <a:cubicBezTo>
                  <a:pt x="3520233" y="1841801"/>
                  <a:pt x="3516262" y="1843958"/>
                  <a:pt x="3512291" y="1850433"/>
                </a:cubicBezTo>
                <a:cubicBezTo>
                  <a:pt x="3508317" y="1859064"/>
                  <a:pt x="3528176" y="1889270"/>
                  <a:pt x="3532145" y="1880638"/>
                </a:cubicBezTo>
                <a:cubicBezTo>
                  <a:pt x="3532145" y="1876325"/>
                  <a:pt x="3532145" y="1867694"/>
                  <a:pt x="3532145" y="1859064"/>
                </a:cubicBezTo>
                <a:cubicBezTo>
                  <a:pt x="3530161" y="1850433"/>
                  <a:pt x="3527183" y="1845039"/>
                  <a:pt x="3523708" y="1843419"/>
                </a:cubicBezTo>
                <a:close/>
                <a:moveTo>
                  <a:pt x="5235300" y="1840870"/>
                </a:moveTo>
                <a:cubicBezTo>
                  <a:pt x="5231331" y="1840870"/>
                  <a:pt x="5231331" y="1845187"/>
                  <a:pt x="5235300" y="1853819"/>
                </a:cubicBezTo>
                <a:lnTo>
                  <a:pt x="5238965" y="1857799"/>
                </a:lnTo>
                <a:lnTo>
                  <a:pt x="5239813" y="1850433"/>
                </a:lnTo>
                <a:lnTo>
                  <a:pt x="5241956" y="1848103"/>
                </a:lnTo>
                <a:close/>
                <a:moveTo>
                  <a:pt x="10262989" y="1836557"/>
                </a:moveTo>
                <a:cubicBezTo>
                  <a:pt x="10262989" y="1832239"/>
                  <a:pt x="10266963" y="1832239"/>
                  <a:pt x="10274905" y="1836557"/>
                </a:cubicBezTo>
                <a:lnTo>
                  <a:pt x="10276126" y="1838104"/>
                </a:lnTo>
                <a:lnTo>
                  <a:pt x="10276393" y="1840332"/>
                </a:lnTo>
                <a:cubicBezTo>
                  <a:pt x="10274904" y="1841951"/>
                  <a:pt x="10270932" y="1840872"/>
                  <a:pt x="10262989" y="1836557"/>
                </a:cubicBezTo>
                <a:close/>
                <a:moveTo>
                  <a:pt x="10296250" y="1835477"/>
                </a:moveTo>
                <a:cubicBezTo>
                  <a:pt x="10294761" y="1834398"/>
                  <a:pt x="10292775" y="1834398"/>
                  <a:pt x="10290791" y="1836557"/>
                </a:cubicBezTo>
                <a:cubicBezTo>
                  <a:pt x="10286817" y="1840870"/>
                  <a:pt x="10282848" y="1840870"/>
                  <a:pt x="10282848" y="1845188"/>
                </a:cubicBezTo>
                <a:cubicBezTo>
                  <a:pt x="10282848" y="1849501"/>
                  <a:pt x="10286817" y="1849501"/>
                  <a:pt x="10290791" y="1849501"/>
                </a:cubicBezTo>
                <a:cubicBezTo>
                  <a:pt x="10294760" y="1849501"/>
                  <a:pt x="10298733" y="1845188"/>
                  <a:pt x="10298733" y="1840870"/>
                </a:cubicBezTo>
                <a:cubicBezTo>
                  <a:pt x="10298733" y="1838714"/>
                  <a:pt x="10297740" y="1836556"/>
                  <a:pt x="10296250" y="1835477"/>
                </a:cubicBezTo>
                <a:close/>
                <a:moveTo>
                  <a:pt x="9732323" y="1835477"/>
                </a:moveTo>
                <a:cubicBezTo>
                  <a:pt x="9730834" y="1834398"/>
                  <a:pt x="9728848" y="1834398"/>
                  <a:pt x="9726863" y="1836557"/>
                </a:cubicBezTo>
                <a:cubicBezTo>
                  <a:pt x="9722890" y="1840870"/>
                  <a:pt x="9718921" y="1845188"/>
                  <a:pt x="9718921" y="1845188"/>
                </a:cubicBezTo>
                <a:cubicBezTo>
                  <a:pt x="9718921" y="1849501"/>
                  <a:pt x="9722890" y="1849501"/>
                  <a:pt x="9726863" y="1849501"/>
                </a:cubicBezTo>
                <a:cubicBezTo>
                  <a:pt x="9730833" y="1849501"/>
                  <a:pt x="9734806" y="1845188"/>
                  <a:pt x="9734806" y="1840870"/>
                </a:cubicBezTo>
                <a:cubicBezTo>
                  <a:pt x="9734806" y="1838714"/>
                  <a:pt x="9733813" y="1836556"/>
                  <a:pt x="9732323" y="1835477"/>
                </a:cubicBezTo>
                <a:close/>
                <a:moveTo>
                  <a:pt x="10622395" y="1834937"/>
                </a:moveTo>
                <a:cubicBezTo>
                  <a:pt x="10621402" y="1835476"/>
                  <a:pt x="10618423" y="1838714"/>
                  <a:pt x="10612465" y="1845188"/>
                </a:cubicBezTo>
                <a:cubicBezTo>
                  <a:pt x="10604523" y="1853819"/>
                  <a:pt x="10600554" y="1853819"/>
                  <a:pt x="10600554" y="1849501"/>
                </a:cubicBezTo>
                <a:cubicBezTo>
                  <a:pt x="10600554" y="1845188"/>
                  <a:pt x="10596580" y="1840870"/>
                  <a:pt x="10592611" y="1840870"/>
                </a:cubicBezTo>
                <a:cubicBezTo>
                  <a:pt x="10588637" y="1840870"/>
                  <a:pt x="10584668" y="1849501"/>
                  <a:pt x="10580695" y="1862450"/>
                </a:cubicBezTo>
                <a:cubicBezTo>
                  <a:pt x="10580695" y="1875394"/>
                  <a:pt x="10588637" y="1879711"/>
                  <a:pt x="10596580" y="1879711"/>
                </a:cubicBezTo>
                <a:cubicBezTo>
                  <a:pt x="10608496" y="1875394"/>
                  <a:pt x="10608496" y="1879711"/>
                  <a:pt x="10608496" y="1888342"/>
                </a:cubicBezTo>
                <a:cubicBezTo>
                  <a:pt x="10608496" y="1896973"/>
                  <a:pt x="10608496" y="1901287"/>
                  <a:pt x="10616439" y="1892655"/>
                </a:cubicBezTo>
                <a:cubicBezTo>
                  <a:pt x="10620408" y="1888342"/>
                  <a:pt x="10628351" y="1884024"/>
                  <a:pt x="10632324" y="1884024"/>
                </a:cubicBezTo>
                <a:cubicBezTo>
                  <a:pt x="10652179" y="1879711"/>
                  <a:pt x="10648209" y="1862450"/>
                  <a:pt x="10632324" y="1858131"/>
                </a:cubicBezTo>
                <a:cubicBezTo>
                  <a:pt x="10620408" y="1853819"/>
                  <a:pt x="10616439" y="1849501"/>
                  <a:pt x="10620408" y="1840870"/>
                </a:cubicBezTo>
                <a:cubicBezTo>
                  <a:pt x="10622395" y="1836555"/>
                  <a:pt x="10623388" y="1834397"/>
                  <a:pt x="10622395" y="1834937"/>
                </a:cubicBezTo>
                <a:close/>
                <a:moveTo>
                  <a:pt x="9969112" y="1832239"/>
                </a:moveTo>
                <a:cubicBezTo>
                  <a:pt x="9969112" y="1832239"/>
                  <a:pt x="9969112" y="1836557"/>
                  <a:pt x="9973085" y="1840870"/>
                </a:cubicBezTo>
                <a:cubicBezTo>
                  <a:pt x="9977055" y="1845188"/>
                  <a:pt x="9977055" y="1849501"/>
                  <a:pt x="9977055" y="1853819"/>
                </a:cubicBezTo>
                <a:cubicBezTo>
                  <a:pt x="9977055" y="1858131"/>
                  <a:pt x="9977055" y="1862450"/>
                  <a:pt x="9981028" y="1862450"/>
                </a:cubicBezTo>
                <a:cubicBezTo>
                  <a:pt x="9988971" y="1862450"/>
                  <a:pt x="9988971" y="1840870"/>
                  <a:pt x="9981028" y="1832239"/>
                </a:cubicBezTo>
                <a:cubicBezTo>
                  <a:pt x="9977055" y="1827926"/>
                  <a:pt x="9973085" y="1827926"/>
                  <a:pt x="9969112" y="1832239"/>
                </a:cubicBezTo>
                <a:close/>
                <a:moveTo>
                  <a:pt x="4877882" y="1832239"/>
                </a:moveTo>
                <a:cubicBezTo>
                  <a:pt x="4873913" y="1832239"/>
                  <a:pt x="4873913" y="1836557"/>
                  <a:pt x="4873913" y="1840870"/>
                </a:cubicBezTo>
                <a:cubicBezTo>
                  <a:pt x="4873913" y="1845187"/>
                  <a:pt x="4877882" y="1849501"/>
                  <a:pt x="4881855" y="1849501"/>
                </a:cubicBezTo>
                <a:cubicBezTo>
                  <a:pt x="4883840" y="1849501"/>
                  <a:pt x="4885825" y="1849501"/>
                  <a:pt x="4886818" y="1848422"/>
                </a:cubicBezTo>
                <a:lnTo>
                  <a:pt x="4885954" y="1841850"/>
                </a:lnTo>
                <a:lnTo>
                  <a:pt x="4885483" y="1840499"/>
                </a:lnTo>
                <a:close/>
                <a:moveTo>
                  <a:pt x="3722768" y="1828853"/>
                </a:moveTo>
                <a:cubicBezTo>
                  <a:pt x="3722768" y="1828853"/>
                  <a:pt x="3718799" y="1833171"/>
                  <a:pt x="3718799" y="1837484"/>
                </a:cubicBezTo>
                <a:cubicBezTo>
                  <a:pt x="3718799" y="1841802"/>
                  <a:pt x="3726742" y="1846115"/>
                  <a:pt x="3726742" y="1846115"/>
                </a:cubicBezTo>
                <a:cubicBezTo>
                  <a:pt x="3730711" y="1846115"/>
                  <a:pt x="3734684" y="1841802"/>
                  <a:pt x="3730711" y="1837484"/>
                </a:cubicBezTo>
                <a:cubicBezTo>
                  <a:pt x="3730711" y="1833171"/>
                  <a:pt x="3726742" y="1828853"/>
                  <a:pt x="3722768" y="1828853"/>
                </a:cubicBezTo>
                <a:close/>
                <a:moveTo>
                  <a:pt x="9762603" y="1827926"/>
                </a:moveTo>
                <a:cubicBezTo>
                  <a:pt x="9758634" y="1827926"/>
                  <a:pt x="9758634" y="1832239"/>
                  <a:pt x="9754661" y="1853819"/>
                </a:cubicBezTo>
                <a:cubicBezTo>
                  <a:pt x="9758634" y="1862450"/>
                  <a:pt x="9762603" y="1871080"/>
                  <a:pt x="9766577" y="1871080"/>
                </a:cubicBezTo>
                <a:cubicBezTo>
                  <a:pt x="9770546" y="1871080"/>
                  <a:pt x="9774519" y="1871080"/>
                  <a:pt x="9778489" y="1875394"/>
                </a:cubicBezTo>
                <a:cubicBezTo>
                  <a:pt x="9786431" y="1884024"/>
                  <a:pt x="9806290" y="1879711"/>
                  <a:pt x="9814233" y="1866763"/>
                </a:cubicBezTo>
                <a:cubicBezTo>
                  <a:pt x="9822175" y="1853819"/>
                  <a:pt x="9822175" y="1853819"/>
                  <a:pt x="9802317" y="1858131"/>
                </a:cubicBezTo>
                <a:cubicBezTo>
                  <a:pt x="9786431" y="1862450"/>
                  <a:pt x="9782462" y="1862450"/>
                  <a:pt x="9782462" y="1849501"/>
                </a:cubicBezTo>
                <a:cubicBezTo>
                  <a:pt x="9782462" y="1840870"/>
                  <a:pt x="9782462" y="1836557"/>
                  <a:pt x="9774519" y="1840870"/>
                </a:cubicBezTo>
                <a:cubicBezTo>
                  <a:pt x="9770546" y="1840870"/>
                  <a:pt x="9766577" y="1840870"/>
                  <a:pt x="9766577" y="1836557"/>
                </a:cubicBezTo>
                <a:cubicBezTo>
                  <a:pt x="9766577" y="1832239"/>
                  <a:pt x="9766577" y="1827926"/>
                  <a:pt x="9762603" y="1827926"/>
                </a:cubicBezTo>
                <a:close/>
                <a:moveTo>
                  <a:pt x="10190018" y="1821991"/>
                </a:moveTo>
                <a:cubicBezTo>
                  <a:pt x="10189521" y="1824688"/>
                  <a:pt x="10193493" y="1830083"/>
                  <a:pt x="10203422" y="1836557"/>
                </a:cubicBezTo>
                <a:cubicBezTo>
                  <a:pt x="10215333" y="1849501"/>
                  <a:pt x="10215333" y="1849501"/>
                  <a:pt x="10207391" y="1858131"/>
                </a:cubicBezTo>
                <a:cubicBezTo>
                  <a:pt x="10203422" y="1862450"/>
                  <a:pt x="10199448" y="1866763"/>
                  <a:pt x="10203422" y="1866763"/>
                </a:cubicBezTo>
                <a:cubicBezTo>
                  <a:pt x="10215333" y="1866763"/>
                  <a:pt x="10239161" y="1836557"/>
                  <a:pt x="10231219" y="1832239"/>
                </a:cubicBezTo>
                <a:cubicBezTo>
                  <a:pt x="10227250" y="1832239"/>
                  <a:pt x="10223276" y="1832239"/>
                  <a:pt x="10223276" y="1836557"/>
                </a:cubicBezTo>
                <a:cubicBezTo>
                  <a:pt x="10223276" y="1840870"/>
                  <a:pt x="10219307" y="1845188"/>
                  <a:pt x="10215333" y="1845188"/>
                </a:cubicBezTo>
                <a:cubicBezTo>
                  <a:pt x="10211365" y="1845188"/>
                  <a:pt x="10211365" y="1840870"/>
                  <a:pt x="10211365" y="1836557"/>
                </a:cubicBezTo>
                <a:cubicBezTo>
                  <a:pt x="10211365" y="1832239"/>
                  <a:pt x="10207391" y="1827926"/>
                  <a:pt x="10203422" y="1823609"/>
                </a:cubicBezTo>
                <a:cubicBezTo>
                  <a:pt x="10195479" y="1819293"/>
                  <a:pt x="10190515" y="1819293"/>
                  <a:pt x="10190018" y="1821991"/>
                </a:cubicBezTo>
                <a:close/>
                <a:moveTo>
                  <a:pt x="10707777" y="1819296"/>
                </a:moveTo>
                <a:cubicBezTo>
                  <a:pt x="10703808" y="1819296"/>
                  <a:pt x="10703808" y="1823609"/>
                  <a:pt x="10699835" y="1827926"/>
                </a:cubicBezTo>
                <a:cubicBezTo>
                  <a:pt x="10699835" y="1832239"/>
                  <a:pt x="10703808" y="1836557"/>
                  <a:pt x="10707777" y="1836557"/>
                </a:cubicBezTo>
                <a:cubicBezTo>
                  <a:pt x="10711751" y="1836557"/>
                  <a:pt x="10715720" y="1832239"/>
                  <a:pt x="10715720" y="1827926"/>
                </a:cubicBezTo>
                <a:cubicBezTo>
                  <a:pt x="10715720" y="1823609"/>
                  <a:pt x="10711751" y="1819296"/>
                  <a:pt x="10707777" y="1819296"/>
                </a:cubicBezTo>
                <a:close/>
                <a:moveTo>
                  <a:pt x="10739548" y="1810664"/>
                </a:moveTo>
                <a:cubicBezTo>
                  <a:pt x="10735578" y="1810664"/>
                  <a:pt x="10735578" y="1814977"/>
                  <a:pt x="10735578" y="1819296"/>
                </a:cubicBezTo>
                <a:cubicBezTo>
                  <a:pt x="10739548" y="1823609"/>
                  <a:pt x="10743521" y="1827926"/>
                  <a:pt x="10743521" y="1827926"/>
                </a:cubicBezTo>
                <a:cubicBezTo>
                  <a:pt x="10747490" y="1827926"/>
                  <a:pt x="10747490" y="1823609"/>
                  <a:pt x="10747490" y="1819296"/>
                </a:cubicBezTo>
                <a:cubicBezTo>
                  <a:pt x="10747490" y="1814977"/>
                  <a:pt x="10743521" y="1810664"/>
                  <a:pt x="10739548" y="1810664"/>
                </a:cubicBezTo>
                <a:close/>
                <a:moveTo>
                  <a:pt x="10616439" y="1810664"/>
                </a:moveTo>
                <a:cubicBezTo>
                  <a:pt x="10612465" y="1810664"/>
                  <a:pt x="10612465" y="1814977"/>
                  <a:pt x="10612465" y="1819296"/>
                </a:cubicBezTo>
                <a:cubicBezTo>
                  <a:pt x="10616439" y="1823609"/>
                  <a:pt x="10620408" y="1827926"/>
                  <a:pt x="10620408" y="1827926"/>
                </a:cubicBezTo>
                <a:cubicBezTo>
                  <a:pt x="10624381" y="1827926"/>
                  <a:pt x="10624381" y="1823609"/>
                  <a:pt x="10624381" y="1819296"/>
                </a:cubicBezTo>
                <a:cubicBezTo>
                  <a:pt x="10624381" y="1814977"/>
                  <a:pt x="10620408" y="1810664"/>
                  <a:pt x="10616439" y="1810664"/>
                </a:cubicBezTo>
                <a:close/>
                <a:moveTo>
                  <a:pt x="10000883" y="1810664"/>
                </a:moveTo>
                <a:cubicBezTo>
                  <a:pt x="9996913" y="1810664"/>
                  <a:pt x="9992940" y="1814977"/>
                  <a:pt x="9992940" y="1819296"/>
                </a:cubicBezTo>
                <a:cubicBezTo>
                  <a:pt x="9992940" y="1823609"/>
                  <a:pt x="9996913" y="1827926"/>
                  <a:pt x="9996913" y="1827926"/>
                </a:cubicBezTo>
                <a:cubicBezTo>
                  <a:pt x="10000883" y="1827926"/>
                  <a:pt x="10000883" y="1823609"/>
                  <a:pt x="10004856" y="1819296"/>
                </a:cubicBezTo>
                <a:cubicBezTo>
                  <a:pt x="10004856" y="1814977"/>
                  <a:pt x="10004856" y="1810664"/>
                  <a:pt x="10000883" y="1810664"/>
                </a:cubicBezTo>
                <a:close/>
                <a:moveTo>
                  <a:pt x="10455598" y="1800413"/>
                </a:moveTo>
                <a:cubicBezTo>
                  <a:pt x="10455598" y="1800953"/>
                  <a:pt x="10457584" y="1804190"/>
                  <a:pt x="10461555" y="1810664"/>
                </a:cubicBezTo>
                <a:cubicBezTo>
                  <a:pt x="10469498" y="1823609"/>
                  <a:pt x="10473471" y="1832239"/>
                  <a:pt x="10473471" y="1832239"/>
                </a:cubicBezTo>
                <a:lnTo>
                  <a:pt x="10473471" y="1827926"/>
                </a:lnTo>
                <a:cubicBezTo>
                  <a:pt x="10473471" y="1823609"/>
                  <a:pt x="10465529" y="1810664"/>
                  <a:pt x="10461555" y="1806347"/>
                </a:cubicBezTo>
                <a:cubicBezTo>
                  <a:pt x="10457584" y="1802031"/>
                  <a:pt x="10455598" y="1799874"/>
                  <a:pt x="10455598" y="1800413"/>
                </a:cubicBezTo>
                <a:close/>
                <a:moveTo>
                  <a:pt x="10177608" y="1784232"/>
                </a:moveTo>
                <a:cubicBezTo>
                  <a:pt x="10176614" y="1782613"/>
                  <a:pt x="10175621" y="1782613"/>
                  <a:pt x="10175621" y="1784772"/>
                </a:cubicBezTo>
                <a:cubicBezTo>
                  <a:pt x="10175621" y="1789085"/>
                  <a:pt x="10175621" y="1797716"/>
                  <a:pt x="10175621" y="1802033"/>
                </a:cubicBezTo>
                <a:cubicBezTo>
                  <a:pt x="10179594" y="1810664"/>
                  <a:pt x="10179594" y="1806347"/>
                  <a:pt x="10179594" y="1793403"/>
                </a:cubicBezTo>
                <a:cubicBezTo>
                  <a:pt x="10179594" y="1789087"/>
                  <a:pt x="10178601" y="1785850"/>
                  <a:pt x="10177608" y="1784232"/>
                </a:cubicBezTo>
                <a:close/>
                <a:moveTo>
                  <a:pt x="10282848" y="1771823"/>
                </a:moveTo>
                <a:cubicBezTo>
                  <a:pt x="10278875" y="1776141"/>
                  <a:pt x="10282848" y="1780455"/>
                  <a:pt x="10286817" y="1784772"/>
                </a:cubicBezTo>
                <a:cubicBezTo>
                  <a:pt x="10294760" y="1793403"/>
                  <a:pt x="10294760" y="1793403"/>
                  <a:pt x="10286817" y="1806347"/>
                </a:cubicBezTo>
                <a:cubicBezTo>
                  <a:pt x="10278875" y="1819296"/>
                  <a:pt x="10278875" y="1819296"/>
                  <a:pt x="10294760" y="1819296"/>
                </a:cubicBezTo>
                <a:cubicBezTo>
                  <a:pt x="10302703" y="1819296"/>
                  <a:pt x="10310645" y="1814977"/>
                  <a:pt x="10310645" y="1810664"/>
                </a:cubicBezTo>
                <a:cubicBezTo>
                  <a:pt x="10310645" y="1797716"/>
                  <a:pt x="10286817" y="1767510"/>
                  <a:pt x="10282848" y="1771823"/>
                </a:cubicBezTo>
                <a:close/>
                <a:moveTo>
                  <a:pt x="10917266" y="1763193"/>
                </a:moveTo>
                <a:cubicBezTo>
                  <a:pt x="10915280" y="1764273"/>
                  <a:pt x="10916272" y="1771825"/>
                  <a:pt x="10922228" y="1784772"/>
                </a:cubicBezTo>
                <a:cubicBezTo>
                  <a:pt x="10926202" y="1793403"/>
                  <a:pt x="10930171" y="1802033"/>
                  <a:pt x="10934144" y="1802033"/>
                </a:cubicBezTo>
                <a:cubicBezTo>
                  <a:pt x="10938113" y="1802033"/>
                  <a:pt x="10934144" y="1793403"/>
                  <a:pt x="10930171" y="1780455"/>
                </a:cubicBezTo>
                <a:cubicBezTo>
                  <a:pt x="10924215" y="1767508"/>
                  <a:pt x="10919251" y="1762114"/>
                  <a:pt x="10917266" y="1763193"/>
                </a:cubicBezTo>
                <a:close/>
                <a:moveTo>
                  <a:pt x="11197081" y="1760344"/>
                </a:moveTo>
                <a:lnTo>
                  <a:pt x="11200222" y="1765891"/>
                </a:lnTo>
                <a:lnTo>
                  <a:pt x="11195439" y="1764267"/>
                </a:lnTo>
                <a:close/>
                <a:moveTo>
                  <a:pt x="11124768" y="1758879"/>
                </a:moveTo>
                <a:cubicBezTo>
                  <a:pt x="11116825" y="1758879"/>
                  <a:pt x="11116825" y="1763192"/>
                  <a:pt x="11116825" y="1771823"/>
                </a:cubicBezTo>
                <a:cubicBezTo>
                  <a:pt x="11116825" y="1780455"/>
                  <a:pt x="11116825" y="1784772"/>
                  <a:pt x="11120794" y="1784772"/>
                </a:cubicBezTo>
                <a:cubicBezTo>
                  <a:pt x="11120794" y="1784772"/>
                  <a:pt x="11124768" y="1780455"/>
                  <a:pt x="11128737" y="1771823"/>
                </a:cubicBezTo>
                <a:cubicBezTo>
                  <a:pt x="11132710" y="1763192"/>
                  <a:pt x="11128737" y="1758879"/>
                  <a:pt x="11124768" y="1758879"/>
                </a:cubicBezTo>
                <a:close/>
                <a:moveTo>
                  <a:pt x="10668562" y="1756180"/>
                </a:moveTo>
                <a:cubicBezTo>
                  <a:pt x="10666081" y="1756719"/>
                  <a:pt x="10664095" y="1758877"/>
                  <a:pt x="10664095" y="1763192"/>
                </a:cubicBezTo>
                <a:cubicBezTo>
                  <a:pt x="10660121" y="1767510"/>
                  <a:pt x="10664095" y="1771823"/>
                  <a:pt x="10668064" y="1776141"/>
                </a:cubicBezTo>
                <a:cubicBezTo>
                  <a:pt x="10672037" y="1776141"/>
                  <a:pt x="10679980" y="1776141"/>
                  <a:pt x="10679980" y="1771823"/>
                </a:cubicBezTo>
                <a:cubicBezTo>
                  <a:pt x="10683949" y="1767510"/>
                  <a:pt x="10679980" y="1763192"/>
                  <a:pt x="10676007" y="1758879"/>
                </a:cubicBezTo>
                <a:cubicBezTo>
                  <a:pt x="10674022" y="1756720"/>
                  <a:pt x="10671044" y="1755641"/>
                  <a:pt x="10668562" y="1756180"/>
                </a:cubicBezTo>
                <a:close/>
                <a:moveTo>
                  <a:pt x="10500773" y="1753485"/>
                </a:moveTo>
                <a:cubicBezTo>
                  <a:pt x="10499283" y="1753485"/>
                  <a:pt x="10497297" y="1756721"/>
                  <a:pt x="10493326" y="1763192"/>
                </a:cubicBezTo>
                <a:cubicBezTo>
                  <a:pt x="10489357" y="1771823"/>
                  <a:pt x="10489357" y="1771823"/>
                  <a:pt x="10497299" y="1771823"/>
                </a:cubicBezTo>
                <a:cubicBezTo>
                  <a:pt x="10505242" y="1776141"/>
                  <a:pt x="10509211" y="1771823"/>
                  <a:pt x="10505242" y="1763192"/>
                </a:cubicBezTo>
                <a:cubicBezTo>
                  <a:pt x="10503255" y="1756721"/>
                  <a:pt x="10502262" y="1753485"/>
                  <a:pt x="10500773" y="1753485"/>
                </a:cubicBezTo>
                <a:close/>
                <a:moveTo>
                  <a:pt x="11073138" y="1750249"/>
                </a:moveTo>
                <a:cubicBezTo>
                  <a:pt x="11065196" y="1758879"/>
                  <a:pt x="11065196" y="1758879"/>
                  <a:pt x="11081081" y="1758879"/>
                </a:cubicBezTo>
                <a:cubicBezTo>
                  <a:pt x="11092997" y="1758879"/>
                  <a:pt x="11096966" y="1758879"/>
                  <a:pt x="11092997" y="1750249"/>
                </a:cubicBezTo>
                <a:cubicBezTo>
                  <a:pt x="11085054" y="1745931"/>
                  <a:pt x="11081081" y="1745931"/>
                  <a:pt x="11073138" y="1750249"/>
                </a:cubicBezTo>
                <a:close/>
                <a:moveTo>
                  <a:pt x="11311417" y="1728669"/>
                </a:moveTo>
                <a:cubicBezTo>
                  <a:pt x="11319360" y="1728669"/>
                  <a:pt x="11319360" y="1728669"/>
                  <a:pt x="11315391" y="1732986"/>
                </a:cubicBezTo>
                <a:lnTo>
                  <a:pt x="11310515" y="1740637"/>
                </a:lnTo>
                <a:lnTo>
                  <a:pt x="11304469" y="1734065"/>
                </a:lnTo>
                <a:lnTo>
                  <a:pt x="11303998" y="1734045"/>
                </a:lnTo>
                <a:close/>
                <a:moveTo>
                  <a:pt x="11096966" y="1728669"/>
                </a:moveTo>
                <a:cubicBezTo>
                  <a:pt x="11092997" y="1732986"/>
                  <a:pt x="11096966" y="1741618"/>
                  <a:pt x="11100940" y="1741618"/>
                </a:cubicBezTo>
                <a:cubicBezTo>
                  <a:pt x="11108882" y="1750249"/>
                  <a:pt x="11108882" y="1750249"/>
                  <a:pt x="11104909" y="1737299"/>
                </a:cubicBezTo>
                <a:cubicBezTo>
                  <a:pt x="11100940" y="1732986"/>
                  <a:pt x="11096966" y="1724356"/>
                  <a:pt x="11096966" y="1728669"/>
                </a:cubicBezTo>
                <a:close/>
                <a:moveTo>
                  <a:pt x="11229510" y="1723815"/>
                </a:moveTo>
                <a:cubicBezTo>
                  <a:pt x="11228021" y="1725434"/>
                  <a:pt x="11226035" y="1728671"/>
                  <a:pt x="11224049" y="1732986"/>
                </a:cubicBezTo>
                <a:cubicBezTo>
                  <a:pt x="11224049" y="1745931"/>
                  <a:pt x="11228022" y="1745931"/>
                  <a:pt x="11231991" y="1737299"/>
                </a:cubicBezTo>
                <a:cubicBezTo>
                  <a:pt x="11235965" y="1732986"/>
                  <a:pt x="11235965" y="1728669"/>
                  <a:pt x="11231991" y="1724356"/>
                </a:cubicBezTo>
                <a:cubicBezTo>
                  <a:pt x="11231991" y="1722197"/>
                  <a:pt x="11230999" y="1722197"/>
                  <a:pt x="11229510" y="1723815"/>
                </a:cubicBezTo>
                <a:close/>
                <a:moveTo>
                  <a:pt x="11124768" y="1720038"/>
                </a:moveTo>
                <a:cubicBezTo>
                  <a:pt x="11120794" y="1720038"/>
                  <a:pt x="11116825" y="1724356"/>
                  <a:pt x="11116825" y="1728669"/>
                </a:cubicBezTo>
                <a:cubicBezTo>
                  <a:pt x="11116825" y="1732986"/>
                  <a:pt x="11116825" y="1737299"/>
                  <a:pt x="11120794" y="1737299"/>
                </a:cubicBezTo>
                <a:cubicBezTo>
                  <a:pt x="11124768" y="1737299"/>
                  <a:pt x="11124768" y="1732986"/>
                  <a:pt x="11128737" y="1728669"/>
                </a:cubicBezTo>
                <a:cubicBezTo>
                  <a:pt x="11132710" y="1724356"/>
                  <a:pt x="11128737" y="1720038"/>
                  <a:pt x="11124768" y="1720038"/>
                </a:cubicBezTo>
                <a:close/>
                <a:moveTo>
                  <a:pt x="11356592" y="1719501"/>
                </a:moveTo>
                <a:cubicBezTo>
                  <a:pt x="11351132" y="1720040"/>
                  <a:pt x="11345175" y="1724356"/>
                  <a:pt x="11343188" y="1732986"/>
                </a:cubicBezTo>
                <a:cubicBezTo>
                  <a:pt x="11343188" y="1741618"/>
                  <a:pt x="11343188" y="1745931"/>
                  <a:pt x="11351131" y="1741618"/>
                </a:cubicBezTo>
                <a:cubicBezTo>
                  <a:pt x="11359073" y="1737299"/>
                  <a:pt x="11363047" y="1741618"/>
                  <a:pt x="11363047" y="1750249"/>
                </a:cubicBezTo>
                <a:cubicBezTo>
                  <a:pt x="11363047" y="1758879"/>
                  <a:pt x="11363047" y="1763192"/>
                  <a:pt x="11367016" y="1758879"/>
                </a:cubicBezTo>
                <a:cubicBezTo>
                  <a:pt x="11367016" y="1754562"/>
                  <a:pt x="11374959" y="1758879"/>
                  <a:pt x="11378932" y="1763192"/>
                </a:cubicBezTo>
                <a:cubicBezTo>
                  <a:pt x="11382901" y="1767510"/>
                  <a:pt x="11386875" y="1767510"/>
                  <a:pt x="11386875" y="1763192"/>
                </a:cubicBezTo>
                <a:cubicBezTo>
                  <a:pt x="11386875" y="1758879"/>
                  <a:pt x="11382901" y="1754562"/>
                  <a:pt x="11378932" y="1750249"/>
                </a:cubicBezTo>
                <a:cubicBezTo>
                  <a:pt x="11374959" y="1745931"/>
                  <a:pt x="11370989" y="1737299"/>
                  <a:pt x="11367016" y="1728669"/>
                </a:cubicBezTo>
                <a:cubicBezTo>
                  <a:pt x="11367016" y="1722197"/>
                  <a:pt x="11362052" y="1718961"/>
                  <a:pt x="11356592" y="1719501"/>
                </a:cubicBezTo>
                <a:close/>
                <a:moveTo>
                  <a:pt x="11406729" y="1702776"/>
                </a:moveTo>
                <a:cubicBezTo>
                  <a:pt x="11402760" y="1698464"/>
                  <a:pt x="11402760" y="1702776"/>
                  <a:pt x="11410703" y="1715725"/>
                </a:cubicBezTo>
                <a:cubicBezTo>
                  <a:pt x="11422614" y="1737299"/>
                  <a:pt x="11426588" y="1737299"/>
                  <a:pt x="11426588" y="1728669"/>
                </a:cubicBezTo>
                <a:cubicBezTo>
                  <a:pt x="11426588" y="1720038"/>
                  <a:pt x="11414672" y="1707094"/>
                  <a:pt x="11406729" y="1702776"/>
                </a:cubicBezTo>
                <a:close/>
                <a:moveTo>
                  <a:pt x="11380420" y="1688752"/>
                </a:moveTo>
                <a:cubicBezTo>
                  <a:pt x="11378931" y="1687673"/>
                  <a:pt x="11376946" y="1687673"/>
                  <a:pt x="11374959" y="1689832"/>
                </a:cubicBezTo>
                <a:cubicBezTo>
                  <a:pt x="11370989" y="1694145"/>
                  <a:pt x="11370989" y="1694145"/>
                  <a:pt x="11367016" y="1698464"/>
                </a:cubicBezTo>
                <a:cubicBezTo>
                  <a:pt x="11367016" y="1702776"/>
                  <a:pt x="11370989" y="1702776"/>
                  <a:pt x="11374959" y="1702776"/>
                </a:cubicBezTo>
                <a:cubicBezTo>
                  <a:pt x="11378932" y="1702776"/>
                  <a:pt x="11382901" y="1698464"/>
                  <a:pt x="11382901" y="1694145"/>
                </a:cubicBezTo>
                <a:cubicBezTo>
                  <a:pt x="11382901" y="1691989"/>
                  <a:pt x="11381909" y="1689831"/>
                  <a:pt x="11380420" y="1688752"/>
                </a:cubicBezTo>
                <a:close/>
                <a:moveTo>
                  <a:pt x="11128737" y="1663940"/>
                </a:moveTo>
                <a:cubicBezTo>
                  <a:pt x="11120794" y="1659622"/>
                  <a:pt x="11112851" y="1668252"/>
                  <a:pt x="11116825" y="1676884"/>
                </a:cubicBezTo>
                <a:cubicBezTo>
                  <a:pt x="11116825" y="1681201"/>
                  <a:pt x="11116825" y="1685515"/>
                  <a:pt x="11120794" y="1685515"/>
                </a:cubicBezTo>
                <a:cubicBezTo>
                  <a:pt x="11128737" y="1685515"/>
                  <a:pt x="11136679" y="1668252"/>
                  <a:pt x="11128737" y="1663940"/>
                </a:cubicBezTo>
                <a:close/>
                <a:moveTo>
                  <a:pt x="10924897" y="1658814"/>
                </a:moveTo>
                <a:cubicBezTo>
                  <a:pt x="10915775" y="1655579"/>
                  <a:pt x="10908329" y="1669334"/>
                  <a:pt x="10914286" y="1685515"/>
                </a:cubicBezTo>
                <a:cubicBezTo>
                  <a:pt x="10918259" y="1698464"/>
                  <a:pt x="10918259" y="1702776"/>
                  <a:pt x="10910316" y="1715725"/>
                </a:cubicBezTo>
                <a:cubicBezTo>
                  <a:pt x="10922228" y="1707094"/>
                  <a:pt x="10942087" y="1711408"/>
                  <a:pt x="10938113" y="1728669"/>
                </a:cubicBezTo>
                <a:cubicBezTo>
                  <a:pt x="10938113" y="1732986"/>
                  <a:pt x="10938113" y="1745931"/>
                  <a:pt x="10942087" y="1758879"/>
                </a:cubicBezTo>
                <a:cubicBezTo>
                  <a:pt x="10950030" y="1780455"/>
                  <a:pt x="10953999" y="1784772"/>
                  <a:pt x="10965915" y="1767510"/>
                </a:cubicBezTo>
                <a:cubicBezTo>
                  <a:pt x="10969884" y="1758879"/>
                  <a:pt x="10969884" y="1754562"/>
                  <a:pt x="10965915" y="1750249"/>
                </a:cubicBezTo>
                <a:cubicBezTo>
                  <a:pt x="10953999" y="1741618"/>
                  <a:pt x="10957972" y="1728669"/>
                  <a:pt x="10973857" y="1720038"/>
                </a:cubicBezTo>
                <a:cubicBezTo>
                  <a:pt x="10985769" y="1711408"/>
                  <a:pt x="10985769" y="1711408"/>
                  <a:pt x="10969884" y="1707094"/>
                </a:cubicBezTo>
                <a:cubicBezTo>
                  <a:pt x="10957972" y="1702776"/>
                  <a:pt x="10953999" y="1698464"/>
                  <a:pt x="10961941" y="1694145"/>
                </a:cubicBezTo>
                <a:cubicBezTo>
                  <a:pt x="10969884" y="1685515"/>
                  <a:pt x="10969884" y="1685515"/>
                  <a:pt x="10961941" y="1685515"/>
                </a:cubicBezTo>
                <a:cubicBezTo>
                  <a:pt x="10953999" y="1685515"/>
                  <a:pt x="10950030" y="1681201"/>
                  <a:pt x="10950030" y="1676884"/>
                </a:cubicBezTo>
                <a:cubicBezTo>
                  <a:pt x="10950030" y="1672571"/>
                  <a:pt x="10950030" y="1668252"/>
                  <a:pt x="10946056" y="1672571"/>
                </a:cubicBezTo>
                <a:cubicBezTo>
                  <a:pt x="10942087" y="1676884"/>
                  <a:pt x="10938113" y="1672571"/>
                  <a:pt x="10934144" y="1668252"/>
                </a:cubicBezTo>
                <a:cubicBezTo>
                  <a:pt x="10931165" y="1662859"/>
                  <a:pt x="10927938" y="1659893"/>
                  <a:pt x="10924897" y="1658814"/>
                </a:cubicBezTo>
                <a:close/>
                <a:moveTo>
                  <a:pt x="11326497" y="1653824"/>
                </a:moveTo>
                <a:cubicBezTo>
                  <a:pt x="11324574" y="1655308"/>
                  <a:pt x="11323333" y="1658544"/>
                  <a:pt x="11323333" y="1663940"/>
                </a:cubicBezTo>
                <a:cubicBezTo>
                  <a:pt x="11323333" y="1672571"/>
                  <a:pt x="11327303" y="1676884"/>
                  <a:pt x="11331276" y="1676884"/>
                </a:cubicBezTo>
                <a:cubicBezTo>
                  <a:pt x="11335245" y="1676884"/>
                  <a:pt x="11335245" y="1681201"/>
                  <a:pt x="11335245" y="1685515"/>
                </a:cubicBezTo>
                <a:cubicBezTo>
                  <a:pt x="11331276" y="1689832"/>
                  <a:pt x="11335245" y="1698464"/>
                  <a:pt x="11339219" y="1702776"/>
                </a:cubicBezTo>
                <a:cubicBezTo>
                  <a:pt x="11351131" y="1715725"/>
                  <a:pt x="11374959" y="1681201"/>
                  <a:pt x="11363047" y="1668252"/>
                </a:cubicBezTo>
                <a:cubicBezTo>
                  <a:pt x="11355104" y="1659622"/>
                  <a:pt x="11355104" y="1663940"/>
                  <a:pt x="11355104" y="1676884"/>
                </a:cubicBezTo>
                <a:cubicBezTo>
                  <a:pt x="11355104" y="1694145"/>
                  <a:pt x="11347161" y="1694145"/>
                  <a:pt x="11347161" y="1676884"/>
                </a:cubicBezTo>
                <a:cubicBezTo>
                  <a:pt x="11344181" y="1660702"/>
                  <a:pt x="11332268" y="1649374"/>
                  <a:pt x="11326497" y="1653824"/>
                </a:cubicBezTo>
                <a:close/>
                <a:moveTo>
                  <a:pt x="11552181" y="1653149"/>
                </a:moveTo>
                <a:cubicBezTo>
                  <a:pt x="11551684" y="1652071"/>
                  <a:pt x="11549698" y="1653150"/>
                  <a:pt x="11545727" y="1655309"/>
                </a:cubicBezTo>
                <a:cubicBezTo>
                  <a:pt x="11541754" y="1659622"/>
                  <a:pt x="11537785" y="1663940"/>
                  <a:pt x="11537785" y="1668252"/>
                </a:cubicBezTo>
                <a:cubicBezTo>
                  <a:pt x="11537785" y="1681201"/>
                  <a:pt x="11541754" y="1676884"/>
                  <a:pt x="11549697" y="1663940"/>
                </a:cubicBezTo>
                <a:cubicBezTo>
                  <a:pt x="11551684" y="1657465"/>
                  <a:pt x="11552677" y="1654228"/>
                  <a:pt x="11552181" y="1653149"/>
                </a:cubicBezTo>
                <a:close/>
                <a:moveTo>
                  <a:pt x="11053284" y="1642360"/>
                </a:moveTo>
                <a:cubicBezTo>
                  <a:pt x="11053284" y="1646678"/>
                  <a:pt x="11053284" y="1650991"/>
                  <a:pt x="11049311" y="1655309"/>
                </a:cubicBezTo>
                <a:cubicBezTo>
                  <a:pt x="11045341" y="1659622"/>
                  <a:pt x="11049311" y="1659622"/>
                  <a:pt x="11053284" y="1659622"/>
                </a:cubicBezTo>
                <a:cubicBezTo>
                  <a:pt x="11061227" y="1659622"/>
                  <a:pt x="11069169" y="1663940"/>
                  <a:pt x="11069169" y="1668252"/>
                </a:cubicBezTo>
                <a:cubicBezTo>
                  <a:pt x="11073138" y="1676884"/>
                  <a:pt x="11069169" y="1676884"/>
                  <a:pt x="11065196" y="1672571"/>
                </a:cubicBezTo>
                <a:cubicBezTo>
                  <a:pt x="11061227" y="1668252"/>
                  <a:pt x="11057253" y="1672571"/>
                  <a:pt x="11061227" y="1676884"/>
                </a:cubicBezTo>
                <a:cubicBezTo>
                  <a:pt x="11065196" y="1685515"/>
                  <a:pt x="11089024" y="1689832"/>
                  <a:pt x="11089024" y="1681201"/>
                </a:cubicBezTo>
                <a:cubicBezTo>
                  <a:pt x="11089024" y="1681201"/>
                  <a:pt x="11081081" y="1668252"/>
                  <a:pt x="11069169" y="1655309"/>
                </a:cubicBezTo>
                <a:cubicBezTo>
                  <a:pt x="11057253" y="1642360"/>
                  <a:pt x="11049311" y="1638047"/>
                  <a:pt x="11053284" y="1642360"/>
                </a:cubicBezTo>
                <a:close/>
                <a:moveTo>
                  <a:pt x="11394817" y="1620785"/>
                </a:moveTo>
                <a:cubicBezTo>
                  <a:pt x="11398787" y="1625098"/>
                  <a:pt x="11406729" y="1633730"/>
                  <a:pt x="11406729" y="1633730"/>
                </a:cubicBezTo>
                <a:cubicBezTo>
                  <a:pt x="11406729" y="1642360"/>
                  <a:pt x="11402760" y="1642360"/>
                  <a:pt x="11398787" y="1638047"/>
                </a:cubicBezTo>
                <a:cubicBezTo>
                  <a:pt x="11394817" y="1633730"/>
                  <a:pt x="11390844" y="1638047"/>
                  <a:pt x="11394817" y="1642360"/>
                </a:cubicBezTo>
                <a:cubicBezTo>
                  <a:pt x="11402760" y="1659622"/>
                  <a:pt x="11414672" y="1655309"/>
                  <a:pt x="11410703" y="1638047"/>
                </a:cubicBezTo>
                <a:cubicBezTo>
                  <a:pt x="11410703" y="1629417"/>
                  <a:pt x="11402760" y="1620785"/>
                  <a:pt x="11394817" y="1620785"/>
                </a:cubicBezTo>
                <a:close/>
                <a:moveTo>
                  <a:pt x="11318367" y="1609995"/>
                </a:moveTo>
                <a:cubicBezTo>
                  <a:pt x="11317374" y="1609995"/>
                  <a:pt x="11315388" y="1612152"/>
                  <a:pt x="11311417" y="1616468"/>
                </a:cubicBezTo>
                <a:cubicBezTo>
                  <a:pt x="11303475" y="1625098"/>
                  <a:pt x="11303475" y="1629417"/>
                  <a:pt x="11307448" y="1638047"/>
                </a:cubicBezTo>
                <a:cubicBezTo>
                  <a:pt x="11311417" y="1646678"/>
                  <a:pt x="11311417" y="1650991"/>
                  <a:pt x="11307448" y="1650991"/>
                </a:cubicBezTo>
                <a:cubicBezTo>
                  <a:pt x="11299506" y="1655309"/>
                  <a:pt x="11299506" y="1655309"/>
                  <a:pt x="11307448" y="1659622"/>
                </a:cubicBezTo>
                <a:cubicBezTo>
                  <a:pt x="11311417" y="1659622"/>
                  <a:pt x="11319360" y="1655309"/>
                  <a:pt x="11323333" y="1646678"/>
                </a:cubicBezTo>
                <a:cubicBezTo>
                  <a:pt x="11331276" y="1625098"/>
                  <a:pt x="11331276" y="1620785"/>
                  <a:pt x="11323333" y="1625098"/>
                </a:cubicBezTo>
                <a:cubicBezTo>
                  <a:pt x="11319360" y="1629417"/>
                  <a:pt x="11319360" y="1620785"/>
                  <a:pt x="11319360" y="1616468"/>
                </a:cubicBezTo>
                <a:cubicBezTo>
                  <a:pt x="11319360" y="1612152"/>
                  <a:pt x="11319360" y="1609995"/>
                  <a:pt x="11318367" y="1609995"/>
                </a:cubicBezTo>
                <a:close/>
                <a:moveTo>
                  <a:pt x="11593383" y="1603524"/>
                </a:moveTo>
                <a:cubicBezTo>
                  <a:pt x="11589410" y="1603524"/>
                  <a:pt x="11585441" y="1616468"/>
                  <a:pt x="11581467" y="1625098"/>
                </a:cubicBezTo>
                <a:cubicBezTo>
                  <a:pt x="11573525" y="1642360"/>
                  <a:pt x="11577498" y="1646678"/>
                  <a:pt x="11581467" y="1633730"/>
                </a:cubicBezTo>
                <a:cubicBezTo>
                  <a:pt x="11589410" y="1625098"/>
                  <a:pt x="11593383" y="1625098"/>
                  <a:pt x="11601326" y="1633730"/>
                </a:cubicBezTo>
                <a:cubicBezTo>
                  <a:pt x="11609268" y="1642360"/>
                  <a:pt x="11609268" y="1642360"/>
                  <a:pt x="11609268" y="1629417"/>
                </a:cubicBezTo>
                <a:cubicBezTo>
                  <a:pt x="11609268" y="1620785"/>
                  <a:pt x="11605295" y="1616468"/>
                  <a:pt x="11601326" y="1616468"/>
                </a:cubicBezTo>
                <a:cubicBezTo>
                  <a:pt x="11597352" y="1616468"/>
                  <a:pt x="11593383" y="1612154"/>
                  <a:pt x="11597352" y="1607837"/>
                </a:cubicBezTo>
                <a:cubicBezTo>
                  <a:pt x="11601326" y="1603524"/>
                  <a:pt x="11597352" y="1603524"/>
                  <a:pt x="11593383" y="1603524"/>
                </a:cubicBezTo>
                <a:close/>
                <a:moveTo>
                  <a:pt x="11754221" y="1581406"/>
                </a:moveTo>
                <a:cubicBezTo>
                  <a:pt x="11752235" y="1583024"/>
                  <a:pt x="11750249" y="1586259"/>
                  <a:pt x="11748263" y="1590576"/>
                </a:cubicBezTo>
                <a:cubicBezTo>
                  <a:pt x="11744293" y="1599206"/>
                  <a:pt x="11744293" y="1603524"/>
                  <a:pt x="11748263" y="1603524"/>
                </a:cubicBezTo>
                <a:cubicBezTo>
                  <a:pt x="11756205" y="1603524"/>
                  <a:pt x="11764148" y="1586262"/>
                  <a:pt x="11760179" y="1581944"/>
                </a:cubicBezTo>
                <a:cubicBezTo>
                  <a:pt x="11758192" y="1579788"/>
                  <a:pt x="11756206" y="1579788"/>
                  <a:pt x="11754221" y="1581406"/>
                </a:cubicBezTo>
                <a:close/>
                <a:moveTo>
                  <a:pt x="11328296" y="1573315"/>
                </a:moveTo>
                <a:cubicBezTo>
                  <a:pt x="11327303" y="1574394"/>
                  <a:pt x="11327303" y="1579787"/>
                  <a:pt x="11327303" y="1590576"/>
                </a:cubicBezTo>
                <a:cubicBezTo>
                  <a:pt x="11327303" y="1603524"/>
                  <a:pt x="11331276" y="1612154"/>
                  <a:pt x="11335245" y="1612154"/>
                </a:cubicBezTo>
                <a:cubicBezTo>
                  <a:pt x="11347161" y="1612154"/>
                  <a:pt x="11347161" y="1594893"/>
                  <a:pt x="11335245" y="1581944"/>
                </a:cubicBezTo>
                <a:cubicBezTo>
                  <a:pt x="11331274" y="1575472"/>
                  <a:pt x="11329289" y="1572236"/>
                  <a:pt x="11328296" y="1573315"/>
                </a:cubicBezTo>
                <a:close/>
                <a:moveTo>
                  <a:pt x="11962218" y="1571158"/>
                </a:moveTo>
                <a:cubicBezTo>
                  <a:pt x="11960729" y="1571158"/>
                  <a:pt x="11960729" y="1573316"/>
                  <a:pt x="11962714" y="1577631"/>
                </a:cubicBezTo>
                <a:cubicBezTo>
                  <a:pt x="11962714" y="1586262"/>
                  <a:pt x="11966687" y="1590576"/>
                  <a:pt x="11970656" y="1590576"/>
                </a:cubicBezTo>
                <a:cubicBezTo>
                  <a:pt x="11974630" y="1590576"/>
                  <a:pt x="11978599" y="1590576"/>
                  <a:pt x="11978599" y="1590576"/>
                </a:cubicBezTo>
                <a:cubicBezTo>
                  <a:pt x="11978599" y="1590576"/>
                  <a:pt x="11974630" y="1581944"/>
                  <a:pt x="11970656" y="1577631"/>
                </a:cubicBezTo>
                <a:cubicBezTo>
                  <a:pt x="11966685" y="1573316"/>
                  <a:pt x="11963707" y="1571158"/>
                  <a:pt x="11962218" y="1571158"/>
                </a:cubicBezTo>
                <a:close/>
                <a:moveTo>
                  <a:pt x="11903146" y="1551739"/>
                </a:moveTo>
                <a:cubicBezTo>
                  <a:pt x="11899173" y="1551739"/>
                  <a:pt x="11895203" y="1556052"/>
                  <a:pt x="11895203" y="1560370"/>
                </a:cubicBezTo>
                <a:cubicBezTo>
                  <a:pt x="11895203" y="1564683"/>
                  <a:pt x="11899173" y="1569000"/>
                  <a:pt x="11903146" y="1573313"/>
                </a:cubicBezTo>
                <a:cubicBezTo>
                  <a:pt x="11907115" y="1573313"/>
                  <a:pt x="11911089" y="1573313"/>
                  <a:pt x="11911089" y="1564683"/>
                </a:cubicBezTo>
                <a:cubicBezTo>
                  <a:pt x="11911089" y="1560370"/>
                  <a:pt x="11907115" y="1551739"/>
                  <a:pt x="11903146" y="1551739"/>
                </a:cubicBezTo>
                <a:close/>
                <a:moveTo>
                  <a:pt x="11740320" y="1543107"/>
                </a:moveTo>
                <a:cubicBezTo>
                  <a:pt x="11736351" y="1543107"/>
                  <a:pt x="11732377" y="1547420"/>
                  <a:pt x="11732377" y="1551739"/>
                </a:cubicBezTo>
                <a:cubicBezTo>
                  <a:pt x="11736351" y="1556052"/>
                  <a:pt x="11740320" y="1560370"/>
                  <a:pt x="11740320" y="1560370"/>
                </a:cubicBezTo>
                <a:cubicBezTo>
                  <a:pt x="11744293" y="1560370"/>
                  <a:pt x="11744293" y="1556052"/>
                  <a:pt x="11748263" y="1551739"/>
                </a:cubicBezTo>
                <a:cubicBezTo>
                  <a:pt x="11748263" y="1547420"/>
                  <a:pt x="11744293" y="1543107"/>
                  <a:pt x="11740320" y="1543107"/>
                </a:cubicBezTo>
                <a:close/>
                <a:moveTo>
                  <a:pt x="11840597" y="1542567"/>
                </a:moveTo>
                <a:cubicBezTo>
                  <a:pt x="11838612" y="1540949"/>
                  <a:pt x="11835634" y="1540949"/>
                  <a:pt x="11831662" y="1543107"/>
                </a:cubicBezTo>
                <a:cubicBezTo>
                  <a:pt x="11815777" y="1547420"/>
                  <a:pt x="11815777" y="1556052"/>
                  <a:pt x="11827689" y="1564683"/>
                </a:cubicBezTo>
                <a:cubicBezTo>
                  <a:pt x="11843574" y="1573313"/>
                  <a:pt x="11891230" y="1577631"/>
                  <a:pt x="11891230" y="1569000"/>
                </a:cubicBezTo>
                <a:cubicBezTo>
                  <a:pt x="11891230" y="1564683"/>
                  <a:pt x="11891230" y="1564683"/>
                  <a:pt x="11887261" y="1564683"/>
                </a:cubicBezTo>
                <a:cubicBezTo>
                  <a:pt x="11883287" y="1564683"/>
                  <a:pt x="11875345" y="1560370"/>
                  <a:pt x="11867402" y="1556052"/>
                </a:cubicBezTo>
                <a:cubicBezTo>
                  <a:pt x="11855490" y="1547420"/>
                  <a:pt x="11851517" y="1547420"/>
                  <a:pt x="11847548" y="1556052"/>
                </a:cubicBezTo>
                <a:cubicBezTo>
                  <a:pt x="11843574" y="1564683"/>
                  <a:pt x="11843574" y="1564683"/>
                  <a:pt x="11843574" y="1551739"/>
                </a:cubicBezTo>
                <a:cubicBezTo>
                  <a:pt x="11843574" y="1547424"/>
                  <a:pt x="11842582" y="1544186"/>
                  <a:pt x="11840597" y="1542567"/>
                </a:cubicBezTo>
                <a:close/>
                <a:moveTo>
                  <a:pt x="11972147" y="1537712"/>
                </a:moveTo>
                <a:cubicBezTo>
                  <a:pt x="11970657" y="1536633"/>
                  <a:pt x="11968672" y="1536633"/>
                  <a:pt x="11966687" y="1538790"/>
                </a:cubicBezTo>
                <a:cubicBezTo>
                  <a:pt x="11962714" y="1543107"/>
                  <a:pt x="11958744" y="1547420"/>
                  <a:pt x="11958744" y="1547420"/>
                </a:cubicBezTo>
                <a:cubicBezTo>
                  <a:pt x="11958744" y="1551739"/>
                  <a:pt x="11962714" y="1551739"/>
                  <a:pt x="11966687" y="1551739"/>
                </a:cubicBezTo>
                <a:cubicBezTo>
                  <a:pt x="11970656" y="1551739"/>
                  <a:pt x="11974630" y="1547420"/>
                  <a:pt x="11974630" y="1543107"/>
                </a:cubicBezTo>
                <a:cubicBezTo>
                  <a:pt x="11974630" y="1540949"/>
                  <a:pt x="11973636" y="1538791"/>
                  <a:pt x="11972147" y="1537712"/>
                </a:cubicBezTo>
                <a:close/>
                <a:moveTo>
                  <a:pt x="11789963" y="1523147"/>
                </a:moveTo>
                <a:cubicBezTo>
                  <a:pt x="11788969" y="1522608"/>
                  <a:pt x="11787976" y="1523687"/>
                  <a:pt x="11787976" y="1525846"/>
                </a:cubicBezTo>
                <a:cubicBezTo>
                  <a:pt x="11784006" y="1534477"/>
                  <a:pt x="11784006" y="1538790"/>
                  <a:pt x="11787976" y="1543107"/>
                </a:cubicBezTo>
                <a:cubicBezTo>
                  <a:pt x="11791949" y="1547420"/>
                  <a:pt x="11791949" y="1538790"/>
                  <a:pt x="11791949" y="1530159"/>
                </a:cubicBezTo>
                <a:cubicBezTo>
                  <a:pt x="11791949" y="1525844"/>
                  <a:pt x="11790956" y="1523686"/>
                  <a:pt x="11789963" y="1523147"/>
                </a:cubicBezTo>
                <a:close/>
                <a:moveTo>
                  <a:pt x="11633096" y="1521529"/>
                </a:moveTo>
                <a:cubicBezTo>
                  <a:pt x="11633096" y="1521529"/>
                  <a:pt x="11633096" y="1525846"/>
                  <a:pt x="11633096" y="1538790"/>
                </a:cubicBezTo>
                <a:cubicBezTo>
                  <a:pt x="11633096" y="1547420"/>
                  <a:pt x="11637066" y="1556052"/>
                  <a:pt x="11641039" y="1556052"/>
                </a:cubicBezTo>
                <a:cubicBezTo>
                  <a:pt x="11645008" y="1556052"/>
                  <a:pt x="11645008" y="1547420"/>
                  <a:pt x="11641039" y="1538790"/>
                </a:cubicBezTo>
                <a:cubicBezTo>
                  <a:pt x="11637066" y="1530159"/>
                  <a:pt x="11633096" y="1521529"/>
                  <a:pt x="11633096" y="1521529"/>
                </a:cubicBezTo>
                <a:close/>
                <a:moveTo>
                  <a:pt x="11681744" y="1520990"/>
                </a:moveTo>
                <a:cubicBezTo>
                  <a:pt x="11676780" y="1518293"/>
                  <a:pt x="11670823" y="1521529"/>
                  <a:pt x="11664867" y="1530159"/>
                </a:cubicBezTo>
                <a:cubicBezTo>
                  <a:pt x="11656924" y="1547420"/>
                  <a:pt x="11656924" y="1547420"/>
                  <a:pt x="11664867" y="1543107"/>
                </a:cubicBezTo>
                <a:cubicBezTo>
                  <a:pt x="11672809" y="1543107"/>
                  <a:pt x="11676779" y="1543107"/>
                  <a:pt x="11680752" y="1551739"/>
                </a:cubicBezTo>
                <a:cubicBezTo>
                  <a:pt x="11684721" y="1569000"/>
                  <a:pt x="11696637" y="1564683"/>
                  <a:pt x="11692664" y="1547420"/>
                </a:cubicBezTo>
                <a:cubicBezTo>
                  <a:pt x="11690679" y="1532318"/>
                  <a:pt x="11686708" y="1523687"/>
                  <a:pt x="11681744" y="1520990"/>
                </a:cubicBezTo>
                <a:close/>
                <a:moveTo>
                  <a:pt x="11876835" y="1516136"/>
                </a:moveTo>
                <a:cubicBezTo>
                  <a:pt x="11875346" y="1517214"/>
                  <a:pt x="11873360" y="1519372"/>
                  <a:pt x="11871375" y="1521529"/>
                </a:cubicBezTo>
                <a:cubicBezTo>
                  <a:pt x="11867402" y="1530159"/>
                  <a:pt x="11871375" y="1534477"/>
                  <a:pt x="11875345" y="1534477"/>
                </a:cubicBezTo>
                <a:cubicBezTo>
                  <a:pt x="11887261" y="1534477"/>
                  <a:pt x="11887261" y="1525846"/>
                  <a:pt x="11879318" y="1517215"/>
                </a:cubicBezTo>
                <a:cubicBezTo>
                  <a:pt x="11879318" y="1515057"/>
                  <a:pt x="11878325" y="1515057"/>
                  <a:pt x="11876835" y="1516136"/>
                </a:cubicBezTo>
                <a:close/>
                <a:moveTo>
                  <a:pt x="11911087" y="1515056"/>
                </a:moveTo>
                <a:cubicBezTo>
                  <a:pt x="11910095" y="1518293"/>
                  <a:pt x="11915060" y="1528003"/>
                  <a:pt x="11926974" y="1543107"/>
                </a:cubicBezTo>
                <a:cubicBezTo>
                  <a:pt x="11938886" y="1564683"/>
                  <a:pt x="11942859" y="1564683"/>
                  <a:pt x="11946828" y="1556052"/>
                </a:cubicBezTo>
                <a:cubicBezTo>
                  <a:pt x="11946828" y="1551739"/>
                  <a:pt x="11942859" y="1538790"/>
                  <a:pt x="11930943" y="1525846"/>
                </a:cubicBezTo>
                <a:cubicBezTo>
                  <a:pt x="11919029" y="1515057"/>
                  <a:pt x="11912080" y="1511819"/>
                  <a:pt x="11911087" y="1515056"/>
                </a:cubicBezTo>
                <a:close/>
                <a:moveTo>
                  <a:pt x="11545727" y="1512897"/>
                </a:moveTo>
                <a:cubicBezTo>
                  <a:pt x="11545727" y="1512897"/>
                  <a:pt x="11545727" y="1517215"/>
                  <a:pt x="11541754" y="1521529"/>
                </a:cubicBezTo>
                <a:cubicBezTo>
                  <a:pt x="11541754" y="1525846"/>
                  <a:pt x="11545727" y="1530159"/>
                  <a:pt x="11549697" y="1530159"/>
                </a:cubicBezTo>
                <a:cubicBezTo>
                  <a:pt x="11553670" y="1530159"/>
                  <a:pt x="11557639" y="1525846"/>
                  <a:pt x="11553670" y="1521529"/>
                </a:cubicBezTo>
                <a:cubicBezTo>
                  <a:pt x="11549697" y="1517215"/>
                  <a:pt x="11545727" y="1512897"/>
                  <a:pt x="11545727" y="1512897"/>
                </a:cubicBezTo>
                <a:close/>
                <a:moveTo>
                  <a:pt x="11855490" y="1495636"/>
                </a:moveTo>
                <a:cubicBezTo>
                  <a:pt x="11851517" y="1495636"/>
                  <a:pt x="11847548" y="1499953"/>
                  <a:pt x="11847548" y="1504266"/>
                </a:cubicBezTo>
                <a:cubicBezTo>
                  <a:pt x="11843574" y="1508585"/>
                  <a:pt x="11847548" y="1512897"/>
                  <a:pt x="11851517" y="1512897"/>
                </a:cubicBezTo>
                <a:cubicBezTo>
                  <a:pt x="11855490" y="1512897"/>
                  <a:pt x="11859459" y="1508585"/>
                  <a:pt x="11859459" y="1504266"/>
                </a:cubicBezTo>
                <a:cubicBezTo>
                  <a:pt x="11859459" y="1499953"/>
                  <a:pt x="11859459" y="1495636"/>
                  <a:pt x="11855490" y="1495636"/>
                </a:cubicBezTo>
                <a:close/>
                <a:moveTo>
                  <a:pt x="12069940" y="1493882"/>
                </a:moveTo>
                <a:cubicBezTo>
                  <a:pt x="12063238" y="1491860"/>
                  <a:pt x="12061004" y="1512897"/>
                  <a:pt x="12069941" y="1538790"/>
                </a:cubicBezTo>
                <a:cubicBezTo>
                  <a:pt x="12081853" y="1569000"/>
                  <a:pt x="12085827" y="1573313"/>
                  <a:pt x="12101712" y="1560370"/>
                </a:cubicBezTo>
                <a:cubicBezTo>
                  <a:pt x="12109655" y="1556052"/>
                  <a:pt x="12109655" y="1547420"/>
                  <a:pt x="12105681" y="1538790"/>
                </a:cubicBezTo>
                <a:cubicBezTo>
                  <a:pt x="12105681" y="1530159"/>
                  <a:pt x="12101712" y="1521529"/>
                  <a:pt x="12101712" y="1517215"/>
                </a:cubicBezTo>
                <a:cubicBezTo>
                  <a:pt x="12097738" y="1508585"/>
                  <a:pt x="12089796" y="1499953"/>
                  <a:pt x="12089796" y="1512897"/>
                </a:cubicBezTo>
                <a:cubicBezTo>
                  <a:pt x="12089796" y="1521529"/>
                  <a:pt x="12089796" y="1521529"/>
                  <a:pt x="12077884" y="1504266"/>
                </a:cubicBezTo>
                <a:cubicBezTo>
                  <a:pt x="12074905" y="1497793"/>
                  <a:pt x="12072174" y="1494557"/>
                  <a:pt x="12069940" y="1493882"/>
                </a:cubicBezTo>
                <a:close/>
                <a:moveTo>
                  <a:pt x="12038171" y="1443851"/>
                </a:moveTo>
                <a:cubicBezTo>
                  <a:pt x="12026255" y="1443851"/>
                  <a:pt x="12030228" y="1465429"/>
                  <a:pt x="12038171" y="1478373"/>
                </a:cubicBezTo>
                <a:cubicBezTo>
                  <a:pt x="12042140" y="1482692"/>
                  <a:pt x="12038171" y="1482692"/>
                  <a:pt x="12030228" y="1474061"/>
                </a:cubicBezTo>
                <a:cubicBezTo>
                  <a:pt x="12014343" y="1456799"/>
                  <a:pt x="12002427" y="1465429"/>
                  <a:pt x="12018312" y="1482692"/>
                </a:cubicBezTo>
                <a:cubicBezTo>
                  <a:pt x="12026255" y="1495636"/>
                  <a:pt x="12058025" y="1495636"/>
                  <a:pt x="12061999" y="1487005"/>
                </a:cubicBezTo>
                <a:cubicBezTo>
                  <a:pt x="12065968" y="1478373"/>
                  <a:pt x="12042140" y="1443851"/>
                  <a:pt x="12038171" y="1443851"/>
                </a:cubicBezTo>
                <a:close/>
                <a:moveTo>
                  <a:pt x="11764148" y="1439538"/>
                </a:moveTo>
                <a:cubicBezTo>
                  <a:pt x="11756205" y="1439538"/>
                  <a:pt x="11748263" y="1456799"/>
                  <a:pt x="11752236" y="1469743"/>
                </a:cubicBezTo>
                <a:cubicBezTo>
                  <a:pt x="11752236" y="1474061"/>
                  <a:pt x="11756205" y="1478373"/>
                  <a:pt x="11764148" y="1482692"/>
                </a:cubicBezTo>
                <a:cubicBezTo>
                  <a:pt x="11776064" y="1491322"/>
                  <a:pt x="11780033" y="1491322"/>
                  <a:pt x="11772090" y="1474061"/>
                </a:cubicBezTo>
                <a:cubicBezTo>
                  <a:pt x="11768121" y="1465429"/>
                  <a:pt x="11768121" y="1452481"/>
                  <a:pt x="11768121" y="1448168"/>
                </a:cubicBezTo>
                <a:cubicBezTo>
                  <a:pt x="11768121" y="1443851"/>
                  <a:pt x="11768121" y="1439538"/>
                  <a:pt x="11764148" y="1439538"/>
                </a:cubicBezTo>
                <a:close/>
                <a:moveTo>
                  <a:pt x="11786983" y="1436906"/>
                </a:moveTo>
                <a:cubicBezTo>
                  <a:pt x="11784501" y="1437377"/>
                  <a:pt x="11782019" y="1439536"/>
                  <a:pt x="11780033" y="1443851"/>
                </a:cubicBezTo>
                <a:cubicBezTo>
                  <a:pt x="11776064" y="1452481"/>
                  <a:pt x="11776064" y="1461112"/>
                  <a:pt x="11776064" y="1465429"/>
                </a:cubicBezTo>
                <a:cubicBezTo>
                  <a:pt x="11780033" y="1478373"/>
                  <a:pt x="11791949" y="1478373"/>
                  <a:pt x="11795918" y="1465429"/>
                </a:cubicBezTo>
                <a:cubicBezTo>
                  <a:pt x="11801875" y="1449246"/>
                  <a:pt x="11794429" y="1435490"/>
                  <a:pt x="11786983" y="1436906"/>
                </a:cubicBezTo>
                <a:close/>
                <a:moveTo>
                  <a:pt x="11867402" y="1430906"/>
                </a:moveTo>
                <a:cubicBezTo>
                  <a:pt x="11863433" y="1430906"/>
                  <a:pt x="11863433" y="1430906"/>
                  <a:pt x="11863433" y="1439538"/>
                </a:cubicBezTo>
                <a:cubicBezTo>
                  <a:pt x="11867402" y="1443851"/>
                  <a:pt x="11871375" y="1448168"/>
                  <a:pt x="11871375" y="1448168"/>
                </a:cubicBezTo>
                <a:cubicBezTo>
                  <a:pt x="11875345" y="1448168"/>
                  <a:pt x="11875345" y="1443851"/>
                  <a:pt x="11875345" y="1439538"/>
                </a:cubicBezTo>
                <a:cubicBezTo>
                  <a:pt x="11875345" y="1435219"/>
                  <a:pt x="11871375" y="1430906"/>
                  <a:pt x="11867402" y="1430906"/>
                </a:cubicBezTo>
                <a:close/>
                <a:moveTo>
                  <a:pt x="11882295" y="1423893"/>
                </a:moveTo>
                <a:cubicBezTo>
                  <a:pt x="11881302" y="1424433"/>
                  <a:pt x="11881302" y="1426591"/>
                  <a:pt x="11883287" y="1430906"/>
                </a:cubicBezTo>
                <a:cubicBezTo>
                  <a:pt x="11887261" y="1448168"/>
                  <a:pt x="11903146" y="1456799"/>
                  <a:pt x="11903146" y="1439538"/>
                </a:cubicBezTo>
                <a:cubicBezTo>
                  <a:pt x="11903146" y="1430906"/>
                  <a:pt x="11903146" y="1426589"/>
                  <a:pt x="11899173" y="1430906"/>
                </a:cubicBezTo>
                <a:cubicBezTo>
                  <a:pt x="11899173" y="1435219"/>
                  <a:pt x="11891230" y="1430906"/>
                  <a:pt x="11887261" y="1426589"/>
                </a:cubicBezTo>
                <a:cubicBezTo>
                  <a:pt x="11885274" y="1424432"/>
                  <a:pt x="11883288" y="1423354"/>
                  <a:pt x="11882295" y="1423893"/>
                </a:cubicBezTo>
                <a:close/>
                <a:moveTo>
                  <a:pt x="12064975" y="1413104"/>
                </a:moveTo>
                <a:cubicBezTo>
                  <a:pt x="12063982" y="1412564"/>
                  <a:pt x="12061996" y="1415801"/>
                  <a:pt x="12058025" y="1422275"/>
                </a:cubicBezTo>
                <a:cubicBezTo>
                  <a:pt x="12046113" y="1435219"/>
                  <a:pt x="12046113" y="1435219"/>
                  <a:pt x="12061999" y="1443851"/>
                </a:cubicBezTo>
                <a:cubicBezTo>
                  <a:pt x="12065968" y="1452481"/>
                  <a:pt x="12073911" y="1452481"/>
                  <a:pt x="12077884" y="1452481"/>
                </a:cubicBezTo>
                <a:cubicBezTo>
                  <a:pt x="12085827" y="1448168"/>
                  <a:pt x="12085827" y="1426589"/>
                  <a:pt x="12077884" y="1426589"/>
                </a:cubicBezTo>
                <a:cubicBezTo>
                  <a:pt x="12073911" y="1426589"/>
                  <a:pt x="12069941" y="1430906"/>
                  <a:pt x="12073911" y="1435219"/>
                </a:cubicBezTo>
                <a:cubicBezTo>
                  <a:pt x="12073911" y="1439538"/>
                  <a:pt x="12073911" y="1443851"/>
                  <a:pt x="12069941" y="1443851"/>
                </a:cubicBezTo>
                <a:cubicBezTo>
                  <a:pt x="12065968" y="1443851"/>
                  <a:pt x="12061999" y="1439538"/>
                  <a:pt x="12065968" y="1426589"/>
                </a:cubicBezTo>
                <a:cubicBezTo>
                  <a:pt x="12065968" y="1417958"/>
                  <a:pt x="12065968" y="1413643"/>
                  <a:pt x="12064975" y="1413104"/>
                </a:cubicBezTo>
                <a:close/>
                <a:moveTo>
                  <a:pt x="12019616" y="1406226"/>
                </a:moveTo>
                <a:cubicBezTo>
                  <a:pt x="12007887" y="1409059"/>
                  <a:pt x="11994484" y="1427669"/>
                  <a:pt x="11994484" y="1443851"/>
                </a:cubicBezTo>
                <a:cubicBezTo>
                  <a:pt x="11994484" y="1448168"/>
                  <a:pt x="11986542" y="1456799"/>
                  <a:pt x="11982572" y="1456799"/>
                </a:cubicBezTo>
                <a:cubicBezTo>
                  <a:pt x="11970656" y="1456799"/>
                  <a:pt x="11970656" y="1456799"/>
                  <a:pt x="11986542" y="1474061"/>
                </a:cubicBezTo>
                <a:cubicBezTo>
                  <a:pt x="11994484" y="1482692"/>
                  <a:pt x="11994484" y="1478373"/>
                  <a:pt x="12002427" y="1465429"/>
                </a:cubicBezTo>
                <a:cubicBezTo>
                  <a:pt x="12006400" y="1456799"/>
                  <a:pt x="12014343" y="1448168"/>
                  <a:pt x="12018312" y="1452481"/>
                </a:cubicBezTo>
                <a:cubicBezTo>
                  <a:pt x="12022286" y="1452481"/>
                  <a:pt x="12026255" y="1452481"/>
                  <a:pt x="12022286" y="1448168"/>
                </a:cubicBezTo>
                <a:cubicBezTo>
                  <a:pt x="12022286" y="1443851"/>
                  <a:pt x="12026255" y="1439538"/>
                  <a:pt x="12034197" y="1439538"/>
                </a:cubicBezTo>
                <a:cubicBezTo>
                  <a:pt x="12042140" y="1439538"/>
                  <a:pt x="12050083" y="1430906"/>
                  <a:pt x="12050083" y="1422275"/>
                </a:cubicBezTo>
                <a:cubicBezTo>
                  <a:pt x="12054056" y="1413645"/>
                  <a:pt x="12050083" y="1409327"/>
                  <a:pt x="12046113" y="1413645"/>
                </a:cubicBezTo>
                <a:cubicBezTo>
                  <a:pt x="12042140" y="1417958"/>
                  <a:pt x="12034197" y="1413645"/>
                  <a:pt x="12030228" y="1409327"/>
                </a:cubicBezTo>
                <a:cubicBezTo>
                  <a:pt x="12027249" y="1406091"/>
                  <a:pt x="12023525" y="1405282"/>
                  <a:pt x="12019616" y="1406226"/>
                </a:cubicBezTo>
                <a:close/>
                <a:moveTo>
                  <a:pt x="12121566" y="1387752"/>
                </a:moveTo>
                <a:cubicBezTo>
                  <a:pt x="12117597" y="1387752"/>
                  <a:pt x="12117597" y="1392065"/>
                  <a:pt x="12117597" y="1400696"/>
                </a:cubicBezTo>
                <a:cubicBezTo>
                  <a:pt x="12117597" y="1409327"/>
                  <a:pt x="12121566" y="1413645"/>
                  <a:pt x="12121566" y="1413645"/>
                </a:cubicBezTo>
                <a:cubicBezTo>
                  <a:pt x="12121566" y="1413645"/>
                  <a:pt x="12121566" y="1409327"/>
                  <a:pt x="12125540" y="1400696"/>
                </a:cubicBezTo>
                <a:cubicBezTo>
                  <a:pt x="12125540" y="1392065"/>
                  <a:pt x="12125540" y="1387752"/>
                  <a:pt x="12121566" y="1387752"/>
                </a:cubicBezTo>
                <a:close/>
                <a:moveTo>
                  <a:pt x="12077884" y="1387752"/>
                </a:moveTo>
                <a:cubicBezTo>
                  <a:pt x="12077884" y="1387752"/>
                  <a:pt x="12073911" y="1392065"/>
                  <a:pt x="12069941" y="1396382"/>
                </a:cubicBezTo>
                <a:cubicBezTo>
                  <a:pt x="12069941" y="1400696"/>
                  <a:pt x="12073911" y="1405014"/>
                  <a:pt x="12073911" y="1405014"/>
                </a:cubicBezTo>
                <a:cubicBezTo>
                  <a:pt x="12077884" y="1405014"/>
                  <a:pt x="12077884" y="1400696"/>
                  <a:pt x="12081853" y="1396382"/>
                </a:cubicBezTo>
                <a:cubicBezTo>
                  <a:pt x="12081853" y="1392065"/>
                  <a:pt x="12081853" y="1387752"/>
                  <a:pt x="12077884" y="1387752"/>
                </a:cubicBezTo>
                <a:close/>
                <a:moveTo>
                  <a:pt x="12186597" y="1370489"/>
                </a:moveTo>
                <a:cubicBezTo>
                  <a:pt x="12186101" y="1368331"/>
                  <a:pt x="12187094" y="1368331"/>
                  <a:pt x="12189081" y="1370490"/>
                </a:cubicBezTo>
                <a:lnTo>
                  <a:pt x="12192842" y="1371001"/>
                </a:lnTo>
                <a:lnTo>
                  <a:pt x="12192842" y="1383017"/>
                </a:lnTo>
                <a:close/>
                <a:moveTo>
                  <a:pt x="11978599" y="1361860"/>
                </a:moveTo>
                <a:cubicBezTo>
                  <a:pt x="11974630" y="1366173"/>
                  <a:pt x="11974630" y="1370490"/>
                  <a:pt x="11978599" y="1379121"/>
                </a:cubicBezTo>
                <a:cubicBezTo>
                  <a:pt x="11982572" y="1387752"/>
                  <a:pt x="11982572" y="1387752"/>
                  <a:pt x="11986542" y="1379121"/>
                </a:cubicBezTo>
                <a:cubicBezTo>
                  <a:pt x="11990515" y="1374804"/>
                  <a:pt x="11990515" y="1366173"/>
                  <a:pt x="11986542" y="1361860"/>
                </a:cubicBezTo>
                <a:cubicBezTo>
                  <a:pt x="11982572" y="1357541"/>
                  <a:pt x="11978599" y="1357541"/>
                  <a:pt x="11978599" y="1361860"/>
                </a:cubicBezTo>
                <a:close/>
                <a:moveTo>
                  <a:pt x="12085826" y="1355386"/>
                </a:moveTo>
                <a:cubicBezTo>
                  <a:pt x="12084833" y="1355386"/>
                  <a:pt x="12083840" y="1357545"/>
                  <a:pt x="12081853" y="1361860"/>
                </a:cubicBezTo>
                <a:cubicBezTo>
                  <a:pt x="12081853" y="1370490"/>
                  <a:pt x="12085827" y="1379121"/>
                  <a:pt x="12089796" y="1383434"/>
                </a:cubicBezTo>
                <a:cubicBezTo>
                  <a:pt x="12097738" y="1387752"/>
                  <a:pt x="12097738" y="1379121"/>
                  <a:pt x="12089796" y="1361860"/>
                </a:cubicBezTo>
                <a:cubicBezTo>
                  <a:pt x="12087811" y="1357545"/>
                  <a:pt x="12086819" y="1355386"/>
                  <a:pt x="12085826" y="1355386"/>
                </a:cubicBezTo>
                <a:close/>
                <a:moveTo>
                  <a:pt x="5612578" y="1064093"/>
                </a:moveTo>
                <a:cubicBezTo>
                  <a:pt x="5608604" y="1064093"/>
                  <a:pt x="5604635" y="1072723"/>
                  <a:pt x="5604635" y="1081354"/>
                </a:cubicBezTo>
                <a:cubicBezTo>
                  <a:pt x="5604635" y="1098615"/>
                  <a:pt x="5616547" y="1111564"/>
                  <a:pt x="5620520" y="1098615"/>
                </a:cubicBezTo>
                <a:cubicBezTo>
                  <a:pt x="5620520" y="1094303"/>
                  <a:pt x="5624489" y="1089985"/>
                  <a:pt x="5620520" y="1085671"/>
                </a:cubicBezTo>
                <a:cubicBezTo>
                  <a:pt x="5616547" y="1081354"/>
                  <a:pt x="5616547" y="1077041"/>
                  <a:pt x="5616547" y="1072723"/>
                </a:cubicBezTo>
                <a:cubicBezTo>
                  <a:pt x="5616547" y="1068410"/>
                  <a:pt x="5616547" y="1064093"/>
                  <a:pt x="5612578" y="1064093"/>
                </a:cubicBezTo>
                <a:close/>
                <a:moveTo>
                  <a:pt x="5656960" y="1060413"/>
                </a:moveTo>
                <a:lnTo>
                  <a:pt x="5660234" y="1060857"/>
                </a:lnTo>
                <a:lnTo>
                  <a:pt x="5660482" y="1061499"/>
                </a:lnTo>
                <a:lnTo>
                  <a:pt x="5659241" y="1062475"/>
                </a:lnTo>
                <a:close/>
                <a:moveTo>
                  <a:pt x="5675125" y="1059239"/>
                </a:moveTo>
                <a:cubicBezTo>
                  <a:pt x="5674132" y="1060858"/>
                  <a:pt x="5674132" y="1064095"/>
                  <a:pt x="5676119" y="1068410"/>
                </a:cubicBezTo>
                <a:cubicBezTo>
                  <a:pt x="5680089" y="1081354"/>
                  <a:pt x="5684061" y="1085671"/>
                  <a:pt x="5684061" y="1072723"/>
                </a:cubicBezTo>
                <a:cubicBezTo>
                  <a:pt x="5684061" y="1068410"/>
                  <a:pt x="5684061" y="1064093"/>
                  <a:pt x="5680089" y="1059779"/>
                </a:cubicBezTo>
                <a:cubicBezTo>
                  <a:pt x="5678103" y="1057620"/>
                  <a:pt x="5676118" y="1057620"/>
                  <a:pt x="5675125" y="1059239"/>
                </a:cubicBezTo>
                <a:close/>
                <a:moveTo>
                  <a:pt x="5549037" y="1051148"/>
                </a:moveTo>
                <a:lnTo>
                  <a:pt x="5553515" y="1058447"/>
                </a:lnTo>
                <a:lnTo>
                  <a:pt x="5544681" y="1056864"/>
                </a:lnTo>
                <a:lnTo>
                  <a:pt x="5544072" y="1052227"/>
                </a:lnTo>
                <a:cubicBezTo>
                  <a:pt x="5545065" y="1051148"/>
                  <a:pt x="5547051" y="1051148"/>
                  <a:pt x="5549037" y="1051148"/>
                </a:cubicBezTo>
                <a:close/>
                <a:moveTo>
                  <a:pt x="6100056" y="1027951"/>
                </a:moveTo>
                <a:cubicBezTo>
                  <a:pt x="6099063" y="1025254"/>
                  <a:pt x="6095092" y="1025254"/>
                  <a:pt x="6089136" y="1029569"/>
                </a:cubicBezTo>
                <a:cubicBezTo>
                  <a:pt x="6085163" y="1033887"/>
                  <a:pt x="6085163" y="1042517"/>
                  <a:pt x="6081193" y="1046830"/>
                </a:cubicBezTo>
                <a:cubicBezTo>
                  <a:pt x="6085163" y="1051148"/>
                  <a:pt x="6089136" y="1051148"/>
                  <a:pt x="6093105" y="1042517"/>
                </a:cubicBezTo>
                <a:cubicBezTo>
                  <a:pt x="6099063" y="1036043"/>
                  <a:pt x="6101049" y="1030648"/>
                  <a:pt x="6100056" y="1027951"/>
                </a:cubicBezTo>
                <a:close/>
                <a:moveTo>
                  <a:pt x="6017652" y="1025256"/>
                </a:moveTo>
                <a:cubicBezTo>
                  <a:pt x="6013679" y="1029569"/>
                  <a:pt x="6017652" y="1029569"/>
                  <a:pt x="6025596" y="1029569"/>
                </a:cubicBezTo>
                <a:cubicBezTo>
                  <a:pt x="6033537" y="1029569"/>
                  <a:pt x="6033537" y="1029569"/>
                  <a:pt x="6029564" y="1025256"/>
                </a:cubicBezTo>
                <a:cubicBezTo>
                  <a:pt x="6025596" y="1025256"/>
                  <a:pt x="6017652" y="1025256"/>
                  <a:pt x="6017652" y="1025256"/>
                </a:cubicBezTo>
                <a:close/>
                <a:moveTo>
                  <a:pt x="6116933" y="1016624"/>
                </a:moveTo>
                <a:cubicBezTo>
                  <a:pt x="6105021" y="1016624"/>
                  <a:pt x="6108990" y="1029569"/>
                  <a:pt x="6120906" y="1038200"/>
                </a:cubicBezTo>
                <a:cubicBezTo>
                  <a:pt x="6128849" y="1038200"/>
                  <a:pt x="6132818" y="1046830"/>
                  <a:pt x="6128849" y="1051148"/>
                </a:cubicBezTo>
                <a:cubicBezTo>
                  <a:pt x="6128849" y="1055461"/>
                  <a:pt x="6128849" y="1059779"/>
                  <a:pt x="6128849" y="1059779"/>
                </a:cubicBezTo>
                <a:cubicBezTo>
                  <a:pt x="6132818" y="1059779"/>
                  <a:pt x="6132818" y="1055461"/>
                  <a:pt x="6136792" y="1051148"/>
                </a:cubicBezTo>
                <a:cubicBezTo>
                  <a:pt x="6140761" y="1038200"/>
                  <a:pt x="6128849" y="1016624"/>
                  <a:pt x="6116933" y="1016624"/>
                </a:cubicBezTo>
                <a:close/>
                <a:moveTo>
                  <a:pt x="6234583" y="1010151"/>
                </a:moveTo>
                <a:cubicBezTo>
                  <a:pt x="6234087" y="1010151"/>
                  <a:pt x="6232101" y="1012309"/>
                  <a:pt x="6228130" y="1016624"/>
                </a:cubicBezTo>
                <a:cubicBezTo>
                  <a:pt x="6220187" y="1020937"/>
                  <a:pt x="6220187" y="1029569"/>
                  <a:pt x="6220187" y="1033886"/>
                </a:cubicBezTo>
                <a:cubicBezTo>
                  <a:pt x="6220187" y="1038200"/>
                  <a:pt x="6228130" y="1038200"/>
                  <a:pt x="6232103" y="1038200"/>
                </a:cubicBezTo>
                <a:cubicBezTo>
                  <a:pt x="6240046" y="1038200"/>
                  <a:pt x="6240046" y="1038200"/>
                  <a:pt x="6236072" y="1033886"/>
                </a:cubicBezTo>
                <a:cubicBezTo>
                  <a:pt x="6232103" y="1033886"/>
                  <a:pt x="6228130" y="1025256"/>
                  <a:pt x="6232103" y="1016624"/>
                </a:cubicBezTo>
                <a:cubicBezTo>
                  <a:pt x="6234088" y="1012309"/>
                  <a:pt x="6235080" y="1010151"/>
                  <a:pt x="6234583" y="1010151"/>
                </a:cubicBezTo>
                <a:close/>
                <a:moveTo>
                  <a:pt x="11827689" y="1007994"/>
                </a:moveTo>
                <a:cubicBezTo>
                  <a:pt x="11823720" y="1007994"/>
                  <a:pt x="11823720" y="1012307"/>
                  <a:pt x="11823720" y="1016624"/>
                </a:cubicBezTo>
                <a:cubicBezTo>
                  <a:pt x="11823720" y="1020938"/>
                  <a:pt x="11827689" y="1025256"/>
                  <a:pt x="11831662" y="1025256"/>
                </a:cubicBezTo>
                <a:cubicBezTo>
                  <a:pt x="11835631" y="1025256"/>
                  <a:pt x="11839605" y="1020938"/>
                  <a:pt x="11835631" y="1016624"/>
                </a:cubicBezTo>
                <a:cubicBezTo>
                  <a:pt x="11831662" y="1012307"/>
                  <a:pt x="11827689" y="1007994"/>
                  <a:pt x="11827689" y="1007994"/>
                </a:cubicBezTo>
                <a:close/>
                <a:moveTo>
                  <a:pt x="6179482" y="976167"/>
                </a:moveTo>
                <a:cubicBezTo>
                  <a:pt x="6177497" y="976706"/>
                  <a:pt x="6176505" y="979942"/>
                  <a:pt x="6176505" y="986415"/>
                </a:cubicBezTo>
                <a:cubicBezTo>
                  <a:pt x="6176505" y="999363"/>
                  <a:pt x="6188417" y="1007994"/>
                  <a:pt x="6192390" y="999363"/>
                </a:cubicBezTo>
                <a:cubicBezTo>
                  <a:pt x="6196359" y="995045"/>
                  <a:pt x="6192390" y="986415"/>
                  <a:pt x="6188417" y="982102"/>
                </a:cubicBezTo>
                <a:cubicBezTo>
                  <a:pt x="6184446" y="977785"/>
                  <a:pt x="6181468" y="975628"/>
                  <a:pt x="6179482" y="976167"/>
                </a:cubicBezTo>
                <a:close/>
                <a:moveTo>
                  <a:pt x="6422726" y="959983"/>
                </a:moveTo>
                <a:cubicBezTo>
                  <a:pt x="6421733" y="961601"/>
                  <a:pt x="6420740" y="964837"/>
                  <a:pt x="6418753" y="969153"/>
                </a:cubicBezTo>
                <a:cubicBezTo>
                  <a:pt x="6414784" y="982102"/>
                  <a:pt x="6418753" y="986415"/>
                  <a:pt x="6426696" y="973470"/>
                </a:cubicBezTo>
                <a:cubicBezTo>
                  <a:pt x="6426696" y="969153"/>
                  <a:pt x="6426696" y="960522"/>
                  <a:pt x="6426696" y="960522"/>
                </a:cubicBezTo>
                <a:cubicBezTo>
                  <a:pt x="6424711" y="958365"/>
                  <a:pt x="6423719" y="958365"/>
                  <a:pt x="6422726" y="959983"/>
                </a:cubicBezTo>
                <a:close/>
                <a:moveTo>
                  <a:pt x="6224161" y="956209"/>
                </a:moveTo>
                <a:cubicBezTo>
                  <a:pt x="6224161" y="960522"/>
                  <a:pt x="6232103" y="969153"/>
                  <a:pt x="6240046" y="977783"/>
                </a:cubicBezTo>
                <a:cubicBezTo>
                  <a:pt x="6251958" y="986415"/>
                  <a:pt x="6251958" y="986415"/>
                  <a:pt x="6251958" y="977783"/>
                </a:cubicBezTo>
                <a:cubicBezTo>
                  <a:pt x="6251958" y="969153"/>
                  <a:pt x="6244015" y="960522"/>
                  <a:pt x="6236072" y="956209"/>
                </a:cubicBezTo>
                <a:cubicBezTo>
                  <a:pt x="6224161" y="951891"/>
                  <a:pt x="6220187" y="951891"/>
                  <a:pt x="6224161" y="956209"/>
                </a:cubicBezTo>
                <a:close/>
                <a:moveTo>
                  <a:pt x="6208772" y="955668"/>
                </a:moveTo>
                <a:cubicBezTo>
                  <a:pt x="6208275" y="956207"/>
                  <a:pt x="6208275" y="960522"/>
                  <a:pt x="6208275" y="969153"/>
                </a:cubicBezTo>
                <a:cubicBezTo>
                  <a:pt x="6208275" y="982102"/>
                  <a:pt x="6208275" y="990732"/>
                  <a:pt x="6208275" y="995045"/>
                </a:cubicBezTo>
                <a:cubicBezTo>
                  <a:pt x="6208275" y="999363"/>
                  <a:pt x="6204302" y="1007994"/>
                  <a:pt x="6196359" y="1016624"/>
                </a:cubicBezTo>
                <a:cubicBezTo>
                  <a:pt x="6184447" y="1029569"/>
                  <a:pt x="6184447" y="1029569"/>
                  <a:pt x="6192390" y="1033886"/>
                </a:cubicBezTo>
                <a:cubicBezTo>
                  <a:pt x="6204302" y="1033886"/>
                  <a:pt x="6216218" y="1012307"/>
                  <a:pt x="6212245" y="999363"/>
                </a:cubicBezTo>
                <a:cubicBezTo>
                  <a:pt x="6208275" y="995045"/>
                  <a:pt x="6216218" y="990732"/>
                  <a:pt x="6220187" y="990732"/>
                </a:cubicBezTo>
                <a:cubicBezTo>
                  <a:pt x="6228130" y="990732"/>
                  <a:pt x="6228130" y="990732"/>
                  <a:pt x="6224161" y="986415"/>
                </a:cubicBezTo>
                <a:cubicBezTo>
                  <a:pt x="6220187" y="982102"/>
                  <a:pt x="6212245" y="973470"/>
                  <a:pt x="6212245" y="964839"/>
                </a:cubicBezTo>
                <a:cubicBezTo>
                  <a:pt x="6210260" y="958365"/>
                  <a:pt x="6209268" y="955128"/>
                  <a:pt x="6208772" y="955668"/>
                </a:cubicBezTo>
                <a:close/>
                <a:moveTo>
                  <a:pt x="6017652" y="938946"/>
                </a:moveTo>
                <a:cubicBezTo>
                  <a:pt x="6001767" y="938946"/>
                  <a:pt x="5973966" y="990732"/>
                  <a:pt x="5981908" y="1003676"/>
                </a:cubicBezTo>
                <a:cubicBezTo>
                  <a:pt x="5989851" y="1020937"/>
                  <a:pt x="5997793" y="1012307"/>
                  <a:pt x="6005736" y="973470"/>
                </a:cubicBezTo>
                <a:cubicBezTo>
                  <a:pt x="6009709" y="960522"/>
                  <a:pt x="6013679" y="947578"/>
                  <a:pt x="6017652" y="943260"/>
                </a:cubicBezTo>
                <a:cubicBezTo>
                  <a:pt x="6021621" y="938946"/>
                  <a:pt x="6021621" y="938946"/>
                  <a:pt x="6017652" y="938946"/>
                </a:cubicBezTo>
                <a:close/>
                <a:moveTo>
                  <a:pt x="6041603" y="932471"/>
                </a:moveTo>
                <a:cubicBezTo>
                  <a:pt x="6039990" y="931932"/>
                  <a:pt x="6038500" y="932471"/>
                  <a:pt x="6037507" y="934629"/>
                </a:cubicBezTo>
                <a:cubicBezTo>
                  <a:pt x="6037507" y="934629"/>
                  <a:pt x="6037507" y="943260"/>
                  <a:pt x="6041480" y="947578"/>
                </a:cubicBezTo>
                <a:cubicBezTo>
                  <a:pt x="6045449" y="956209"/>
                  <a:pt x="6045449" y="956209"/>
                  <a:pt x="6049423" y="951891"/>
                </a:cubicBezTo>
                <a:cubicBezTo>
                  <a:pt x="6052400" y="945418"/>
                  <a:pt x="6046444" y="934090"/>
                  <a:pt x="6041603" y="932471"/>
                </a:cubicBezTo>
                <a:close/>
                <a:moveTo>
                  <a:pt x="6160620" y="917368"/>
                </a:moveTo>
                <a:cubicBezTo>
                  <a:pt x="6160620" y="917368"/>
                  <a:pt x="6156646" y="917368"/>
                  <a:pt x="6156646" y="925998"/>
                </a:cubicBezTo>
                <a:cubicBezTo>
                  <a:pt x="6156646" y="930316"/>
                  <a:pt x="6160620" y="934629"/>
                  <a:pt x="6164589" y="934629"/>
                </a:cubicBezTo>
                <a:cubicBezTo>
                  <a:pt x="6168562" y="934629"/>
                  <a:pt x="6172531" y="930316"/>
                  <a:pt x="6168562" y="925998"/>
                </a:cubicBezTo>
                <a:cubicBezTo>
                  <a:pt x="6164589" y="921685"/>
                  <a:pt x="6160620" y="917368"/>
                  <a:pt x="6160620" y="917368"/>
                </a:cubicBezTo>
                <a:close/>
                <a:moveTo>
                  <a:pt x="5739660" y="891475"/>
                </a:moveTo>
                <a:cubicBezTo>
                  <a:pt x="5731717" y="891475"/>
                  <a:pt x="5723775" y="895792"/>
                  <a:pt x="5723775" y="900105"/>
                </a:cubicBezTo>
                <a:cubicBezTo>
                  <a:pt x="5723775" y="904424"/>
                  <a:pt x="5723775" y="908736"/>
                  <a:pt x="5723775" y="908736"/>
                </a:cubicBezTo>
                <a:cubicBezTo>
                  <a:pt x="5727745" y="908736"/>
                  <a:pt x="5731717" y="904424"/>
                  <a:pt x="5739660" y="900105"/>
                </a:cubicBezTo>
                <a:cubicBezTo>
                  <a:pt x="5751572" y="891475"/>
                  <a:pt x="5751572" y="891475"/>
                  <a:pt x="5739660" y="891475"/>
                </a:cubicBezTo>
                <a:close/>
                <a:moveTo>
                  <a:pt x="5771431" y="887162"/>
                </a:moveTo>
                <a:cubicBezTo>
                  <a:pt x="5767457" y="891475"/>
                  <a:pt x="5767457" y="895792"/>
                  <a:pt x="5771431" y="900105"/>
                </a:cubicBezTo>
                <a:cubicBezTo>
                  <a:pt x="5775400" y="908736"/>
                  <a:pt x="5791286" y="908736"/>
                  <a:pt x="5795258" y="900105"/>
                </a:cubicBezTo>
                <a:cubicBezTo>
                  <a:pt x="5795258" y="891475"/>
                  <a:pt x="5775400" y="882844"/>
                  <a:pt x="5771431" y="887162"/>
                </a:cubicBezTo>
                <a:close/>
                <a:moveTo>
                  <a:pt x="5898512" y="882844"/>
                </a:moveTo>
                <a:cubicBezTo>
                  <a:pt x="5894539" y="882844"/>
                  <a:pt x="5894539" y="891475"/>
                  <a:pt x="5902482" y="900105"/>
                </a:cubicBezTo>
                <a:cubicBezTo>
                  <a:pt x="5906455" y="908736"/>
                  <a:pt x="5910424" y="917368"/>
                  <a:pt x="5910424" y="921685"/>
                </a:cubicBezTo>
                <a:cubicBezTo>
                  <a:pt x="5910424" y="925998"/>
                  <a:pt x="5910424" y="930316"/>
                  <a:pt x="5914399" y="930316"/>
                </a:cubicBezTo>
                <a:cubicBezTo>
                  <a:pt x="5918367" y="930316"/>
                  <a:pt x="5922340" y="930316"/>
                  <a:pt x="5926310" y="930316"/>
                </a:cubicBezTo>
                <a:cubicBezTo>
                  <a:pt x="5926310" y="917368"/>
                  <a:pt x="5906455" y="882844"/>
                  <a:pt x="5898512" y="882844"/>
                </a:cubicBezTo>
                <a:close/>
                <a:moveTo>
                  <a:pt x="5840928" y="877990"/>
                </a:moveTo>
                <a:cubicBezTo>
                  <a:pt x="5837949" y="877451"/>
                  <a:pt x="5834970" y="878529"/>
                  <a:pt x="5830998" y="882844"/>
                </a:cubicBezTo>
                <a:cubicBezTo>
                  <a:pt x="5823055" y="891475"/>
                  <a:pt x="5823055" y="891475"/>
                  <a:pt x="5838942" y="891475"/>
                </a:cubicBezTo>
                <a:cubicBezTo>
                  <a:pt x="5850857" y="891475"/>
                  <a:pt x="5854826" y="887162"/>
                  <a:pt x="5850857" y="882844"/>
                </a:cubicBezTo>
                <a:cubicBezTo>
                  <a:pt x="5846886" y="880688"/>
                  <a:pt x="5843907" y="878530"/>
                  <a:pt x="5840928" y="877990"/>
                </a:cubicBezTo>
                <a:close/>
                <a:moveTo>
                  <a:pt x="5665694" y="877990"/>
                </a:moveTo>
                <a:cubicBezTo>
                  <a:pt x="5664206" y="876371"/>
                  <a:pt x="5660234" y="878529"/>
                  <a:pt x="5652291" y="882844"/>
                </a:cubicBezTo>
                <a:cubicBezTo>
                  <a:pt x="5644349" y="882844"/>
                  <a:pt x="5640375" y="891475"/>
                  <a:pt x="5640375" y="895792"/>
                </a:cubicBezTo>
                <a:cubicBezTo>
                  <a:pt x="5644349" y="908736"/>
                  <a:pt x="5660234" y="908736"/>
                  <a:pt x="5664203" y="895792"/>
                </a:cubicBezTo>
                <a:cubicBezTo>
                  <a:pt x="5666190" y="885003"/>
                  <a:pt x="5667183" y="879608"/>
                  <a:pt x="5665694" y="877990"/>
                </a:cubicBezTo>
                <a:close/>
                <a:moveTo>
                  <a:pt x="5870711" y="874214"/>
                </a:moveTo>
                <a:cubicBezTo>
                  <a:pt x="5866743" y="874214"/>
                  <a:pt x="5866743" y="878531"/>
                  <a:pt x="5866743" y="882844"/>
                </a:cubicBezTo>
                <a:cubicBezTo>
                  <a:pt x="5870711" y="887162"/>
                  <a:pt x="5874685" y="891475"/>
                  <a:pt x="5874685" y="891475"/>
                </a:cubicBezTo>
                <a:cubicBezTo>
                  <a:pt x="5878654" y="891475"/>
                  <a:pt x="5878654" y="887162"/>
                  <a:pt x="5878654" y="882844"/>
                </a:cubicBezTo>
                <a:cubicBezTo>
                  <a:pt x="5878654" y="878531"/>
                  <a:pt x="5874685" y="874214"/>
                  <a:pt x="5870711" y="874214"/>
                </a:cubicBezTo>
                <a:close/>
                <a:moveTo>
                  <a:pt x="5552138" y="838140"/>
                </a:moveTo>
                <a:cubicBezTo>
                  <a:pt x="5549532" y="838882"/>
                  <a:pt x="5547049" y="840771"/>
                  <a:pt x="5545063" y="844008"/>
                </a:cubicBezTo>
                <a:cubicBezTo>
                  <a:pt x="5541094" y="852638"/>
                  <a:pt x="5537121" y="856951"/>
                  <a:pt x="5537121" y="856951"/>
                </a:cubicBezTo>
                <a:cubicBezTo>
                  <a:pt x="5549037" y="861269"/>
                  <a:pt x="5568891" y="861269"/>
                  <a:pt x="5568891" y="856951"/>
                </a:cubicBezTo>
                <a:cubicBezTo>
                  <a:pt x="5568891" y="848321"/>
                  <a:pt x="5564920" y="841848"/>
                  <a:pt x="5559956" y="839151"/>
                </a:cubicBezTo>
                <a:cubicBezTo>
                  <a:pt x="5557474" y="837802"/>
                  <a:pt x="5554744" y="837398"/>
                  <a:pt x="5552138" y="838140"/>
                </a:cubicBezTo>
                <a:close/>
                <a:moveTo>
                  <a:pt x="5432875" y="828904"/>
                </a:moveTo>
                <a:cubicBezTo>
                  <a:pt x="5431882" y="827824"/>
                  <a:pt x="5429896" y="828902"/>
                  <a:pt x="5425924" y="831059"/>
                </a:cubicBezTo>
                <a:cubicBezTo>
                  <a:pt x="5421954" y="835377"/>
                  <a:pt x="5421954" y="844008"/>
                  <a:pt x="5421954" y="848321"/>
                </a:cubicBezTo>
                <a:cubicBezTo>
                  <a:pt x="5429897" y="861269"/>
                  <a:pt x="5429897" y="856951"/>
                  <a:pt x="5433866" y="839690"/>
                </a:cubicBezTo>
                <a:cubicBezTo>
                  <a:pt x="5433866" y="833218"/>
                  <a:pt x="5433866" y="829981"/>
                  <a:pt x="5432875" y="828904"/>
                </a:cubicBezTo>
                <a:close/>
                <a:moveTo>
                  <a:pt x="5793768" y="819733"/>
                </a:moveTo>
                <a:cubicBezTo>
                  <a:pt x="5791286" y="819193"/>
                  <a:pt x="5789300" y="820271"/>
                  <a:pt x="5787316" y="822428"/>
                </a:cubicBezTo>
                <a:cubicBezTo>
                  <a:pt x="5783342" y="826745"/>
                  <a:pt x="5775400" y="831058"/>
                  <a:pt x="5767457" y="835377"/>
                </a:cubicBezTo>
                <a:cubicBezTo>
                  <a:pt x="5751572" y="844007"/>
                  <a:pt x="5755546" y="856951"/>
                  <a:pt x="5771431" y="856951"/>
                </a:cubicBezTo>
                <a:cubicBezTo>
                  <a:pt x="5779373" y="856951"/>
                  <a:pt x="5787316" y="848321"/>
                  <a:pt x="5787316" y="844007"/>
                </a:cubicBezTo>
                <a:cubicBezTo>
                  <a:pt x="5787316" y="835377"/>
                  <a:pt x="5791286" y="835377"/>
                  <a:pt x="5795258" y="839690"/>
                </a:cubicBezTo>
                <a:cubicBezTo>
                  <a:pt x="5799227" y="844007"/>
                  <a:pt x="5807171" y="844007"/>
                  <a:pt x="5815113" y="844007"/>
                </a:cubicBezTo>
                <a:cubicBezTo>
                  <a:pt x="5823055" y="844007"/>
                  <a:pt x="5827029" y="848321"/>
                  <a:pt x="5827029" y="852638"/>
                </a:cubicBezTo>
                <a:cubicBezTo>
                  <a:pt x="5827029" y="856951"/>
                  <a:pt x="5830998" y="861269"/>
                  <a:pt x="5834971" y="861269"/>
                </a:cubicBezTo>
                <a:cubicBezTo>
                  <a:pt x="5838942" y="861269"/>
                  <a:pt x="5842914" y="856951"/>
                  <a:pt x="5842914" y="852638"/>
                </a:cubicBezTo>
                <a:cubicBezTo>
                  <a:pt x="5842914" y="848321"/>
                  <a:pt x="5838942" y="844007"/>
                  <a:pt x="5834971" y="844007"/>
                </a:cubicBezTo>
                <a:cubicBezTo>
                  <a:pt x="5830998" y="844007"/>
                  <a:pt x="5830998" y="844007"/>
                  <a:pt x="5830998" y="839690"/>
                </a:cubicBezTo>
                <a:cubicBezTo>
                  <a:pt x="5830998" y="822428"/>
                  <a:pt x="5827029" y="813797"/>
                  <a:pt x="5823055" y="826745"/>
                </a:cubicBezTo>
                <a:cubicBezTo>
                  <a:pt x="5819087" y="835377"/>
                  <a:pt x="5815113" y="835377"/>
                  <a:pt x="5803202" y="826745"/>
                </a:cubicBezTo>
                <a:cubicBezTo>
                  <a:pt x="5799230" y="822430"/>
                  <a:pt x="5796251" y="820272"/>
                  <a:pt x="5793768" y="819733"/>
                </a:cubicBezTo>
                <a:close/>
                <a:moveTo>
                  <a:pt x="5338556" y="805167"/>
                </a:moveTo>
                <a:cubicBezTo>
                  <a:pt x="5334585" y="805167"/>
                  <a:pt x="5330612" y="805167"/>
                  <a:pt x="5330612" y="813797"/>
                </a:cubicBezTo>
                <a:cubicBezTo>
                  <a:pt x="5330612" y="826745"/>
                  <a:pt x="5334585" y="831059"/>
                  <a:pt x="5338556" y="818115"/>
                </a:cubicBezTo>
                <a:cubicBezTo>
                  <a:pt x="5342528" y="813797"/>
                  <a:pt x="5342528" y="805167"/>
                  <a:pt x="5338556" y="805167"/>
                </a:cubicBezTo>
                <a:close/>
                <a:moveTo>
                  <a:pt x="5751572" y="800853"/>
                </a:moveTo>
                <a:cubicBezTo>
                  <a:pt x="5747602" y="800853"/>
                  <a:pt x="5743630" y="805166"/>
                  <a:pt x="5743630" y="809484"/>
                </a:cubicBezTo>
                <a:cubicBezTo>
                  <a:pt x="5743630" y="813797"/>
                  <a:pt x="5747602" y="818115"/>
                  <a:pt x="5747602" y="818115"/>
                </a:cubicBezTo>
                <a:cubicBezTo>
                  <a:pt x="5751572" y="818115"/>
                  <a:pt x="5751572" y="813797"/>
                  <a:pt x="5755546" y="809484"/>
                </a:cubicBezTo>
                <a:cubicBezTo>
                  <a:pt x="5759514" y="805166"/>
                  <a:pt x="5759514" y="800853"/>
                  <a:pt x="5751572" y="800853"/>
                </a:cubicBezTo>
                <a:close/>
                <a:moveTo>
                  <a:pt x="5600662" y="800853"/>
                </a:moveTo>
                <a:cubicBezTo>
                  <a:pt x="5588750" y="800853"/>
                  <a:pt x="5588750" y="809484"/>
                  <a:pt x="5600662" y="822428"/>
                </a:cubicBezTo>
                <a:cubicBezTo>
                  <a:pt x="5604635" y="826745"/>
                  <a:pt x="5608604" y="831059"/>
                  <a:pt x="5612578" y="831059"/>
                </a:cubicBezTo>
                <a:cubicBezTo>
                  <a:pt x="5612578" y="831059"/>
                  <a:pt x="5612578" y="826745"/>
                  <a:pt x="5608604" y="822428"/>
                </a:cubicBezTo>
                <a:cubicBezTo>
                  <a:pt x="5604635" y="822428"/>
                  <a:pt x="5600662" y="813797"/>
                  <a:pt x="5604635" y="809484"/>
                </a:cubicBezTo>
                <a:cubicBezTo>
                  <a:pt x="5608604" y="805167"/>
                  <a:pt x="5604635" y="800853"/>
                  <a:pt x="5600662" y="800853"/>
                </a:cubicBezTo>
                <a:close/>
                <a:moveTo>
                  <a:pt x="5503862" y="800312"/>
                </a:moveTo>
                <a:cubicBezTo>
                  <a:pt x="5500386" y="800851"/>
                  <a:pt x="5497407" y="805167"/>
                  <a:pt x="5497407" y="813797"/>
                </a:cubicBezTo>
                <a:cubicBezTo>
                  <a:pt x="5497407" y="822428"/>
                  <a:pt x="5497407" y="826745"/>
                  <a:pt x="5501381" y="831059"/>
                </a:cubicBezTo>
                <a:cubicBezTo>
                  <a:pt x="5509323" y="835377"/>
                  <a:pt x="5517266" y="822428"/>
                  <a:pt x="5513293" y="809484"/>
                </a:cubicBezTo>
                <a:cubicBezTo>
                  <a:pt x="5511308" y="803010"/>
                  <a:pt x="5507337" y="799773"/>
                  <a:pt x="5503862" y="800312"/>
                </a:cubicBezTo>
                <a:close/>
                <a:moveTo>
                  <a:pt x="5951627" y="787366"/>
                </a:moveTo>
                <a:cubicBezTo>
                  <a:pt x="5951132" y="788984"/>
                  <a:pt x="5952125" y="792220"/>
                  <a:pt x="5954111" y="796535"/>
                </a:cubicBezTo>
                <a:cubicBezTo>
                  <a:pt x="5954111" y="805166"/>
                  <a:pt x="5958080" y="809484"/>
                  <a:pt x="5962055" y="809484"/>
                </a:cubicBezTo>
                <a:cubicBezTo>
                  <a:pt x="5969996" y="809484"/>
                  <a:pt x="5969996" y="792223"/>
                  <a:pt x="5958080" y="787904"/>
                </a:cubicBezTo>
                <a:cubicBezTo>
                  <a:pt x="5954109" y="785748"/>
                  <a:pt x="5952125" y="785748"/>
                  <a:pt x="5951627" y="787366"/>
                </a:cubicBezTo>
                <a:close/>
                <a:moveTo>
                  <a:pt x="5376283" y="785209"/>
                </a:moveTo>
                <a:cubicBezTo>
                  <a:pt x="5375291" y="784669"/>
                  <a:pt x="5374298" y="785748"/>
                  <a:pt x="5374298" y="787904"/>
                </a:cubicBezTo>
                <a:cubicBezTo>
                  <a:pt x="5374298" y="796535"/>
                  <a:pt x="5374298" y="805167"/>
                  <a:pt x="5374298" y="800853"/>
                </a:cubicBezTo>
                <a:cubicBezTo>
                  <a:pt x="5378268" y="805167"/>
                  <a:pt x="5378268" y="800853"/>
                  <a:pt x="5378268" y="792223"/>
                </a:cubicBezTo>
                <a:cubicBezTo>
                  <a:pt x="5378268" y="787906"/>
                  <a:pt x="5377276" y="785749"/>
                  <a:pt x="5376283" y="785209"/>
                </a:cubicBezTo>
                <a:close/>
                <a:moveTo>
                  <a:pt x="5930283" y="782510"/>
                </a:moveTo>
                <a:cubicBezTo>
                  <a:pt x="5928298" y="781431"/>
                  <a:pt x="5926312" y="783589"/>
                  <a:pt x="5922340" y="787904"/>
                </a:cubicBezTo>
                <a:cubicBezTo>
                  <a:pt x="5914399" y="796535"/>
                  <a:pt x="5910424" y="796535"/>
                  <a:pt x="5898512" y="792223"/>
                </a:cubicBezTo>
                <a:cubicBezTo>
                  <a:pt x="5878654" y="783591"/>
                  <a:pt x="5878654" y="792223"/>
                  <a:pt x="5898512" y="809484"/>
                </a:cubicBezTo>
                <a:cubicBezTo>
                  <a:pt x="5914399" y="822428"/>
                  <a:pt x="5918367" y="822428"/>
                  <a:pt x="5934252" y="818115"/>
                </a:cubicBezTo>
                <a:cubicBezTo>
                  <a:pt x="5942195" y="818115"/>
                  <a:pt x="5946168" y="813797"/>
                  <a:pt x="5938226" y="796535"/>
                </a:cubicBezTo>
                <a:cubicBezTo>
                  <a:pt x="5934255" y="787904"/>
                  <a:pt x="5932269" y="783589"/>
                  <a:pt x="5930283" y="782510"/>
                </a:cubicBezTo>
                <a:close/>
                <a:moveTo>
                  <a:pt x="5767457" y="774960"/>
                </a:moveTo>
                <a:cubicBezTo>
                  <a:pt x="5763488" y="774960"/>
                  <a:pt x="5759514" y="779274"/>
                  <a:pt x="5763488" y="783591"/>
                </a:cubicBezTo>
                <a:cubicBezTo>
                  <a:pt x="5767457" y="787904"/>
                  <a:pt x="5771431" y="792223"/>
                  <a:pt x="5771431" y="792223"/>
                </a:cubicBezTo>
                <a:cubicBezTo>
                  <a:pt x="5775400" y="792223"/>
                  <a:pt x="5775400" y="787904"/>
                  <a:pt x="5775400" y="783591"/>
                </a:cubicBezTo>
                <a:cubicBezTo>
                  <a:pt x="5775400" y="779274"/>
                  <a:pt x="5771431" y="774960"/>
                  <a:pt x="5767457" y="774960"/>
                </a:cubicBezTo>
                <a:close/>
                <a:moveTo>
                  <a:pt x="5540100" y="773881"/>
                </a:moveTo>
                <a:cubicBezTo>
                  <a:pt x="5538114" y="774959"/>
                  <a:pt x="5537121" y="777117"/>
                  <a:pt x="5537121" y="779274"/>
                </a:cubicBezTo>
                <a:cubicBezTo>
                  <a:pt x="5537121" y="783591"/>
                  <a:pt x="5541094" y="787904"/>
                  <a:pt x="5545063" y="792223"/>
                </a:cubicBezTo>
                <a:cubicBezTo>
                  <a:pt x="5560948" y="792223"/>
                  <a:pt x="5564922" y="779274"/>
                  <a:pt x="5549037" y="774960"/>
                </a:cubicBezTo>
                <a:cubicBezTo>
                  <a:pt x="5545065" y="772802"/>
                  <a:pt x="5542086" y="772802"/>
                  <a:pt x="5540100" y="773881"/>
                </a:cubicBezTo>
                <a:close/>
                <a:moveTo>
                  <a:pt x="6089136" y="766330"/>
                </a:moveTo>
                <a:cubicBezTo>
                  <a:pt x="6085163" y="766330"/>
                  <a:pt x="6085163" y="770643"/>
                  <a:pt x="6085163" y="774960"/>
                </a:cubicBezTo>
                <a:cubicBezTo>
                  <a:pt x="6089136" y="779274"/>
                  <a:pt x="6089136" y="783591"/>
                  <a:pt x="6093105" y="783591"/>
                </a:cubicBezTo>
                <a:cubicBezTo>
                  <a:pt x="6097078" y="783591"/>
                  <a:pt x="6097078" y="779274"/>
                  <a:pt x="6097078" y="774960"/>
                </a:cubicBezTo>
                <a:cubicBezTo>
                  <a:pt x="6097078" y="770643"/>
                  <a:pt x="6093105" y="766330"/>
                  <a:pt x="6089136" y="766330"/>
                </a:cubicBezTo>
                <a:close/>
                <a:moveTo>
                  <a:pt x="5584777" y="766330"/>
                </a:moveTo>
                <a:cubicBezTo>
                  <a:pt x="5580807" y="766330"/>
                  <a:pt x="5576834" y="770643"/>
                  <a:pt x="5576834" y="774960"/>
                </a:cubicBezTo>
                <a:cubicBezTo>
                  <a:pt x="5576834" y="779274"/>
                  <a:pt x="5580807" y="783591"/>
                  <a:pt x="5584777" y="783591"/>
                </a:cubicBezTo>
                <a:cubicBezTo>
                  <a:pt x="5588750" y="783591"/>
                  <a:pt x="5592719" y="779274"/>
                  <a:pt x="5592719" y="774960"/>
                </a:cubicBezTo>
                <a:cubicBezTo>
                  <a:pt x="5592719" y="770643"/>
                  <a:pt x="5588750" y="766330"/>
                  <a:pt x="5584777" y="766330"/>
                </a:cubicBezTo>
                <a:close/>
                <a:moveTo>
                  <a:pt x="5425924" y="766330"/>
                </a:moveTo>
                <a:cubicBezTo>
                  <a:pt x="5421954" y="766330"/>
                  <a:pt x="5417981" y="770643"/>
                  <a:pt x="5421954" y="774960"/>
                </a:cubicBezTo>
                <a:cubicBezTo>
                  <a:pt x="5425924" y="779274"/>
                  <a:pt x="5425924" y="783591"/>
                  <a:pt x="5429897" y="783591"/>
                </a:cubicBezTo>
                <a:cubicBezTo>
                  <a:pt x="5433866" y="783591"/>
                  <a:pt x="5433866" y="779274"/>
                  <a:pt x="5433866" y="774960"/>
                </a:cubicBezTo>
                <a:cubicBezTo>
                  <a:pt x="5433866" y="770643"/>
                  <a:pt x="5429897" y="766330"/>
                  <a:pt x="5425924" y="766330"/>
                </a:cubicBezTo>
                <a:close/>
                <a:moveTo>
                  <a:pt x="5846883" y="757699"/>
                </a:moveTo>
                <a:cubicBezTo>
                  <a:pt x="5842914" y="757699"/>
                  <a:pt x="5842914" y="762012"/>
                  <a:pt x="5838942" y="766330"/>
                </a:cubicBezTo>
                <a:cubicBezTo>
                  <a:pt x="5838942" y="770643"/>
                  <a:pt x="5842914" y="774960"/>
                  <a:pt x="5842914" y="774960"/>
                </a:cubicBezTo>
                <a:cubicBezTo>
                  <a:pt x="5846883" y="774960"/>
                  <a:pt x="5846883" y="770643"/>
                  <a:pt x="5850857" y="766330"/>
                </a:cubicBezTo>
                <a:cubicBezTo>
                  <a:pt x="5850857" y="762012"/>
                  <a:pt x="5850857" y="757699"/>
                  <a:pt x="5846883" y="757699"/>
                </a:cubicBezTo>
                <a:close/>
                <a:moveTo>
                  <a:pt x="5791286" y="757699"/>
                </a:moveTo>
                <a:cubicBezTo>
                  <a:pt x="5787316" y="757699"/>
                  <a:pt x="5783342" y="762012"/>
                  <a:pt x="5783342" y="766330"/>
                </a:cubicBezTo>
                <a:cubicBezTo>
                  <a:pt x="5783342" y="770643"/>
                  <a:pt x="5787316" y="774960"/>
                  <a:pt x="5791286" y="774960"/>
                </a:cubicBezTo>
                <a:cubicBezTo>
                  <a:pt x="5795258" y="774960"/>
                  <a:pt x="5799227" y="770643"/>
                  <a:pt x="5799227" y="766330"/>
                </a:cubicBezTo>
                <a:cubicBezTo>
                  <a:pt x="5799227" y="762012"/>
                  <a:pt x="5795258" y="757699"/>
                  <a:pt x="5791286" y="757699"/>
                </a:cubicBezTo>
                <a:close/>
                <a:moveTo>
                  <a:pt x="5018865" y="754999"/>
                </a:moveTo>
                <a:cubicBezTo>
                  <a:pt x="5017872" y="754460"/>
                  <a:pt x="5016880" y="755541"/>
                  <a:pt x="5016880" y="757699"/>
                </a:cubicBezTo>
                <a:cubicBezTo>
                  <a:pt x="5012906" y="762012"/>
                  <a:pt x="5012906" y="770643"/>
                  <a:pt x="5016880" y="770643"/>
                </a:cubicBezTo>
                <a:cubicBezTo>
                  <a:pt x="5020850" y="774960"/>
                  <a:pt x="5020850" y="770643"/>
                  <a:pt x="5020850" y="762012"/>
                </a:cubicBezTo>
                <a:cubicBezTo>
                  <a:pt x="5020850" y="757696"/>
                  <a:pt x="5019857" y="755539"/>
                  <a:pt x="5018865" y="754999"/>
                </a:cubicBezTo>
                <a:close/>
                <a:moveTo>
                  <a:pt x="5755546" y="744750"/>
                </a:moveTo>
                <a:cubicBezTo>
                  <a:pt x="5751572" y="744750"/>
                  <a:pt x="5747602" y="744750"/>
                  <a:pt x="5747602" y="749067"/>
                </a:cubicBezTo>
                <a:cubicBezTo>
                  <a:pt x="5747602" y="753381"/>
                  <a:pt x="5751572" y="757699"/>
                  <a:pt x="5755546" y="762012"/>
                </a:cubicBezTo>
                <a:cubicBezTo>
                  <a:pt x="5755546" y="766330"/>
                  <a:pt x="5759514" y="762012"/>
                  <a:pt x="5763488" y="757699"/>
                </a:cubicBezTo>
                <a:cubicBezTo>
                  <a:pt x="5763488" y="753381"/>
                  <a:pt x="5759514" y="749067"/>
                  <a:pt x="5755546" y="744750"/>
                </a:cubicBezTo>
                <a:close/>
                <a:moveTo>
                  <a:pt x="5153330" y="744482"/>
                </a:moveTo>
                <a:cubicBezTo>
                  <a:pt x="5148676" y="744481"/>
                  <a:pt x="5138998" y="756618"/>
                  <a:pt x="5136019" y="766330"/>
                </a:cubicBezTo>
                <a:cubicBezTo>
                  <a:pt x="5132046" y="774960"/>
                  <a:pt x="5132046" y="779274"/>
                  <a:pt x="5132046" y="779274"/>
                </a:cubicBezTo>
                <a:cubicBezTo>
                  <a:pt x="5136019" y="774960"/>
                  <a:pt x="5155874" y="753381"/>
                  <a:pt x="5155874" y="749068"/>
                </a:cubicBezTo>
                <a:cubicBezTo>
                  <a:pt x="5155874" y="745831"/>
                  <a:pt x="5154881" y="744482"/>
                  <a:pt x="5153330" y="744482"/>
                </a:cubicBezTo>
                <a:close/>
                <a:moveTo>
                  <a:pt x="5767457" y="740437"/>
                </a:moveTo>
                <a:cubicBezTo>
                  <a:pt x="5767457" y="740437"/>
                  <a:pt x="5767457" y="744750"/>
                  <a:pt x="5763488" y="749067"/>
                </a:cubicBezTo>
                <a:cubicBezTo>
                  <a:pt x="5763488" y="753381"/>
                  <a:pt x="5767457" y="757699"/>
                  <a:pt x="5771431" y="757699"/>
                </a:cubicBezTo>
                <a:cubicBezTo>
                  <a:pt x="5775400" y="757699"/>
                  <a:pt x="5779373" y="753381"/>
                  <a:pt x="5775400" y="749067"/>
                </a:cubicBezTo>
                <a:cubicBezTo>
                  <a:pt x="5771431" y="744750"/>
                  <a:pt x="5767457" y="740437"/>
                  <a:pt x="5767457" y="740437"/>
                </a:cubicBezTo>
                <a:close/>
                <a:moveTo>
                  <a:pt x="5449751" y="740437"/>
                </a:moveTo>
                <a:cubicBezTo>
                  <a:pt x="5445782" y="740437"/>
                  <a:pt x="5441809" y="744750"/>
                  <a:pt x="5445782" y="749068"/>
                </a:cubicBezTo>
                <a:cubicBezTo>
                  <a:pt x="5445782" y="753381"/>
                  <a:pt x="5449751" y="757699"/>
                  <a:pt x="5453725" y="757699"/>
                </a:cubicBezTo>
                <a:cubicBezTo>
                  <a:pt x="5457694" y="757699"/>
                  <a:pt x="5461667" y="753381"/>
                  <a:pt x="5457694" y="749068"/>
                </a:cubicBezTo>
                <a:cubicBezTo>
                  <a:pt x="5457694" y="744750"/>
                  <a:pt x="5453725" y="740437"/>
                  <a:pt x="5449751" y="740437"/>
                </a:cubicBezTo>
                <a:close/>
                <a:moveTo>
                  <a:pt x="5627469" y="735581"/>
                </a:moveTo>
                <a:cubicBezTo>
                  <a:pt x="5625483" y="733963"/>
                  <a:pt x="5624489" y="733963"/>
                  <a:pt x="5624489" y="736120"/>
                </a:cubicBezTo>
                <a:cubicBezTo>
                  <a:pt x="5624489" y="740437"/>
                  <a:pt x="5632433" y="749068"/>
                  <a:pt x="5636405" y="753381"/>
                </a:cubicBezTo>
                <a:cubicBezTo>
                  <a:pt x="5644349" y="766330"/>
                  <a:pt x="5644349" y="766330"/>
                  <a:pt x="5636405" y="766330"/>
                </a:cubicBezTo>
                <a:cubicBezTo>
                  <a:pt x="5628463" y="766330"/>
                  <a:pt x="5624489" y="762012"/>
                  <a:pt x="5620520" y="757699"/>
                </a:cubicBezTo>
                <a:cubicBezTo>
                  <a:pt x="5616547" y="753381"/>
                  <a:pt x="5612578" y="749068"/>
                  <a:pt x="5608604" y="749068"/>
                </a:cubicBezTo>
                <a:cubicBezTo>
                  <a:pt x="5600662" y="749068"/>
                  <a:pt x="5624489" y="805167"/>
                  <a:pt x="5628463" y="809484"/>
                </a:cubicBezTo>
                <a:cubicBezTo>
                  <a:pt x="5648318" y="809484"/>
                  <a:pt x="5664203" y="822428"/>
                  <a:pt x="5660234" y="831059"/>
                </a:cubicBezTo>
                <a:cubicBezTo>
                  <a:pt x="5656260" y="835377"/>
                  <a:pt x="5660234" y="839690"/>
                  <a:pt x="5668176" y="839690"/>
                </a:cubicBezTo>
                <a:cubicBezTo>
                  <a:pt x="5676119" y="844007"/>
                  <a:pt x="5680089" y="839690"/>
                  <a:pt x="5680089" y="835377"/>
                </a:cubicBezTo>
                <a:cubicBezTo>
                  <a:pt x="5680089" y="831058"/>
                  <a:pt x="5680089" y="826745"/>
                  <a:pt x="5676119" y="826745"/>
                </a:cubicBezTo>
                <a:cubicBezTo>
                  <a:pt x="5668176" y="826745"/>
                  <a:pt x="5672145" y="800853"/>
                  <a:pt x="5684061" y="796535"/>
                </a:cubicBezTo>
                <a:cubicBezTo>
                  <a:pt x="5707890" y="787904"/>
                  <a:pt x="5715832" y="813797"/>
                  <a:pt x="5699947" y="835377"/>
                </a:cubicBezTo>
                <a:cubicBezTo>
                  <a:pt x="5692004" y="848321"/>
                  <a:pt x="5692004" y="848321"/>
                  <a:pt x="5707890" y="848321"/>
                </a:cubicBezTo>
                <a:cubicBezTo>
                  <a:pt x="5719801" y="844007"/>
                  <a:pt x="5723775" y="844007"/>
                  <a:pt x="5723775" y="835377"/>
                </a:cubicBezTo>
                <a:cubicBezTo>
                  <a:pt x="5723775" y="831058"/>
                  <a:pt x="5727745" y="826745"/>
                  <a:pt x="5731717" y="826745"/>
                </a:cubicBezTo>
                <a:cubicBezTo>
                  <a:pt x="5735686" y="826745"/>
                  <a:pt x="5739660" y="818115"/>
                  <a:pt x="5739660" y="809484"/>
                </a:cubicBezTo>
                <a:cubicBezTo>
                  <a:pt x="5739660" y="800853"/>
                  <a:pt x="5743630" y="787904"/>
                  <a:pt x="5743630" y="779274"/>
                </a:cubicBezTo>
                <a:cubicBezTo>
                  <a:pt x="5747602" y="770643"/>
                  <a:pt x="5747602" y="770643"/>
                  <a:pt x="5743630" y="774960"/>
                </a:cubicBezTo>
                <a:cubicBezTo>
                  <a:pt x="5735686" y="783591"/>
                  <a:pt x="5703916" y="783591"/>
                  <a:pt x="5699947" y="774960"/>
                </a:cubicBezTo>
                <a:cubicBezTo>
                  <a:pt x="5695974" y="770643"/>
                  <a:pt x="5692004" y="766330"/>
                  <a:pt x="5684061" y="770643"/>
                </a:cubicBezTo>
                <a:cubicBezTo>
                  <a:pt x="5676119" y="774960"/>
                  <a:pt x="5672145" y="774960"/>
                  <a:pt x="5672145" y="770643"/>
                </a:cubicBezTo>
                <a:cubicBezTo>
                  <a:pt x="5672145" y="766330"/>
                  <a:pt x="5668176" y="762012"/>
                  <a:pt x="5660234" y="762012"/>
                </a:cubicBezTo>
                <a:cubicBezTo>
                  <a:pt x="5652291" y="757699"/>
                  <a:pt x="5644349" y="753381"/>
                  <a:pt x="5636405" y="744750"/>
                </a:cubicBezTo>
                <a:cubicBezTo>
                  <a:pt x="5632434" y="740435"/>
                  <a:pt x="5629455" y="737199"/>
                  <a:pt x="5627469" y="735581"/>
                </a:cubicBezTo>
                <a:close/>
                <a:moveTo>
                  <a:pt x="5479041" y="726411"/>
                </a:moveTo>
                <a:cubicBezTo>
                  <a:pt x="5477552" y="725332"/>
                  <a:pt x="5475566" y="725332"/>
                  <a:pt x="5473580" y="727489"/>
                </a:cubicBezTo>
                <a:cubicBezTo>
                  <a:pt x="5469610" y="731806"/>
                  <a:pt x="5465637" y="731806"/>
                  <a:pt x="5465637" y="736120"/>
                </a:cubicBezTo>
                <a:cubicBezTo>
                  <a:pt x="5465637" y="740437"/>
                  <a:pt x="5469610" y="740437"/>
                  <a:pt x="5473580" y="740437"/>
                </a:cubicBezTo>
                <a:cubicBezTo>
                  <a:pt x="5477553" y="740437"/>
                  <a:pt x="5481522" y="736120"/>
                  <a:pt x="5481522" y="731806"/>
                </a:cubicBezTo>
                <a:cubicBezTo>
                  <a:pt x="5481522" y="729648"/>
                  <a:pt x="5480531" y="727490"/>
                  <a:pt x="5479041" y="726411"/>
                </a:cubicBezTo>
                <a:close/>
                <a:moveTo>
                  <a:pt x="5128077" y="714544"/>
                </a:moveTo>
                <a:cubicBezTo>
                  <a:pt x="5124103" y="714544"/>
                  <a:pt x="5120134" y="718857"/>
                  <a:pt x="5116162" y="723176"/>
                </a:cubicBezTo>
                <a:cubicBezTo>
                  <a:pt x="5116162" y="727489"/>
                  <a:pt x="5116162" y="736120"/>
                  <a:pt x="5120134" y="736120"/>
                </a:cubicBezTo>
                <a:cubicBezTo>
                  <a:pt x="5124103" y="736120"/>
                  <a:pt x="5128077" y="736120"/>
                  <a:pt x="5124103" y="731806"/>
                </a:cubicBezTo>
                <a:cubicBezTo>
                  <a:pt x="5124103" y="727489"/>
                  <a:pt x="5124103" y="718857"/>
                  <a:pt x="5128077" y="718857"/>
                </a:cubicBezTo>
                <a:cubicBezTo>
                  <a:pt x="5132046" y="714544"/>
                  <a:pt x="5132046" y="714544"/>
                  <a:pt x="5128077" y="714544"/>
                </a:cubicBezTo>
                <a:close/>
                <a:moveTo>
                  <a:pt x="5648318" y="701596"/>
                </a:moveTo>
                <a:cubicBezTo>
                  <a:pt x="5644349" y="701596"/>
                  <a:pt x="5644349" y="705913"/>
                  <a:pt x="5644349" y="710227"/>
                </a:cubicBezTo>
                <a:cubicBezTo>
                  <a:pt x="5648318" y="714544"/>
                  <a:pt x="5652291" y="718857"/>
                  <a:pt x="5652291" y="718857"/>
                </a:cubicBezTo>
                <a:cubicBezTo>
                  <a:pt x="5656260" y="718857"/>
                  <a:pt x="5656260" y="714544"/>
                  <a:pt x="5656260" y="710227"/>
                </a:cubicBezTo>
                <a:cubicBezTo>
                  <a:pt x="5656260" y="705913"/>
                  <a:pt x="5652291" y="701596"/>
                  <a:pt x="5648318" y="701596"/>
                </a:cubicBezTo>
                <a:close/>
                <a:moveTo>
                  <a:pt x="5509323" y="697283"/>
                </a:moveTo>
                <a:cubicBezTo>
                  <a:pt x="5509323" y="697283"/>
                  <a:pt x="5505350" y="701596"/>
                  <a:pt x="5505350" y="705913"/>
                </a:cubicBezTo>
                <a:cubicBezTo>
                  <a:pt x="5505350" y="718857"/>
                  <a:pt x="5509323" y="718857"/>
                  <a:pt x="5513293" y="710227"/>
                </a:cubicBezTo>
                <a:cubicBezTo>
                  <a:pt x="5517266" y="705913"/>
                  <a:pt x="5517266" y="701596"/>
                  <a:pt x="5509323" y="697283"/>
                </a:cubicBezTo>
                <a:close/>
                <a:moveTo>
                  <a:pt x="5539107" y="693507"/>
                </a:moveTo>
                <a:cubicBezTo>
                  <a:pt x="5538114" y="692967"/>
                  <a:pt x="5537121" y="697283"/>
                  <a:pt x="5537121" y="705913"/>
                </a:cubicBezTo>
                <a:cubicBezTo>
                  <a:pt x="5533151" y="714544"/>
                  <a:pt x="5533151" y="723176"/>
                  <a:pt x="5537121" y="723176"/>
                </a:cubicBezTo>
                <a:cubicBezTo>
                  <a:pt x="5537121" y="723176"/>
                  <a:pt x="5541094" y="718857"/>
                  <a:pt x="5541094" y="710227"/>
                </a:cubicBezTo>
                <a:cubicBezTo>
                  <a:pt x="5541094" y="699439"/>
                  <a:pt x="5540101" y="694046"/>
                  <a:pt x="5539107" y="693507"/>
                </a:cubicBezTo>
                <a:close/>
                <a:moveTo>
                  <a:pt x="5692003" y="687572"/>
                </a:moveTo>
                <a:cubicBezTo>
                  <a:pt x="5691010" y="688651"/>
                  <a:pt x="5692002" y="690809"/>
                  <a:pt x="5695974" y="692965"/>
                </a:cubicBezTo>
                <a:cubicBezTo>
                  <a:pt x="5699947" y="697283"/>
                  <a:pt x="5703916" y="701596"/>
                  <a:pt x="5703916" y="705913"/>
                </a:cubicBezTo>
                <a:cubicBezTo>
                  <a:pt x="5699947" y="723176"/>
                  <a:pt x="5707890" y="740437"/>
                  <a:pt x="5715832" y="736119"/>
                </a:cubicBezTo>
                <a:cubicBezTo>
                  <a:pt x="5719801" y="731806"/>
                  <a:pt x="5723775" y="736119"/>
                  <a:pt x="5719801" y="744750"/>
                </a:cubicBezTo>
                <a:cubicBezTo>
                  <a:pt x="5715832" y="753381"/>
                  <a:pt x="5715832" y="757699"/>
                  <a:pt x="5715832" y="757699"/>
                </a:cubicBezTo>
                <a:cubicBezTo>
                  <a:pt x="5731717" y="749067"/>
                  <a:pt x="5731717" y="744750"/>
                  <a:pt x="5723775" y="727489"/>
                </a:cubicBezTo>
                <a:cubicBezTo>
                  <a:pt x="5711858" y="705913"/>
                  <a:pt x="5711858" y="705913"/>
                  <a:pt x="5727745" y="705913"/>
                </a:cubicBezTo>
                <a:cubicBezTo>
                  <a:pt x="5735686" y="705913"/>
                  <a:pt x="5743630" y="710226"/>
                  <a:pt x="5743630" y="718857"/>
                </a:cubicBezTo>
                <a:cubicBezTo>
                  <a:pt x="5743630" y="727489"/>
                  <a:pt x="5747602" y="731806"/>
                  <a:pt x="5755546" y="727489"/>
                </a:cubicBezTo>
                <a:cubicBezTo>
                  <a:pt x="5775400" y="718857"/>
                  <a:pt x="5767457" y="697283"/>
                  <a:pt x="5739660" y="697283"/>
                </a:cubicBezTo>
                <a:cubicBezTo>
                  <a:pt x="5727745" y="697283"/>
                  <a:pt x="5715832" y="697283"/>
                  <a:pt x="5715832" y="692965"/>
                </a:cubicBezTo>
                <a:cubicBezTo>
                  <a:pt x="5715832" y="692965"/>
                  <a:pt x="5707890" y="688652"/>
                  <a:pt x="5699947" y="688652"/>
                </a:cubicBezTo>
                <a:cubicBezTo>
                  <a:pt x="5695975" y="686493"/>
                  <a:pt x="5692996" y="686493"/>
                  <a:pt x="5692003" y="687572"/>
                </a:cubicBezTo>
                <a:close/>
                <a:moveTo>
                  <a:pt x="5567404" y="678400"/>
                </a:moveTo>
                <a:cubicBezTo>
                  <a:pt x="5566908" y="678940"/>
                  <a:pt x="5568893" y="682178"/>
                  <a:pt x="5572864" y="688652"/>
                </a:cubicBezTo>
                <a:cubicBezTo>
                  <a:pt x="5576834" y="697283"/>
                  <a:pt x="5576834" y="701596"/>
                  <a:pt x="5572864" y="701596"/>
                </a:cubicBezTo>
                <a:cubicBezTo>
                  <a:pt x="5568891" y="701596"/>
                  <a:pt x="5560948" y="697283"/>
                  <a:pt x="5560948" y="692965"/>
                </a:cubicBezTo>
                <a:cubicBezTo>
                  <a:pt x="5553006" y="675703"/>
                  <a:pt x="5545063" y="684335"/>
                  <a:pt x="5553006" y="701596"/>
                </a:cubicBezTo>
                <a:cubicBezTo>
                  <a:pt x="5564922" y="723176"/>
                  <a:pt x="5556979" y="740437"/>
                  <a:pt x="5545063" y="736120"/>
                </a:cubicBezTo>
                <a:cubicBezTo>
                  <a:pt x="5541094" y="736120"/>
                  <a:pt x="5537121" y="731806"/>
                  <a:pt x="5533151" y="731806"/>
                </a:cubicBezTo>
                <a:cubicBezTo>
                  <a:pt x="5533151" y="740437"/>
                  <a:pt x="5553006" y="744750"/>
                  <a:pt x="5556979" y="740437"/>
                </a:cubicBezTo>
                <a:cubicBezTo>
                  <a:pt x="5556979" y="740437"/>
                  <a:pt x="5560948" y="736120"/>
                  <a:pt x="5564922" y="736120"/>
                </a:cubicBezTo>
                <a:cubicBezTo>
                  <a:pt x="5568891" y="736120"/>
                  <a:pt x="5568891" y="736120"/>
                  <a:pt x="5568891" y="731806"/>
                </a:cubicBezTo>
                <a:cubicBezTo>
                  <a:pt x="5568891" y="727489"/>
                  <a:pt x="5572864" y="718857"/>
                  <a:pt x="5580807" y="710227"/>
                </a:cubicBezTo>
                <a:cubicBezTo>
                  <a:pt x="5592719" y="692965"/>
                  <a:pt x="5592719" y="692965"/>
                  <a:pt x="5576834" y="684335"/>
                </a:cubicBezTo>
                <a:cubicBezTo>
                  <a:pt x="5570878" y="680018"/>
                  <a:pt x="5567900" y="677861"/>
                  <a:pt x="5567404" y="678400"/>
                </a:cubicBezTo>
                <a:close/>
                <a:moveTo>
                  <a:pt x="5414013" y="675703"/>
                </a:moveTo>
                <a:cubicBezTo>
                  <a:pt x="5410038" y="675703"/>
                  <a:pt x="5410038" y="680021"/>
                  <a:pt x="5410038" y="684335"/>
                </a:cubicBezTo>
                <a:cubicBezTo>
                  <a:pt x="5410038" y="688652"/>
                  <a:pt x="5414013" y="692965"/>
                  <a:pt x="5417981" y="692965"/>
                </a:cubicBezTo>
                <a:cubicBezTo>
                  <a:pt x="5421954" y="692965"/>
                  <a:pt x="5421954" y="688652"/>
                  <a:pt x="5421954" y="684335"/>
                </a:cubicBezTo>
                <a:cubicBezTo>
                  <a:pt x="5417981" y="680021"/>
                  <a:pt x="5414013" y="675703"/>
                  <a:pt x="5414013" y="675703"/>
                </a:cubicBezTo>
                <a:close/>
                <a:moveTo>
                  <a:pt x="5325649" y="662758"/>
                </a:moveTo>
                <a:cubicBezTo>
                  <a:pt x="5322671" y="663838"/>
                  <a:pt x="5320685" y="667075"/>
                  <a:pt x="5322669" y="671390"/>
                </a:cubicBezTo>
                <a:cubicBezTo>
                  <a:pt x="5322669" y="675703"/>
                  <a:pt x="5326643" y="675703"/>
                  <a:pt x="5330612" y="675703"/>
                </a:cubicBezTo>
                <a:cubicBezTo>
                  <a:pt x="5334585" y="675703"/>
                  <a:pt x="5334585" y="671390"/>
                  <a:pt x="5334585" y="667072"/>
                </a:cubicBezTo>
                <a:cubicBezTo>
                  <a:pt x="5332599" y="662757"/>
                  <a:pt x="5328627" y="661679"/>
                  <a:pt x="5325649" y="662758"/>
                </a:cubicBezTo>
                <a:close/>
                <a:moveTo>
                  <a:pt x="5212963" y="661679"/>
                </a:moveTo>
                <a:cubicBezTo>
                  <a:pt x="5211474" y="660601"/>
                  <a:pt x="5209488" y="660601"/>
                  <a:pt x="5207504" y="662759"/>
                </a:cubicBezTo>
                <a:cubicBezTo>
                  <a:pt x="5203530" y="667072"/>
                  <a:pt x="5199560" y="667072"/>
                  <a:pt x="5199560" y="671390"/>
                </a:cubicBezTo>
                <a:cubicBezTo>
                  <a:pt x="5199560" y="675703"/>
                  <a:pt x="5203530" y="675703"/>
                  <a:pt x="5207504" y="675703"/>
                </a:cubicBezTo>
                <a:cubicBezTo>
                  <a:pt x="5211472" y="675703"/>
                  <a:pt x="5215446" y="671390"/>
                  <a:pt x="5215446" y="667072"/>
                </a:cubicBezTo>
                <a:cubicBezTo>
                  <a:pt x="5215446" y="664916"/>
                  <a:pt x="5214453" y="662758"/>
                  <a:pt x="5212963" y="661679"/>
                </a:cubicBezTo>
                <a:close/>
                <a:moveTo>
                  <a:pt x="5186156" y="660062"/>
                </a:moveTo>
                <a:cubicBezTo>
                  <a:pt x="5183675" y="659522"/>
                  <a:pt x="5181689" y="664916"/>
                  <a:pt x="5179703" y="675703"/>
                </a:cubicBezTo>
                <a:cubicBezTo>
                  <a:pt x="5175733" y="688652"/>
                  <a:pt x="5179703" y="692965"/>
                  <a:pt x="5187644" y="697283"/>
                </a:cubicBezTo>
                <a:cubicBezTo>
                  <a:pt x="5199560" y="697283"/>
                  <a:pt x="5203530" y="697283"/>
                  <a:pt x="5195588" y="680021"/>
                </a:cubicBezTo>
                <a:cubicBezTo>
                  <a:pt x="5191616" y="667075"/>
                  <a:pt x="5188638" y="660602"/>
                  <a:pt x="5186156" y="660062"/>
                </a:cubicBezTo>
                <a:close/>
                <a:moveTo>
                  <a:pt x="5485495" y="649811"/>
                </a:moveTo>
                <a:cubicBezTo>
                  <a:pt x="5481522" y="649811"/>
                  <a:pt x="5477553" y="654129"/>
                  <a:pt x="5477553" y="662759"/>
                </a:cubicBezTo>
                <a:cubicBezTo>
                  <a:pt x="5477553" y="671390"/>
                  <a:pt x="5477553" y="675703"/>
                  <a:pt x="5473580" y="671390"/>
                </a:cubicBezTo>
                <a:cubicBezTo>
                  <a:pt x="5473580" y="671390"/>
                  <a:pt x="5465637" y="671390"/>
                  <a:pt x="5461667" y="671390"/>
                </a:cubicBezTo>
                <a:cubicBezTo>
                  <a:pt x="5449751" y="684335"/>
                  <a:pt x="5461667" y="688652"/>
                  <a:pt x="5477553" y="680021"/>
                </a:cubicBezTo>
                <a:cubicBezTo>
                  <a:pt x="5489465" y="671390"/>
                  <a:pt x="5497407" y="649811"/>
                  <a:pt x="5485495" y="649811"/>
                </a:cubicBezTo>
                <a:close/>
                <a:moveTo>
                  <a:pt x="5422449" y="649273"/>
                </a:moveTo>
                <a:cubicBezTo>
                  <a:pt x="5419967" y="647655"/>
                  <a:pt x="5417981" y="647655"/>
                  <a:pt x="5417981" y="649811"/>
                </a:cubicBezTo>
                <a:cubicBezTo>
                  <a:pt x="5414013" y="654129"/>
                  <a:pt x="5417981" y="662759"/>
                  <a:pt x="5425924" y="671390"/>
                </a:cubicBezTo>
                <a:cubicBezTo>
                  <a:pt x="5437840" y="688652"/>
                  <a:pt x="5441809" y="680021"/>
                  <a:pt x="5429897" y="658442"/>
                </a:cubicBezTo>
                <a:cubicBezTo>
                  <a:pt x="5427910" y="654127"/>
                  <a:pt x="5424931" y="650891"/>
                  <a:pt x="5422449" y="649273"/>
                </a:cubicBezTo>
                <a:close/>
                <a:moveTo>
                  <a:pt x="5306784" y="641180"/>
                </a:moveTo>
                <a:cubicBezTo>
                  <a:pt x="5306784" y="641180"/>
                  <a:pt x="5306784" y="645498"/>
                  <a:pt x="5302816" y="649811"/>
                </a:cubicBezTo>
                <a:cubicBezTo>
                  <a:pt x="5302816" y="654129"/>
                  <a:pt x="5306784" y="658442"/>
                  <a:pt x="5310757" y="658442"/>
                </a:cubicBezTo>
                <a:cubicBezTo>
                  <a:pt x="5314727" y="658442"/>
                  <a:pt x="5318701" y="654129"/>
                  <a:pt x="5314727" y="649811"/>
                </a:cubicBezTo>
                <a:cubicBezTo>
                  <a:pt x="5310757" y="645498"/>
                  <a:pt x="5306784" y="641180"/>
                  <a:pt x="5306784" y="641180"/>
                </a:cubicBezTo>
                <a:close/>
                <a:moveTo>
                  <a:pt x="5139989" y="641180"/>
                </a:moveTo>
                <a:cubicBezTo>
                  <a:pt x="5132046" y="641180"/>
                  <a:pt x="5128077" y="649811"/>
                  <a:pt x="5136019" y="671390"/>
                </a:cubicBezTo>
                <a:cubicBezTo>
                  <a:pt x="5139989" y="688652"/>
                  <a:pt x="5147932" y="684335"/>
                  <a:pt x="5147932" y="662759"/>
                </a:cubicBezTo>
                <a:cubicBezTo>
                  <a:pt x="5147932" y="649811"/>
                  <a:pt x="5143963" y="641180"/>
                  <a:pt x="5139989" y="641180"/>
                </a:cubicBezTo>
                <a:close/>
                <a:moveTo>
                  <a:pt x="5501381" y="636866"/>
                </a:moveTo>
                <a:lnTo>
                  <a:pt x="5513293" y="654129"/>
                </a:lnTo>
                <a:cubicBezTo>
                  <a:pt x="5525209" y="675703"/>
                  <a:pt x="5533151" y="675703"/>
                  <a:pt x="5537121" y="667072"/>
                </a:cubicBezTo>
                <a:cubicBezTo>
                  <a:pt x="5545063" y="658442"/>
                  <a:pt x="5529178" y="636866"/>
                  <a:pt x="5513293" y="636866"/>
                </a:cubicBezTo>
                <a:close/>
                <a:moveTo>
                  <a:pt x="6338336" y="634707"/>
                </a:moveTo>
                <a:cubicBezTo>
                  <a:pt x="6337343" y="635786"/>
                  <a:pt x="6339329" y="639023"/>
                  <a:pt x="6343300" y="645498"/>
                </a:cubicBezTo>
                <a:cubicBezTo>
                  <a:pt x="6351243" y="658442"/>
                  <a:pt x="6363155" y="662759"/>
                  <a:pt x="6363155" y="649811"/>
                </a:cubicBezTo>
                <a:cubicBezTo>
                  <a:pt x="6363155" y="649811"/>
                  <a:pt x="6359185" y="641179"/>
                  <a:pt x="6351243" y="636866"/>
                </a:cubicBezTo>
                <a:cubicBezTo>
                  <a:pt x="6343300" y="634708"/>
                  <a:pt x="6339329" y="633628"/>
                  <a:pt x="6338336" y="634707"/>
                </a:cubicBezTo>
                <a:close/>
                <a:moveTo>
                  <a:pt x="6270823" y="626617"/>
                </a:moveTo>
                <a:cubicBezTo>
                  <a:pt x="6268837" y="627156"/>
                  <a:pt x="6267843" y="628236"/>
                  <a:pt x="6267843" y="628236"/>
                </a:cubicBezTo>
                <a:cubicBezTo>
                  <a:pt x="6263874" y="632549"/>
                  <a:pt x="6267843" y="632549"/>
                  <a:pt x="6275786" y="632549"/>
                </a:cubicBezTo>
                <a:cubicBezTo>
                  <a:pt x="6283728" y="632549"/>
                  <a:pt x="6283728" y="632549"/>
                  <a:pt x="6279759" y="628236"/>
                </a:cubicBezTo>
                <a:cubicBezTo>
                  <a:pt x="6275788" y="626077"/>
                  <a:pt x="6272809" y="626077"/>
                  <a:pt x="6270823" y="626617"/>
                </a:cubicBezTo>
                <a:close/>
                <a:moveTo>
                  <a:pt x="5404579" y="622302"/>
                </a:moveTo>
                <a:cubicBezTo>
                  <a:pt x="5403089" y="623921"/>
                  <a:pt x="5402096" y="628236"/>
                  <a:pt x="5402096" y="636866"/>
                </a:cubicBezTo>
                <a:cubicBezTo>
                  <a:pt x="5398126" y="662759"/>
                  <a:pt x="5402096" y="662759"/>
                  <a:pt x="5410038" y="645498"/>
                </a:cubicBezTo>
                <a:cubicBezTo>
                  <a:pt x="5417981" y="636866"/>
                  <a:pt x="5417981" y="632549"/>
                  <a:pt x="5410038" y="623918"/>
                </a:cubicBezTo>
                <a:cubicBezTo>
                  <a:pt x="5408054" y="621762"/>
                  <a:pt x="5406068" y="620683"/>
                  <a:pt x="5404579" y="622302"/>
                </a:cubicBezTo>
                <a:close/>
                <a:moveTo>
                  <a:pt x="5456704" y="618525"/>
                </a:moveTo>
                <a:cubicBezTo>
                  <a:pt x="5455711" y="619604"/>
                  <a:pt x="5455711" y="621762"/>
                  <a:pt x="5457694" y="623918"/>
                </a:cubicBezTo>
                <a:cubicBezTo>
                  <a:pt x="5457694" y="628236"/>
                  <a:pt x="5453725" y="636866"/>
                  <a:pt x="5449751" y="636866"/>
                </a:cubicBezTo>
                <a:cubicBezTo>
                  <a:pt x="5445782" y="636866"/>
                  <a:pt x="5441809" y="641180"/>
                  <a:pt x="5445782" y="641180"/>
                </a:cubicBezTo>
                <a:cubicBezTo>
                  <a:pt x="5449751" y="645498"/>
                  <a:pt x="5457694" y="641180"/>
                  <a:pt x="5461667" y="636866"/>
                </a:cubicBezTo>
                <a:cubicBezTo>
                  <a:pt x="5465637" y="628236"/>
                  <a:pt x="5465637" y="623918"/>
                  <a:pt x="5461667" y="619605"/>
                </a:cubicBezTo>
                <a:cubicBezTo>
                  <a:pt x="5459681" y="617446"/>
                  <a:pt x="5457695" y="617446"/>
                  <a:pt x="5456704" y="618525"/>
                </a:cubicBezTo>
                <a:close/>
                <a:moveTo>
                  <a:pt x="5417981" y="615288"/>
                </a:moveTo>
                <a:cubicBezTo>
                  <a:pt x="5414013" y="619605"/>
                  <a:pt x="5414013" y="623918"/>
                  <a:pt x="5421954" y="632549"/>
                </a:cubicBezTo>
                <a:cubicBezTo>
                  <a:pt x="5425924" y="645498"/>
                  <a:pt x="5437840" y="645498"/>
                  <a:pt x="5437840" y="636866"/>
                </a:cubicBezTo>
                <a:cubicBezTo>
                  <a:pt x="5437840" y="623918"/>
                  <a:pt x="5421954" y="610974"/>
                  <a:pt x="5417981" y="615288"/>
                </a:cubicBezTo>
                <a:close/>
                <a:moveTo>
                  <a:pt x="5866743" y="610974"/>
                </a:moveTo>
                <a:cubicBezTo>
                  <a:pt x="5862769" y="610974"/>
                  <a:pt x="5858799" y="615287"/>
                  <a:pt x="5858799" y="619605"/>
                </a:cubicBezTo>
                <a:cubicBezTo>
                  <a:pt x="5858799" y="623918"/>
                  <a:pt x="5858799" y="628236"/>
                  <a:pt x="5862769" y="628236"/>
                </a:cubicBezTo>
                <a:cubicBezTo>
                  <a:pt x="5866743" y="628236"/>
                  <a:pt x="5866743" y="623918"/>
                  <a:pt x="5870711" y="619605"/>
                </a:cubicBezTo>
                <a:cubicBezTo>
                  <a:pt x="5870711" y="615287"/>
                  <a:pt x="5870711" y="610974"/>
                  <a:pt x="5866743" y="610974"/>
                </a:cubicBezTo>
                <a:close/>
                <a:moveTo>
                  <a:pt x="5660234" y="610974"/>
                </a:moveTo>
                <a:cubicBezTo>
                  <a:pt x="5656260" y="610974"/>
                  <a:pt x="5652291" y="615288"/>
                  <a:pt x="5656260" y="619605"/>
                </a:cubicBezTo>
                <a:cubicBezTo>
                  <a:pt x="5660234" y="623918"/>
                  <a:pt x="5664203" y="628236"/>
                  <a:pt x="5664203" y="628236"/>
                </a:cubicBezTo>
                <a:cubicBezTo>
                  <a:pt x="5664203" y="628236"/>
                  <a:pt x="5668176" y="623918"/>
                  <a:pt x="5668176" y="619605"/>
                </a:cubicBezTo>
                <a:cubicBezTo>
                  <a:pt x="5668176" y="615287"/>
                  <a:pt x="5664203" y="610974"/>
                  <a:pt x="5660234" y="610974"/>
                </a:cubicBezTo>
                <a:close/>
                <a:moveTo>
                  <a:pt x="5553504" y="607198"/>
                </a:moveTo>
                <a:lnTo>
                  <a:pt x="5556979" y="610975"/>
                </a:lnTo>
                <a:lnTo>
                  <a:pt x="5564922" y="641180"/>
                </a:lnTo>
                <a:cubicBezTo>
                  <a:pt x="5564922" y="645498"/>
                  <a:pt x="5568891" y="649811"/>
                  <a:pt x="5572864" y="654129"/>
                </a:cubicBezTo>
                <a:cubicBezTo>
                  <a:pt x="5584777" y="658442"/>
                  <a:pt x="5584777" y="645498"/>
                  <a:pt x="5564922" y="619605"/>
                </a:cubicBezTo>
                <a:lnTo>
                  <a:pt x="5556979" y="610975"/>
                </a:lnTo>
                <a:lnTo>
                  <a:pt x="5556979" y="610974"/>
                </a:lnTo>
                <a:cubicBezTo>
                  <a:pt x="5553009" y="606659"/>
                  <a:pt x="5552016" y="605580"/>
                  <a:pt x="5553504" y="607198"/>
                </a:cubicBezTo>
                <a:close/>
                <a:moveTo>
                  <a:pt x="6605407" y="602344"/>
                </a:moveTo>
                <a:cubicBezTo>
                  <a:pt x="6601434" y="602344"/>
                  <a:pt x="6601434" y="606656"/>
                  <a:pt x="6601434" y="610974"/>
                </a:cubicBezTo>
                <a:cubicBezTo>
                  <a:pt x="6601434" y="615287"/>
                  <a:pt x="6605407" y="619605"/>
                  <a:pt x="6609376" y="619605"/>
                </a:cubicBezTo>
                <a:cubicBezTo>
                  <a:pt x="6613350" y="619605"/>
                  <a:pt x="6617319" y="615287"/>
                  <a:pt x="6613350" y="610974"/>
                </a:cubicBezTo>
                <a:cubicBezTo>
                  <a:pt x="6609376" y="606656"/>
                  <a:pt x="6605407" y="602344"/>
                  <a:pt x="6605407" y="602344"/>
                </a:cubicBezTo>
                <a:close/>
                <a:moveTo>
                  <a:pt x="5207504" y="602344"/>
                </a:moveTo>
                <a:cubicBezTo>
                  <a:pt x="5203530" y="606656"/>
                  <a:pt x="5207504" y="606656"/>
                  <a:pt x="5215446" y="606656"/>
                </a:cubicBezTo>
                <a:cubicBezTo>
                  <a:pt x="5223388" y="606656"/>
                  <a:pt x="5223388" y="606656"/>
                  <a:pt x="5219415" y="602344"/>
                </a:cubicBezTo>
                <a:cubicBezTo>
                  <a:pt x="5215446" y="602344"/>
                  <a:pt x="5211472" y="602344"/>
                  <a:pt x="5207504" y="602344"/>
                </a:cubicBezTo>
                <a:close/>
                <a:moveTo>
                  <a:pt x="7787866" y="596948"/>
                </a:moveTo>
                <a:cubicBezTo>
                  <a:pt x="7786873" y="598026"/>
                  <a:pt x="7786873" y="600184"/>
                  <a:pt x="7788860" y="602344"/>
                </a:cubicBezTo>
                <a:cubicBezTo>
                  <a:pt x="7788860" y="606656"/>
                  <a:pt x="7792829" y="610974"/>
                  <a:pt x="7796803" y="610974"/>
                </a:cubicBezTo>
                <a:cubicBezTo>
                  <a:pt x="7804745" y="610974"/>
                  <a:pt x="7804745" y="602344"/>
                  <a:pt x="7792829" y="598025"/>
                </a:cubicBezTo>
                <a:cubicBezTo>
                  <a:pt x="7790845" y="595869"/>
                  <a:pt x="7788859" y="595869"/>
                  <a:pt x="7787866" y="596948"/>
                </a:cubicBezTo>
                <a:close/>
                <a:moveTo>
                  <a:pt x="6339327" y="593712"/>
                </a:moveTo>
                <a:cubicBezTo>
                  <a:pt x="6335358" y="598025"/>
                  <a:pt x="6339327" y="598025"/>
                  <a:pt x="6347269" y="598025"/>
                </a:cubicBezTo>
                <a:cubicBezTo>
                  <a:pt x="6355212" y="598025"/>
                  <a:pt x="6355212" y="598025"/>
                  <a:pt x="6351243" y="593712"/>
                </a:cubicBezTo>
                <a:cubicBezTo>
                  <a:pt x="6347269" y="593712"/>
                  <a:pt x="6343300" y="593712"/>
                  <a:pt x="6339327" y="593712"/>
                </a:cubicBezTo>
                <a:close/>
                <a:moveTo>
                  <a:pt x="8102592" y="589395"/>
                </a:moveTo>
                <a:cubicBezTo>
                  <a:pt x="8098623" y="589395"/>
                  <a:pt x="8098623" y="589395"/>
                  <a:pt x="8098623" y="598025"/>
                </a:cubicBezTo>
                <a:cubicBezTo>
                  <a:pt x="8098623" y="602344"/>
                  <a:pt x="8102592" y="606656"/>
                  <a:pt x="8106565" y="606656"/>
                </a:cubicBezTo>
                <a:cubicBezTo>
                  <a:pt x="8106565" y="606656"/>
                  <a:pt x="8110535" y="602344"/>
                  <a:pt x="8110535" y="598025"/>
                </a:cubicBezTo>
                <a:cubicBezTo>
                  <a:pt x="8110535" y="593712"/>
                  <a:pt x="8106565" y="589395"/>
                  <a:pt x="8102592" y="589395"/>
                </a:cubicBezTo>
                <a:close/>
                <a:moveTo>
                  <a:pt x="7288474" y="589395"/>
                </a:moveTo>
                <a:cubicBezTo>
                  <a:pt x="7284500" y="589395"/>
                  <a:pt x="7280531" y="593712"/>
                  <a:pt x="7276558" y="598025"/>
                </a:cubicBezTo>
                <a:cubicBezTo>
                  <a:pt x="7268615" y="602344"/>
                  <a:pt x="7268615" y="610974"/>
                  <a:pt x="7276558" y="610974"/>
                </a:cubicBezTo>
                <a:cubicBezTo>
                  <a:pt x="7284500" y="610974"/>
                  <a:pt x="7292443" y="593712"/>
                  <a:pt x="7288474" y="589395"/>
                </a:cubicBezTo>
                <a:close/>
                <a:moveTo>
                  <a:pt x="6303587" y="589395"/>
                </a:moveTo>
                <a:cubicBezTo>
                  <a:pt x="6307556" y="593712"/>
                  <a:pt x="6311530" y="593712"/>
                  <a:pt x="6311530" y="598025"/>
                </a:cubicBezTo>
                <a:lnTo>
                  <a:pt x="6306462" y="600780"/>
                </a:lnTo>
                <a:lnTo>
                  <a:pt x="6299614" y="593712"/>
                </a:lnTo>
                <a:lnTo>
                  <a:pt x="6297390" y="592763"/>
                </a:lnTo>
                <a:close/>
                <a:moveTo>
                  <a:pt x="5246223" y="585080"/>
                </a:moveTo>
                <a:cubicBezTo>
                  <a:pt x="5244236" y="582923"/>
                  <a:pt x="5243243" y="582923"/>
                  <a:pt x="5243243" y="585081"/>
                </a:cubicBezTo>
                <a:cubicBezTo>
                  <a:pt x="5243243" y="593712"/>
                  <a:pt x="5247216" y="602344"/>
                  <a:pt x="5251186" y="610974"/>
                </a:cubicBezTo>
                <a:cubicBezTo>
                  <a:pt x="5267071" y="628236"/>
                  <a:pt x="5267071" y="628236"/>
                  <a:pt x="5255160" y="598025"/>
                </a:cubicBezTo>
                <a:cubicBezTo>
                  <a:pt x="5251188" y="591553"/>
                  <a:pt x="5248209" y="587238"/>
                  <a:pt x="5246223" y="585080"/>
                </a:cubicBezTo>
                <a:close/>
                <a:moveTo>
                  <a:pt x="9095422" y="576451"/>
                </a:moveTo>
                <a:cubicBezTo>
                  <a:pt x="9091453" y="576451"/>
                  <a:pt x="9091453" y="580764"/>
                  <a:pt x="9091453" y="585081"/>
                </a:cubicBezTo>
                <a:cubicBezTo>
                  <a:pt x="9095422" y="589395"/>
                  <a:pt x="9095422" y="593712"/>
                  <a:pt x="9099395" y="593712"/>
                </a:cubicBezTo>
                <a:cubicBezTo>
                  <a:pt x="9103365" y="593712"/>
                  <a:pt x="9103365" y="589395"/>
                  <a:pt x="9103365" y="585081"/>
                </a:cubicBezTo>
                <a:cubicBezTo>
                  <a:pt x="9103365" y="580764"/>
                  <a:pt x="9099395" y="576451"/>
                  <a:pt x="9095422" y="576451"/>
                </a:cubicBezTo>
                <a:close/>
                <a:moveTo>
                  <a:pt x="6049423" y="576450"/>
                </a:moveTo>
                <a:lnTo>
                  <a:pt x="6049423" y="576451"/>
                </a:lnTo>
                <a:lnTo>
                  <a:pt x="6049423" y="576454"/>
                </a:lnTo>
                <a:close/>
                <a:moveTo>
                  <a:pt x="6045994" y="572437"/>
                </a:moveTo>
                <a:lnTo>
                  <a:pt x="6049421" y="573213"/>
                </a:lnTo>
                <a:lnTo>
                  <a:pt x="6049423" y="576450"/>
                </a:lnTo>
                <a:close/>
                <a:moveTo>
                  <a:pt x="6042969" y="568898"/>
                </a:moveTo>
                <a:lnTo>
                  <a:pt x="6045994" y="572437"/>
                </a:lnTo>
                <a:lnTo>
                  <a:pt x="6041046" y="571316"/>
                </a:lnTo>
                <a:close/>
                <a:moveTo>
                  <a:pt x="8056923" y="567280"/>
                </a:moveTo>
                <a:cubicBezTo>
                  <a:pt x="8054937" y="565662"/>
                  <a:pt x="8052951" y="565662"/>
                  <a:pt x="8050967" y="567820"/>
                </a:cubicBezTo>
                <a:cubicBezTo>
                  <a:pt x="8046994" y="567820"/>
                  <a:pt x="8046994" y="572133"/>
                  <a:pt x="8050967" y="580764"/>
                </a:cubicBezTo>
                <a:cubicBezTo>
                  <a:pt x="8066852" y="589395"/>
                  <a:pt x="8070822" y="589395"/>
                  <a:pt x="8062879" y="576451"/>
                </a:cubicBezTo>
                <a:cubicBezTo>
                  <a:pt x="8060894" y="572136"/>
                  <a:pt x="8058909" y="568899"/>
                  <a:pt x="8056923" y="567280"/>
                </a:cubicBezTo>
                <a:close/>
                <a:moveTo>
                  <a:pt x="8919196" y="562424"/>
                </a:moveTo>
                <a:cubicBezTo>
                  <a:pt x="8917707" y="563503"/>
                  <a:pt x="8916715" y="565662"/>
                  <a:pt x="8916715" y="567820"/>
                </a:cubicBezTo>
                <a:cubicBezTo>
                  <a:pt x="8916715" y="572133"/>
                  <a:pt x="8920684" y="576451"/>
                  <a:pt x="8924657" y="580764"/>
                </a:cubicBezTo>
                <a:cubicBezTo>
                  <a:pt x="8928627" y="580764"/>
                  <a:pt x="8932600" y="580764"/>
                  <a:pt x="8932600" y="576451"/>
                </a:cubicBezTo>
                <a:cubicBezTo>
                  <a:pt x="8932600" y="572133"/>
                  <a:pt x="8928627" y="567820"/>
                  <a:pt x="8924657" y="563502"/>
                </a:cubicBezTo>
                <a:cubicBezTo>
                  <a:pt x="8922671" y="561345"/>
                  <a:pt x="8920685" y="561345"/>
                  <a:pt x="8919196" y="562424"/>
                </a:cubicBezTo>
                <a:close/>
                <a:moveTo>
                  <a:pt x="9452841" y="541927"/>
                </a:moveTo>
                <a:cubicBezTo>
                  <a:pt x="9448871" y="541927"/>
                  <a:pt x="9444898" y="546240"/>
                  <a:pt x="9448871" y="550558"/>
                </a:cubicBezTo>
                <a:cubicBezTo>
                  <a:pt x="9452841" y="554871"/>
                  <a:pt x="9456814" y="559188"/>
                  <a:pt x="9456814" y="559188"/>
                </a:cubicBezTo>
                <a:cubicBezTo>
                  <a:pt x="9460783" y="559188"/>
                  <a:pt x="9460783" y="554871"/>
                  <a:pt x="9460783" y="550558"/>
                </a:cubicBezTo>
                <a:cubicBezTo>
                  <a:pt x="9460783" y="546240"/>
                  <a:pt x="9456814" y="541927"/>
                  <a:pt x="9452841" y="541927"/>
                </a:cubicBezTo>
                <a:close/>
                <a:moveTo>
                  <a:pt x="9373414" y="537610"/>
                </a:moveTo>
                <a:cubicBezTo>
                  <a:pt x="9369445" y="537610"/>
                  <a:pt x="9365471" y="537610"/>
                  <a:pt x="9361502" y="541927"/>
                </a:cubicBezTo>
                <a:cubicBezTo>
                  <a:pt x="9361502" y="546240"/>
                  <a:pt x="9365471" y="550558"/>
                  <a:pt x="9369445" y="550558"/>
                </a:cubicBezTo>
                <a:cubicBezTo>
                  <a:pt x="9385330" y="550558"/>
                  <a:pt x="9385330" y="546240"/>
                  <a:pt x="9373414" y="537610"/>
                </a:cubicBezTo>
                <a:close/>
                <a:moveTo>
                  <a:pt x="8904800" y="523585"/>
                </a:moveTo>
                <a:cubicBezTo>
                  <a:pt x="8902815" y="524664"/>
                  <a:pt x="8900829" y="526822"/>
                  <a:pt x="8900829" y="528978"/>
                </a:cubicBezTo>
                <a:cubicBezTo>
                  <a:pt x="8900829" y="533297"/>
                  <a:pt x="8904799" y="537610"/>
                  <a:pt x="8908772" y="541927"/>
                </a:cubicBezTo>
                <a:cubicBezTo>
                  <a:pt x="8912741" y="541927"/>
                  <a:pt x="8916715" y="541927"/>
                  <a:pt x="8916715" y="537610"/>
                </a:cubicBezTo>
                <a:cubicBezTo>
                  <a:pt x="8916715" y="533297"/>
                  <a:pt x="8912741" y="528978"/>
                  <a:pt x="8908772" y="524665"/>
                </a:cubicBezTo>
                <a:cubicBezTo>
                  <a:pt x="8908772" y="522506"/>
                  <a:pt x="8906786" y="522506"/>
                  <a:pt x="8904800" y="523585"/>
                </a:cubicBezTo>
                <a:close/>
                <a:moveTo>
                  <a:pt x="9381357" y="503086"/>
                </a:moveTo>
                <a:cubicBezTo>
                  <a:pt x="9377387" y="503086"/>
                  <a:pt x="9377387" y="507404"/>
                  <a:pt x="9377387" y="511717"/>
                </a:cubicBezTo>
                <a:cubicBezTo>
                  <a:pt x="9377387" y="516034"/>
                  <a:pt x="9381357" y="520347"/>
                  <a:pt x="9385330" y="520347"/>
                </a:cubicBezTo>
                <a:cubicBezTo>
                  <a:pt x="9389299" y="520347"/>
                  <a:pt x="9393273" y="516034"/>
                  <a:pt x="9389299" y="511717"/>
                </a:cubicBezTo>
                <a:cubicBezTo>
                  <a:pt x="9385330" y="507404"/>
                  <a:pt x="9381357" y="503086"/>
                  <a:pt x="9381357" y="503086"/>
                </a:cubicBezTo>
                <a:close/>
                <a:moveTo>
                  <a:pt x="9667292" y="481511"/>
                </a:moveTo>
                <a:cubicBezTo>
                  <a:pt x="9663323" y="481511"/>
                  <a:pt x="9663323" y="481511"/>
                  <a:pt x="9659349" y="485824"/>
                </a:cubicBezTo>
                <a:cubicBezTo>
                  <a:pt x="9659349" y="490143"/>
                  <a:pt x="9659349" y="494456"/>
                  <a:pt x="9663323" y="498773"/>
                </a:cubicBezTo>
                <a:cubicBezTo>
                  <a:pt x="9667292" y="498773"/>
                  <a:pt x="9667292" y="498773"/>
                  <a:pt x="9671265" y="494456"/>
                </a:cubicBezTo>
                <a:cubicBezTo>
                  <a:pt x="9671265" y="490143"/>
                  <a:pt x="9671265" y="485824"/>
                  <a:pt x="9667292" y="481511"/>
                </a:cubicBezTo>
                <a:close/>
                <a:moveTo>
                  <a:pt x="10378160" y="459932"/>
                </a:moveTo>
                <a:cubicBezTo>
                  <a:pt x="10378160" y="459932"/>
                  <a:pt x="10374186" y="464250"/>
                  <a:pt x="10370217" y="468563"/>
                </a:cubicBezTo>
                <a:cubicBezTo>
                  <a:pt x="10370217" y="472880"/>
                  <a:pt x="10374186" y="477194"/>
                  <a:pt x="10374186" y="477194"/>
                </a:cubicBezTo>
                <a:cubicBezTo>
                  <a:pt x="10378160" y="477194"/>
                  <a:pt x="10378160" y="472880"/>
                  <a:pt x="10382129" y="468563"/>
                </a:cubicBezTo>
                <a:cubicBezTo>
                  <a:pt x="10382129" y="464250"/>
                  <a:pt x="10382129" y="459932"/>
                  <a:pt x="10378160" y="459932"/>
                </a:cubicBezTo>
                <a:close/>
                <a:moveTo>
                  <a:pt x="10357309" y="381716"/>
                </a:moveTo>
                <a:cubicBezTo>
                  <a:pt x="10356317" y="383334"/>
                  <a:pt x="10356317" y="386570"/>
                  <a:pt x="10358301" y="390885"/>
                </a:cubicBezTo>
                <a:cubicBezTo>
                  <a:pt x="10358301" y="403833"/>
                  <a:pt x="10362275" y="408147"/>
                  <a:pt x="10366244" y="395203"/>
                </a:cubicBezTo>
                <a:cubicBezTo>
                  <a:pt x="10366244" y="390885"/>
                  <a:pt x="10366244" y="386572"/>
                  <a:pt x="10362275" y="382255"/>
                </a:cubicBezTo>
                <a:cubicBezTo>
                  <a:pt x="10360288" y="380098"/>
                  <a:pt x="10358302" y="380098"/>
                  <a:pt x="10357309" y="381716"/>
                </a:cubicBezTo>
                <a:close/>
                <a:moveTo>
                  <a:pt x="10691892" y="369310"/>
                </a:moveTo>
                <a:cubicBezTo>
                  <a:pt x="10691892" y="369310"/>
                  <a:pt x="10691892" y="373623"/>
                  <a:pt x="10687923" y="377941"/>
                </a:cubicBezTo>
                <a:cubicBezTo>
                  <a:pt x="10687923" y="382255"/>
                  <a:pt x="10691892" y="386572"/>
                  <a:pt x="10695865" y="386572"/>
                </a:cubicBezTo>
                <a:cubicBezTo>
                  <a:pt x="10699835" y="386572"/>
                  <a:pt x="10703808" y="382255"/>
                  <a:pt x="10699835" y="377941"/>
                </a:cubicBezTo>
                <a:cubicBezTo>
                  <a:pt x="10695865" y="373623"/>
                  <a:pt x="10691892" y="369310"/>
                  <a:pt x="10691892" y="369310"/>
                </a:cubicBezTo>
                <a:close/>
                <a:moveTo>
                  <a:pt x="10402980" y="366611"/>
                </a:moveTo>
                <a:cubicBezTo>
                  <a:pt x="10400995" y="366072"/>
                  <a:pt x="10398017" y="367151"/>
                  <a:pt x="10394045" y="369310"/>
                </a:cubicBezTo>
                <a:cubicBezTo>
                  <a:pt x="10386102" y="373623"/>
                  <a:pt x="10382129" y="377941"/>
                  <a:pt x="10378160" y="373623"/>
                </a:cubicBezTo>
                <a:cubicBezTo>
                  <a:pt x="10382129" y="386572"/>
                  <a:pt x="10405957" y="382255"/>
                  <a:pt x="10405957" y="373623"/>
                </a:cubicBezTo>
                <a:cubicBezTo>
                  <a:pt x="10405957" y="369308"/>
                  <a:pt x="10404965" y="367150"/>
                  <a:pt x="10402980" y="366611"/>
                </a:cubicBezTo>
                <a:close/>
                <a:moveTo>
                  <a:pt x="12023583" y="49426"/>
                </a:moveTo>
                <a:lnTo>
                  <a:pt x="12021292" y="52663"/>
                </a:lnTo>
                <a:cubicBezTo>
                  <a:pt x="12020299" y="53203"/>
                  <a:pt x="12020299" y="52125"/>
                  <a:pt x="12022286" y="49968"/>
                </a:cubicBezTo>
                <a:close/>
                <a:moveTo>
                  <a:pt x="12192842" y="0"/>
                </a:moveTo>
                <a:lnTo>
                  <a:pt x="12192842" y="1319954"/>
                </a:lnTo>
                <a:lnTo>
                  <a:pt x="12189081" y="1323018"/>
                </a:lnTo>
                <a:cubicBezTo>
                  <a:pt x="12181138" y="1323018"/>
                  <a:pt x="12177165" y="1327336"/>
                  <a:pt x="12177165" y="1335967"/>
                </a:cubicBezTo>
                <a:cubicBezTo>
                  <a:pt x="12173196" y="1344598"/>
                  <a:pt x="12173196" y="1348911"/>
                  <a:pt x="12173196" y="1353228"/>
                </a:cubicBezTo>
                <a:cubicBezTo>
                  <a:pt x="12165253" y="1379121"/>
                  <a:pt x="12169222" y="1396382"/>
                  <a:pt x="12177165" y="1396382"/>
                </a:cubicBezTo>
                <a:lnTo>
                  <a:pt x="12192842" y="1404901"/>
                </a:lnTo>
                <a:lnTo>
                  <a:pt x="12192842" y="1429561"/>
                </a:lnTo>
                <a:lnTo>
                  <a:pt x="12185107" y="1430906"/>
                </a:lnTo>
                <a:cubicBezTo>
                  <a:pt x="12177165" y="1435219"/>
                  <a:pt x="12173196" y="1443851"/>
                  <a:pt x="12173196" y="1448168"/>
                </a:cubicBezTo>
                <a:cubicBezTo>
                  <a:pt x="12173196" y="1452481"/>
                  <a:pt x="12169222" y="1456799"/>
                  <a:pt x="12161280" y="1456799"/>
                </a:cubicBezTo>
                <a:cubicBezTo>
                  <a:pt x="12153337" y="1456799"/>
                  <a:pt x="12149368" y="1452481"/>
                  <a:pt x="12149368" y="1448168"/>
                </a:cubicBezTo>
                <a:cubicBezTo>
                  <a:pt x="12149368" y="1443851"/>
                  <a:pt x="12141425" y="1435219"/>
                  <a:pt x="12129509" y="1430906"/>
                </a:cubicBezTo>
                <a:cubicBezTo>
                  <a:pt x="12113624" y="1426589"/>
                  <a:pt x="12109655" y="1426589"/>
                  <a:pt x="12101712" y="1439538"/>
                </a:cubicBezTo>
                <a:cubicBezTo>
                  <a:pt x="12093769" y="1452481"/>
                  <a:pt x="12093769" y="1456799"/>
                  <a:pt x="12097738" y="1456799"/>
                </a:cubicBezTo>
                <a:cubicBezTo>
                  <a:pt x="12101712" y="1456799"/>
                  <a:pt x="12105681" y="1461112"/>
                  <a:pt x="12105681" y="1469743"/>
                </a:cubicBezTo>
                <a:cubicBezTo>
                  <a:pt x="12105681" y="1478373"/>
                  <a:pt x="12109655" y="1482692"/>
                  <a:pt x="12113624" y="1474061"/>
                </a:cubicBezTo>
                <a:cubicBezTo>
                  <a:pt x="12121566" y="1465429"/>
                  <a:pt x="12121566" y="1461112"/>
                  <a:pt x="12113624" y="1452481"/>
                </a:cubicBezTo>
                <a:cubicBezTo>
                  <a:pt x="12109655" y="1443851"/>
                  <a:pt x="12109655" y="1439538"/>
                  <a:pt x="12113624" y="1439538"/>
                </a:cubicBezTo>
                <a:cubicBezTo>
                  <a:pt x="12117597" y="1439538"/>
                  <a:pt x="12121566" y="1439538"/>
                  <a:pt x="12121566" y="1443851"/>
                </a:cubicBezTo>
                <a:cubicBezTo>
                  <a:pt x="12121566" y="1448168"/>
                  <a:pt x="12133482" y="1456799"/>
                  <a:pt x="12145394" y="1465429"/>
                </a:cubicBezTo>
                <a:cubicBezTo>
                  <a:pt x="12169222" y="1487005"/>
                  <a:pt x="12173196" y="1491322"/>
                  <a:pt x="12149368" y="1504266"/>
                </a:cubicBezTo>
                <a:cubicBezTo>
                  <a:pt x="12133482" y="1517215"/>
                  <a:pt x="12133482" y="1517215"/>
                  <a:pt x="12145394" y="1521529"/>
                </a:cubicBezTo>
                <a:cubicBezTo>
                  <a:pt x="12165253" y="1525846"/>
                  <a:pt x="12165253" y="1551739"/>
                  <a:pt x="12145394" y="1547420"/>
                </a:cubicBezTo>
                <a:cubicBezTo>
                  <a:pt x="12137452" y="1543107"/>
                  <a:pt x="12129509" y="1547420"/>
                  <a:pt x="12129509" y="1551739"/>
                </a:cubicBezTo>
                <a:cubicBezTo>
                  <a:pt x="12129509" y="1556052"/>
                  <a:pt x="12125540" y="1560370"/>
                  <a:pt x="12117597" y="1560370"/>
                </a:cubicBezTo>
                <a:cubicBezTo>
                  <a:pt x="12109655" y="1560370"/>
                  <a:pt x="12105681" y="1564683"/>
                  <a:pt x="12105681" y="1573313"/>
                </a:cubicBezTo>
                <a:cubicBezTo>
                  <a:pt x="12105681" y="1594893"/>
                  <a:pt x="12073911" y="1586262"/>
                  <a:pt x="12065968" y="1564683"/>
                </a:cubicBezTo>
                <a:cubicBezTo>
                  <a:pt x="12061999" y="1556052"/>
                  <a:pt x="12058025" y="1547420"/>
                  <a:pt x="12050083" y="1551739"/>
                </a:cubicBezTo>
                <a:cubicBezTo>
                  <a:pt x="12042140" y="1551739"/>
                  <a:pt x="12038171" y="1551739"/>
                  <a:pt x="12034197" y="1547420"/>
                </a:cubicBezTo>
                <a:cubicBezTo>
                  <a:pt x="12030228" y="1534477"/>
                  <a:pt x="12018312" y="1538790"/>
                  <a:pt x="12022286" y="1556052"/>
                </a:cubicBezTo>
                <a:cubicBezTo>
                  <a:pt x="12022286" y="1564683"/>
                  <a:pt x="12022286" y="1573313"/>
                  <a:pt x="12014343" y="1577631"/>
                </a:cubicBezTo>
                <a:cubicBezTo>
                  <a:pt x="12006400" y="1581944"/>
                  <a:pt x="12006400" y="1586262"/>
                  <a:pt x="12014343" y="1599206"/>
                </a:cubicBezTo>
                <a:cubicBezTo>
                  <a:pt x="12022286" y="1612154"/>
                  <a:pt x="12022286" y="1612154"/>
                  <a:pt x="12010369" y="1603524"/>
                </a:cubicBezTo>
                <a:cubicBezTo>
                  <a:pt x="11998458" y="1594893"/>
                  <a:pt x="11994484" y="1594893"/>
                  <a:pt x="11982572" y="1603524"/>
                </a:cubicBezTo>
                <a:cubicBezTo>
                  <a:pt x="11974630" y="1607837"/>
                  <a:pt x="11962714" y="1612154"/>
                  <a:pt x="11958744" y="1607837"/>
                </a:cubicBezTo>
                <a:cubicBezTo>
                  <a:pt x="11954771" y="1607837"/>
                  <a:pt x="11950802" y="1607837"/>
                  <a:pt x="11946828" y="1616468"/>
                </a:cubicBezTo>
                <a:cubicBezTo>
                  <a:pt x="11938886" y="1642360"/>
                  <a:pt x="11919031" y="1629417"/>
                  <a:pt x="11923000" y="1603524"/>
                </a:cubicBezTo>
                <a:cubicBezTo>
                  <a:pt x="11923000" y="1599206"/>
                  <a:pt x="11919031" y="1599206"/>
                  <a:pt x="11915058" y="1603524"/>
                </a:cubicBezTo>
                <a:cubicBezTo>
                  <a:pt x="11911089" y="1607837"/>
                  <a:pt x="11907115" y="1616468"/>
                  <a:pt x="11907115" y="1625098"/>
                </a:cubicBezTo>
                <a:cubicBezTo>
                  <a:pt x="11907115" y="1633730"/>
                  <a:pt x="11903146" y="1642360"/>
                  <a:pt x="11899173" y="1642360"/>
                </a:cubicBezTo>
                <a:cubicBezTo>
                  <a:pt x="11895203" y="1642360"/>
                  <a:pt x="11891230" y="1638047"/>
                  <a:pt x="11891230" y="1633730"/>
                </a:cubicBezTo>
                <a:cubicBezTo>
                  <a:pt x="11891230" y="1616468"/>
                  <a:pt x="11871375" y="1594893"/>
                  <a:pt x="11847548" y="1594893"/>
                </a:cubicBezTo>
                <a:lnTo>
                  <a:pt x="11823720" y="1594893"/>
                </a:lnTo>
                <a:lnTo>
                  <a:pt x="11835631" y="1612154"/>
                </a:lnTo>
                <a:cubicBezTo>
                  <a:pt x="11851517" y="1633730"/>
                  <a:pt x="11855490" y="1646678"/>
                  <a:pt x="11843574" y="1638047"/>
                </a:cubicBezTo>
                <a:cubicBezTo>
                  <a:pt x="11843574" y="1638047"/>
                  <a:pt x="11835631" y="1642360"/>
                  <a:pt x="11835631" y="1650991"/>
                </a:cubicBezTo>
                <a:cubicBezTo>
                  <a:pt x="11831662" y="1668252"/>
                  <a:pt x="11823720" y="1668252"/>
                  <a:pt x="11799892" y="1668252"/>
                </a:cubicBezTo>
                <a:cubicBezTo>
                  <a:pt x="11776064" y="1663940"/>
                  <a:pt x="11768121" y="1668252"/>
                  <a:pt x="11760179" y="1681201"/>
                </a:cubicBezTo>
                <a:cubicBezTo>
                  <a:pt x="11748263" y="1698464"/>
                  <a:pt x="11724435" y="1694145"/>
                  <a:pt x="11732377" y="1676884"/>
                </a:cubicBezTo>
                <a:cubicBezTo>
                  <a:pt x="11736351" y="1672571"/>
                  <a:pt x="11740320" y="1668252"/>
                  <a:pt x="11744293" y="1672571"/>
                </a:cubicBezTo>
                <a:cubicBezTo>
                  <a:pt x="11744293" y="1676884"/>
                  <a:pt x="11748263" y="1672571"/>
                  <a:pt x="11744293" y="1663940"/>
                </a:cubicBezTo>
                <a:cubicBezTo>
                  <a:pt x="11740320" y="1655309"/>
                  <a:pt x="11736351" y="1655309"/>
                  <a:pt x="11736351" y="1659622"/>
                </a:cubicBezTo>
                <a:cubicBezTo>
                  <a:pt x="11732377" y="1676884"/>
                  <a:pt x="11708549" y="1672571"/>
                  <a:pt x="11708549" y="1655309"/>
                </a:cubicBezTo>
                <a:cubicBezTo>
                  <a:pt x="11708549" y="1633730"/>
                  <a:pt x="11704580" y="1625098"/>
                  <a:pt x="11692664" y="1638047"/>
                </a:cubicBezTo>
                <a:cubicBezTo>
                  <a:pt x="11684721" y="1646678"/>
                  <a:pt x="11680752" y="1646678"/>
                  <a:pt x="11676779" y="1638047"/>
                </a:cubicBezTo>
                <a:cubicBezTo>
                  <a:pt x="11676779" y="1633730"/>
                  <a:pt x="11672809" y="1625098"/>
                  <a:pt x="11676779" y="1620785"/>
                </a:cubicBezTo>
                <a:cubicBezTo>
                  <a:pt x="11676779" y="1616468"/>
                  <a:pt x="11676779" y="1616468"/>
                  <a:pt x="11672809" y="1620785"/>
                </a:cubicBezTo>
                <a:cubicBezTo>
                  <a:pt x="11668836" y="1620785"/>
                  <a:pt x="11664867" y="1620785"/>
                  <a:pt x="11664867" y="1616468"/>
                </a:cubicBezTo>
                <a:cubicBezTo>
                  <a:pt x="11664867" y="1612154"/>
                  <a:pt x="11660893" y="1607837"/>
                  <a:pt x="11656924" y="1612154"/>
                </a:cubicBezTo>
                <a:cubicBezTo>
                  <a:pt x="11652951" y="1616468"/>
                  <a:pt x="11648982" y="1612154"/>
                  <a:pt x="11648982" y="1607837"/>
                </a:cubicBezTo>
                <a:cubicBezTo>
                  <a:pt x="11648982" y="1599206"/>
                  <a:pt x="11648982" y="1599206"/>
                  <a:pt x="11645008" y="1607837"/>
                </a:cubicBezTo>
                <a:cubicBezTo>
                  <a:pt x="11641039" y="1616468"/>
                  <a:pt x="11641039" y="1625098"/>
                  <a:pt x="11645008" y="1629417"/>
                </a:cubicBezTo>
                <a:cubicBezTo>
                  <a:pt x="11645008" y="1633730"/>
                  <a:pt x="11648982" y="1642360"/>
                  <a:pt x="11648982" y="1650991"/>
                </a:cubicBezTo>
                <a:cubicBezTo>
                  <a:pt x="11648982" y="1659622"/>
                  <a:pt x="11648982" y="1663940"/>
                  <a:pt x="11652951" y="1659622"/>
                </a:cubicBezTo>
                <a:cubicBezTo>
                  <a:pt x="11656924" y="1655309"/>
                  <a:pt x="11656924" y="1646678"/>
                  <a:pt x="11656924" y="1638047"/>
                </a:cubicBezTo>
                <a:cubicBezTo>
                  <a:pt x="11648982" y="1612154"/>
                  <a:pt x="11656924" y="1616468"/>
                  <a:pt x="11664867" y="1638047"/>
                </a:cubicBezTo>
                <a:cubicBezTo>
                  <a:pt x="11672809" y="1659622"/>
                  <a:pt x="11664867" y="1681201"/>
                  <a:pt x="11648982" y="1672571"/>
                </a:cubicBezTo>
                <a:cubicBezTo>
                  <a:pt x="11645008" y="1668252"/>
                  <a:pt x="11641039" y="1668252"/>
                  <a:pt x="11645008" y="1672571"/>
                </a:cubicBezTo>
                <a:cubicBezTo>
                  <a:pt x="11648982" y="1676884"/>
                  <a:pt x="11648982" y="1685515"/>
                  <a:pt x="11645008" y="1694145"/>
                </a:cubicBezTo>
                <a:cubicBezTo>
                  <a:pt x="11641039" y="1707094"/>
                  <a:pt x="11637066" y="1707094"/>
                  <a:pt x="11629123" y="1702776"/>
                </a:cubicBezTo>
                <a:cubicBezTo>
                  <a:pt x="11621180" y="1698464"/>
                  <a:pt x="11609268" y="1694145"/>
                  <a:pt x="11597352" y="1694145"/>
                </a:cubicBezTo>
                <a:cubicBezTo>
                  <a:pt x="11577498" y="1694145"/>
                  <a:pt x="11577498" y="1698464"/>
                  <a:pt x="11581467" y="1711408"/>
                </a:cubicBezTo>
                <a:cubicBezTo>
                  <a:pt x="11585441" y="1728669"/>
                  <a:pt x="11581467" y="1732986"/>
                  <a:pt x="11569555" y="1720038"/>
                </a:cubicBezTo>
                <a:cubicBezTo>
                  <a:pt x="11565582" y="1711408"/>
                  <a:pt x="11561613" y="1711408"/>
                  <a:pt x="11549697" y="1720038"/>
                </a:cubicBezTo>
                <a:cubicBezTo>
                  <a:pt x="11537785" y="1728669"/>
                  <a:pt x="11533811" y="1728669"/>
                  <a:pt x="11529842" y="1720038"/>
                </a:cubicBezTo>
                <a:cubicBezTo>
                  <a:pt x="11525869" y="1711408"/>
                  <a:pt x="11517926" y="1707094"/>
                  <a:pt x="11513957" y="1702776"/>
                </a:cubicBezTo>
                <a:cubicBezTo>
                  <a:pt x="11506014" y="1698464"/>
                  <a:pt x="11506014" y="1702776"/>
                  <a:pt x="11509983" y="1724356"/>
                </a:cubicBezTo>
                <a:cubicBezTo>
                  <a:pt x="11513957" y="1750249"/>
                  <a:pt x="11513957" y="1750249"/>
                  <a:pt x="11506014" y="1737299"/>
                </a:cubicBezTo>
                <a:cubicBezTo>
                  <a:pt x="11502041" y="1728669"/>
                  <a:pt x="11498071" y="1728669"/>
                  <a:pt x="11494098" y="1732986"/>
                </a:cubicBezTo>
                <a:cubicBezTo>
                  <a:pt x="11486155" y="1745931"/>
                  <a:pt x="11478213" y="1741618"/>
                  <a:pt x="11478213" y="1728669"/>
                </a:cubicBezTo>
                <a:cubicBezTo>
                  <a:pt x="11478213" y="1707094"/>
                  <a:pt x="11462328" y="1720038"/>
                  <a:pt x="11458358" y="1745931"/>
                </a:cubicBezTo>
                <a:cubicBezTo>
                  <a:pt x="11454385" y="1767510"/>
                  <a:pt x="11450416" y="1758879"/>
                  <a:pt x="11454385" y="1732986"/>
                </a:cubicBezTo>
                <a:cubicBezTo>
                  <a:pt x="11454385" y="1724356"/>
                  <a:pt x="11454385" y="1720038"/>
                  <a:pt x="11450416" y="1724356"/>
                </a:cubicBezTo>
                <a:cubicBezTo>
                  <a:pt x="11450416" y="1728669"/>
                  <a:pt x="11446442" y="1737299"/>
                  <a:pt x="11446442" y="1745931"/>
                </a:cubicBezTo>
                <a:cubicBezTo>
                  <a:pt x="11442473" y="1763192"/>
                  <a:pt x="11418645" y="1771823"/>
                  <a:pt x="11363047" y="1776141"/>
                </a:cubicBezTo>
                <a:cubicBezTo>
                  <a:pt x="11331276" y="1780455"/>
                  <a:pt x="11323333" y="1776141"/>
                  <a:pt x="11323333" y="1767510"/>
                </a:cubicBezTo>
                <a:cubicBezTo>
                  <a:pt x="11323333" y="1758879"/>
                  <a:pt x="11319360" y="1754562"/>
                  <a:pt x="11315391" y="1754562"/>
                </a:cubicBezTo>
                <a:cubicBezTo>
                  <a:pt x="11309433" y="1754562"/>
                  <a:pt x="11306454" y="1751326"/>
                  <a:pt x="11306454" y="1747011"/>
                </a:cubicBezTo>
                <a:lnTo>
                  <a:pt x="11310515" y="1740637"/>
                </a:lnTo>
                <a:lnTo>
                  <a:pt x="11311417" y="1741618"/>
                </a:lnTo>
                <a:cubicBezTo>
                  <a:pt x="11307448" y="1741618"/>
                  <a:pt x="11311417" y="1745931"/>
                  <a:pt x="11319360" y="1745931"/>
                </a:cubicBezTo>
                <a:cubicBezTo>
                  <a:pt x="11335245" y="1745931"/>
                  <a:pt x="11335245" y="1737299"/>
                  <a:pt x="11323333" y="1728669"/>
                </a:cubicBezTo>
                <a:cubicBezTo>
                  <a:pt x="11319360" y="1724356"/>
                  <a:pt x="11315391" y="1715725"/>
                  <a:pt x="11315391" y="1707094"/>
                </a:cubicBezTo>
                <a:cubicBezTo>
                  <a:pt x="11315391" y="1694145"/>
                  <a:pt x="11311417" y="1689832"/>
                  <a:pt x="11299506" y="1685515"/>
                </a:cubicBezTo>
                <a:cubicBezTo>
                  <a:pt x="11279647" y="1676884"/>
                  <a:pt x="11275678" y="1685515"/>
                  <a:pt x="11295532" y="1694145"/>
                </a:cubicBezTo>
                <a:cubicBezTo>
                  <a:pt x="11303475" y="1698464"/>
                  <a:pt x="11311417" y="1702776"/>
                  <a:pt x="11311417" y="1707094"/>
                </a:cubicBezTo>
                <a:cubicBezTo>
                  <a:pt x="11311417" y="1707094"/>
                  <a:pt x="11311417" y="1711408"/>
                  <a:pt x="11307448" y="1707094"/>
                </a:cubicBezTo>
                <a:cubicBezTo>
                  <a:pt x="11303475" y="1707094"/>
                  <a:pt x="11295532" y="1711408"/>
                  <a:pt x="11287590" y="1715725"/>
                </a:cubicBezTo>
                <a:cubicBezTo>
                  <a:pt x="11275678" y="1724356"/>
                  <a:pt x="11275678" y="1728669"/>
                  <a:pt x="11279647" y="1732986"/>
                </a:cubicBezTo>
                <a:lnTo>
                  <a:pt x="11303998" y="1734045"/>
                </a:lnTo>
                <a:lnTo>
                  <a:pt x="11299506" y="1737299"/>
                </a:lnTo>
                <a:cubicBezTo>
                  <a:pt x="11299506" y="1741618"/>
                  <a:pt x="11291563" y="1750249"/>
                  <a:pt x="11283620" y="1763192"/>
                </a:cubicBezTo>
                <a:cubicBezTo>
                  <a:pt x="11271704" y="1776141"/>
                  <a:pt x="11267735" y="1776141"/>
                  <a:pt x="11267735" y="1767510"/>
                </a:cubicBezTo>
                <a:cubicBezTo>
                  <a:pt x="11267735" y="1758879"/>
                  <a:pt x="11263762" y="1754562"/>
                  <a:pt x="11259792" y="1754562"/>
                </a:cubicBezTo>
                <a:cubicBezTo>
                  <a:pt x="11255819" y="1754562"/>
                  <a:pt x="11251850" y="1758879"/>
                  <a:pt x="11251850" y="1763192"/>
                </a:cubicBezTo>
                <a:cubicBezTo>
                  <a:pt x="11251850" y="1767510"/>
                  <a:pt x="11243907" y="1763192"/>
                  <a:pt x="11235965" y="1754562"/>
                </a:cubicBezTo>
                <a:cubicBezTo>
                  <a:pt x="11216106" y="1732986"/>
                  <a:pt x="11208163" y="1750249"/>
                  <a:pt x="11224049" y="1776141"/>
                </a:cubicBezTo>
                <a:cubicBezTo>
                  <a:pt x="11231991" y="1793403"/>
                  <a:pt x="11231991" y="1793403"/>
                  <a:pt x="11220079" y="1780455"/>
                </a:cubicBezTo>
                <a:cubicBezTo>
                  <a:pt x="11208165" y="1767508"/>
                  <a:pt x="11201215" y="1761035"/>
                  <a:pt x="11197243" y="1759956"/>
                </a:cubicBezTo>
                <a:lnTo>
                  <a:pt x="11197081" y="1760344"/>
                </a:lnTo>
                <a:lnTo>
                  <a:pt x="11196251" y="1758879"/>
                </a:lnTo>
                <a:cubicBezTo>
                  <a:pt x="11192278" y="1754562"/>
                  <a:pt x="11188309" y="1750249"/>
                  <a:pt x="11184335" y="1754562"/>
                </a:cubicBezTo>
                <a:cubicBezTo>
                  <a:pt x="11184335" y="1754562"/>
                  <a:pt x="11188309" y="1758879"/>
                  <a:pt x="11192278" y="1763192"/>
                </a:cubicBezTo>
                <a:lnTo>
                  <a:pt x="11195439" y="1764267"/>
                </a:lnTo>
                <a:lnTo>
                  <a:pt x="11192278" y="1771823"/>
                </a:lnTo>
                <a:cubicBezTo>
                  <a:pt x="11192278" y="1784772"/>
                  <a:pt x="11196251" y="1789085"/>
                  <a:pt x="11204194" y="1784772"/>
                </a:cubicBezTo>
                <a:cubicBezTo>
                  <a:pt x="11212137" y="1780455"/>
                  <a:pt x="11212137" y="1784772"/>
                  <a:pt x="11212137" y="1793403"/>
                </a:cubicBezTo>
                <a:cubicBezTo>
                  <a:pt x="11208163" y="1802033"/>
                  <a:pt x="11200221" y="1810664"/>
                  <a:pt x="11192278" y="1810664"/>
                </a:cubicBezTo>
                <a:cubicBezTo>
                  <a:pt x="11176393" y="1810664"/>
                  <a:pt x="11176393" y="1810664"/>
                  <a:pt x="11176393" y="1789085"/>
                </a:cubicBezTo>
                <a:cubicBezTo>
                  <a:pt x="11176393" y="1771823"/>
                  <a:pt x="11176393" y="1767510"/>
                  <a:pt x="11168450" y="1771823"/>
                </a:cubicBezTo>
                <a:cubicBezTo>
                  <a:pt x="11164481" y="1776141"/>
                  <a:pt x="11160507" y="1771823"/>
                  <a:pt x="11156538" y="1767510"/>
                </a:cubicBezTo>
                <a:cubicBezTo>
                  <a:pt x="11148595" y="1754562"/>
                  <a:pt x="11132710" y="1780455"/>
                  <a:pt x="11132710" y="1802033"/>
                </a:cubicBezTo>
                <a:cubicBezTo>
                  <a:pt x="11132710" y="1819296"/>
                  <a:pt x="11132710" y="1819296"/>
                  <a:pt x="11124768" y="1797716"/>
                </a:cubicBezTo>
                <a:cubicBezTo>
                  <a:pt x="11116825" y="1776141"/>
                  <a:pt x="11116825" y="1771823"/>
                  <a:pt x="11096966" y="1776141"/>
                </a:cubicBezTo>
                <a:cubicBezTo>
                  <a:pt x="11085054" y="1780455"/>
                  <a:pt x="11077112" y="1780455"/>
                  <a:pt x="11077112" y="1776141"/>
                </a:cubicBezTo>
                <a:cubicBezTo>
                  <a:pt x="11077112" y="1771823"/>
                  <a:pt x="11077112" y="1767510"/>
                  <a:pt x="11073138" y="1767510"/>
                </a:cubicBezTo>
                <a:cubicBezTo>
                  <a:pt x="11069169" y="1763192"/>
                  <a:pt x="11065196" y="1776141"/>
                  <a:pt x="11065196" y="1789085"/>
                </a:cubicBezTo>
                <a:cubicBezTo>
                  <a:pt x="11061227" y="1814977"/>
                  <a:pt x="11069169" y="1819296"/>
                  <a:pt x="11081081" y="1802033"/>
                </a:cubicBezTo>
                <a:cubicBezTo>
                  <a:pt x="11089024" y="1793403"/>
                  <a:pt x="11089024" y="1793403"/>
                  <a:pt x="11085054" y="1806347"/>
                </a:cubicBezTo>
                <a:cubicBezTo>
                  <a:pt x="11081081" y="1814977"/>
                  <a:pt x="11073138" y="1819296"/>
                  <a:pt x="11065196" y="1819296"/>
                </a:cubicBezTo>
                <a:cubicBezTo>
                  <a:pt x="11053284" y="1819296"/>
                  <a:pt x="11049311" y="1814977"/>
                  <a:pt x="11053284" y="1806347"/>
                </a:cubicBezTo>
                <a:cubicBezTo>
                  <a:pt x="11057253" y="1797716"/>
                  <a:pt x="11053284" y="1793403"/>
                  <a:pt x="11049311" y="1797716"/>
                </a:cubicBezTo>
                <a:cubicBezTo>
                  <a:pt x="11045341" y="1802033"/>
                  <a:pt x="11041368" y="1797716"/>
                  <a:pt x="11041368" y="1789085"/>
                </a:cubicBezTo>
                <a:cubicBezTo>
                  <a:pt x="11041368" y="1780455"/>
                  <a:pt x="11041368" y="1776141"/>
                  <a:pt x="11037399" y="1780455"/>
                </a:cubicBezTo>
                <a:cubicBezTo>
                  <a:pt x="11037399" y="1780455"/>
                  <a:pt x="11029456" y="1776141"/>
                  <a:pt x="11025483" y="1771823"/>
                </a:cubicBezTo>
                <a:cubicBezTo>
                  <a:pt x="11017540" y="1758879"/>
                  <a:pt x="11005628" y="1754562"/>
                  <a:pt x="11009597" y="1767510"/>
                </a:cubicBezTo>
                <a:cubicBezTo>
                  <a:pt x="11009597" y="1771823"/>
                  <a:pt x="11005628" y="1784772"/>
                  <a:pt x="11001655" y="1797716"/>
                </a:cubicBezTo>
                <a:cubicBezTo>
                  <a:pt x="10993712" y="1810664"/>
                  <a:pt x="10993712" y="1819296"/>
                  <a:pt x="10997685" y="1819296"/>
                </a:cubicBezTo>
                <a:cubicBezTo>
                  <a:pt x="11001655" y="1819296"/>
                  <a:pt x="11005628" y="1823609"/>
                  <a:pt x="11005628" y="1827926"/>
                </a:cubicBezTo>
                <a:cubicBezTo>
                  <a:pt x="11005628" y="1836557"/>
                  <a:pt x="11001655" y="1836557"/>
                  <a:pt x="10997685" y="1827926"/>
                </a:cubicBezTo>
                <a:cubicBezTo>
                  <a:pt x="10993712" y="1823609"/>
                  <a:pt x="10981800" y="1819296"/>
                  <a:pt x="10977827" y="1819296"/>
                </a:cubicBezTo>
                <a:cubicBezTo>
                  <a:pt x="10965915" y="1819296"/>
                  <a:pt x="10961941" y="1810664"/>
                  <a:pt x="10973857" y="1797716"/>
                </a:cubicBezTo>
                <a:cubicBezTo>
                  <a:pt x="10977827" y="1793403"/>
                  <a:pt x="10977827" y="1789085"/>
                  <a:pt x="10973857" y="1789085"/>
                </a:cubicBezTo>
                <a:cubicBezTo>
                  <a:pt x="10969884" y="1789085"/>
                  <a:pt x="10965915" y="1802033"/>
                  <a:pt x="10961941" y="1814977"/>
                </a:cubicBezTo>
                <a:cubicBezTo>
                  <a:pt x="10957972" y="1836557"/>
                  <a:pt x="10957972" y="1840870"/>
                  <a:pt x="10950030" y="1832239"/>
                </a:cubicBezTo>
                <a:cubicBezTo>
                  <a:pt x="10942087" y="1823609"/>
                  <a:pt x="10942087" y="1823609"/>
                  <a:pt x="10946056" y="1836557"/>
                </a:cubicBezTo>
                <a:cubicBezTo>
                  <a:pt x="10950030" y="1849501"/>
                  <a:pt x="10946056" y="1853819"/>
                  <a:pt x="10930171" y="1840870"/>
                </a:cubicBezTo>
                <a:cubicBezTo>
                  <a:pt x="10922228" y="1836557"/>
                  <a:pt x="10918259" y="1836557"/>
                  <a:pt x="10914286" y="1845188"/>
                </a:cubicBezTo>
                <a:cubicBezTo>
                  <a:pt x="10906343" y="1862450"/>
                  <a:pt x="10898400" y="1853819"/>
                  <a:pt x="10902374" y="1832239"/>
                </a:cubicBezTo>
                <a:cubicBezTo>
                  <a:pt x="10902374" y="1819296"/>
                  <a:pt x="10902374" y="1814977"/>
                  <a:pt x="10890458" y="1819296"/>
                </a:cubicBezTo>
                <a:cubicBezTo>
                  <a:pt x="10878546" y="1823609"/>
                  <a:pt x="10870603" y="1814977"/>
                  <a:pt x="10874573" y="1797716"/>
                </a:cubicBezTo>
                <a:cubicBezTo>
                  <a:pt x="10878546" y="1797716"/>
                  <a:pt x="10874573" y="1793403"/>
                  <a:pt x="10870603" y="1793403"/>
                </a:cubicBezTo>
                <a:cubicBezTo>
                  <a:pt x="10866630" y="1793403"/>
                  <a:pt x="10866630" y="1789085"/>
                  <a:pt x="10866630" y="1784772"/>
                </a:cubicBezTo>
                <a:cubicBezTo>
                  <a:pt x="10870603" y="1780455"/>
                  <a:pt x="10874573" y="1776141"/>
                  <a:pt x="10882515" y="1780455"/>
                </a:cubicBezTo>
                <a:cubicBezTo>
                  <a:pt x="10890458" y="1780455"/>
                  <a:pt x="10898400" y="1780455"/>
                  <a:pt x="10898400" y="1771823"/>
                </a:cubicBezTo>
                <a:cubicBezTo>
                  <a:pt x="10902374" y="1754562"/>
                  <a:pt x="10866630" y="1763192"/>
                  <a:pt x="10850745" y="1784772"/>
                </a:cubicBezTo>
                <a:cubicBezTo>
                  <a:pt x="10838833" y="1806347"/>
                  <a:pt x="10838833" y="1806347"/>
                  <a:pt x="10826917" y="1789085"/>
                </a:cubicBezTo>
                <a:cubicBezTo>
                  <a:pt x="10818974" y="1780455"/>
                  <a:pt x="10815005" y="1780455"/>
                  <a:pt x="10818974" y="1784772"/>
                </a:cubicBezTo>
                <a:cubicBezTo>
                  <a:pt x="10818974" y="1789085"/>
                  <a:pt x="10818974" y="1793403"/>
                  <a:pt x="10815005" y="1789085"/>
                </a:cubicBezTo>
                <a:cubicBezTo>
                  <a:pt x="10811031" y="1784772"/>
                  <a:pt x="10807062" y="1776141"/>
                  <a:pt x="10807062" y="1767510"/>
                </a:cubicBezTo>
                <a:cubicBezTo>
                  <a:pt x="10807062" y="1750249"/>
                  <a:pt x="10799119" y="1745931"/>
                  <a:pt x="10795146" y="1767510"/>
                </a:cubicBezTo>
                <a:cubicBezTo>
                  <a:pt x="10795146" y="1776141"/>
                  <a:pt x="10799119" y="1793403"/>
                  <a:pt x="10811031" y="1806347"/>
                </a:cubicBezTo>
                <a:cubicBezTo>
                  <a:pt x="10826917" y="1827926"/>
                  <a:pt x="10850745" y="1836557"/>
                  <a:pt x="10850745" y="1819296"/>
                </a:cubicBezTo>
                <a:cubicBezTo>
                  <a:pt x="10850745" y="1806347"/>
                  <a:pt x="10862661" y="1814977"/>
                  <a:pt x="10862661" y="1832239"/>
                </a:cubicBezTo>
                <a:cubicBezTo>
                  <a:pt x="10862661" y="1840870"/>
                  <a:pt x="10862661" y="1845188"/>
                  <a:pt x="10858687" y="1840870"/>
                </a:cubicBezTo>
                <a:cubicBezTo>
                  <a:pt x="10858687" y="1840870"/>
                  <a:pt x="10854718" y="1840870"/>
                  <a:pt x="10854718" y="1845188"/>
                </a:cubicBezTo>
                <a:cubicBezTo>
                  <a:pt x="10854718" y="1858131"/>
                  <a:pt x="10826917" y="1849501"/>
                  <a:pt x="10811031" y="1832239"/>
                </a:cubicBezTo>
                <a:cubicBezTo>
                  <a:pt x="10795146" y="1814977"/>
                  <a:pt x="10759406" y="1797716"/>
                  <a:pt x="10767349" y="1814977"/>
                </a:cubicBezTo>
                <a:cubicBezTo>
                  <a:pt x="10767349" y="1819296"/>
                  <a:pt x="10771318" y="1823609"/>
                  <a:pt x="10775292" y="1819296"/>
                </a:cubicBezTo>
                <a:cubicBezTo>
                  <a:pt x="10775292" y="1819296"/>
                  <a:pt x="10783234" y="1819296"/>
                  <a:pt x="10791177" y="1827926"/>
                </a:cubicBezTo>
                <a:cubicBezTo>
                  <a:pt x="10799119" y="1836557"/>
                  <a:pt x="10799119" y="1840870"/>
                  <a:pt x="10795146" y="1840870"/>
                </a:cubicBezTo>
                <a:cubicBezTo>
                  <a:pt x="10791177" y="1840870"/>
                  <a:pt x="10787203" y="1845188"/>
                  <a:pt x="10787203" y="1853819"/>
                </a:cubicBezTo>
                <a:cubicBezTo>
                  <a:pt x="10787203" y="1871080"/>
                  <a:pt x="10775292" y="1871080"/>
                  <a:pt x="10771318" y="1853819"/>
                </a:cubicBezTo>
                <a:cubicBezTo>
                  <a:pt x="10767349" y="1840870"/>
                  <a:pt x="10767349" y="1840870"/>
                  <a:pt x="10759406" y="1849501"/>
                </a:cubicBezTo>
                <a:cubicBezTo>
                  <a:pt x="10751464" y="1858131"/>
                  <a:pt x="10747490" y="1858131"/>
                  <a:pt x="10739548" y="1849501"/>
                </a:cubicBezTo>
                <a:cubicBezTo>
                  <a:pt x="10735578" y="1840870"/>
                  <a:pt x="10731605" y="1840870"/>
                  <a:pt x="10731605" y="1845188"/>
                </a:cubicBezTo>
                <a:cubicBezTo>
                  <a:pt x="10731605" y="1849501"/>
                  <a:pt x="10739548" y="1858131"/>
                  <a:pt x="10747490" y="1862450"/>
                </a:cubicBezTo>
                <a:cubicBezTo>
                  <a:pt x="10767349" y="1875394"/>
                  <a:pt x="10763375" y="1888342"/>
                  <a:pt x="10739548" y="1884024"/>
                </a:cubicBezTo>
                <a:cubicBezTo>
                  <a:pt x="10727636" y="1884024"/>
                  <a:pt x="10715720" y="1884024"/>
                  <a:pt x="10711751" y="1888342"/>
                </a:cubicBezTo>
                <a:cubicBezTo>
                  <a:pt x="10699835" y="1896973"/>
                  <a:pt x="10679980" y="1875394"/>
                  <a:pt x="10679980" y="1858131"/>
                </a:cubicBezTo>
                <a:cubicBezTo>
                  <a:pt x="10679980" y="1849501"/>
                  <a:pt x="10676007" y="1849501"/>
                  <a:pt x="10668064" y="1858131"/>
                </a:cubicBezTo>
                <a:cubicBezTo>
                  <a:pt x="10664095" y="1862450"/>
                  <a:pt x="10660121" y="1871080"/>
                  <a:pt x="10660121" y="1875394"/>
                </a:cubicBezTo>
                <a:cubicBezTo>
                  <a:pt x="10664095" y="1884024"/>
                  <a:pt x="10648209" y="1901287"/>
                  <a:pt x="10640267" y="1896973"/>
                </a:cubicBezTo>
                <a:cubicBezTo>
                  <a:pt x="10636293" y="1892655"/>
                  <a:pt x="10632324" y="1896973"/>
                  <a:pt x="10632324" y="1901287"/>
                </a:cubicBezTo>
                <a:cubicBezTo>
                  <a:pt x="10632324" y="1909917"/>
                  <a:pt x="10628351" y="1909917"/>
                  <a:pt x="10612465" y="1901287"/>
                </a:cubicBezTo>
                <a:cubicBezTo>
                  <a:pt x="10600554" y="1892655"/>
                  <a:pt x="10592611" y="1892655"/>
                  <a:pt x="10580695" y="1901287"/>
                </a:cubicBezTo>
                <a:cubicBezTo>
                  <a:pt x="10572752" y="1905604"/>
                  <a:pt x="10556867" y="1909917"/>
                  <a:pt x="10544955" y="1914235"/>
                </a:cubicBezTo>
                <a:cubicBezTo>
                  <a:pt x="10529070" y="1914235"/>
                  <a:pt x="10521127" y="1914235"/>
                  <a:pt x="10513185" y="1896973"/>
                </a:cubicBezTo>
                <a:cubicBezTo>
                  <a:pt x="10505242" y="1884024"/>
                  <a:pt x="10497299" y="1875394"/>
                  <a:pt x="10493326" y="1875394"/>
                </a:cubicBezTo>
                <a:cubicBezTo>
                  <a:pt x="10485383" y="1875394"/>
                  <a:pt x="10485383" y="1871080"/>
                  <a:pt x="10493326" y="1862450"/>
                </a:cubicBezTo>
                <a:cubicBezTo>
                  <a:pt x="10497299" y="1853819"/>
                  <a:pt x="10497299" y="1849501"/>
                  <a:pt x="10493326" y="1853819"/>
                </a:cubicBezTo>
                <a:cubicBezTo>
                  <a:pt x="10489357" y="1853819"/>
                  <a:pt x="10477441" y="1853819"/>
                  <a:pt x="10465529" y="1845188"/>
                </a:cubicBezTo>
                <a:cubicBezTo>
                  <a:pt x="10453613" y="1836557"/>
                  <a:pt x="10449643" y="1827926"/>
                  <a:pt x="10453613" y="1823609"/>
                </a:cubicBezTo>
                <a:cubicBezTo>
                  <a:pt x="10457586" y="1819296"/>
                  <a:pt x="10457586" y="1814977"/>
                  <a:pt x="10449643" y="1806347"/>
                </a:cubicBezTo>
                <a:cubicBezTo>
                  <a:pt x="10441701" y="1797716"/>
                  <a:pt x="10437727" y="1797716"/>
                  <a:pt x="10433758" y="1806347"/>
                </a:cubicBezTo>
                <a:cubicBezTo>
                  <a:pt x="10429785" y="1810664"/>
                  <a:pt x="10429785" y="1819296"/>
                  <a:pt x="10433758" y="1819296"/>
                </a:cubicBezTo>
                <a:cubicBezTo>
                  <a:pt x="10441701" y="1823609"/>
                  <a:pt x="10441701" y="1845188"/>
                  <a:pt x="10433758" y="1845188"/>
                </a:cubicBezTo>
                <a:cubicBezTo>
                  <a:pt x="10433758" y="1845188"/>
                  <a:pt x="10425816" y="1840870"/>
                  <a:pt x="10425816" y="1836557"/>
                </a:cubicBezTo>
                <a:cubicBezTo>
                  <a:pt x="10421842" y="1827926"/>
                  <a:pt x="10421842" y="1827926"/>
                  <a:pt x="10421842" y="1832239"/>
                </a:cubicBezTo>
                <a:cubicBezTo>
                  <a:pt x="10421842" y="1840870"/>
                  <a:pt x="10449643" y="1884024"/>
                  <a:pt x="10453613" y="1879711"/>
                </a:cubicBezTo>
                <a:cubicBezTo>
                  <a:pt x="10453613" y="1879711"/>
                  <a:pt x="10461555" y="1879711"/>
                  <a:pt x="10465529" y="1888342"/>
                </a:cubicBezTo>
                <a:cubicBezTo>
                  <a:pt x="10477441" y="1901287"/>
                  <a:pt x="10477441" y="1901287"/>
                  <a:pt x="10465529" y="1909917"/>
                </a:cubicBezTo>
                <a:cubicBezTo>
                  <a:pt x="10453613" y="1918548"/>
                  <a:pt x="10433758" y="1905604"/>
                  <a:pt x="10433758" y="1888342"/>
                </a:cubicBezTo>
                <a:cubicBezTo>
                  <a:pt x="10433758" y="1884024"/>
                  <a:pt x="10425816" y="1879711"/>
                  <a:pt x="10413899" y="1879711"/>
                </a:cubicBezTo>
                <a:cubicBezTo>
                  <a:pt x="10401988" y="1879711"/>
                  <a:pt x="10394045" y="1875394"/>
                  <a:pt x="10394045" y="1871080"/>
                </a:cubicBezTo>
                <a:cubicBezTo>
                  <a:pt x="10394045" y="1866763"/>
                  <a:pt x="10394045" y="1862450"/>
                  <a:pt x="10398014" y="1862450"/>
                </a:cubicBezTo>
                <a:cubicBezTo>
                  <a:pt x="10409930" y="1862450"/>
                  <a:pt x="10409930" y="1840870"/>
                  <a:pt x="10398014" y="1832239"/>
                </a:cubicBezTo>
                <a:cubicBezTo>
                  <a:pt x="10386102" y="1823609"/>
                  <a:pt x="10382129" y="1827926"/>
                  <a:pt x="10370217" y="1845188"/>
                </a:cubicBezTo>
                <a:cubicBezTo>
                  <a:pt x="10362275" y="1858131"/>
                  <a:pt x="10354332" y="1866763"/>
                  <a:pt x="10346389" y="1862450"/>
                </a:cubicBezTo>
                <a:cubicBezTo>
                  <a:pt x="10342416" y="1858131"/>
                  <a:pt x="10338447" y="1862450"/>
                  <a:pt x="10342416" y="1866763"/>
                </a:cubicBezTo>
                <a:cubicBezTo>
                  <a:pt x="10342416" y="1875394"/>
                  <a:pt x="10342416" y="1879711"/>
                  <a:pt x="10338447" y="1884024"/>
                </a:cubicBezTo>
                <a:cubicBezTo>
                  <a:pt x="10326531" y="1892655"/>
                  <a:pt x="10338447" y="1905604"/>
                  <a:pt x="10350359" y="1901287"/>
                </a:cubicBezTo>
                <a:cubicBezTo>
                  <a:pt x="10358301" y="1896973"/>
                  <a:pt x="10362275" y="1896973"/>
                  <a:pt x="10354332" y="1905604"/>
                </a:cubicBezTo>
                <a:cubicBezTo>
                  <a:pt x="10350359" y="1914235"/>
                  <a:pt x="10346389" y="1914235"/>
                  <a:pt x="10334473" y="1901287"/>
                </a:cubicBezTo>
                <a:cubicBezTo>
                  <a:pt x="10322561" y="1888342"/>
                  <a:pt x="10322561" y="1888342"/>
                  <a:pt x="10322561" y="1901287"/>
                </a:cubicBezTo>
                <a:cubicBezTo>
                  <a:pt x="10322561" y="1922865"/>
                  <a:pt x="10298733" y="1935810"/>
                  <a:pt x="10290791" y="1922865"/>
                </a:cubicBezTo>
                <a:cubicBezTo>
                  <a:pt x="10286817" y="1918548"/>
                  <a:pt x="10282848" y="1909917"/>
                  <a:pt x="10282848" y="1901287"/>
                </a:cubicBezTo>
                <a:cubicBezTo>
                  <a:pt x="10282848" y="1892655"/>
                  <a:pt x="10282848" y="1888342"/>
                  <a:pt x="10278875" y="1892655"/>
                </a:cubicBezTo>
                <a:cubicBezTo>
                  <a:pt x="10266963" y="1901287"/>
                  <a:pt x="10262989" y="1871080"/>
                  <a:pt x="10274905" y="1858131"/>
                </a:cubicBezTo>
                <a:cubicBezTo>
                  <a:pt x="10278876" y="1851660"/>
                  <a:pt x="10280862" y="1847344"/>
                  <a:pt x="10280862" y="1844108"/>
                </a:cubicBezTo>
                <a:lnTo>
                  <a:pt x="10276126" y="1838104"/>
                </a:lnTo>
                <a:lnTo>
                  <a:pt x="10274905" y="1827926"/>
                </a:lnTo>
                <a:cubicBezTo>
                  <a:pt x="10270932" y="1814977"/>
                  <a:pt x="10262989" y="1814977"/>
                  <a:pt x="10255047" y="1823609"/>
                </a:cubicBezTo>
                <a:cubicBezTo>
                  <a:pt x="10255047" y="1827926"/>
                  <a:pt x="10259020" y="1832239"/>
                  <a:pt x="10262989" y="1836557"/>
                </a:cubicBezTo>
                <a:cubicBezTo>
                  <a:pt x="10262989" y="1840870"/>
                  <a:pt x="10259020" y="1845188"/>
                  <a:pt x="10255047" y="1840870"/>
                </a:cubicBezTo>
                <a:cubicBezTo>
                  <a:pt x="10255047" y="1836557"/>
                  <a:pt x="10251078" y="1840870"/>
                  <a:pt x="10251078" y="1845188"/>
                </a:cubicBezTo>
                <a:cubicBezTo>
                  <a:pt x="10251078" y="1849501"/>
                  <a:pt x="10255047" y="1853819"/>
                  <a:pt x="10259020" y="1853819"/>
                </a:cubicBezTo>
                <a:cubicBezTo>
                  <a:pt x="10262989" y="1853819"/>
                  <a:pt x="10262989" y="1858131"/>
                  <a:pt x="10259020" y="1871080"/>
                </a:cubicBezTo>
                <a:cubicBezTo>
                  <a:pt x="10255047" y="1879711"/>
                  <a:pt x="10255047" y="1892655"/>
                  <a:pt x="10259020" y="1901287"/>
                </a:cubicBezTo>
                <a:cubicBezTo>
                  <a:pt x="10266963" y="1922865"/>
                  <a:pt x="10251078" y="1940128"/>
                  <a:pt x="10235192" y="1927178"/>
                </a:cubicBezTo>
                <a:cubicBezTo>
                  <a:pt x="10223276" y="1918548"/>
                  <a:pt x="10223276" y="1918548"/>
                  <a:pt x="10235192" y="1918548"/>
                </a:cubicBezTo>
                <a:cubicBezTo>
                  <a:pt x="10247104" y="1918548"/>
                  <a:pt x="10251078" y="1905604"/>
                  <a:pt x="10239161" y="1896973"/>
                </a:cubicBezTo>
                <a:cubicBezTo>
                  <a:pt x="10235192" y="1892655"/>
                  <a:pt x="10235192" y="1888342"/>
                  <a:pt x="10239161" y="1875394"/>
                </a:cubicBezTo>
                <a:cubicBezTo>
                  <a:pt x="10247104" y="1862450"/>
                  <a:pt x="10247104" y="1858131"/>
                  <a:pt x="10235192" y="1866763"/>
                </a:cubicBezTo>
                <a:cubicBezTo>
                  <a:pt x="10223276" y="1875394"/>
                  <a:pt x="10219307" y="1875394"/>
                  <a:pt x="10207391" y="1875394"/>
                </a:cubicBezTo>
                <a:cubicBezTo>
                  <a:pt x="10203422" y="1875394"/>
                  <a:pt x="10203422" y="1884024"/>
                  <a:pt x="10203422" y="1892655"/>
                </a:cubicBezTo>
                <a:cubicBezTo>
                  <a:pt x="10203422" y="1901287"/>
                  <a:pt x="10207391" y="1909917"/>
                  <a:pt x="10211365" y="1905604"/>
                </a:cubicBezTo>
                <a:cubicBezTo>
                  <a:pt x="10211365" y="1905604"/>
                  <a:pt x="10215333" y="1905604"/>
                  <a:pt x="10215333" y="1909917"/>
                </a:cubicBezTo>
                <a:cubicBezTo>
                  <a:pt x="10215333" y="1922865"/>
                  <a:pt x="10191506" y="1927178"/>
                  <a:pt x="10183563" y="1914235"/>
                </a:cubicBezTo>
                <a:cubicBezTo>
                  <a:pt x="10179594" y="1905604"/>
                  <a:pt x="10175621" y="1901287"/>
                  <a:pt x="10179594" y="1901287"/>
                </a:cubicBezTo>
                <a:cubicBezTo>
                  <a:pt x="10183563" y="1901287"/>
                  <a:pt x="10179594" y="1896973"/>
                  <a:pt x="10175621" y="1888342"/>
                </a:cubicBezTo>
                <a:cubicBezTo>
                  <a:pt x="10167678" y="1875394"/>
                  <a:pt x="10167678" y="1875394"/>
                  <a:pt x="10159735" y="1896973"/>
                </a:cubicBezTo>
                <a:cubicBezTo>
                  <a:pt x="10151793" y="1918548"/>
                  <a:pt x="10151793" y="1918548"/>
                  <a:pt x="10147823" y="1901287"/>
                </a:cubicBezTo>
                <a:cubicBezTo>
                  <a:pt x="10143850" y="1875394"/>
                  <a:pt x="10135907" y="1875394"/>
                  <a:pt x="10116053" y="1901287"/>
                </a:cubicBezTo>
                <a:cubicBezTo>
                  <a:pt x="10108110" y="1914235"/>
                  <a:pt x="10096194" y="1922865"/>
                  <a:pt x="10092225" y="1918548"/>
                </a:cubicBezTo>
                <a:cubicBezTo>
                  <a:pt x="10088251" y="1914235"/>
                  <a:pt x="10084282" y="1918548"/>
                  <a:pt x="10084282" y="1922865"/>
                </a:cubicBezTo>
                <a:cubicBezTo>
                  <a:pt x="10084282" y="1927178"/>
                  <a:pt x="10080309" y="1931497"/>
                  <a:pt x="10076339" y="1931497"/>
                </a:cubicBezTo>
                <a:cubicBezTo>
                  <a:pt x="10072366" y="1931497"/>
                  <a:pt x="10064423" y="1940128"/>
                  <a:pt x="10060454" y="1944441"/>
                </a:cubicBezTo>
                <a:lnTo>
                  <a:pt x="10044984" y="1952650"/>
                </a:lnTo>
                <a:lnTo>
                  <a:pt x="10048538" y="1944441"/>
                </a:lnTo>
                <a:cubicBezTo>
                  <a:pt x="10052512" y="1931497"/>
                  <a:pt x="10052512" y="1931497"/>
                  <a:pt x="10044569" y="1940128"/>
                </a:cubicBezTo>
                <a:cubicBezTo>
                  <a:pt x="10036627" y="1944441"/>
                  <a:pt x="10036627" y="1953071"/>
                  <a:pt x="10040595" y="1953071"/>
                </a:cubicBezTo>
                <a:lnTo>
                  <a:pt x="10043458" y="1953461"/>
                </a:lnTo>
                <a:lnTo>
                  <a:pt x="10039108" y="1955769"/>
                </a:lnTo>
                <a:cubicBezTo>
                  <a:pt x="10030668" y="1955230"/>
                  <a:pt x="10022726" y="1950915"/>
                  <a:pt x="10020741" y="1944441"/>
                </a:cubicBezTo>
                <a:cubicBezTo>
                  <a:pt x="10016768" y="1927178"/>
                  <a:pt x="10000883" y="1931497"/>
                  <a:pt x="10004856" y="1953071"/>
                </a:cubicBezTo>
                <a:cubicBezTo>
                  <a:pt x="10004856" y="1970333"/>
                  <a:pt x="10004856" y="1970333"/>
                  <a:pt x="9996913" y="1961702"/>
                </a:cubicBezTo>
                <a:cubicBezTo>
                  <a:pt x="9992940" y="1957389"/>
                  <a:pt x="9984997" y="1953071"/>
                  <a:pt x="9981028" y="1957389"/>
                </a:cubicBezTo>
                <a:cubicBezTo>
                  <a:pt x="9979041" y="1959545"/>
                  <a:pt x="9977056" y="1959545"/>
                  <a:pt x="9975070" y="1958467"/>
                </a:cubicBezTo>
                <a:lnTo>
                  <a:pt x="9973319" y="1956881"/>
                </a:lnTo>
                <a:lnTo>
                  <a:pt x="9977055" y="1948758"/>
                </a:lnTo>
                <a:cubicBezTo>
                  <a:pt x="9977055" y="1944441"/>
                  <a:pt x="9984997" y="1935810"/>
                  <a:pt x="9992940" y="1931497"/>
                </a:cubicBezTo>
                <a:cubicBezTo>
                  <a:pt x="10012799" y="1918548"/>
                  <a:pt x="10016768" y="1896973"/>
                  <a:pt x="9996913" y="1901287"/>
                </a:cubicBezTo>
                <a:cubicBezTo>
                  <a:pt x="9988971" y="1905604"/>
                  <a:pt x="9984997" y="1905604"/>
                  <a:pt x="9984997" y="1901287"/>
                </a:cubicBezTo>
                <a:cubicBezTo>
                  <a:pt x="9984997" y="1888342"/>
                  <a:pt x="9981028" y="1875394"/>
                  <a:pt x="9977055" y="1875394"/>
                </a:cubicBezTo>
                <a:cubicBezTo>
                  <a:pt x="9973085" y="1875394"/>
                  <a:pt x="9973085" y="1879711"/>
                  <a:pt x="9973085" y="1884024"/>
                </a:cubicBezTo>
                <a:cubicBezTo>
                  <a:pt x="9977055" y="1892655"/>
                  <a:pt x="9961169" y="1901287"/>
                  <a:pt x="9949257" y="1896973"/>
                </a:cubicBezTo>
                <a:cubicBezTo>
                  <a:pt x="9945284" y="1892655"/>
                  <a:pt x="9941315" y="1896973"/>
                  <a:pt x="9937341" y="1901287"/>
                </a:cubicBezTo>
                <a:cubicBezTo>
                  <a:pt x="9937341" y="1905604"/>
                  <a:pt x="9933372" y="1909917"/>
                  <a:pt x="9929399" y="1905604"/>
                </a:cubicBezTo>
                <a:cubicBezTo>
                  <a:pt x="9929399" y="1905604"/>
                  <a:pt x="9925429" y="1909917"/>
                  <a:pt x="9921456" y="1918548"/>
                </a:cubicBezTo>
                <a:cubicBezTo>
                  <a:pt x="9917487" y="1935810"/>
                  <a:pt x="9917487" y="1935810"/>
                  <a:pt x="9905571" y="1918548"/>
                </a:cubicBezTo>
                <a:cubicBezTo>
                  <a:pt x="9897628" y="1909917"/>
                  <a:pt x="9889685" y="1901287"/>
                  <a:pt x="9889685" y="1905604"/>
                </a:cubicBezTo>
                <a:cubicBezTo>
                  <a:pt x="9885716" y="1909917"/>
                  <a:pt x="9889685" y="1914235"/>
                  <a:pt x="9889685" y="1918548"/>
                </a:cubicBezTo>
                <a:cubicBezTo>
                  <a:pt x="9893659" y="1918548"/>
                  <a:pt x="9893659" y="1927178"/>
                  <a:pt x="9893659" y="1931497"/>
                </a:cubicBezTo>
                <a:cubicBezTo>
                  <a:pt x="9889685" y="1935810"/>
                  <a:pt x="9893659" y="1940128"/>
                  <a:pt x="9901601" y="1944441"/>
                </a:cubicBezTo>
                <a:cubicBezTo>
                  <a:pt x="9909544" y="1944441"/>
                  <a:pt x="9913513" y="1944441"/>
                  <a:pt x="9917487" y="1931497"/>
                </a:cubicBezTo>
                <a:cubicBezTo>
                  <a:pt x="9921456" y="1922865"/>
                  <a:pt x="9925429" y="1918548"/>
                  <a:pt x="9929399" y="1918548"/>
                </a:cubicBezTo>
                <a:cubicBezTo>
                  <a:pt x="9933372" y="1918548"/>
                  <a:pt x="9941315" y="1918548"/>
                  <a:pt x="9949257" y="1914235"/>
                </a:cubicBezTo>
                <a:cubicBezTo>
                  <a:pt x="9965143" y="1909917"/>
                  <a:pt x="9977055" y="1922865"/>
                  <a:pt x="9973085" y="1944441"/>
                </a:cubicBezTo>
                <a:lnTo>
                  <a:pt x="9973085" y="1956669"/>
                </a:lnTo>
                <a:lnTo>
                  <a:pt x="9969112" y="1953071"/>
                </a:lnTo>
                <a:cubicBezTo>
                  <a:pt x="9965143" y="1948758"/>
                  <a:pt x="9957200" y="1944441"/>
                  <a:pt x="9953227" y="1948758"/>
                </a:cubicBezTo>
                <a:cubicBezTo>
                  <a:pt x="9945284" y="1953071"/>
                  <a:pt x="9941315" y="1948758"/>
                  <a:pt x="9937341" y="1940128"/>
                </a:cubicBezTo>
                <a:cubicBezTo>
                  <a:pt x="9933372" y="1927178"/>
                  <a:pt x="9921456" y="1922865"/>
                  <a:pt x="9921456" y="1940128"/>
                </a:cubicBezTo>
                <a:cubicBezTo>
                  <a:pt x="9921456" y="1957389"/>
                  <a:pt x="9909544" y="1966019"/>
                  <a:pt x="9901601" y="1957389"/>
                </a:cubicBezTo>
                <a:cubicBezTo>
                  <a:pt x="9889685" y="1944441"/>
                  <a:pt x="9881743" y="1948758"/>
                  <a:pt x="9881743" y="1966019"/>
                </a:cubicBezTo>
                <a:cubicBezTo>
                  <a:pt x="9881743" y="1978964"/>
                  <a:pt x="9877774" y="1987595"/>
                  <a:pt x="9869831" y="1987595"/>
                </a:cubicBezTo>
                <a:cubicBezTo>
                  <a:pt x="9861889" y="1991912"/>
                  <a:pt x="9857915" y="1987595"/>
                  <a:pt x="9861889" y="1978964"/>
                </a:cubicBezTo>
                <a:cubicBezTo>
                  <a:pt x="9865857" y="1970333"/>
                  <a:pt x="9861889" y="1966019"/>
                  <a:pt x="9857915" y="1961702"/>
                </a:cubicBezTo>
                <a:cubicBezTo>
                  <a:pt x="9853946" y="1961702"/>
                  <a:pt x="9849972" y="1961702"/>
                  <a:pt x="9849972" y="1966019"/>
                </a:cubicBezTo>
                <a:cubicBezTo>
                  <a:pt x="9849972" y="1978964"/>
                  <a:pt x="9826145" y="1983282"/>
                  <a:pt x="9814233" y="1970333"/>
                </a:cubicBezTo>
                <a:cubicBezTo>
                  <a:pt x="9802317" y="1953071"/>
                  <a:pt x="9806290" y="1944441"/>
                  <a:pt x="9830118" y="1944441"/>
                </a:cubicBezTo>
                <a:cubicBezTo>
                  <a:pt x="9842030" y="1944441"/>
                  <a:pt x="9846003" y="1940128"/>
                  <a:pt x="9846003" y="1931497"/>
                </a:cubicBezTo>
                <a:cubicBezTo>
                  <a:pt x="9842030" y="1914235"/>
                  <a:pt x="9818202" y="1896973"/>
                  <a:pt x="9806290" y="1905604"/>
                </a:cubicBezTo>
                <a:cubicBezTo>
                  <a:pt x="9794374" y="1914235"/>
                  <a:pt x="9802317" y="1922865"/>
                  <a:pt x="9818202" y="1922865"/>
                </a:cubicBezTo>
                <a:cubicBezTo>
                  <a:pt x="9826145" y="1922865"/>
                  <a:pt x="9830118" y="1927178"/>
                  <a:pt x="9826145" y="1931497"/>
                </a:cubicBezTo>
                <a:cubicBezTo>
                  <a:pt x="9822175" y="1940128"/>
                  <a:pt x="9810259" y="1940128"/>
                  <a:pt x="9798347" y="1940128"/>
                </a:cubicBezTo>
                <a:cubicBezTo>
                  <a:pt x="9790405" y="1935810"/>
                  <a:pt x="9782462" y="1896973"/>
                  <a:pt x="9790405" y="1892655"/>
                </a:cubicBezTo>
                <a:cubicBezTo>
                  <a:pt x="9790405" y="1892655"/>
                  <a:pt x="9790405" y="1892655"/>
                  <a:pt x="9786431" y="1892655"/>
                </a:cubicBezTo>
                <a:cubicBezTo>
                  <a:pt x="9782462" y="1896973"/>
                  <a:pt x="9778489" y="1901287"/>
                  <a:pt x="9778489" y="1905604"/>
                </a:cubicBezTo>
                <a:cubicBezTo>
                  <a:pt x="9782462" y="1922865"/>
                  <a:pt x="9766577" y="1914235"/>
                  <a:pt x="9762603" y="1896973"/>
                </a:cubicBezTo>
                <a:lnTo>
                  <a:pt x="9758634" y="1879711"/>
                </a:lnTo>
                <a:lnTo>
                  <a:pt x="9758634" y="1896973"/>
                </a:lnTo>
                <a:cubicBezTo>
                  <a:pt x="9754661" y="1905604"/>
                  <a:pt x="9758634" y="1922865"/>
                  <a:pt x="9762603" y="1931497"/>
                </a:cubicBezTo>
                <a:cubicBezTo>
                  <a:pt x="9766577" y="1944441"/>
                  <a:pt x="9766577" y="1948758"/>
                  <a:pt x="9758634" y="1948758"/>
                </a:cubicBezTo>
                <a:cubicBezTo>
                  <a:pt x="9754661" y="1948758"/>
                  <a:pt x="9750691" y="1953071"/>
                  <a:pt x="9754661" y="1961702"/>
                </a:cubicBezTo>
                <a:cubicBezTo>
                  <a:pt x="9758634" y="1970333"/>
                  <a:pt x="9754661" y="1974651"/>
                  <a:pt x="9746718" y="1970333"/>
                </a:cubicBezTo>
                <a:cubicBezTo>
                  <a:pt x="9738775" y="1966019"/>
                  <a:pt x="9734806" y="1961702"/>
                  <a:pt x="9734806" y="1953071"/>
                </a:cubicBezTo>
                <a:cubicBezTo>
                  <a:pt x="9734806" y="1948758"/>
                  <a:pt x="9734806" y="1940128"/>
                  <a:pt x="9730833" y="1935810"/>
                </a:cubicBezTo>
                <a:cubicBezTo>
                  <a:pt x="9726863" y="1935810"/>
                  <a:pt x="9722890" y="1935810"/>
                  <a:pt x="9722890" y="1940128"/>
                </a:cubicBezTo>
                <a:cubicBezTo>
                  <a:pt x="9722890" y="1944441"/>
                  <a:pt x="9714947" y="1944441"/>
                  <a:pt x="9703036" y="1944441"/>
                </a:cubicBezTo>
                <a:cubicBezTo>
                  <a:pt x="9691119" y="1944441"/>
                  <a:pt x="9683177" y="1948758"/>
                  <a:pt x="9679208" y="1957389"/>
                </a:cubicBezTo>
                <a:cubicBezTo>
                  <a:pt x="9675234" y="1970333"/>
                  <a:pt x="9671265" y="1970333"/>
                  <a:pt x="9667292" y="1957389"/>
                </a:cubicBezTo>
                <a:cubicBezTo>
                  <a:pt x="9667292" y="1948758"/>
                  <a:pt x="9659349" y="1944441"/>
                  <a:pt x="9655380" y="1944441"/>
                </a:cubicBezTo>
                <a:cubicBezTo>
                  <a:pt x="9651407" y="1944441"/>
                  <a:pt x="9651407" y="1944441"/>
                  <a:pt x="9655380" y="1948758"/>
                </a:cubicBezTo>
                <a:cubicBezTo>
                  <a:pt x="9659349" y="1953071"/>
                  <a:pt x="9663323" y="1966019"/>
                  <a:pt x="9667292" y="1978964"/>
                </a:cubicBezTo>
                <a:cubicBezTo>
                  <a:pt x="9667292" y="1996226"/>
                  <a:pt x="9667292" y="2000543"/>
                  <a:pt x="9659349" y="2000543"/>
                </a:cubicBezTo>
                <a:cubicBezTo>
                  <a:pt x="9651407" y="2000543"/>
                  <a:pt x="9647437" y="1996226"/>
                  <a:pt x="9651407" y="1983282"/>
                </a:cubicBezTo>
                <a:cubicBezTo>
                  <a:pt x="9651407" y="1974651"/>
                  <a:pt x="9651407" y="1966019"/>
                  <a:pt x="9647437" y="1966019"/>
                </a:cubicBezTo>
                <a:cubicBezTo>
                  <a:pt x="9647437" y="1966019"/>
                  <a:pt x="9643464" y="1961702"/>
                  <a:pt x="9643464" y="1953071"/>
                </a:cubicBezTo>
                <a:cubicBezTo>
                  <a:pt x="9643464" y="1940128"/>
                  <a:pt x="9631552" y="1940128"/>
                  <a:pt x="9623609" y="1953071"/>
                </a:cubicBezTo>
                <a:cubicBezTo>
                  <a:pt x="9623609" y="1957389"/>
                  <a:pt x="9619636" y="1953071"/>
                  <a:pt x="9615667" y="1944441"/>
                </a:cubicBezTo>
                <a:cubicBezTo>
                  <a:pt x="9611693" y="1927178"/>
                  <a:pt x="9591839" y="1918548"/>
                  <a:pt x="9591839" y="1931497"/>
                </a:cubicBezTo>
                <a:cubicBezTo>
                  <a:pt x="9591839" y="1935810"/>
                  <a:pt x="9583896" y="1944441"/>
                  <a:pt x="9575953" y="1948758"/>
                </a:cubicBezTo>
                <a:cubicBezTo>
                  <a:pt x="9564037" y="1957389"/>
                  <a:pt x="9564037" y="1961702"/>
                  <a:pt x="9568011" y="1966019"/>
                </a:cubicBezTo>
                <a:cubicBezTo>
                  <a:pt x="9571980" y="1970333"/>
                  <a:pt x="9571980" y="1978964"/>
                  <a:pt x="9560068" y="1991912"/>
                </a:cubicBezTo>
                <a:cubicBezTo>
                  <a:pt x="9544183" y="2013488"/>
                  <a:pt x="9520355" y="2004856"/>
                  <a:pt x="9516381" y="1974651"/>
                </a:cubicBezTo>
                <a:cubicBezTo>
                  <a:pt x="9512412" y="1957389"/>
                  <a:pt x="9488585" y="1927178"/>
                  <a:pt x="9476669" y="1927178"/>
                </a:cubicBezTo>
                <a:cubicBezTo>
                  <a:pt x="9472699" y="1927178"/>
                  <a:pt x="9476669" y="1931497"/>
                  <a:pt x="9480642" y="1935810"/>
                </a:cubicBezTo>
                <a:cubicBezTo>
                  <a:pt x="9484611" y="1940127"/>
                  <a:pt x="9484611" y="1944440"/>
                  <a:pt x="9480642" y="1944440"/>
                </a:cubicBezTo>
                <a:cubicBezTo>
                  <a:pt x="9476669" y="1944440"/>
                  <a:pt x="9472699" y="1948758"/>
                  <a:pt x="9476669" y="1953071"/>
                </a:cubicBezTo>
                <a:cubicBezTo>
                  <a:pt x="9480642" y="1957389"/>
                  <a:pt x="9476669" y="1961702"/>
                  <a:pt x="9472699" y="1961702"/>
                </a:cubicBezTo>
                <a:cubicBezTo>
                  <a:pt x="9464757" y="1961702"/>
                  <a:pt x="9460783" y="1970332"/>
                  <a:pt x="9460783" y="1978964"/>
                </a:cubicBezTo>
                <a:cubicBezTo>
                  <a:pt x="9460783" y="1996225"/>
                  <a:pt x="9456814" y="1996225"/>
                  <a:pt x="9444898" y="1987595"/>
                </a:cubicBezTo>
                <a:cubicBezTo>
                  <a:pt x="9436955" y="1983281"/>
                  <a:pt x="9421070" y="1978964"/>
                  <a:pt x="9413127" y="1978964"/>
                </a:cubicBezTo>
                <a:cubicBezTo>
                  <a:pt x="9405185" y="1978964"/>
                  <a:pt x="9401215" y="1974651"/>
                  <a:pt x="9401215" y="1966019"/>
                </a:cubicBezTo>
                <a:cubicBezTo>
                  <a:pt x="9401215" y="1957389"/>
                  <a:pt x="9401215" y="1957389"/>
                  <a:pt x="9393273" y="1966019"/>
                </a:cubicBezTo>
                <a:cubicBezTo>
                  <a:pt x="9385330" y="1970332"/>
                  <a:pt x="9381357" y="1974651"/>
                  <a:pt x="9377387" y="1970332"/>
                </a:cubicBezTo>
                <a:cubicBezTo>
                  <a:pt x="9373414" y="1966019"/>
                  <a:pt x="9377387" y="1974651"/>
                  <a:pt x="9381357" y="1987595"/>
                </a:cubicBezTo>
                <a:cubicBezTo>
                  <a:pt x="9393273" y="2013488"/>
                  <a:pt x="9385330" y="2022118"/>
                  <a:pt x="9357529" y="2009174"/>
                </a:cubicBezTo>
                <a:cubicBezTo>
                  <a:pt x="9341643" y="2000543"/>
                  <a:pt x="9337674" y="1991912"/>
                  <a:pt x="9341643" y="1966019"/>
                </a:cubicBezTo>
                <a:cubicBezTo>
                  <a:pt x="9341643" y="1961702"/>
                  <a:pt x="9341643" y="1957389"/>
                  <a:pt x="9337674" y="1961702"/>
                </a:cubicBezTo>
                <a:cubicBezTo>
                  <a:pt x="9333701" y="1966019"/>
                  <a:pt x="9325758" y="1966019"/>
                  <a:pt x="9317816" y="1957389"/>
                </a:cubicBezTo>
                <a:cubicBezTo>
                  <a:pt x="9305904" y="1944440"/>
                  <a:pt x="9305904" y="1944440"/>
                  <a:pt x="9301931" y="1957389"/>
                </a:cubicBezTo>
                <a:cubicBezTo>
                  <a:pt x="9301931" y="1966019"/>
                  <a:pt x="9297961" y="1970332"/>
                  <a:pt x="9293988" y="1966019"/>
                </a:cubicBezTo>
                <a:cubicBezTo>
                  <a:pt x="9290019" y="1961702"/>
                  <a:pt x="9290019" y="1957389"/>
                  <a:pt x="9290019" y="1953071"/>
                </a:cubicBezTo>
                <a:cubicBezTo>
                  <a:pt x="9290019" y="1948758"/>
                  <a:pt x="9290019" y="1944440"/>
                  <a:pt x="9286045" y="1940127"/>
                </a:cubicBezTo>
                <a:cubicBezTo>
                  <a:pt x="9286045" y="1935810"/>
                  <a:pt x="9282076" y="1944440"/>
                  <a:pt x="9278103" y="1957389"/>
                </a:cubicBezTo>
                <a:cubicBezTo>
                  <a:pt x="9274133" y="1978964"/>
                  <a:pt x="9282076" y="1991912"/>
                  <a:pt x="9297961" y="1991912"/>
                </a:cubicBezTo>
                <a:cubicBezTo>
                  <a:pt x="9313847" y="1996225"/>
                  <a:pt x="9301931" y="2013488"/>
                  <a:pt x="9286045" y="2017805"/>
                </a:cubicBezTo>
                <a:cubicBezTo>
                  <a:pt x="9274133" y="2017805"/>
                  <a:pt x="9270160" y="2013488"/>
                  <a:pt x="9266191" y="2000543"/>
                </a:cubicBezTo>
                <a:lnTo>
                  <a:pt x="9262217" y="1983281"/>
                </a:lnTo>
                <a:lnTo>
                  <a:pt x="9258248" y="2000543"/>
                </a:lnTo>
                <a:cubicBezTo>
                  <a:pt x="9254275" y="2022118"/>
                  <a:pt x="9230447" y="2035066"/>
                  <a:pt x="9222504" y="2022118"/>
                </a:cubicBezTo>
                <a:cubicBezTo>
                  <a:pt x="9214561" y="2013488"/>
                  <a:pt x="9222504" y="1996225"/>
                  <a:pt x="9234420" y="2000543"/>
                </a:cubicBezTo>
                <a:cubicBezTo>
                  <a:pt x="9238389" y="2000543"/>
                  <a:pt x="9238389" y="1996225"/>
                  <a:pt x="9238389" y="1987595"/>
                </a:cubicBezTo>
                <a:cubicBezTo>
                  <a:pt x="9238389" y="1978964"/>
                  <a:pt x="9238389" y="1970332"/>
                  <a:pt x="9242363" y="1970332"/>
                </a:cubicBezTo>
                <a:cubicBezTo>
                  <a:pt x="9246332" y="1966019"/>
                  <a:pt x="9254275" y="1966019"/>
                  <a:pt x="9258248" y="1966019"/>
                </a:cubicBezTo>
                <a:cubicBezTo>
                  <a:pt x="9262217" y="1961702"/>
                  <a:pt x="9266191" y="1957389"/>
                  <a:pt x="9266191" y="1948758"/>
                </a:cubicBezTo>
                <a:cubicBezTo>
                  <a:pt x="9266191" y="1931497"/>
                  <a:pt x="9258248" y="1927178"/>
                  <a:pt x="9254275" y="1944440"/>
                </a:cubicBezTo>
                <a:cubicBezTo>
                  <a:pt x="9254275" y="1953071"/>
                  <a:pt x="9250305" y="1953071"/>
                  <a:pt x="9238389" y="1944440"/>
                </a:cubicBezTo>
                <a:cubicBezTo>
                  <a:pt x="9226477" y="1935810"/>
                  <a:pt x="9222504" y="1935810"/>
                  <a:pt x="9218535" y="1944440"/>
                </a:cubicBezTo>
                <a:cubicBezTo>
                  <a:pt x="9214561" y="1953071"/>
                  <a:pt x="9214561" y="1953071"/>
                  <a:pt x="9214561" y="1944440"/>
                </a:cubicBezTo>
                <a:cubicBezTo>
                  <a:pt x="9214561" y="1940127"/>
                  <a:pt x="9210592" y="1935810"/>
                  <a:pt x="9206619" y="1940127"/>
                </a:cubicBezTo>
                <a:cubicBezTo>
                  <a:pt x="9202649" y="1944440"/>
                  <a:pt x="9202649" y="1948758"/>
                  <a:pt x="9206619" y="1957389"/>
                </a:cubicBezTo>
                <a:cubicBezTo>
                  <a:pt x="9214561" y="1970332"/>
                  <a:pt x="9210592" y="1974651"/>
                  <a:pt x="9198676" y="1970332"/>
                </a:cubicBezTo>
                <a:cubicBezTo>
                  <a:pt x="9190733" y="1966019"/>
                  <a:pt x="9194707" y="1987595"/>
                  <a:pt x="9202649" y="2000543"/>
                </a:cubicBezTo>
                <a:cubicBezTo>
                  <a:pt x="9210592" y="2009174"/>
                  <a:pt x="9210592" y="2013488"/>
                  <a:pt x="9202649" y="2017805"/>
                </a:cubicBezTo>
                <a:cubicBezTo>
                  <a:pt x="9182791" y="2035066"/>
                  <a:pt x="9166905" y="2017805"/>
                  <a:pt x="9182791" y="1996225"/>
                </a:cubicBezTo>
                <a:cubicBezTo>
                  <a:pt x="9190733" y="1983281"/>
                  <a:pt x="9190733" y="1978964"/>
                  <a:pt x="9186764" y="1961702"/>
                </a:cubicBezTo>
                <a:cubicBezTo>
                  <a:pt x="9174848" y="1935810"/>
                  <a:pt x="9158963" y="1935810"/>
                  <a:pt x="9158963" y="1957389"/>
                </a:cubicBezTo>
                <a:cubicBezTo>
                  <a:pt x="9158963" y="1966019"/>
                  <a:pt x="9154994" y="1974651"/>
                  <a:pt x="9151020" y="1970332"/>
                </a:cubicBezTo>
                <a:cubicBezTo>
                  <a:pt x="9147051" y="1966019"/>
                  <a:pt x="9143078" y="1970332"/>
                  <a:pt x="9143078" y="1974651"/>
                </a:cubicBezTo>
                <a:cubicBezTo>
                  <a:pt x="9143078" y="1978964"/>
                  <a:pt x="9139109" y="1983281"/>
                  <a:pt x="9135135" y="1983281"/>
                </a:cubicBezTo>
                <a:cubicBezTo>
                  <a:pt x="9131166" y="1983281"/>
                  <a:pt x="9127193" y="1974651"/>
                  <a:pt x="9127193" y="1961702"/>
                </a:cubicBezTo>
                <a:cubicBezTo>
                  <a:pt x="9127193" y="1940127"/>
                  <a:pt x="9111307" y="1918548"/>
                  <a:pt x="9103365" y="1927178"/>
                </a:cubicBezTo>
                <a:cubicBezTo>
                  <a:pt x="9095422" y="1940127"/>
                  <a:pt x="9119250" y="2000543"/>
                  <a:pt x="9131166" y="1996225"/>
                </a:cubicBezTo>
                <a:cubicBezTo>
                  <a:pt x="9135135" y="1996225"/>
                  <a:pt x="9135135" y="2000543"/>
                  <a:pt x="9127193" y="2009174"/>
                </a:cubicBezTo>
                <a:cubicBezTo>
                  <a:pt x="9123223" y="2017805"/>
                  <a:pt x="9115281" y="2026436"/>
                  <a:pt x="9119250" y="2030749"/>
                </a:cubicBezTo>
                <a:cubicBezTo>
                  <a:pt x="9123223" y="2035066"/>
                  <a:pt x="9111307" y="2030749"/>
                  <a:pt x="9095422" y="2026436"/>
                </a:cubicBezTo>
                <a:cubicBezTo>
                  <a:pt x="9079537" y="2022118"/>
                  <a:pt x="9067625" y="2017805"/>
                  <a:pt x="9067625" y="2022118"/>
                </a:cubicBezTo>
                <a:cubicBezTo>
                  <a:pt x="9067625" y="2026436"/>
                  <a:pt x="9067625" y="2022118"/>
                  <a:pt x="9063651" y="2017805"/>
                </a:cubicBezTo>
                <a:cubicBezTo>
                  <a:pt x="9055709" y="2000543"/>
                  <a:pt x="9039823" y="2000543"/>
                  <a:pt x="9039823" y="2017805"/>
                </a:cubicBezTo>
                <a:cubicBezTo>
                  <a:pt x="9039823" y="2035066"/>
                  <a:pt x="9047766" y="2039379"/>
                  <a:pt x="9051739" y="2026436"/>
                </a:cubicBezTo>
                <a:cubicBezTo>
                  <a:pt x="9055709" y="2022118"/>
                  <a:pt x="9059682" y="2022118"/>
                  <a:pt x="9063651" y="2030749"/>
                </a:cubicBezTo>
                <a:cubicBezTo>
                  <a:pt x="9071594" y="2043698"/>
                  <a:pt x="9067625" y="2043698"/>
                  <a:pt x="9039823" y="2043698"/>
                </a:cubicBezTo>
                <a:cubicBezTo>
                  <a:pt x="9023938" y="2043698"/>
                  <a:pt x="9008053" y="2043698"/>
                  <a:pt x="9004084" y="2048010"/>
                </a:cubicBezTo>
                <a:cubicBezTo>
                  <a:pt x="9000110" y="2052329"/>
                  <a:pt x="8996141" y="2048010"/>
                  <a:pt x="8992167" y="2039379"/>
                </a:cubicBezTo>
                <a:cubicBezTo>
                  <a:pt x="8988198" y="2030749"/>
                  <a:pt x="8980256" y="2026436"/>
                  <a:pt x="8972313" y="2030749"/>
                </a:cubicBezTo>
                <a:cubicBezTo>
                  <a:pt x="8964371" y="2035066"/>
                  <a:pt x="8956428" y="2030749"/>
                  <a:pt x="8952455" y="2026436"/>
                </a:cubicBezTo>
                <a:cubicBezTo>
                  <a:pt x="8944512" y="2013488"/>
                  <a:pt x="8920684" y="2022118"/>
                  <a:pt x="8920684" y="2035066"/>
                </a:cubicBezTo>
                <a:cubicBezTo>
                  <a:pt x="8920684" y="2039379"/>
                  <a:pt x="8916715" y="2043698"/>
                  <a:pt x="8912741" y="2048010"/>
                </a:cubicBezTo>
                <a:cubicBezTo>
                  <a:pt x="8908772" y="2048010"/>
                  <a:pt x="8904799" y="2048010"/>
                  <a:pt x="8904799" y="2035066"/>
                </a:cubicBezTo>
                <a:cubicBezTo>
                  <a:pt x="8904799" y="2026436"/>
                  <a:pt x="8900829" y="2017805"/>
                  <a:pt x="8896856" y="2017805"/>
                </a:cubicBezTo>
                <a:cubicBezTo>
                  <a:pt x="8892887" y="2017805"/>
                  <a:pt x="8892887" y="2022118"/>
                  <a:pt x="8892887" y="2026436"/>
                </a:cubicBezTo>
                <a:cubicBezTo>
                  <a:pt x="8892887" y="2030749"/>
                  <a:pt x="8888913" y="2035066"/>
                  <a:pt x="8877001" y="2035066"/>
                </a:cubicBezTo>
                <a:cubicBezTo>
                  <a:pt x="8865085" y="2030749"/>
                  <a:pt x="8857143" y="2026436"/>
                  <a:pt x="8857143" y="2022118"/>
                </a:cubicBezTo>
                <a:cubicBezTo>
                  <a:pt x="8857143" y="2009174"/>
                  <a:pt x="8829346" y="1996225"/>
                  <a:pt x="8821403" y="2004856"/>
                </a:cubicBezTo>
                <a:cubicBezTo>
                  <a:pt x="8817429" y="2009174"/>
                  <a:pt x="8821403" y="2017805"/>
                  <a:pt x="8829346" y="2022118"/>
                </a:cubicBezTo>
                <a:cubicBezTo>
                  <a:pt x="8833315" y="2030749"/>
                  <a:pt x="8837288" y="2035066"/>
                  <a:pt x="8837288" y="2039379"/>
                </a:cubicBezTo>
                <a:cubicBezTo>
                  <a:pt x="8833315" y="2039379"/>
                  <a:pt x="8829346" y="2035066"/>
                  <a:pt x="8821403" y="2026436"/>
                </a:cubicBezTo>
                <a:cubicBezTo>
                  <a:pt x="8805518" y="2004856"/>
                  <a:pt x="8797575" y="2004856"/>
                  <a:pt x="8801544" y="2026436"/>
                </a:cubicBezTo>
                <a:cubicBezTo>
                  <a:pt x="8805518" y="2048010"/>
                  <a:pt x="8801544" y="2048010"/>
                  <a:pt x="8785659" y="2026436"/>
                </a:cubicBezTo>
                <a:cubicBezTo>
                  <a:pt x="8777717" y="2013488"/>
                  <a:pt x="8773747" y="2009174"/>
                  <a:pt x="8777717" y="2022118"/>
                </a:cubicBezTo>
                <a:cubicBezTo>
                  <a:pt x="8781690" y="2030749"/>
                  <a:pt x="8781690" y="2039379"/>
                  <a:pt x="8777717" y="2039379"/>
                </a:cubicBezTo>
                <a:cubicBezTo>
                  <a:pt x="8773747" y="2039379"/>
                  <a:pt x="8765805" y="2043698"/>
                  <a:pt x="8757862" y="2043698"/>
                </a:cubicBezTo>
                <a:cubicBezTo>
                  <a:pt x="8706233" y="2052329"/>
                  <a:pt x="8678435" y="2060959"/>
                  <a:pt x="8670493" y="2065272"/>
                </a:cubicBezTo>
                <a:cubicBezTo>
                  <a:pt x="8666519" y="2073903"/>
                  <a:pt x="8662550" y="2069590"/>
                  <a:pt x="8666519" y="2052329"/>
                </a:cubicBezTo>
                <a:cubicBezTo>
                  <a:pt x="8670493" y="2035066"/>
                  <a:pt x="8670493" y="2030749"/>
                  <a:pt x="8662550" y="2039379"/>
                </a:cubicBezTo>
                <a:cubicBezTo>
                  <a:pt x="8658577" y="2043698"/>
                  <a:pt x="8650634" y="2043698"/>
                  <a:pt x="8646665" y="2043698"/>
                </a:cubicBezTo>
                <a:cubicBezTo>
                  <a:pt x="8642691" y="2043698"/>
                  <a:pt x="8630780" y="2043698"/>
                  <a:pt x="8626806" y="2048010"/>
                </a:cubicBezTo>
                <a:cubicBezTo>
                  <a:pt x="8618864" y="2052329"/>
                  <a:pt x="8614895" y="2052329"/>
                  <a:pt x="8614895" y="2048010"/>
                </a:cubicBezTo>
                <a:cubicBezTo>
                  <a:pt x="8614895" y="2043698"/>
                  <a:pt x="8606952" y="2039379"/>
                  <a:pt x="8599009" y="2039379"/>
                </a:cubicBezTo>
                <a:cubicBezTo>
                  <a:pt x="8587093" y="2039379"/>
                  <a:pt x="8583124" y="2048010"/>
                  <a:pt x="8579151" y="2060959"/>
                </a:cubicBezTo>
                <a:cubicBezTo>
                  <a:pt x="8575181" y="2086852"/>
                  <a:pt x="8567239" y="2086852"/>
                  <a:pt x="8559296" y="2065272"/>
                </a:cubicBezTo>
                <a:cubicBezTo>
                  <a:pt x="8551353" y="2048010"/>
                  <a:pt x="8547380" y="2048010"/>
                  <a:pt x="8511640" y="2052329"/>
                </a:cubicBezTo>
                <a:cubicBezTo>
                  <a:pt x="8487812" y="2056642"/>
                  <a:pt x="8471927" y="2052329"/>
                  <a:pt x="8471927" y="2048010"/>
                </a:cubicBezTo>
                <a:cubicBezTo>
                  <a:pt x="8471927" y="2043698"/>
                  <a:pt x="8467953" y="2043698"/>
                  <a:pt x="8460011" y="2052329"/>
                </a:cubicBezTo>
                <a:cubicBezTo>
                  <a:pt x="8444126" y="2069590"/>
                  <a:pt x="8432214" y="2060959"/>
                  <a:pt x="8436183" y="2039379"/>
                </a:cubicBezTo>
                <a:cubicBezTo>
                  <a:pt x="8436183" y="2026436"/>
                  <a:pt x="8436183" y="2022118"/>
                  <a:pt x="8428241" y="2022118"/>
                </a:cubicBezTo>
                <a:cubicBezTo>
                  <a:pt x="8420298" y="2022118"/>
                  <a:pt x="8420298" y="2026436"/>
                  <a:pt x="8420298" y="2030749"/>
                </a:cubicBezTo>
                <a:cubicBezTo>
                  <a:pt x="8420298" y="2035066"/>
                  <a:pt x="8416329" y="2039379"/>
                  <a:pt x="8408386" y="2043698"/>
                </a:cubicBezTo>
                <a:cubicBezTo>
                  <a:pt x="8400443" y="2043698"/>
                  <a:pt x="8388527" y="2048010"/>
                  <a:pt x="8380584" y="2052329"/>
                </a:cubicBezTo>
                <a:cubicBezTo>
                  <a:pt x="8368673" y="2056642"/>
                  <a:pt x="8368673" y="2056642"/>
                  <a:pt x="8380584" y="2043698"/>
                </a:cubicBezTo>
                <a:cubicBezTo>
                  <a:pt x="8392501" y="2026436"/>
                  <a:pt x="8392501" y="2022118"/>
                  <a:pt x="8376615" y="2022118"/>
                </a:cubicBezTo>
                <a:cubicBezTo>
                  <a:pt x="8368673" y="2022118"/>
                  <a:pt x="8360730" y="2030749"/>
                  <a:pt x="8360730" y="2039379"/>
                </a:cubicBezTo>
                <a:cubicBezTo>
                  <a:pt x="8356757" y="2048010"/>
                  <a:pt x="8348814" y="2060959"/>
                  <a:pt x="8340871" y="2065272"/>
                </a:cubicBezTo>
                <a:cubicBezTo>
                  <a:pt x="8324986" y="2073903"/>
                  <a:pt x="8324986" y="2073903"/>
                  <a:pt x="8332929" y="2060959"/>
                </a:cubicBezTo>
                <a:cubicBezTo>
                  <a:pt x="8340871" y="2048010"/>
                  <a:pt x="8340871" y="2048010"/>
                  <a:pt x="8332929" y="2052329"/>
                </a:cubicBezTo>
                <a:cubicBezTo>
                  <a:pt x="8324986" y="2056642"/>
                  <a:pt x="8321017" y="2052329"/>
                  <a:pt x="8324986" y="2043698"/>
                </a:cubicBezTo>
                <a:cubicBezTo>
                  <a:pt x="8328959" y="2030749"/>
                  <a:pt x="8309101" y="1974651"/>
                  <a:pt x="8301158" y="1974651"/>
                </a:cubicBezTo>
                <a:cubicBezTo>
                  <a:pt x="8297189" y="1974651"/>
                  <a:pt x="8293215" y="1983281"/>
                  <a:pt x="8293215" y="1991912"/>
                </a:cubicBezTo>
                <a:cubicBezTo>
                  <a:pt x="8293215" y="2000543"/>
                  <a:pt x="8293215" y="2009174"/>
                  <a:pt x="8297189" y="2009174"/>
                </a:cubicBezTo>
                <a:cubicBezTo>
                  <a:pt x="8297189" y="2009174"/>
                  <a:pt x="8301158" y="2013488"/>
                  <a:pt x="8301158" y="2017805"/>
                </a:cubicBezTo>
                <a:cubicBezTo>
                  <a:pt x="8301158" y="2026436"/>
                  <a:pt x="8285273" y="2026436"/>
                  <a:pt x="8277330" y="2013488"/>
                </a:cubicBezTo>
                <a:cubicBezTo>
                  <a:pt x="8273361" y="2004856"/>
                  <a:pt x="8261445" y="2013488"/>
                  <a:pt x="8261445" y="2026436"/>
                </a:cubicBezTo>
                <a:cubicBezTo>
                  <a:pt x="8261445" y="2030749"/>
                  <a:pt x="8265418" y="2030749"/>
                  <a:pt x="8269388" y="2030749"/>
                </a:cubicBezTo>
                <a:cubicBezTo>
                  <a:pt x="8273361" y="2030749"/>
                  <a:pt x="8277330" y="2030749"/>
                  <a:pt x="8277330" y="2035066"/>
                </a:cubicBezTo>
                <a:cubicBezTo>
                  <a:pt x="8277330" y="2039379"/>
                  <a:pt x="8273361" y="2043698"/>
                  <a:pt x="8269388" y="2043698"/>
                </a:cubicBezTo>
                <a:cubicBezTo>
                  <a:pt x="8265418" y="2043698"/>
                  <a:pt x="8265418" y="2043698"/>
                  <a:pt x="8269388" y="2048010"/>
                </a:cubicBezTo>
                <a:cubicBezTo>
                  <a:pt x="8273361" y="2052329"/>
                  <a:pt x="8277330" y="2060959"/>
                  <a:pt x="8277330" y="2065272"/>
                </a:cubicBezTo>
                <a:cubicBezTo>
                  <a:pt x="8277330" y="2082534"/>
                  <a:pt x="8257476" y="2082534"/>
                  <a:pt x="8249533" y="2069590"/>
                </a:cubicBezTo>
                <a:cubicBezTo>
                  <a:pt x="8245560" y="2060959"/>
                  <a:pt x="8249533" y="2060959"/>
                  <a:pt x="8253502" y="2065272"/>
                </a:cubicBezTo>
                <a:cubicBezTo>
                  <a:pt x="8257476" y="2069590"/>
                  <a:pt x="8261445" y="2069590"/>
                  <a:pt x="8257476" y="2060959"/>
                </a:cubicBezTo>
                <a:cubicBezTo>
                  <a:pt x="8253502" y="2056642"/>
                  <a:pt x="8245560" y="2052329"/>
                  <a:pt x="8241590" y="2052329"/>
                </a:cubicBezTo>
                <a:cubicBezTo>
                  <a:pt x="8237617" y="2052329"/>
                  <a:pt x="8229674" y="2052329"/>
                  <a:pt x="8229674" y="2052329"/>
                </a:cubicBezTo>
                <a:cubicBezTo>
                  <a:pt x="8229674" y="2052329"/>
                  <a:pt x="8213789" y="2048010"/>
                  <a:pt x="8193935" y="2048010"/>
                </a:cubicBezTo>
                <a:cubicBezTo>
                  <a:pt x="8162164" y="2048010"/>
                  <a:pt x="8130393" y="2043698"/>
                  <a:pt x="8118477" y="2039379"/>
                </a:cubicBezTo>
                <a:cubicBezTo>
                  <a:pt x="8118477" y="2039379"/>
                  <a:pt x="8114508" y="2030749"/>
                  <a:pt x="8114508" y="2022118"/>
                </a:cubicBezTo>
                <a:cubicBezTo>
                  <a:pt x="8114508" y="2013488"/>
                  <a:pt x="8110535" y="2004856"/>
                  <a:pt x="8106565" y="2004856"/>
                </a:cubicBezTo>
                <a:cubicBezTo>
                  <a:pt x="8102592" y="2004856"/>
                  <a:pt x="8098623" y="2009174"/>
                  <a:pt x="8102592" y="2013488"/>
                </a:cubicBezTo>
                <a:cubicBezTo>
                  <a:pt x="8106565" y="2017805"/>
                  <a:pt x="8106565" y="2026436"/>
                  <a:pt x="8102592" y="2035066"/>
                </a:cubicBezTo>
                <a:cubicBezTo>
                  <a:pt x="8098623" y="2043698"/>
                  <a:pt x="8094649" y="2039379"/>
                  <a:pt x="8078764" y="2009174"/>
                </a:cubicBezTo>
                <a:cubicBezTo>
                  <a:pt x="8062879" y="1983281"/>
                  <a:pt x="8058910" y="1970332"/>
                  <a:pt x="8066852" y="1966019"/>
                </a:cubicBezTo>
                <a:cubicBezTo>
                  <a:pt x="8070822" y="1961702"/>
                  <a:pt x="8074795" y="1957389"/>
                  <a:pt x="8070822" y="1953071"/>
                </a:cubicBezTo>
                <a:cubicBezTo>
                  <a:pt x="8066852" y="1944440"/>
                  <a:pt x="8054936" y="1966019"/>
                  <a:pt x="8058910" y="1978964"/>
                </a:cubicBezTo>
                <a:cubicBezTo>
                  <a:pt x="8062879" y="1991912"/>
                  <a:pt x="8050967" y="1991912"/>
                  <a:pt x="8043024" y="1978964"/>
                </a:cubicBezTo>
                <a:cubicBezTo>
                  <a:pt x="8035082" y="1970332"/>
                  <a:pt x="8031108" y="1970332"/>
                  <a:pt x="8015223" y="1978964"/>
                </a:cubicBezTo>
                <a:cubicBezTo>
                  <a:pt x="8003311" y="1987595"/>
                  <a:pt x="7991395" y="1991912"/>
                  <a:pt x="7991395" y="1987595"/>
                </a:cubicBezTo>
                <a:cubicBezTo>
                  <a:pt x="7991395" y="1983281"/>
                  <a:pt x="7983453" y="1991912"/>
                  <a:pt x="7975510" y="2004856"/>
                </a:cubicBezTo>
                <a:lnTo>
                  <a:pt x="7963598" y="2026436"/>
                </a:lnTo>
                <a:lnTo>
                  <a:pt x="7943739" y="2009174"/>
                </a:lnTo>
                <a:cubicBezTo>
                  <a:pt x="7931827" y="2000543"/>
                  <a:pt x="7923885" y="1996225"/>
                  <a:pt x="7927854" y="2000543"/>
                </a:cubicBezTo>
                <a:cubicBezTo>
                  <a:pt x="7935797" y="2013488"/>
                  <a:pt x="7927854" y="2013488"/>
                  <a:pt x="7911969" y="2000543"/>
                </a:cubicBezTo>
                <a:cubicBezTo>
                  <a:pt x="7896084" y="1991912"/>
                  <a:pt x="7896084" y="1991912"/>
                  <a:pt x="7908000" y="2009174"/>
                </a:cubicBezTo>
                <a:cubicBezTo>
                  <a:pt x="7919911" y="2030749"/>
                  <a:pt x="7919911" y="2043698"/>
                  <a:pt x="7911969" y="2035066"/>
                </a:cubicBezTo>
                <a:cubicBezTo>
                  <a:pt x="7908000" y="2035066"/>
                  <a:pt x="7896084" y="2039379"/>
                  <a:pt x="7888141" y="2052329"/>
                </a:cubicBezTo>
                <a:cubicBezTo>
                  <a:pt x="7880198" y="2065272"/>
                  <a:pt x="7868286" y="2073903"/>
                  <a:pt x="7864313" y="2069590"/>
                </a:cubicBezTo>
                <a:cubicBezTo>
                  <a:pt x="7852401" y="2065272"/>
                  <a:pt x="7852401" y="2052329"/>
                  <a:pt x="7860344" y="2052329"/>
                </a:cubicBezTo>
                <a:cubicBezTo>
                  <a:pt x="7864313" y="2052329"/>
                  <a:pt x="7868286" y="2056642"/>
                  <a:pt x="7868286" y="2060959"/>
                </a:cubicBezTo>
                <a:cubicBezTo>
                  <a:pt x="7868286" y="2065272"/>
                  <a:pt x="7872256" y="2069590"/>
                  <a:pt x="7876229" y="2065272"/>
                </a:cubicBezTo>
                <a:cubicBezTo>
                  <a:pt x="7888141" y="2056642"/>
                  <a:pt x="7864313" y="2026436"/>
                  <a:pt x="7848428" y="2026436"/>
                </a:cubicBezTo>
                <a:cubicBezTo>
                  <a:pt x="7840485" y="2026436"/>
                  <a:pt x="7832542" y="2022118"/>
                  <a:pt x="7828573" y="2017805"/>
                </a:cubicBezTo>
                <a:cubicBezTo>
                  <a:pt x="7824600" y="2004856"/>
                  <a:pt x="7812688" y="2004856"/>
                  <a:pt x="7812688" y="2017805"/>
                </a:cubicBezTo>
                <a:cubicBezTo>
                  <a:pt x="7812688" y="2022118"/>
                  <a:pt x="7816657" y="2026436"/>
                  <a:pt x="7820631" y="2022118"/>
                </a:cubicBezTo>
                <a:cubicBezTo>
                  <a:pt x="7824600" y="2017805"/>
                  <a:pt x="7824600" y="2026436"/>
                  <a:pt x="7824600" y="2039379"/>
                </a:cubicBezTo>
                <a:cubicBezTo>
                  <a:pt x="7824600" y="2060959"/>
                  <a:pt x="7824600" y="2060959"/>
                  <a:pt x="7816657" y="2048010"/>
                </a:cubicBezTo>
                <a:cubicBezTo>
                  <a:pt x="7812688" y="2035066"/>
                  <a:pt x="7808715" y="2035066"/>
                  <a:pt x="7808715" y="2043698"/>
                </a:cubicBezTo>
                <a:cubicBezTo>
                  <a:pt x="7808715" y="2048010"/>
                  <a:pt x="7808715" y="2056642"/>
                  <a:pt x="7808715" y="2060959"/>
                </a:cubicBezTo>
                <a:cubicBezTo>
                  <a:pt x="7808715" y="2069590"/>
                  <a:pt x="7800772" y="2065272"/>
                  <a:pt x="7784887" y="2052329"/>
                </a:cubicBezTo>
                <a:cubicBezTo>
                  <a:pt x="7776944" y="2043698"/>
                  <a:pt x="7769001" y="2043698"/>
                  <a:pt x="7772975" y="2048010"/>
                </a:cubicBezTo>
                <a:cubicBezTo>
                  <a:pt x="7772975" y="2052329"/>
                  <a:pt x="7772975" y="2065272"/>
                  <a:pt x="7769001" y="2069590"/>
                </a:cubicBezTo>
                <a:cubicBezTo>
                  <a:pt x="7765032" y="2078220"/>
                  <a:pt x="7761059" y="2086852"/>
                  <a:pt x="7765032" y="2091165"/>
                </a:cubicBezTo>
                <a:cubicBezTo>
                  <a:pt x="7765032" y="2095483"/>
                  <a:pt x="7761059" y="2095483"/>
                  <a:pt x="7753116" y="2095483"/>
                </a:cubicBezTo>
                <a:cubicBezTo>
                  <a:pt x="7745173" y="2091165"/>
                  <a:pt x="7741204" y="2086852"/>
                  <a:pt x="7741204" y="2073903"/>
                </a:cubicBezTo>
                <a:cubicBezTo>
                  <a:pt x="7741204" y="2065272"/>
                  <a:pt x="7741204" y="2056642"/>
                  <a:pt x="7737231" y="2056642"/>
                </a:cubicBezTo>
                <a:cubicBezTo>
                  <a:pt x="7733262" y="2056642"/>
                  <a:pt x="7729288" y="2052329"/>
                  <a:pt x="7729288" y="2043698"/>
                </a:cubicBezTo>
                <a:cubicBezTo>
                  <a:pt x="7729288" y="2039379"/>
                  <a:pt x="7721345" y="2030749"/>
                  <a:pt x="7717376" y="2030749"/>
                </a:cubicBezTo>
                <a:cubicBezTo>
                  <a:pt x="7709434" y="2030749"/>
                  <a:pt x="7709434" y="2035066"/>
                  <a:pt x="7709434" y="2039379"/>
                </a:cubicBezTo>
                <a:cubicBezTo>
                  <a:pt x="7717376" y="2052329"/>
                  <a:pt x="7705460" y="2048010"/>
                  <a:pt x="7693548" y="2030749"/>
                </a:cubicBezTo>
                <a:cubicBezTo>
                  <a:pt x="7685606" y="2022118"/>
                  <a:pt x="7677663" y="2013488"/>
                  <a:pt x="7673690" y="2013488"/>
                </a:cubicBezTo>
                <a:cubicBezTo>
                  <a:pt x="7669720" y="2013488"/>
                  <a:pt x="7661778" y="2009174"/>
                  <a:pt x="7657804" y="2000543"/>
                </a:cubicBezTo>
                <a:cubicBezTo>
                  <a:pt x="7645893" y="1978964"/>
                  <a:pt x="7649862" y="2030749"/>
                  <a:pt x="7661778" y="2052329"/>
                </a:cubicBezTo>
                <a:cubicBezTo>
                  <a:pt x="7665747" y="2065272"/>
                  <a:pt x="7669720" y="2078220"/>
                  <a:pt x="7669720" y="2082534"/>
                </a:cubicBezTo>
                <a:cubicBezTo>
                  <a:pt x="7665747" y="2095483"/>
                  <a:pt x="7649862" y="2091165"/>
                  <a:pt x="7645893" y="2073903"/>
                </a:cubicBezTo>
                <a:cubicBezTo>
                  <a:pt x="7641919" y="2060959"/>
                  <a:pt x="7637950" y="2056642"/>
                  <a:pt x="7633976" y="2060959"/>
                </a:cubicBezTo>
                <a:cubicBezTo>
                  <a:pt x="7626034" y="2065272"/>
                  <a:pt x="7626034" y="2069590"/>
                  <a:pt x="7633976" y="2078220"/>
                </a:cubicBezTo>
                <a:cubicBezTo>
                  <a:pt x="7641919" y="2086852"/>
                  <a:pt x="7641919" y="2091165"/>
                  <a:pt x="7630007" y="2086852"/>
                </a:cubicBezTo>
                <a:cubicBezTo>
                  <a:pt x="7618091" y="2086852"/>
                  <a:pt x="7618091" y="2078220"/>
                  <a:pt x="7618091" y="2065272"/>
                </a:cubicBezTo>
                <a:cubicBezTo>
                  <a:pt x="7622065" y="2048010"/>
                  <a:pt x="7618091" y="2048010"/>
                  <a:pt x="7610149" y="2060959"/>
                </a:cubicBezTo>
                <a:cubicBezTo>
                  <a:pt x="7602206" y="2078220"/>
                  <a:pt x="7578378" y="2073903"/>
                  <a:pt x="7582351" y="2060959"/>
                </a:cubicBezTo>
                <a:cubicBezTo>
                  <a:pt x="7582351" y="2056642"/>
                  <a:pt x="7578378" y="2052329"/>
                  <a:pt x="7570435" y="2052329"/>
                </a:cubicBezTo>
                <a:cubicBezTo>
                  <a:pt x="7562493" y="2052329"/>
                  <a:pt x="7558524" y="2052329"/>
                  <a:pt x="7558524" y="2056642"/>
                </a:cubicBezTo>
                <a:cubicBezTo>
                  <a:pt x="7558524" y="2060959"/>
                  <a:pt x="7546607" y="2060959"/>
                  <a:pt x="7530722" y="2060959"/>
                </a:cubicBezTo>
                <a:cubicBezTo>
                  <a:pt x="7518810" y="2060959"/>
                  <a:pt x="7502925" y="2060959"/>
                  <a:pt x="7502925" y="2065272"/>
                </a:cubicBezTo>
                <a:cubicBezTo>
                  <a:pt x="7502925" y="2069590"/>
                  <a:pt x="7491009" y="2073903"/>
                  <a:pt x="7483066" y="2073903"/>
                </a:cubicBezTo>
                <a:cubicBezTo>
                  <a:pt x="7475124" y="2078221"/>
                  <a:pt x="7463212" y="2078221"/>
                  <a:pt x="7463212" y="2082535"/>
                </a:cubicBezTo>
                <a:cubicBezTo>
                  <a:pt x="7459238" y="2091165"/>
                  <a:pt x="7435411" y="2082535"/>
                  <a:pt x="7435411" y="2073903"/>
                </a:cubicBezTo>
                <a:cubicBezTo>
                  <a:pt x="7435411" y="2073903"/>
                  <a:pt x="7439384" y="2069590"/>
                  <a:pt x="7443353" y="2065272"/>
                </a:cubicBezTo>
                <a:cubicBezTo>
                  <a:pt x="7447327" y="2060959"/>
                  <a:pt x="7447327" y="2060959"/>
                  <a:pt x="7439384" y="2060959"/>
                </a:cubicBezTo>
                <a:cubicBezTo>
                  <a:pt x="7431441" y="2060959"/>
                  <a:pt x="7427468" y="2065272"/>
                  <a:pt x="7427468" y="2073903"/>
                </a:cubicBezTo>
                <a:lnTo>
                  <a:pt x="7424300" y="2079068"/>
                </a:lnTo>
                <a:lnTo>
                  <a:pt x="7424535" y="2081308"/>
                </a:lnTo>
                <a:cubicBezTo>
                  <a:pt x="7427017" y="2103963"/>
                  <a:pt x="7429995" y="2130934"/>
                  <a:pt x="7431979" y="2156827"/>
                </a:cubicBezTo>
                <a:cubicBezTo>
                  <a:pt x="7435953" y="2208612"/>
                  <a:pt x="7443896" y="2256083"/>
                  <a:pt x="7447865" y="2260397"/>
                </a:cubicBezTo>
                <a:cubicBezTo>
                  <a:pt x="7451838" y="2269028"/>
                  <a:pt x="7451838" y="2281976"/>
                  <a:pt x="7451838" y="2294920"/>
                </a:cubicBezTo>
                <a:cubicBezTo>
                  <a:pt x="7451838" y="2307869"/>
                  <a:pt x="7451838" y="2338074"/>
                  <a:pt x="7455807" y="2363967"/>
                </a:cubicBezTo>
                <a:cubicBezTo>
                  <a:pt x="7459781" y="2389860"/>
                  <a:pt x="7463750" y="2433014"/>
                  <a:pt x="7467723" y="2458907"/>
                </a:cubicBezTo>
                <a:cubicBezTo>
                  <a:pt x="7471693" y="2484799"/>
                  <a:pt x="7475666" y="2527953"/>
                  <a:pt x="7479635" y="2553846"/>
                </a:cubicBezTo>
                <a:cubicBezTo>
                  <a:pt x="7483609" y="2579739"/>
                  <a:pt x="7487578" y="2614263"/>
                  <a:pt x="7487578" y="2631524"/>
                </a:cubicBezTo>
                <a:cubicBezTo>
                  <a:pt x="7491551" y="2653104"/>
                  <a:pt x="7491551" y="2670365"/>
                  <a:pt x="7495521" y="2678997"/>
                </a:cubicBezTo>
                <a:cubicBezTo>
                  <a:pt x="7499494" y="2687627"/>
                  <a:pt x="7503463" y="2717832"/>
                  <a:pt x="7503463" y="2748043"/>
                </a:cubicBezTo>
                <a:cubicBezTo>
                  <a:pt x="7507437" y="2795510"/>
                  <a:pt x="7507437" y="2804142"/>
                  <a:pt x="7495521" y="2804142"/>
                </a:cubicBezTo>
                <a:cubicBezTo>
                  <a:pt x="7487578" y="2804142"/>
                  <a:pt x="7431979" y="2808459"/>
                  <a:pt x="7372412" y="2808459"/>
                </a:cubicBezTo>
                <a:cubicBezTo>
                  <a:pt x="7312840" y="2808459"/>
                  <a:pt x="7261215" y="2812772"/>
                  <a:pt x="7257241" y="2817090"/>
                </a:cubicBezTo>
                <a:cubicBezTo>
                  <a:pt x="7249299" y="2825720"/>
                  <a:pt x="7221502" y="2825720"/>
                  <a:pt x="7225471" y="2817090"/>
                </a:cubicBezTo>
                <a:cubicBezTo>
                  <a:pt x="7229444" y="2812772"/>
                  <a:pt x="7173846" y="2812772"/>
                  <a:pt x="7157961" y="2817090"/>
                </a:cubicBezTo>
                <a:cubicBezTo>
                  <a:pt x="7138102" y="2821403"/>
                  <a:pt x="7130159" y="2817090"/>
                  <a:pt x="7114274" y="2808459"/>
                </a:cubicBezTo>
                <a:cubicBezTo>
                  <a:pt x="7102362" y="2799828"/>
                  <a:pt x="7094420" y="2799828"/>
                  <a:pt x="7098389" y="2804142"/>
                </a:cubicBezTo>
                <a:cubicBezTo>
                  <a:pt x="7098389" y="2808459"/>
                  <a:pt x="7078534" y="2812772"/>
                  <a:pt x="7046764" y="2812772"/>
                </a:cubicBezTo>
                <a:cubicBezTo>
                  <a:pt x="7018962" y="2812772"/>
                  <a:pt x="6975280" y="2817090"/>
                  <a:pt x="6955421" y="2817090"/>
                </a:cubicBezTo>
                <a:cubicBezTo>
                  <a:pt x="6935567" y="2817090"/>
                  <a:pt x="6907765" y="2817090"/>
                  <a:pt x="6899823" y="2812772"/>
                </a:cubicBezTo>
                <a:cubicBezTo>
                  <a:pt x="6891880" y="2808459"/>
                  <a:pt x="6879968" y="2808459"/>
                  <a:pt x="6879968" y="2812772"/>
                </a:cubicBezTo>
                <a:cubicBezTo>
                  <a:pt x="6876988" y="2819246"/>
                  <a:pt x="6760082" y="2816009"/>
                  <a:pt x="6700141" y="2810345"/>
                </a:cubicBezTo>
                <a:lnTo>
                  <a:pt x="6681785" y="2807056"/>
                </a:lnTo>
                <a:lnTo>
                  <a:pt x="6681402" y="2804142"/>
                </a:lnTo>
                <a:cubicBezTo>
                  <a:pt x="6677429" y="2791198"/>
                  <a:pt x="6669486" y="2786879"/>
                  <a:pt x="6669486" y="2799828"/>
                </a:cubicBezTo>
                <a:lnTo>
                  <a:pt x="6672950" y="2805473"/>
                </a:lnTo>
                <a:lnTo>
                  <a:pt x="6665517" y="2804142"/>
                </a:lnTo>
                <a:cubicBezTo>
                  <a:pt x="6665517" y="2799828"/>
                  <a:pt x="6661544" y="2795510"/>
                  <a:pt x="6657575" y="2795510"/>
                </a:cubicBezTo>
                <a:cubicBezTo>
                  <a:pt x="6653601" y="2795510"/>
                  <a:pt x="6649632" y="2799828"/>
                  <a:pt x="6653601" y="2804142"/>
                </a:cubicBezTo>
                <a:cubicBezTo>
                  <a:pt x="6653601" y="2808459"/>
                  <a:pt x="6653601" y="2812772"/>
                  <a:pt x="6649632" y="2812772"/>
                </a:cubicBezTo>
                <a:cubicBezTo>
                  <a:pt x="6645658" y="2812772"/>
                  <a:pt x="6641689" y="2808459"/>
                  <a:pt x="6637716" y="2804142"/>
                </a:cubicBezTo>
                <a:cubicBezTo>
                  <a:pt x="6633747" y="2799828"/>
                  <a:pt x="6629773" y="2799828"/>
                  <a:pt x="6625804" y="2804142"/>
                </a:cubicBezTo>
                <a:cubicBezTo>
                  <a:pt x="6613888" y="2817090"/>
                  <a:pt x="6570206" y="2817090"/>
                  <a:pt x="6570206" y="2804142"/>
                </a:cubicBezTo>
                <a:lnTo>
                  <a:pt x="6569505" y="2803508"/>
                </a:lnTo>
                <a:lnTo>
                  <a:pt x="6574175" y="2804142"/>
                </a:lnTo>
                <a:cubicBezTo>
                  <a:pt x="6574175" y="2804142"/>
                  <a:pt x="6574175" y="2795510"/>
                  <a:pt x="6566232" y="2782566"/>
                </a:cubicBezTo>
                <a:lnTo>
                  <a:pt x="6554320" y="2760988"/>
                </a:lnTo>
                <a:lnTo>
                  <a:pt x="6558289" y="2782566"/>
                </a:lnTo>
                <a:lnTo>
                  <a:pt x="6565983" y="2802422"/>
                </a:lnTo>
                <a:lnTo>
                  <a:pt x="6558289" y="2808459"/>
                </a:lnTo>
                <a:cubicBezTo>
                  <a:pt x="6550347" y="2817090"/>
                  <a:pt x="6530492" y="2817090"/>
                  <a:pt x="6482837" y="2812772"/>
                </a:cubicBezTo>
                <a:cubicBezTo>
                  <a:pt x="6447093" y="2808459"/>
                  <a:pt x="6411353" y="2808459"/>
                  <a:pt x="6399437" y="2808459"/>
                </a:cubicBezTo>
                <a:cubicBezTo>
                  <a:pt x="6383551" y="2808459"/>
                  <a:pt x="6379582" y="2804142"/>
                  <a:pt x="6379582" y="2795510"/>
                </a:cubicBezTo>
                <a:cubicBezTo>
                  <a:pt x="6379582" y="2782566"/>
                  <a:pt x="6379582" y="2782566"/>
                  <a:pt x="6375609" y="2791198"/>
                </a:cubicBezTo>
                <a:cubicBezTo>
                  <a:pt x="6371640" y="2804142"/>
                  <a:pt x="6331926" y="2804142"/>
                  <a:pt x="6323984" y="2791198"/>
                </a:cubicBezTo>
                <a:cubicBezTo>
                  <a:pt x="6323984" y="2782566"/>
                  <a:pt x="6320010" y="2786879"/>
                  <a:pt x="6323984" y="2795510"/>
                </a:cubicBezTo>
                <a:cubicBezTo>
                  <a:pt x="6327953" y="2812772"/>
                  <a:pt x="6312068" y="2817090"/>
                  <a:pt x="6288240" y="2804142"/>
                </a:cubicBezTo>
                <a:cubicBezTo>
                  <a:pt x="6280297" y="2799828"/>
                  <a:pt x="6268385" y="2799828"/>
                  <a:pt x="6260443" y="2808459"/>
                </a:cubicBezTo>
                <a:cubicBezTo>
                  <a:pt x="6248527" y="2817090"/>
                  <a:pt x="6248527" y="2821403"/>
                  <a:pt x="6256469" y="2825720"/>
                </a:cubicBezTo>
                <a:cubicBezTo>
                  <a:pt x="6264412" y="2830034"/>
                  <a:pt x="6268385" y="2838665"/>
                  <a:pt x="6264412" y="2851613"/>
                </a:cubicBezTo>
                <a:cubicBezTo>
                  <a:pt x="6260443" y="2864557"/>
                  <a:pt x="6260443" y="2873189"/>
                  <a:pt x="6264412" y="2873189"/>
                </a:cubicBezTo>
                <a:cubicBezTo>
                  <a:pt x="6268385" y="2873189"/>
                  <a:pt x="6280297" y="2877506"/>
                  <a:pt x="6296182" y="2877506"/>
                </a:cubicBezTo>
                <a:cubicBezTo>
                  <a:pt x="6316041" y="2877506"/>
                  <a:pt x="6327953" y="2886137"/>
                  <a:pt x="6331926" y="2894767"/>
                </a:cubicBezTo>
                <a:cubicBezTo>
                  <a:pt x="6335896" y="2903399"/>
                  <a:pt x="6339869" y="2903399"/>
                  <a:pt x="6339869" y="2899081"/>
                </a:cubicBezTo>
                <a:cubicBezTo>
                  <a:pt x="6339869" y="2894767"/>
                  <a:pt x="6347812" y="2890450"/>
                  <a:pt x="6351781" y="2890450"/>
                </a:cubicBezTo>
                <a:cubicBezTo>
                  <a:pt x="6359724" y="2890450"/>
                  <a:pt x="6359724" y="2890450"/>
                  <a:pt x="6355754" y="2881819"/>
                </a:cubicBezTo>
                <a:cubicBezTo>
                  <a:pt x="6351781" y="2873189"/>
                  <a:pt x="6351781" y="2868876"/>
                  <a:pt x="6359724" y="2855927"/>
                </a:cubicBezTo>
                <a:cubicBezTo>
                  <a:pt x="6363697" y="2847296"/>
                  <a:pt x="6367666" y="2847296"/>
                  <a:pt x="6367666" y="2851613"/>
                </a:cubicBezTo>
                <a:cubicBezTo>
                  <a:pt x="6367666" y="2855927"/>
                  <a:pt x="6371640" y="2855927"/>
                  <a:pt x="6383551" y="2851613"/>
                </a:cubicBezTo>
                <a:cubicBezTo>
                  <a:pt x="6403410" y="2838665"/>
                  <a:pt x="6403410" y="2838665"/>
                  <a:pt x="6403410" y="2860244"/>
                </a:cubicBezTo>
                <a:cubicBezTo>
                  <a:pt x="6403410" y="2868876"/>
                  <a:pt x="6407379" y="2886137"/>
                  <a:pt x="6415322" y="2899081"/>
                </a:cubicBezTo>
                <a:cubicBezTo>
                  <a:pt x="6427238" y="2916343"/>
                  <a:pt x="6431207" y="2920660"/>
                  <a:pt x="6443123" y="2912030"/>
                </a:cubicBezTo>
                <a:cubicBezTo>
                  <a:pt x="6455035" y="2903399"/>
                  <a:pt x="6459009" y="2907711"/>
                  <a:pt x="6466951" y="2916343"/>
                </a:cubicBezTo>
                <a:cubicBezTo>
                  <a:pt x="6470920" y="2924974"/>
                  <a:pt x="6474894" y="2924974"/>
                  <a:pt x="6470920" y="2920660"/>
                </a:cubicBezTo>
                <a:cubicBezTo>
                  <a:pt x="6466951" y="2907711"/>
                  <a:pt x="6466951" y="2907711"/>
                  <a:pt x="6494748" y="2907711"/>
                </a:cubicBezTo>
                <a:lnTo>
                  <a:pt x="6510634" y="2907711"/>
                </a:lnTo>
                <a:lnTo>
                  <a:pt x="6498722" y="2886137"/>
                </a:lnTo>
                <a:cubicBezTo>
                  <a:pt x="6486806" y="2868876"/>
                  <a:pt x="6486806" y="2864557"/>
                  <a:pt x="6494748" y="2860244"/>
                </a:cubicBezTo>
                <a:cubicBezTo>
                  <a:pt x="6498722" y="2860244"/>
                  <a:pt x="6502691" y="2860244"/>
                  <a:pt x="6502691" y="2868876"/>
                </a:cubicBezTo>
                <a:cubicBezTo>
                  <a:pt x="6502691" y="2886137"/>
                  <a:pt x="6522550" y="2903399"/>
                  <a:pt x="6534462" y="2899081"/>
                </a:cubicBezTo>
                <a:cubicBezTo>
                  <a:pt x="6542404" y="2894767"/>
                  <a:pt x="6546378" y="2899081"/>
                  <a:pt x="6546378" y="2903399"/>
                </a:cubicBezTo>
                <a:cubicBezTo>
                  <a:pt x="6546378" y="2907711"/>
                  <a:pt x="6550347" y="2912030"/>
                  <a:pt x="6554320" y="2912030"/>
                </a:cubicBezTo>
                <a:cubicBezTo>
                  <a:pt x="6558289" y="2912030"/>
                  <a:pt x="6562263" y="2916343"/>
                  <a:pt x="6558289" y="2920660"/>
                </a:cubicBezTo>
                <a:cubicBezTo>
                  <a:pt x="6558289" y="2929291"/>
                  <a:pt x="6558289" y="2929291"/>
                  <a:pt x="6562263" y="2924974"/>
                </a:cubicBezTo>
                <a:cubicBezTo>
                  <a:pt x="6566232" y="2920660"/>
                  <a:pt x="6578148" y="2916343"/>
                  <a:pt x="6590060" y="2916343"/>
                </a:cubicBezTo>
                <a:cubicBezTo>
                  <a:pt x="6609919" y="2912030"/>
                  <a:pt x="6609919" y="2916343"/>
                  <a:pt x="6609919" y="2933604"/>
                </a:cubicBezTo>
                <a:cubicBezTo>
                  <a:pt x="6609919" y="2950866"/>
                  <a:pt x="6613888" y="2955184"/>
                  <a:pt x="6621831" y="2950866"/>
                </a:cubicBezTo>
                <a:cubicBezTo>
                  <a:pt x="6629773" y="2950866"/>
                  <a:pt x="6637716" y="2955184"/>
                  <a:pt x="6641689" y="2968128"/>
                </a:cubicBezTo>
                <a:cubicBezTo>
                  <a:pt x="6653601" y="2994021"/>
                  <a:pt x="6661544" y="2994021"/>
                  <a:pt x="6657575" y="2968128"/>
                </a:cubicBezTo>
                <a:cubicBezTo>
                  <a:pt x="6653601" y="2950866"/>
                  <a:pt x="6653601" y="2946553"/>
                  <a:pt x="6665517" y="2946553"/>
                </a:cubicBezTo>
                <a:cubicBezTo>
                  <a:pt x="6673460" y="2946553"/>
                  <a:pt x="6677429" y="2950866"/>
                  <a:pt x="6677429" y="2959497"/>
                </a:cubicBezTo>
                <a:cubicBezTo>
                  <a:pt x="6677429" y="2968128"/>
                  <a:pt x="6681402" y="2972445"/>
                  <a:pt x="6689345" y="2976758"/>
                </a:cubicBezTo>
                <a:cubicBezTo>
                  <a:pt x="6697288" y="2976758"/>
                  <a:pt x="6701257" y="2976758"/>
                  <a:pt x="6701257" y="2968128"/>
                </a:cubicBezTo>
                <a:cubicBezTo>
                  <a:pt x="6701257" y="2959497"/>
                  <a:pt x="6705230" y="2955184"/>
                  <a:pt x="6709200" y="2955184"/>
                </a:cubicBezTo>
                <a:cubicBezTo>
                  <a:pt x="6713173" y="2955184"/>
                  <a:pt x="6717142" y="2950866"/>
                  <a:pt x="6717142" y="2942235"/>
                </a:cubicBezTo>
                <a:cubicBezTo>
                  <a:pt x="6717142" y="2937922"/>
                  <a:pt x="6721116" y="2933604"/>
                  <a:pt x="6725085" y="2933604"/>
                </a:cubicBezTo>
                <a:cubicBezTo>
                  <a:pt x="6729058" y="2933604"/>
                  <a:pt x="6733027" y="2942235"/>
                  <a:pt x="6733027" y="2950866"/>
                </a:cubicBezTo>
                <a:cubicBezTo>
                  <a:pt x="6733027" y="2959497"/>
                  <a:pt x="6740970" y="2972445"/>
                  <a:pt x="6744944" y="2976758"/>
                </a:cubicBezTo>
                <a:cubicBezTo>
                  <a:pt x="6752886" y="2981077"/>
                  <a:pt x="6756855" y="2989707"/>
                  <a:pt x="6756855" y="2998338"/>
                </a:cubicBezTo>
                <a:cubicBezTo>
                  <a:pt x="6756855" y="3002651"/>
                  <a:pt x="6760829" y="3011282"/>
                  <a:pt x="6764798" y="3015599"/>
                </a:cubicBezTo>
                <a:cubicBezTo>
                  <a:pt x="6764798" y="3015599"/>
                  <a:pt x="6768771" y="3024231"/>
                  <a:pt x="6768771" y="3032862"/>
                </a:cubicBezTo>
                <a:cubicBezTo>
                  <a:pt x="6768771" y="3045805"/>
                  <a:pt x="6764798" y="3045805"/>
                  <a:pt x="6760829" y="3032862"/>
                </a:cubicBezTo>
                <a:cubicBezTo>
                  <a:pt x="6756855" y="3024231"/>
                  <a:pt x="6752886" y="3024231"/>
                  <a:pt x="6752886" y="3028544"/>
                </a:cubicBezTo>
                <a:cubicBezTo>
                  <a:pt x="6752886" y="3045805"/>
                  <a:pt x="6764798" y="3050123"/>
                  <a:pt x="6772741" y="3041492"/>
                </a:cubicBezTo>
                <a:cubicBezTo>
                  <a:pt x="6780683" y="3028544"/>
                  <a:pt x="6784657" y="2998338"/>
                  <a:pt x="6776714" y="2998338"/>
                </a:cubicBezTo>
                <a:cubicBezTo>
                  <a:pt x="6776714" y="2998338"/>
                  <a:pt x="6772741" y="2994021"/>
                  <a:pt x="6772741" y="2989707"/>
                </a:cubicBezTo>
                <a:cubicBezTo>
                  <a:pt x="6772741" y="2985390"/>
                  <a:pt x="6776714" y="2985390"/>
                  <a:pt x="6780683" y="2985390"/>
                </a:cubicBezTo>
                <a:cubicBezTo>
                  <a:pt x="6784657" y="2989707"/>
                  <a:pt x="6784657" y="2981077"/>
                  <a:pt x="6784657" y="2976758"/>
                </a:cubicBezTo>
                <a:cubicBezTo>
                  <a:pt x="6784657" y="2963815"/>
                  <a:pt x="6796569" y="2950866"/>
                  <a:pt x="6808485" y="2950866"/>
                </a:cubicBezTo>
                <a:cubicBezTo>
                  <a:pt x="6812454" y="2950866"/>
                  <a:pt x="6816427" y="2959497"/>
                  <a:pt x="6816427" y="2968128"/>
                </a:cubicBezTo>
                <a:cubicBezTo>
                  <a:pt x="6816427" y="2976758"/>
                  <a:pt x="6824370" y="2994021"/>
                  <a:pt x="6832313" y="3006969"/>
                </a:cubicBezTo>
                <a:cubicBezTo>
                  <a:pt x="6840255" y="3015599"/>
                  <a:pt x="6844224" y="3019913"/>
                  <a:pt x="6840255" y="3015599"/>
                </a:cubicBezTo>
                <a:cubicBezTo>
                  <a:pt x="6836282" y="3011282"/>
                  <a:pt x="6840255" y="3002651"/>
                  <a:pt x="6848198" y="2989707"/>
                </a:cubicBezTo>
                <a:cubicBezTo>
                  <a:pt x="6852167" y="2981077"/>
                  <a:pt x="6860110" y="2972445"/>
                  <a:pt x="6856140" y="2972445"/>
                </a:cubicBezTo>
                <a:cubicBezTo>
                  <a:pt x="6852167" y="2972445"/>
                  <a:pt x="6852167" y="2968128"/>
                  <a:pt x="6856140" y="2963815"/>
                </a:cubicBezTo>
                <a:cubicBezTo>
                  <a:pt x="6856140" y="2959497"/>
                  <a:pt x="6864083" y="2963815"/>
                  <a:pt x="6868052" y="2972445"/>
                </a:cubicBezTo>
                <a:cubicBezTo>
                  <a:pt x="6875995" y="2985390"/>
                  <a:pt x="6879968" y="2989707"/>
                  <a:pt x="6887911" y="2985390"/>
                </a:cubicBezTo>
                <a:cubicBezTo>
                  <a:pt x="6895854" y="2981077"/>
                  <a:pt x="6899823" y="2985390"/>
                  <a:pt x="6895854" y="2994021"/>
                </a:cubicBezTo>
                <a:cubicBezTo>
                  <a:pt x="6895854" y="3002651"/>
                  <a:pt x="6895854" y="3006969"/>
                  <a:pt x="6895854" y="3006969"/>
                </a:cubicBezTo>
                <a:cubicBezTo>
                  <a:pt x="6895854" y="3006969"/>
                  <a:pt x="6903796" y="3006969"/>
                  <a:pt x="6907765" y="3011282"/>
                </a:cubicBezTo>
                <a:cubicBezTo>
                  <a:pt x="6915708" y="3015599"/>
                  <a:pt x="6919682" y="3011282"/>
                  <a:pt x="6915708" y="2998338"/>
                </a:cubicBezTo>
                <a:cubicBezTo>
                  <a:pt x="6915708" y="2989707"/>
                  <a:pt x="6915708" y="2981077"/>
                  <a:pt x="6919682" y="2981077"/>
                </a:cubicBezTo>
                <a:cubicBezTo>
                  <a:pt x="6919682" y="2981077"/>
                  <a:pt x="6923651" y="2985390"/>
                  <a:pt x="6923651" y="2994021"/>
                </a:cubicBezTo>
                <a:cubicBezTo>
                  <a:pt x="6923651" y="3002651"/>
                  <a:pt x="6927624" y="3006969"/>
                  <a:pt x="6931593" y="3006969"/>
                </a:cubicBezTo>
                <a:cubicBezTo>
                  <a:pt x="6935567" y="3006969"/>
                  <a:pt x="6939536" y="3011282"/>
                  <a:pt x="6935567" y="3015599"/>
                </a:cubicBezTo>
                <a:cubicBezTo>
                  <a:pt x="6935567" y="3019913"/>
                  <a:pt x="6931593" y="3024231"/>
                  <a:pt x="6927624" y="3019913"/>
                </a:cubicBezTo>
                <a:cubicBezTo>
                  <a:pt x="6919682" y="3015599"/>
                  <a:pt x="6915708" y="3032862"/>
                  <a:pt x="6923651" y="3054436"/>
                </a:cubicBezTo>
                <a:cubicBezTo>
                  <a:pt x="6927624" y="3067385"/>
                  <a:pt x="6927624" y="3076016"/>
                  <a:pt x="6923651" y="3080329"/>
                </a:cubicBezTo>
                <a:cubicBezTo>
                  <a:pt x="6915708" y="3084646"/>
                  <a:pt x="6923651" y="3101909"/>
                  <a:pt x="6939536" y="3123483"/>
                </a:cubicBezTo>
                <a:cubicBezTo>
                  <a:pt x="6959395" y="3153694"/>
                  <a:pt x="6967337" y="3158007"/>
                  <a:pt x="6971307" y="3149376"/>
                </a:cubicBezTo>
                <a:cubicBezTo>
                  <a:pt x="6979249" y="3132114"/>
                  <a:pt x="6971307" y="3114853"/>
                  <a:pt x="6959395" y="3114853"/>
                </a:cubicBezTo>
                <a:cubicBezTo>
                  <a:pt x="6951452" y="3114853"/>
                  <a:pt x="6947479" y="3110539"/>
                  <a:pt x="6943509" y="3101909"/>
                </a:cubicBezTo>
                <a:cubicBezTo>
                  <a:pt x="6939536" y="3093278"/>
                  <a:pt x="6935567" y="3088960"/>
                  <a:pt x="6931593" y="3093278"/>
                </a:cubicBezTo>
                <a:cubicBezTo>
                  <a:pt x="6927624" y="3097590"/>
                  <a:pt x="6923651" y="3093278"/>
                  <a:pt x="6927624" y="3088960"/>
                </a:cubicBezTo>
                <a:cubicBezTo>
                  <a:pt x="6927624" y="3084646"/>
                  <a:pt x="6935567" y="3080329"/>
                  <a:pt x="6939536" y="3080329"/>
                </a:cubicBezTo>
                <a:cubicBezTo>
                  <a:pt x="6943509" y="3080329"/>
                  <a:pt x="6947479" y="3076016"/>
                  <a:pt x="6947479" y="3067385"/>
                </a:cubicBezTo>
                <a:cubicBezTo>
                  <a:pt x="6947479" y="3058755"/>
                  <a:pt x="6951452" y="3045805"/>
                  <a:pt x="6955421" y="3041492"/>
                </a:cubicBezTo>
                <a:cubicBezTo>
                  <a:pt x="6959395" y="3032862"/>
                  <a:pt x="6959395" y="3028544"/>
                  <a:pt x="6951452" y="3015599"/>
                </a:cubicBezTo>
                <a:cubicBezTo>
                  <a:pt x="6947479" y="3006969"/>
                  <a:pt x="6943509" y="2998338"/>
                  <a:pt x="6947479" y="2994021"/>
                </a:cubicBezTo>
                <a:cubicBezTo>
                  <a:pt x="6951452" y="2989707"/>
                  <a:pt x="6959395" y="2998338"/>
                  <a:pt x="6967337" y="3011282"/>
                </a:cubicBezTo>
                <a:cubicBezTo>
                  <a:pt x="6975280" y="3024231"/>
                  <a:pt x="6983223" y="3037175"/>
                  <a:pt x="6987192" y="3032862"/>
                </a:cubicBezTo>
                <a:cubicBezTo>
                  <a:pt x="6987192" y="3032862"/>
                  <a:pt x="6991165" y="3032862"/>
                  <a:pt x="6991165" y="3041492"/>
                </a:cubicBezTo>
                <a:cubicBezTo>
                  <a:pt x="6991165" y="3050123"/>
                  <a:pt x="6991165" y="3054436"/>
                  <a:pt x="6995134" y="3058755"/>
                </a:cubicBezTo>
                <a:cubicBezTo>
                  <a:pt x="6999108" y="3063068"/>
                  <a:pt x="6999108" y="2976758"/>
                  <a:pt x="6991165" y="2963815"/>
                </a:cubicBezTo>
                <a:cubicBezTo>
                  <a:pt x="6987192" y="2955184"/>
                  <a:pt x="6987192" y="2955184"/>
                  <a:pt x="6995134" y="2963815"/>
                </a:cubicBezTo>
                <a:cubicBezTo>
                  <a:pt x="7003077" y="2972445"/>
                  <a:pt x="7011020" y="2972445"/>
                  <a:pt x="7014993" y="2972445"/>
                </a:cubicBezTo>
                <a:cubicBezTo>
                  <a:pt x="7018962" y="2968128"/>
                  <a:pt x="7022936" y="2968128"/>
                  <a:pt x="7018962" y="2972445"/>
                </a:cubicBezTo>
                <a:cubicBezTo>
                  <a:pt x="7014993" y="2976758"/>
                  <a:pt x="7018962" y="2981077"/>
                  <a:pt x="7026905" y="2989707"/>
                </a:cubicBezTo>
                <a:lnTo>
                  <a:pt x="7041856" y="3001890"/>
                </a:lnTo>
                <a:lnTo>
                  <a:pt x="7041954" y="3002424"/>
                </a:lnTo>
                <a:lnTo>
                  <a:pt x="7026905" y="2998338"/>
                </a:lnTo>
                <a:cubicBezTo>
                  <a:pt x="7014993" y="2989707"/>
                  <a:pt x="7014993" y="2994021"/>
                  <a:pt x="7022936" y="3006969"/>
                </a:cubicBezTo>
                <a:cubicBezTo>
                  <a:pt x="7038821" y="3032862"/>
                  <a:pt x="7042790" y="3041492"/>
                  <a:pt x="7026905" y="3037175"/>
                </a:cubicBezTo>
                <a:lnTo>
                  <a:pt x="7011020" y="3032862"/>
                </a:lnTo>
                <a:lnTo>
                  <a:pt x="7022936" y="3050123"/>
                </a:lnTo>
                <a:cubicBezTo>
                  <a:pt x="7034848" y="3067385"/>
                  <a:pt x="7034848" y="3080329"/>
                  <a:pt x="7018962" y="3071698"/>
                </a:cubicBezTo>
                <a:cubicBezTo>
                  <a:pt x="7014993" y="3067385"/>
                  <a:pt x="7011020" y="3067385"/>
                  <a:pt x="7014993" y="3076016"/>
                </a:cubicBezTo>
                <a:cubicBezTo>
                  <a:pt x="7018962" y="3080329"/>
                  <a:pt x="7026905" y="3084646"/>
                  <a:pt x="7034848" y="3084646"/>
                </a:cubicBezTo>
                <a:cubicBezTo>
                  <a:pt x="7042790" y="3084646"/>
                  <a:pt x="7050733" y="3088960"/>
                  <a:pt x="7050733" y="3088960"/>
                </a:cubicBezTo>
                <a:cubicBezTo>
                  <a:pt x="7050733" y="3088960"/>
                  <a:pt x="7050733" y="3097590"/>
                  <a:pt x="7054706" y="3106222"/>
                </a:cubicBezTo>
                <a:cubicBezTo>
                  <a:pt x="7058676" y="3119170"/>
                  <a:pt x="7054706" y="3119170"/>
                  <a:pt x="7046764" y="3110539"/>
                </a:cubicBezTo>
                <a:cubicBezTo>
                  <a:pt x="7034848" y="3101909"/>
                  <a:pt x="7034848" y="3101909"/>
                  <a:pt x="7034848" y="3110539"/>
                </a:cubicBezTo>
                <a:cubicBezTo>
                  <a:pt x="7034848" y="3119170"/>
                  <a:pt x="7042790" y="3127802"/>
                  <a:pt x="7050733" y="3132114"/>
                </a:cubicBezTo>
                <a:cubicBezTo>
                  <a:pt x="7066618" y="3140745"/>
                  <a:pt x="7066618" y="3140745"/>
                  <a:pt x="7062649" y="3119170"/>
                </a:cubicBezTo>
                <a:cubicBezTo>
                  <a:pt x="7058676" y="3101909"/>
                  <a:pt x="7062649" y="3084646"/>
                  <a:pt x="7066618" y="3071698"/>
                </a:cubicBezTo>
                <a:cubicBezTo>
                  <a:pt x="7074561" y="3050123"/>
                  <a:pt x="7074561" y="3050123"/>
                  <a:pt x="7062649" y="3032862"/>
                </a:cubicBezTo>
                <a:cubicBezTo>
                  <a:pt x="7054706" y="3019913"/>
                  <a:pt x="7046764" y="3015599"/>
                  <a:pt x="7046764" y="3015599"/>
                </a:cubicBezTo>
                <a:cubicBezTo>
                  <a:pt x="7042790" y="3015599"/>
                  <a:pt x="7042790" y="3011282"/>
                  <a:pt x="7042790" y="3006969"/>
                </a:cubicBezTo>
                <a:lnTo>
                  <a:pt x="7041954" y="3002424"/>
                </a:lnTo>
                <a:lnTo>
                  <a:pt x="7042790" y="3002651"/>
                </a:lnTo>
                <a:lnTo>
                  <a:pt x="7041856" y="3001890"/>
                </a:lnTo>
                <a:lnTo>
                  <a:pt x="7038821" y="2985390"/>
                </a:lnTo>
                <a:cubicBezTo>
                  <a:pt x="7038821" y="2981077"/>
                  <a:pt x="7042790" y="2972445"/>
                  <a:pt x="7050733" y="2963815"/>
                </a:cubicBezTo>
                <a:cubicBezTo>
                  <a:pt x="7062649" y="2955184"/>
                  <a:pt x="7062649" y="2955184"/>
                  <a:pt x="7058676" y="2963815"/>
                </a:cubicBezTo>
                <a:cubicBezTo>
                  <a:pt x="7050733" y="2972445"/>
                  <a:pt x="7050733" y="2981077"/>
                  <a:pt x="7058676" y="2998338"/>
                </a:cubicBezTo>
                <a:cubicBezTo>
                  <a:pt x="7062649" y="3011282"/>
                  <a:pt x="7070592" y="3019913"/>
                  <a:pt x="7070592" y="3019913"/>
                </a:cubicBezTo>
                <a:cubicBezTo>
                  <a:pt x="7082503" y="3019913"/>
                  <a:pt x="7094420" y="3006969"/>
                  <a:pt x="7094420" y="2998338"/>
                </a:cubicBezTo>
                <a:cubicBezTo>
                  <a:pt x="7094420" y="2994021"/>
                  <a:pt x="7098389" y="2989707"/>
                  <a:pt x="7102362" y="2994021"/>
                </a:cubicBezTo>
                <a:cubicBezTo>
                  <a:pt x="7106331" y="2998338"/>
                  <a:pt x="7110305" y="3002651"/>
                  <a:pt x="7114274" y="3002651"/>
                </a:cubicBezTo>
                <a:cubicBezTo>
                  <a:pt x="7118247" y="3002651"/>
                  <a:pt x="7122217" y="3011282"/>
                  <a:pt x="7122217" y="3015599"/>
                </a:cubicBezTo>
                <a:cubicBezTo>
                  <a:pt x="7126190" y="3024231"/>
                  <a:pt x="7122217" y="3028544"/>
                  <a:pt x="7114274" y="3019913"/>
                </a:cubicBezTo>
                <a:cubicBezTo>
                  <a:pt x="7106331" y="3011282"/>
                  <a:pt x="7098389" y="3011282"/>
                  <a:pt x="7094420" y="3019913"/>
                </a:cubicBezTo>
                <a:cubicBezTo>
                  <a:pt x="7086477" y="3032862"/>
                  <a:pt x="7086477" y="3058755"/>
                  <a:pt x="7098389" y="3058755"/>
                </a:cubicBezTo>
                <a:cubicBezTo>
                  <a:pt x="7106331" y="3058755"/>
                  <a:pt x="7110305" y="3054436"/>
                  <a:pt x="7106331" y="3045805"/>
                </a:cubicBezTo>
                <a:cubicBezTo>
                  <a:pt x="7098389" y="3032862"/>
                  <a:pt x="7110305" y="3024231"/>
                  <a:pt x="7118247" y="3037175"/>
                </a:cubicBezTo>
                <a:cubicBezTo>
                  <a:pt x="7122217" y="3041492"/>
                  <a:pt x="7134133" y="3045805"/>
                  <a:pt x="7146045" y="3045805"/>
                </a:cubicBezTo>
                <a:cubicBezTo>
                  <a:pt x="7161930" y="3041492"/>
                  <a:pt x="7165903" y="3045805"/>
                  <a:pt x="7165903" y="3058755"/>
                </a:cubicBezTo>
                <a:cubicBezTo>
                  <a:pt x="7165903" y="3067385"/>
                  <a:pt x="7169872" y="3080329"/>
                  <a:pt x="7173846" y="3088960"/>
                </a:cubicBezTo>
                <a:cubicBezTo>
                  <a:pt x="7181789" y="3110539"/>
                  <a:pt x="7173846" y="3114853"/>
                  <a:pt x="7161930" y="3097590"/>
                </a:cubicBezTo>
                <a:cubicBezTo>
                  <a:pt x="7157961" y="3093278"/>
                  <a:pt x="7153987" y="3088960"/>
                  <a:pt x="7153987" y="3097590"/>
                </a:cubicBezTo>
                <a:cubicBezTo>
                  <a:pt x="7153987" y="3106222"/>
                  <a:pt x="7173846" y="3114853"/>
                  <a:pt x="7193700" y="3119170"/>
                </a:cubicBezTo>
                <a:cubicBezTo>
                  <a:pt x="7201643" y="3119170"/>
                  <a:pt x="7201643" y="3119170"/>
                  <a:pt x="7197674" y="3106222"/>
                </a:cubicBezTo>
                <a:cubicBezTo>
                  <a:pt x="7193700" y="3101909"/>
                  <a:pt x="7189731" y="3093278"/>
                  <a:pt x="7185758" y="3093278"/>
                </a:cubicBezTo>
                <a:cubicBezTo>
                  <a:pt x="7181789" y="3093278"/>
                  <a:pt x="7181789" y="3088960"/>
                  <a:pt x="7181789" y="3084646"/>
                </a:cubicBezTo>
                <a:cubicBezTo>
                  <a:pt x="7181789" y="3076016"/>
                  <a:pt x="7185758" y="3076016"/>
                  <a:pt x="7185758" y="3076016"/>
                </a:cubicBezTo>
                <a:cubicBezTo>
                  <a:pt x="7193700" y="3084646"/>
                  <a:pt x="7213559" y="3050123"/>
                  <a:pt x="7209586" y="3037175"/>
                </a:cubicBezTo>
                <a:cubicBezTo>
                  <a:pt x="7205616" y="3028544"/>
                  <a:pt x="7209586" y="3024231"/>
                  <a:pt x="7213559" y="3028544"/>
                </a:cubicBezTo>
                <a:cubicBezTo>
                  <a:pt x="7221502" y="3037175"/>
                  <a:pt x="7221502" y="3015599"/>
                  <a:pt x="7213559" y="3002651"/>
                </a:cubicBezTo>
                <a:cubicBezTo>
                  <a:pt x="7209586" y="2998338"/>
                  <a:pt x="7209586" y="2994021"/>
                  <a:pt x="7217528" y="2989707"/>
                </a:cubicBezTo>
                <a:cubicBezTo>
                  <a:pt x="7221502" y="2989707"/>
                  <a:pt x="7225471" y="2989707"/>
                  <a:pt x="7229444" y="2994021"/>
                </a:cubicBezTo>
                <a:cubicBezTo>
                  <a:pt x="7229444" y="2998338"/>
                  <a:pt x="7241356" y="3002651"/>
                  <a:pt x="7249299" y="3002651"/>
                </a:cubicBezTo>
                <a:cubicBezTo>
                  <a:pt x="7257241" y="3002651"/>
                  <a:pt x="7261215" y="3002651"/>
                  <a:pt x="7253272" y="3006969"/>
                </a:cubicBezTo>
                <a:cubicBezTo>
                  <a:pt x="7245330" y="3011282"/>
                  <a:pt x="7241356" y="3015599"/>
                  <a:pt x="7241356" y="3019913"/>
                </a:cubicBezTo>
                <a:cubicBezTo>
                  <a:pt x="7241356" y="3028544"/>
                  <a:pt x="7237387" y="3028544"/>
                  <a:pt x="7233414" y="3019913"/>
                </a:cubicBezTo>
                <a:cubicBezTo>
                  <a:pt x="7229444" y="3015599"/>
                  <a:pt x="7225471" y="3015599"/>
                  <a:pt x="7229444" y="3037175"/>
                </a:cubicBezTo>
                <a:cubicBezTo>
                  <a:pt x="7229444" y="3054436"/>
                  <a:pt x="7229444" y="3063068"/>
                  <a:pt x="7225471" y="3063068"/>
                </a:cubicBezTo>
                <a:cubicBezTo>
                  <a:pt x="7221502" y="3063068"/>
                  <a:pt x="7217528" y="3067385"/>
                  <a:pt x="7217528" y="3071698"/>
                </a:cubicBezTo>
                <a:cubicBezTo>
                  <a:pt x="7217528" y="3076016"/>
                  <a:pt x="7225471" y="3080329"/>
                  <a:pt x="7237387" y="3080329"/>
                </a:cubicBezTo>
                <a:cubicBezTo>
                  <a:pt x="7249299" y="3080329"/>
                  <a:pt x="7261215" y="3084646"/>
                  <a:pt x="7265184" y="3088960"/>
                </a:cubicBezTo>
                <a:cubicBezTo>
                  <a:pt x="7269158" y="3097590"/>
                  <a:pt x="7273127" y="3097590"/>
                  <a:pt x="7277100" y="3088960"/>
                </a:cubicBezTo>
                <a:cubicBezTo>
                  <a:pt x="7285043" y="3080329"/>
                  <a:pt x="7285043" y="3080329"/>
                  <a:pt x="7289012" y="3093278"/>
                </a:cubicBezTo>
                <a:cubicBezTo>
                  <a:pt x="7292985" y="3101909"/>
                  <a:pt x="7289012" y="3110539"/>
                  <a:pt x="7285043" y="3114853"/>
                </a:cubicBezTo>
                <a:cubicBezTo>
                  <a:pt x="7281069" y="3119170"/>
                  <a:pt x="7281069" y="3123483"/>
                  <a:pt x="7285043" y="3127802"/>
                </a:cubicBezTo>
                <a:cubicBezTo>
                  <a:pt x="7289012" y="3127802"/>
                  <a:pt x="7292985" y="3127802"/>
                  <a:pt x="7292985" y="3123483"/>
                </a:cubicBezTo>
                <a:cubicBezTo>
                  <a:pt x="7292985" y="3119170"/>
                  <a:pt x="7300928" y="3110539"/>
                  <a:pt x="7308871" y="3110539"/>
                </a:cubicBezTo>
                <a:cubicBezTo>
                  <a:pt x="7320783" y="3110539"/>
                  <a:pt x="7328725" y="3114853"/>
                  <a:pt x="7340641" y="3132114"/>
                </a:cubicBezTo>
                <a:cubicBezTo>
                  <a:pt x="7348584" y="3140745"/>
                  <a:pt x="7360496" y="3153694"/>
                  <a:pt x="7368438" y="3153694"/>
                </a:cubicBezTo>
                <a:cubicBezTo>
                  <a:pt x="7376381" y="3153694"/>
                  <a:pt x="7380354" y="3158007"/>
                  <a:pt x="7372412" y="3162324"/>
                </a:cubicBezTo>
                <a:cubicBezTo>
                  <a:pt x="7368438" y="3166637"/>
                  <a:pt x="7368438" y="3170956"/>
                  <a:pt x="7372412" y="3175269"/>
                </a:cubicBezTo>
                <a:cubicBezTo>
                  <a:pt x="7376381" y="3179586"/>
                  <a:pt x="7376381" y="3183900"/>
                  <a:pt x="7376381" y="3188217"/>
                </a:cubicBezTo>
                <a:cubicBezTo>
                  <a:pt x="7376381" y="3192530"/>
                  <a:pt x="7376381" y="3196848"/>
                  <a:pt x="7380354" y="3196848"/>
                </a:cubicBezTo>
                <a:cubicBezTo>
                  <a:pt x="7380354" y="3196848"/>
                  <a:pt x="7384324" y="3192530"/>
                  <a:pt x="7388297" y="3183900"/>
                </a:cubicBezTo>
                <a:cubicBezTo>
                  <a:pt x="7392266" y="3175269"/>
                  <a:pt x="7392266" y="3170956"/>
                  <a:pt x="7388297" y="3175269"/>
                </a:cubicBezTo>
                <a:cubicBezTo>
                  <a:pt x="7384324" y="3179586"/>
                  <a:pt x="7384324" y="3170956"/>
                  <a:pt x="7384324" y="3158007"/>
                </a:cubicBezTo>
                <a:cubicBezTo>
                  <a:pt x="7384324" y="3140745"/>
                  <a:pt x="7384324" y="3132114"/>
                  <a:pt x="7388297" y="3136432"/>
                </a:cubicBezTo>
                <a:cubicBezTo>
                  <a:pt x="7388297" y="3136432"/>
                  <a:pt x="7392266" y="3132114"/>
                  <a:pt x="7392266" y="3127802"/>
                </a:cubicBezTo>
                <a:cubicBezTo>
                  <a:pt x="7392266" y="3123483"/>
                  <a:pt x="7392266" y="3127802"/>
                  <a:pt x="7396240" y="3136432"/>
                </a:cubicBezTo>
                <a:cubicBezTo>
                  <a:pt x="7400209" y="3145063"/>
                  <a:pt x="7400209" y="3162324"/>
                  <a:pt x="7396240" y="3179586"/>
                </a:cubicBezTo>
                <a:cubicBezTo>
                  <a:pt x="7392266" y="3201161"/>
                  <a:pt x="7392266" y="3205478"/>
                  <a:pt x="7404182" y="3218423"/>
                </a:cubicBezTo>
                <a:cubicBezTo>
                  <a:pt x="7412125" y="3222741"/>
                  <a:pt x="7412125" y="3231371"/>
                  <a:pt x="7404182" y="3252947"/>
                </a:cubicBezTo>
                <a:cubicBezTo>
                  <a:pt x="7392266" y="3278839"/>
                  <a:pt x="7392266" y="3283157"/>
                  <a:pt x="7392266" y="3261577"/>
                </a:cubicBezTo>
                <a:cubicBezTo>
                  <a:pt x="7392266" y="3248634"/>
                  <a:pt x="7392266" y="3235684"/>
                  <a:pt x="7392266" y="3227054"/>
                </a:cubicBezTo>
                <a:cubicBezTo>
                  <a:pt x="7392266" y="3218423"/>
                  <a:pt x="7392266" y="3218423"/>
                  <a:pt x="7384324" y="3227054"/>
                </a:cubicBezTo>
                <a:cubicBezTo>
                  <a:pt x="7372412" y="3244315"/>
                  <a:pt x="7360496" y="3240002"/>
                  <a:pt x="7364469" y="3218423"/>
                </a:cubicBezTo>
                <a:cubicBezTo>
                  <a:pt x="7368438" y="3201161"/>
                  <a:pt x="7340641" y="3153694"/>
                  <a:pt x="7324756" y="3149376"/>
                </a:cubicBezTo>
                <a:cubicBezTo>
                  <a:pt x="7316813" y="3149376"/>
                  <a:pt x="7312840" y="3140745"/>
                  <a:pt x="7308871" y="3136432"/>
                </a:cubicBezTo>
                <a:cubicBezTo>
                  <a:pt x="7304897" y="3127802"/>
                  <a:pt x="7300928" y="3132114"/>
                  <a:pt x="7304897" y="3145063"/>
                </a:cubicBezTo>
                <a:cubicBezTo>
                  <a:pt x="7308871" y="3158007"/>
                  <a:pt x="7304897" y="3166637"/>
                  <a:pt x="7296955" y="3170956"/>
                </a:cubicBezTo>
                <a:cubicBezTo>
                  <a:pt x="7289012" y="3175269"/>
                  <a:pt x="7285043" y="3175269"/>
                  <a:pt x="7285043" y="3162324"/>
                </a:cubicBezTo>
                <a:cubicBezTo>
                  <a:pt x="7285043" y="3153694"/>
                  <a:pt x="7277100" y="3136432"/>
                  <a:pt x="7269158" y="3119170"/>
                </a:cubicBezTo>
                <a:cubicBezTo>
                  <a:pt x="7261215" y="3106222"/>
                  <a:pt x="7253272" y="3097590"/>
                  <a:pt x="7253272" y="3101909"/>
                </a:cubicBezTo>
                <a:cubicBezTo>
                  <a:pt x="7253272" y="3106222"/>
                  <a:pt x="7257241" y="3114853"/>
                  <a:pt x="7261215" y="3119170"/>
                </a:cubicBezTo>
                <a:cubicBezTo>
                  <a:pt x="7265184" y="3123483"/>
                  <a:pt x="7269158" y="3140745"/>
                  <a:pt x="7273127" y="3153694"/>
                </a:cubicBezTo>
                <a:cubicBezTo>
                  <a:pt x="7277100" y="3166637"/>
                  <a:pt x="7281069" y="3183900"/>
                  <a:pt x="7289012" y="3192530"/>
                </a:cubicBezTo>
                <a:cubicBezTo>
                  <a:pt x="7292985" y="3201161"/>
                  <a:pt x="7300928" y="3214110"/>
                  <a:pt x="7304897" y="3222741"/>
                </a:cubicBezTo>
                <a:cubicBezTo>
                  <a:pt x="7308871" y="3235684"/>
                  <a:pt x="7336668" y="3244315"/>
                  <a:pt x="7336668" y="3231371"/>
                </a:cubicBezTo>
                <a:cubicBezTo>
                  <a:pt x="7336668" y="3227054"/>
                  <a:pt x="7332699" y="3222741"/>
                  <a:pt x="7328725" y="3222741"/>
                </a:cubicBezTo>
                <a:cubicBezTo>
                  <a:pt x="7320783" y="3222741"/>
                  <a:pt x="7316813" y="3218423"/>
                  <a:pt x="7320783" y="3214110"/>
                </a:cubicBezTo>
                <a:cubicBezTo>
                  <a:pt x="7324756" y="3201161"/>
                  <a:pt x="7348584" y="3222741"/>
                  <a:pt x="7352553" y="3240002"/>
                </a:cubicBezTo>
                <a:cubicBezTo>
                  <a:pt x="7352553" y="3248634"/>
                  <a:pt x="7356527" y="3257264"/>
                  <a:pt x="7360496" y="3257264"/>
                </a:cubicBezTo>
                <a:cubicBezTo>
                  <a:pt x="7368438" y="3257264"/>
                  <a:pt x="7368438" y="3274525"/>
                  <a:pt x="7356527" y="3278839"/>
                </a:cubicBezTo>
                <a:cubicBezTo>
                  <a:pt x="7352553" y="3278839"/>
                  <a:pt x="7348584" y="3278839"/>
                  <a:pt x="7352553" y="3270208"/>
                </a:cubicBezTo>
                <a:cubicBezTo>
                  <a:pt x="7352553" y="3261577"/>
                  <a:pt x="7352553" y="3257264"/>
                  <a:pt x="7348584" y="3257264"/>
                </a:cubicBezTo>
                <a:cubicBezTo>
                  <a:pt x="7344610" y="3257264"/>
                  <a:pt x="7340641" y="3261577"/>
                  <a:pt x="7340641" y="3265895"/>
                </a:cubicBezTo>
                <a:cubicBezTo>
                  <a:pt x="7340641" y="3270208"/>
                  <a:pt x="7340641" y="3278839"/>
                  <a:pt x="7340641" y="3283157"/>
                </a:cubicBezTo>
                <a:cubicBezTo>
                  <a:pt x="7340641" y="3287469"/>
                  <a:pt x="7336668" y="3291788"/>
                  <a:pt x="7332699" y="3291788"/>
                </a:cubicBezTo>
                <a:cubicBezTo>
                  <a:pt x="7328725" y="3291788"/>
                  <a:pt x="7320783" y="3300418"/>
                  <a:pt x="7320783" y="3309049"/>
                </a:cubicBezTo>
                <a:cubicBezTo>
                  <a:pt x="7316813" y="3326311"/>
                  <a:pt x="7296955" y="3334942"/>
                  <a:pt x="7292985" y="3321993"/>
                </a:cubicBezTo>
                <a:cubicBezTo>
                  <a:pt x="7289012" y="3317681"/>
                  <a:pt x="7285043" y="3304732"/>
                  <a:pt x="7277100" y="3296101"/>
                </a:cubicBezTo>
                <a:cubicBezTo>
                  <a:pt x="7269158" y="3287469"/>
                  <a:pt x="7265184" y="3274525"/>
                  <a:pt x="7265184" y="3274525"/>
                </a:cubicBezTo>
                <a:cubicBezTo>
                  <a:pt x="7269158" y="3265895"/>
                  <a:pt x="7300928" y="3287469"/>
                  <a:pt x="7296955" y="3296101"/>
                </a:cubicBezTo>
                <a:cubicBezTo>
                  <a:pt x="7296955" y="3300418"/>
                  <a:pt x="7296955" y="3304732"/>
                  <a:pt x="7300928" y="3304732"/>
                </a:cubicBezTo>
                <a:cubicBezTo>
                  <a:pt x="7312840" y="3304732"/>
                  <a:pt x="7312840" y="3287469"/>
                  <a:pt x="7304897" y="3278839"/>
                </a:cubicBezTo>
                <a:cubicBezTo>
                  <a:pt x="7300928" y="3274525"/>
                  <a:pt x="7292985" y="3252947"/>
                  <a:pt x="7289012" y="3235684"/>
                </a:cubicBezTo>
                <a:cubicBezTo>
                  <a:pt x="7285043" y="3218423"/>
                  <a:pt x="7281069" y="3209792"/>
                  <a:pt x="7281069" y="3218423"/>
                </a:cubicBezTo>
                <a:cubicBezTo>
                  <a:pt x="7281069" y="3227054"/>
                  <a:pt x="7277100" y="3231371"/>
                  <a:pt x="7273127" y="3227054"/>
                </a:cubicBezTo>
                <a:cubicBezTo>
                  <a:pt x="7269158" y="3222741"/>
                  <a:pt x="7265184" y="3227054"/>
                  <a:pt x="7269158" y="3240002"/>
                </a:cubicBezTo>
                <a:cubicBezTo>
                  <a:pt x="7273127" y="3257264"/>
                  <a:pt x="7273127" y="3257264"/>
                  <a:pt x="7265184" y="3244315"/>
                </a:cubicBezTo>
                <a:cubicBezTo>
                  <a:pt x="7261215" y="3235684"/>
                  <a:pt x="7261215" y="3227054"/>
                  <a:pt x="7261215" y="3222741"/>
                </a:cubicBezTo>
                <a:cubicBezTo>
                  <a:pt x="7265184" y="3218423"/>
                  <a:pt x="7261215" y="3214110"/>
                  <a:pt x="7253272" y="3218423"/>
                </a:cubicBezTo>
                <a:cubicBezTo>
                  <a:pt x="7245330" y="3222741"/>
                  <a:pt x="7241356" y="3218423"/>
                  <a:pt x="7237387" y="3214110"/>
                </a:cubicBezTo>
                <a:cubicBezTo>
                  <a:pt x="7233414" y="3209792"/>
                  <a:pt x="7237387" y="3205478"/>
                  <a:pt x="7245330" y="3205478"/>
                </a:cubicBezTo>
                <a:cubicBezTo>
                  <a:pt x="7261215" y="3205478"/>
                  <a:pt x="7261215" y="3196848"/>
                  <a:pt x="7249299" y="3179586"/>
                </a:cubicBezTo>
                <a:cubicBezTo>
                  <a:pt x="7245330" y="3170956"/>
                  <a:pt x="7245330" y="3162324"/>
                  <a:pt x="7245330" y="3158007"/>
                </a:cubicBezTo>
                <a:cubicBezTo>
                  <a:pt x="7253272" y="3136432"/>
                  <a:pt x="7225471" y="3145063"/>
                  <a:pt x="7217528" y="3162324"/>
                </a:cubicBezTo>
                <a:cubicBezTo>
                  <a:pt x="7213559" y="3175269"/>
                  <a:pt x="7213559" y="3179586"/>
                  <a:pt x="7217528" y="3179586"/>
                </a:cubicBezTo>
                <a:cubicBezTo>
                  <a:pt x="7221502" y="3179586"/>
                  <a:pt x="7221502" y="3179586"/>
                  <a:pt x="7221502" y="3183900"/>
                </a:cubicBezTo>
                <a:cubicBezTo>
                  <a:pt x="7213559" y="3192530"/>
                  <a:pt x="7197674" y="3179586"/>
                  <a:pt x="7197674" y="3166637"/>
                </a:cubicBezTo>
                <a:cubicBezTo>
                  <a:pt x="7197674" y="3145063"/>
                  <a:pt x="7185758" y="3149376"/>
                  <a:pt x="7177815" y="3170956"/>
                </a:cubicBezTo>
                <a:cubicBezTo>
                  <a:pt x="7173846" y="3179586"/>
                  <a:pt x="7169872" y="3183900"/>
                  <a:pt x="7169872" y="3179586"/>
                </a:cubicBezTo>
                <a:cubicBezTo>
                  <a:pt x="7169872" y="3170956"/>
                  <a:pt x="7150018" y="3166637"/>
                  <a:pt x="7150018" y="3175269"/>
                </a:cubicBezTo>
                <a:cubicBezTo>
                  <a:pt x="7150018" y="3179586"/>
                  <a:pt x="7153987" y="3188217"/>
                  <a:pt x="7161930" y="3196848"/>
                </a:cubicBezTo>
                <a:cubicBezTo>
                  <a:pt x="7169872" y="3205478"/>
                  <a:pt x="7169872" y="3209792"/>
                  <a:pt x="7165903" y="3205478"/>
                </a:cubicBezTo>
                <a:cubicBezTo>
                  <a:pt x="7161930" y="3201161"/>
                  <a:pt x="7153987" y="3205478"/>
                  <a:pt x="7150018" y="3209792"/>
                </a:cubicBezTo>
                <a:cubicBezTo>
                  <a:pt x="7146045" y="3214110"/>
                  <a:pt x="7142075" y="3214110"/>
                  <a:pt x="7138102" y="3209792"/>
                </a:cubicBezTo>
                <a:cubicBezTo>
                  <a:pt x="7138102" y="3205478"/>
                  <a:pt x="7134133" y="3201161"/>
                  <a:pt x="7130159" y="3205478"/>
                </a:cubicBezTo>
                <a:cubicBezTo>
                  <a:pt x="7126190" y="3209792"/>
                  <a:pt x="7126190" y="3205478"/>
                  <a:pt x="7126190" y="3196848"/>
                </a:cubicBezTo>
                <a:cubicBezTo>
                  <a:pt x="7126190" y="3175269"/>
                  <a:pt x="7106331" y="3162324"/>
                  <a:pt x="7098389" y="3175269"/>
                </a:cubicBezTo>
                <a:cubicBezTo>
                  <a:pt x="7090446" y="3183900"/>
                  <a:pt x="7094420" y="3188217"/>
                  <a:pt x="7102362" y="3196848"/>
                </a:cubicBezTo>
                <a:cubicBezTo>
                  <a:pt x="7114274" y="3209792"/>
                  <a:pt x="7110305" y="3218423"/>
                  <a:pt x="7098389" y="3222741"/>
                </a:cubicBezTo>
                <a:cubicBezTo>
                  <a:pt x="7098389" y="3227054"/>
                  <a:pt x="7094420" y="3227054"/>
                  <a:pt x="7090446" y="3227054"/>
                </a:cubicBezTo>
                <a:cubicBezTo>
                  <a:pt x="7086477" y="3227054"/>
                  <a:pt x="7090446" y="3231371"/>
                  <a:pt x="7094420" y="3240002"/>
                </a:cubicBezTo>
                <a:cubicBezTo>
                  <a:pt x="7106331" y="3257264"/>
                  <a:pt x="7098389" y="3265895"/>
                  <a:pt x="7082503" y="3252947"/>
                </a:cubicBezTo>
                <a:cubicBezTo>
                  <a:pt x="7074561" y="3248634"/>
                  <a:pt x="7066618" y="3244315"/>
                  <a:pt x="7062649" y="3248634"/>
                </a:cubicBezTo>
                <a:cubicBezTo>
                  <a:pt x="7058676" y="3252947"/>
                  <a:pt x="7050733" y="3222741"/>
                  <a:pt x="7054706" y="3209792"/>
                </a:cubicBezTo>
                <a:cubicBezTo>
                  <a:pt x="7058676" y="3201161"/>
                  <a:pt x="7054706" y="3201161"/>
                  <a:pt x="7046764" y="3209792"/>
                </a:cubicBezTo>
                <a:cubicBezTo>
                  <a:pt x="7038821" y="3218423"/>
                  <a:pt x="7030878" y="3222741"/>
                  <a:pt x="7030878" y="3227054"/>
                </a:cubicBezTo>
                <a:cubicBezTo>
                  <a:pt x="7026905" y="3240002"/>
                  <a:pt x="7042790" y="3274525"/>
                  <a:pt x="7046764" y="3265895"/>
                </a:cubicBezTo>
                <a:cubicBezTo>
                  <a:pt x="7050733" y="3261577"/>
                  <a:pt x="7050733" y="3261577"/>
                  <a:pt x="7050733" y="3265895"/>
                </a:cubicBezTo>
                <a:cubicBezTo>
                  <a:pt x="7050733" y="3270208"/>
                  <a:pt x="7046764" y="3278839"/>
                  <a:pt x="7038821" y="3287469"/>
                </a:cubicBezTo>
                <a:cubicBezTo>
                  <a:pt x="7030878" y="3300418"/>
                  <a:pt x="7026905" y="3309049"/>
                  <a:pt x="7034848" y="3317681"/>
                </a:cubicBezTo>
                <a:cubicBezTo>
                  <a:pt x="7038821" y="3326311"/>
                  <a:pt x="7038821" y="3330624"/>
                  <a:pt x="7034848" y="3330624"/>
                </a:cubicBezTo>
                <a:cubicBezTo>
                  <a:pt x="7030878" y="3330624"/>
                  <a:pt x="7026905" y="3326311"/>
                  <a:pt x="7026905" y="3321993"/>
                </a:cubicBezTo>
                <a:cubicBezTo>
                  <a:pt x="7026905" y="3317681"/>
                  <a:pt x="7018962" y="3309049"/>
                  <a:pt x="7011020" y="3304732"/>
                </a:cubicBezTo>
                <a:cubicBezTo>
                  <a:pt x="6991165" y="3291788"/>
                  <a:pt x="6983223" y="3291788"/>
                  <a:pt x="6999108" y="3304732"/>
                </a:cubicBezTo>
                <a:cubicBezTo>
                  <a:pt x="7007051" y="3313362"/>
                  <a:pt x="7007051" y="3317681"/>
                  <a:pt x="7003077" y="3321993"/>
                </a:cubicBezTo>
                <a:cubicBezTo>
                  <a:pt x="6999108" y="3326311"/>
                  <a:pt x="6947479" y="3261577"/>
                  <a:pt x="6947479" y="3248634"/>
                </a:cubicBezTo>
                <a:cubicBezTo>
                  <a:pt x="6947479" y="3244315"/>
                  <a:pt x="6947479" y="3244315"/>
                  <a:pt x="6943509" y="3248634"/>
                </a:cubicBezTo>
                <a:cubicBezTo>
                  <a:pt x="6939536" y="3252947"/>
                  <a:pt x="6927624" y="3248634"/>
                  <a:pt x="6919682" y="3244315"/>
                </a:cubicBezTo>
                <a:cubicBezTo>
                  <a:pt x="6903796" y="3235684"/>
                  <a:pt x="6899823" y="3235684"/>
                  <a:pt x="6895854" y="3248634"/>
                </a:cubicBezTo>
                <a:cubicBezTo>
                  <a:pt x="6891880" y="3265895"/>
                  <a:pt x="6879968" y="3257264"/>
                  <a:pt x="6879968" y="3235684"/>
                </a:cubicBezTo>
                <a:cubicBezTo>
                  <a:pt x="6879968" y="3227054"/>
                  <a:pt x="6875995" y="3218423"/>
                  <a:pt x="6872026" y="3218423"/>
                </a:cubicBezTo>
                <a:cubicBezTo>
                  <a:pt x="6868052" y="3218423"/>
                  <a:pt x="6864083" y="3227054"/>
                  <a:pt x="6864083" y="3231371"/>
                </a:cubicBezTo>
                <a:cubicBezTo>
                  <a:pt x="6864083" y="3244315"/>
                  <a:pt x="6848198" y="3257264"/>
                  <a:pt x="6840255" y="3248634"/>
                </a:cubicBezTo>
                <a:cubicBezTo>
                  <a:pt x="6828339" y="3240002"/>
                  <a:pt x="6836282" y="3248634"/>
                  <a:pt x="6852167" y="3270208"/>
                </a:cubicBezTo>
                <a:cubicBezTo>
                  <a:pt x="6860110" y="3278839"/>
                  <a:pt x="6868052" y="3283157"/>
                  <a:pt x="6864083" y="3278839"/>
                </a:cubicBezTo>
                <a:cubicBezTo>
                  <a:pt x="6860110" y="3274525"/>
                  <a:pt x="6864083" y="3270208"/>
                  <a:pt x="6868052" y="3265895"/>
                </a:cubicBezTo>
                <a:cubicBezTo>
                  <a:pt x="6872026" y="3265895"/>
                  <a:pt x="6875995" y="3265895"/>
                  <a:pt x="6875995" y="3274525"/>
                </a:cubicBezTo>
                <a:cubicBezTo>
                  <a:pt x="6875995" y="3278839"/>
                  <a:pt x="6872026" y="3291788"/>
                  <a:pt x="6864083" y="3291788"/>
                </a:cubicBezTo>
                <a:cubicBezTo>
                  <a:pt x="6856140" y="3291788"/>
                  <a:pt x="6848198" y="3300418"/>
                  <a:pt x="6844224" y="3309049"/>
                </a:cubicBezTo>
                <a:cubicBezTo>
                  <a:pt x="6836282" y="3321993"/>
                  <a:pt x="6836282" y="3321993"/>
                  <a:pt x="6820396" y="3309049"/>
                </a:cubicBezTo>
                <a:cubicBezTo>
                  <a:pt x="6812454" y="3300418"/>
                  <a:pt x="6800542" y="3296101"/>
                  <a:pt x="6796569" y="3296101"/>
                </a:cubicBezTo>
                <a:cubicBezTo>
                  <a:pt x="6792599" y="3296101"/>
                  <a:pt x="6788626" y="3291788"/>
                  <a:pt x="6788626" y="3287469"/>
                </a:cubicBezTo>
                <a:cubicBezTo>
                  <a:pt x="6788626" y="3283157"/>
                  <a:pt x="6788626" y="3278839"/>
                  <a:pt x="6784657" y="3283157"/>
                </a:cubicBezTo>
                <a:cubicBezTo>
                  <a:pt x="6780683" y="3283157"/>
                  <a:pt x="6772741" y="3283157"/>
                  <a:pt x="6768771" y="3274525"/>
                </a:cubicBezTo>
                <a:cubicBezTo>
                  <a:pt x="6760829" y="3261577"/>
                  <a:pt x="6756855" y="3261577"/>
                  <a:pt x="6744944" y="3270208"/>
                </a:cubicBezTo>
                <a:lnTo>
                  <a:pt x="6743546" y="3277797"/>
                </a:lnTo>
                <a:lnTo>
                  <a:pt x="6743453" y="3277761"/>
                </a:lnTo>
                <a:lnTo>
                  <a:pt x="6743499" y="3278056"/>
                </a:lnTo>
                <a:lnTo>
                  <a:pt x="6740970" y="3291788"/>
                </a:lnTo>
                <a:cubicBezTo>
                  <a:pt x="6744944" y="3296101"/>
                  <a:pt x="6748913" y="3291788"/>
                  <a:pt x="6744944" y="3287469"/>
                </a:cubicBezTo>
                <a:lnTo>
                  <a:pt x="6743499" y="3278056"/>
                </a:lnTo>
                <a:lnTo>
                  <a:pt x="6743546" y="3277797"/>
                </a:lnTo>
                <a:lnTo>
                  <a:pt x="6768771" y="3287469"/>
                </a:lnTo>
                <a:cubicBezTo>
                  <a:pt x="6800542" y="3300418"/>
                  <a:pt x="6800542" y="3317681"/>
                  <a:pt x="6768771" y="3313362"/>
                </a:cubicBezTo>
                <a:cubicBezTo>
                  <a:pt x="6756855" y="3313362"/>
                  <a:pt x="6740970" y="3313362"/>
                  <a:pt x="6737001" y="3317681"/>
                </a:cubicBezTo>
                <a:cubicBezTo>
                  <a:pt x="6733027" y="3326311"/>
                  <a:pt x="6725085" y="3321993"/>
                  <a:pt x="6713173" y="3309049"/>
                </a:cubicBezTo>
                <a:cubicBezTo>
                  <a:pt x="6705230" y="3300418"/>
                  <a:pt x="6697288" y="3296101"/>
                  <a:pt x="6701257" y="3304732"/>
                </a:cubicBezTo>
                <a:cubicBezTo>
                  <a:pt x="6705230" y="3313362"/>
                  <a:pt x="6705230" y="3313362"/>
                  <a:pt x="6697288" y="3304732"/>
                </a:cubicBezTo>
                <a:cubicBezTo>
                  <a:pt x="6689345" y="3300418"/>
                  <a:pt x="6685372" y="3287469"/>
                  <a:pt x="6685372" y="3283157"/>
                </a:cubicBezTo>
                <a:cubicBezTo>
                  <a:pt x="6685372" y="3274525"/>
                  <a:pt x="6681402" y="3270208"/>
                  <a:pt x="6677429" y="3270208"/>
                </a:cubicBezTo>
                <a:cubicBezTo>
                  <a:pt x="6673460" y="3270208"/>
                  <a:pt x="6669486" y="3278839"/>
                  <a:pt x="6673460" y="3296101"/>
                </a:cubicBezTo>
                <a:cubicBezTo>
                  <a:pt x="6677429" y="3321993"/>
                  <a:pt x="6677429" y="3321993"/>
                  <a:pt x="6657575" y="3321993"/>
                </a:cubicBezTo>
                <a:cubicBezTo>
                  <a:pt x="6645658" y="3321993"/>
                  <a:pt x="6633747" y="3321993"/>
                  <a:pt x="6633747" y="3317681"/>
                </a:cubicBezTo>
                <a:cubicBezTo>
                  <a:pt x="6625804" y="3309049"/>
                  <a:pt x="6637716" y="3283157"/>
                  <a:pt x="6645658" y="3283157"/>
                </a:cubicBezTo>
                <a:cubicBezTo>
                  <a:pt x="6649632" y="3283157"/>
                  <a:pt x="6653601" y="3274525"/>
                  <a:pt x="6653601" y="3261577"/>
                </a:cubicBezTo>
                <a:cubicBezTo>
                  <a:pt x="6653601" y="3248634"/>
                  <a:pt x="6649632" y="3240002"/>
                  <a:pt x="6645658" y="3240002"/>
                </a:cubicBezTo>
                <a:cubicBezTo>
                  <a:pt x="6641689" y="3240002"/>
                  <a:pt x="6637716" y="3244315"/>
                  <a:pt x="6637716" y="3248634"/>
                </a:cubicBezTo>
                <a:cubicBezTo>
                  <a:pt x="6637716" y="3252947"/>
                  <a:pt x="6637716" y="3257264"/>
                  <a:pt x="6633747" y="3257264"/>
                </a:cubicBezTo>
                <a:cubicBezTo>
                  <a:pt x="6629773" y="3257264"/>
                  <a:pt x="6625804" y="3248634"/>
                  <a:pt x="6625804" y="3235684"/>
                </a:cubicBezTo>
                <a:cubicBezTo>
                  <a:pt x="6625804" y="3214110"/>
                  <a:pt x="6621831" y="3205478"/>
                  <a:pt x="6613888" y="3166637"/>
                </a:cubicBezTo>
                <a:lnTo>
                  <a:pt x="6609919" y="3145063"/>
                </a:lnTo>
                <a:lnTo>
                  <a:pt x="6601976" y="3170956"/>
                </a:lnTo>
                <a:cubicBezTo>
                  <a:pt x="6598003" y="3183900"/>
                  <a:pt x="6594033" y="3188217"/>
                  <a:pt x="6594033" y="3179586"/>
                </a:cubicBezTo>
                <a:cubicBezTo>
                  <a:pt x="6594033" y="3166637"/>
                  <a:pt x="6582117" y="3158007"/>
                  <a:pt x="6582117" y="3170956"/>
                </a:cubicBezTo>
                <a:cubicBezTo>
                  <a:pt x="6582117" y="3175269"/>
                  <a:pt x="6578148" y="3179586"/>
                  <a:pt x="6574175" y="3179586"/>
                </a:cubicBezTo>
                <a:cubicBezTo>
                  <a:pt x="6570206" y="3179586"/>
                  <a:pt x="6566232" y="3175269"/>
                  <a:pt x="6566232" y="3170956"/>
                </a:cubicBezTo>
                <a:cubicBezTo>
                  <a:pt x="6566232" y="3166637"/>
                  <a:pt x="6566232" y="3162324"/>
                  <a:pt x="6562263" y="3166637"/>
                </a:cubicBezTo>
                <a:cubicBezTo>
                  <a:pt x="6558289" y="3166637"/>
                  <a:pt x="6562263" y="3179586"/>
                  <a:pt x="6566232" y="3188217"/>
                </a:cubicBezTo>
                <a:cubicBezTo>
                  <a:pt x="6574175" y="3201161"/>
                  <a:pt x="6574175" y="3205478"/>
                  <a:pt x="6566232" y="3209792"/>
                </a:cubicBezTo>
                <a:cubicBezTo>
                  <a:pt x="6562263" y="3209792"/>
                  <a:pt x="6562263" y="3214110"/>
                  <a:pt x="6570206" y="3227054"/>
                </a:cubicBezTo>
                <a:cubicBezTo>
                  <a:pt x="6582117" y="3244315"/>
                  <a:pt x="6578148" y="3261577"/>
                  <a:pt x="6562263" y="3261577"/>
                </a:cubicBezTo>
                <a:cubicBezTo>
                  <a:pt x="6558289" y="3261577"/>
                  <a:pt x="6554320" y="3265895"/>
                  <a:pt x="6554320" y="3274525"/>
                </a:cubicBezTo>
                <a:cubicBezTo>
                  <a:pt x="6554320" y="3296101"/>
                  <a:pt x="6570206" y="3296101"/>
                  <a:pt x="6574175" y="3274525"/>
                </a:cubicBezTo>
                <a:cubicBezTo>
                  <a:pt x="6582117" y="3244315"/>
                  <a:pt x="6590060" y="3235684"/>
                  <a:pt x="6605945" y="3244315"/>
                </a:cubicBezTo>
                <a:cubicBezTo>
                  <a:pt x="6617861" y="3252947"/>
                  <a:pt x="6617861" y="3252947"/>
                  <a:pt x="6605945" y="3240002"/>
                </a:cubicBezTo>
                <a:cubicBezTo>
                  <a:pt x="6601976" y="3231371"/>
                  <a:pt x="6594033" y="3227054"/>
                  <a:pt x="6590060" y="3231371"/>
                </a:cubicBezTo>
                <a:cubicBezTo>
                  <a:pt x="6590060" y="3235684"/>
                  <a:pt x="6586091" y="3231371"/>
                  <a:pt x="6582117" y="3227054"/>
                </a:cubicBezTo>
                <a:cubicBezTo>
                  <a:pt x="6578148" y="3218423"/>
                  <a:pt x="6582117" y="3214110"/>
                  <a:pt x="6586091" y="3209792"/>
                </a:cubicBezTo>
                <a:cubicBezTo>
                  <a:pt x="6594033" y="3205478"/>
                  <a:pt x="6601976" y="3209792"/>
                  <a:pt x="6609919" y="3222741"/>
                </a:cubicBezTo>
                <a:cubicBezTo>
                  <a:pt x="6633747" y="3252947"/>
                  <a:pt x="6633747" y="3274525"/>
                  <a:pt x="6617861" y="3283157"/>
                </a:cubicBezTo>
                <a:cubicBezTo>
                  <a:pt x="6613888" y="3287469"/>
                  <a:pt x="6609919" y="3291788"/>
                  <a:pt x="6613888" y="3291788"/>
                </a:cubicBezTo>
                <a:cubicBezTo>
                  <a:pt x="6625804" y="3291788"/>
                  <a:pt x="6625804" y="3309049"/>
                  <a:pt x="6617861" y="3309049"/>
                </a:cubicBezTo>
                <a:cubicBezTo>
                  <a:pt x="6613888" y="3309049"/>
                  <a:pt x="6605945" y="3300418"/>
                  <a:pt x="6601976" y="3296101"/>
                </a:cubicBezTo>
                <a:cubicBezTo>
                  <a:pt x="6590060" y="3283157"/>
                  <a:pt x="6586091" y="3287469"/>
                  <a:pt x="6590060" y="3309049"/>
                </a:cubicBezTo>
                <a:cubicBezTo>
                  <a:pt x="6590060" y="3317681"/>
                  <a:pt x="6590060" y="3317681"/>
                  <a:pt x="6582117" y="3309049"/>
                </a:cubicBezTo>
                <a:cubicBezTo>
                  <a:pt x="6578148" y="3304732"/>
                  <a:pt x="6566232" y="3300418"/>
                  <a:pt x="6562263" y="3304732"/>
                </a:cubicBezTo>
                <a:cubicBezTo>
                  <a:pt x="6558289" y="3309049"/>
                  <a:pt x="6554320" y="3304732"/>
                  <a:pt x="6558289" y="3300418"/>
                </a:cubicBezTo>
                <a:cubicBezTo>
                  <a:pt x="6562263" y="3296101"/>
                  <a:pt x="6558289" y="3291788"/>
                  <a:pt x="6554320" y="3291788"/>
                </a:cubicBezTo>
                <a:cubicBezTo>
                  <a:pt x="6534462" y="3296101"/>
                  <a:pt x="6530492" y="3291788"/>
                  <a:pt x="6530492" y="3274525"/>
                </a:cubicBezTo>
                <a:cubicBezTo>
                  <a:pt x="6530492" y="3265895"/>
                  <a:pt x="6534462" y="3261577"/>
                  <a:pt x="6538435" y="3265895"/>
                </a:cubicBezTo>
                <a:cubicBezTo>
                  <a:pt x="6542404" y="3270208"/>
                  <a:pt x="6542404" y="3265895"/>
                  <a:pt x="6538435" y="3257264"/>
                </a:cubicBezTo>
                <a:cubicBezTo>
                  <a:pt x="6534462" y="3248634"/>
                  <a:pt x="6526519" y="3244315"/>
                  <a:pt x="6522550" y="3244315"/>
                </a:cubicBezTo>
                <a:cubicBezTo>
                  <a:pt x="6518576" y="3244315"/>
                  <a:pt x="6514607" y="3240002"/>
                  <a:pt x="6514607" y="3231371"/>
                </a:cubicBezTo>
                <a:cubicBezTo>
                  <a:pt x="6514607" y="3214110"/>
                  <a:pt x="6502691" y="3192530"/>
                  <a:pt x="6498722" y="3196848"/>
                </a:cubicBezTo>
                <a:cubicBezTo>
                  <a:pt x="6494748" y="3201161"/>
                  <a:pt x="6490779" y="3205478"/>
                  <a:pt x="6494748" y="3209792"/>
                </a:cubicBezTo>
                <a:cubicBezTo>
                  <a:pt x="6502691" y="3222741"/>
                  <a:pt x="6490779" y="3214110"/>
                  <a:pt x="6482837" y="3201161"/>
                </a:cubicBezTo>
                <a:cubicBezTo>
                  <a:pt x="6474894" y="3188217"/>
                  <a:pt x="6470920" y="3188217"/>
                  <a:pt x="6462978" y="3205478"/>
                </a:cubicBezTo>
                <a:cubicBezTo>
                  <a:pt x="6455035" y="3214110"/>
                  <a:pt x="6455035" y="3227054"/>
                  <a:pt x="6455035" y="3235684"/>
                </a:cubicBezTo>
                <a:cubicBezTo>
                  <a:pt x="6459009" y="3252947"/>
                  <a:pt x="6451066" y="3261577"/>
                  <a:pt x="6439150" y="3248634"/>
                </a:cubicBezTo>
                <a:cubicBezTo>
                  <a:pt x="6435181" y="3244315"/>
                  <a:pt x="6427238" y="3240002"/>
                  <a:pt x="6423265" y="3244315"/>
                </a:cubicBezTo>
                <a:cubicBezTo>
                  <a:pt x="6419295" y="3244315"/>
                  <a:pt x="6415322" y="3244315"/>
                  <a:pt x="6415322" y="3240002"/>
                </a:cubicBezTo>
                <a:cubicBezTo>
                  <a:pt x="6415322" y="3231371"/>
                  <a:pt x="6439150" y="3214110"/>
                  <a:pt x="6443123" y="3218423"/>
                </a:cubicBezTo>
                <a:cubicBezTo>
                  <a:pt x="6443123" y="3214110"/>
                  <a:pt x="6443123" y="3205478"/>
                  <a:pt x="6447093" y="3192530"/>
                </a:cubicBezTo>
                <a:cubicBezTo>
                  <a:pt x="6455035" y="3170956"/>
                  <a:pt x="6447093" y="3132114"/>
                  <a:pt x="6435181" y="3132114"/>
                </a:cubicBezTo>
                <a:cubicBezTo>
                  <a:pt x="6431207" y="3132114"/>
                  <a:pt x="6431207" y="3170956"/>
                  <a:pt x="6439150" y="3183900"/>
                </a:cubicBezTo>
                <a:cubicBezTo>
                  <a:pt x="6443123" y="3188217"/>
                  <a:pt x="6439150" y="3192530"/>
                  <a:pt x="6431207" y="3192530"/>
                </a:cubicBezTo>
                <a:cubicBezTo>
                  <a:pt x="6423265" y="3192530"/>
                  <a:pt x="6415322" y="3196848"/>
                  <a:pt x="6415322" y="3201161"/>
                </a:cubicBezTo>
                <a:cubicBezTo>
                  <a:pt x="6411353" y="3209792"/>
                  <a:pt x="6411353" y="3209792"/>
                  <a:pt x="6407379" y="3201161"/>
                </a:cubicBezTo>
                <a:cubicBezTo>
                  <a:pt x="6403410" y="3196848"/>
                  <a:pt x="6399437" y="3196848"/>
                  <a:pt x="6395467" y="3201161"/>
                </a:cubicBezTo>
                <a:cubicBezTo>
                  <a:pt x="6387525" y="3209792"/>
                  <a:pt x="6391494" y="3261577"/>
                  <a:pt x="6399437" y="3252947"/>
                </a:cubicBezTo>
                <a:cubicBezTo>
                  <a:pt x="6403410" y="3248634"/>
                  <a:pt x="6407379" y="3252947"/>
                  <a:pt x="6403410" y="3257264"/>
                </a:cubicBezTo>
                <a:cubicBezTo>
                  <a:pt x="6403410" y="3261577"/>
                  <a:pt x="6395467" y="3265895"/>
                  <a:pt x="6387525" y="3261577"/>
                </a:cubicBezTo>
                <a:cubicBezTo>
                  <a:pt x="6379582" y="3257264"/>
                  <a:pt x="6367666" y="3261577"/>
                  <a:pt x="6363697" y="3265895"/>
                </a:cubicBezTo>
                <a:cubicBezTo>
                  <a:pt x="6351781" y="3278839"/>
                  <a:pt x="6351781" y="3278839"/>
                  <a:pt x="6339869" y="3257264"/>
                </a:cubicBezTo>
                <a:cubicBezTo>
                  <a:pt x="6331926" y="3244315"/>
                  <a:pt x="6331926" y="3244315"/>
                  <a:pt x="6335896" y="3257264"/>
                </a:cubicBezTo>
                <a:cubicBezTo>
                  <a:pt x="6339869" y="3265895"/>
                  <a:pt x="6335896" y="3278839"/>
                  <a:pt x="6327953" y="3287469"/>
                </a:cubicBezTo>
                <a:cubicBezTo>
                  <a:pt x="6316041" y="3304732"/>
                  <a:pt x="6316041" y="3304732"/>
                  <a:pt x="6312068" y="3278839"/>
                </a:cubicBezTo>
                <a:cubicBezTo>
                  <a:pt x="6308098" y="3261577"/>
                  <a:pt x="6308098" y="3244315"/>
                  <a:pt x="6312068" y="3235684"/>
                </a:cubicBezTo>
                <a:cubicBezTo>
                  <a:pt x="6316041" y="3222741"/>
                  <a:pt x="6316041" y="3218423"/>
                  <a:pt x="6304125" y="3218423"/>
                </a:cubicBezTo>
                <a:cubicBezTo>
                  <a:pt x="6292213" y="3218423"/>
                  <a:pt x="6292213" y="3222741"/>
                  <a:pt x="6292213" y="3257264"/>
                </a:cubicBezTo>
                <a:cubicBezTo>
                  <a:pt x="6296182" y="3283157"/>
                  <a:pt x="6292213" y="3296101"/>
                  <a:pt x="6288240" y="3300418"/>
                </a:cubicBezTo>
                <a:cubicBezTo>
                  <a:pt x="6284271" y="3304732"/>
                  <a:pt x="6280297" y="3300418"/>
                  <a:pt x="6280297" y="3291788"/>
                </a:cubicBezTo>
                <a:cubicBezTo>
                  <a:pt x="6280297" y="3278839"/>
                  <a:pt x="6264412" y="3261577"/>
                  <a:pt x="6248527" y="3261577"/>
                </a:cubicBezTo>
                <a:cubicBezTo>
                  <a:pt x="6244557" y="3261577"/>
                  <a:pt x="6244557" y="3265895"/>
                  <a:pt x="6252500" y="3274525"/>
                </a:cubicBezTo>
                <a:cubicBezTo>
                  <a:pt x="6260443" y="3283157"/>
                  <a:pt x="6268385" y="3287469"/>
                  <a:pt x="6272355" y="3283157"/>
                </a:cubicBezTo>
                <a:cubicBezTo>
                  <a:pt x="6272355" y="3278839"/>
                  <a:pt x="6276328" y="3283157"/>
                  <a:pt x="6272355" y="3287469"/>
                </a:cubicBezTo>
                <a:cubicBezTo>
                  <a:pt x="6268385" y="3300418"/>
                  <a:pt x="6252500" y="3300418"/>
                  <a:pt x="6248527" y="3287469"/>
                </a:cubicBezTo>
                <a:cubicBezTo>
                  <a:pt x="6248527" y="3278839"/>
                  <a:pt x="6244557" y="3278839"/>
                  <a:pt x="6236615" y="3287469"/>
                </a:cubicBezTo>
                <a:cubicBezTo>
                  <a:pt x="6232641" y="3291788"/>
                  <a:pt x="6216756" y="3296101"/>
                  <a:pt x="6200871" y="3296101"/>
                </a:cubicBezTo>
                <a:lnTo>
                  <a:pt x="6185420" y="3292604"/>
                </a:lnTo>
                <a:lnTo>
                  <a:pt x="6192928" y="3283157"/>
                </a:lnTo>
                <a:cubicBezTo>
                  <a:pt x="6196902" y="3274525"/>
                  <a:pt x="6196902" y="3270208"/>
                  <a:pt x="6188959" y="3270208"/>
                </a:cubicBezTo>
                <a:cubicBezTo>
                  <a:pt x="6186972" y="3270208"/>
                  <a:pt x="6183993" y="3272366"/>
                  <a:pt x="6181511" y="3275602"/>
                </a:cubicBezTo>
                <a:lnTo>
                  <a:pt x="6177044" y="3287466"/>
                </a:lnTo>
                <a:lnTo>
                  <a:pt x="6177043" y="3278839"/>
                </a:lnTo>
                <a:cubicBezTo>
                  <a:pt x="6181016" y="3270208"/>
                  <a:pt x="6181016" y="3265895"/>
                  <a:pt x="6177043" y="3265895"/>
                </a:cubicBezTo>
                <a:cubicBezTo>
                  <a:pt x="6173074" y="3265895"/>
                  <a:pt x="6165131" y="3274525"/>
                  <a:pt x="6165131" y="3283157"/>
                </a:cubicBezTo>
                <a:cubicBezTo>
                  <a:pt x="6165131" y="3296101"/>
                  <a:pt x="6157188" y="3300418"/>
                  <a:pt x="6145272" y="3300418"/>
                </a:cubicBezTo>
                <a:cubicBezTo>
                  <a:pt x="6137330" y="3300418"/>
                  <a:pt x="6129387" y="3296101"/>
                  <a:pt x="6125418" y="3291788"/>
                </a:cubicBezTo>
                <a:cubicBezTo>
                  <a:pt x="6125418" y="3287469"/>
                  <a:pt x="6117475" y="3278839"/>
                  <a:pt x="6109533" y="3274525"/>
                </a:cubicBezTo>
                <a:cubicBezTo>
                  <a:pt x="6097617" y="3265895"/>
                  <a:pt x="6097617" y="3265895"/>
                  <a:pt x="6101590" y="3283157"/>
                </a:cubicBezTo>
                <a:cubicBezTo>
                  <a:pt x="6105559" y="3300418"/>
                  <a:pt x="6101590" y="3304732"/>
                  <a:pt x="6085706" y="3287469"/>
                </a:cubicBezTo>
                <a:cubicBezTo>
                  <a:pt x="6077762" y="3278839"/>
                  <a:pt x="6077762" y="3274525"/>
                  <a:pt x="6085706" y="3270208"/>
                </a:cubicBezTo>
                <a:cubicBezTo>
                  <a:pt x="6089674" y="3265895"/>
                  <a:pt x="6093647" y="3261577"/>
                  <a:pt x="6093647" y="3257264"/>
                </a:cubicBezTo>
                <a:cubicBezTo>
                  <a:pt x="6093647" y="3248634"/>
                  <a:pt x="6069819" y="3252947"/>
                  <a:pt x="6065846" y="3261577"/>
                </a:cubicBezTo>
                <a:cubicBezTo>
                  <a:pt x="6061877" y="3265895"/>
                  <a:pt x="6057903" y="3265895"/>
                  <a:pt x="6053934" y="3257264"/>
                </a:cubicBezTo>
                <a:cubicBezTo>
                  <a:pt x="6049961" y="3248634"/>
                  <a:pt x="6045991" y="3252947"/>
                  <a:pt x="6045991" y="3265895"/>
                </a:cubicBezTo>
                <a:cubicBezTo>
                  <a:pt x="6045991" y="3274525"/>
                  <a:pt x="6042018" y="3287469"/>
                  <a:pt x="6038049" y="3287469"/>
                </a:cubicBezTo>
                <a:cubicBezTo>
                  <a:pt x="6034076" y="3291788"/>
                  <a:pt x="6030106" y="3287469"/>
                  <a:pt x="6034076" y="3278839"/>
                </a:cubicBezTo>
                <a:cubicBezTo>
                  <a:pt x="6038049" y="3265895"/>
                  <a:pt x="6034076" y="3265895"/>
                  <a:pt x="6026133" y="3270208"/>
                </a:cubicBezTo>
                <a:cubicBezTo>
                  <a:pt x="6018190" y="3274525"/>
                  <a:pt x="6014221" y="3278839"/>
                  <a:pt x="6010249" y="3283157"/>
                </a:cubicBezTo>
                <a:cubicBezTo>
                  <a:pt x="6006277" y="3289629"/>
                  <a:pt x="5987413" y="3290708"/>
                  <a:pt x="5968551" y="3288010"/>
                </a:cubicBezTo>
                <a:lnTo>
                  <a:pt x="5929075" y="3271158"/>
                </a:lnTo>
                <a:lnTo>
                  <a:pt x="5930821" y="3270208"/>
                </a:lnTo>
                <a:cubicBezTo>
                  <a:pt x="5930821" y="3265895"/>
                  <a:pt x="5926853" y="3261577"/>
                  <a:pt x="5922879" y="3261577"/>
                </a:cubicBezTo>
                <a:lnTo>
                  <a:pt x="5920003" y="3263140"/>
                </a:lnTo>
                <a:lnTo>
                  <a:pt x="5916923" y="3259961"/>
                </a:lnTo>
                <a:cubicBezTo>
                  <a:pt x="5913944" y="3259422"/>
                  <a:pt x="5910965" y="3261579"/>
                  <a:pt x="5906993" y="3265895"/>
                </a:cubicBezTo>
                <a:cubicBezTo>
                  <a:pt x="5899052" y="3270208"/>
                  <a:pt x="5895081" y="3274525"/>
                  <a:pt x="5903024" y="3278839"/>
                </a:cubicBezTo>
                <a:cubicBezTo>
                  <a:pt x="5906993" y="3278839"/>
                  <a:pt x="5899052" y="3283157"/>
                  <a:pt x="5887139" y="3283157"/>
                </a:cubicBezTo>
                <a:cubicBezTo>
                  <a:pt x="5875223" y="3283157"/>
                  <a:pt x="5863312" y="3278839"/>
                  <a:pt x="5859337" y="3274525"/>
                </a:cubicBezTo>
                <a:cubicBezTo>
                  <a:pt x="5851396" y="3261577"/>
                  <a:pt x="5819624" y="3257264"/>
                  <a:pt x="5819624" y="3270208"/>
                </a:cubicBezTo>
                <a:cubicBezTo>
                  <a:pt x="5819624" y="3274525"/>
                  <a:pt x="5819624" y="3278839"/>
                  <a:pt x="5823598" y="3274525"/>
                </a:cubicBezTo>
                <a:cubicBezTo>
                  <a:pt x="5823598" y="3270208"/>
                  <a:pt x="5827567" y="3274525"/>
                  <a:pt x="5831541" y="3278839"/>
                </a:cubicBezTo>
                <a:cubicBezTo>
                  <a:pt x="5835510" y="3283157"/>
                  <a:pt x="5827567" y="3283157"/>
                  <a:pt x="5815656" y="3283157"/>
                </a:cubicBezTo>
                <a:cubicBezTo>
                  <a:pt x="5795796" y="3278839"/>
                  <a:pt x="5795796" y="3274525"/>
                  <a:pt x="5795796" y="3261577"/>
                </a:cubicBezTo>
                <a:cubicBezTo>
                  <a:pt x="5795796" y="3252947"/>
                  <a:pt x="5791827" y="3240002"/>
                  <a:pt x="5783885" y="3231371"/>
                </a:cubicBezTo>
                <a:cubicBezTo>
                  <a:pt x="5771968" y="3218423"/>
                  <a:pt x="5771968" y="3218423"/>
                  <a:pt x="5771968" y="3235684"/>
                </a:cubicBezTo>
                <a:cubicBezTo>
                  <a:pt x="5771968" y="3244315"/>
                  <a:pt x="5775942" y="3252947"/>
                  <a:pt x="5779911" y="3252947"/>
                </a:cubicBezTo>
                <a:cubicBezTo>
                  <a:pt x="5783885" y="3252947"/>
                  <a:pt x="5787855" y="3257264"/>
                  <a:pt x="5787855" y="3261577"/>
                </a:cubicBezTo>
                <a:cubicBezTo>
                  <a:pt x="5787855" y="3265895"/>
                  <a:pt x="5779911" y="3270208"/>
                  <a:pt x="5775942" y="3265895"/>
                </a:cubicBezTo>
                <a:cubicBezTo>
                  <a:pt x="5764026" y="3261577"/>
                  <a:pt x="5764026" y="3261577"/>
                  <a:pt x="5771968" y="3274525"/>
                </a:cubicBezTo>
                <a:cubicBezTo>
                  <a:pt x="5779911" y="3287469"/>
                  <a:pt x="5779911" y="3287469"/>
                  <a:pt x="5771968" y="3287469"/>
                </a:cubicBezTo>
                <a:cubicBezTo>
                  <a:pt x="5768000" y="3287469"/>
                  <a:pt x="5760057" y="3283157"/>
                  <a:pt x="5760057" y="3278839"/>
                </a:cubicBezTo>
                <a:cubicBezTo>
                  <a:pt x="5760057" y="3270208"/>
                  <a:pt x="5756084" y="3270208"/>
                  <a:pt x="5752114" y="3278839"/>
                </a:cubicBezTo>
                <a:cubicBezTo>
                  <a:pt x="5744171" y="3296101"/>
                  <a:pt x="5581346" y="3287469"/>
                  <a:pt x="5581346" y="3274525"/>
                </a:cubicBezTo>
                <a:cubicBezTo>
                  <a:pt x="5581346" y="3261577"/>
                  <a:pt x="5553548" y="3248634"/>
                  <a:pt x="5541632" y="3261577"/>
                </a:cubicBezTo>
                <a:cubicBezTo>
                  <a:pt x="5525747" y="3274525"/>
                  <a:pt x="5525747" y="3283157"/>
                  <a:pt x="5541632" y="3278839"/>
                </a:cubicBezTo>
                <a:cubicBezTo>
                  <a:pt x="5549575" y="3278839"/>
                  <a:pt x="5557517" y="3278839"/>
                  <a:pt x="5565460" y="3283157"/>
                </a:cubicBezTo>
                <a:cubicBezTo>
                  <a:pt x="5573403" y="3287469"/>
                  <a:pt x="5565460" y="3291788"/>
                  <a:pt x="5533690" y="3291788"/>
                </a:cubicBezTo>
                <a:cubicBezTo>
                  <a:pt x="5513835" y="3291788"/>
                  <a:pt x="5493976" y="3287469"/>
                  <a:pt x="5490007" y="3283157"/>
                </a:cubicBezTo>
                <a:cubicBezTo>
                  <a:pt x="5486034" y="3278839"/>
                  <a:pt x="5482064" y="3278839"/>
                  <a:pt x="5478091" y="3283157"/>
                </a:cubicBezTo>
                <a:cubicBezTo>
                  <a:pt x="5470148" y="3296101"/>
                  <a:pt x="5319238" y="3296101"/>
                  <a:pt x="5319238" y="3283157"/>
                </a:cubicBezTo>
                <a:cubicBezTo>
                  <a:pt x="5319238" y="3274525"/>
                  <a:pt x="5315270" y="3278839"/>
                  <a:pt x="5311296" y="3283157"/>
                </a:cubicBezTo>
                <a:cubicBezTo>
                  <a:pt x="5303353" y="3291788"/>
                  <a:pt x="5299385" y="3291788"/>
                  <a:pt x="5291441" y="3278839"/>
                </a:cubicBezTo>
                <a:cubicBezTo>
                  <a:pt x="5279525" y="3265895"/>
                  <a:pt x="5279525" y="3265895"/>
                  <a:pt x="5283498" y="3278839"/>
                </a:cubicBezTo>
                <a:cubicBezTo>
                  <a:pt x="5287469" y="3287469"/>
                  <a:pt x="5283498" y="3291788"/>
                  <a:pt x="5275556" y="3291788"/>
                </a:cubicBezTo>
                <a:cubicBezTo>
                  <a:pt x="5271582" y="3291788"/>
                  <a:pt x="5267614" y="3287469"/>
                  <a:pt x="5267614" y="3283157"/>
                </a:cubicBezTo>
                <a:cubicBezTo>
                  <a:pt x="5267614" y="3278839"/>
                  <a:pt x="5267614" y="3274525"/>
                  <a:pt x="5263640" y="3270208"/>
                </a:cubicBezTo>
                <a:cubicBezTo>
                  <a:pt x="5259670" y="3270208"/>
                  <a:pt x="5255698" y="3270208"/>
                  <a:pt x="5255698" y="3278839"/>
                </a:cubicBezTo>
                <a:cubicBezTo>
                  <a:pt x="5255698" y="3287469"/>
                  <a:pt x="5247754" y="3291788"/>
                  <a:pt x="5204073" y="3291788"/>
                </a:cubicBezTo>
                <a:cubicBezTo>
                  <a:pt x="5172302" y="3291788"/>
                  <a:pt x="5152443" y="3287469"/>
                  <a:pt x="5156417" y="3283157"/>
                </a:cubicBezTo>
                <a:cubicBezTo>
                  <a:pt x="5160385" y="3278839"/>
                  <a:pt x="5156417" y="3274525"/>
                  <a:pt x="5152443" y="3278839"/>
                </a:cubicBezTo>
                <a:cubicBezTo>
                  <a:pt x="5148474" y="3283157"/>
                  <a:pt x="5144501" y="3278839"/>
                  <a:pt x="5144501" y="3274525"/>
                </a:cubicBezTo>
                <a:cubicBezTo>
                  <a:pt x="5144501" y="3270208"/>
                  <a:pt x="5140531" y="3265895"/>
                  <a:pt x="5136558" y="3270208"/>
                </a:cubicBezTo>
                <a:cubicBezTo>
                  <a:pt x="5132588" y="3274525"/>
                  <a:pt x="5128616" y="3278839"/>
                  <a:pt x="5132588" y="3283157"/>
                </a:cubicBezTo>
                <a:cubicBezTo>
                  <a:pt x="5132588" y="3287469"/>
                  <a:pt x="5096845" y="3287469"/>
                  <a:pt x="5033304" y="3287469"/>
                </a:cubicBezTo>
                <a:cubicBezTo>
                  <a:pt x="4934023" y="3283157"/>
                  <a:pt x="4930049" y="3283157"/>
                  <a:pt x="4918137" y="3265895"/>
                </a:cubicBezTo>
                <a:cubicBezTo>
                  <a:pt x="4902252" y="3248634"/>
                  <a:pt x="4890336" y="3248634"/>
                  <a:pt x="4902252" y="3270208"/>
                </a:cubicBezTo>
                <a:cubicBezTo>
                  <a:pt x="4914164" y="3287469"/>
                  <a:pt x="4906221" y="3296101"/>
                  <a:pt x="4894309" y="3283157"/>
                </a:cubicBezTo>
                <a:cubicBezTo>
                  <a:pt x="4890336" y="3278839"/>
                  <a:pt x="4886367" y="3274525"/>
                  <a:pt x="4886367" y="3283157"/>
                </a:cubicBezTo>
                <a:cubicBezTo>
                  <a:pt x="4886367" y="3287469"/>
                  <a:pt x="4878424" y="3291788"/>
                  <a:pt x="4870481" y="3291788"/>
                </a:cubicBezTo>
                <a:cubicBezTo>
                  <a:pt x="4858566" y="3291788"/>
                  <a:pt x="4858566" y="3291788"/>
                  <a:pt x="4866508" y="3283157"/>
                </a:cubicBezTo>
                <a:cubicBezTo>
                  <a:pt x="4874451" y="3274525"/>
                  <a:pt x="4870481" y="3270208"/>
                  <a:pt x="4858566" y="3274525"/>
                </a:cubicBezTo>
                <a:cubicBezTo>
                  <a:pt x="4858566" y="3274525"/>
                  <a:pt x="4850623" y="3270208"/>
                  <a:pt x="4846653" y="3265895"/>
                </a:cubicBezTo>
                <a:cubicBezTo>
                  <a:pt x="4838711" y="3257264"/>
                  <a:pt x="4838711" y="3257264"/>
                  <a:pt x="4838711" y="3270208"/>
                </a:cubicBezTo>
                <a:cubicBezTo>
                  <a:pt x="4838711" y="3283157"/>
                  <a:pt x="4830769" y="3287469"/>
                  <a:pt x="4775170" y="3287469"/>
                </a:cubicBezTo>
                <a:cubicBezTo>
                  <a:pt x="4727514" y="3287469"/>
                  <a:pt x="4711629" y="3287469"/>
                  <a:pt x="4711629" y="3278839"/>
                </a:cubicBezTo>
                <a:cubicBezTo>
                  <a:pt x="4711629" y="3274525"/>
                  <a:pt x="4707655" y="3274525"/>
                  <a:pt x="4703687" y="3283157"/>
                </a:cubicBezTo>
                <a:cubicBezTo>
                  <a:pt x="4699713" y="3296101"/>
                  <a:pt x="4683827" y="3296101"/>
                  <a:pt x="4612345" y="3296101"/>
                </a:cubicBezTo>
                <a:cubicBezTo>
                  <a:pt x="4564689" y="3296101"/>
                  <a:pt x="4493204" y="3296101"/>
                  <a:pt x="4449522" y="3300418"/>
                </a:cubicBezTo>
                <a:cubicBezTo>
                  <a:pt x="4389950" y="3304732"/>
                  <a:pt x="4374064" y="3304732"/>
                  <a:pt x="4378038" y="3296101"/>
                </a:cubicBezTo>
                <a:cubicBezTo>
                  <a:pt x="4382007" y="3287469"/>
                  <a:pt x="4378038" y="3287469"/>
                  <a:pt x="4374064" y="3291788"/>
                </a:cubicBezTo>
                <a:cubicBezTo>
                  <a:pt x="4362153" y="3300418"/>
                  <a:pt x="4342294" y="3304732"/>
                  <a:pt x="4195357" y="3309049"/>
                </a:cubicBezTo>
                <a:cubicBezTo>
                  <a:pt x="4119901" y="3313362"/>
                  <a:pt x="4024589" y="3317681"/>
                  <a:pt x="3988849" y="3317681"/>
                </a:cubicBezTo>
                <a:cubicBezTo>
                  <a:pt x="3949136" y="3321993"/>
                  <a:pt x="3857793" y="3321993"/>
                  <a:pt x="3782340" y="3326311"/>
                </a:cubicBezTo>
                <a:cubicBezTo>
                  <a:pt x="3706883" y="3330624"/>
                  <a:pt x="3639373" y="3334942"/>
                  <a:pt x="3635400" y="3334942"/>
                </a:cubicBezTo>
                <a:cubicBezTo>
                  <a:pt x="3631430" y="3334942"/>
                  <a:pt x="3575832" y="3339255"/>
                  <a:pt x="3516260" y="3343572"/>
                </a:cubicBezTo>
                <a:cubicBezTo>
                  <a:pt x="3456692" y="3347885"/>
                  <a:pt x="3397120" y="3352203"/>
                  <a:pt x="3389178" y="3356516"/>
                </a:cubicBezTo>
                <a:cubicBezTo>
                  <a:pt x="3365350" y="3365148"/>
                  <a:pt x="3353438" y="3356516"/>
                  <a:pt x="3349465" y="3339255"/>
                </a:cubicBezTo>
                <a:cubicBezTo>
                  <a:pt x="3345495" y="3321992"/>
                  <a:pt x="3333579" y="3317679"/>
                  <a:pt x="3333579" y="3330624"/>
                </a:cubicBezTo>
                <a:cubicBezTo>
                  <a:pt x="3333579" y="3334942"/>
                  <a:pt x="3337553" y="3339255"/>
                  <a:pt x="3341522" y="3339255"/>
                </a:cubicBezTo>
                <a:cubicBezTo>
                  <a:pt x="3345495" y="3339255"/>
                  <a:pt x="3345495" y="3343572"/>
                  <a:pt x="3341522" y="3347885"/>
                </a:cubicBezTo>
                <a:cubicBezTo>
                  <a:pt x="3329610" y="3360834"/>
                  <a:pt x="3226356" y="3369465"/>
                  <a:pt x="3226356" y="3356516"/>
                </a:cubicBezTo>
                <a:cubicBezTo>
                  <a:pt x="3226356" y="3352203"/>
                  <a:pt x="3222382" y="3347885"/>
                  <a:pt x="3218413" y="3347885"/>
                </a:cubicBezTo>
                <a:cubicBezTo>
                  <a:pt x="3214440" y="3347885"/>
                  <a:pt x="3210471" y="3352203"/>
                  <a:pt x="3210471" y="3356516"/>
                </a:cubicBezTo>
                <a:cubicBezTo>
                  <a:pt x="3210471" y="3365148"/>
                  <a:pt x="3154872" y="3365148"/>
                  <a:pt x="3142956" y="3356516"/>
                </a:cubicBezTo>
                <a:cubicBezTo>
                  <a:pt x="3142956" y="3356516"/>
                  <a:pt x="3131044" y="3356516"/>
                  <a:pt x="3123101" y="3356516"/>
                </a:cubicBezTo>
                <a:cubicBezTo>
                  <a:pt x="3115159" y="3360834"/>
                  <a:pt x="3095300" y="3365148"/>
                  <a:pt x="3083388" y="3365148"/>
                </a:cubicBezTo>
                <a:cubicBezTo>
                  <a:pt x="3067503" y="3369465"/>
                  <a:pt x="3043675" y="3369465"/>
                  <a:pt x="3031759" y="3373778"/>
                </a:cubicBezTo>
                <a:cubicBezTo>
                  <a:pt x="3015874" y="3378096"/>
                  <a:pt x="2984103" y="3382409"/>
                  <a:pt x="2956306" y="3382409"/>
                </a:cubicBezTo>
                <a:cubicBezTo>
                  <a:pt x="2928505" y="3382409"/>
                  <a:pt x="2904677" y="3386726"/>
                  <a:pt x="2904677" y="3386726"/>
                </a:cubicBezTo>
                <a:cubicBezTo>
                  <a:pt x="2904677" y="3391040"/>
                  <a:pt x="2884823" y="3391040"/>
                  <a:pt x="2868937" y="3391040"/>
                </a:cubicBezTo>
                <a:cubicBezTo>
                  <a:pt x="2849079" y="3391040"/>
                  <a:pt x="2837167" y="3391040"/>
                  <a:pt x="2833193" y="3382409"/>
                </a:cubicBezTo>
                <a:cubicBezTo>
                  <a:pt x="2829224" y="3373778"/>
                  <a:pt x="2825251" y="3373778"/>
                  <a:pt x="2813339" y="3386726"/>
                </a:cubicBezTo>
                <a:cubicBezTo>
                  <a:pt x="2789511" y="3403989"/>
                  <a:pt x="2769652" y="3408302"/>
                  <a:pt x="2761710" y="3391040"/>
                </a:cubicBezTo>
                <a:cubicBezTo>
                  <a:pt x="2753767" y="3378096"/>
                  <a:pt x="2753767" y="3378096"/>
                  <a:pt x="2753767" y="3391040"/>
                </a:cubicBezTo>
                <a:cubicBezTo>
                  <a:pt x="2753767" y="3395358"/>
                  <a:pt x="2749798" y="3403989"/>
                  <a:pt x="2745824" y="3403989"/>
                </a:cubicBezTo>
                <a:cubicBezTo>
                  <a:pt x="2694199" y="3408302"/>
                  <a:pt x="2650513" y="3412619"/>
                  <a:pt x="2646543" y="3416932"/>
                </a:cubicBezTo>
                <a:cubicBezTo>
                  <a:pt x="2642570" y="3421250"/>
                  <a:pt x="2634627" y="3416932"/>
                  <a:pt x="2630658" y="3408302"/>
                </a:cubicBezTo>
                <a:cubicBezTo>
                  <a:pt x="2626685" y="3399670"/>
                  <a:pt x="2622715" y="3395358"/>
                  <a:pt x="2622715" y="3403989"/>
                </a:cubicBezTo>
                <a:cubicBezTo>
                  <a:pt x="2622715" y="3412619"/>
                  <a:pt x="2622715" y="3412619"/>
                  <a:pt x="2614773" y="3403989"/>
                </a:cubicBezTo>
                <a:cubicBezTo>
                  <a:pt x="2606830" y="3395358"/>
                  <a:pt x="2606830" y="3395358"/>
                  <a:pt x="2606830" y="3403989"/>
                </a:cubicBezTo>
                <a:cubicBezTo>
                  <a:pt x="2610799" y="3416932"/>
                  <a:pt x="2583002" y="3421250"/>
                  <a:pt x="2559174" y="3412619"/>
                </a:cubicBezTo>
                <a:cubicBezTo>
                  <a:pt x="2551232" y="3408302"/>
                  <a:pt x="2543289" y="3408302"/>
                  <a:pt x="2539316" y="3412619"/>
                </a:cubicBezTo>
                <a:cubicBezTo>
                  <a:pt x="2531373" y="3421250"/>
                  <a:pt x="2515488" y="3412619"/>
                  <a:pt x="2507545" y="3391040"/>
                </a:cubicBezTo>
                <a:cubicBezTo>
                  <a:pt x="2499602" y="3378096"/>
                  <a:pt x="2499602" y="3373778"/>
                  <a:pt x="2499602" y="3386726"/>
                </a:cubicBezTo>
                <a:cubicBezTo>
                  <a:pt x="2499602" y="3391040"/>
                  <a:pt x="2499602" y="3399670"/>
                  <a:pt x="2503576" y="3403989"/>
                </a:cubicBezTo>
                <a:cubicBezTo>
                  <a:pt x="2511519" y="3412619"/>
                  <a:pt x="2503576" y="3425563"/>
                  <a:pt x="2491660" y="3425563"/>
                </a:cubicBezTo>
                <a:cubicBezTo>
                  <a:pt x="2487691" y="3425563"/>
                  <a:pt x="2483717" y="3421250"/>
                  <a:pt x="2487691" y="3416932"/>
                </a:cubicBezTo>
                <a:cubicBezTo>
                  <a:pt x="2491660" y="3408302"/>
                  <a:pt x="2487691" y="3408302"/>
                  <a:pt x="2479748" y="3416932"/>
                </a:cubicBezTo>
                <a:cubicBezTo>
                  <a:pt x="2471805" y="3421250"/>
                  <a:pt x="2463863" y="3425563"/>
                  <a:pt x="2459889" y="3421250"/>
                </a:cubicBezTo>
                <a:cubicBezTo>
                  <a:pt x="2455920" y="3421250"/>
                  <a:pt x="2451946" y="3421250"/>
                  <a:pt x="2451946" y="3425563"/>
                </a:cubicBezTo>
                <a:cubicBezTo>
                  <a:pt x="2451946" y="3429881"/>
                  <a:pt x="2432092" y="3434194"/>
                  <a:pt x="2408264" y="3438512"/>
                </a:cubicBezTo>
                <a:cubicBezTo>
                  <a:pt x="2384436" y="3442825"/>
                  <a:pt x="2356635" y="3447143"/>
                  <a:pt x="2344723" y="3447143"/>
                </a:cubicBezTo>
                <a:cubicBezTo>
                  <a:pt x="2332807" y="3447143"/>
                  <a:pt x="2285151" y="3451456"/>
                  <a:pt x="2237496" y="3455773"/>
                </a:cubicBezTo>
                <a:cubicBezTo>
                  <a:pt x="2189840" y="3460087"/>
                  <a:pt x="2150127" y="3464404"/>
                  <a:pt x="2150127" y="3464404"/>
                </a:cubicBezTo>
                <a:cubicBezTo>
                  <a:pt x="2146157" y="3464404"/>
                  <a:pt x="2126299" y="3468717"/>
                  <a:pt x="2102471" y="3473036"/>
                </a:cubicBezTo>
                <a:cubicBezTo>
                  <a:pt x="2078643" y="3477349"/>
                  <a:pt x="2034960" y="3481666"/>
                  <a:pt x="2007159" y="3485980"/>
                </a:cubicBezTo>
                <a:cubicBezTo>
                  <a:pt x="1979362" y="3490297"/>
                  <a:pt x="1951561" y="3494610"/>
                  <a:pt x="1943618" y="3494610"/>
                </a:cubicBezTo>
                <a:cubicBezTo>
                  <a:pt x="1931706" y="3494610"/>
                  <a:pt x="1915821" y="3494610"/>
                  <a:pt x="1832421" y="3507558"/>
                </a:cubicBezTo>
                <a:cubicBezTo>
                  <a:pt x="1788739" y="3516190"/>
                  <a:pt x="1701370" y="3524821"/>
                  <a:pt x="1657683" y="3524821"/>
                </a:cubicBezTo>
                <a:cubicBezTo>
                  <a:pt x="1641798" y="3524821"/>
                  <a:pt x="1625913" y="3529134"/>
                  <a:pt x="1625913" y="3533451"/>
                </a:cubicBezTo>
                <a:cubicBezTo>
                  <a:pt x="1625913" y="3537764"/>
                  <a:pt x="1621943" y="3533451"/>
                  <a:pt x="1614001" y="3529134"/>
                </a:cubicBezTo>
                <a:cubicBezTo>
                  <a:pt x="1606058" y="3524821"/>
                  <a:pt x="1602085" y="3524821"/>
                  <a:pt x="1606058" y="3529134"/>
                </a:cubicBezTo>
                <a:cubicBezTo>
                  <a:pt x="1610027" y="3533451"/>
                  <a:pt x="1606058" y="3537764"/>
                  <a:pt x="1602085" y="3537764"/>
                </a:cubicBezTo>
                <a:cubicBezTo>
                  <a:pt x="1598115" y="3537764"/>
                  <a:pt x="1594142" y="3533451"/>
                  <a:pt x="1590173" y="3529134"/>
                </a:cubicBezTo>
                <a:cubicBezTo>
                  <a:pt x="1590173" y="3520503"/>
                  <a:pt x="1586199" y="3520503"/>
                  <a:pt x="1578257" y="3529134"/>
                </a:cubicBezTo>
                <a:cubicBezTo>
                  <a:pt x="1574288" y="3537764"/>
                  <a:pt x="1562372" y="3542082"/>
                  <a:pt x="1554429" y="3542082"/>
                </a:cubicBezTo>
                <a:cubicBezTo>
                  <a:pt x="1542517" y="3542082"/>
                  <a:pt x="1534574" y="3542082"/>
                  <a:pt x="1530601" y="3546395"/>
                </a:cubicBezTo>
                <a:cubicBezTo>
                  <a:pt x="1506773" y="3563657"/>
                  <a:pt x="1399550" y="3572288"/>
                  <a:pt x="1387634" y="3555027"/>
                </a:cubicBezTo>
                <a:cubicBezTo>
                  <a:pt x="1375722" y="3542082"/>
                  <a:pt x="1367779" y="3546395"/>
                  <a:pt x="1371748" y="3559344"/>
                </a:cubicBezTo>
                <a:cubicBezTo>
                  <a:pt x="1375722" y="3572288"/>
                  <a:pt x="1324092" y="3585237"/>
                  <a:pt x="1240697" y="3593868"/>
                </a:cubicBezTo>
                <a:cubicBezTo>
                  <a:pt x="1216869" y="3598181"/>
                  <a:pt x="1193041" y="3598181"/>
                  <a:pt x="1189067" y="3602498"/>
                </a:cubicBezTo>
                <a:cubicBezTo>
                  <a:pt x="1181125" y="3606811"/>
                  <a:pt x="1161270" y="3606811"/>
                  <a:pt x="1141412" y="3611129"/>
                </a:cubicBezTo>
                <a:cubicBezTo>
                  <a:pt x="1121557" y="3611129"/>
                  <a:pt x="1097729" y="3615442"/>
                  <a:pt x="1085813" y="3619759"/>
                </a:cubicBezTo>
                <a:cubicBezTo>
                  <a:pt x="1038158" y="3632704"/>
                  <a:pt x="1018303" y="3632704"/>
                  <a:pt x="1022272" y="3624073"/>
                </a:cubicBezTo>
                <a:cubicBezTo>
                  <a:pt x="1026246" y="3619759"/>
                  <a:pt x="1022272" y="3615442"/>
                  <a:pt x="1018303" y="3619759"/>
                </a:cubicBezTo>
                <a:cubicBezTo>
                  <a:pt x="1014330" y="3624073"/>
                  <a:pt x="1010360" y="3628391"/>
                  <a:pt x="1010360" y="3632704"/>
                </a:cubicBezTo>
                <a:cubicBezTo>
                  <a:pt x="1010360" y="3637022"/>
                  <a:pt x="1002418" y="3641335"/>
                  <a:pt x="994475" y="3641335"/>
                </a:cubicBezTo>
                <a:cubicBezTo>
                  <a:pt x="978590" y="3641335"/>
                  <a:pt x="950788" y="3645652"/>
                  <a:pt x="922991" y="3658596"/>
                </a:cubicBezTo>
                <a:cubicBezTo>
                  <a:pt x="911075" y="3662915"/>
                  <a:pt x="879305" y="3667228"/>
                  <a:pt x="851508" y="3671545"/>
                </a:cubicBezTo>
                <a:cubicBezTo>
                  <a:pt x="819737" y="3671545"/>
                  <a:pt x="795909" y="3675859"/>
                  <a:pt x="791936" y="3680176"/>
                </a:cubicBezTo>
                <a:cubicBezTo>
                  <a:pt x="787967" y="3684489"/>
                  <a:pt x="768108" y="3688807"/>
                  <a:pt x="744280" y="3688807"/>
                </a:cubicBezTo>
                <a:cubicBezTo>
                  <a:pt x="696624" y="3693120"/>
                  <a:pt x="664854" y="3701750"/>
                  <a:pt x="664854" y="3714699"/>
                </a:cubicBezTo>
                <a:cubicBezTo>
                  <a:pt x="664854" y="3719013"/>
                  <a:pt x="664854" y="3727643"/>
                  <a:pt x="664854" y="3731961"/>
                </a:cubicBezTo>
                <a:cubicBezTo>
                  <a:pt x="664854" y="3736274"/>
                  <a:pt x="656911" y="3740592"/>
                  <a:pt x="648968" y="3740592"/>
                </a:cubicBezTo>
                <a:cubicBezTo>
                  <a:pt x="637056" y="3740592"/>
                  <a:pt x="637056" y="3740592"/>
                  <a:pt x="648968" y="3727643"/>
                </a:cubicBezTo>
                <a:cubicBezTo>
                  <a:pt x="660884" y="3714699"/>
                  <a:pt x="660884" y="3710382"/>
                  <a:pt x="652942" y="3706069"/>
                </a:cubicBezTo>
                <a:cubicBezTo>
                  <a:pt x="644999" y="3701750"/>
                  <a:pt x="641026" y="3701750"/>
                  <a:pt x="641026" y="3706069"/>
                </a:cubicBezTo>
                <a:cubicBezTo>
                  <a:pt x="641026" y="3710382"/>
                  <a:pt x="633083" y="3710382"/>
                  <a:pt x="625140" y="3706069"/>
                </a:cubicBezTo>
                <a:cubicBezTo>
                  <a:pt x="613229" y="3701750"/>
                  <a:pt x="605286" y="3701750"/>
                  <a:pt x="601313" y="3710382"/>
                </a:cubicBezTo>
                <a:cubicBezTo>
                  <a:pt x="597343" y="3719013"/>
                  <a:pt x="593370" y="3723330"/>
                  <a:pt x="589401" y="3719013"/>
                </a:cubicBezTo>
                <a:cubicBezTo>
                  <a:pt x="589401" y="3714699"/>
                  <a:pt x="577485" y="3719013"/>
                  <a:pt x="569542" y="3723330"/>
                </a:cubicBezTo>
                <a:cubicBezTo>
                  <a:pt x="549687" y="3736274"/>
                  <a:pt x="529829" y="3723330"/>
                  <a:pt x="533802" y="3697438"/>
                </a:cubicBezTo>
                <a:lnTo>
                  <a:pt x="533802" y="3675859"/>
                </a:lnTo>
                <a:lnTo>
                  <a:pt x="525859" y="3697438"/>
                </a:lnTo>
                <a:cubicBezTo>
                  <a:pt x="521886" y="3710382"/>
                  <a:pt x="513943" y="3719013"/>
                  <a:pt x="509974" y="3719013"/>
                </a:cubicBezTo>
                <a:cubicBezTo>
                  <a:pt x="506001" y="3719013"/>
                  <a:pt x="494089" y="3727643"/>
                  <a:pt x="486146" y="3736274"/>
                </a:cubicBezTo>
                <a:cubicBezTo>
                  <a:pt x="474230" y="3749223"/>
                  <a:pt x="466288" y="3753536"/>
                  <a:pt x="458345" y="3749223"/>
                </a:cubicBezTo>
                <a:cubicBezTo>
                  <a:pt x="450402" y="3744906"/>
                  <a:pt x="438490" y="3744906"/>
                  <a:pt x="422605" y="3749223"/>
                </a:cubicBezTo>
                <a:cubicBezTo>
                  <a:pt x="406720" y="3753536"/>
                  <a:pt x="386861" y="3757854"/>
                  <a:pt x="378919" y="3757854"/>
                </a:cubicBezTo>
                <a:cubicBezTo>
                  <a:pt x="370976" y="3757854"/>
                  <a:pt x="359064" y="3762167"/>
                  <a:pt x="355091" y="3775116"/>
                </a:cubicBezTo>
                <a:cubicBezTo>
                  <a:pt x="351122" y="3788060"/>
                  <a:pt x="347148" y="3788060"/>
                  <a:pt x="343179" y="3783747"/>
                </a:cubicBezTo>
                <a:cubicBezTo>
                  <a:pt x="339205" y="3779428"/>
                  <a:pt x="331263" y="3779428"/>
                  <a:pt x="319351" y="3788060"/>
                </a:cubicBezTo>
                <a:cubicBezTo>
                  <a:pt x="307435" y="3796690"/>
                  <a:pt x="299492" y="3796690"/>
                  <a:pt x="303466" y="3792377"/>
                </a:cubicBezTo>
                <a:cubicBezTo>
                  <a:pt x="307435" y="3788060"/>
                  <a:pt x="303466" y="3783747"/>
                  <a:pt x="299492" y="3783747"/>
                </a:cubicBezTo>
                <a:cubicBezTo>
                  <a:pt x="295523" y="3783747"/>
                  <a:pt x="291550" y="3788060"/>
                  <a:pt x="291550" y="3792377"/>
                </a:cubicBezTo>
                <a:cubicBezTo>
                  <a:pt x="291550" y="3792377"/>
                  <a:pt x="271695" y="3796690"/>
                  <a:pt x="247867" y="3796690"/>
                </a:cubicBezTo>
                <a:cubicBezTo>
                  <a:pt x="212123" y="3796690"/>
                  <a:pt x="204181" y="3801008"/>
                  <a:pt x="200211" y="3809638"/>
                </a:cubicBezTo>
                <a:cubicBezTo>
                  <a:pt x="198225" y="3813955"/>
                  <a:pt x="197231" y="3816112"/>
                  <a:pt x="197728" y="3816652"/>
                </a:cubicBezTo>
                <a:lnTo>
                  <a:pt x="202883" y="3814495"/>
                </a:lnTo>
                <a:lnTo>
                  <a:pt x="200211" y="3818270"/>
                </a:lnTo>
                <a:cubicBezTo>
                  <a:pt x="192269" y="3822583"/>
                  <a:pt x="184326" y="3831214"/>
                  <a:pt x="176384" y="3826901"/>
                </a:cubicBezTo>
                <a:cubicBezTo>
                  <a:pt x="168441" y="3822583"/>
                  <a:pt x="160498" y="3826901"/>
                  <a:pt x="152556" y="3831214"/>
                </a:cubicBezTo>
                <a:cubicBezTo>
                  <a:pt x="140639" y="3839845"/>
                  <a:pt x="140639" y="3835531"/>
                  <a:pt x="136670" y="3822583"/>
                </a:cubicBezTo>
                <a:lnTo>
                  <a:pt x="132697" y="3805321"/>
                </a:lnTo>
                <a:lnTo>
                  <a:pt x="116812" y="3826901"/>
                </a:lnTo>
                <a:cubicBezTo>
                  <a:pt x="108869" y="3839845"/>
                  <a:pt x="100926" y="3844162"/>
                  <a:pt x="100926" y="3839845"/>
                </a:cubicBezTo>
                <a:cubicBezTo>
                  <a:pt x="100926" y="3835531"/>
                  <a:pt x="89014" y="3831214"/>
                  <a:pt x="77098" y="3831214"/>
                </a:cubicBezTo>
                <a:cubicBezTo>
                  <a:pt x="65187" y="3826901"/>
                  <a:pt x="53271" y="3831214"/>
                  <a:pt x="53271" y="3835531"/>
                </a:cubicBezTo>
                <a:cubicBezTo>
                  <a:pt x="53271" y="3852794"/>
                  <a:pt x="33416" y="3870055"/>
                  <a:pt x="21500" y="3865738"/>
                </a:cubicBezTo>
                <a:cubicBezTo>
                  <a:pt x="13557" y="3865738"/>
                  <a:pt x="9588" y="3865738"/>
                  <a:pt x="5615" y="3870055"/>
                </a:cubicBezTo>
                <a:lnTo>
                  <a:pt x="842" y="3871351"/>
                </a:lnTo>
                <a:lnTo>
                  <a:pt x="842" y="2542646"/>
                </a:lnTo>
                <a:lnTo>
                  <a:pt x="1831" y="2540497"/>
                </a:lnTo>
                <a:cubicBezTo>
                  <a:pt x="6857" y="2535237"/>
                  <a:pt x="13557" y="2540900"/>
                  <a:pt x="13557" y="2553846"/>
                </a:cubicBezTo>
                <a:cubicBezTo>
                  <a:pt x="13557" y="2566795"/>
                  <a:pt x="13557" y="2566795"/>
                  <a:pt x="21500" y="2553846"/>
                </a:cubicBezTo>
                <a:cubicBezTo>
                  <a:pt x="25473" y="2545215"/>
                  <a:pt x="33416" y="2540902"/>
                  <a:pt x="37385" y="2540902"/>
                </a:cubicBezTo>
                <a:cubicBezTo>
                  <a:pt x="45328" y="2540902"/>
                  <a:pt x="49301" y="2536585"/>
                  <a:pt x="49301" y="2527953"/>
                </a:cubicBezTo>
                <a:cubicBezTo>
                  <a:pt x="53271" y="2519322"/>
                  <a:pt x="53271" y="2515009"/>
                  <a:pt x="53271" y="2510692"/>
                </a:cubicBezTo>
                <a:cubicBezTo>
                  <a:pt x="61213" y="2484799"/>
                  <a:pt x="57244" y="2467537"/>
                  <a:pt x="49301" y="2467537"/>
                </a:cubicBezTo>
                <a:cubicBezTo>
                  <a:pt x="41359" y="2467537"/>
                  <a:pt x="33416" y="2463224"/>
                  <a:pt x="33416" y="2458907"/>
                </a:cubicBezTo>
                <a:cubicBezTo>
                  <a:pt x="31429" y="2454591"/>
                  <a:pt x="30436" y="2452433"/>
                  <a:pt x="29939" y="2451894"/>
                </a:cubicBezTo>
                <a:cubicBezTo>
                  <a:pt x="29443" y="2451355"/>
                  <a:pt x="29443" y="2452434"/>
                  <a:pt x="29443" y="2454594"/>
                </a:cubicBezTo>
                <a:cubicBezTo>
                  <a:pt x="29443" y="2458907"/>
                  <a:pt x="33416" y="2471855"/>
                  <a:pt x="33416" y="2480486"/>
                </a:cubicBezTo>
                <a:cubicBezTo>
                  <a:pt x="41359" y="2493429"/>
                  <a:pt x="41359" y="2497748"/>
                  <a:pt x="37385" y="2493429"/>
                </a:cubicBezTo>
                <a:cubicBezTo>
                  <a:pt x="33416" y="2489117"/>
                  <a:pt x="25473" y="2493429"/>
                  <a:pt x="21500" y="2497748"/>
                </a:cubicBezTo>
                <a:cubicBezTo>
                  <a:pt x="17531" y="2506378"/>
                  <a:pt x="9588" y="2510692"/>
                  <a:pt x="5615" y="2506378"/>
                </a:cubicBezTo>
                <a:cubicBezTo>
                  <a:pt x="1646" y="2502061"/>
                  <a:pt x="-2328" y="2502061"/>
                  <a:pt x="1646" y="2506378"/>
                </a:cubicBezTo>
                <a:cubicBezTo>
                  <a:pt x="5615" y="2510692"/>
                  <a:pt x="5615" y="2519322"/>
                  <a:pt x="1646" y="2527953"/>
                </a:cubicBezTo>
                <a:lnTo>
                  <a:pt x="842" y="2528873"/>
                </a:lnTo>
                <a:lnTo>
                  <a:pt x="842" y="2371288"/>
                </a:lnTo>
                <a:lnTo>
                  <a:pt x="1646" y="2372598"/>
                </a:lnTo>
                <a:cubicBezTo>
                  <a:pt x="5615" y="2376916"/>
                  <a:pt x="9588" y="2372598"/>
                  <a:pt x="5615" y="2363967"/>
                </a:cubicBezTo>
                <a:lnTo>
                  <a:pt x="842" y="2354458"/>
                </a:lnTo>
                <a:lnTo>
                  <a:pt x="842" y="2328321"/>
                </a:lnTo>
                <a:lnTo>
                  <a:pt x="7106" y="2325668"/>
                </a:lnTo>
                <a:cubicBezTo>
                  <a:pt x="13559" y="2326208"/>
                  <a:pt x="15544" y="2331602"/>
                  <a:pt x="9588" y="2342392"/>
                </a:cubicBezTo>
                <a:cubicBezTo>
                  <a:pt x="5615" y="2351023"/>
                  <a:pt x="5615" y="2355336"/>
                  <a:pt x="9588" y="2355336"/>
                </a:cubicBezTo>
                <a:cubicBezTo>
                  <a:pt x="13557" y="2355336"/>
                  <a:pt x="17531" y="2363967"/>
                  <a:pt x="13557" y="2372598"/>
                </a:cubicBezTo>
                <a:cubicBezTo>
                  <a:pt x="9588" y="2381228"/>
                  <a:pt x="13557" y="2394177"/>
                  <a:pt x="17531" y="2398490"/>
                </a:cubicBezTo>
                <a:cubicBezTo>
                  <a:pt x="21500" y="2402808"/>
                  <a:pt x="25473" y="2415752"/>
                  <a:pt x="25473" y="2424383"/>
                </a:cubicBezTo>
                <a:cubicBezTo>
                  <a:pt x="25473" y="2437331"/>
                  <a:pt x="29443" y="2437331"/>
                  <a:pt x="41359" y="2433014"/>
                </a:cubicBezTo>
                <a:cubicBezTo>
                  <a:pt x="49301" y="2428701"/>
                  <a:pt x="53271" y="2420070"/>
                  <a:pt x="53271" y="2415752"/>
                </a:cubicBezTo>
                <a:cubicBezTo>
                  <a:pt x="53271" y="2411438"/>
                  <a:pt x="57244" y="2407121"/>
                  <a:pt x="65187" y="2407121"/>
                </a:cubicBezTo>
                <a:cubicBezTo>
                  <a:pt x="73129" y="2407121"/>
                  <a:pt x="77098" y="2411438"/>
                  <a:pt x="77098" y="2415752"/>
                </a:cubicBezTo>
                <a:cubicBezTo>
                  <a:pt x="77098" y="2420070"/>
                  <a:pt x="85041" y="2428701"/>
                  <a:pt x="96957" y="2433014"/>
                </a:cubicBezTo>
                <a:cubicBezTo>
                  <a:pt x="112842" y="2437331"/>
                  <a:pt x="116812" y="2437331"/>
                  <a:pt x="124754" y="2424383"/>
                </a:cubicBezTo>
                <a:cubicBezTo>
                  <a:pt x="132697" y="2411438"/>
                  <a:pt x="132697" y="2407121"/>
                  <a:pt x="128728" y="2407121"/>
                </a:cubicBezTo>
                <a:cubicBezTo>
                  <a:pt x="124754" y="2407121"/>
                  <a:pt x="120785" y="2402808"/>
                  <a:pt x="120785" y="2394177"/>
                </a:cubicBezTo>
                <a:cubicBezTo>
                  <a:pt x="120785" y="2385547"/>
                  <a:pt x="116812" y="2381228"/>
                  <a:pt x="112842" y="2389860"/>
                </a:cubicBezTo>
                <a:cubicBezTo>
                  <a:pt x="104900" y="2398490"/>
                  <a:pt x="104900" y="2402808"/>
                  <a:pt x="112842" y="2411438"/>
                </a:cubicBezTo>
                <a:cubicBezTo>
                  <a:pt x="116812" y="2420070"/>
                  <a:pt x="116812" y="2424383"/>
                  <a:pt x="112842" y="2424383"/>
                </a:cubicBezTo>
                <a:cubicBezTo>
                  <a:pt x="108869" y="2424383"/>
                  <a:pt x="104900" y="2424383"/>
                  <a:pt x="104900" y="2420070"/>
                </a:cubicBezTo>
                <a:cubicBezTo>
                  <a:pt x="104900" y="2415752"/>
                  <a:pt x="92984" y="2407121"/>
                  <a:pt x="81072" y="2398490"/>
                </a:cubicBezTo>
                <a:cubicBezTo>
                  <a:pt x="57244" y="2376916"/>
                  <a:pt x="53271" y="2372598"/>
                  <a:pt x="77098" y="2359654"/>
                </a:cubicBezTo>
                <a:cubicBezTo>
                  <a:pt x="92984" y="2346706"/>
                  <a:pt x="92984" y="2346706"/>
                  <a:pt x="81072" y="2342392"/>
                </a:cubicBezTo>
                <a:cubicBezTo>
                  <a:pt x="61213" y="2338074"/>
                  <a:pt x="61213" y="2312182"/>
                  <a:pt x="81072" y="2316499"/>
                </a:cubicBezTo>
                <a:cubicBezTo>
                  <a:pt x="89014" y="2320813"/>
                  <a:pt x="96957" y="2316499"/>
                  <a:pt x="96957" y="2312182"/>
                </a:cubicBezTo>
                <a:cubicBezTo>
                  <a:pt x="96957" y="2307869"/>
                  <a:pt x="100926" y="2303550"/>
                  <a:pt x="108869" y="2303550"/>
                </a:cubicBezTo>
                <a:cubicBezTo>
                  <a:pt x="116812" y="2303550"/>
                  <a:pt x="120785" y="2299238"/>
                  <a:pt x="120785" y="2290607"/>
                </a:cubicBezTo>
                <a:cubicBezTo>
                  <a:pt x="120785" y="2269028"/>
                  <a:pt x="152556" y="2277659"/>
                  <a:pt x="160498" y="2299238"/>
                </a:cubicBezTo>
                <a:cubicBezTo>
                  <a:pt x="164467" y="2307869"/>
                  <a:pt x="168441" y="2316499"/>
                  <a:pt x="176384" y="2312182"/>
                </a:cubicBezTo>
                <a:cubicBezTo>
                  <a:pt x="184326" y="2312182"/>
                  <a:pt x="188295" y="2312182"/>
                  <a:pt x="192269" y="2316499"/>
                </a:cubicBezTo>
                <a:cubicBezTo>
                  <a:pt x="196238" y="2329443"/>
                  <a:pt x="208154" y="2325130"/>
                  <a:pt x="204181" y="2307869"/>
                </a:cubicBezTo>
                <a:cubicBezTo>
                  <a:pt x="204181" y="2299238"/>
                  <a:pt x="204181" y="2290607"/>
                  <a:pt x="212123" y="2286289"/>
                </a:cubicBezTo>
                <a:cubicBezTo>
                  <a:pt x="220066" y="2281976"/>
                  <a:pt x="220066" y="2277659"/>
                  <a:pt x="212123" y="2264715"/>
                </a:cubicBezTo>
                <a:cubicBezTo>
                  <a:pt x="204181" y="2251766"/>
                  <a:pt x="204181" y="2251766"/>
                  <a:pt x="216097" y="2260396"/>
                </a:cubicBezTo>
                <a:cubicBezTo>
                  <a:pt x="228009" y="2269028"/>
                  <a:pt x="231982" y="2269028"/>
                  <a:pt x="243894" y="2260396"/>
                </a:cubicBezTo>
                <a:cubicBezTo>
                  <a:pt x="251836" y="2256083"/>
                  <a:pt x="263752" y="2251766"/>
                  <a:pt x="267722" y="2256083"/>
                </a:cubicBezTo>
                <a:cubicBezTo>
                  <a:pt x="271695" y="2256083"/>
                  <a:pt x="275664" y="2256083"/>
                  <a:pt x="279638" y="2247452"/>
                </a:cubicBezTo>
                <a:cubicBezTo>
                  <a:pt x="287580" y="2221561"/>
                  <a:pt x="307435" y="2234504"/>
                  <a:pt x="303466" y="2260396"/>
                </a:cubicBezTo>
                <a:cubicBezTo>
                  <a:pt x="303466" y="2264715"/>
                  <a:pt x="307435" y="2264715"/>
                  <a:pt x="311408" y="2260396"/>
                </a:cubicBezTo>
                <a:cubicBezTo>
                  <a:pt x="315378" y="2256083"/>
                  <a:pt x="319351" y="2247452"/>
                  <a:pt x="319351" y="2238822"/>
                </a:cubicBezTo>
                <a:cubicBezTo>
                  <a:pt x="319351" y="2230191"/>
                  <a:pt x="323320" y="2221561"/>
                  <a:pt x="327294" y="2221561"/>
                </a:cubicBezTo>
                <a:cubicBezTo>
                  <a:pt x="331263" y="2221561"/>
                  <a:pt x="335236" y="2225873"/>
                  <a:pt x="335236" y="2230191"/>
                </a:cubicBezTo>
                <a:cubicBezTo>
                  <a:pt x="335236" y="2247452"/>
                  <a:pt x="355091" y="2269028"/>
                  <a:pt x="378919" y="2269028"/>
                </a:cubicBezTo>
                <a:lnTo>
                  <a:pt x="402747" y="2269028"/>
                </a:lnTo>
                <a:lnTo>
                  <a:pt x="390835" y="2251766"/>
                </a:lnTo>
                <a:cubicBezTo>
                  <a:pt x="374949" y="2230191"/>
                  <a:pt x="370976" y="2217242"/>
                  <a:pt x="382892" y="2225873"/>
                </a:cubicBezTo>
                <a:cubicBezTo>
                  <a:pt x="382892" y="2225873"/>
                  <a:pt x="390835" y="2221561"/>
                  <a:pt x="390835" y="2212929"/>
                </a:cubicBezTo>
                <a:cubicBezTo>
                  <a:pt x="394804" y="2195668"/>
                  <a:pt x="402747" y="2195668"/>
                  <a:pt x="426575" y="2195668"/>
                </a:cubicBezTo>
                <a:cubicBezTo>
                  <a:pt x="450402" y="2199981"/>
                  <a:pt x="458345" y="2195668"/>
                  <a:pt x="466288" y="2182719"/>
                </a:cubicBezTo>
                <a:cubicBezTo>
                  <a:pt x="478204" y="2165457"/>
                  <a:pt x="502032" y="2169775"/>
                  <a:pt x="494089" y="2187037"/>
                </a:cubicBezTo>
                <a:cubicBezTo>
                  <a:pt x="490116" y="2191349"/>
                  <a:pt x="486146" y="2195668"/>
                  <a:pt x="482173" y="2191349"/>
                </a:cubicBezTo>
                <a:cubicBezTo>
                  <a:pt x="482173" y="2187037"/>
                  <a:pt x="478204" y="2191349"/>
                  <a:pt x="482173" y="2199981"/>
                </a:cubicBezTo>
                <a:cubicBezTo>
                  <a:pt x="486146" y="2208611"/>
                  <a:pt x="490116" y="2208611"/>
                  <a:pt x="490116" y="2204298"/>
                </a:cubicBezTo>
                <a:cubicBezTo>
                  <a:pt x="494089" y="2187037"/>
                  <a:pt x="517917" y="2191349"/>
                  <a:pt x="517917" y="2208611"/>
                </a:cubicBezTo>
                <a:cubicBezTo>
                  <a:pt x="517917" y="2230191"/>
                  <a:pt x="521886" y="2238822"/>
                  <a:pt x="533802" y="2225873"/>
                </a:cubicBezTo>
                <a:cubicBezTo>
                  <a:pt x="541745" y="2217242"/>
                  <a:pt x="545714" y="2217242"/>
                  <a:pt x="549687" y="2225873"/>
                </a:cubicBezTo>
                <a:cubicBezTo>
                  <a:pt x="549687" y="2230191"/>
                  <a:pt x="553657" y="2238822"/>
                  <a:pt x="549687" y="2243135"/>
                </a:cubicBezTo>
                <a:cubicBezTo>
                  <a:pt x="549687" y="2247452"/>
                  <a:pt x="549687" y="2247452"/>
                  <a:pt x="553657" y="2243135"/>
                </a:cubicBezTo>
                <a:cubicBezTo>
                  <a:pt x="557630" y="2243135"/>
                  <a:pt x="561599" y="2243135"/>
                  <a:pt x="561599" y="2247452"/>
                </a:cubicBezTo>
                <a:cubicBezTo>
                  <a:pt x="561599" y="2251766"/>
                  <a:pt x="565573" y="2256083"/>
                  <a:pt x="569542" y="2251766"/>
                </a:cubicBezTo>
                <a:cubicBezTo>
                  <a:pt x="573515" y="2247452"/>
                  <a:pt x="577485" y="2251766"/>
                  <a:pt x="577485" y="2256083"/>
                </a:cubicBezTo>
                <a:cubicBezTo>
                  <a:pt x="577485" y="2264715"/>
                  <a:pt x="577485" y="2264715"/>
                  <a:pt x="581458" y="2256083"/>
                </a:cubicBezTo>
                <a:cubicBezTo>
                  <a:pt x="585427" y="2247452"/>
                  <a:pt x="585427" y="2238822"/>
                  <a:pt x="581458" y="2234504"/>
                </a:cubicBezTo>
                <a:cubicBezTo>
                  <a:pt x="581458" y="2230191"/>
                  <a:pt x="577485" y="2221561"/>
                  <a:pt x="577485" y="2212929"/>
                </a:cubicBezTo>
                <a:cubicBezTo>
                  <a:pt x="577485" y="2204298"/>
                  <a:pt x="577485" y="2199981"/>
                  <a:pt x="573515" y="2204298"/>
                </a:cubicBezTo>
                <a:cubicBezTo>
                  <a:pt x="569542" y="2208611"/>
                  <a:pt x="569542" y="2217242"/>
                  <a:pt x="569542" y="2225873"/>
                </a:cubicBezTo>
                <a:cubicBezTo>
                  <a:pt x="577485" y="2251766"/>
                  <a:pt x="569542" y="2247452"/>
                  <a:pt x="561599" y="2225873"/>
                </a:cubicBezTo>
                <a:cubicBezTo>
                  <a:pt x="553657" y="2204298"/>
                  <a:pt x="561599" y="2182719"/>
                  <a:pt x="577485" y="2191349"/>
                </a:cubicBezTo>
                <a:cubicBezTo>
                  <a:pt x="581458" y="2195668"/>
                  <a:pt x="585427" y="2195668"/>
                  <a:pt x="581458" y="2191349"/>
                </a:cubicBezTo>
                <a:cubicBezTo>
                  <a:pt x="577485" y="2187037"/>
                  <a:pt x="577485" y="2178405"/>
                  <a:pt x="581458" y="2169775"/>
                </a:cubicBezTo>
                <a:cubicBezTo>
                  <a:pt x="585427" y="2156827"/>
                  <a:pt x="589401" y="2156827"/>
                  <a:pt x="597343" y="2161144"/>
                </a:cubicBezTo>
                <a:cubicBezTo>
                  <a:pt x="605286" y="2165457"/>
                  <a:pt x="617198" y="2169775"/>
                  <a:pt x="629114" y="2169775"/>
                </a:cubicBezTo>
                <a:cubicBezTo>
                  <a:pt x="648968" y="2169775"/>
                  <a:pt x="648968" y="2165457"/>
                  <a:pt x="644999" y="2152513"/>
                </a:cubicBezTo>
                <a:cubicBezTo>
                  <a:pt x="641026" y="2135251"/>
                  <a:pt x="644999" y="2130934"/>
                  <a:pt x="656911" y="2143882"/>
                </a:cubicBezTo>
                <a:cubicBezTo>
                  <a:pt x="660884" y="2152513"/>
                  <a:pt x="664854" y="2152513"/>
                  <a:pt x="676770" y="2143882"/>
                </a:cubicBezTo>
                <a:cubicBezTo>
                  <a:pt x="688681" y="2135251"/>
                  <a:pt x="692655" y="2135251"/>
                  <a:pt x="696624" y="2143882"/>
                </a:cubicBezTo>
                <a:cubicBezTo>
                  <a:pt x="700598" y="2152513"/>
                  <a:pt x="708540" y="2156827"/>
                  <a:pt x="712509" y="2161144"/>
                </a:cubicBezTo>
                <a:cubicBezTo>
                  <a:pt x="720452" y="2165457"/>
                  <a:pt x="720452" y="2161144"/>
                  <a:pt x="716483" y="2139564"/>
                </a:cubicBezTo>
                <a:cubicBezTo>
                  <a:pt x="712509" y="2113671"/>
                  <a:pt x="712509" y="2113671"/>
                  <a:pt x="720452" y="2126621"/>
                </a:cubicBezTo>
                <a:cubicBezTo>
                  <a:pt x="724425" y="2135251"/>
                  <a:pt x="728395" y="2135251"/>
                  <a:pt x="732368" y="2130934"/>
                </a:cubicBezTo>
                <a:cubicBezTo>
                  <a:pt x="740311" y="2117990"/>
                  <a:pt x="748253" y="2122303"/>
                  <a:pt x="748253" y="2135251"/>
                </a:cubicBezTo>
                <a:cubicBezTo>
                  <a:pt x="748253" y="2156827"/>
                  <a:pt x="764139" y="2143882"/>
                  <a:pt x="768108" y="2117990"/>
                </a:cubicBezTo>
                <a:cubicBezTo>
                  <a:pt x="772081" y="2096410"/>
                  <a:pt x="776051" y="2105041"/>
                  <a:pt x="772081" y="2130934"/>
                </a:cubicBezTo>
                <a:cubicBezTo>
                  <a:pt x="772081" y="2139564"/>
                  <a:pt x="772081" y="2143882"/>
                  <a:pt x="776051" y="2139564"/>
                </a:cubicBezTo>
                <a:cubicBezTo>
                  <a:pt x="776051" y="2135251"/>
                  <a:pt x="780024" y="2126621"/>
                  <a:pt x="780024" y="2117990"/>
                </a:cubicBezTo>
                <a:cubicBezTo>
                  <a:pt x="783993" y="2100728"/>
                  <a:pt x="807821" y="2092097"/>
                  <a:pt x="863419" y="2087780"/>
                </a:cubicBezTo>
                <a:cubicBezTo>
                  <a:pt x="895190" y="2083466"/>
                  <a:pt x="903133" y="2087780"/>
                  <a:pt x="903133" y="2096410"/>
                </a:cubicBezTo>
                <a:cubicBezTo>
                  <a:pt x="903133" y="2105041"/>
                  <a:pt x="907106" y="2109358"/>
                  <a:pt x="911075" y="2109358"/>
                </a:cubicBezTo>
                <a:cubicBezTo>
                  <a:pt x="917033" y="2109358"/>
                  <a:pt x="920012" y="2112595"/>
                  <a:pt x="920012" y="2116910"/>
                </a:cubicBezTo>
                <a:lnTo>
                  <a:pt x="915951" y="2123283"/>
                </a:lnTo>
                <a:lnTo>
                  <a:pt x="915049" y="2122303"/>
                </a:lnTo>
                <a:cubicBezTo>
                  <a:pt x="919018" y="2122303"/>
                  <a:pt x="915049" y="2117990"/>
                  <a:pt x="907106" y="2117990"/>
                </a:cubicBezTo>
                <a:cubicBezTo>
                  <a:pt x="891221" y="2117990"/>
                  <a:pt x="891221" y="2126621"/>
                  <a:pt x="903133" y="2135251"/>
                </a:cubicBezTo>
                <a:cubicBezTo>
                  <a:pt x="907106" y="2139564"/>
                  <a:pt x="911075" y="2148195"/>
                  <a:pt x="911075" y="2156827"/>
                </a:cubicBezTo>
                <a:cubicBezTo>
                  <a:pt x="911075" y="2169775"/>
                  <a:pt x="915049" y="2174088"/>
                  <a:pt x="926960" y="2178405"/>
                </a:cubicBezTo>
                <a:cubicBezTo>
                  <a:pt x="946819" y="2187037"/>
                  <a:pt x="950788" y="2178405"/>
                  <a:pt x="930934" y="2169775"/>
                </a:cubicBezTo>
                <a:cubicBezTo>
                  <a:pt x="922991" y="2165457"/>
                  <a:pt x="915049" y="2161144"/>
                  <a:pt x="915049" y="2156827"/>
                </a:cubicBezTo>
                <a:cubicBezTo>
                  <a:pt x="915049" y="2156827"/>
                  <a:pt x="915049" y="2152513"/>
                  <a:pt x="919018" y="2156827"/>
                </a:cubicBezTo>
                <a:cubicBezTo>
                  <a:pt x="922991" y="2156827"/>
                  <a:pt x="930934" y="2152513"/>
                  <a:pt x="938877" y="2148195"/>
                </a:cubicBezTo>
                <a:cubicBezTo>
                  <a:pt x="950788" y="2139564"/>
                  <a:pt x="950788" y="2135251"/>
                  <a:pt x="946819" y="2130934"/>
                </a:cubicBezTo>
                <a:lnTo>
                  <a:pt x="922468" y="2129876"/>
                </a:lnTo>
                <a:lnTo>
                  <a:pt x="926960" y="2126621"/>
                </a:lnTo>
                <a:cubicBezTo>
                  <a:pt x="926960" y="2122303"/>
                  <a:pt x="934903" y="2113671"/>
                  <a:pt x="942846" y="2100728"/>
                </a:cubicBezTo>
                <a:cubicBezTo>
                  <a:pt x="954762" y="2087780"/>
                  <a:pt x="958731" y="2087780"/>
                  <a:pt x="958731" y="2096410"/>
                </a:cubicBezTo>
                <a:cubicBezTo>
                  <a:pt x="958731" y="2105041"/>
                  <a:pt x="962705" y="2109358"/>
                  <a:pt x="966674" y="2109358"/>
                </a:cubicBezTo>
                <a:cubicBezTo>
                  <a:pt x="970647" y="2109358"/>
                  <a:pt x="974616" y="2105041"/>
                  <a:pt x="974616" y="2100728"/>
                </a:cubicBezTo>
                <a:cubicBezTo>
                  <a:pt x="974616" y="2096410"/>
                  <a:pt x="982559" y="2100728"/>
                  <a:pt x="990502" y="2109358"/>
                </a:cubicBezTo>
                <a:cubicBezTo>
                  <a:pt x="1010360" y="2130934"/>
                  <a:pt x="1018303" y="2113671"/>
                  <a:pt x="1002418" y="2087780"/>
                </a:cubicBezTo>
                <a:cubicBezTo>
                  <a:pt x="994475" y="2070517"/>
                  <a:pt x="994475" y="2070517"/>
                  <a:pt x="1006387" y="2083466"/>
                </a:cubicBezTo>
                <a:cubicBezTo>
                  <a:pt x="1018301" y="2096412"/>
                  <a:pt x="1025251" y="2102885"/>
                  <a:pt x="1029223" y="2103964"/>
                </a:cubicBezTo>
                <a:lnTo>
                  <a:pt x="1029386" y="2103576"/>
                </a:lnTo>
                <a:lnTo>
                  <a:pt x="1030215" y="2105041"/>
                </a:lnTo>
                <a:cubicBezTo>
                  <a:pt x="1034188" y="2109358"/>
                  <a:pt x="1038158" y="2113671"/>
                  <a:pt x="1042131" y="2109358"/>
                </a:cubicBezTo>
                <a:cubicBezTo>
                  <a:pt x="1042131" y="2109358"/>
                  <a:pt x="1038158" y="2105041"/>
                  <a:pt x="1034188" y="2100728"/>
                </a:cubicBezTo>
                <a:lnTo>
                  <a:pt x="1031027" y="2099654"/>
                </a:lnTo>
                <a:lnTo>
                  <a:pt x="1034188" y="2092097"/>
                </a:lnTo>
                <a:cubicBezTo>
                  <a:pt x="1034188" y="2079149"/>
                  <a:pt x="1030215" y="2074836"/>
                  <a:pt x="1022272" y="2079149"/>
                </a:cubicBezTo>
                <a:cubicBezTo>
                  <a:pt x="1014330" y="2083466"/>
                  <a:pt x="1014330" y="2079149"/>
                  <a:pt x="1014330" y="2070517"/>
                </a:cubicBezTo>
                <a:cubicBezTo>
                  <a:pt x="1018303" y="2061887"/>
                  <a:pt x="1026246" y="2053256"/>
                  <a:pt x="1034188" y="2053256"/>
                </a:cubicBezTo>
                <a:cubicBezTo>
                  <a:pt x="1050073" y="2053256"/>
                  <a:pt x="1050073" y="2053256"/>
                  <a:pt x="1050073" y="2074836"/>
                </a:cubicBezTo>
                <a:cubicBezTo>
                  <a:pt x="1050073" y="2092097"/>
                  <a:pt x="1050073" y="2096410"/>
                  <a:pt x="1058016" y="2092097"/>
                </a:cubicBezTo>
                <a:cubicBezTo>
                  <a:pt x="1061985" y="2087780"/>
                  <a:pt x="1065959" y="2092097"/>
                  <a:pt x="1069928" y="2096410"/>
                </a:cubicBezTo>
                <a:cubicBezTo>
                  <a:pt x="1077871" y="2109358"/>
                  <a:pt x="1093756" y="2083466"/>
                  <a:pt x="1093756" y="2061887"/>
                </a:cubicBezTo>
                <a:cubicBezTo>
                  <a:pt x="1093756" y="2044625"/>
                  <a:pt x="1093756" y="2044625"/>
                  <a:pt x="1101698" y="2066204"/>
                </a:cubicBezTo>
                <a:cubicBezTo>
                  <a:pt x="1109641" y="2087780"/>
                  <a:pt x="1109641" y="2092097"/>
                  <a:pt x="1129500" y="2087780"/>
                </a:cubicBezTo>
                <a:cubicBezTo>
                  <a:pt x="1141412" y="2083466"/>
                  <a:pt x="1149354" y="2083466"/>
                  <a:pt x="1149354" y="2087780"/>
                </a:cubicBezTo>
                <a:cubicBezTo>
                  <a:pt x="1149354" y="2092097"/>
                  <a:pt x="1149354" y="2096410"/>
                  <a:pt x="1153328" y="2096410"/>
                </a:cubicBezTo>
                <a:cubicBezTo>
                  <a:pt x="1157297" y="2100728"/>
                  <a:pt x="1161270" y="2087780"/>
                  <a:pt x="1161270" y="2074836"/>
                </a:cubicBezTo>
                <a:cubicBezTo>
                  <a:pt x="1165240" y="2048943"/>
                  <a:pt x="1157297" y="2044625"/>
                  <a:pt x="1145385" y="2061887"/>
                </a:cubicBezTo>
                <a:cubicBezTo>
                  <a:pt x="1137443" y="2070517"/>
                  <a:pt x="1137443" y="2070517"/>
                  <a:pt x="1141412" y="2057573"/>
                </a:cubicBezTo>
                <a:cubicBezTo>
                  <a:pt x="1145385" y="2048943"/>
                  <a:pt x="1153328" y="2044625"/>
                  <a:pt x="1161270" y="2044625"/>
                </a:cubicBezTo>
                <a:cubicBezTo>
                  <a:pt x="1173182" y="2044625"/>
                  <a:pt x="1177156" y="2048943"/>
                  <a:pt x="1173182" y="2057573"/>
                </a:cubicBezTo>
                <a:cubicBezTo>
                  <a:pt x="1169213" y="2066204"/>
                  <a:pt x="1173182" y="2070517"/>
                  <a:pt x="1177156" y="2066204"/>
                </a:cubicBezTo>
                <a:cubicBezTo>
                  <a:pt x="1181125" y="2061887"/>
                  <a:pt x="1185098" y="2066204"/>
                  <a:pt x="1185098" y="2074836"/>
                </a:cubicBezTo>
                <a:cubicBezTo>
                  <a:pt x="1185098" y="2083466"/>
                  <a:pt x="1185098" y="2087780"/>
                  <a:pt x="1189067" y="2083466"/>
                </a:cubicBezTo>
                <a:cubicBezTo>
                  <a:pt x="1189067" y="2083466"/>
                  <a:pt x="1197010" y="2087780"/>
                  <a:pt x="1200984" y="2092097"/>
                </a:cubicBezTo>
                <a:cubicBezTo>
                  <a:pt x="1208926" y="2105041"/>
                  <a:pt x="1220838" y="2109358"/>
                  <a:pt x="1216869" y="2096410"/>
                </a:cubicBezTo>
                <a:cubicBezTo>
                  <a:pt x="1216869" y="2092097"/>
                  <a:pt x="1220838" y="2079149"/>
                  <a:pt x="1224811" y="2066204"/>
                </a:cubicBezTo>
                <a:cubicBezTo>
                  <a:pt x="1232754" y="2053256"/>
                  <a:pt x="1232754" y="2044625"/>
                  <a:pt x="1228781" y="2044625"/>
                </a:cubicBezTo>
                <a:cubicBezTo>
                  <a:pt x="1224811" y="2044625"/>
                  <a:pt x="1220838" y="2040312"/>
                  <a:pt x="1220838" y="2035994"/>
                </a:cubicBezTo>
                <a:cubicBezTo>
                  <a:pt x="1220838" y="2027363"/>
                  <a:pt x="1224811" y="2027363"/>
                  <a:pt x="1228781" y="2035994"/>
                </a:cubicBezTo>
                <a:cubicBezTo>
                  <a:pt x="1232754" y="2040312"/>
                  <a:pt x="1244666" y="2044625"/>
                  <a:pt x="1248639" y="2044625"/>
                </a:cubicBezTo>
                <a:cubicBezTo>
                  <a:pt x="1260551" y="2044625"/>
                  <a:pt x="1264525" y="2053256"/>
                  <a:pt x="1252609" y="2066204"/>
                </a:cubicBezTo>
                <a:cubicBezTo>
                  <a:pt x="1248639" y="2070517"/>
                  <a:pt x="1248639" y="2074836"/>
                  <a:pt x="1252609" y="2074836"/>
                </a:cubicBezTo>
                <a:cubicBezTo>
                  <a:pt x="1256582" y="2074836"/>
                  <a:pt x="1260551" y="2061887"/>
                  <a:pt x="1264525" y="2048943"/>
                </a:cubicBezTo>
                <a:cubicBezTo>
                  <a:pt x="1268494" y="2027363"/>
                  <a:pt x="1268494" y="2023050"/>
                  <a:pt x="1276437" y="2031681"/>
                </a:cubicBezTo>
                <a:cubicBezTo>
                  <a:pt x="1284379" y="2040312"/>
                  <a:pt x="1284379" y="2040312"/>
                  <a:pt x="1280410" y="2027363"/>
                </a:cubicBezTo>
                <a:cubicBezTo>
                  <a:pt x="1276437" y="2014419"/>
                  <a:pt x="1280410" y="2010102"/>
                  <a:pt x="1296295" y="2023050"/>
                </a:cubicBezTo>
                <a:cubicBezTo>
                  <a:pt x="1304238" y="2027363"/>
                  <a:pt x="1308207" y="2027363"/>
                  <a:pt x="1312180" y="2018732"/>
                </a:cubicBezTo>
                <a:cubicBezTo>
                  <a:pt x="1320123" y="2001470"/>
                  <a:pt x="1328066" y="2010102"/>
                  <a:pt x="1324092" y="2031681"/>
                </a:cubicBezTo>
                <a:cubicBezTo>
                  <a:pt x="1324092" y="2044625"/>
                  <a:pt x="1324092" y="2048943"/>
                  <a:pt x="1336008" y="2044625"/>
                </a:cubicBezTo>
                <a:cubicBezTo>
                  <a:pt x="1347920" y="2040312"/>
                  <a:pt x="1355863" y="2048943"/>
                  <a:pt x="1351894" y="2066204"/>
                </a:cubicBezTo>
                <a:cubicBezTo>
                  <a:pt x="1347920" y="2066204"/>
                  <a:pt x="1351894" y="2070517"/>
                  <a:pt x="1355863" y="2070517"/>
                </a:cubicBezTo>
                <a:cubicBezTo>
                  <a:pt x="1359836" y="2070517"/>
                  <a:pt x="1359836" y="2074836"/>
                  <a:pt x="1359836" y="2079149"/>
                </a:cubicBezTo>
                <a:cubicBezTo>
                  <a:pt x="1355863" y="2083466"/>
                  <a:pt x="1351894" y="2087780"/>
                  <a:pt x="1343951" y="2083466"/>
                </a:cubicBezTo>
                <a:cubicBezTo>
                  <a:pt x="1336008" y="2083466"/>
                  <a:pt x="1328066" y="2083466"/>
                  <a:pt x="1328066" y="2092097"/>
                </a:cubicBezTo>
                <a:cubicBezTo>
                  <a:pt x="1324092" y="2109358"/>
                  <a:pt x="1359836" y="2100728"/>
                  <a:pt x="1375722" y="2079149"/>
                </a:cubicBezTo>
                <a:cubicBezTo>
                  <a:pt x="1387634" y="2057573"/>
                  <a:pt x="1387634" y="2057573"/>
                  <a:pt x="1399550" y="2074836"/>
                </a:cubicBezTo>
                <a:cubicBezTo>
                  <a:pt x="1407492" y="2083466"/>
                  <a:pt x="1411461" y="2083466"/>
                  <a:pt x="1407492" y="2079149"/>
                </a:cubicBezTo>
                <a:cubicBezTo>
                  <a:pt x="1407492" y="2074836"/>
                  <a:pt x="1407492" y="2070517"/>
                  <a:pt x="1411461" y="2074836"/>
                </a:cubicBezTo>
                <a:cubicBezTo>
                  <a:pt x="1415435" y="2079149"/>
                  <a:pt x="1419404" y="2087780"/>
                  <a:pt x="1419404" y="2096410"/>
                </a:cubicBezTo>
                <a:cubicBezTo>
                  <a:pt x="1419404" y="2113671"/>
                  <a:pt x="1427347" y="2117990"/>
                  <a:pt x="1431320" y="2096410"/>
                </a:cubicBezTo>
                <a:cubicBezTo>
                  <a:pt x="1431320" y="2087780"/>
                  <a:pt x="1427347" y="2070517"/>
                  <a:pt x="1415435" y="2057573"/>
                </a:cubicBezTo>
                <a:cubicBezTo>
                  <a:pt x="1399550" y="2035994"/>
                  <a:pt x="1375722" y="2027363"/>
                  <a:pt x="1375722" y="2044625"/>
                </a:cubicBezTo>
                <a:cubicBezTo>
                  <a:pt x="1375722" y="2057573"/>
                  <a:pt x="1363805" y="2048943"/>
                  <a:pt x="1363805" y="2031681"/>
                </a:cubicBezTo>
                <a:cubicBezTo>
                  <a:pt x="1363805" y="2023050"/>
                  <a:pt x="1363805" y="2018732"/>
                  <a:pt x="1367779" y="2023050"/>
                </a:cubicBezTo>
                <a:cubicBezTo>
                  <a:pt x="1367779" y="2023050"/>
                  <a:pt x="1371748" y="2023050"/>
                  <a:pt x="1371748" y="2018732"/>
                </a:cubicBezTo>
                <a:cubicBezTo>
                  <a:pt x="1371748" y="2005789"/>
                  <a:pt x="1399550" y="2014419"/>
                  <a:pt x="1415435" y="2031681"/>
                </a:cubicBezTo>
                <a:cubicBezTo>
                  <a:pt x="1431320" y="2048943"/>
                  <a:pt x="1467060" y="2066204"/>
                  <a:pt x="1459117" y="2048943"/>
                </a:cubicBezTo>
                <a:cubicBezTo>
                  <a:pt x="1459117" y="2044625"/>
                  <a:pt x="1455148" y="2040312"/>
                  <a:pt x="1451175" y="2044625"/>
                </a:cubicBezTo>
                <a:cubicBezTo>
                  <a:pt x="1451175" y="2044625"/>
                  <a:pt x="1443232" y="2044625"/>
                  <a:pt x="1435289" y="2035994"/>
                </a:cubicBezTo>
                <a:cubicBezTo>
                  <a:pt x="1427347" y="2027363"/>
                  <a:pt x="1427347" y="2023050"/>
                  <a:pt x="1431320" y="2023050"/>
                </a:cubicBezTo>
                <a:cubicBezTo>
                  <a:pt x="1435289" y="2023050"/>
                  <a:pt x="1439263" y="2018732"/>
                  <a:pt x="1439263" y="2010102"/>
                </a:cubicBezTo>
                <a:cubicBezTo>
                  <a:pt x="1439263" y="1992840"/>
                  <a:pt x="1451175" y="1992840"/>
                  <a:pt x="1455148" y="2010102"/>
                </a:cubicBezTo>
                <a:cubicBezTo>
                  <a:pt x="1459117" y="2023050"/>
                  <a:pt x="1459117" y="2023050"/>
                  <a:pt x="1467060" y="2014419"/>
                </a:cubicBezTo>
                <a:cubicBezTo>
                  <a:pt x="1475002" y="2005789"/>
                  <a:pt x="1478976" y="2005789"/>
                  <a:pt x="1486918" y="2014419"/>
                </a:cubicBezTo>
                <a:cubicBezTo>
                  <a:pt x="1490888" y="2023050"/>
                  <a:pt x="1494861" y="2023050"/>
                  <a:pt x="1494861" y="2018732"/>
                </a:cubicBezTo>
                <a:cubicBezTo>
                  <a:pt x="1494861" y="2014419"/>
                  <a:pt x="1486918" y="2005789"/>
                  <a:pt x="1478976" y="2001470"/>
                </a:cubicBezTo>
                <a:cubicBezTo>
                  <a:pt x="1459117" y="1988526"/>
                  <a:pt x="1463091" y="1975578"/>
                  <a:pt x="1486918" y="1979896"/>
                </a:cubicBezTo>
                <a:cubicBezTo>
                  <a:pt x="1498830" y="1979896"/>
                  <a:pt x="1510746" y="1979896"/>
                  <a:pt x="1514716" y="1975578"/>
                </a:cubicBezTo>
                <a:cubicBezTo>
                  <a:pt x="1526632" y="1966948"/>
                  <a:pt x="1546486" y="1988526"/>
                  <a:pt x="1546486" y="2005789"/>
                </a:cubicBezTo>
                <a:cubicBezTo>
                  <a:pt x="1546486" y="2014419"/>
                  <a:pt x="1550460" y="2014419"/>
                  <a:pt x="1558402" y="2005789"/>
                </a:cubicBezTo>
                <a:cubicBezTo>
                  <a:pt x="1562372" y="2001470"/>
                  <a:pt x="1566345" y="1992840"/>
                  <a:pt x="1566345" y="1988526"/>
                </a:cubicBezTo>
                <a:cubicBezTo>
                  <a:pt x="1562372" y="1979896"/>
                  <a:pt x="1578257" y="1962634"/>
                  <a:pt x="1586199" y="1966948"/>
                </a:cubicBezTo>
                <a:cubicBezTo>
                  <a:pt x="1590173" y="1971265"/>
                  <a:pt x="1594142" y="1966948"/>
                  <a:pt x="1594142" y="1962634"/>
                </a:cubicBezTo>
                <a:cubicBezTo>
                  <a:pt x="1594142" y="1954003"/>
                  <a:pt x="1598115" y="1954003"/>
                  <a:pt x="1614001" y="1962634"/>
                </a:cubicBezTo>
                <a:cubicBezTo>
                  <a:pt x="1625913" y="1971265"/>
                  <a:pt x="1633855" y="1971265"/>
                  <a:pt x="1645771" y="1962634"/>
                </a:cubicBezTo>
                <a:cubicBezTo>
                  <a:pt x="1653714" y="1958316"/>
                  <a:pt x="1669599" y="1954003"/>
                  <a:pt x="1681511" y="1949685"/>
                </a:cubicBezTo>
                <a:cubicBezTo>
                  <a:pt x="1697396" y="1949685"/>
                  <a:pt x="1705339" y="1949685"/>
                  <a:pt x="1713282" y="1966948"/>
                </a:cubicBezTo>
                <a:cubicBezTo>
                  <a:pt x="1721224" y="1979896"/>
                  <a:pt x="1729167" y="1988526"/>
                  <a:pt x="1733140" y="1988526"/>
                </a:cubicBezTo>
                <a:cubicBezTo>
                  <a:pt x="1741083" y="1988526"/>
                  <a:pt x="1741083" y="1992840"/>
                  <a:pt x="1733140" y="2001470"/>
                </a:cubicBezTo>
                <a:cubicBezTo>
                  <a:pt x="1729167" y="2010102"/>
                  <a:pt x="1729167" y="2014419"/>
                  <a:pt x="1733140" y="2010102"/>
                </a:cubicBezTo>
                <a:cubicBezTo>
                  <a:pt x="1737109" y="2010102"/>
                  <a:pt x="1749026" y="2010102"/>
                  <a:pt x="1760937" y="2018732"/>
                </a:cubicBezTo>
                <a:cubicBezTo>
                  <a:pt x="1772853" y="2027363"/>
                  <a:pt x="1776823" y="2035994"/>
                  <a:pt x="1772853" y="2040312"/>
                </a:cubicBezTo>
                <a:cubicBezTo>
                  <a:pt x="1768880" y="2044625"/>
                  <a:pt x="1768880" y="2048943"/>
                  <a:pt x="1776823" y="2057573"/>
                </a:cubicBezTo>
                <a:cubicBezTo>
                  <a:pt x="1784765" y="2066204"/>
                  <a:pt x="1788739" y="2066204"/>
                  <a:pt x="1792708" y="2057573"/>
                </a:cubicBezTo>
                <a:cubicBezTo>
                  <a:pt x="1796681" y="2053256"/>
                  <a:pt x="1796681" y="2044625"/>
                  <a:pt x="1792708" y="2044625"/>
                </a:cubicBezTo>
                <a:cubicBezTo>
                  <a:pt x="1784765" y="2040312"/>
                  <a:pt x="1784765" y="2018732"/>
                  <a:pt x="1792708" y="2018732"/>
                </a:cubicBezTo>
                <a:cubicBezTo>
                  <a:pt x="1792708" y="2018732"/>
                  <a:pt x="1800650" y="2023050"/>
                  <a:pt x="1800650" y="2027363"/>
                </a:cubicBezTo>
                <a:cubicBezTo>
                  <a:pt x="1804624" y="2035994"/>
                  <a:pt x="1804624" y="2035994"/>
                  <a:pt x="1804624" y="2031681"/>
                </a:cubicBezTo>
                <a:cubicBezTo>
                  <a:pt x="1804624" y="2023050"/>
                  <a:pt x="1776823" y="1979896"/>
                  <a:pt x="1772853" y="1984209"/>
                </a:cubicBezTo>
                <a:cubicBezTo>
                  <a:pt x="1772853" y="1984209"/>
                  <a:pt x="1764911" y="1984209"/>
                  <a:pt x="1760937" y="1975578"/>
                </a:cubicBezTo>
                <a:cubicBezTo>
                  <a:pt x="1749026" y="1962634"/>
                  <a:pt x="1749026" y="1962634"/>
                  <a:pt x="1760937" y="1954003"/>
                </a:cubicBezTo>
                <a:cubicBezTo>
                  <a:pt x="1772853" y="1945372"/>
                  <a:pt x="1792708" y="1958316"/>
                  <a:pt x="1792708" y="1975578"/>
                </a:cubicBezTo>
                <a:cubicBezTo>
                  <a:pt x="1792708" y="1979896"/>
                  <a:pt x="1800650" y="1984209"/>
                  <a:pt x="1812567" y="1984209"/>
                </a:cubicBezTo>
                <a:cubicBezTo>
                  <a:pt x="1824479" y="1984209"/>
                  <a:pt x="1832421" y="1988526"/>
                  <a:pt x="1832421" y="1992840"/>
                </a:cubicBezTo>
                <a:cubicBezTo>
                  <a:pt x="1832421" y="1997158"/>
                  <a:pt x="1832421" y="2001470"/>
                  <a:pt x="1828452" y="2001470"/>
                </a:cubicBezTo>
                <a:cubicBezTo>
                  <a:pt x="1816536" y="2001470"/>
                  <a:pt x="1816536" y="2023050"/>
                  <a:pt x="1828452" y="2031681"/>
                </a:cubicBezTo>
                <a:cubicBezTo>
                  <a:pt x="1840364" y="2040312"/>
                  <a:pt x="1844337" y="2035994"/>
                  <a:pt x="1856249" y="2018732"/>
                </a:cubicBezTo>
                <a:cubicBezTo>
                  <a:pt x="1864192" y="2005789"/>
                  <a:pt x="1872134" y="1997158"/>
                  <a:pt x="1880077" y="2001470"/>
                </a:cubicBezTo>
                <a:cubicBezTo>
                  <a:pt x="1884050" y="2005789"/>
                  <a:pt x="1888020" y="2001470"/>
                  <a:pt x="1884050" y="1997158"/>
                </a:cubicBezTo>
                <a:cubicBezTo>
                  <a:pt x="1884050" y="1988526"/>
                  <a:pt x="1884050" y="1984209"/>
                  <a:pt x="1888020" y="1979896"/>
                </a:cubicBezTo>
                <a:cubicBezTo>
                  <a:pt x="1899936" y="1971265"/>
                  <a:pt x="1888020" y="1958316"/>
                  <a:pt x="1876108" y="1962634"/>
                </a:cubicBezTo>
                <a:cubicBezTo>
                  <a:pt x="1868165" y="1966948"/>
                  <a:pt x="1864192" y="1966948"/>
                  <a:pt x="1872134" y="1958316"/>
                </a:cubicBezTo>
                <a:cubicBezTo>
                  <a:pt x="1876108" y="1949685"/>
                  <a:pt x="1880077" y="1949685"/>
                  <a:pt x="1891993" y="1962634"/>
                </a:cubicBezTo>
                <a:cubicBezTo>
                  <a:pt x="1903905" y="1975578"/>
                  <a:pt x="1903905" y="1975578"/>
                  <a:pt x="1903905" y="1962634"/>
                </a:cubicBezTo>
                <a:cubicBezTo>
                  <a:pt x="1903905" y="1941055"/>
                  <a:pt x="1927733" y="1928111"/>
                  <a:pt x="1935675" y="1941055"/>
                </a:cubicBezTo>
                <a:cubicBezTo>
                  <a:pt x="1939649" y="1945372"/>
                  <a:pt x="1943618" y="1954003"/>
                  <a:pt x="1943618" y="1962634"/>
                </a:cubicBezTo>
                <a:cubicBezTo>
                  <a:pt x="1943618" y="1971265"/>
                  <a:pt x="1943618" y="1975578"/>
                  <a:pt x="1947591" y="1971265"/>
                </a:cubicBezTo>
                <a:cubicBezTo>
                  <a:pt x="1959503" y="1962634"/>
                  <a:pt x="1963477" y="1992840"/>
                  <a:pt x="1951561" y="2005789"/>
                </a:cubicBezTo>
                <a:cubicBezTo>
                  <a:pt x="1947589" y="2012261"/>
                  <a:pt x="1945604" y="2016576"/>
                  <a:pt x="1945604" y="2019812"/>
                </a:cubicBezTo>
                <a:lnTo>
                  <a:pt x="1950340" y="2025817"/>
                </a:lnTo>
                <a:lnTo>
                  <a:pt x="1951561" y="2035994"/>
                </a:lnTo>
                <a:cubicBezTo>
                  <a:pt x="1955534" y="2048943"/>
                  <a:pt x="1963477" y="2048943"/>
                  <a:pt x="1971419" y="2040312"/>
                </a:cubicBezTo>
                <a:cubicBezTo>
                  <a:pt x="1971419" y="2035994"/>
                  <a:pt x="1967446" y="2031681"/>
                  <a:pt x="1963477" y="2027363"/>
                </a:cubicBezTo>
                <a:cubicBezTo>
                  <a:pt x="1963477" y="2023050"/>
                  <a:pt x="1967446" y="2018732"/>
                  <a:pt x="1971419" y="2023050"/>
                </a:cubicBezTo>
                <a:cubicBezTo>
                  <a:pt x="1971419" y="2027363"/>
                  <a:pt x="1975388" y="2023050"/>
                  <a:pt x="1975388" y="2018732"/>
                </a:cubicBezTo>
                <a:cubicBezTo>
                  <a:pt x="1975388" y="2014419"/>
                  <a:pt x="1971419" y="2010102"/>
                  <a:pt x="1967446" y="2010102"/>
                </a:cubicBezTo>
                <a:cubicBezTo>
                  <a:pt x="1963477" y="2010102"/>
                  <a:pt x="1963477" y="2005789"/>
                  <a:pt x="1967446" y="1992840"/>
                </a:cubicBezTo>
                <a:cubicBezTo>
                  <a:pt x="1971419" y="1984209"/>
                  <a:pt x="1971419" y="1971265"/>
                  <a:pt x="1967446" y="1962634"/>
                </a:cubicBezTo>
                <a:cubicBezTo>
                  <a:pt x="1959503" y="1941055"/>
                  <a:pt x="1975388" y="1923792"/>
                  <a:pt x="1991274" y="1936742"/>
                </a:cubicBezTo>
                <a:cubicBezTo>
                  <a:pt x="2003190" y="1945372"/>
                  <a:pt x="2003190" y="1945372"/>
                  <a:pt x="1991274" y="1945372"/>
                </a:cubicBezTo>
                <a:cubicBezTo>
                  <a:pt x="1979362" y="1945372"/>
                  <a:pt x="1975388" y="1958316"/>
                  <a:pt x="1987305" y="1966948"/>
                </a:cubicBezTo>
                <a:cubicBezTo>
                  <a:pt x="1991274" y="1971265"/>
                  <a:pt x="1991274" y="1975578"/>
                  <a:pt x="1987305" y="1988526"/>
                </a:cubicBezTo>
                <a:cubicBezTo>
                  <a:pt x="1979362" y="2001470"/>
                  <a:pt x="1979362" y="2005789"/>
                  <a:pt x="1991274" y="1997158"/>
                </a:cubicBezTo>
                <a:cubicBezTo>
                  <a:pt x="2003190" y="1988526"/>
                  <a:pt x="2007159" y="1988526"/>
                  <a:pt x="2019075" y="1988526"/>
                </a:cubicBezTo>
                <a:cubicBezTo>
                  <a:pt x="2023044" y="1988526"/>
                  <a:pt x="2023044" y="1979896"/>
                  <a:pt x="2023044" y="1971265"/>
                </a:cubicBezTo>
                <a:cubicBezTo>
                  <a:pt x="2023044" y="1962634"/>
                  <a:pt x="2019075" y="1954003"/>
                  <a:pt x="2015102" y="1958316"/>
                </a:cubicBezTo>
                <a:cubicBezTo>
                  <a:pt x="2015102" y="1958316"/>
                  <a:pt x="2011133" y="1958316"/>
                  <a:pt x="2011133" y="1954003"/>
                </a:cubicBezTo>
                <a:cubicBezTo>
                  <a:pt x="2011133" y="1941055"/>
                  <a:pt x="2034960" y="1936742"/>
                  <a:pt x="2042903" y="1949685"/>
                </a:cubicBezTo>
                <a:cubicBezTo>
                  <a:pt x="2046872" y="1958316"/>
                  <a:pt x="2050846" y="1962634"/>
                  <a:pt x="2046872" y="1962634"/>
                </a:cubicBezTo>
                <a:cubicBezTo>
                  <a:pt x="2042903" y="1962634"/>
                  <a:pt x="2046872" y="1966948"/>
                  <a:pt x="2050846" y="1975578"/>
                </a:cubicBezTo>
                <a:cubicBezTo>
                  <a:pt x="2058788" y="1988526"/>
                  <a:pt x="2058788" y="1988526"/>
                  <a:pt x="2066731" y="1966948"/>
                </a:cubicBezTo>
                <a:cubicBezTo>
                  <a:pt x="2074674" y="1945372"/>
                  <a:pt x="2074674" y="1945372"/>
                  <a:pt x="2078643" y="1962634"/>
                </a:cubicBezTo>
                <a:cubicBezTo>
                  <a:pt x="2082616" y="1988526"/>
                  <a:pt x="2090559" y="1988526"/>
                  <a:pt x="2110413" y="1962634"/>
                </a:cubicBezTo>
                <a:cubicBezTo>
                  <a:pt x="2118356" y="1949685"/>
                  <a:pt x="2130272" y="1941055"/>
                  <a:pt x="2134241" y="1945372"/>
                </a:cubicBezTo>
                <a:cubicBezTo>
                  <a:pt x="2138215" y="1949685"/>
                  <a:pt x="2142184" y="1945372"/>
                  <a:pt x="2142184" y="1941055"/>
                </a:cubicBezTo>
                <a:cubicBezTo>
                  <a:pt x="2142184" y="1936742"/>
                  <a:pt x="2146157" y="1932424"/>
                  <a:pt x="2150127" y="1932424"/>
                </a:cubicBezTo>
                <a:cubicBezTo>
                  <a:pt x="2154100" y="1932424"/>
                  <a:pt x="2162043" y="1923792"/>
                  <a:pt x="2166012" y="1919479"/>
                </a:cubicBezTo>
                <a:lnTo>
                  <a:pt x="2181481" y="1911270"/>
                </a:lnTo>
                <a:lnTo>
                  <a:pt x="2177928" y="1919479"/>
                </a:lnTo>
                <a:cubicBezTo>
                  <a:pt x="2173954" y="1932424"/>
                  <a:pt x="2173954" y="1932424"/>
                  <a:pt x="2181897" y="1923792"/>
                </a:cubicBezTo>
                <a:cubicBezTo>
                  <a:pt x="2189840" y="1919479"/>
                  <a:pt x="2189840" y="1910849"/>
                  <a:pt x="2185870" y="1910849"/>
                </a:cubicBezTo>
                <a:lnTo>
                  <a:pt x="2183008" y="1910459"/>
                </a:lnTo>
                <a:lnTo>
                  <a:pt x="2187358" y="1908151"/>
                </a:lnTo>
                <a:cubicBezTo>
                  <a:pt x="2195798" y="1908690"/>
                  <a:pt x="2203740" y="1913005"/>
                  <a:pt x="2205725" y="1919479"/>
                </a:cubicBezTo>
                <a:cubicBezTo>
                  <a:pt x="2209698" y="1936742"/>
                  <a:pt x="2225584" y="1932424"/>
                  <a:pt x="2221610" y="1910849"/>
                </a:cubicBezTo>
                <a:cubicBezTo>
                  <a:pt x="2221610" y="1893587"/>
                  <a:pt x="2221610" y="1893587"/>
                  <a:pt x="2229553" y="1902218"/>
                </a:cubicBezTo>
                <a:cubicBezTo>
                  <a:pt x="2233526" y="1906531"/>
                  <a:pt x="2241469" y="1910849"/>
                  <a:pt x="2245438" y="1906531"/>
                </a:cubicBezTo>
                <a:cubicBezTo>
                  <a:pt x="2247425" y="1904375"/>
                  <a:pt x="2249410" y="1904375"/>
                  <a:pt x="2251396" y="1905453"/>
                </a:cubicBezTo>
                <a:lnTo>
                  <a:pt x="2253147" y="1907040"/>
                </a:lnTo>
                <a:lnTo>
                  <a:pt x="2249412" y="1915162"/>
                </a:lnTo>
                <a:cubicBezTo>
                  <a:pt x="2249412" y="1919479"/>
                  <a:pt x="2241469" y="1928111"/>
                  <a:pt x="2233526" y="1932424"/>
                </a:cubicBezTo>
                <a:cubicBezTo>
                  <a:pt x="2213668" y="1945372"/>
                  <a:pt x="2209698" y="1966948"/>
                  <a:pt x="2229553" y="1962634"/>
                </a:cubicBezTo>
                <a:cubicBezTo>
                  <a:pt x="2237496" y="1958316"/>
                  <a:pt x="2241469" y="1958316"/>
                  <a:pt x="2241469" y="1962634"/>
                </a:cubicBezTo>
                <a:cubicBezTo>
                  <a:pt x="2241469" y="1975578"/>
                  <a:pt x="2245438" y="1988526"/>
                  <a:pt x="2249412" y="1988526"/>
                </a:cubicBezTo>
                <a:cubicBezTo>
                  <a:pt x="2253381" y="1988526"/>
                  <a:pt x="2253381" y="1984209"/>
                  <a:pt x="2253381" y="1979896"/>
                </a:cubicBezTo>
                <a:cubicBezTo>
                  <a:pt x="2249412" y="1971265"/>
                  <a:pt x="2265297" y="1962634"/>
                  <a:pt x="2277209" y="1966948"/>
                </a:cubicBezTo>
                <a:cubicBezTo>
                  <a:pt x="2281182" y="1971265"/>
                  <a:pt x="2285151" y="1966948"/>
                  <a:pt x="2289125" y="1962634"/>
                </a:cubicBezTo>
                <a:cubicBezTo>
                  <a:pt x="2289125" y="1958316"/>
                  <a:pt x="2293094" y="1954003"/>
                  <a:pt x="2297067" y="1958316"/>
                </a:cubicBezTo>
                <a:cubicBezTo>
                  <a:pt x="2297067" y="1958316"/>
                  <a:pt x="2301037" y="1954003"/>
                  <a:pt x="2305010" y="1945372"/>
                </a:cubicBezTo>
                <a:cubicBezTo>
                  <a:pt x="2308979" y="1928111"/>
                  <a:pt x="2308979" y="1928111"/>
                  <a:pt x="2320895" y="1945372"/>
                </a:cubicBezTo>
                <a:cubicBezTo>
                  <a:pt x="2328838" y="1954003"/>
                  <a:pt x="2336781" y="1962634"/>
                  <a:pt x="2336781" y="1958316"/>
                </a:cubicBezTo>
                <a:cubicBezTo>
                  <a:pt x="2340750" y="1954003"/>
                  <a:pt x="2336781" y="1949685"/>
                  <a:pt x="2336781" y="1945372"/>
                </a:cubicBezTo>
                <a:cubicBezTo>
                  <a:pt x="2332807" y="1945372"/>
                  <a:pt x="2332807" y="1936742"/>
                  <a:pt x="2332807" y="1932424"/>
                </a:cubicBezTo>
                <a:cubicBezTo>
                  <a:pt x="2336781" y="1928111"/>
                  <a:pt x="2332807" y="1923792"/>
                  <a:pt x="2324865" y="1919479"/>
                </a:cubicBezTo>
                <a:cubicBezTo>
                  <a:pt x="2316922" y="1919479"/>
                  <a:pt x="2312953" y="1919479"/>
                  <a:pt x="2308979" y="1932424"/>
                </a:cubicBezTo>
                <a:cubicBezTo>
                  <a:pt x="2305010" y="1941055"/>
                  <a:pt x="2301037" y="1945372"/>
                  <a:pt x="2297067" y="1945372"/>
                </a:cubicBezTo>
                <a:cubicBezTo>
                  <a:pt x="2293094" y="1945372"/>
                  <a:pt x="2285151" y="1945372"/>
                  <a:pt x="2277209" y="1949685"/>
                </a:cubicBezTo>
                <a:cubicBezTo>
                  <a:pt x="2261323" y="1954003"/>
                  <a:pt x="2249412" y="1941055"/>
                  <a:pt x="2253381" y="1919479"/>
                </a:cubicBezTo>
                <a:lnTo>
                  <a:pt x="2253381" y="1907250"/>
                </a:lnTo>
                <a:lnTo>
                  <a:pt x="2257354" y="1910849"/>
                </a:lnTo>
                <a:cubicBezTo>
                  <a:pt x="2261323" y="1915162"/>
                  <a:pt x="2269266" y="1919479"/>
                  <a:pt x="2273240" y="1915162"/>
                </a:cubicBezTo>
                <a:cubicBezTo>
                  <a:pt x="2281182" y="1910849"/>
                  <a:pt x="2285151" y="1915162"/>
                  <a:pt x="2289125" y="1923792"/>
                </a:cubicBezTo>
                <a:cubicBezTo>
                  <a:pt x="2293094" y="1936742"/>
                  <a:pt x="2305010" y="1941055"/>
                  <a:pt x="2305010" y="1923792"/>
                </a:cubicBezTo>
                <a:cubicBezTo>
                  <a:pt x="2305010" y="1906531"/>
                  <a:pt x="2316922" y="1897901"/>
                  <a:pt x="2324865" y="1906531"/>
                </a:cubicBezTo>
                <a:cubicBezTo>
                  <a:pt x="2336781" y="1919479"/>
                  <a:pt x="2344723" y="1915162"/>
                  <a:pt x="2344723" y="1897901"/>
                </a:cubicBezTo>
                <a:cubicBezTo>
                  <a:pt x="2344723" y="1884957"/>
                  <a:pt x="2348692" y="1876325"/>
                  <a:pt x="2356635" y="1876325"/>
                </a:cubicBezTo>
                <a:cubicBezTo>
                  <a:pt x="2364578" y="1872008"/>
                  <a:pt x="2368551" y="1876325"/>
                  <a:pt x="2364578" y="1884957"/>
                </a:cubicBezTo>
                <a:cubicBezTo>
                  <a:pt x="2360609" y="1893587"/>
                  <a:pt x="2364578" y="1897901"/>
                  <a:pt x="2368551" y="1902218"/>
                </a:cubicBezTo>
                <a:cubicBezTo>
                  <a:pt x="2372520" y="1902218"/>
                  <a:pt x="2376494" y="1902218"/>
                  <a:pt x="2376494" y="1897901"/>
                </a:cubicBezTo>
                <a:cubicBezTo>
                  <a:pt x="2376494" y="1884957"/>
                  <a:pt x="2400322" y="1880638"/>
                  <a:pt x="2412234" y="1893587"/>
                </a:cubicBezTo>
                <a:cubicBezTo>
                  <a:pt x="2424150" y="1910849"/>
                  <a:pt x="2420176" y="1919479"/>
                  <a:pt x="2396348" y="1919479"/>
                </a:cubicBezTo>
                <a:cubicBezTo>
                  <a:pt x="2384436" y="1919479"/>
                  <a:pt x="2380463" y="1923792"/>
                  <a:pt x="2380463" y="1932424"/>
                </a:cubicBezTo>
                <a:cubicBezTo>
                  <a:pt x="2384436" y="1949685"/>
                  <a:pt x="2408264" y="1966948"/>
                  <a:pt x="2420176" y="1958316"/>
                </a:cubicBezTo>
                <a:cubicBezTo>
                  <a:pt x="2432092" y="1949685"/>
                  <a:pt x="2424150" y="1941055"/>
                  <a:pt x="2408264" y="1941055"/>
                </a:cubicBezTo>
                <a:cubicBezTo>
                  <a:pt x="2400322" y="1941055"/>
                  <a:pt x="2396348" y="1936742"/>
                  <a:pt x="2400322" y="1932424"/>
                </a:cubicBezTo>
                <a:cubicBezTo>
                  <a:pt x="2404291" y="1923792"/>
                  <a:pt x="2416207" y="1923792"/>
                  <a:pt x="2428119" y="1923792"/>
                </a:cubicBezTo>
                <a:cubicBezTo>
                  <a:pt x="2436061" y="1928111"/>
                  <a:pt x="2444004" y="1966948"/>
                  <a:pt x="2436061" y="1971265"/>
                </a:cubicBezTo>
                <a:cubicBezTo>
                  <a:pt x="2436061" y="1971265"/>
                  <a:pt x="2436061" y="1971265"/>
                  <a:pt x="2440035" y="1971265"/>
                </a:cubicBezTo>
                <a:cubicBezTo>
                  <a:pt x="2444004" y="1966948"/>
                  <a:pt x="2447978" y="1962634"/>
                  <a:pt x="2447978" y="1958316"/>
                </a:cubicBezTo>
                <a:cubicBezTo>
                  <a:pt x="2444004" y="1941055"/>
                  <a:pt x="2459889" y="1949685"/>
                  <a:pt x="2463863" y="1966948"/>
                </a:cubicBezTo>
                <a:lnTo>
                  <a:pt x="2467832" y="1984209"/>
                </a:lnTo>
                <a:lnTo>
                  <a:pt x="2467832" y="1966948"/>
                </a:lnTo>
                <a:cubicBezTo>
                  <a:pt x="2471805" y="1958316"/>
                  <a:pt x="2467832" y="1941055"/>
                  <a:pt x="2463863" y="1932424"/>
                </a:cubicBezTo>
                <a:cubicBezTo>
                  <a:pt x="2459889" y="1919479"/>
                  <a:pt x="2459889" y="1915162"/>
                  <a:pt x="2467832" y="1915162"/>
                </a:cubicBezTo>
                <a:cubicBezTo>
                  <a:pt x="2471805" y="1915162"/>
                  <a:pt x="2475775" y="1910849"/>
                  <a:pt x="2471805" y="1902218"/>
                </a:cubicBezTo>
                <a:cubicBezTo>
                  <a:pt x="2467832" y="1893587"/>
                  <a:pt x="2471805" y="1889270"/>
                  <a:pt x="2479748" y="1893587"/>
                </a:cubicBezTo>
                <a:cubicBezTo>
                  <a:pt x="2487691" y="1897901"/>
                  <a:pt x="2491660" y="1902218"/>
                  <a:pt x="2491660" y="1910849"/>
                </a:cubicBezTo>
                <a:cubicBezTo>
                  <a:pt x="2491660" y="1915162"/>
                  <a:pt x="2491660" y="1923792"/>
                  <a:pt x="2495633" y="1928111"/>
                </a:cubicBezTo>
                <a:cubicBezTo>
                  <a:pt x="2499602" y="1928111"/>
                  <a:pt x="2503576" y="1928111"/>
                  <a:pt x="2503576" y="1923792"/>
                </a:cubicBezTo>
                <a:cubicBezTo>
                  <a:pt x="2503576" y="1919479"/>
                  <a:pt x="2511519" y="1919479"/>
                  <a:pt x="2523430" y="1919479"/>
                </a:cubicBezTo>
                <a:cubicBezTo>
                  <a:pt x="2535347" y="1919479"/>
                  <a:pt x="2543289" y="1915162"/>
                  <a:pt x="2547258" y="1906531"/>
                </a:cubicBezTo>
                <a:cubicBezTo>
                  <a:pt x="2551232" y="1893587"/>
                  <a:pt x="2555201" y="1893587"/>
                  <a:pt x="2559174" y="1906531"/>
                </a:cubicBezTo>
                <a:cubicBezTo>
                  <a:pt x="2559174" y="1915162"/>
                  <a:pt x="2567117" y="1919479"/>
                  <a:pt x="2571086" y="1919479"/>
                </a:cubicBezTo>
                <a:cubicBezTo>
                  <a:pt x="2575059" y="1919479"/>
                  <a:pt x="2575059" y="1919479"/>
                  <a:pt x="2571086" y="1915162"/>
                </a:cubicBezTo>
                <a:cubicBezTo>
                  <a:pt x="2567117" y="1910849"/>
                  <a:pt x="2563143" y="1897901"/>
                  <a:pt x="2559174" y="1884957"/>
                </a:cubicBezTo>
                <a:cubicBezTo>
                  <a:pt x="2559174" y="1867694"/>
                  <a:pt x="2559174" y="1863377"/>
                  <a:pt x="2567117" y="1863377"/>
                </a:cubicBezTo>
                <a:cubicBezTo>
                  <a:pt x="2575059" y="1863377"/>
                  <a:pt x="2579029" y="1867694"/>
                  <a:pt x="2575059" y="1880638"/>
                </a:cubicBezTo>
                <a:cubicBezTo>
                  <a:pt x="2575059" y="1889270"/>
                  <a:pt x="2575059" y="1897901"/>
                  <a:pt x="2579029" y="1897901"/>
                </a:cubicBezTo>
                <a:cubicBezTo>
                  <a:pt x="2579029" y="1897901"/>
                  <a:pt x="2583002" y="1902218"/>
                  <a:pt x="2583002" y="1910849"/>
                </a:cubicBezTo>
                <a:cubicBezTo>
                  <a:pt x="2583002" y="1923792"/>
                  <a:pt x="2594914" y="1923792"/>
                  <a:pt x="2602857" y="1910849"/>
                </a:cubicBezTo>
                <a:cubicBezTo>
                  <a:pt x="2602857" y="1906531"/>
                  <a:pt x="2606830" y="1910849"/>
                  <a:pt x="2610799" y="1919479"/>
                </a:cubicBezTo>
                <a:cubicBezTo>
                  <a:pt x="2614773" y="1936742"/>
                  <a:pt x="2634627" y="1945372"/>
                  <a:pt x="2634627" y="1932424"/>
                </a:cubicBezTo>
                <a:cubicBezTo>
                  <a:pt x="2634627" y="1928111"/>
                  <a:pt x="2642570" y="1919479"/>
                  <a:pt x="2650513" y="1915162"/>
                </a:cubicBezTo>
                <a:cubicBezTo>
                  <a:pt x="2662429" y="1906531"/>
                  <a:pt x="2662429" y="1902218"/>
                  <a:pt x="2658455" y="1897901"/>
                </a:cubicBezTo>
                <a:cubicBezTo>
                  <a:pt x="2654486" y="1893587"/>
                  <a:pt x="2654486" y="1884957"/>
                  <a:pt x="2666398" y="1872008"/>
                </a:cubicBezTo>
                <a:cubicBezTo>
                  <a:pt x="2682283" y="1850433"/>
                  <a:pt x="2706111" y="1859064"/>
                  <a:pt x="2710085" y="1889270"/>
                </a:cubicBezTo>
                <a:cubicBezTo>
                  <a:pt x="2714054" y="1906531"/>
                  <a:pt x="2737882" y="1936742"/>
                  <a:pt x="2749798" y="1936742"/>
                </a:cubicBezTo>
                <a:cubicBezTo>
                  <a:pt x="2753767" y="1936742"/>
                  <a:pt x="2749798" y="1932424"/>
                  <a:pt x="2745824" y="1928111"/>
                </a:cubicBezTo>
                <a:cubicBezTo>
                  <a:pt x="2741855" y="1923792"/>
                  <a:pt x="2741855" y="1919479"/>
                  <a:pt x="2745824" y="1919479"/>
                </a:cubicBezTo>
                <a:cubicBezTo>
                  <a:pt x="2749798" y="1919479"/>
                  <a:pt x="2753767" y="1915162"/>
                  <a:pt x="2749798" y="1910849"/>
                </a:cubicBezTo>
                <a:cubicBezTo>
                  <a:pt x="2745824" y="1906531"/>
                  <a:pt x="2749798" y="1902218"/>
                  <a:pt x="2753767" y="1902218"/>
                </a:cubicBezTo>
                <a:cubicBezTo>
                  <a:pt x="2761710" y="1902218"/>
                  <a:pt x="2765683" y="1893587"/>
                  <a:pt x="2765683" y="1884957"/>
                </a:cubicBezTo>
                <a:cubicBezTo>
                  <a:pt x="2765683" y="1867694"/>
                  <a:pt x="2769652" y="1867694"/>
                  <a:pt x="2781568" y="1876325"/>
                </a:cubicBezTo>
                <a:cubicBezTo>
                  <a:pt x="2789511" y="1880638"/>
                  <a:pt x="2805396" y="1884957"/>
                  <a:pt x="2813339" y="1884957"/>
                </a:cubicBezTo>
                <a:cubicBezTo>
                  <a:pt x="2821281" y="1884957"/>
                  <a:pt x="2825251" y="1889270"/>
                  <a:pt x="2825251" y="1897901"/>
                </a:cubicBezTo>
                <a:cubicBezTo>
                  <a:pt x="2825251" y="1906531"/>
                  <a:pt x="2825251" y="1906531"/>
                  <a:pt x="2833193" y="1897901"/>
                </a:cubicBezTo>
                <a:cubicBezTo>
                  <a:pt x="2841136" y="1893587"/>
                  <a:pt x="2845109" y="1889270"/>
                  <a:pt x="2849079" y="1893587"/>
                </a:cubicBezTo>
                <a:cubicBezTo>
                  <a:pt x="2853052" y="1897901"/>
                  <a:pt x="2849079" y="1889270"/>
                  <a:pt x="2845109" y="1876325"/>
                </a:cubicBezTo>
                <a:cubicBezTo>
                  <a:pt x="2833193" y="1850433"/>
                  <a:pt x="2841136" y="1841802"/>
                  <a:pt x="2868937" y="1854746"/>
                </a:cubicBezTo>
                <a:cubicBezTo>
                  <a:pt x="2884823" y="1863377"/>
                  <a:pt x="2888792" y="1872008"/>
                  <a:pt x="2884823" y="1897901"/>
                </a:cubicBezTo>
                <a:cubicBezTo>
                  <a:pt x="2884823" y="1902218"/>
                  <a:pt x="2884823" y="1906531"/>
                  <a:pt x="2888792" y="1902218"/>
                </a:cubicBezTo>
                <a:cubicBezTo>
                  <a:pt x="2892765" y="1897901"/>
                  <a:pt x="2900708" y="1897901"/>
                  <a:pt x="2908650" y="1906531"/>
                </a:cubicBezTo>
                <a:cubicBezTo>
                  <a:pt x="2920562" y="1919479"/>
                  <a:pt x="2920562" y="1919479"/>
                  <a:pt x="2924536" y="1906531"/>
                </a:cubicBezTo>
                <a:cubicBezTo>
                  <a:pt x="2924536" y="1897901"/>
                  <a:pt x="2928505" y="1893587"/>
                  <a:pt x="2932478" y="1897901"/>
                </a:cubicBezTo>
                <a:cubicBezTo>
                  <a:pt x="2936448" y="1902218"/>
                  <a:pt x="2936448" y="1906531"/>
                  <a:pt x="2936448" y="1910849"/>
                </a:cubicBezTo>
                <a:cubicBezTo>
                  <a:pt x="2936448" y="1915162"/>
                  <a:pt x="2936448" y="1919479"/>
                  <a:pt x="2940421" y="1923792"/>
                </a:cubicBezTo>
                <a:cubicBezTo>
                  <a:pt x="2940421" y="1928111"/>
                  <a:pt x="2944390" y="1919479"/>
                  <a:pt x="2948364" y="1906531"/>
                </a:cubicBezTo>
                <a:cubicBezTo>
                  <a:pt x="2952333" y="1884957"/>
                  <a:pt x="2944390" y="1872008"/>
                  <a:pt x="2928505" y="1872008"/>
                </a:cubicBezTo>
                <a:cubicBezTo>
                  <a:pt x="2912620" y="1867694"/>
                  <a:pt x="2924536" y="1850433"/>
                  <a:pt x="2940421" y="1846115"/>
                </a:cubicBezTo>
                <a:cubicBezTo>
                  <a:pt x="2952333" y="1846115"/>
                  <a:pt x="2956306" y="1850433"/>
                  <a:pt x="2960275" y="1863377"/>
                </a:cubicBezTo>
                <a:lnTo>
                  <a:pt x="2964249" y="1880638"/>
                </a:lnTo>
                <a:lnTo>
                  <a:pt x="2968218" y="1863377"/>
                </a:lnTo>
                <a:cubicBezTo>
                  <a:pt x="2972192" y="1841802"/>
                  <a:pt x="2996019" y="1828853"/>
                  <a:pt x="3003962" y="1841802"/>
                </a:cubicBezTo>
                <a:cubicBezTo>
                  <a:pt x="3011905" y="1850433"/>
                  <a:pt x="3003962" y="1867694"/>
                  <a:pt x="2992046" y="1863377"/>
                </a:cubicBezTo>
                <a:cubicBezTo>
                  <a:pt x="2988077" y="1863377"/>
                  <a:pt x="2988077" y="1867694"/>
                  <a:pt x="2988077" y="1876325"/>
                </a:cubicBezTo>
                <a:cubicBezTo>
                  <a:pt x="2988077" y="1884957"/>
                  <a:pt x="2988077" y="1893587"/>
                  <a:pt x="2984103" y="1893587"/>
                </a:cubicBezTo>
                <a:cubicBezTo>
                  <a:pt x="2980134" y="1897901"/>
                  <a:pt x="2972192" y="1897901"/>
                  <a:pt x="2968218" y="1897901"/>
                </a:cubicBezTo>
                <a:cubicBezTo>
                  <a:pt x="2964249" y="1902218"/>
                  <a:pt x="2960275" y="1906531"/>
                  <a:pt x="2960275" y="1915162"/>
                </a:cubicBezTo>
                <a:cubicBezTo>
                  <a:pt x="2960275" y="1932424"/>
                  <a:pt x="2968218" y="1936742"/>
                  <a:pt x="2972192" y="1919479"/>
                </a:cubicBezTo>
                <a:cubicBezTo>
                  <a:pt x="2972192" y="1910849"/>
                  <a:pt x="2976161" y="1910849"/>
                  <a:pt x="2988077" y="1919479"/>
                </a:cubicBezTo>
                <a:cubicBezTo>
                  <a:pt x="2999988" y="1928111"/>
                  <a:pt x="3003962" y="1928111"/>
                  <a:pt x="3007931" y="1919479"/>
                </a:cubicBezTo>
                <a:cubicBezTo>
                  <a:pt x="3011905" y="1910849"/>
                  <a:pt x="3011905" y="1910849"/>
                  <a:pt x="3011905" y="1919479"/>
                </a:cubicBezTo>
                <a:cubicBezTo>
                  <a:pt x="3011905" y="1923792"/>
                  <a:pt x="3015874" y="1928111"/>
                  <a:pt x="3019847" y="1923792"/>
                </a:cubicBezTo>
                <a:cubicBezTo>
                  <a:pt x="3023817" y="1919479"/>
                  <a:pt x="3023817" y="1915162"/>
                  <a:pt x="3019847" y="1906531"/>
                </a:cubicBezTo>
                <a:cubicBezTo>
                  <a:pt x="3011905" y="1893587"/>
                  <a:pt x="3015874" y="1889270"/>
                  <a:pt x="3027790" y="1893587"/>
                </a:cubicBezTo>
                <a:cubicBezTo>
                  <a:pt x="3035733" y="1897901"/>
                  <a:pt x="3031759" y="1876325"/>
                  <a:pt x="3023817" y="1863377"/>
                </a:cubicBezTo>
                <a:cubicBezTo>
                  <a:pt x="3015874" y="1854746"/>
                  <a:pt x="3015874" y="1850433"/>
                  <a:pt x="3023817" y="1846115"/>
                </a:cubicBezTo>
                <a:cubicBezTo>
                  <a:pt x="3043675" y="1828853"/>
                  <a:pt x="3059561" y="1846115"/>
                  <a:pt x="3043675" y="1867694"/>
                </a:cubicBezTo>
                <a:cubicBezTo>
                  <a:pt x="3035733" y="1880638"/>
                  <a:pt x="3035733" y="1884957"/>
                  <a:pt x="3039702" y="1902218"/>
                </a:cubicBezTo>
                <a:cubicBezTo>
                  <a:pt x="3051618" y="1928111"/>
                  <a:pt x="3067503" y="1928111"/>
                  <a:pt x="3067503" y="1906531"/>
                </a:cubicBezTo>
                <a:cubicBezTo>
                  <a:pt x="3067503" y="1897901"/>
                  <a:pt x="3071472" y="1889270"/>
                  <a:pt x="3075446" y="1893587"/>
                </a:cubicBezTo>
                <a:cubicBezTo>
                  <a:pt x="3079415" y="1897901"/>
                  <a:pt x="3083388" y="1893587"/>
                  <a:pt x="3083388" y="1889270"/>
                </a:cubicBezTo>
                <a:cubicBezTo>
                  <a:pt x="3083388" y="1884957"/>
                  <a:pt x="3087358" y="1880638"/>
                  <a:pt x="3091331" y="1880638"/>
                </a:cubicBezTo>
                <a:cubicBezTo>
                  <a:pt x="3095300" y="1880638"/>
                  <a:pt x="3099274" y="1889270"/>
                  <a:pt x="3099274" y="1902218"/>
                </a:cubicBezTo>
                <a:cubicBezTo>
                  <a:pt x="3099274" y="1923792"/>
                  <a:pt x="3115159" y="1945372"/>
                  <a:pt x="3123101" y="1936742"/>
                </a:cubicBezTo>
                <a:cubicBezTo>
                  <a:pt x="3131044" y="1923792"/>
                  <a:pt x="3107216" y="1863377"/>
                  <a:pt x="3095300" y="1867694"/>
                </a:cubicBezTo>
                <a:cubicBezTo>
                  <a:pt x="3091331" y="1867694"/>
                  <a:pt x="3091331" y="1863377"/>
                  <a:pt x="3099274" y="1854746"/>
                </a:cubicBezTo>
                <a:cubicBezTo>
                  <a:pt x="3103243" y="1846115"/>
                  <a:pt x="3111185" y="1837484"/>
                  <a:pt x="3107216" y="1833171"/>
                </a:cubicBezTo>
                <a:cubicBezTo>
                  <a:pt x="3103243" y="1828853"/>
                  <a:pt x="3115159" y="1833171"/>
                  <a:pt x="3131044" y="1837484"/>
                </a:cubicBezTo>
                <a:cubicBezTo>
                  <a:pt x="3146930" y="1841802"/>
                  <a:pt x="3158841" y="1846115"/>
                  <a:pt x="3158841" y="1841802"/>
                </a:cubicBezTo>
                <a:cubicBezTo>
                  <a:pt x="3158841" y="1837484"/>
                  <a:pt x="3158841" y="1841802"/>
                  <a:pt x="3162815" y="1846115"/>
                </a:cubicBezTo>
                <a:cubicBezTo>
                  <a:pt x="3170757" y="1863377"/>
                  <a:pt x="3186642" y="1863377"/>
                  <a:pt x="3186642" y="1846115"/>
                </a:cubicBezTo>
                <a:cubicBezTo>
                  <a:pt x="3186642" y="1828853"/>
                  <a:pt x="3178700" y="1824540"/>
                  <a:pt x="3174727" y="1837484"/>
                </a:cubicBezTo>
                <a:cubicBezTo>
                  <a:pt x="3170757" y="1841802"/>
                  <a:pt x="3166784" y="1841802"/>
                  <a:pt x="3162815" y="1833171"/>
                </a:cubicBezTo>
                <a:cubicBezTo>
                  <a:pt x="3154872" y="1820223"/>
                  <a:pt x="3158841" y="1820223"/>
                  <a:pt x="3186642" y="1820223"/>
                </a:cubicBezTo>
                <a:cubicBezTo>
                  <a:pt x="3202528" y="1820223"/>
                  <a:pt x="3218413" y="1820223"/>
                  <a:pt x="3222382" y="1815910"/>
                </a:cubicBezTo>
                <a:cubicBezTo>
                  <a:pt x="3226356" y="1811591"/>
                  <a:pt x="3230325" y="1815910"/>
                  <a:pt x="3234298" y="1824540"/>
                </a:cubicBezTo>
                <a:cubicBezTo>
                  <a:pt x="3238268" y="1833171"/>
                  <a:pt x="3246210" y="1837484"/>
                  <a:pt x="3254153" y="1833171"/>
                </a:cubicBezTo>
                <a:cubicBezTo>
                  <a:pt x="3262096" y="1828853"/>
                  <a:pt x="3270038" y="1833171"/>
                  <a:pt x="3274012" y="1837484"/>
                </a:cubicBezTo>
                <a:cubicBezTo>
                  <a:pt x="3281954" y="1850433"/>
                  <a:pt x="3305782" y="1841802"/>
                  <a:pt x="3305782" y="1828853"/>
                </a:cubicBezTo>
                <a:cubicBezTo>
                  <a:pt x="3305782" y="1824540"/>
                  <a:pt x="3309751" y="1820223"/>
                  <a:pt x="3313725" y="1815910"/>
                </a:cubicBezTo>
                <a:cubicBezTo>
                  <a:pt x="3317694" y="1815910"/>
                  <a:pt x="3321668" y="1815910"/>
                  <a:pt x="3321668" y="1828853"/>
                </a:cubicBezTo>
                <a:cubicBezTo>
                  <a:pt x="3321668" y="1837484"/>
                  <a:pt x="3325637" y="1846115"/>
                  <a:pt x="3329610" y="1846115"/>
                </a:cubicBezTo>
                <a:cubicBezTo>
                  <a:pt x="3333579" y="1846115"/>
                  <a:pt x="3333579" y="1841802"/>
                  <a:pt x="3333579" y="1837484"/>
                </a:cubicBezTo>
                <a:cubicBezTo>
                  <a:pt x="3333579" y="1833171"/>
                  <a:pt x="3337553" y="1828853"/>
                  <a:pt x="3349465" y="1828853"/>
                </a:cubicBezTo>
                <a:cubicBezTo>
                  <a:pt x="3361381" y="1833171"/>
                  <a:pt x="3369323" y="1837484"/>
                  <a:pt x="3369323" y="1841802"/>
                </a:cubicBezTo>
                <a:cubicBezTo>
                  <a:pt x="3369323" y="1854746"/>
                  <a:pt x="3397120" y="1867694"/>
                  <a:pt x="3405063" y="1859064"/>
                </a:cubicBezTo>
                <a:cubicBezTo>
                  <a:pt x="3409037" y="1854746"/>
                  <a:pt x="3405063" y="1846115"/>
                  <a:pt x="3397120" y="1841802"/>
                </a:cubicBezTo>
                <a:cubicBezTo>
                  <a:pt x="3393151" y="1833171"/>
                  <a:pt x="3389178" y="1828853"/>
                  <a:pt x="3389178" y="1824540"/>
                </a:cubicBezTo>
                <a:cubicBezTo>
                  <a:pt x="3393151" y="1824540"/>
                  <a:pt x="3397120" y="1828853"/>
                  <a:pt x="3405063" y="1837484"/>
                </a:cubicBezTo>
                <a:cubicBezTo>
                  <a:pt x="3420948" y="1859064"/>
                  <a:pt x="3428891" y="1859064"/>
                  <a:pt x="3424922" y="1837484"/>
                </a:cubicBezTo>
                <a:cubicBezTo>
                  <a:pt x="3420948" y="1815910"/>
                  <a:pt x="3424922" y="1815910"/>
                  <a:pt x="3440807" y="1837484"/>
                </a:cubicBezTo>
                <a:cubicBezTo>
                  <a:pt x="3448750" y="1850433"/>
                  <a:pt x="3452719" y="1854746"/>
                  <a:pt x="3448750" y="1841802"/>
                </a:cubicBezTo>
                <a:cubicBezTo>
                  <a:pt x="3444776" y="1833171"/>
                  <a:pt x="3444776" y="1824540"/>
                  <a:pt x="3448750" y="1824540"/>
                </a:cubicBezTo>
                <a:cubicBezTo>
                  <a:pt x="3452719" y="1824540"/>
                  <a:pt x="3460662" y="1820223"/>
                  <a:pt x="3468604" y="1820223"/>
                </a:cubicBezTo>
                <a:cubicBezTo>
                  <a:pt x="3520233" y="1811591"/>
                  <a:pt x="3548031" y="1802961"/>
                  <a:pt x="3555973" y="1798647"/>
                </a:cubicBezTo>
                <a:cubicBezTo>
                  <a:pt x="3559947" y="1790017"/>
                  <a:pt x="3563916" y="1794330"/>
                  <a:pt x="3559947" y="1811591"/>
                </a:cubicBezTo>
                <a:cubicBezTo>
                  <a:pt x="3555973" y="1828853"/>
                  <a:pt x="3555973" y="1833171"/>
                  <a:pt x="3563916" y="1824540"/>
                </a:cubicBezTo>
                <a:cubicBezTo>
                  <a:pt x="3567889" y="1820223"/>
                  <a:pt x="3575832" y="1820223"/>
                  <a:pt x="3579801" y="1820223"/>
                </a:cubicBezTo>
                <a:cubicBezTo>
                  <a:pt x="3583775" y="1820223"/>
                  <a:pt x="3595686" y="1820223"/>
                  <a:pt x="3599660" y="1815910"/>
                </a:cubicBezTo>
                <a:cubicBezTo>
                  <a:pt x="3607602" y="1811591"/>
                  <a:pt x="3611571" y="1811591"/>
                  <a:pt x="3611571" y="1815910"/>
                </a:cubicBezTo>
                <a:cubicBezTo>
                  <a:pt x="3611571" y="1820223"/>
                  <a:pt x="3619514" y="1824540"/>
                  <a:pt x="3627457" y="1824540"/>
                </a:cubicBezTo>
                <a:cubicBezTo>
                  <a:pt x="3639373" y="1824540"/>
                  <a:pt x="3643342" y="1815910"/>
                  <a:pt x="3647316" y="1802961"/>
                </a:cubicBezTo>
                <a:cubicBezTo>
                  <a:pt x="3651285" y="1777069"/>
                  <a:pt x="3659227" y="1777069"/>
                  <a:pt x="3667170" y="1798647"/>
                </a:cubicBezTo>
                <a:cubicBezTo>
                  <a:pt x="3675113" y="1815910"/>
                  <a:pt x="3679086" y="1815910"/>
                  <a:pt x="3714826" y="1811591"/>
                </a:cubicBezTo>
                <a:cubicBezTo>
                  <a:pt x="3738654" y="1807279"/>
                  <a:pt x="3754539" y="1811591"/>
                  <a:pt x="3754539" y="1815910"/>
                </a:cubicBezTo>
                <a:cubicBezTo>
                  <a:pt x="3754539" y="1820223"/>
                  <a:pt x="3758513" y="1820223"/>
                  <a:pt x="3766455" y="1811591"/>
                </a:cubicBezTo>
                <a:cubicBezTo>
                  <a:pt x="3782340" y="1794330"/>
                  <a:pt x="3794252" y="1802961"/>
                  <a:pt x="3790283" y="1824540"/>
                </a:cubicBezTo>
                <a:cubicBezTo>
                  <a:pt x="3790283" y="1837484"/>
                  <a:pt x="3790283" y="1841802"/>
                  <a:pt x="3798225" y="1841802"/>
                </a:cubicBezTo>
                <a:cubicBezTo>
                  <a:pt x="3806168" y="1841802"/>
                  <a:pt x="3806168" y="1837484"/>
                  <a:pt x="3806168" y="1833171"/>
                </a:cubicBezTo>
                <a:cubicBezTo>
                  <a:pt x="3806168" y="1828853"/>
                  <a:pt x="3810138" y="1824540"/>
                  <a:pt x="3818080" y="1820223"/>
                </a:cubicBezTo>
                <a:cubicBezTo>
                  <a:pt x="3826023" y="1820223"/>
                  <a:pt x="3837939" y="1815910"/>
                  <a:pt x="3845881" y="1811591"/>
                </a:cubicBezTo>
                <a:cubicBezTo>
                  <a:pt x="3857793" y="1807279"/>
                  <a:pt x="3857793" y="1807279"/>
                  <a:pt x="3845881" y="1820223"/>
                </a:cubicBezTo>
                <a:cubicBezTo>
                  <a:pt x="3833966" y="1837484"/>
                  <a:pt x="3833966" y="1841802"/>
                  <a:pt x="3849851" y="1841802"/>
                </a:cubicBezTo>
                <a:cubicBezTo>
                  <a:pt x="3857793" y="1841802"/>
                  <a:pt x="3865736" y="1833171"/>
                  <a:pt x="3865736" y="1824540"/>
                </a:cubicBezTo>
                <a:cubicBezTo>
                  <a:pt x="3869709" y="1815910"/>
                  <a:pt x="3877652" y="1802961"/>
                  <a:pt x="3885595" y="1798647"/>
                </a:cubicBezTo>
                <a:cubicBezTo>
                  <a:pt x="3901480" y="1790017"/>
                  <a:pt x="3901480" y="1790017"/>
                  <a:pt x="3893537" y="1802961"/>
                </a:cubicBezTo>
                <a:cubicBezTo>
                  <a:pt x="3885595" y="1815910"/>
                  <a:pt x="3885595" y="1815910"/>
                  <a:pt x="3893537" y="1811591"/>
                </a:cubicBezTo>
                <a:cubicBezTo>
                  <a:pt x="3901480" y="1807279"/>
                  <a:pt x="3905449" y="1811591"/>
                  <a:pt x="3901480" y="1820223"/>
                </a:cubicBezTo>
                <a:cubicBezTo>
                  <a:pt x="3897507" y="1833171"/>
                  <a:pt x="3917365" y="1889270"/>
                  <a:pt x="3925308" y="1889270"/>
                </a:cubicBezTo>
                <a:cubicBezTo>
                  <a:pt x="3929277" y="1889270"/>
                  <a:pt x="3933251" y="1880638"/>
                  <a:pt x="3933251" y="1872008"/>
                </a:cubicBezTo>
                <a:cubicBezTo>
                  <a:pt x="3933251" y="1863377"/>
                  <a:pt x="3933251" y="1854746"/>
                  <a:pt x="3929277" y="1854746"/>
                </a:cubicBezTo>
                <a:cubicBezTo>
                  <a:pt x="3929277" y="1854746"/>
                  <a:pt x="3925308" y="1850433"/>
                  <a:pt x="3925308" y="1846115"/>
                </a:cubicBezTo>
                <a:cubicBezTo>
                  <a:pt x="3925308" y="1837484"/>
                  <a:pt x="3941193" y="1837484"/>
                  <a:pt x="3949136" y="1850433"/>
                </a:cubicBezTo>
                <a:cubicBezTo>
                  <a:pt x="3953105" y="1859064"/>
                  <a:pt x="3965021" y="1850433"/>
                  <a:pt x="3965021" y="1837484"/>
                </a:cubicBezTo>
                <a:cubicBezTo>
                  <a:pt x="3965021" y="1833171"/>
                  <a:pt x="3961048" y="1833171"/>
                  <a:pt x="3957078" y="1833171"/>
                </a:cubicBezTo>
                <a:cubicBezTo>
                  <a:pt x="3953105" y="1833171"/>
                  <a:pt x="3949136" y="1833171"/>
                  <a:pt x="3949136" y="1828853"/>
                </a:cubicBezTo>
                <a:cubicBezTo>
                  <a:pt x="3949136" y="1824540"/>
                  <a:pt x="3953105" y="1820223"/>
                  <a:pt x="3957078" y="1820223"/>
                </a:cubicBezTo>
                <a:cubicBezTo>
                  <a:pt x="3961048" y="1820223"/>
                  <a:pt x="3961048" y="1820223"/>
                  <a:pt x="3957078" y="1815910"/>
                </a:cubicBezTo>
                <a:cubicBezTo>
                  <a:pt x="3953105" y="1811591"/>
                  <a:pt x="3949136" y="1802961"/>
                  <a:pt x="3949136" y="1798647"/>
                </a:cubicBezTo>
                <a:cubicBezTo>
                  <a:pt x="3949136" y="1781386"/>
                  <a:pt x="3968990" y="1781386"/>
                  <a:pt x="3976933" y="1794330"/>
                </a:cubicBezTo>
                <a:cubicBezTo>
                  <a:pt x="3980906" y="1802961"/>
                  <a:pt x="3976933" y="1802961"/>
                  <a:pt x="3972964" y="1798647"/>
                </a:cubicBezTo>
                <a:cubicBezTo>
                  <a:pt x="3968990" y="1794330"/>
                  <a:pt x="3965021" y="1794330"/>
                  <a:pt x="3968990" y="1802961"/>
                </a:cubicBezTo>
                <a:cubicBezTo>
                  <a:pt x="3972964" y="1807279"/>
                  <a:pt x="3980906" y="1811591"/>
                  <a:pt x="3984876" y="1811591"/>
                </a:cubicBezTo>
                <a:cubicBezTo>
                  <a:pt x="3988849" y="1811591"/>
                  <a:pt x="3996792" y="1811591"/>
                  <a:pt x="3996792" y="1811591"/>
                </a:cubicBezTo>
                <a:cubicBezTo>
                  <a:pt x="3996792" y="1811591"/>
                  <a:pt x="4012677" y="1815910"/>
                  <a:pt x="4032531" y="1815910"/>
                </a:cubicBezTo>
                <a:cubicBezTo>
                  <a:pt x="4064302" y="1815910"/>
                  <a:pt x="4096073" y="1820223"/>
                  <a:pt x="4107989" y="1824540"/>
                </a:cubicBezTo>
                <a:cubicBezTo>
                  <a:pt x="4107989" y="1824540"/>
                  <a:pt x="4111957" y="1833171"/>
                  <a:pt x="4111957" y="1841802"/>
                </a:cubicBezTo>
                <a:cubicBezTo>
                  <a:pt x="4111957" y="1850433"/>
                  <a:pt x="4115931" y="1859064"/>
                  <a:pt x="4119901" y="1859064"/>
                </a:cubicBezTo>
                <a:cubicBezTo>
                  <a:pt x="4123873" y="1859064"/>
                  <a:pt x="4127843" y="1854746"/>
                  <a:pt x="4123873" y="1850433"/>
                </a:cubicBezTo>
                <a:cubicBezTo>
                  <a:pt x="4119901" y="1846115"/>
                  <a:pt x="4119901" y="1837484"/>
                  <a:pt x="4123873" y="1828853"/>
                </a:cubicBezTo>
                <a:cubicBezTo>
                  <a:pt x="4127843" y="1820223"/>
                  <a:pt x="4131817" y="1824540"/>
                  <a:pt x="4147702" y="1854746"/>
                </a:cubicBezTo>
                <a:cubicBezTo>
                  <a:pt x="4163587" y="1880638"/>
                  <a:pt x="4167556" y="1893587"/>
                  <a:pt x="4159613" y="1897901"/>
                </a:cubicBezTo>
                <a:cubicBezTo>
                  <a:pt x="4155644" y="1902218"/>
                  <a:pt x="4151671" y="1906531"/>
                  <a:pt x="4155644" y="1910849"/>
                </a:cubicBezTo>
                <a:cubicBezTo>
                  <a:pt x="4159613" y="1919479"/>
                  <a:pt x="4171530" y="1897901"/>
                  <a:pt x="4167556" y="1884957"/>
                </a:cubicBezTo>
                <a:cubicBezTo>
                  <a:pt x="4163587" y="1872008"/>
                  <a:pt x="4175499" y="1872008"/>
                  <a:pt x="4183442" y="1884957"/>
                </a:cubicBezTo>
                <a:cubicBezTo>
                  <a:pt x="4191384" y="1893587"/>
                  <a:pt x="4195357" y="1893587"/>
                  <a:pt x="4211242" y="1884957"/>
                </a:cubicBezTo>
                <a:cubicBezTo>
                  <a:pt x="4223154" y="1876325"/>
                  <a:pt x="4235070" y="1872008"/>
                  <a:pt x="4235070" y="1876325"/>
                </a:cubicBezTo>
                <a:cubicBezTo>
                  <a:pt x="4235070" y="1880638"/>
                  <a:pt x="4243013" y="1872008"/>
                  <a:pt x="4250956" y="1859064"/>
                </a:cubicBezTo>
                <a:lnTo>
                  <a:pt x="4262868" y="1837484"/>
                </a:lnTo>
                <a:lnTo>
                  <a:pt x="4282726" y="1854746"/>
                </a:lnTo>
                <a:cubicBezTo>
                  <a:pt x="4294638" y="1863377"/>
                  <a:pt x="4302581" y="1867694"/>
                  <a:pt x="4298611" y="1863377"/>
                </a:cubicBezTo>
                <a:cubicBezTo>
                  <a:pt x="4290669" y="1850433"/>
                  <a:pt x="4298611" y="1850433"/>
                  <a:pt x="4314497" y="1863377"/>
                </a:cubicBezTo>
                <a:cubicBezTo>
                  <a:pt x="4330382" y="1872008"/>
                  <a:pt x="4330382" y="1872008"/>
                  <a:pt x="4318466" y="1854746"/>
                </a:cubicBezTo>
                <a:cubicBezTo>
                  <a:pt x="4306554" y="1833171"/>
                  <a:pt x="4306554" y="1820223"/>
                  <a:pt x="4314497" y="1828853"/>
                </a:cubicBezTo>
                <a:cubicBezTo>
                  <a:pt x="4318466" y="1828853"/>
                  <a:pt x="4330382" y="1824540"/>
                  <a:pt x="4338325" y="1811591"/>
                </a:cubicBezTo>
                <a:cubicBezTo>
                  <a:pt x="4346267" y="1798647"/>
                  <a:pt x="4358180" y="1790017"/>
                  <a:pt x="4362153" y="1794330"/>
                </a:cubicBezTo>
                <a:cubicBezTo>
                  <a:pt x="4374064" y="1798647"/>
                  <a:pt x="4374064" y="1811591"/>
                  <a:pt x="4366122" y="1811591"/>
                </a:cubicBezTo>
                <a:cubicBezTo>
                  <a:pt x="4362153" y="1811591"/>
                  <a:pt x="4358180" y="1807279"/>
                  <a:pt x="4358180" y="1802961"/>
                </a:cubicBezTo>
                <a:cubicBezTo>
                  <a:pt x="4358180" y="1798647"/>
                  <a:pt x="4354210" y="1794330"/>
                  <a:pt x="4350237" y="1798647"/>
                </a:cubicBezTo>
                <a:cubicBezTo>
                  <a:pt x="4338325" y="1807279"/>
                  <a:pt x="4362153" y="1837484"/>
                  <a:pt x="4378038" y="1837484"/>
                </a:cubicBezTo>
                <a:cubicBezTo>
                  <a:pt x="4385981" y="1837484"/>
                  <a:pt x="4393923" y="1841802"/>
                  <a:pt x="4397892" y="1846115"/>
                </a:cubicBezTo>
                <a:cubicBezTo>
                  <a:pt x="4401866" y="1859064"/>
                  <a:pt x="4413778" y="1859064"/>
                  <a:pt x="4413778" y="1846115"/>
                </a:cubicBezTo>
                <a:cubicBezTo>
                  <a:pt x="4413778" y="1841802"/>
                  <a:pt x="4409808" y="1837484"/>
                  <a:pt x="4405836" y="1841802"/>
                </a:cubicBezTo>
                <a:cubicBezTo>
                  <a:pt x="4401866" y="1846115"/>
                  <a:pt x="4401866" y="1837484"/>
                  <a:pt x="4401866" y="1824540"/>
                </a:cubicBezTo>
                <a:cubicBezTo>
                  <a:pt x="4401866" y="1802961"/>
                  <a:pt x="4401866" y="1802961"/>
                  <a:pt x="4409808" y="1815910"/>
                </a:cubicBezTo>
                <a:cubicBezTo>
                  <a:pt x="4413778" y="1828853"/>
                  <a:pt x="4417751" y="1828853"/>
                  <a:pt x="4417751" y="1820223"/>
                </a:cubicBezTo>
                <a:cubicBezTo>
                  <a:pt x="4417751" y="1815910"/>
                  <a:pt x="4417751" y="1807279"/>
                  <a:pt x="4417751" y="1802961"/>
                </a:cubicBezTo>
                <a:cubicBezTo>
                  <a:pt x="4417751" y="1794330"/>
                  <a:pt x="4425694" y="1798647"/>
                  <a:pt x="4441579" y="1811591"/>
                </a:cubicBezTo>
                <a:cubicBezTo>
                  <a:pt x="4449522" y="1820223"/>
                  <a:pt x="4457464" y="1820223"/>
                  <a:pt x="4453491" y="1815910"/>
                </a:cubicBezTo>
                <a:cubicBezTo>
                  <a:pt x="4453491" y="1811591"/>
                  <a:pt x="4453491" y="1798647"/>
                  <a:pt x="4457464" y="1794330"/>
                </a:cubicBezTo>
                <a:cubicBezTo>
                  <a:pt x="4461433" y="1785699"/>
                  <a:pt x="4465407" y="1777069"/>
                  <a:pt x="4461433" y="1772755"/>
                </a:cubicBezTo>
                <a:cubicBezTo>
                  <a:pt x="4461433" y="1768437"/>
                  <a:pt x="4465407" y="1768437"/>
                  <a:pt x="4473349" y="1768437"/>
                </a:cubicBezTo>
                <a:cubicBezTo>
                  <a:pt x="4481293" y="1772755"/>
                  <a:pt x="4485262" y="1777069"/>
                  <a:pt x="4485262" y="1790017"/>
                </a:cubicBezTo>
                <a:cubicBezTo>
                  <a:pt x="4485262" y="1798647"/>
                  <a:pt x="4485262" y="1807279"/>
                  <a:pt x="4489235" y="1807279"/>
                </a:cubicBezTo>
                <a:cubicBezTo>
                  <a:pt x="4493204" y="1807279"/>
                  <a:pt x="4497177" y="1811591"/>
                  <a:pt x="4497177" y="1820223"/>
                </a:cubicBezTo>
                <a:cubicBezTo>
                  <a:pt x="4497177" y="1824540"/>
                  <a:pt x="4505120" y="1833171"/>
                  <a:pt x="4509089" y="1833171"/>
                </a:cubicBezTo>
                <a:cubicBezTo>
                  <a:pt x="4517033" y="1833171"/>
                  <a:pt x="4517033" y="1828853"/>
                  <a:pt x="4517033" y="1824540"/>
                </a:cubicBezTo>
                <a:cubicBezTo>
                  <a:pt x="4509089" y="1811591"/>
                  <a:pt x="4521005" y="1815910"/>
                  <a:pt x="4532917" y="1833171"/>
                </a:cubicBezTo>
                <a:cubicBezTo>
                  <a:pt x="4540860" y="1841802"/>
                  <a:pt x="4548803" y="1850433"/>
                  <a:pt x="4552776" y="1850433"/>
                </a:cubicBezTo>
                <a:cubicBezTo>
                  <a:pt x="4556745" y="1850433"/>
                  <a:pt x="4564689" y="1854746"/>
                  <a:pt x="4568661" y="1863377"/>
                </a:cubicBezTo>
                <a:cubicBezTo>
                  <a:pt x="4580573" y="1884957"/>
                  <a:pt x="4576604" y="1833171"/>
                  <a:pt x="4564689" y="1811591"/>
                </a:cubicBezTo>
                <a:cubicBezTo>
                  <a:pt x="4560719" y="1798647"/>
                  <a:pt x="4556745" y="1785699"/>
                  <a:pt x="4556745" y="1781386"/>
                </a:cubicBezTo>
                <a:cubicBezTo>
                  <a:pt x="4560719" y="1768437"/>
                  <a:pt x="4576604" y="1772755"/>
                  <a:pt x="4580573" y="1790017"/>
                </a:cubicBezTo>
                <a:cubicBezTo>
                  <a:pt x="4584546" y="1802961"/>
                  <a:pt x="4588516" y="1807279"/>
                  <a:pt x="4592490" y="1802961"/>
                </a:cubicBezTo>
                <a:cubicBezTo>
                  <a:pt x="4600432" y="1798647"/>
                  <a:pt x="4600432" y="1794330"/>
                  <a:pt x="4592490" y="1785699"/>
                </a:cubicBezTo>
                <a:cubicBezTo>
                  <a:pt x="4584546" y="1777069"/>
                  <a:pt x="4584546" y="1772755"/>
                  <a:pt x="4596459" y="1777069"/>
                </a:cubicBezTo>
                <a:cubicBezTo>
                  <a:pt x="4608375" y="1777069"/>
                  <a:pt x="4608375" y="1785699"/>
                  <a:pt x="4608375" y="1798647"/>
                </a:cubicBezTo>
                <a:cubicBezTo>
                  <a:pt x="4604401" y="1815910"/>
                  <a:pt x="4608375" y="1815910"/>
                  <a:pt x="4616317" y="1802961"/>
                </a:cubicBezTo>
                <a:cubicBezTo>
                  <a:pt x="4624260" y="1785699"/>
                  <a:pt x="4648087" y="1790017"/>
                  <a:pt x="4644115" y="1802961"/>
                </a:cubicBezTo>
                <a:cubicBezTo>
                  <a:pt x="4644115" y="1807279"/>
                  <a:pt x="4648087" y="1811591"/>
                  <a:pt x="4656030" y="1811591"/>
                </a:cubicBezTo>
                <a:cubicBezTo>
                  <a:pt x="4663973" y="1811591"/>
                  <a:pt x="4667942" y="1811591"/>
                  <a:pt x="4667942" y="1807279"/>
                </a:cubicBezTo>
                <a:cubicBezTo>
                  <a:pt x="4667942" y="1802961"/>
                  <a:pt x="4679858" y="1802961"/>
                  <a:pt x="4695743" y="1802961"/>
                </a:cubicBezTo>
                <a:cubicBezTo>
                  <a:pt x="4707655" y="1802961"/>
                  <a:pt x="4723540" y="1802961"/>
                  <a:pt x="4723540" y="1798647"/>
                </a:cubicBezTo>
                <a:cubicBezTo>
                  <a:pt x="4723540" y="1794330"/>
                  <a:pt x="4735456" y="1790017"/>
                  <a:pt x="4743399" y="1790017"/>
                </a:cubicBezTo>
                <a:cubicBezTo>
                  <a:pt x="4751343" y="1785699"/>
                  <a:pt x="4763254" y="1785699"/>
                  <a:pt x="4763254" y="1781386"/>
                </a:cubicBezTo>
                <a:cubicBezTo>
                  <a:pt x="4767228" y="1772755"/>
                  <a:pt x="4791055" y="1781386"/>
                  <a:pt x="4791055" y="1790017"/>
                </a:cubicBezTo>
                <a:cubicBezTo>
                  <a:pt x="4791055" y="1790017"/>
                  <a:pt x="4787083" y="1794330"/>
                  <a:pt x="4783112" y="1798647"/>
                </a:cubicBezTo>
                <a:cubicBezTo>
                  <a:pt x="4779139" y="1802961"/>
                  <a:pt x="4779139" y="1802961"/>
                  <a:pt x="4787083" y="1802961"/>
                </a:cubicBezTo>
                <a:cubicBezTo>
                  <a:pt x="4795024" y="1802961"/>
                  <a:pt x="4798999" y="1798647"/>
                  <a:pt x="4798999" y="1790017"/>
                </a:cubicBezTo>
                <a:lnTo>
                  <a:pt x="4802166" y="1784851"/>
                </a:lnTo>
                <a:lnTo>
                  <a:pt x="4801931" y="1782613"/>
                </a:lnTo>
                <a:cubicBezTo>
                  <a:pt x="4799449" y="1759957"/>
                  <a:pt x="4796471" y="1732986"/>
                  <a:pt x="4794486" y="1707094"/>
                </a:cubicBezTo>
                <a:cubicBezTo>
                  <a:pt x="4790513" y="1655308"/>
                  <a:pt x="4782570" y="1607837"/>
                  <a:pt x="4778601" y="1603523"/>
                </a:cubicBezTo>
                <a:cubicBezTo>
                  <a:pt x="4774627" y="1594893"/>
                  <a:pt x="4774627" y="1581944"/>
                  <a:pt x="4774627" y="1569000"/>
                </a:cubicBezTo>
                <a:cubicBezTo>
                  <a:pt x="4774627" y="1556052"/>
                  <a:pt x="4774627" y="1525846"/>
                  <a:pt x="4770659" y="1499953"/>
                </a:cubicBezTo>
                <a:cubicBezTo>
                  <a:pt x="4766685" y="1474061"/>
                  <a:pt x="4762715" y="1430906"/>
                  <a:pt x="4758742" y="1405014"/>
                </a:cubicBezTo>
                <a:cubicBezTo>
                  <a:pt x="4754773" y="1379121"/>
                  <a:pt x="4750800" y="1335967"/>
                  <a:pt x="4746830" y="1310074"/>
                </a:cubicBezTo>
                <a:cubicBezTo>
                  <a:pt x="4742857" y="1284182"/>
                  <a:pt x="4738889" y="1249658"/>
                  <a:pt x="4738889" y="1232396"/>
                </a:cubicBezTo>
                <a:cubicBezTo>
                  <a:pt x="4734914" y="1210816"/>
                  <a:pt x="4734914" y="1193555"/>
                  <a:pt x="4730945" y="1184925"/>
                </a:cubicBezTo>
                <a:cubicBezTo>
                  <a:pt x="4726973" y="1176294"/>
                  <a:pt x="4723002" y="1146088"/>
                  <a:pt x="4723002" y="1115877"/>
                </a:cubicBezTo>
                <a:cubicBezTo>
                  <a:pt x="4719029" y="1068410"/>
                  <a:pt x="4719029" y="1059779"/>
                  <a:pt x="4730945" y="1059779"/>
                </a:cubicBezTo>
                <a:cubicBezTo>
                  <a:pt x="4738889" y="1059779"/>
                  <a:pt x="4794486" y="1055461"/>
                  <a:pt x="4854054" y="1055461"/>
                </a:cubicBezTo>
                <a:cubicBezTo>
                  <a:pt x="4913626" y="1055461"/>
                  <a:pt x="4965251" y="1051148"/>
                  <a:pt x="4969224" y="1046830"/>
                </a:cubicBezTo>
                <a:cubicBezTo>
                  <a:pt x="4977167" y="1038200"/>
                  <a:pt x="5004964" y="1038200"/>
                  <a:pt x="5000995" y="1046830"/>
                </a:cubicBezTo>
                <a:cubicBezTo>
                  <a:pt x="4997021" y="1051148"/>
                  <a:pt x="5052620" y="1051148"/>
                  <a:pt x="5068506" y="1046830"/>
                </a:cubicBezTo>
                <a:cubicBezTo>
                  <a:pt x="5088364" y="1042517"/>
                  <a:pt x="5096307" y="1046830"/>
                  <a:pt x="5112192" y="1055461"/>
                </a:cubicBezTo>
                <a:cubicBezTo>
                  <a:pt x="5124103" y="1064093"/>
                  <a:pt x="5132046" y="1064093"/>
                  <a:pt x="5128077" y="1059779"/>
                </a:cubicBezTo>
                <a:cubicBezTo>
                  <a:pt x="5128077" y="1055461"/>
                  <a:pt x="5147932" y="1051148"/>
                  <a:pt x="5179703" y="1051148"/>
                </a:cubicBezTo>
                <a:cubicBezTo>
                  <a:pt x="5207504" y="1051148"/>
                  <a:pt x="5251186" y="1046830"/>
                  <a:pt x="5271045" y="1046830"/>
                </a:cubicBezTo>
                <a:cubicBezTo>
                  <a:pt x="5290899" y="1046830"/>
                  <a:pt x="5318701" y="1046830"/>
                  <a:pt x="5326643" y="1051148"/>
                </a:cubicBezTo>
                <a:cubicBezTo>
                  <a:pt x="5334585" y="1055461"/>
                  <a:pt x="5346497" y="1055461"/>
                  <a:pt x="5346497" y="1051148"/>
                </a:cubicBezTo>
                <a:cubicBezTo>
                  <a:pt x="5349479" y="1044675"/>
                  <a:pt x="5466384" y="1047911"/>
                  <a:pt x="5526326" y="1053576"/>
                </a:cubicBezTo>
                <a:lnTo>
                  <a:pt x="5544681" y="1056864"/>
                </a:lnTo>
                <a:lnTo>
                  <a:pt x="5545063" y="1059779"/>
                </a:lnTo>
                <a:cubicBezTo>
                  <a:pt x="5549037" y="1072723"/>
                  <a:pt x="5556979" y="1077041"/>
                  <a:pt x="5556979" y="1064093"/>
                </a:cubicBezTo>
                <a:lnTo>
                  <a:pt x="5553515" y="1058447"/>
                </a:lnTo>
                <a:lnTo>
                  <a:pt x="5560948" y="1059779"/>
                </a:lnTo>
                <a:cubicBezTo>
                  <a:pt x="5560948" y="1064093"/>
                  <a:pt x="5564922" y="1068410"/>
                  <a:pt x="5568891" y="1068410"/>
                </a:cubicBezTo>
                <a:cubicBezTo>
                  <a:pt x="5572864" y="1068410"/>
                  <a:pt x="5576834" y="1064093"/>
                  <a:pt x="5572864" y="1059779"/>
                </a:cubicBezTo>
                <a:cubicBezTo>
                  <a:pt x="5572864" y="1055461"/>
                  <a:pt x="5572864" y="1051148"/>
                  <a:pt x="5576834" y="1051148"/>
                </a:cubicBezTo>
                <a:cubicBezTo>
                  <a:pt x="5580807" y="1051148"/>
                  <a:pt x="5584777" y="1055461"/>
                  <a:pt x="5588750" y="1059779"/>
                </a:cubicBezTo>
                <a:cubicBezTo>
                  <a:pt x="5592719" y="1064093"/>
                  <a:pt x="5596693" y="1064093"/>
                  <a:pt x="5600662" y="1059779"/>
                </a:cubicBezTo>
                <a:cubicBezTo>
                  <a:pt x="5612578" y="1046830"/>
                  <a:pt x="5656260" y="1046830"/>
                  <a:pt x="5656260" y="1059779"/>
                </a:cubicBezTo>
                <a:lnTo>
                  <a:pt x="5656960" y="1060413"/>
                </a:lnTo>
                <a:lnTo>
                  <a:pt x="5652291" y="1059779"/>
                </a:lnTo>
                <a:cubicBezTo>
                  <a:pt x="5652291" y="1059779"/>
                  <a:pt x="5652291" y="1068410"/>
                  <a:pt x="5660234" y="1081354"/>
                </a:cubicBezTo>
                <a:lnTo>
                  <a:pt x="5672145" y="1102934"/>
                </a:lnTo>
                <a:lnTo>
                  <a:pt x="5668176" y="1081354"/>
                </a:lnTo>
                <a:lnTo>
                  <a:pt x="5660482" y="1061499"/>
                </a:lnTo>
                <a:lnTo>
                  <a:pt x="5668176" y="1055461"/>
                </a:lnTo>
                <a:cubicBezTo>
                  <a:pt x="5676119" y="1046830"/>
                  <a:pt x="5695974" y="1046830"/>
                  <a:pt x="5743630" y="1051148"/>
                </a:cubicBezTo>
                <a:cubicBezTo>
                  <a:pt x="5779373" y="1055461"/>
                  <a:pt x="5815113" y="1055461"/>
                  <a:pt x="5827029" y="1055461"/>
                </a:cubicBezTo>
                <a:cubicBezTo>
                  <a:pt x="5842914" y="1055461"/>
                  <a:pt x="5846883" y="1059779"/>
                  <a:pt x="5846883" y="1068410"/>
                </a:cubicBezTo>
                <a:cubicBezTo>
                  <a:pt x="5846883" y="1081354"/>
                  <a:pt x="5846883" y="1081354"/>
                  <a:pt x="5850857" y="1072723"/>
                </a:cubicBezTo>
                <a:cubicBezTo>
                  <a:pt x="5854826" y="1059779"/>
                  <a:pt x="5894539" y="1059779"/>
                  <a:pt x="5902482" y="1072723"/>
                </a:cubicBezTo>
                <a:cubicBezTo>
                  <a:pt x="5902482" y="1081354"/>
                  <a:pt x="5906455" y="1077041"/>
                  <a:pt x="5902482" y="1068410"/>
                </a:cubicBezTo>
                <a:cubicBezTo>
                  <a:pt x="5898512" y="1051148"/>
                  <a:pt x="5914399" y="1046830"/>
                  <a:pt x="5938226" y="1059779"/>
                </a:cubicBezTo>
                <a:cubicBezTo>
                  <a:pt x="5946168" y="1064093"/>
                  <a:pt x="5958080" y="1064093"/>
                  <a:pt x="5966023" y="1055461"/>
                </a:cubicBezTo>
                <a:cubicBezTo>
                  <a:pt x="5977939" y="1046830"/>
                  <a:pt x="5977939" y="1042517"/>
                  <a:pt x="5969996" y="1038200"/>
                </a:cubicBezTo>
                <a:cubicBezTo>
                  <a:pt x="5962055" y="1033887"/>
                  <a:pt x="5958080" y="1025256"/>
                  <a:pt x="5962055" y="1012307"/>
                </a:cubicBezTo>
                <a:cubicBezTo>
                  <a:pt x="5966023" y="999363"/>
                  <a:pt x="5966023" y="990732"/>
                  <a:pt x="5962055" y="990732"/>
                </a:cubicBezTo>
                <a:cubicBezTo>
                  <a:pt x="5958080" y="990732"/>
                  <a:pt x="5946168" y="986415"/>
                  <a:pt x="5930284" y="986415"/>
                </a:cubicBezTo>
                <a:cubicBezTo>
                  <a:pt x="5910424" y="986415"/>
                  <a:pt x="5898512" y="977783"/>
                  <a:pt x="5894539" y="969153"/>
                </a:cubicBezTo>
                <a:cubicBezTo>
                  <a:pt x="5890570" y="960522"/>
                  <a:pt x="5886596" y="960522"/>
                  <a:pt x="5886596" y="964839"/>
                </a:cubicBezTo>
                <a:cubicBezTo>
                  <a:pt x="5886596" y="969153"/>
                  <a:pt x="5878654" y="973470"/>
                  <a:pt x="5874685" y="973470"/>
                </a:cubicBezTo>
                <a:cubicBezTo>
                  <a:pt x="5866743" y="973470"/>
                  <a:pt x="5866743" y="973470"/>
                  <a:pt x="5870711" y="982102"/>
                </a:cubicBezTo>
                <a:cubicBezTo>
                  <a:pt x="5874685" y="990732"/>
                  <a:pt x="5874685" y="995046"/>
                  <a:pt x="5866743" y="1007994"/>
                </a:cubicBezTo>
                <a:cubicBezTo>
                  <a:pt x="5862769" y="1016624"/>
                  <a:pt x="5858799" y="1016624"/>
                  <a:pt x="5858799" y="1012307"/>
                </a:cubicBezTo>
                <a:cubicBezTo>
                  <a:pt x="5858799" y="1007994"/>
                  <a:pt x="5854826" y="1007994"/>
                  <a:pt x="5842914" y="1012307"/>
                </a:cubicBezTo>
                <a:cubicBezTo>
                  <a:pt x="5823055" y="1025256"/>
                  <a:pt x="5823055" y="1025256"/>
                  <a:pt x="5823055" y="1003676"/>
                </a:cubicBezTo>
                <a:cubicBezTo>
                  <a:pt x="5823055" y="995046"/>
                  <a:pt x="5819087" y="977783"/>
                  <a:pt x="5811143" y="964839"/>
                </a:cubicBezTo>
                <a:cubicBezTo>
                  <a:pt x="5799227" y="947578"/>
                  <a:pt x="5795258" y="943260"/>
                  <a:pt x="5783342" y="951891"/>
                </a:cubicBezTo>
                <a:cubicBezTo>
                  <a:pt x="5771431" y="960522"/>
                  <a:pt x="5767457" y="956209"/>
                  <a:pt x="5759514" y="947578"/>
                </a:cubicBezTo>
                <a:cubicBezTo>
                  <a:pt x="5755546" y="938946"/>
                  <a:pt x="5751572" y="938946"/>
                  <a:pt x="5755546" y="943260"/>
                </a:cubicBezTo>
                <a:cubicBezTo>
                  <a:pt x="5759514" y="956209"/>
                  <a:pt x="5759514" y="956209"/>
                  <a:pt x="5731717" y="956209"/>
                </a:cubicBezTo>
                <a:lnTo>
                  <a:pt x="5715832" y="956209"/>
                </a:lnTo>
                <a:lnTo>
                  <a:pt x="5727745" y="977783"/>
                </a:lnTo>
                <a:cubicBezTo>
                  <a:pt x="5739660" y="995046"/>
                  <a:pt x="5739660" y="999363"/>
                  <a:pt x="5731717" y="1003676"/>
                </a:cubicBezTo>
                <a:cubicBezTo>
                  <a:pt x="5727745" y="1003676"/>
                  <a:pt x="5723775" y="1003676"/>
                  <a:pt x="5723775" y="995046"/>
                </a:cubicBezTo>
                <a:cubicBezTo>
                  <a:pt x="5723775" y="977783"/>
                  <a:pt x="5703916" y="960522"/>
                  <a:pt x="5692004" y="964839"/>
                </a:cubicBezTo>
                <a:cubicBezTo>
                  <a:pt x="5684061" y="969153"/>
                  <a:pt x="5680089" y="964839"/>
                  <a:pt x="5680089" y="960522"/>
                </a:cubicBezTo>
                <a:cubicBezTo>
                  <a:pt x="5680089" y="956209"/>
                  <a:pt x="5676119" y="951891"/>
                  <a:pt x="5672145" y="951891"/>
                </a:cubicBezTo>
                <a:cubicBezTo>
                  <a:pt x="5668176" y="951891"/>
                  <a:pt x="5664203" y="947578"/>
                  <a:pt x="5668176" y="943260"/>
                </a:cubicBezTo>
                <a:cubicBezTo>
                  <a:pt x="5668176" y="934629"/>
                  <a:pt x="5668176" y="934629"/>
                  <a:pt x="5664203" y="938947"/>
                </a:cubicBezTo>
                <a:cubicBezTo>
                  <a:pt x="5660234" y="943260"/>
                  <a:pt x="5648318" y="947578"/>
                  <a:pt x="5636405" y="947578"/>
                </a:cubicBezTo>
                <a:cubicBezTo>
                  <a:pt x="5616547" y="951891"/>
                  <a:pt x="5616547" y="947578"/>
                  <a:pt x="5616547" y="930316"/>
                </a:cubicBezTo>
                <a:cubicBezTo>
                  <a:pt x="5616547" y="913055"/>
                  <a:pt x="5612578" y="908736"/>
                  <a:pt x="5604635" y="913055"/>
                </a:cubicBezTo>
                <a:cubicBezTo>
                  <a:pt x="5596693" y="913055"/>
                  <a:pt x="5588750" y="908736"/>
                  <a:pt x="5584777" y="895792"/>
                </a:cubicBezTo>
                <a:cubicBezTo>
                  <a:pt x="5572864" y="869900"/>
                  <a:pt x="5564922" y="869900"/>
                  <a:pt x="5568891" y="895792"/>
                </a:cubicBezTo>
                <a:cubicBezTo>
                  <a:pt x="5572864" y="913055"/>
                  <a:pt x="5572864" y="917368"/>
                  <a:pt x="5560948" y="917368"/>
                </a:cubicBezTo>
                <a:cubicBezTo>
                  <a:pt x="5553006" y="917368"/>
                  <a:pt x="5549037" y="913055"/>
                  <a:pt x="5549037" y="904424"/>
                </a:cubicBezTo>
                <a:cubicBezTo>
                  <a:pt x="5549037" y="895792"/>
                  <a:pt x="5545063" y="891475"/>
                  <a:pt x="5537121" y="887162"/>
                </a:cubicBezTo>
                <a:cubicBezTo>
                  <a:pt x="5529178" y="887162"/>
                  <a:pt x="5525209" y="887162"/>
                  <a:pt x="5525209" y="895792"/>
                </a:cubicBezTo>
                <a:cubicBezTo>
                  <a:pt x="5525209" y="904424"/>
                  <a:pt x="5521236" y="908736"/>
                  <a:pt x="5517266" y="908736"/>
                </a:cubicBezTo>
                <a:cubicBezTo>
                  <a:pt x="5513293" y="908736"/>
                  <a:pt x="5509323" y="913055"/>
                  <a:pt x="5509323" y="921685"/>
                </a:cubicBezTo>
                <a:cubicBezTo>
                  <a:pt x="5509323" y="925999"/>
                  <a:pt x="5505350" y="930316"/>
                  <a:pt x="5501381" y="930316"/>
                </a:cubicBezTo>
                <a:cubicBezTo>
                  <a:pt x="5497407" y="930316"/>
                  <a:pt x="5493438" y="921685"/>
                  <a:pt x="5493438" y="913055"/>
                </a:cubicBezTo>
                <a:cubicBezTo>
                  <a:pt x="5493438" y="904424"/>
                  <a:pt x="5485495" y="891475"/>
                  <a:pt x="5481522" y="887162"/>
                </a:cubicBezTo>
                <a:cubicBezTo>
                  <a:pt x="5473580" y="882844"/>
                  <a:pt x="5469610" y="874214"/>
                  <a:pt x="5469610" y="865582"/>
                </a:cubicBezTo>
                <a:cubicBezTo>
                  <a:pt x="5469610" y="861269"/>
                  <a:pt x="5465637" y="852638"/>
                  <a:pt x="5461667" y="848321"/>
                </a:cubicBezTo>
                <a:cubicBezTo>
                  <a:pt x="5461667" y="848321"/>
                  <a:pt x="5457694" y="839690"/>
                  <a:pt x="5457694" y="831059"/>
                </a:cubicBezTo>
                <a:cubicBezTo>
                  <a:pt x="5457694" y="818115"/>
                  <a:pt x="5461667" y="818115"/>
                  <a:pt x="5465637" y="831059"/>
                </a:cubicBezTo>
                <a:cubicBezTo>
                  <a:pt x="5469610" y="839690"/>
                  <a:pt x="5473580" y="839690"/>
                  <a:pt x="5473580" y="835377"/>
                </a:cubicBezTo>
                <a:cubicBezTo>
                  <a:pt x="5473580" y="818115"/>
                  <a:pt x="5461667" y="813797"/>
                  <a:pt x="5453725" y="822428"/>
                </a:cubicBezTo>
                <a:cubicBezTo>
                  <a:pt x="5445782" y="835377"/>
                  <a:pt x="5441809" y="865582"/>
                  <a:pt x="5449751" y="865582"/>
                </a:cubicBezTo>
                <a:cubicBezTo>
                  <a:pt x="5449751" y="865582"/>
                  <a:pt x="5453725" y="869900"/>
                  <a:pt x="5453725" y="874214"/>
                </a:cubicBezTo>
                <a:cubicBezTo>
                  <a:pt x="5453725" y="878531"/>
                  <a:pt x="5449751" y="878531"/>
                  <a:pt x="5445782" y="878531"/>
                </a:cubicBezTo>
                <a:cubicBezTo>
                  <a:pt x="5441809" y="874214"/>
                  <a:pt x="5441809" y="882844"/>
                  <a:pt x="5441809" y="887162"/>
                </a:cubicBezTo>
                <a:cubicBezTo>
                  <a:pt x="5441809" y="900106"/>
                  <a:pt x="5429897" y="913055"/>
                  <a:pt x="5417981" y="913055"/>
                </a:cubicBezTo>
                <a:cubicBezTo>
                  <a:pt x="5414013" y="913055"/>
                  <a:pt x="5410038" y="904424"/>
                  <a:pt x="5410038" y="895792"/>
                </a:cubicBezTo>
                <a:cubicBezTo>
                  <a:pt x="5410038" y="887162"/>
                  <a:pt x="5402096" y="869900"/>
                  <a:pt x="5394153" y="856951"/>
                </a:cubicBezTo>
                <a:cubicBezTo>
                  <a:pt x="5386210" y="848321"/>
                  <a:pt x="5382241" y="844008"/>
                  <a:pt x="5386210" y="848321"/>
                </a:cubicBezTo>
                <a:cubicBezTo>
                  <a:pt x="5390184" y="852638"/>
                  <a:pt x="5386210" y="861269"/>
                  <a:pt x="5378268" y="874214"/>
                </a:cubicBezTo>
                <a:cubicBezTo>
                  <a:pt x="5374298" y="882844"/>
                  <a:pt x="5366356" y="891475"/>
                  <a:pt x="5370325" y="891475"/>
                </a:cubicBezTo>
                <a:cubicBezTo>
                  <a:pt x="5374298" y="891475"/>
                  <a:pt x="5374298" y="895792"/>
                  <a:pt x="5370325" y="900106"/>
                </a:cubicBezTo>
                <a:cubicBezTo>
                  <a:pt x="5370325" y="904424"/>
                  <a:pt x="5362383" y="900106"/>
                  <a:pt x="5358413" y="891475"/>
                </a:cubicBezTo>
                <a:cubicBezTo>
                  <a:pt x="5350472" y="878531"/>
                  <a:pt x="5346497" y="874214"/>
                  <a:pt x="5338556" y="878531"/>
                </a:cubicBezTo>
                <a:cubicBezTo>
                  <a:pt x="5330612" y="882844"/>
                  <a:pt x="5326643" y="878531"/>
                  <a:pt x="5330612" y="869900"/>
                </a:cubicBezTo>
                <a:cubicBezTo>
                  <a:pt x="5330612" y="861269"/>
                  <a:pt x="5330612" y="856951"/>
                  <a:pt x="5330612" y="856951"/>
                </a:cubicBezTo>
                <a:cubicBezTo>
                  <a:pt x="5330612" y="856951"/>
                  <a:pt x="5322669" y="856951"/>
                  <a:pt x="5318701" y="852638"/>
                </a:cubicBezTo>
                <a:cubicBezTo>
                  <a:pt x="5310757" y="848321"/>
                  <a:pt x="5306784" y="852638"/>
                  <a:pt x="5310757" y="865582"/>
                </a:cubicBezTo>
                <a:cubicBezTo>
                  <a:pt x="5310757" y="874214"/>
                  <a:pt x="5310757" y="882844"/>
                  <a:pt x="5306784" y="882844"/>
                </a:cubicBezTo>
                <a:cubicBezTo>
                  <a:pt x="5306784" y="882844"/>
                  <a:pt x="5302816" y="878531"/>
                  <a:pt x="5302816" y="869900"/>
                </a:cubicBezTo>
                <a:cubicBezTo>
                  <a:pt x="5302816" y="861269"/>
                  <a:pt x="5298841" y="856951"/>
                  <a:pt x="5294872" y="856951"/>
                </a:cubicBezTo>
                <a:cubicBezTo>
                  <a:pt x="5290899" y="856951"/>
                  <a:pt x="5286929" y="852638"/>
                  <a:pt x="5290899" y="848321"/>
                </a:cubicBezTo>
                <a:cubicBezTo>
                  <a:pt x="5290899" y="844008"/>
                  <a:pt x="5294872" y="839690"/>
                  <a:pt x="5298841" y="844008"/>
                </a:cubicBezTo>
                <a:cubicBezTo>
                  <a:pt x="5306784" y="848321"/>
                  <a:pt x="5310757" y="831059"/>
                  <a:pt x="5302816" y="809484"/>
                </a:cubicBezTo>
                <a:cubicBezTo>
                  <a:pt x="5298841" y="796535"/>
                  <a:pt x="5298841" y="787904"/>
                  <a:pt x="5302816" y="783591"/>
                </a:cubicBezTo>
                <a:cubicBezTo>
                  <a:pt x="5310757" y="779274"/>
                  <a:pt x="5302816" y="762012"/>
                  <a:pt x="5286929" y="740437"/>
                </a:cubicBezTo>
                <a:cubicBezTo>
                  <a:pt x="5267071" y="710227"/>
                  <a:pt x="5259128" y="705913"/>
                  <a:pt x="5255160" y="714544"/>
                </a:cubicBezTo>
                <a:cubicBezTo>
                  <a:pt x="5247216" y="731806"/>
                  <a:pt x="5255160" y="749068"/>
                  <a:pt x="5267071" y="749068"/>
                </a:cubicBezTo>
                <a:cubicBezTo>
                  <a:pt x="5275013" y="749068"/>
                  <a:pt x="5278987" y="753381"/>
                  <a:pt x="5282956" y="762012"/>
                </a:cubicBezTo>
                <a:cubicBezTo>
                  <a:pt x="5286929" y="770643"/>
                  <a:pt x="5290899" y="774960"/>
                  <a:pt x="5294872" y="770643"/>
                </a:cubicBezTo>
                <a:cubicBezTo>
                  <a:pt x="5298841" y="766330"/>
                  <a:pt x="5302816" y="770643"/>
                  <a:pt x="5298841" y="774960"/>
                </a:cubicBezTo>
                <a:cubicBezTo>
                  <a:pt x="5298841" y="779274"/>
                  <a:pt x="5290899" y="783591"/>
                  <a:pt x="5286929" y="783591"/>
                </a:cubicBezTo>
                <a:cubicBezTo>
                  <a:pt x="5282956" y="783591"/>
                  <a:pt x="5278987" y="787904"/>
                  <a:pt x="5278987" y="796535"/>
                </a:cubicBezTo>
                <a:cubicBezTo>
                  <a:pt x="5278987" y="805167"/>
                  <a:pt x="5275013" y="818115"/>
                  <a:pt x="5271045" y="822428"/>
                </a:cubicBezTo>
                <a:cubicBezTo>
                  <a:pt x="5267071" y="831059"/>
                  <a:pt x="5267071" y="835377"/>
                  <a:pt x="5275013" y="848321"/>
                </a:cubicBezTo>
                <a:cubicBezTo>
                  <a:pt x="5278987" y="856951"/>
                  <a:pt x="5282956" y="865582"/>
                  <a:pt x="5278987" y="869900"/>
                </a:cubicBezTo>
                <a:cubicBezTo>
                  <a:pt x="5275013" y="874214"/>
                  <a:pt x="5267071" y="865582"/>
                  <a:pt x="5259128" y="852638"/>
                </a:cubicBezTo>
                <a:cubicBezTo>
                  <a:pt x="5251186" y="839690"/>
                  <a:pt x="5243243" y="826745"/>
                  <a:pt x="5239275" y="831059"/>
                </a:cubicBezTo>
                <a:cubicBezTo>
                  <a:pt x="5239275" y="831059"/>
                  <a:pt x="5235300" y="831059"/>
                  <a:pt x="5235300" y="822428"/>
                </a:cubicBezTo>
                <a:cubicBezTo>
                  <a:pt x="5235300" y="813797"/>
                  <a:pt x="5235300" y="809484"/>
                  <a:pt x="5231331" y="805167"/>
                </a:cubicBezTo>
                <a:cubicBezTo>
                  <a:pt x="5227359" y="800853"/>
                  <a:pt x="5227359" y="887162"/>
                  <a:pt x="5235300" y="900106"/>
                </a:cubicBezTo>
                <a:cubicBezTo>
                  <a:pt x="5239275" y="908736"/>
                  <a:pt x="5239275" y="908736"/>
                  <a:pt x="5231331" y="900106"/>
                </a:cubicBezTo>
                <a:cubicBezTo>
                  <a:pt x="5223388" y="891475"/>
                  <a:pt x="5215446" y="891475"/>
                  <a:pt x="5211472" y="891475"/>
                </a:cubicBezTo>
                <a:cubicBezTo>
                  <a:pt x="5207504" y="895792"/>
                  <a:pt x="5203530" y="895792"/>
                  <a:pt x="5207504" y="891475"/>
                </a:cubicBezTo>
                <a:cubicBezTo>
                  <a:pt x="5211472" y="887162"/>
                  <a:pt x="5207504" y="882844"/>
                  <a:pt x="5199560" y="874214"/>
                </a:cubicBezTo>
                <a:lnTo>
                  <a:pt x="5184610" y="862030"/>
                </a:lnTo>
                <a:lnTo>
                  <a:pt x="5184511" y="861496"/>
                </a:lnTo>
                <a:lnTo>
                  <a:pt x="5199560" y="865582"/>
                </a:lnTo>
                <a:cubicBezTo>
                  <a:pt x="5211472" y="874214"/>
                  <a:pt x="5211472" y="869900"/>
                  <a:pt x="5203530" y="856951"/>
                </a:cubicBezTo>
                <a:cubicBezTo>
                  <a:pt x="5187644" y="831059"/>
                  <a:pt x="5183675" y="822428"/>
                  <a:pt x="5199560" y="826745"/>
                </a:cubicBezTo>
                <a:lnTo>
                  <a:pt x="5215446" y="831059"/>
                </a:lnTo>
                <a:lnTo>
                  <a:pt x="5203530" y="813797"/>
                </a:lnTo>
                <a:cubicBezTo>
                  <a:pt x="5191619" y="796535"/>
                  <a:pt x="5191619" y="783591"/>
                  <a:pt x="5207504" y="792223"/>
                </a:cubicBezTo>
                <a:cubicBezTo>
                  <a:pt x="5211472" y="796535"/>
                  <a:pt x="5215446" y="796535"/>
                  <a:pt x="5211472" y="787904"/>
                </a:cubicBezTo>
                <a:cubicBezTo>
                  <a:pt x="5207504" y="783591"/>
                  <a:pt x="5199560" y="779274"/>
                  <a:pt x="5191619" y="779274"/>
                </a:cubicBezTo>
                <a:cubicBezTo>
                  <a:pt x="5183675" y="779274"/>
                  <a:pt x="5175733" y="774960"/>
                  <a:pt x="5175733" y="774960"/>
                </a:cubicBezTo>
                <a:cubicBezTo>
                  <a:pt x="5175733" y="774960"/>
                  <a:pt x="5175733" y="766330"/>
                  <a:pt x="5171759" y="757699"/>
                </a:cubicBezTo>
                <a:cubicBezTo>
                  <a:pt x="5167790" y="744750"/>
                  <a:pt x="5171759" y="744750"/>
                  <a:pt x="5179703" y="753381"/>
                </a:cubicBezTo>
                <a:cubicBezTo>
                  <a:pt x="5191619" y="762012"/>
                  <a:pt x="5191619" y="762012"/>
                  <a:pt x="5191619" y="753381"/>
                </a:cubicBezTo>
                <a:cubicBezTo>
                  <a:pt x="5191619" y="744750"/>
                  <a:pt x="5183675" y="736120"/>
                  <a:pt x="5175733" y="731806"/>
                </a:cubicBezTo>
                <a:cubicBezTo>
                  <a:pt x="5159848" y="723176"/>
                  <a:pt x="5159848" y="723176"/>
                  <a:pt x="5163817" y="744750"/>
                </a:cubicBezTo>
                <a:cubicBezTo>
                  <a:pt x="5167790" y="762012"/>
                  <a:pt x="5163817" y="779274"/>
                  <a:pt x="5159848" y="792223"/>
                </a:cubicBezTo>
                <a:cubicBezTo>
                  <a:pt x="5151905" y="813797"/>
                  <a:pt x="5151905" y="813797"/>
                  <a:pt x="5163817" y="831059"/>
                </a:cubicBezTo>
                <a:cubicBezTo>
                  <a:pt x="5171759" y="844008"/>
                  <a:pt x="5179703" y="848321"/>
                  <a:pt x="5179703" y="848321"/>
                </a:cubicBezTo>
                <a:cubicBezTo>
                  <a:pt x="5183675" y="848321"/>
                  <a:pt x="5183675" y="852638"/>
                  <a:pt x="5183675" y="856951"/>
                </a:cubicBezTo>
                <a:lnTo>
                  <a:pt x="5184511" y="861496"/>
                </a:lnTo>
                <a:lnTo>
                  <a:pt x="5183675" y="861269"/>
                </a:lnTo>
                <a:lnTo>
                  <a:pt x="5184610" y="862030"/>
                </a:lnTo>
                <a:lnTo>
                  <a:pt x="5187644" y="878531"/>
                </a:lnTo>
                <a:cubicBezTo>
                  <a:pt x="5187644" y="882844"/>
                  <a:pt x="5183675" y="891475"/>
                  <a:pt x="5175733" y="900106"/>
                </a:cubicBezTo>
                <a:cubicBezTo>
                  <a:pt x="5163817" y="908736"/>
                  <a:pt x="5163817" y="908736"/>
                  <a:pt x="5167790" y="900106"/>
                </a:cubicBezTo>
                <a:cubicBezTo>
                  <a:pt x="5175733" y="891475"/>
                  <a:pt x="5175733" y="882844"/>
                  <a:pt x="5167790" y="865582"/>
                </a:cubicBezTo>
                <a:cubicBezTo>
                  <a:pt x="5163817" y="852638"/>
                  <a:pt x="5155874" y="844008"/>
                  <a:pt x="5155874" y="844008"/>
                </a:cubicBezTo>
                <a:cubicBezTo>
                  <a:pt x="5143963" y="844008"/>
                  <a:pt x="5132046" y="856951"/>
                  <a:pt x="5132046" y="865582"/>
                </a:cubicBezTo>
                <a:cubicBezTo>
                  <a:pt x="5132046" y="869900"/>
                  <a:pt x="5128077" y="874214"/>
                  <a:pt x="5124103" y="869900"/>
                </a:cubicBezTo>
                <a:cubicBezTo>
                  <a:pt x="5120134" y="865582"/>
                  <a:pt x="5116162" y="861269"/>
                  <a:pt x="5112192" y="861269"/>
                </a:cubicBezTo>
                <a:cubicBezTo>
                  <a:pt x="5108218" y="861269"/>
                  <a:pt x="5104249" y="852638"/>
                  <a:pt x="5104249" y="848321"/>
                </a:cubicBezTo>
                <a:cubicBezTo>
                  <a:pt x="5100275" y="839690"/>
                  <a:pt x="5104249" y="835377"/>
                  <a:pt x="5112192" y="844008"/>
                </a:cubicBezTo>
                <a:cubicBezTo>
                  <a:pt x="5120134" y="852638"/>
                  <a:pt x="5128077" y="852638"/>
                  <a:pt x="5132046" y="844008"/>
                </a:cubicBezTo>
                <a:cubicBezTo>
                  <a:pt x="5139989" y="831059"/>
                  <a:pt x="5139989" y="805167"/>
                  <a:pt x="5128077" y="805167"/>
                </a:cubicBezTo>
                <a:cubicBezTo>
                  <a:pt x="5120134" y="805167"/>
                  <a:pt x="5116162" y="809484"/>
                  <a:pt x="5120134" y="818115"/>
                </a:cubicBezTo>
                <a:cubicBezTo>
                  <a:pt x="5128077" y="831059"/>
                  <a:pt x="5116162" y="839690"/>
                  <a:pt x="5108218" y="826745"/>
                </a:cubicBezTo>
                <a:cubicBezTo>
                  <a:pt x="5104249" y="822428"/>
                  <a:pt x="5092333" y="818115"/>
                  <a:pt x="5080421" y="818115"/>
                </a:cubicBezTo>
                <a:cubicBezTo>
                  <a:pt x="5064536" y="822428"/>
                  <a:pt x="5060562" y="818115"/>
                  <a:pt x="5060562" y="805167"/>
                </a:cubicBezTo>
                <a:cubicBezTo>
                  <a:pt x="5060562" y="796535"/>
                  <a:pt x="5056593" y="783591"/>
                  <a:pt x="5052620" y="774960"/>
                </a:cubicBezTo>
                <a:cubicBezTo>
                  <a:pt x="5044677" y="753381"/>
                  <a:pt x="5052620" y="749068"/>
                  <a:pt x="5064536" y="766330"/>
                </a:cubicBezTo>
                <a:cubicBezTo>
                  <a:pt x="5068506" y="770643"/>
                  <a:pt x="5072478" y="774960"/>
                  <a:pt x="5072478" y="766330"/>
                </a:cubicBezTo>
                <a:cubicBezTo>
                  <a:pt x="5072478" y="757699"/>
                  <a:pt x="5052620" y="749068"/>
                  <a:pt x="5032766" y="744750"/>
                </a:cubicBezTo>
                <a:cubicBezTo>
                  <a:pt x="5024822" y="744750"/>
                  <a:pt x="5024822" y="744750"/>
                  <a:pt x="5028792" y="757699"/>
                </a:cubicBezTo>
                <a:cubicBezTo>
                  <a:pt x="5032766" y="762012"/>
                  <a:pt x="5036735" y="770643"/>
                  <a:pt x="5040708" y="770643"/>
                </a:cubicBezTo>
                <a:cubicBezTo>
                  <a:pt x="5044677" y="770643"/>
                  <a:pt x="5044677" y="774960"/>
                  <a:pt x="5044677" y="779274"/>
                </a:cubicBezTo>
                <a:cubicBezTo>
                  <a:pt x="5044677" y="787904"/>
                  <a:pt x="5040708" y="787904"/>
                  <a:pt x="5040708" y="787904"/>
                </a:cubicBezTo>
                <a:cubicBezTo>
                  <a:pt x="5032766" y="779274"/>
                  <a:pt x="5012906" y="813797"/>
                  <a:pt x="5016880" y="826745"/>
                </a:cubicBezTo>
                <a:cubicBezTo>
                  <a:pt x="5020850" y="835377"/>
                  <a:pt x="5016880" y="839690"/>
                  <a:pt x="5012906" y="835377"/>
                </a:cubicBezTo>
                <a:cubicBezTo>
                  <a:pt x="5004964" y="826745"/>
                  <a:pt x="5004964" y="848321"/>
                  <a:pt x="5012906" y="861269"/>
                </a:cubicBezTo>
                <a:cubicBezTo>
                  <a:pt x="5016880" y="865582"/>
                  <a:pt x="5016880" y="869900"/>
                  <a:pt x="5008937" y="874214"/>
                </a:cubicBezTo>
                <a:cubicBezTo>
                  <a:pt x="5004964" y="874214"/>
                  <a:pt x="5000995" y="874214"/>
                  <a:pt x="4997021" y="869900"/>
                </a:cubicBezTo>
                <a:cubicBezTo>
                  <a:pt x="4997021" y="865582"/>
                  <a:pt x="4985110" y="861269"/>
                  <a:pt x="4977167" y="861269"/>
                </a:cubicBezTo>
                <a:cubicBezTo>
                  <a:pt x="4969224" y="861269"/>
                  <a:pt x="4965251" y="861269"/>
                  <a:pt x="4973194" y="856951"/>
                </a:cubicBezTo>
                <a:cubicBezTo>
                  <a:pt x="4981136" y="852638"/>
                  <a:pt x="4985110" y="848321"/>
                  <a:pt x="4985110" y="844008"/>
                </a:cubicBezTo>
                <a:cubicBezTo>
                  <a:pt x="4985110" y="835377"/>
                  <a:pt x="4989079" y="835377"/>
                  <a:pt x="4993052" y="844008"/>
                </a:cubicBezTo>
                <a:cubicBezTo>
                  <a:pt x="4997021" y="848321"/>
                  <a:pt x="5000995" y="848321"/>
                  <a:pt x="4997021" y="826745"/>
                </a:cubicBezTo>
                <a:cubicBezTo>
                  <a:pt x="4997021" y="809484"/>
                  <a:pt x="4997021" y="800853"/>
                  <a:pt x="5000995" y="800853"/>
                </a:cubicBezTo>
                <a:cubicBezTo>
                  <a:pt x="5004964" y="800853"/>
                  <a:pt x="5008937" y="796535"/>
                  <a:pt x="5008937" y="792223"/>
                </a:cubicBezTo>
                <a:cubicBezTo>
                  <a:pt x="5008937" y="787904"/>
                  <a:pt x="5000995" y="783591"/>
                  <a:pt x="4989079" y="783591"/>
                </a:cubicBezTo>
                <a:cubicBezTo>
                  <a:pt x="4977167" y="783591"/>
                  <a:pt x="4965251" y="779274"/>
                  <a:pt x="4961281" y="774960"/>
                </a:cubicBezTo>
                <a:cubicBezTo>
                  <a:pt x="4957309" y="766330"/>
                  <a:pt x="4953339" y="766330"/>
                  <a:pt x="4949365" y="774960"/>
                </a:cubicBezTo>
                <a:cubicBezTo>
                  <a:pt x="4941423" y="783591"/>
                  <a:pt x="4941423" y="783591"/>
                  <a:pt x="4937454" y="770643"/>
                </a:cubicBezTo>
                <a:cubicBezTo>
                  <a:pt x="4933480" y="762012"/>
                  <a:pt x="4937454" y="753381"/>
                  <a:pt x="4941423" y="749068"/>
                </a:cubicBezTo>
                <a:cubicBezTo>
                  <a:pt x="4945396" y="744750"/>
                  <a:pt x="4945396" y="740437"/>
                  <a:pt x="4941423" y="736120"/>
                </a:cubicBezTo>
                <a:cubicBezTo>
                  <a:pt x="4937454" y="736120"/>
                  <a:pt x="4933480" y="736120"/>
                  <a:pt x="4933480" y="740437"/>
                </a:cubicBezTo>
                <a:cubicBezTo>
                  <a:pt x="4933480" y="744750"/>
                  <a:pt x="4925538" y="753381"/>
                  <a:pt x="4917595" y="753381"/>
                </a:cubicBezTo>
                <a:cubicBezTo>
                  <a:pt x="4905683" y="753381"/>
                  <a:pt x="4897740" y="749068"/>
                  <a:pt x="4885824" y="731806"/>
                </a:cubicBezTo>
                <a:cubicBezTo>
                  <a:pt x="4877882" y="723176"/>
                  <a:pt x="4865970" y="710227"/>
                  <a:pt x="4858027" y="710227"/>
                </a:cubicBezTo>
                <a:cubicBezTo>
                  <a:pt x="4850084" y="710227"/>
                  <a:pt x="4846111" y="705913"/>
                  <a:pt x="4854054" y="701596"/>
                </a:cubicBezTo>
                <a:cubicBezTo>
                  <a:pt x="4858027" y="697283"/>
                  <a:pt x="4858027" y="692965"/>
                  <a:pt x="4854054" y="688652"/>
                </a:cubicBezTo>
                <a:cubicBezTo>
                  <a:pt x="4850084" y="684335"/>
                  <a:pt x="4850084" y="680021"/>
                  <a:pt x="4850084" y="675703"/>
                </a:cubicBezTo>
                <a:cubicBezTo>
                  <a:pt x="4850084" y="671390"/>
                  <a:pt x="4850084" y="667072"/>
                  <a:pt x="4846111" y="667072"/>
                </a:cubicBezTo>
                <a:cubicBezTo>
                  <a:pt x="4846111" y="667072"/>
                  <a:pt x="4842142" y="671390"/>
                  <a:pt x="4838168" y="680021"/>
                </a:cubicBezTo>
                <a:cubicBezTo>
                  <a:pt x="4834199" y="688652"/>
                  <a:pt x="4834199" y="692965"/>
                  <a:pt x="4838168" y="688652"/>
                </a:cubicBezTo>
                <a:cubicBezTo>
                  <a:pt x="4842142" y="684335"/>
                  <a:pt x="4842142" y="692965"/>
                  <a:pt x="4842142" y="705913"/>
                </a:cubicBezTo>
                <a:cubicBezTo>
                  <a:pt x="4842142" y="723176"/>
                  <a:pt x="4842142" y="731806"/>
                  <a:pt x="4838168" y="727489"/>
                </a:cubicBezTo>
                <a:cubicBezTo>
                  <a:pt x="4838168" y="727489"/>
                  <a:pt x="4834199" y="731806"/>
                  <a:pt x="4834199" y="736120"/>
                </a:cubicBezTo>
                <a:cubicBezTo>
                  <a:pt x="4834199" y="740437"/>
                  <a:pt x="4834199" y="736120"/>
                  <a:pt x="4830226" y="727489"/>
                </a:cubicBezTo>
                <a:cubicBezTo>
                  <a:pt x="4826257" y="718857"/>
                  <a:pt x="4826257" y="701596"/>
                  <a:pt x="4830226" y="684335"/>
                </a:cubicBezTo>
                <a:cubicBezTo>
                  <a:pt x="4834199" y="662759"/>
                  <a:pt x="4834199" y="658442"/>
                  <a:pt x="4822283" y="645498"/>
                </a:cubicBezTo>
                <a:cubicBezTo>
                  <a:pt x="4814341" y="641180"/>
                  <a:pt x="4814341" y="632549"/>
                  <a:pt x="4822283" y="610974"/>
                </a:cubicBezTo>
                <a:cubicBezTo>
                  <a:pt x="4834199" y="585081"/>
                  <a:pt x="4834199" y="580764"/>
                  <a:pt x="4834199" y="602344"/>
                </a:cubicBezTo>
                <a:cubicBezTo>
                  <a:pt x="4834199" y="615288"/>
                  <a:pt x="4834199" y="628236"/>
                  <a:pt x="4834199" y="636866"/>
                </a:cubicBezTo>
                <a:cubicBezTo>
                  <a:pt x="4834199" y="645498"/>
                  <a:pt x="4834199" y="645498"/>
                  <a:pt x="4842142" y="636866"/>
                </a:cubicBezTo>
                <a:cubicBezTo>
                  <a:pt x="4854054" y="619605"/>
                  <a:pt x="4865970" y="623918"/>
                  <a:pt x="4861997" y="645498"/>
                </a:cubicBezTo>
                <a:cubicBezTo>
                  <a:pt x="4858027" y="662759"/>
                  <a:pt x="4885824" y="710227"/>
                  <a:pt x="4901710" y="714544"/>
                </a:cubicBezTo>
                <a:cubicBezTo>
                  <a:pt x="4909653" y="714544"/>
                  <a:pt x="4913626" y="723176"/>
                  <a:pt x="4917595" y="727489"/>
                </a:cubicBezTo>
                <a:cubicBezTo>
                  <a:pt x="4921568" y="736120"/>
                  <a:pt x="4925538" y="731806"/>
                  <a:pt x="4921568" y="718857"/>
                </a:cubicBezTo>
                <a:cubicBezTo>
                  <a:pt x="4917595" y="705913"/>
                  <a:pt x="4921568" y="697283"/>
                  <a:pt x="4929511" y="692965"/>
                </a:cubicBezTo>
                <a:cubicBezTo>
                  <a:pt x="4937454" y="688652"/>
                  <a:pt x="4941423" y="688652"/>
                  <a:pt x="4941423" y="701596"/>
                </a:cubicBezTo>
                <a:cubicBezTo>
                  <a:pt x="4941423" y="710227"/>
                  <a:pt x="4949365" y="727489"/>
                  <a:pt x="4957309" y="744750"/>
                </a:cubicBezTo>
                <a:cubicBezTo>
                  <a:pt x="4965251" y="757699"/>
                  <a:pt x="4973194" y="766330"/>
                  <a:pt x="4973194" y="762012"/>
                </a:cubicBezTo>
                <a:cubicBezTo>
                  <a:pt x="4973194" y="757699"/>
                  <a:pt x="4969224" y="749068"/>
                  <a:pt x="4965251" y="744750"/>
                </a:cubicBezTo>
                <a:cubicBezTo>
                  <a:pt x="4961281" y="740437"/>
                  <a:pt x="4957309" y="723176"/>
                  <a:pt x="4953339" y="710227"/>
                </a:cubicBezTo>
                <a:cubicBezTo>
                  <a:pt x="4949365" y="697283"/>
                  <a:pt x="4945396" y="680021"/>
                  <a:pt x="4937454" y="671390"/>
                </a:cubicBezTo>
                <a:cubicBezTo>
                  <a:pt x="4933480" y="662759"/>
                  <a:pt x="4925538" y="649811"/>
                  <a:pt x="4921568" y="641180"/>
                </a:cubicBezTo>
                <a:cubicBezTo>
                  <a:pt x="4917595" y="628236"/>
                  <a:pt x="4889798" y="619605"/>
                  <a:pt x="4889798" y="632549"/>
                </a:cubicBezTo>
                <a:cubicBezTo>
                  <a:pt x="4889798" y="636866"/>
                  <a:pt x="4893767" y="641180"/>
                  <a:pt x="4897740" y="641180"/>
                </a:cubicBezTo>
                <a:cubicBezTo>
                  <a:pt x="4905683" y="641180"/>
                  <a:pt x="4909653" y="645498"/>
                  <a:pt x="4905683" y="649811"/>
                </a:cubicBezTo>
                <a:cubicBezTo>
                  <a:pt x="4901710" y="662759"/>
                  <a:pt x="4877882" y="641180"/>
                  <a:pt x="4873913" y="623918"/>
                </a:cubicBezTo>
                <a:cubicBezTo>
                  <a:pt x="4873913" y="615288"/>
                  <a:pt x="4869939" y="606656"/>
                  <a:pt x="4865970" y="606656"/>
                </a:cubicBezTo>
                <a:cubicBezTo>
                  <a:pt x="4858027" y="606656"/>
                  <a:pt x="4858027" y="589395"/>
                  <a:pt x="4869939" y="585081"/>
                </a:cubicBezTo>
                <a:cubicBezTo>
                  <a:pt x="4873913" y="585081"/>
                  <a:pt x="4877882" y="585081"/>
                  <a:pt x="4873913" y="593712"/>
                </a:cubicBezTo>
                <a:cubicBezTo>
                  <a:pt x="4873913" y="602344"/>
                  <a:pt x="4873913" y="606656"/>
                  <a:pt x="4877882" y="606656"/>
                </a:cubicBezTo>
                <a:cubicBezTo>
                  <a:pt x="4881855" y="606656"/>
                  <a:pt x="4885824" y="602344"/>
                  <a:pt x="4885824" y="598025"/>
                </a:cubicBezTo>
                <a:cubicBezTo>
                  <a:pt x="4885824" y="593712"/>
                  <a:pt x="4885824" y="585081"/>
                  <a:pt x="4885824" y="580764"/>
                </a:cubicBezTo>
                <a:cubicBezTo>
                  <a:pt x="4885824" y="576451"/>
                  <a:pt x="4889798" y="572133"/>
                  <a:pt x="4893767" y="572133"/>
                </a:cubicBezTo>
                <a:cubicBezTo>
                  <a:pt x="4897740" y="572133"/>
                  <a:pt x="4905683" y="563502"/>
                  <a:pt x="4905683" y="554871"/>
                </a:cubicBezTo>
                <a:cubicBezTo>
                  <a:pt x="4909653" y="537610"/>
                  <a:pt x="4929511" y="528978"/>
                  <a:pt x="4933480" y="541927"/>
                </a:cubicBezTo>
                <a:cubicBezTo>
                  <a:pt x="4937454" y="546241"/>
                  <a:pt x="4941423" y="559189"/>
                  <a:pt x="4949365" y="567820"/>
                </a:cubicBezTo>
                <a:cubicBezTo>
                  <a:pt x="4957309" y="576451"/>
                  <a:pt x="4961281" y="589395"/>
                  <a:pt x="4961281" y="589395"/>
                </a:cubicBezTo>
                <a:cubicBezTo>
                  <a:pt x="4957309" y="598025"/>
                  <a:pt x="4925538" y="576451"/>
                  <a:pt x="4929511" y="567820"/>
                </a:cubicBezTo>
                <a:cubicBezTo>
                  <a:pt x="4929511" y="563502"/>
                  <a:pt x="4929511" y="559189"/>
                  <a:pt x="4925538" y="559189"/>
                </a:cubicBezTo>
                <a:cubicBezTo>
                  <a:pt x="4913626" y="559189"/>
                  <a:pt x="4913626" y="576451"/>
                  <a:pt x="4921568" y="585081"/>
                </a:cubicBezTo>
                <a:cubicBezTo>
                  <a:pt x="4925538" y="589395"/>
                  <a:pt x="4933480" y="610974"/>
                  <a:pt x="4937454" y="628236"/>
                </a:cubicBezTo>
                <a:cubicBezTo>
                  <a:pt x="4941423" y="645498"/>
                  <a:pt x="4945396" y="654129"/>
                  <a:pt x="4945396" y="645498"/>
                </a:cubicBezTo>
                <a:cubicBezTo>
                  <a:pt x="4945396" y="636866"/>
                  <a:pt x="4949365" y="632549"/>
                  <a:pt x="4953339" y="636866"/>
                </a:cubicBezTo>
                <a:cubicBezTo>
                  <a:pt x="4957309" y="641180"/>
                  <a:pt x="4961281" y="636866"/>
                  <a:pt x="4957309" y="623918"/>
                </a:cubicBezTo>
                <a:cubicBezTo>
                  <a:pt x="4953339" y="606656"/>
                  <a:pt x="4953339" y="606656"/>
                  <a:pt x="4961281" y="619605"/>
                </a:cubicBezTo>
                <a:cubicBezTo>
                  <a:pt x="4965251" y="628236"/>
                  <a:pt x="4965251" y="636866"/>
                  <a:pt x="4965251" y="641180"/>
                </a:cubicBezTo>
                <a:cubicBezTo>
                  <a:pt x="4961281" y="645498"/>
                  <a:pt x="4965251" y="649811"/>
                  <a:pt x="4973194" y="645498"/>
                </a:cubicBezTo>
                <a:cubicBezTo>
                  <a:pt x="4981136" y="641180"/>
                  <a:pt x="4985110" y="645498"/>
                  <a:pt x="4989079" y="649811"/>
                </a:cubicBezTo>
                <a:cubicBezTo>
                  <a:pt x="4993052" y="654129"/>
                  <a:pt x="4989079" y="658442"/>
                  <a:pt x="4981136" y="658442"/>
                </a:cubicBezTo>
                <a:cubicBezTo>
                  <a:pt x="4965251" y="658442"/>
                  <a:pt x="4965251" y="667072"/>
                  <a:pt x="4977167" y="684335"/>
                </a:cubicBezTo>
                <a:cubicBezTo>
                  <a:pt x="4981136" y="692965"/>
                  <a:pt x="4981136" y="701596"/>
                  <a:pt x="4981136" y="705913"/>
                </a:cubicBezTo>
                <a:cubicBezTo>
                  <a:pt x="4973194" y="727489"/>
                  <a:pt x="5000995" y="718857"/>
                  <a:pt x="5008937" y="701596"/>
                </a:cubicBezTo>
                <a:cubicBezTo>
                  <a:pt x="5012906" y="688652"/>
                  <a:pt x="5012906" y="684335"/>
                  <a:pt x="5008937" y="684335"/>
                </a:cubicBezTo>
                <a:cubicBezTo>
                  <a:pt x="5004964" y="684335"/>
                  <a:pt x="5004964" y="684335"/>
                  <a:pt x="5004964" y="680021"/>
                </a:cubicBezTo>
                <a:cubicBezTo>
                  <a:pt x="5012906" y="671390"/>
                  <a:pt x="5028792" y="684335"/>
                  <a:pt x="5028792" y="697283"/>
                </a:cubicBezTo>
                <a:cubicBezTo>
                  <a:pt x="5028792" y="718857"/>
                  <a:pt x="5040708" y="714544"/>
                  <a:pt x="5048650" y="692965"/>
                </a:cubicBezTo>
                <a:cubicBezTo>
                  <a:pt x="5052620" y="684335"/>
                  <a:pt x="5056593" y="680021"/>
                  <a:pt x="5056593" y="684335"/>
                </a:cubicBezTo>
                <a:cubicBezTo>
                  <a:pt x="5056593" y="692965"/>
                  <a:pt x="5076448" y="697283"/>
                  <a:pt x="5076448" y="688652"/>
                </a:cubicBezTo>
                <a:cubicBezTo>
                  <a:pt x="5076448" y="684335"/>
                  <a:pt x="5072478" y="675703"/>
                  <a:pt x="5064536" y="667072"/>
                </a:cubicBezTo>
                <a:cubicBezTo>
                  <a:pt x="5056593" y="658442"/>
                  <a:pt x="5056593" y="654129"/>
                  <a:pt x="5060562" y="658442"/>
                </a:cubicBezTo>
                <a:cubicBezTo>
                  <a:pt x="5064536" y="662759"/>
                  <a:pt x="5072478" y="658442"/>
                  <a:pt x="5076448" y="654129"/>
                </a:cubicBezTo>
                <a:cubicBezTo>
                  <a:pt x="5080421" y="649811"/>
                  <a:pt x="5084391" y="649811"/>
                  <a:pt x="5088364" y="654129"/>
                </a:cubicBezTo>
                <a:cubicBezTo>
                  <a:pt x="5088364" y="658442"/>
                  <a:pt x="5092333" y="662759"/>
                  <a:pt x="5096307" y="658442"/>
                </a:cubicBezTo>
                <a:cubicBezTo>
                  <a:pt x="5100275" y="654129"/>
                  <a:pt x="5100275" y="658442"/>
                  <a:pt x="5100275" y="667072"/>
                </a:cubicBezTo>
                <a:cubicBezTo>
                  <a:pt x="5100275" y="688652"/>
                  <a:pt x="5120134" y="701596"/>
                  <a:pt x="5128077" y="688652"/>
                </a:cubicBezTo>
                <a:cubicBezTo>
                  <a:pt x="5136019" y="680021"/>
                  <a:pt x="5132046" y="675703"/>
                  <a:pt x="5124103" y="667072"/>
                </a:cubicBezTo>
                <a:cubicBezTo>
                  <a:pt x="5112192" y="654129"/>
                  <a:pt x="5116162" y="645498"/>
                  <a:pt x="5128077" y="641180"/>
                </a:cubicBezTo>
                <a:cubicBezTo>
                  <a:pt x="5128077" y="636866"/>
                  <a:pt x="5132046" y="636866"/>
                  <a:pt x="5136019" y="636866"/>
                </a:cubicBezTo>
                <a:cubicBezTo>
                  <a:pt x="5139989" y="636866"/>
                  <a:pt x="5136019" y="632549"/>
                  <a:pt x="5132046" y="623918"/>
                </a:cubicBezTo>
                <a:cubicBezTo>
                  <a:pt x="5120134" y="606656"/>
                  <a:pt x="5128077" y="598025"/>
                  <a:pt x="5143963" y="610974"/>
                </a:cubicBezTo>
                <a:cubicBezTo>
                  <a:pt x="5151905" y="615288"/>
                  <a:pt x="5159848" y="619605"/>
                  <a:pt x="5163817" y="615288"/>
                </a:cubicBezTo>
                <a:cubicBezTo>
                  <a:pt x="5167790" y="610974"/>
                  <a:pt x="5175733" y="641180"/>
                  <a:pt x="5171759" y="654129"/>
                </a:cubicBezTo>
                <a:cubicBezTo>
                  <a:pt x="5167790" y="662759"/>
                  <a:pt x="5171759" y="662759"/>
                  <a:pt x="5179703" y="654129"/>
                </a:cubicBezTo>
                <a:cubicBezTo>
                  <a:pt x="5187644" y="645498"/>
                  <a:pt x="5195588" y="641180"/>
                  <a:pt x="5195588" y="636866"/>
                </a:cubicBezTo>
                <a:cubicBezTo>
                  <a:pt x="5199560" y="623918"/>
                  <a:pt x="5183675" y="589395"/>
                  <a:pt x="5179703" y="598025"/>
                </a:cubicBezTo>
                <a:cubicBezTo>
                  <a:pt x="5175733" y="602344"/>
                  <a:pt x="5175733" y="602344"/>
                  <a:pt x="5175733" y="598025"/>
                </a:cubicBezTo>
                <a:cubicBezTo>
                  <a:pt x="5175733" y="593712"/>
                  <a:pt x="5179703" y="585081"/>
                  <a:pt x="5187644" y="576451"/>
                </a:cubicBezTo>
                <a:cubicBezTo>
                  <a:pt x="5195588" y="563502"/>
                  <a:pt x="5199560" y="554871"/>
                  <a:pt x="5191619" y="546241"/>
                </a:cubicBezTo>
                <a:cubicBezTo>
                  <a:pt x="5187644" y="537610"/>
                  <a:pt x="5187644" y="533297"/>
                  <a:pt x="5191619" y="533297"/>
                </a:cubicBezTo>
                <a:cubicBezTo>
                  <a:pt x="5195588" y="533297"/>
                  <a:pt x="5199560" y="537610"/>
                  <a:pt x="5199560" y="541927"/>
                </a:cubicBezTo>
                <a:cubicBezTo>
                  <a:pt x="5199560" y="546241"/>
                  <a:pt x="5207504" y="554871"/>
                  <a:pt x="5215446" y="559189"/>
                </a:cubicBezTo>
                <a:cubicBezTo>
                  <a:pt x="5235300" y="572133"/>
                  <a:pt x="5243243" y="572133"/>
                  <a:pt x="5227359" y="559189"/>
                </a:cubicBezTo>
                <a:cubicBezTo>
                  <a:pt x="5219415" y="550558"/>
                  <a:pt x="5219415" y="546241"/>
                  <a:pt x="5223388" y="541927"/>
                </a:cubicBezTo>
                <a:cubicBezTo>
                  <a:pt x="5227359" y="537610"/>
                  <a:pt x="5278987" y="602344"/>
                  <a:pt x="5278987" y="615288"/>
                </a:cubicBezTo>
                <a:cubicBezTo>
                  <a:pt x="5278987" y="619605"/>
                  <a:pt x="5278987" y="619605"/>
                  <a:pt x="5282956" y="615288"/>
                </a:cubicBezTo>
                <a:cubicBezTo>
                  <a:pt x="5286929" y="610974"/>
                  <a:pt x="5298841" y="615288"/>
                  <a:pt x="5306784" y="619605"/>
                </a:cubicBezTo>
                <a:cubicBezTo>
                  <a:pt x="5322669" y="628236"/>
                  <a:pt x="5326643" y="628236"/>
                  <a:pt x="5330612" y="615288"/>
                </a:cubicBezTo>
                <a:cubicBezTo>
                  <a:pt x="5334585" y="598025"/>
                  <a:pt x="5346497" y="606656"/>
                  <a:pt x="5346497" y="628236"/>
                </a:cubicBezTo>
                <a:cubicBezTo>
                  <a:pt x="5346497" y="636866"/>
                  <a:pt x="5350472" y="645498"/>
                  <a:pt x="5354440" y="645498"/>
                </a:cubicBezTo>
                <a:cubicBezTo>
                  <a:pt x="5358413" y="645498"/>
                  <a:pt x="5362383" y="636866"/>
                  <a:pt x="5362383" y="632549"/>
                </a:cubicBezTo>
                <a:cubicBezTo>
                  <a:pt x="5362383" y="619605"/>
                  <a:pt x="5378268" y="606656"/>
                  <a:pt x="5386210" y="615288"/>
                </a:cubicBezTo>
                <a:cubicBezTo>
                  <a:pt x="5398126" y="623918"/>
                  <a:pt x="5390184" y="615288"/>
                  <a:pt x="5374298" y="593712"/>
                </a:cubicBezTo>
                <a:cubicBezTo>
                  <a:pt x="5366356" y="585081"/>
                  <a:pt x="5358413" y="580764"/>
                  <a:pt x="5362383" y="585081"/>
                </a:cubicBezTo>
                <a:cubicBezTo>
                  <a:pt x="5366356" y="589395"/>
                  <a:pt x="5362383" y="593712"/>
                  <a:pt x="5358413" y="598025"/>
                </a:cubicBezTo>
                <a:cubicBezTo>
                  <a:pt x="5354440" y="598025"/>
                  <a:pt x="5350472" y="598025"/>
                  <a:pt x="5350472" y="589395"/>
                </a:cubicBezTo>
                <a:cubicBezTo>
                  <a:pt x="5350472" y="585081"/>
                  <a:pt x="5354440" y="572133"/>
                  <a:pt x="5362383" y="572133"/>
                </a:cubicBezTo>
                <a:cubicBezTo>
                  <a:pt x="5370325" y="572133"/>
                  <a:pt x="5378268" y="563502"/>
                  <a:pt x="5382241" y="554871"/>
                </a:cubicBezTo>
                <a:cubicBezTo>
                  <a:pt x="5390184" y="541927"/>
                  <a:pt x="5390184" y="541927"/>
                  <a:pt x="5406069" y="554871"/>
                </a:cubicBezTo>
                <a:cubicBezTo>
                  <a:pt x="5414013" y="563502"/>
                  <a:pt x="5425924" y="567820"/>
                  <a:pt x="5429897" y="567820"/>
                </a:cubicBezTo>
                <a:cubicBezTo>
                  <a:pt x="5433866" y="567820"/>
                  <a:pt x="5437840" y="572133"/>
                  <a:pt x="5437840" y="576451"/>
                </a:cubicBezTo>
                <a:cubicBezTo>
                  <a:pt x="5437840" y="580764"/>
                  <a:pt x="5437840" y="585081"/>
                  <a:pt x="5441809" y="580764"/>
                </a:cubicBezTo>
                <a:cubicBezTo>
                  <a:pt x="5445782" y="580764"/>
                  <a:pt x="5453725" y="580764"/>
                  <a:pt x="5457694" y="589395"/>
                </a:cubicBezTo>
                <a:cubicBezTo>
                  <a:pt x="5465637" y="602344"/>
                  <a:pt x="5469610" y="602344"/>
                  <a:pt x="5481522" y="593712"/>
                </a:cubicBezTo>
                <a:lnTo>
                  <a:pt x="5482920" y="586123"/>
                </a:lnTo>
                <a:lnTo>
                  <a:pt x="5483012" y="586159"/>
                </a:lnTo>
                <a:lnTo>
                  <a:pt x="5482967" y="585865"/>
                </a:lnTo>
                <a:lnTo>
                  <a:pt x="5485495" y="572133"/>
                </a:lnTo>
                <a:cubicBezTo>
                  <a:pt x="5481522" y="567820"/>
                  <a:pt x="5477553" y="572133"/>
                  <a:pt x="5481522" y="576451"/>
                </a:cubicBezTo>
                <a:lnTo>
                  <a:pt x="5482967" y="585865"/>
                </a:lnTo>
                <a:lnTo>
                  <a:pt x="5482920" y="586123"/>
                </a:lnTo>
                <a:lnTo>
                  <a:pt x="5457694" y="576451"/>
                </a:lnTo>
                <a:cubicBezTo>
                  <a:pt x="5425924" y="563502"/>
                  <a:pt x="5425924" y="546241"/>
                  <a:pt x="5457694" y="550558"/>
                </a:cubicBezTo>
                <a:cubicBezTo>
                  <a:pt x="5469610" y="550558"/>
                  <a:pt x="5485495" y="550558"/>
                  <a:pt x="5489465" y="546241"/>
                </a:cubicBezTo>
                <a:cubicBezTo>
                  <a:pt x="5493438" y="537610"/>
                  <a:pt x="5501381" y="541927"/>
                  <a:pt x="5513293" y="554871"/>
                </a:cubicBezTo>
                <a:cubicBezTo>
                  <a:pt x="5521236" y="563502"/>
                  <a:pt x="5529178" y="567820"/>
                  <a:pt x="5525209" y="559189"/>
                </a:cubicBezTo>
                <a:cubicBezTo>
                  <a:pt x="5521236" y="550558"/>
                  <a:pt x="5521236" y="550558"/>
                  <a:pt x="5529178" y="559189"/>
                </a:cubicBezTo>
                <a:cubicBezTo>
                  <a:pt x="5537121" y="563502"/>
                  <a:pt x="5541094" y="576451"/>
                  <a:pt x="5541094" y="580764"/>
                </a:cubicBezTo>
                <a:cubicBezTo>
                  <a:pt x="5541094" y="589395"/>
                  <a:pt x="5545063" y="593712"/>
                  <a:pt x="5549037" y="593712"/>
                </a:cubicBezTo>
                <a:cubicBezTo>
                  <a:pt x="5553006" y="593712"/>
                  <a:pt x="5556979" y="585081"/>
                  <a:pt x="5553006" y="567820"/>
                </a:cubicBezTo>
                <a:cubicBezTo>
                  <a:pt x="5549037" y="541927"/>
                  <a:pt x="5549037" y="541927"/>
                  <a:pt x="5568891" y="541927"/>
                </a:cubicBezTo>
                <a:cubicBezTo>
                  <a:pt x="5580807" y="541927"/>
                  <a:pt x="5592719" y="541927"/>
                  <a:pt x="5592719" y="546241"/>
                </a:cubicBezTo>
                <a:cubicBezTo>
                  <a:pt x="5600662" y="554871"/>
                  <a:pt x="5588750" y="580764"/>
                  <a:pt x="5580807" y="580764"/>
                </a:cubicBezTo>
                <a:cubicBezTo>
                  <a:pt x="5576834" y="580764"/>
                  <a:pt x="5572864" y="589395"/>
                  <a:pt x="5572864" y="602344"/>
                </a:cubicBezTo>
                <a:cubicBezTo>
                  <a:pt x="5572864" y="615288"/>
                  <a:pt x="5576834" y="623918"/>
                  <a:pt x="5580807" y="623918"/>
                </a:cubicBezTo>
                <a:cubicBezTo>
                  <a:pt x="5584777" y="623918"/>
                  <a:pt x="5588750" y="619605"/>
                  <a:pt x="5588750" y="615288"/>
                </a:cubicBezTo>
                <a:cubicBezTo>
                  <a:pt x="5588750" y="610974"/>
                  <a:pt x="5588750" y="606656"/>
                  <a:pt x="5592719" y="606656"/>
                </a:cubicBezTo>
                <a:cubicBezTo>
                  <a:pt x="5596693" y="606656"/>
                  <a:pt x="5600662" y="615288"/>
                  <a:pt x="5600662" y="628236"/>
                </a:cubicBezTo>
                <a:cubicBezTo>
                  <a:pt x="5600662" y="649811"/>
                  <a:pt x="5604635" y="658442"/>
                  <a:pt x="5612578" y="697283"/>
                </a:cubicBezTo>
                <a:lnTo>
                  <a:pt x="5616547" y="718857"/>
                </a:lnTo>
                <a:lnTo>
                  <a:pt x="5624489" y="692965"/>
                </a:lnTo>
                <a:cubicBezTo>
                  <a:pt x="5628463" y="680021"/>
                  <a:pt x="5632433" y="675703"/>
                  <a:pt x="5632433" y="684335"/>
                </a:cubicBezTo>
                <a:cubicBezTo>
                  <a:pt x="5632433" y="697283"/>
                  <a:pt x="5644349" y="705913"/>
                  <a:pt x="5644349" y="692965"/>
                </a:cubicBezTo>
                <a:cubicBezTo>
                  <a:pt x="5644349" y="688652"/>
                  <a:pt x="5648318" y="684335"/>
                  <a:pt x="5652291" y="684335"/>
                </a:cubicBezTo>
                <a:cubicBezTo>
                  <a:pt x="5656260" y="684335"/>
                  <a:pt x="5660234" y="688652"/>
                  <a:pt x="5660234" y="692965"/>
                </a:cubicBezTo>
                <a:cubicBezTo>
                  <a:pt x="5660234" y="697283"/>
                  <a:pt x="5660234" y="701596"/>
                  <a:pt x="5664203" y="697283"/>
                </a:cubicBezTo>
                <a:cubicBezTo>
                  <a:pt x="5668176" y="697283"/>
                  <a:pt x="5664203" y="684335"/>
                  <a:pt x="5660234" y="675703"/>
                </a:cubicBezTo>
                <a:cubicBezTo>
                  <a:pt x="5652291" y="662759"/>
                  <a:pt x="5652291" y="658442"/>
                  <a:pt x="5660234" y="654129"/>
                </a:cubicBezTo>
                <a:cubicBezTo>
                  <a:pt x="5664203" y="654129"/>
                  <a:pt x="5664203" y="649811"/>
                  <a:pt x="5656260" y="636866"/>
                </a:cubicBezTo>
                <a:cubicBezTo>
                  <a:pt x="5644349" y="619605"/>
                  <a:pt x="5648318" y="602344"/>
                  <a:pt x="5664203" y="602344"/>
                </a:cubicBezTo>
                <a:cubicBezTo>
                  <a:pt x="5668176" y="602344"/>
                  <a:pt x="5672145" y="598025"/>
                  <a:pt x="5672145" y="589395"/>
                </a:cubicBezTo>
                <a:cubicBezTo>
                  <a:pt x="5672145" y="567820"/>
                  <a:pt x="5656260" y="567820"/>
                  <a:pt x="5652291" y="589395"/>
                </a:cubicBezTo>
                <a:cubicBezTo>
                  <a:pt x="5644349" y="619605"/>
                  <a:pt x="5636405" y="628236"/>
                  <a:pt x="5620520" y="619605"/>
                </a:cubicBezTo>
                <a:cubicBezTo>
                  <a:pt x="5608604" y="610974"/>
                  <a:pt x="5608604" y="610974"/>
                  <a:pt x="5620520" y="623918"/>
                </a:cubicBezTo>
                <a:cubicBezTo>
                  <a:pt x="5624489" y="632549"/>
                  <a:pt x="5632433" y="636866"/>
                  <a:pt x="5636405" y="632549"/>
                </a:cubicBezTo>
                <a:cubicBezTo>
                  <a:pt x="5636405" y="628236"/>
                  <a:pt x="5640375" y="632549"/>
                  <a:pt x="5644349" y="636866"/>
                </a:cubicBezTo>
                <a:cubicBezTo>
                  <a:pt x="5648318" y="645498"/>
                  <a:pt x="5644349" y="649811"/>
                  <a:pt x="5640375" y="654129"/>
                </a:cubicBezTo>
                <a:cubicBezTo>
                  <a:pt x="5632433" y="658442"/>
                  <a:pt x="5624489" y="654129"/>
                  <a:pt x="5616547" y="641180"/>
                </a:cubicBezTo>
                <a:cubicBezTo>
                  <a:pt x="5592719" y="610974"/>
                  <a:pt x="5592719" y="589395"/>
                  <a:pt x="5608604" y="580764"/>
                </a:cubicBezTo>
                <a:cubicBezTo>
                  <a:pt x="5612578" y="576451"/>
                  <a:pt x="5616547" y="572133"/>
                  <a:pt x="5612578" y="572133"/>
                </a:cubicBezTo>
                <a:cubicBezTo>
                  <a:pt x="5600662" y="572133"/>
                  <a:pt x="5600662" y="554871"/>
                  <a:pt x="5608604" y="554871"/>
                </a:cubicBezTo>
                <a:cubicBezTo>
                  <a:pt x="5612578" y="554871"/>
                  <a:pt x="5620520" y="563502"/>
                  <a:pt x="5624489" y="567820"/>
                </a:cubicBezTo>
                <a:cubicBezTo>
                  <a:pt x="5636405" y="580764"/>
                  <a:pt x="5640375" y="576451"/>
                  <a:pt x="5636405" y="554871"/>
                </a:cubicBezTo>
                <a:cubicBezTo>
                  <a:pt x="5636405" y="546241"/>
                  <a:pt x="5636405" y="546241"/>
                  <a:pt x="5644349" y="554871"/>
                </a:cubicBezTo>
                <a:cubicBezTo>
                  <a:pt x="5648318" y="559189"/>
                  <a:pt x="5660234" y="563502"/>
                  <a:pt x="5664203" y="559189"/>
                </a:cubicBezTo>
                <a:cubicBezTo>
                  <a:pt x="5668176" y="554871"/>
                  <a:pt x="5672145" y="559188"/>
                  <a:pt x="5668176" y="563502"/>
                </a:cubicBezTo>
                <a:cubicBezTo>
                  <a:pt x="5664203" y="567820"/>
                  <a:pt x="5668176" y="572133"/>
                  <a:pt x="5672145" y="572133"/>
                </a:cubicBezTo>
                <a:cubicBezTo>
                  <a:pt x="5692004" y="567820"/>
                  <a:pt x="5695974" y="572133"/>
                  <a:pt x="5695974" y="589395"/>
                </a:cubicBezTo>
                <a:cubicBezTo>
                  <a:pt x="5695974" y="598025"/>
                  <a:pt x="5692004" y="602344"/>
                  <a:pt x="5688031" y="598025"/>
                </a:cubicBezTo>
                <a:cubicBezTo>
                  <a:pt x="5684061" y="593712"/>
                  <a:pt x="5684061" y="598025"/>
                  <a:pt x="5688031" y="606656"/>
                </a:cubicBezTo>
                <a:cubicBezTo>
                  <a:pt x="5692004" y="615287"/>
                  <a:pt x="5699947" y="619605"/>
                  <a:pt x="5703916" y="619605"/>
                </a:cubicBezTo>
                <a:cubicBezTo>
                  <a:pt x="5707890" y="619605"/>
                  <a:pt x="5711858" y="623918"/>
                  <a:pt x="5711858" y="632549"/>
                </a:cubicBezTo>
                <a:cubicBezTo>
                  <a:pt x="5711858" y="649811"/>
                  <a:pt x="5723775" y="671390"/>
                  <a:pt x="5727745" y="667072"/>
                </a:cubicBezTo>
                <a:cubicBezTo>
                  <a:pt x="5731717" y="662759"/>
                  <a:pt x="5735686" y="658442"/>
                  <a:pt x="5731717" y="654128"/>
                </a:cubicBezTo>
                <a:cubicBezTo>
                  <a:pt x="5723775" y="641179"/>
                  <a:pt x="5735686" y="649811"/>
                  <a:pt x="5743630" y="662759"/>
                </a:cubicBezTo>
                <a:cubicBezTo>
                  <a:pt x="5751572" y="675703"/>
                  <a:pt x="5755546" y="675703"/>
                  <a:pt x="5763488" y="658442"/>
                </a:cubicBezTo>
                <a:cubicBezTo>
                  <a:pt x="5771431" y="649811"/>
                  <a:pt x="5771431" y="636866"/>
                  <a:pt x="5771431" y="628236"/>
                </a:cubicBezTo>
                <a:cubicBezTo>
                  <a:pt x="5767457" y="610974"/>
                  <a:pt x="5775400" y="602344"/>
                  <a:pt x="5787316" y="615287"/>
                </a:cubicBezTo>
                <a:cubicBezTo>
                  <a:pt x="5791286" y="619605"/>
                  <a:pt x="5799227" y="623918"/>
                  <a:pt x="5803202" y="619605"/>
                </a:cubicBezTo>
                <a:cubicBezTo>
                  <a:pt x="5807171" y="619605"/>
                  <a:pt x="5811143" y="619605"/>
                  <a:pt x="5811143" y="623918"/>
                </a:cubicBezTo>
                <a:cubicBezTo>
                  <a:pt x="5811143" y="632549"/>
                  <a:pt x="5787316" y="649811"/>
                  <a:pt x="5783342" y="645498"/>
                </a:cubicBezTo>
                <a:cubicBezTo>
                  <a:pt x="5783342" y="649811"/>
                  <a:pt x="5783342" y="658442"/>
                  <a:pt x="5779373" y="671390"/>
                </a:cubicBezTo>
                <a:cubicBezTo>
                  <a:pt x="5771431" y="692965"/>
                  <a:pt x="5779373" y="731806"/>
                  <a:pt x="5791286" y="731806"/>
                </a:cubicBezTo>
                <a:cubicBezTo>
                  <a:pt x="5795258" y="731806"/>
                  <a:pt x="5795258" y="692965"/>
                  <a:pt x="5787316" y="680021"/>
                </a:cubicBezTo>
                <a:cubicBezTo>
                  <a:pt x="5783342" y="675703"/>
                  <a:pt x="5787316" y="671390"/>
                  <a:pt x="5795258" y="671390"/>
                </a:cubicBezTo>
                <a:cubicBezTo>
                  <a:pt x="5803202" y="671390"/>
                  <a:pt x="5811143" y="667072"/>
                  <a:pt x="5811143" y="662759"/>
                </a:cubicBezTo>
                <a:cubicBezTo>
                  <a:pt x="5815113" y="654128"/>
                  <a:pt x="5815113" y="654128"/>
                  <a:pt x="5819087" y="662759"/>
                </a:cubicBezTo>
                <a:cubicBezTo>
                  <a:pt x="5823055" y="667072"/>
                  <a:pt x="5827029" y="667072"/>
                  <a:pt x="5830998" y="662759"/>
                </a:cubicBezTo>
                <a:cubicBezTo>
                  <a:pt x="5838942" y="654128"/>
                  <a:pt x="5834971" y="602344"/>
                  <a:pt x="5827029" y="610974"/>
                </a:cubicBezTo>
                <a:cubicBezTo>
                  <a:pt x="5823055" y="615287"/>
                  <a:pt x="5819087" y="610974"/>
                  <a:pt x="5823055" y="606656"/>
                </a:cubicBezTo>
                <a:cubicBezTo>
                  <a:pt x="5823055" y="602344"/>
                  <a:pt x="5830998" y="598025"/>
                  <a:pt x="5838942" y="602344"/>
                </a:cubicBezTo>
                <a:cubicBezTo>
                  <a:pt x="5846883" y="606656"/>
                  <a:pt x="5858799" y="602344"/>
                  <a:pt x="5862769" y="598025"/>
                </a:cubicBezTo>
                <a:cubicBezTo>
                  <a:pt x="5874685" y="585081"/>
                  <a:pt x="5874685" y="585081"/>
                  <a:pt x="5886596" y="606656"/>
                </a:cubicBezTo>
                <a:cubicBezTo>
                  <a:pt x="5894539" y="619605"/>
                  <a:pt x="5894539" y="619605"/>
                  <a:pt x="5890570" y="606656"/>
                </a:cubicBezTo>
                <a:cubicBezTo>
                  <a:pt x="5886596" y="598025"/>
                  <a:pt x="5890570" y="585081"/>
                  <a:pt x="5898512" y="576451"/>
                </a:cubicBezTo>
                <a:cubicBezTo>
                  <a:pt x="5910424" y="559188"/>
                  <a:pt x="5910424" y="559188"/>
                  <a:pt x="5914399" y="585081"/>
                </a:cubicBezTo>
                <a:cubicBezTo>
                  <a:pt x="5918367" y="602344"/>
                  <a:pt x="5918367" y="619605"/>
                  <a:pt x="5914399" y="628236"/>
                </a:cubicBezTo>
                <a:cubicBezTo>
                  <a:pt x="5910424" y="641179"/>
                  <a:pt x="5910424" y="645498"/>
                  <a:pt x="5922340" y="645498"/>
                </a:cubicBezTo>
                <a:cubicBezTo>
                  <a:pt x="5934252" y="645498"/>
                  <a:pt x="5934252" y="641179"/>
                  <a:pt x="5934252" y="606656"/>
                </a:cubicBezTo>
                <a:cubicBezTo>
                  <a:pt x="5930284" y="580764"/>
                  <a:pt x="5934252" y="567820"/>
                  <a:pt x="5938226" y="563502"/>
                </a:cubicBezTo>
                <a:cubicBezTo>
                  <a:pt x="5942195" y="559188"/>
                  <a:pt x="5946168" y="563502"/>
                  <a:pt x="5946168" y="572133"/>
                </a:cubicBezTo>
                <a:cubicBezTo>
                  <a:pt x="5946168" y="585081"/>
                  <a:pt x="5962055" y="602344"/>
                  <a:pt x="5977939" y="602344"/>
                </a:cubicBezTo>
                <a:cubicBezTo>
                  <a:pt x="5981908" y="602344"/>
                  <a:pt x="5981908" y="598025"/>
                  <a:pt x="5973966" y="589395"/>
                </a:cubicBezTo>
                <a:cubicBezTo>
                  <a:pt x="5966023" y="580764"/>
                  <a:pt x="5958080" y="576451"/>
                  <a:pt x="5954111" y="580764"/>
                </a:cubicBezTo>
                <a:cubicBezTo>
                  <a:pt x="5954111" y="585081"/>
                  <a:pt x="5950139" y="580764"/>
                  <a:pt x="5954111" y="576451"/>
                </a:cubicBezTo>
                <a:cubicBezTo>
                  <a:pt x="5958080" y="563502"/>
                  <a:pt x="5973966" y="563502"/>
                  <a:pt x="5977939" y="576451"/>
                </a:cubicBezTo>
                <a:cubicBezTo>
                  <a:pt x="5977939" y="585081"/>
                  <a:pt x="5981908" y="585081"/>
                  <a:pt x="5989851" y="576451"/>
                </a:cubicBezTo>
                <a:cubicBezTo>
                  <a:pt x="5993824" y="572133"/>
                  <a:pt x="6009709" y="567820"/>
                  <a:pt x="6025596" y="567820"/>
                </a:cubicBezTo>
                <a:lnTo>
                  <a:pt x="6041046" y="571316"/>
                </a:lnTo>
                <a:lnTo>
                  <a:pt x="6033537" y="580764"/>
                </a:lnTo>
                <a:cubicBezTo>
                  <a:pt x="6029564" y="589395"/>
                  <a:pt x="6029564" y="593712"/>
                  <a:pt x="6037507" y="593712"/>
                </a:cubicBezTo>
                <a:cubicBezTo>
                  <a:pt x="6039493" y="593712"/>
                  <a:pt x="6042472" y="591554"/>
                  <a:pt x="6044955" y="588318"/>
                </a:cubicBezTo>
                <a:lnTo>
                  <a:pt x="6049423" y="576454"/>
                </a:lnTo>
                <a:lnTo>
                  <a:pt x="6049423" y="585081"/>
                </a:lnTo>
                <a:cubicBezTo>
                  <a:pt x="6045449" y="593712"/>
                  <a:pt x="6045449" y="598025"/>
                  <a:pt x="6049423" y="598025"/>
                </a:cubicBezTo>
                <a:cubicBezTo>
                  <a:pt x="6053392" y="598025"/>
                  <a:pt x="6061334" y="589395"/>
                  <a:pt x="6061334" y="580764"/>
                </a:cubicBezTo>
                <a:cubicBezTo>
                  <a:pt x="6061334" y="567820"/>
                  <a:pt x="6069277" y="563502"/>
                  <a:pt x="6081193" y="563502"/>
                </a:cubicBezTo>
                <a:cubicBezTo>
                  <a:pt x="6089136" y="563502"/>
                  <a:pt x="6097078" y="567820"/>
                  <a:pt x="6101048" y="572133"/>
                </a:cubicBezTo>
                <a:cubicBezTo>
                  <a:pt x="6101048" y="576451"/>
                  <a:pt x="6108990" y="585081"/>
                  <a:pt x="6116933" y="589395"/>
                </a:cubicBezTo>
                <a:cubicBezTo>
                  <a:pt x="6128849" y="598025"/>
                  <a:pt x="6128849" y="598025"/>
                  <a:pt x="6124876" y="580764"/>
                </a:cubicBezTo>
                <a:cubicBezTo>
                  <a:pt x="6120906" y="563502"/>
                  <a:pt x="6124876" y="559188"/>
                  <a:pt x="6140761" y="576451"/>
                </a:cubicBezTo>
                <a:cubicBezTo>
                  <a:pt x="6148703" y="585081"/>
                  <a:pt x="6148703" y="589395"/>
                  <a:pt x="6140761" y="593712"/>
                </a:cubicBezTo>
                <a:cubicBezTo>
                  <a:pt x="6136792" y="598025"/>
                  <a:pt x="6132818" y="602344"/>
                  <a:pt x="6132818" y="606656"/>
                </a:cubicBezTo>
                <a:cubicBezTo>
                  <a:pt x="6132818" y="615287"/>
                  <a:pt x="6156646" y="610974"/>
                  <a:pt x="6160620" y="602344"/>
                </a:cubicBezTo>
                <a:cubicBezTo>
                  <a:pt x="6164589" y="598025"/>
                  <a:pt x="6168562" y="598025"/>
                  <a:pt x="6172531" y="606656"/>
                </a:cubicBezTo>
                <a:cubicBezTo>
                  <a:pt x="6176505" y="615287"/>
                  <a:pt x="6180474" y="610974"/>
                  <a:pt x="6180474" y="598025"/>
                </a:cubicBezTo>
                <a:cubicBezTo>
                  <a:pt x="6180474" y="589395"/>
                  <a:pt x="6184447" y="576451"/>
                  <a:pt x="6188417" y="576451"/>
                </a:cubicBezTo>
                <a:cubicBezTo>
                  <a:pt x="6192390" y="572133"/>
                  <a:pt x="6196359" y="576451"/>
                  <a:pt x="6192390" y="585081"/>
                </a:cubicBezTo>
                <a:cubicBezTo>
                  <a:pt x="6188417" y="598025"/>
                  <a:pt x="6192390" y="598025"/>
                  <a:pt x="6200333" y="593712"/>
                </a:cubicBezTo>
                <a:cubicBezTo>
                  <a:pt x="6208275" y="589395"/>
                  <a:pt x="6212245" y="585081"/>
                  <a:pt x="6216218" y="580764"/>
                </a:cubicBezTo>
                <a:cubicBezTo>
                  <a:pt x="6220189" y="574292"/>
                  <a:pt x="6239053" y="573214"/>
                  <a:pt x="6257916" y="575911"/>
                </a:cubicBezTo>
                <a:lnTo>
                  <a:pt x="6297390" y="592763"/>
                </a:lnTo>
                <a:lnTo>
                  <a:pt x="6295644" y="593712"/>
                </a:lnTo>
                <a:cubicBezTo>
                  <a:pt x="6295644" y="598025"/>
                  <a:pt x="6299614" y="602344"/>
                  <a:pt x="6303587" y="602344"/>
                </a:cubicBezTo>
                <a:lnTo>
                  <a:pt x="6306462" y="600780"/>
                </a:lnTo>
                <a:lnTo>
                  <a:pt x="6309543" y="603959"/>
                </a:lnTo>
                <a:cubicBezTo>
                  <a:pt x="6312522" y="604498"/>
                  <a:pt x="6315501" y="602341"/>
                  <a:pt x="6319472" y="598025"/>
                </a:cubicBezTo>
                <a:cubicBezTo>
                  <a:pt x="6327415" y="593712"/>
                  <a:pt x="6331384" y="589395"/>
                  <a:pt x="6323441" y="585081"/>
                </a:cubicBezTo>
                <a:cubicBezTo>
                  <a:pt x="6319472" y="585081"/>
                  <a:pt x="6327415" y="580764"/>
                  <a:pt x="6339327" y="580764"/>
                </a:cubicBezTo>
                <a:cubicBezTo>
                  <a:pt x="6351243" y="580764"/>
                  <a:pt x="6363155" y="585081"/>
                  <a:pt x="6367128" y="589395"/>
                </a:cubicBezTo>
                <a:cubicBezTo>
                  <a:pt x="6375071" y="602344"/>
                  <a:pt x="6406841" y="606656"/>
                  <a:pt x="6406841" y="593712"/>
                </a:cubicBezTo>
                <a:cubicBezTo>
                  <a:pt x="6406841" y="589395"/>
                  <a:pt x="6406841" y="585081"/>
                  <a:pt x="6402868" y="589395"/>
                </a:cubicBezTo>
                <a:cubicBezTo>
                  <a:pt x="6402868" y="593712"/>
                  <a:pt x="6398899" y="589395"/>
                  <a:pt x="6394925" y="585081"/>
                </a:cubicBezTo>
                <a:cubicBezTo>
                  <a:pt x="6390956" y="580764"/>
                  <a:pt x="6398899" y="580764"/>
                  <a:pt x="6410810" y="580764"/>
                </a:cubicBezTo>
                <a:cubicBezTo>
                  <a:pt x="6430669" y="585081"/>
                  <a:pt x="6430669" y="589395"/>
                  <a:pt x="6430669" y="602344"/>
                </a:cubicBezTo>
                <a:cubicBezTo>
                  <a:pt x="6430669" y="610974"/>
                  <a:pt x="6434638" y="623918"/>
                  <a:pt x="6442581" y="632549"/>
                </a:cubicBezTo>
                <a:cubicBezTo>
                  <a:pt x="6454497" y="645498"/>
                  <a:pt x="6454497" y="645498"/>
                  <a:pt x="6454497" y="628236"/>
                </a:cubicBezTo>
                <a:cubicBezTo>
                  <a:pt x="6454497" y="619605"/>
                  <a:pt x="6450524" y="610974"/>
                  <a:pt x="6446554" y="610974"/>
                </a:cubicBezTo>
                <a:cubicBezTo>
                  <a:pt x="6442581" y="610974"/>
                  <a:pt x="6438612" y="606656"/>
                  <a:pt x="6438612" y="602344"/>
                </a:cubicBezTo>
                <a:cubicBezTo>
                  <a:pt x="6438612" y="598025"/>
                  <a:pt x="6446554" y="593712"/>
                  <a:pt x="6450524" y="598025"/>
                </a:cubicBezTo>
                <a:cubicBezTo>
                  <a:pt x="6462440" y="602344"/>
                  <a:pt x="6462440" y="602344"/>
                  <a:pt x="6454497" y="589395"/>
                </a:cubicBezTo>
                <a:cubicBezTo>
                  <a:pt x="6446554" y="576451"/>
                  <a:pt x="6446554" y="576451"/>
                  <a:pt x="6454497" y="576451"/>
                </a:cubicBezTo>
                <a:cubicBezTo>
                  <a:pt x="6458466" y="576451"/>
                  <a:pt x="6466409" y="580764"/>
                  <a:pt x="6466409" y="585081"/>
                </a:cubicBezTo>
                <a:cubicBezTo>
                  <a:pt x="6466409" y="593712"/>
                  <a:pt x="6470382" y="593712"/>
                  <a:pt x="6474352" y="585081"/>
                </a:cubicBezTo>
                <a:cubicBezTo>
                  <a:pt x="6482294" y="567820"/>
                  <a:pt x="6645120" y="576451"/>
                  <a:pt x="6645120" y="589395"/>
                </a:cubicBezTo>
                <a:cubicBezTo>
                  <a:pt x="6645120" y="602344"/>
                  <a:pt x="6672917" y="615287"/>
                  <a:pt x="6684834" y="602344"/>
                </a:cubicBezTo>
                <a:cubicBezTo>
                  <a:pt x="6700719" y="589395"/>
                  <a:pt x="6700719" y="580764"/>
                  <a:pt x="6684834" y="585081"/>
                </a:cubicBezTo>
                <a:cubicBezTo>
                  <a:pt x="6676891" y="585081"/>
                  <a:pt x="6668948" y="585081"/>
                  <a:pt x="6661006" y="580764"/>
                </a:cubicBezTo>
                <a:cubicBezTo>
                  <a:pt x="6653063" y="576451"/>
                  <a:pt x="6661006" y="572133"/>
                  <a:pt x="6692776" y="572133"/>
                </a:cubicBezTo>
                <a:cubicBezTo>
                  <a:pt x="6712631" y="572133"/>
                  <a:pt x="6732489" y="576451"/>
                  <a:pt x="6736459" y="580764"/>
                </a:cubicBezTo>
                <a:cubicBezTo>
                  <a:pt x="6740432" y="585081"/>
                  <a:pt x="6744401" y="585081"/>
                  <a:pt x="6748375" y="580764"/>
                </a:cubicBezTo>
                <a:cubicBezTo>
                  <a:pt x="6756317" y="567820"/>
                  <a:pt x="6907227" y="567820"/>
                  <a:pt x="6907227" y="580764"/>
                </a:cubicBezTo>
                <a:cubicBezTo>
                  <a:pt x="6907227" y="589395"/>
                  <a:pt x="6911197" y="585081"/>
                  <a:pt x="6915170" y="580764"/>
                </a:cubicBezTo>
                <a:cubicBezTo>
                  <a:pt x="6923113" y="572133"/>
                  <a:pt x="6927082" y="572133"/>
                  <a:pt x="6935024" y="585081"/>
                </a:cubicBezTo>
                <a:cubicBezTo>
                  <a:pt x="6946941" y="598025"/>
                  <a:pt x="6946941" y="598025"/>
                  <a:pt x="6942967" y="585081"/>
                </a:cubicBezTo>
                <a:cubicBezTo>
                  <a:pt x="6938998" y="576451"/>
                  <a:pt x="6942967" y="572133"/>
                  <a:pt x="6950910" y="572133"/>
                </a:cubicBezTo>
                <a:cubicBezTo>
                  <a:pt x="6954883" y="572133"/>
                  <a:pt x="6958852" y="576451"/>
                  <a:pt x="6958852" y="580764"/>
                </a:cubicBezTo>
                <a:cubicBezTo>
                  <a:pt x="6958852" y="585081"/>
                  <a:pt x="6958852" y="589395"/>
                  <a:pt x="6962826" y="593712"/>
                </a:cubicBezTo>
                <a:cubicBezTo>
                  <a:pt x="6966795" y="593712"/>
                  <a:pt x="6970768" y="593712"/>
                  <a:pt x="6970768" y="585081"/>
                </a:cubicBezTo>
                <a:cubicBezTo>
                  <a:pt x="6970768" y="576451"/>
                  <a:pt x="6978711" y="572133"/>
                  <a:pt x="7022393" y="572133"/>
                </a:cubicBezTo>
                <a:cubicBezTo>
                  <a:pt x="7054164" y="572133"/>
                  <a:pt x="7074023" y="576451"/>
                  <a:pt x="7070049" y="580764"/>
                </a:cubicBezTo>
                <a:cubicBezTo>
                  <a:pt x="7066080" y="585081"/>
                  <a:pt x="7070049" y="589395"/>
                  <a:pt x="7074023" y="585081"/>
                </a:cubicBezTo>
                <a:cubicBezTo>
                  <a:pt x="7077992" y="580764"/>
                  <a:pt x="7081965" y="585081"/>
                  <a:pt x="7081965" y="589395"/>
                </a:cubicBezTo>
                <a:cubicBezTo>
                  <a:pt x="7081965" y="593712"/>
                  <a:pt x="7085935" y="598025"/>
                  <a:pt x="7089908" y="593712"/>
                </a:cubicBezTo>
                <a:cubicBezTo>
                  <a:pt x="7093877" y="589395"/>
                  <a:pt x="7097851" y="585081"/>
                  <a:pt x="7093877" y="580764"/>
                </a:cubicBezTo>
                <a:cubicBezTo>
                  <a:pt x="7093877" y="576451"/>
                  <a:pt x="7129621" y="576451"/>
                  <a:pt x="7193162" y="576451"/>
                </a:cubicBezTo>
                <a:cubicBezTo>
                  <a:pt x="7292443" y="580764"/>
                  <a:pt x="7296417" y="580764"/>
                  <a:pt x="7308328" y="598025"/>
                </a:cubicBezTo>
                <a:cubicBezTo>
                  <a:pt x="7324214" y="615287"/>
                  <a:pt x="7336130" y="615287"/>
                  <a:pt x="7324214" y="593712"/>
                </a:cubicBezTo>
                <a:cubicBezTo>
                  <a:pt x="7312302" y="576451"/>
                  <a:pt x="7320244" y="567820"/>
                  <a:pt x="7332156" y="580764"/>
                </a:cubicBezTo>
                <a:cubicBezTo>
                  <a:pt x="7336130" y="585081"/>
                  <a:pt x="7340099" y="589395"/>
                  <a:pt x="7340099" y="580764"/>
                </a:cubicBezTo>
                <a:cubicBezTo>
                  <a:pt x="7340099" y="576451"/>
                  <a:pt x="7348042" y="572133"/>
                  <a:pt x="7355984" y="572133"/>
                </a:cubicBezTo>
                <a:cubicBezTo>
                  <a:pt x="7367900" y="572133"/>
                  <a:pt x="7367900" y="572133"/>
                  <a:pt x="7359958" y="580764"/>
                </a:cubicBezTo>
                <a:cubicBezTo>
                  <a:pt x="7352015" y="589395"/>
                  <a:pt x="7355984" y="593712"/>
                  <a:pt x="7367900" y="589395"/>
                </a:cubicBezTo>
                <a:cubicBezTo>
                  <a:pt x="7367900" y="589395"/>
                  <a:pt x="7375843" y="593712"/>
                  <a:pt x="7379812" y="598025"/>
                </a:cubicBezTo>
                <a:cubicBezTo>
                  <a:pt x="7387755" y="606656"/>
                  <a:pt x="7387755" y="606656"/>
                  <a:pt x="7387755" y="593712"/>
                </a:cubicBezTo>
                <a:cubicBezTo>
                  <a:pt x="7387755" y="580764"/>
                  <a:pt x="7395697" y="576451"/>
                  <a:pt x="7451296" y="576451"/>
                </a:cubicBezTo>
                <a:cubicBezTo>
                  <a:pt x="7498952" y="576451"/>
                  <a:pt x="7514837" y="576451"/>
                  <a:pt x="7514837" y="585081"/>
                </a:cubicBezTo>
                <a:cubicBezTo>
                  <a:pt x="7514837" y="589395"/>
                  <a:pt x="7518810" y="589395"/>
                  <a:pt x="7522780" y="580764"/>
                </a:cubicBezTo>
                <a:cubicBezTo>
                  <a:pt x="7526753" y="567820"/>
                  <a:pt x="7542638" y="567820"/>
                  <a:pt x="7614122" y="567820"/>
                </a:cubicBezTo>
                <a:cubicBezTo>
                  <a:pt x="7661778" y="567820"/>
                  <a:pt x="7733262" y="567820"/>
                  <a:pt x="7776944" y="563502"/>
                </a:cubicBezTo>
                <a:cubicBezTo>
                  <a:pt x="7836516" y="559188"/>
                  <a:pt x="7852401" y="559188"/>
                  <a:pt x="7848428" y="567820"/>
                </a:cubicBezTo>
                <a:cubicBezTo>
                  <a:pt x="7844458" y="576451"/>
                  <a:pt x="7848428" y="576451"/>
                  <a:pt x="7852401" y="572133"/>
                </a:cubicBezTo>
                <a:cubicBezTo>
                  <a:pt x="7864313" y="563502"/>
                  <a:pt x="7884172" y="559188"/>
                  <a:pt x="8031108" y="554871"/>
                </a:cubicBezTo>
                <a:cubicBezTo>
                  <a:pt x="8106565" y="550558"/>
                  <a:pt x="8201877" y="546240"/>
                  <a:pt x="8237617" y="546240"/>
                </a:cubicBezTo>
                <a:cubicBezTo>
                  <a:pt x="8277330" y="541927"/>
                  <a:pt x="8368673" y="541927"/>
                  <a:pt x="8444126" y="537610"/>
                </a:cubicBezTo>
                <a:cubicBezTo>
                  <a:pt x="8519583" y="533297"/>
                  <a:pt x="8587093" y="528978"/>
                  <a:pt x="8591067" y="528978"/>
                </a:cubicBezTo>
                <a:cubicBezTo>
                  <a:pt x="8595036" y="528978"/>
                  <a:pt x="8650634" y="524665"/>
                  <a:pt x="8710206" y="520347"/>
                </a:cubicBezTo>
                <a:cubicBezTo>
                  <a:pt x="8769774" y="516034"/>
                  <a:pt x="8829346" y="511717"/>
                  <a:pt x="8837288" y="507404"/>
                </a:cubicBezTo>
                <a:cubicBezTo>
                  <a:pt x="8861116" y="498773"/>
                  <a:pt x="8873028" y="507404"/>
                  <a:pt x="8877001" y="524665"/>
                </a:cubicBezTo>
                <a:cubicBezTo>
                  <a:pt x="8880971" y="541927"/>
                  <a:pt x="8892887" y="546240"/>
                  <a:pt x="8892887" y="533297"/>
                </a:cubicBezTo>
                <a:cubicBezTo>
                  <a:pt x="8892887" y="528978"/>
                  <a:pt x="8888913" y="524665"/>
                  <a:pt x="8884944" y="524665"/>
                </a:cubicBezTo>
                <a:cubicBezTo>
                  <a:pt x="8880971" y="524665"/>
                  <a:pt x="8880971" y="520347"/>
                  <a:pt x="8884944" y="516034"/>
                </a:cubicBezTo>
                <a:cubicBezTo>
                  <a:pt x="8896856" y="503086"/>
                  <a:pt x="9000110" y="494456"/>
                  <a:pt x="9000110" y="507404"/>
                </a:cubicBezTo>
                <a:cubicBezTo>
                  <a:pt x="9000110" y="511717"/>
                  <a:pt x="9004084" y="516034"/>
                  <a:pt x="9008053" y="516034"/>
                </a:cubicBezTo>
                <a:cubicBezTo>
                  <a:pt x="9012026" y="516034"/>
                  <a:pt x="9015995" y="511717"/>
                  <a:pt x="9015995" y="507404"/>
                </a:cubicBezTo>
                <a:cubicBezTo>
                  <a:pt x="9015995" y="498773"/>
                  <a:pt x="9071594" y="498773"/>
                  <a:pt x="9083510" y="507404"/>
                </a:cubicBezTo>
                <a:cubicBezTo>
                  <a:pt x="9083510" y="507404"/>
                  <a:pt x="9095422" y="507404"/>
                  <a:pt x="9103365" y="507404"/>
                </a:cubicBezTo>
                <a:cubicBezTo>
                  <a:pt x="9111307" y="503086"/>
                  <a:pt x="9131166" y="498773"/>
                  <a:pt x="9143078" y="498773"/>
                </a:cubicBezTo>
                <a:cubicBezTo>
                  <a:pt x="9158963" y="494456"/>
                  <a:pt x="9182791" y="494456"/>
                  <a:pt x="9194707" y="490142"/>
                </a:cubicBezTo>
                <a:cubicBezTo>
                  <a:pt x="9210592" y="485824"/>
                  <a:pt x="9242363" y="481511"/>
                  <a:pt x="9270160" y="481511"/>
                </a:cubicBezTo>
                <a:cubicBezTo>
                  <a:pt x="9297961" y="481511"/>
                  <a:pt x="9321789" y="477193"/>
                  <a:pt x="9321789" y="477193"/>
                </a:cubicBezTo>
                <a:cubicBezTo>
                  <a:pt x="9321789" y="472880"/>
                  <a:pt x="9341643" y="472880"/>
                  <a:pt x="9357529" y="472880"/>
                </a:cubicBezTo>
                <a:cubicBezTo>
                  <a:pt x="9377387" y="472880"/>
                  <a:pt x="9389299" y="472880"/>
                  <a:pt x="9393273" y="481511"/>
                </a:cubicBezTo>
                <a:cubicBezTo>
                  <a:pt x="9397242" y="490142"/>
                  <a:pt x="9401215" y="490142"/>
                  <a:pt x="9413127" y="477193"/>
                </a:cubicBezTo>
                <a:cubicBezTo>
                  <a:pt x="9436955" y="459932"/>
                  <a:pt x="9456814" y="455619"/>
                  <a:pt x="9464757" y="472880"/>
                </a:cubicBezTo>
                <a:cubicBezTo>
                  <a:pt x="9472699" y="485824"/>
                  <a:pt x="9472699" y="485824"/>
                  <a:pt x="9472699" y="472880"/>
                </a:cubicBezTo>
                <a:cubicBezTo>
                  <a:pt x="9472699" y="468563"/>
                  <a:pt x="9476669" y="459932"/>
                  <a:pt x="9480642" y="459932"/>
                </a:cubicBezTo>
                <a:cubicBezTo>
                  <a:pt x="9532267" y="455619"/>
                  <a:pt x="9575953" y="451301"/>
                  <a:pt x="9579923" y="446988"/>
                </a:cubicBezTo>
                <a:cubicBezTo>
                  <a:pt x="9583896" y="442670"/>
                  <a:pt x="9591839" y="446988"/>
                  <a:pt x="9595808" y="455619"/>
                </a:cubicBezTo>
                <a:cubicBezTo>
                  <a:pt x="9599781" y="464250"/>
                  <a:pt x="9603751" y="468563"/>
                  <a:pt x="9603751" y="459932"/>
                </a:cubicBezTo>
                <a:cubicBezTo>
                  <a:pt x="9603751" y="451301"/>
                  <a:pt x="9603751" y="451301"/>
                  <a:pt x="9611693" y="459932"/>
                </a:cubicBezTo>
                <a:cubicBezTo>
                  <a:pt x="9619636" y="468563"/>
                  <a:pt x="9619636" y="468563"/>
                  <a:pt x="9619636" y="459932"/>
                </a:cubicBezTo>
                <a:cubicBezTo>
                  <a:pt x="9615667" y="446988"/>
                  <a:pt x="9643464" y="442670"/>
                  <a:pt x="9667292" y="451301"/>
                </a:cubicBezTo>
                <a:cubicBezTo>
                  <a:pt x="9675234" y="455619"/>
                  <a:pt x="9683177" y="455619"/>
                  <a:pt x="9687151" y="451301"/>
                </a:cubicBezTo>
                <a:cubicBezTo>
                  <a:pt x="9695093" y="442670"/>
                  <a:pt x="9710978" y="451301"/>
                  <a:pt x="9718921" y="472880"/>
                </a:cubicBezTo>
                <a:cubicBezTo>
                  <a:pt x="9726863" y="485824"/>
                  <a:pt x="9726863" y="490143"/>
                  <a:pt x="9726863" y="477194"/>
                </a:cubicBezTo>
                <a:cubicBezTo>
                  <a:pt x="9726863" y="472880"/>
                  <a:pt x="9726863" y="464250"/>
                  <a:pt x="9722890" y="459932"/>
                </a:cubicBezTo>
                <a:cubicBezTo>
                  <a:pt x="9714947" y="451301"/>
                  <a:pt x="9722890" y="438357"/>
                  <a:pt x="9734806" y="438357"/>
                </a:cubicBezTo>
                <a:cubicBezTo>
                  <a:pt x="9738775" y="438357"/>
                  <a:pt x="9742749" y="442670"/>
                  <a:pt x="9738775" y="446988"/>
                </a:cubicBezTo>
                <a:cubicBezTo>
                  <a:pt x="9734806" y="455619"/>
                  <a:pt x="9738775" y="455619"/>
                  <a:pt x="9746718" y="446988"/>
                </a:cubicBezTo>
                <a:cubicBezTo>
                  <a:pt x="9754661" y="442670"/>
                  <a:pt x="9762603" y="438357"/>
                  <a:pt x="9766577" y="442670"/>
                </a:cubicBezTo>
                <a:cubicBezTo>
                  <a:pt x="9770546" y="442670"/>
                  <a:pt x="9774519" y="442670"/>
                  <a:pt x="9774519" y="438357"/>
                </a:cubicBezTo>
                <a:cubicBezTo>
                  <a:pt x="9774519" y="434039"/>
                  <a:pt x="9794374" y="429726"/>
                  <a:pt x="9818202" y="425409"/>
                </a:cubicBezTo>
                <a:cubicBezTo>
                  <a:pt x="9842030" y="421096"/>
                  <a:pt x="9869831" y="416777"/>
                  <a:pt x="9881743" y="416777"/>
                </a:cubicBezTo>
                <a:cubicBezTo>
                  <a:pt x="9893659" y="416777"/>
                  <a:pt x="9941315" y="412465"/>
                  <a:pt x="9988971" y="408147"/>
                </a:cubicBezTo>
                <a:cubicBezTo>
                  <a:pt x="10036627" y="403833"/>
                  <a:pt x="10076339" y="399516"/>
                  <a:pt x="10076339" y="399516"/>
                </a:cubicBezTo>
                <a:cubicBezTo>
                  <a:pt x="10080309" y="399516"/>
                  <a:pt x="10100167" y="395203"/>
                  <a:pt x="10123995" y="390885"/>
                </a:cubicBezTo>
                <a:cubicBezTo>
                  <a:pt x="10147823" y="386572"/>
                  <a:pt x="10191506" y="382255"/>
                  <a:pt x="10219307" y="377941"/>
                </a:cubicBezTo>
                <a:cubicBezTo>
                  <a:pt x="10247104" y="373623"/>
                  <a:pt x="10274905" y="369310"/>
                  <a:pt x="10282848" y="369310"/>
                </a:cubicBezTo>
                <a:cubicBezTo>
                  <a:pt x="10294760" y="369310"/>
                  <a:pt x="10310645" y="369310"/>
                  <a:pt x="10394045" y="356362"/>
                </a:cubicBezTo>
                <a:cubicBezTo>
                  <a:pt x="10437727" y="347731"/>
                  <a:pt x="10525097" y="339099"/>
                  <a:pt x="10568783" y="339099"/>
                </a:cubicBezTo>
                <a:cubicBezTo>
                  <a:pt x="10584668" y="339099"/>
                  <a:pt x="10600554" y="334786"/>
                  <a:pt x="10600554" y="330469"/>
                </a:cubicBezTo>
                <a:cubicBezTo>
                  <a:pt x="10600554" y="326156"/>
                  <a:pt x="10604523" y="330469"/>
                  <a:pt x="10612465" y="334786"/>
                </a:cubicBezTo>
                <a:cubicBezTo>
                  <a:pt x="10620408" y="339099"/>
                  <a:pt x="10624381" y="339099"/>
                  <a:pt x="10620408" y="334786"/>
                </a:cubicBezTo>
                <a:cubicBezTo>
                  <a:pt x="10616439" y="330469"/>
                  <a:pt x="10620408" y="326156"/>
                  <a:pt x="10624381" y="326156"/>
                </a:cubicBezTo>
                <a:cubicBezTo>
                  <a:pt x="10628351" y="326156"/>
                  <a:pt x="10632324" y="330469"/>
                  <a:pt x="10636293" y="334786"/>
                </a:cubicBezTo>
                <a:cubicBezTo>
                  <a:pt x="10636293" y="343418"/>
                  <a:pt x="10640267" y="343418"/>
                  <a:pt x="10648209" y="334786"/>
                </a:cubicBezTo>
                <a:cubicBezTo>
                  <a:pt x="10652179" y="326156"/>
                  <a:pt x="10664095" y="321838"/>
                  <a:pt x="10672037" y="321838"/>
                </a:cubicBezTo>
                <a:cubicBezTo>
                  <a:pt x="10683949" y="321838"/>
                  <a:pt x="10691892" y="321838"/>
                  <a:pt x="10695865" y="317525"/>
                </a:cubicBezTo>
                <a:cubicBezTo>
                  <a:pt x="10719693" y="300264"/>
                  <a:pt x="10826917" y="291632"/>
                  <a:pt x="10838833" y="308894"/>
                </a:cubicBezTo>
                <a:cubicBezTo>
                  <a:pt x="10850745" y="321838"/>
                  <a:pt x="10858687" y="317525"/>
                  <a:pt x="10854718" y="304577"/>
                </a:cubicBezTo>
                <a:cubicBezTo>
                  <a:pt x="10850745" y="291632"/>
                  <a:pt x="10902374" y="278684"/>
                  <a:pt x="10985769" y="270053"/>
                </a:cubicBezTo>
                <a:cubicBezTo>
                  <a:pt x="11009597" y="265740"/>
                  <a:pt x="11033425" y="265740"/>
                  <a:pt x="11037399" y="261422"/>
                </a:cubicBezTo>
                <a:cubicBezTo>
                  <a:pt x="11045341" y="257109"/>
                  <a:pt x="11065196" y="257109"/>
                  <a:pt x="11085054" y="252791"/>
                </a:cubicBezTo>
                <a:cubicBezTo>
                  <a:pt x="11104909" y="252791"/>
                  <a:pt x="11128737" y="248478"/>
                  <a:pt x="11140653" y="244161"/>
                </a:cubicBezTo>
                <a:cubicBezTo>
                  <a:pt x="11188309" y="231217"/>
                  <a:pt x="11208163" y="231217"/>
                  <a:pt x="11204194" y="239847"/>
                </a:cubicBezTo>
                <a:cubicBezTo>
                  <a:pt x="11200221" y="244161"/>
                  <a:pt x="11204194" y="248478"/>
                  <a:pt x="11208163" y="244161"/>
                </a:cubicBezTo>
                <a:cubicBezTo>
                  <a:pt x="11212137" y="239847"/>
                  <a:pt x="11216106" y="235530"/>
                  <a:pt x="11216106" y="231217"/>
                </a:cubicBezTo>
                <a:cubicBezTo>
                  <a:pt x="11216106" y="226898"/>
                  <a:pt x="11224049" y="222586"/>
                  <a:pt x="11231991" y="222586"/>
                </a:cubicBezTo>
                <a:cubicBezTo>
                  <a:pt x="11247876" y="222586"/>
                  <a:pt x="11275678" y="218268"/>
                  <a:pt x="11303475" y="205324"/>
                </a:cubicBezTo>
                <a:cubicBezTo>
                  <a:pt x="11315391" y="201006"/>
                  <a:pt x="11347161" y="196693"/>
                  <a:pt x="11374959" y="192376"/>
                </a:cubicBezTo>
                <a:cubicBezTo>
                  <a:pt x="11406729" y="192376"/>
                  <a:pt x="11430557" y="188062"/>
                  <a:pt x="11434530" y="183744"/>
                </a:cubicBezTo>
                <a:cubicBezTo>
                  <a:pt x="11438500" y="179431"/>
                  <a:pt x="11458358" y="175113"/>
                  <a:pt x="11482186" y="175113"/>
                </a:cubicBezTo>
                <a:cubicBezTo>
                  <a:pt x="11529842" y="170800"/>
                  <a:pt x="11561613" y="162169"/>
                  <a:pt x="11561613" y="149220"/>
                </a:cubicBezTo>
                <a:cubicBezTo>
                  <a:pt x="11561613" y="144907"/>
                  <a:pt x="11561613" y="136277"/>
                  <a:pt x="11561613" y="131959"/>
                </a:cubicBezTo>
                <a:cubicBezTo>
                  <a:pt x="11561613" y="127646"/>
                  <a:pt x="11569555" y="123329"/>
                  <a:pt x="11577498" y="123329"/>
                </a:cubicBezTo>
                <a:cubicBezTo>
                  <a:pt x="11589410" y="123329"/>
                  <a:pt x="11589410" y="123329"/>
                  <a:pt x="11577498" y="136277"/>
                </a:cubicBezTo>
                <a:cubicBezTo>
                  <a:pt x="11565582" y="149220"/>
                  <a:pt x="11565582" y="153539"/>
                  <a:pt x="11573525" y="157852"/>
                </a:cubicBezTo>
                <a:cubicBezTo>
                  <a:pt x="11581467" y="162169"/>
                  <a:pt x="11585441" y="162169"/>
                  <a:pt x="11585441" y="157852"/>
                </a:cubicBezTo>
                <a:cubicBezTo>
                  <a:pt x="11585441" y="153539"/>
                  <a:pt x="11593383" y="153539"/>
                  <a:pt x="11601326" y="157852"/>
                </a:cubicBezTo>
                <a:cubicBezTo>
                  <a:pt x="11613238" y="162169"/>
                  <a:pt x="11621180" y="162169"/>
                  <a:pt x="11625154" y="153539"/>
                </a:cubicBezTo>
                <a:cubicBezTo>
                  <a:pt x="11629123" y="144907"/>
                  <a:pt x="11633096" y="140590"/>
                  <a:pt x="11637066" y="144907"/>
                </a:cubicBezTo>
                <a:cubicBezTo>
                  <a:pt x="11637066" y="149220"/>
                  <a:pt x="11648982" y="144907"/>
                  <a:pt x="11656924" y="140590"/>
                </a:cubicBezTo>
                <a:cubicBezTo>
                  <a:pt x="11676779" y="127646"/>
                  <a:pt x="11696637" y="140590"/>
                  <a:pt x="11692664" y="166483"/>
                </a:cubicBezTo>
                <a:lnTo>
                  <a:pt x="11692664" y="188062"/>
                </a:lnTo>
                <a:lnTo>
                  <a:pt x="11700607" y="166483"/>
                </a:lnTo>
                <a:cubicBezTo>
                  <a:pt x="11704580" y="153539"/>
                  <a:pt x="11712523" y="144907"/>
                  <a:pt x="11716492" y="144907"/>
                </a:cubicBezTo>
                <a:cubicBezTo>
                  <a:pt x="11720465" y="144907"/>
                  <a:pt x="11732377" y="136277"/>
                  <a:pt x="11740320" y="127646"/>
                </a:cubicBezTo>
                <a:cubicBezTo>
                  <a:pt x="11752236" y="114697"/>
                  <a:pt x="11760179" y="110385"/>
                  <a:pt x="11768121" y="114697"/>
                </a:cubicBezTo>
                <a:cubicBezTo>
                  <a:pt x="11776064" y="119015"/>
                  <a:pt x="11787976" y="119015"/>
                  <a:pt x="11803861" y="114697"/>
                </a:cubicBezTo>
                <a:cubicBezTo>
                  <a:pt x="11819746" y="110385"/>
                  <a:pt x="11839605" y="106066"/>
                  <a:pt x="11847548" y="106066"/>
                </a:cubicBezTo>
                <a:cubicBezTo>
                  <a:pt x="11855490" y="106066"/>
                  <a:pt x="11867402" y="101753"/>
                  <a:pt x="11871375" y="88805"/>
                </a:cubicBezTo>
                <a:cubicBezTo>
                  <a:pt x="11875345" y="75861"/>
                  <a:pt x="11879318" y="75861"/>
                  <a:pt x="11883287" y="80174"/>
                </a:cubicBezTo>
                <a:cubicBezTo>
                  <a:pt x="11887261" y="84492"/>
                  <a:pt x="11895203" y="84492"/>
                  <a:pt x="11907115" y="75861"/>
                </a:cubicBezTo>
                <a:cubicBezTo>
                  <a:pt x="11919031" y="67229"/>
                  <a:pt x="11926974" y="67229"/>
                  <a:pt x="11923000" y="71543"/>
                </a:cubicBezTo>
                <a:cubicBezTo>
                  <a:pt x="11919031" y="75861"/>
                  <a:pt x="11923000" y="80174"/>
                  <a:pt x="11926974" y="80174"/>
                </a:cubicBezTo>
                <a:cubicBezTo>
                  <a:pt x="11930943" y="80174"/>
                  <a:pt x="11934917" y="75861"/>
                  <a:pt x="11934917" y="71543"/>
                </a:cubicBezTo>
                <a:cubicBezTo>
                  <a:pt x="11934917" y="71543"/>
                  <a:pt x="11954771" y="67229"/>
                  <a:pt x="11978599" y="67229"/>
                </a:cubicBezTo>
                <a:cubicBezTo>
                  <a:pt x="12014343" y="67229"/>
                  <a:pt x="12022286" y="62912"/>
                  <a:pt x="12026255" y="54281"/>
                </a:cubicBezTo>
                <a:cubicBezTo>
                  <a:pt x="12028241" y="49966"/>
                  <a:pt x="12029235" y="47808"/>
                  <a:pt x="12028739" y="47269"/>
                </a:cubicBezTo>
                <a:lnTo>
                  <a:pt x="12023583" y="49426"/>
                </a:lnTo>
                <a:lnTo>
                  <a:pt x="12026255" y="45651"/>
                </a:lnTo>
                <a:cubicBezTo>
                  <a:pt x="12034197" y="41338"/>
                  <a:pt x="12042140" y="32707"/>
                  <a:pt x="12050083" y="37019"/>
                </a:cubicBezTo>
                <a:cubicBezTo>
                  <a:pt x="12058025" y="41338"/>
                  <a:pt x="12065968" y="37019"/>
                  <a:pt x="12073911" y="32707"/>
                </a:cubicBezTo>
                <a:cubicBezTo>
                  <a:pt x="12085827" y="24075"/>
                  <a:pt x="12085827" y="28388"/>
                  <a:pt x="12089796" y="41338"/>
                </a:cubicBezTo>
                <a:lnTo>
                  <a:pt x="12093769" y="58599"/>
                </a:lnTo>
                <a:lnTo>
                  <a:pt x="12109655" y="37019"/>
                </a:lnTo>
                <a:cubicBezTo>
                  <a:pt x="12117597" y="24075"/>
                  <a:pt x="12125540" y="19758"/>
                  <a:pt x="12125540" y="24075"/>
                </a:cubicBezTo>
                <a:cubicBezTo>
                  <a:pt x="12125540" y="28388"/>
                  <a:pt x="12137452" y="32707"/>
                  <a:pt x="12149368" y="32707"/>
                </a:cubicBezTo>
                <a:cubicBezTo>
                  <a:pt x="12161280" y="37019"/>
                  <a:pt x="12173196" y="32707"/>
                  <a:pt x="12173196" y="28388"/>
                </a:cubicBezTo>
                <a:cubicBezTo>
                  <a:pt x="12173196" y="19757"/>
                  <a:pt x="12178160" y="11127"/>
                  <a:pt x="12184613" y="5193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26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22222E-6 L 2.08333E-7 0.11181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F4B58C-72BA-4E11-875E-2B5BA471C9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7767426 w 12192000"/>
              <a:gd name="connsiteY0" fmla="*/ 3303911 h 3429000"/>
              <a:gd name="connsiteX1" fmla="*/ 7779251 w 12192000"/>
              <a:gd name="connsiteY1" fmla="*/ 3353944 h 3429000"/>
              <a:gd name="connsiteX2" fmla="*/ 7795015 w 12192000"/>
              <a:gd name="connsiteY2" fmla="*/ 3338936 h 3429000"/>
              <a:gd name="connsiteX3" fmla="*/ 7791072 w 12192000"/>
              <a:gd name="connsiteY3" fmla="*/ 3308917 h 3429000"/>
              <a:gd name="connsiteX4" fmla="*/ 7783190 w 12192000"/>
              <a:gd name="connsiteY4" fmla="*/ 3313918 h 3429000"/>
              <a:gd name="connsiteX5" fmla="*/ 7775308 w 12192000"/>
              <a:gd name="connsiteY5" fmla="*/ 3313918 h 3429000"/>
              <a:gd name="connsiteX6" fmla="*/ 7767426 w 12192000"/>
              <a:gd name="connsiteY6" fmla="*/ 3303911 h 3429000"/>
              <a:gd name="connsiteX7" fmla="*/ 843795 w 12192000"/>
              <a:gd name="connsiteY7" fmla="*/ 3301257 h 3429000"/>
              <a:gd name="connsiteX8" fmla="*/ 841823 w 12192000"/>
              <a:gd name="connsiteY8" fmla="*/ 3305634 h 3429000"/>
              <a:gd name="connsiteX9" fmla="*/ 830002 w 12192000"/>
              <a:gd name="connsiteY9" fmla="*/ 3310640 h 3429000"/>
              <a:gd name="connsiteX10" fmla="*/ 830002 w 12192000"/>
              <a:gd name="connsiteY10" fmla="*/ 3320646 h 3429000"/>
              <a:gd name="connsiteX11" fmla="*/ 833941 w 12192000"/>
              <a:gd name="connsiteY11" fmla="*/ 3345660 h 3429000"/>
              <a:gd name="connsiteX12" fmla="*/ 832956 w 12192000"/>
              <a:gd name="connsiteY12" fmla="*/ 3349414 h 3429000"/>
              <a:gd name="connsiteX13" fmla="*/ 837884 w 12192000"/>
              <a:gd name="connsiteY13" fmla="*/ 3345660 h 3429000"/>
              <a:gd name="connsiteX14" fmla="*/ 845766 w 12192000"/>
              <a:gd name="connsiteY14" fmla="*/ 3315640 h 3429000"/>
              <a:gd name="connsiteX15" fmla="*/ 843795 w 12192000"/>
              <a:gd name="connsiteY15" fmla="*/ 3301257 h 3429000"/>
              <a:gd name="connsiteX16" fmla="*/ 7526043 w 12192000"/>
              <a:gd name="connsiteY16" fmla="*/ 3300786 h 3429000"/>
              <a:gd name="connsiteX17" fmla="*/ 7527029 w 12192000"/>
              <a:gd name="connsiteY17" fmla="*/ 3308917 h 3429000"/>
              <a:gd name="connsiteX18" fmla="*/ 7523086 w 12192000"/>
              <a:gd name="connsiteY18" fmla="*/ 3323924 h 3429000"/>
              <a:gd name="connsiteX19" fmla="*/ 7519147 w 12192000"/>
              <a:gd name="connsiteY19" fmla="*/ 3333931 h 3429000"/>
              <a:gd name="connsiteX20" fmla="*/ 7531954 w 12192000"/>
              <a:gd name="connsiteY20" fmla="*/ 3344565 h 3429000"/>
              <a:gd name="connsiteX21" fmla="*/ 7538850 w 12192000"/>
              <a:gd name="connsiteY21" fmla="*/ 3328930 h 3429000"/>
              <a:gd name="connsiteX22" fmla="*/ 7530968 w 12192000"/>
              <a:gd name="connsiteY22" fmla="*/ 3303911 h 3429000"/>
              <a:gd name="connsiteX23" fmla="*/ 7526043 w 12192000"/>
              <a:gd name="connsiteY23" fmla="*/ 3300786 h 3429000"/>
              <a:gd name="connsiteX24" fmla="*/ 2248752 w 12192000"/>
              <a:gd name="connsiteY24" fmla="*/ 3295627 h 3429000"/>
              <a:gd name="connsiteX25" fmla="*/ 2248260 w 12192000"/>
              <a:gd name="connsiteY25" fmla="*/ 3305635 h 3429000"/>
              <a:gd name="connsiteX26" fmla="*/ 2246752 w 12192000"/>
              <a:gd name="connsiteY26" fmla="*/ 3303450 h 3429000"/>
              <a:gd name="connsiteX27" fmla="*/ 1614253 w 12192000"/>
              <a:gd name="connsiteY27" fmla="*/ 3295627 h 3429000"/>
              <a:gd name="connsiteX28" fmla="*/ 1602433 w 12192000"/>
              <a:gd name="connsiteY28" fmla="*/ 3305634 h 3429000"/>
              <a:gd name="connsiteX29" fmla="*/ 1601939 w 12192000"/>
              <a:gd name="connsiteY29" fmla="*/ 3313764 h 3429000"/>
              <a:gd name="connsiteX30" fmla="*/ 1610314 w 12192000"/>
              <a:gd name="connsiteY30" fmla="*/ 3310640 h 3429000"/>
              <a:gd name="connsiteX31" fmla="*/ 1614253 w 12192000"/>
              <a:gd name="connsiteY31" fmla="*/ 3295627 h 3429000"/>
              <a:gd name="connsiteX32" fmla="*/ 7578260 w 12192000"/>
              <a:gd name="connsiteY32" fmla="*/ 3278897 h 3429000"/>
              <a:gd name="connsiteX33" fmla="*/ 7570378 w 12192000"/>
              <a:gd name="connsiteY33" fmla="*/ 3298910 h 3429000"/>
              <a:gd name="connsiteX34" fmla="*/ 7578260 w 12192000"/>
              <a:gd name="connsiteY34" fmla="*/ 3308917 h 3429000"/>
              <a:gd name="connsiteX35" fmla="*/ 7586142 w 12192000"/>
              <a:gd name="connsiteY35" fmla="*/ 3288904 h 3429000"/>
              <a:gd name="connsiteX36" fmla="*/ 7578260 w 12192000"/>
              <a:gd name="connsiteY36" fmla="*/ 3278897 h 3429000"/>
              <a:gd name="connsiteX37" fmla="*/ 2386684 w 12192000"/>
              <a:gd name="connsiteY37" fmla="*/ 3275614 h 3429000"/>
              <a:gd name="connsiteX38" fmla="*/ 2374863 w 12192000"/>
              <a:gd name="connsiteY38" fmla="*/ 3280620 h 3429000"/>
              <a:gd name="connsiteX39" fmla="*/ 2386684 w 12192000"/>
              <a:gd name="connsiteY39" fmla="*/ 3290627 h 3429000"/>
              <a:gd name="connsiteX40" fmla="*/ 2395552 w 12192000"/>
              <a:gd name="connsiteY40" fmla="*/ 3291876 h 3429000"/>
              <a:gd name="connsiteX41" fmla="*/ 2398509 w 12192000"/>
              <a:gd name="connsiteY41" fmla="*/ 3285621 h 3429000"/>
              <a:gd name="connsiteX42" fmla="*/ 2386684 w 12192000"/>
              <a:gd name="connsiteY42" fmla="*/ 3275614 h 3429000"/>
              <a:gd name="connsiteX43" fmla="*/ 7184162 w 12192000"/>
              <a:gd name="connsiteY43" fmla="*/ 3268891 h 3429000"/>
              <a:gd name="connsiteX44" fmla="*/ 7172341 w 12192000"/>
              <a:gd name="connsiteY44" fmla="*/ 3288904 h 3429000"/>
              <a:gd name="connsiteX45" fmla="*/ 7184162 w 12192000"/>
              <a:gd name="connsiteY45" fmla="*/ 3308917 h 3429000"/>
              <a:gd name="connsiteX46" fmla="*/ 7195987 w 12192000"/>
              <a:gd name="connsiteY46" fmla="*/ 3288904 h 3429000"/>
              <a:gd name="connsiteX47" fmla="*/ 7184162 w 12192000"/>
              <a:gd name="connsiteY47" fmla="*/ 3268891 h 3429000"/>
              <a:gd name="connsiteX48" fmla="*/ 773349 w 12192000"/>
              <a:gd name="connsiteY48" fmla="*/ 3268110 h 3429000"/>
              <a:gd name="connsiteX49" fmla="*/ 770885 w 12192000"/>
              <a:gd name="connsiteY49" fmla="*/ 3275614 h 3429000"/>
              <a:gd name="connsiteX50" fmla="*/ 770885 w 12192000"/>
              <a:gd name="connsiteY50" fmla="*/ 3295627 h 3429000"/>
              <a:gd name="connsiteX51" fmla="*/ 775996 w 12192000"/>
              <a:gd name="connsiteY51" fmla="*/ 3298833 h 3429000"/>
              <a:gd name="connsiteX52" fmla="*/ 778767 w 12192000"/>
              <a:gd name="connsiteY52" fmla="*/ 3275614 h 3429000"/>
              <a:gd name="connsiteX53" fmla="*/ 773349 w 12192000"/>
              <a:gd name="connsiteY53" fmla="*/ 3268110 h 3429000"/>
              <a:gd name="connsiteX54" fmla="*/ 7142290 w 12192000"/>
              <a:gd name="connsiteY54" fmla="*/ 3266387 h 3429000"/>
              <a:gd name="connsiteX55" fmla="*/ 7132932 w 12192000"/>
              <a:gd name="connsiteY55" fmla="*/ 3268891 h 3429000"/>
              <a:gd name="connsiteX56" fmla="*/ 7121107 w 12192000"/>
              <a:gd name="connsiteY56" fmla="*/ 3288904 h 3429000"/>
              <a:gd name="connsiteX57" fmla="*/ 7124556 w 12192000"/>
              <a:gd name="connsiteY57" fmla="*/ 3298908 h 3429000"/>
              <a:gd name="connsiteX58" fmla="*/ 7136871 w 12192000"/>
              <a:gd name="connsiteY58" fmla="*/ 3278897 h 3429000"/>
              <a:gd name="connsiteX59" fmla="*/ 7142290 w 12192000"/>
              <a:gd name="connsiteY59" fmla="*/ 3266387 h 3429000"/>
              <a:gd name="connsiteX60" fmla="*/ 1949238 w 12192000"/>
              <a:gd name="connsiteY60" fmla="*/ 3265608 h 3429000"/>
              <a:gd name="connsiteX61" fmla="*/ 1945295 w 12192000"/>
              <a:gd name="connsiteY61" fmla="*/ 3275614 h 3429000"/>
              <a:gd name="connsiteX62" fmla="*/ 1953177 w 12192000"/>
              <a:gd name="connsiteY62" fmla="*/ 3285621 h 3429000"/>
              <a:gd name="connsiteX63" fmla="*/ 1957120 w 12192000"/>
              <a:gd name="connsiteY63" fmla="*/ 3275614 h 3429000"/>
              <a:gd name="connsiteX64" fmla="*/ 1949238 w 12192000"/>
              <a:gd name="connsiteY64" fmla="*/ 3265608 h 3429000"/>
              <a:gd name="connsiteX65" fmla="*/ 1472378 w 12192000"/>
              <a:gd name="connsiteY65" fmla="*/ 3265608 h 3429000"/>
              <a:gd name="connsiteX66" fmla="*/ 1464496 w 12192000"/>
              <a:gd name="connsiteY66" fmla="*/ 3275614 h 3429000"/>
              <a:gd name="connsiteX67" fmla="*/ 1468439 w 12192000"/>
              <a:gd name="connsiteY67" fmla="*/ 3285621 h 3429000"/>
              <a:gd name="connsiteX68" fmla="*/ 1476321 w 12192000"/>
              <a:gd name="connsiteY68" fmla="*/ 3275614 h 3429000"/>
              <a:gd name="connsiteX69" fmla="*/ 1472378 w 12192000"/>
              <a:gd name="connsiteY69" fmla="*/ 3265608 h 3429000"/>
              <a:gd name="connsiteX70" fmla="*/ 12141907 w 12192000"/>
              <a:gd name="connsiteY70" fmla="*/ 3263885 h 3429000"/>
              <a:gd name="connsiteX71" fmla="*/ 12137968 w 12192000"/>
              <a:gd name="connsiteY71" fmla="*/ 3273892 h 3429000"/>
              <a:gd name="connsiteX72" fmla="*/ 12151762 w 12192000"/>
              <a:gd name="connsiteY72" fmla="*/ 3285151 h 3429000"/>
              <a:gd name="connsiteX73" fmla="*/ 12153732 w 12192000"/>
              <a:gd name="connsiteY73" fmla="*/ 3273892 h 3429000"/>
              <a:gd name="connsiteX74" fmla="*/ 12141907 w 12192000"/>
              <a:gd name="connsiteY74" fmla="*/ 3263885 h 3429000"/>
              <a:gd name="connsiteX75" fmla="*/ 908328 w 12192000"/>
              <a:gd name="connsiteY75" fmla="*/ 3259979 h 3429000"/>
              <a:gd name="connsiteX76" fmla="*/ 885175 w 12192000"/>
              <a:gd name="connsiteY76" fmla="*/ 3270614 h 3429000"/>
              <a:gd name="connsiteX77" fmla="*/ 857586 w 12192000"/>
              <a:gd name="connsiteY77" fmla="*/ 3325647 h 3429000"/>
              <a:gd name="connsiteX78" fmla="*/ 857586 w 12192000"/>
              <a:gd name="connsiteY78" fmla="*/ 3365673 h 3429000"/>
              <a:gd name="connsiteX79" fmla="*/ 865468 w 12192000"/>
              <a:gd name="connsiteY79" fmla="*/ 3330653 h 3429000"/>
              <a:gd name="connsiteX80" fmla="*/ 889114 w 12192000"/>
              <a:gd name="connsiteY80" fmla="*/ 3305634 h 3429000"/>
              <a:gd name="connsiteX81" fmla="*/ 912760 w 12192000"/>
              <a:gd name="connsiteY81" fmla="*/ 3305634 h 3429000"/>
              <a:gd name="connsiteX82" fmla="*/ 916703 w 12192000"/>
              <a:gd name="connsiteY82" fmla="*/ 3275614 h 3429000"/>
              <a:gd name="connsiteX83" fmla="*/ 908328 w 12192000"/>
              <a:gd name="connsiteY83" fmla="*/ 3259979 h 3429000"/>
              <a:gd name="connsiteX84" fmla="*/ 6846927 w 12192000"/>
              <a:gd name="connsiteY84" fmla="*/ 3257697 h 3429000"/>
              <a:gd name="connsiteX85" fmla="*/ 6826405 w 12192000"/>
              <a:gd name="connsiteY85" fmla="*/ 3258722 h 3429000"/>
              <a:gd name="connsiteX86" fmla="*/ 6837357 w 12192000"/>
              <a:gd name="connsiteY86" fmla="*/ 3273892 h 3429000"/>
              <a:gd name="connsiteX87" fmla="*/ 7006820 w 12192000"/>
              <a:gd name="connsiteY87" fmla="*/ 3253879 h 3429000"/>
              <a:gd name="connsiteX88" fmla="*/ 6994995 w 12192000"/>
              <a:gd name="connsiteY88" fmla="*/ 3263885 h 3429000"/>
              <a:gd name="connsiteX89" fmla="*/ 6998939 w 12192000"/>
              <a:gd name="connsiteY89" fmla="*/ 3273892 h 3429000"/>
              <a:gd name="connsiteX90" fmla="*/ 7010759 w 12192000"/>
              <a:gd name="connsiteY90" fmla="*/ 3263885 h 3429000"/>
              <a:gd name="connsiteX91" fmla="*/ 7006820 w 12192000"/>
              <a:gd name="connsiteY91" fmla="*/ 3253879 h 3429000"/>
              <a:gd name="connsiteX92" fmla="*/ 2658613 w 12192000"/>
              <a:gd name="connsiteY92" fmla="*/ 3245595 h 3429000"/>
              <a:gd name="connsiteX93" fmla="*/ 2654671 w 12192000"/>
              <a:gd name="connsiteY93" fmla="*/ 3255601 h 3429000"/>
              <a:gd name="connsiteX94" fmla="*/ 2662552 w 12192000"/>
              <a:gd name="connsiteY94" fmla="*/ 3265608 h 3429000"/>
              <a:gd name="connsiteX95" fmla="*/ 2666496 w 12192000"/>
              <a:gd name="connsiteY95" fmla="*/ 3255601 h 3429000"/>
              <a:gd name="connsiteX96" fmla="*/ 2658613 w 12192000"/>
              <a:gd name="connsiteY96" fmla="*/ 3245595 h 3429000"/>
              <a:gd name="connsiteX97" fmla="*/ 2721669 w 12192000"/>
              <a:gd name="connsiteY97" fmla="*/ 3235588 h 3429000"/>
              <a:gd name="connsiteX98" fmla="*/ 2709844 w 12192000"/>
              <a:gd name="connsiteY98" fmla="*/ 3255601 h 3429000"/>
              <a:gd name="connsiteX99" fmla="*/ 2711814 w 12192000"/>
              <a:gd name="connsiteY99" fmla="*/ 3276240 h 3429000"/>
              <a:gd name="connsiteX100" fmla="*/ 2725608 w 12192000"/>
              <a:gd name="connsiteY100" fmla="*/ 3255601 h 3429000"/>
              <a:gd name="connsiteX101" fmla="*/ 2721669 w 12192000"/>
              <a:gd name="connsiteY101" fmla="*/ 3235588 h 3429000"/>
              <a:gd name="connsiteX102" fmla="*/ 3672428 w 12192000"/>
              <a:gd name="connsiteY102" fmla="*/ 3234340 h 3429000"/>
              <a:gd name="connsiteX103" fmla="*/ 3675385 w 12192000"/>
              <a:gd name="connsiteY103" fmla="*/ 3245595 h 3429000"/>
              <a:gd name="connsiteX104" fmla="*/ 3691148 w 12192000"/>
              <a:gd name="connsiteY104" fmla="*/ 3255601 h 3429000"/>
              <a:gd name="connsiteX105" fmla="*/ 3687205 w 12192000"/>
              <a:gd name="connsiteY105" fmla="*/ 3245595 h 3429000"/>
              <a:gd name="connsiteX106" fmla="*/ 3672428 w 12192000"/>
              <a:gd name="connsiteY106" fmla="*/ 3234340 h 3429000"/>
              <a:gd name="connsiteX107" fmla="*/ 2896549 w 12192000"/>
              <a:gd name="connsiteY107" fmla="*/ 3231212 h 3429000"/>
              <a:gd name="connsiteX108" fmla="*/ 2887190 w 12192000"/>
              <a:gd name="connsiteY108" fmla="*/ 3245595 h 3429000"/>
              <a:gd name="connsiteX109" fmla="*/ 2887190 w 12192000"/>
              <a:gd name="connsiteY109" fmla="*/ 3265608 h 3429000"/>
              <a:gd name="connsiteX110" fmla="*/ 2891129 w 12192000"/>
              <a:gd name="connsiteY110" fmla="*/ 3280620 h 3429000"/>
              <a:gd name="connsiteX111" fmla="*/ 2890637 w 12192000"/>
              <a:gd name="connsiteY111" fmla="*/ 3286248 h 3429000"/>
              <a:gd name="connsiteX112" fmla="*/ 2899011 w 12192000"/>
              <a:gd name="connsiteY112" fmla="*/ 3280620 h 3429000"/>
              <a:gd name="connsiteX113" fmla="*/ 2899011 w 12192000"/>
              <a:gd name="connsiteY113" fmla="*/ 3255601 h 3429000"/>
              <a:gd name="connsiteX114" fmla="*/ 2899011 w 12192000"/>
              <a:gd name="connsiteY114" fmla="*/ 3245595 h 3429000"/>
              <a:gd name="connsiteX115" fmla="*/ 2902954 w 12192000"/>
              <a:gd name="connsiteY115" fmla="*/ 3235588 h 3429000"/>
              <a:gd name="connsiteX116" fmla="*/ 2896549 w 12192000"/>
              <a:gd name="connsiteY116" fmla="*/ 3231212 h 3429000"/>
              <a:gd name="connsiteX117" fmla="*/ 3298036 w 12192000"/>
              <a:gd name="connsiteY117" fmla="*/ 3229962 h 3429000"/>
              <a:gd name="connsiteX118" fmla="*/ 3289169 w 12192000"/>
              <a:gd name="connsiteY118" fmla="*/ 3240594 h 3429000"/>
              <a:gd name="connsiteX119" fmla="*/ 3277344 w 12192000"/>
              <a:gd name="connsiteY119" fmla="*/ 3270614 h 3429000"/>
              <a:gd name="connsiteX120" fmla="*/ 3280301 w 12192000"/>
              <a:gd name="connsiteY120" fmla="*/ 3271238 h 3429000"/>
              <a:gd name="connsiteX121" fmla="*/ 3289169 w 12192000"/>
              <a:gd name="connsiteY121" fmla="*/ 3260607 h 3429000"/>
              <a:gd name="connsiteX122" fmla="*/ 3300990 w 12192000"/>
              <a:gd name="connsiteY122" fmla="*/ 3230588 h 3429000"/>
              <a:gd name="connsiteX123" fmla="*/ 3298036 w 12192000"/>
              <a:gd name="connsiteY123" fmla="*/ 3229962 h 3429000"/>
              <a:gd name="connsiteX124" fmla="*/ 7301518 w 12192000"/>
              <a:gd name="connsiteY124" fmla="*/ 3229002 h 3429000"/>
              <a:gd name="connsiteX125" fmla="*/ 7298453 w 12192000"/>
              <a:gd name="connsiteY125" fmla="*/ 3229301 h 3429000"/>
              <a:gd name="connsiteX126" fmla="*/ 7298453 w 12192000"/>
              <a:gd name="connsiteY126" fmla="*/ 3233866 h 3429000"/>
              <a:gd name="connsiteX127" fmla="*/ 7791072 w 12192000"/>
              <a:gd name="connsiteY127" fmla="*/ 3228865 h 3429000"/>
              <a:gd name="connsiteX128" fmla="*/ 7783190 w 12192000"/>
              <a:gd name="connsiteY128" fmla="*/ 3238871 h 3429000"/>
              <a:gd name="connsiteX129" fmla="*/ 7787133 w 12192000"/>
              <a:gd name="connsiteY129" fmla="*/ 3248878 h 3429000"/>
              <a:gd name="connsiteX130" fmla="*/ 7795015 w 12192000"/>
              <a:gd name="connsiteY130" fmla="*/ 3238871 h 3429000"/>
              <a:gd name="connsiteX131" fmla="*/ 7791072 w 12192000"/>
              <a:gd name="connsiteY131" fmla="*/ 3228865 h 3429000"/>
              <a:gd name="connsiteX132" fmla="*/ 2164513 w 12192000"/>
              <a:gd name="connsiteY132" fmla="*/ 3228710 h 3429000"/>
              <a:gd name="connsiteX133" fmla="*/ 2158107 w 12192000"/>
              <a:gd name="connsiteY133" fmla="*/ 3230588 h 3429000"/>
              <a:gd name="connsiteX134" fmla="*/ 2154169 w 12192000"/>
              <a:gd name="connsiteY134" fmla="*/ 3255601 h 3429000"/>
              <a:gd name="connsiteX135" fmla="*/ 2159587 w 12192000"/>
              <a:gd name="connsiteY135" fmla="*/ 3259980 h 3429000"/>
              <a:gd name="connsiteX136" fmla="*/ 2162051 w 12192000"/>
              <a:gd name="connsiteY136" fmla="*/ 3245595 h 3429000"/>
              <a:gd name="connsiteX137" fmla="*/ 2164513 w 12192000"/>
              <a:gd name="connsiteY137" fmla="*/ 3228710 h 3429000"/>
              <a:gd name="connsiteX138" fmla="*/ 3213304 w 12192000"/>
              <a:gd name="connsiteY138" fmla="*/ 3226210 h 3429000"/>
              <a:gd name="connsiteX139" fmla="*/ 3206406 w 12192000"/>
              <a:gd name="connsiteY139" fmla="*/ 3240594 h 3429000"/>
              <a:gd name="connsiteX140" fmla="*/ 3190643 w 12192000"/>
              <a:gd name="connsiteY140" fmla="*/ 3270614 h 3429000"/>
              <a:gd name="connsiteX141" fmla="*/ 3198525 w 12192000"/>
              <a:gd name="connsiteY141" fmla="*/ 3275614 h 3429000"/>
              <a:gd name="connsiteX142" fmla="*/ 3214289 w 12192000"/>
              <a:gd name="connsiteY142" fmla="*/ 3245595 h 3429000"/>
              <a:gd name="connsiteX143" fmla="*/ 3213304 w 12192000"/>
              <a:gd name="connsiteY143" fmla="*/ 3226210 h 3429000"/>
              <a:gd name="connsiteX144" fmla="*/ 1267448 w 12192000"/>
              <a:gd name="connsiteY144" fmla="*/ 3225582 h 3429000"/>
              <a:gd name="connsiteX145" fmla="*/ 1259566 w 12192000"/>
              <a:gd name="connsiteY145" fmla="*/ 3235588 h 3429000"/>
              <a:gd name="connsiteX146" fmla="*/ 1263509 w 12192000"/>
              <a:gd name="connsiteY146" fmla="*/ 3245595 h 3429000"/>
              <a:gd name="connsiteX147" fmla="*/ 1271391 w 12192000"/>
              <a:gd name="connsiteY147" fmla="*/ 3235588 h 3429000"/>
              <a:gd name="connsiteX148" fmla="*/ 1267448 w 12192000"/>
              <a:gd name="connsiteY148" fmla="*/ 3225582 h 3429000"/>
              <a:gd name="connsiteX149" fmla="*/ 851184 w 12192000"/>
              <a:gd name="connsiteY149" fmla="*/ 3219953 h 3429000"/>
              <a:gd name="connsiteX150" fmla="*/ 853647 w 12192000"/>
              <a:gd name="connsiteY150" fmla="*/ 3245595 h 3429000"/>
              <a:gd name="connsiteX151" fmla="*/ 864976 w 12192000"/>
              <a:gd name="connsiteY151" fmla="*/ 3267485 h 3429000"/>
              <a:gd name="connsiteX152" fmla="*/ 873350 w 12192000"/>
              <a:gd name="connsiteY152" fmla="*/ 3255601 h 3429000"/>
              <a:gd name="connsiteX153" fmla="*/ 881232 w 12192000"/>
              <a:gd name="connsiteY153" fmla="*/ 3250601 h 3429000"/>
              <a:gd name="connsiteX154" fmla="*/ 889114 w 12192000"/>
              <a:gd name="connsiteY154" fmla="*/ 3240594 h 3429000"/>
              <a:gd name="connsiteX155" fmla="*/ 869411 w 12192000"/>
              <a:gd name="connsiteY155" fmla="*/ 3220581 h 3429000"/>
              <a:gd name="connsiteX156" fmla="*/ 851184 w 12192000"/>
              <a:gd name="connsiteY156" fmla="*/ 3219953 h 3429000"/>
              <a:gd name="connsiteX157" fmla="*/ 2283236 w 12192000"/>
              <a:gd name="connsiteY157" fmla="*/ 3216827 h 3429000"/>
              <a:gd name="connsiteX158" fmla="*/ 2272398 w 12192000"/>
              <a:gd name="connsiteY158" fmla="*/ 3220581 h 3429000"/>
              <a:gd name="connsiteX159" fmla="*/ 2284219 w 12192000"/>
              <a:gd name="connsiteY159" fmla="*/ 3255601 h 3429000"/>
              <a:gd name="connsiteX160" fmla="*/ 2288162 w 12192000"/>
              <a:gd name="connsiteY160" fmla="*/ 3235588 h 3429000"/>
              <a:gd name="connsiteX161" fmla="*/ 2283236 w 12192000"/>
              <a:gd name="connsiteY161" fmla="*/ 3216827 h 3429000"/>
              <a:gd name="connsiteX162" fmla="*/ 2193578 w 12192000"/>
              <a:gd name="connsiteY162" fmla="*/ 3215575 h 3429000"/>
              <a:gd name="connsiteX163" fmla="*/ 2185697 w 12192000"/>
              <a:gd name="connsiteY163" fmla="*/ 3225582 h 3429000"/>
              <a:gd name="connsiteX164" fmla="*/ 2189635 w 12192000"/>
              <a:gd name="connsiteY164" fmla="*/ 3235588 h 3429000"/>
              <a:gd name="connsiteX165" fmla="*/ 2197517 w 12192000"/>
              <a:gd name="connsiteY165" fmla="*/ 3225582 h 3429000"/>
              <a:gd name="connsiteX166" fmla="*/ 2193578 w 12192000"/>
              <a:gd name="connsiteY166" fmla="*/ 3215575 h 3429000"/>
              <a:gd name="connsiteX167" fmla="*/ 3752726 w 12192000"/>
              <a:gd name="connsiteY167" fmla="*/ 3213702 h 3429000"/>
              <a:gd name="connsiteX168" fmla="*/ 3746322 w 12192000"/>
              <a:gd name="connsiteY168" fmla="*/ 3220581 h 3429000"/>
              <a:gd name="connsiteX169" fmla="*/ 3738440 w 12192000"/>
              <a:gd name="connsiteY169" fmla="*/ 3240594 h 3429000"/>
              <a:gd name="connsiteX170" fmla="*/ 3750261 w 12192000"/>
              <a:gd name="connsiteY170" fmla="*/ 3225582 h 3429000"/>
              <a:gd name="connsiteX171" fmla="*/ 3752726 w 12192000"/>
              <a:gd name="connsiteY171" fmla="*/ 3213702 h 3429000"/>
              <a:gd name="connsiteX172" fmla="*/ 7470869 w 12192000"/>
              <a:gd name="connsiteY172" fmla="*/ 3211979 h 3429000"/>
              <a:gd name="connsiteX173" fmla="*/ 7448210 w 12192000"/>
              <a:gd name="connsiteY173" fmla="*/ 3223859 h 3429000"/>
              <a:gd name="connsiteX174" fmla="*/ 7416682 w 12192000"/>
              <a:gd name="connsiteY174" fmla="*/ 3233866 h 3429000"/>
              <a:gd name="connsiteX175" fmla="*/ 7424564 w 12192000"/>
              <a:gd name="connsiteY175" fmla="*/ 3238871 h 3429000"/>
              <a:gd name="connsiteX176" fmla="*/ 7452148 w 12192000"/>
              <a:gd name="connsiteY176" fmla="*/ 3228865 h 3429000"/>
              <a:gd name="connsiteX177" fmla="*/ 7463973 w 12192000"/>
              <a:gd name="connsiteY177" fmla="*/ 3223859 h 3429000"/>
              <a:gd name="connsiteX178" fmla="*/ 7475794 w 12192000"/>
              <a:gd name="connsiteY178" fmla="*/ 3218858 h 3429000"/>
              <a:gd name="connsiteX179" fmla="*/ 7470869 w 12192000"/>
              <a:gd name="connsiteY179" fmla="*/ 3211979 h 3429000"/>
              <a:gd name="connsiteX180" fmla="*/ 8042310 w 12192000"/>
              <a:gd name="connsiteY180" fmla="*/ 3210102 h 3429000"/>
              <a:gd name="connsiteX181" fmla="*/ 8043294 w 12192000"/>
              <a:gd name="connsiteY181" fmla="*/ 3228865 h 3429000"/>
              <a:gd name="connsiteX182" fmla="*/ 8050684 w 12192000"/>
              <a:gd name="connsiteY182" fmla="*/ 3252003 h 3429000"/>
              <a:gd name="connsiteX183" fmla="*/ 8066940 w 12192000"/>
              <a:gd name="connsiteY183" fmla="*/ 3233866 h 3429000"/>
              <a:gd name="connsiteX184" fmla="*/ 8066940 w 12192000"/>
              <a:gd name="connsiteY184" fmla="*/ 3218858 h 3429000"/>
              <a:gd name="connsiteX185" fmla="*/ 8047238 w 12192000"/>
              <a:gd name="connsiteY185" fmla="*/ 3213853 h 3429000"/>
              <a:gd name="connsiteX186" fmla="*/ 8042310 w 12192000"/>
              <a:gd name="connsiteY186" fmla="*/ 3210102 h 3429000"/>
              <a:gd name="connsiteX187" fmla="*/ 2043821 w 12192000"/>
              <a:gd name="connsiteY187" fmla="*/ 3200568 h 3429000"/>
              <a:gd name="connsiteX188" fmla="*/ 2039878 w 12192000"/>
              <a:gd name="connsiteY188" fmla="*/ 3225582 h 3429000"/>
              <a:gd name="connsiteX189" fmla="*/ 2031997 w 12192000"/>
              <a:gd name="connsiteY189" fmla="*/ 3240594 h 3429000"/>
              <a:gd name="connsiteX190" fmla="*/ 2020176 w 12192000"/>
              <a:gd name="connsiteY190" fmla="*/ 3245595 h 3429000"/>
              <a:gd name="connsiteX191" fmla="*/ 2039878 w 12192000"/>
              <a:gd name="connsiteY191" fmla="*/ 3255601 h 3429000"/>
              <a:gd name="connsiteX192" fmla="*/ 2055642 w 12192000"/>
              <a:gd name="connsiteY192" fmla="*/ 3230588 h 3429000"/>
              <a:gd name="connsiteX193" fmla="*/ 2043821 w 12192000"/>
              <a:gd name="connsiteY193" fmla="*/ 3200568 h 3429000"/>
              <a:gd name="connsiteX194" fmla="*/ 2930539 w 12192000"/>
              <a:gd name="connsiteY194" fmla="*/ 3195562 h 3429000"/>
              <a:gd name="connsiteX195" fmla="*/ 2930539 w 12192000"/>
              <a:gd name="connsiteY195" fmla="*/ 3230588 h 3429000"/>
              <a:gd name="connsiteX196" fmla="*/ 2933989 w 12192000"/>
              <a:gd name="connsiteY196" fmla="*/ 3234339 h 3429000"/>
              <a:gd name="connsiteX197" fmla="*/ 2934482 w 12192000"/>
              <a:gd name="connsiteY197" fmla="*/ 3215575 h 3429000"/>
              <a:gd name="connsiteX198" fmla="*/ 2930539 w 12192000"/>
              <a:gd name="connsiteY198" fmla="*/ 3195562 h 3429000"/>
              <a:gd name="connsiteX199" fmla="*/ 2875612 w 12192000"/>
              <a:gd name="connsiteY199" fmla="*/ 3190953 h 3429000"/>
              <a:gd name="connsiteX200" fmla="*/ 2855662 w 12192000"/>
              <a:gd name="connsiteY200" fmla="*/ 3215575 h 3429000"/>
              <a:gd name="connsiteX201" fmla="*/ 2856155 w 12192000"/>
              <a:gd name="connsiteY201" fmla="*/ 3226208 h 3429000"/>
              <a:gd name="connsiteX202" fmla="*/ 2859601 w 12192000"/>
              <a:gd name="connsiteY202" fmla="*/ 3225582 h 3429000"/>
              <a:gd name="connsiteX203" fmla="*/ 2875365 w 12192000"/>
              <a:gd name="connsiteY203" fmla="*/ 3210575 h 3429000"/>
              <a:gd name="connsiteX204" fmla="*/ 2883247 w 12192000"/>
              <a:gd name="connsiteY204" fmla="*/ 3200568 h 3429000"/>
              <a:gd name="connsiteX205" fmla="*/ 2875612 w 12192000"/>
              <a:gd name="connsiteY205" fmla="*/ 3190953 h 3429000"/>
              <a:gd name="connsiteX206" fmla="*/ 3111824 w 12192000"/>
              <a:gd name="connsiteY206" fmla="*/ 3190562 h 3429000"/>
              <a:gd name="connsiteX207" fmla="*/ 3100002 w 12192000"/>
              <a:gd name="connsiteY207" fmla="*/ 3200568 h 3429000"/>
              <a:gd name="connsiteX208" fmla="*/ 3084239 w 12192000"/>
              <a:gd name="connsiteY208" fmla="*/ 3210575 h 3429000"/>
              <a:gd name="connsiteX209" fmla="*/ 3072414 w 12192000"/>
              <a:gd name="connsiteY209" fmla="*/ 3225582 h 3429000"/>
              <a:gd name="connsiteX210" fmla="*/ 3068474 w 12192000"/>
              <a:gd name="connsiteY210" fmla="*/ 3235588 h 3429000"/>
              <a:gd name="connsiteX211" fmla="*/ 3068474 w 12192000"/>
              <a:gd name="connsiteY211" fmla="*/ 3265608 h 3429000"/>
              <a:gd name="connsiteX212" fmla="*/ 3090150 w 12192000"/>
              <a:gd name="connsiteY212" fmla="*/ 3277492 h 3429000"/>
              <a:gd name="connsiteX213" fmla="*/ 3100002 w 12192000"/>
              <a:gd name="connsiteY213" fmla="*/ 3255601 h 3429000"/>
              <a:gd name="connsiteX214" fmla="*/ 3107884 w 12192000"/>
              <a:gd name="connsiteY214" fmla="*/ 3245595 h 3429000"/>
              <a:gd name="connsiteX215" fmla="*/ 3115767 w 12192000"/>
              <a:gd name="connsiteY215" fmla="*/ 3250601 h 3429000"/>
              <a:gd name="connsiteX216" fmla="*/ 3119706 w 12192000"/>
              <a:gd name="connsiteY216" fmla="*/ 3215575 h 3429000"/>
              <a:gd name="connsiteX217" fmla="*/ 3111824 w 12192000"/>
              <a:gd name="connsiteY217" fmla="*/ 3190562 h 3429000"/>
              <a:gd name="connsiteX218" fmla="*/ 1913767 w 12192000"/>
              <a:gd name="connsiteY218" fmla="*/ 3185556 h 3429000"/>
              <a:gd name="connsiteX219" fmla="*/ 1913767 w 12192000"/>
              <a:gd name="connsiteY219" fmla="*/ 3205569 h 3429000"/>
              <a:gd name="connsiteX220" fmla="*/ 1917217 w 12192000"/>
              <a:gd name="connsiteY220" fmla="*/ 3210573 h 3429000"/>
              <a:gd name="connsiteX221" fmla="*/ 1917710 w 12192000"/>
              <a:gd name="connsiteY221" fmla="*/ 3200568 h 3429000"/>
              <a:gd name="connsiteX222" fmla="*/ 1913767 w 12192000"/>
              <a:gd name="connsiteY222" fmla="*/ 3185556 h 3429000"/>
              <a:gd name="connsiteX223" fmla="*/ 2322151 w 12192000"/>
              <a:gd name="connsiteY223" fmla="*/ 3183682 h 3429000"/>
              <a:gd name="connsiteX224" fmla="*/ 2315747 w 12192000"/>
              <a:gd name="connsiteY224" fmla="*/ 3190562 h 3429000"/>
              <a:gd name="connsiteX225" fmla="*/ 2311808 w 12192000"/>
              <a:gd name="connsiteY225" fmla="*/ 3210575 h 3429000"/>
              <a:gd name="connsiteX226" fmla="*/ 2319689 w 12192000"/>
              <a:gd name="connsiteY226" fmla="*/ 3195562 h 3429000"/>
              <a:gd name="connsiteX227" fmla="*/ 2322151 w 12192000"/>
              <a:gd name="connsiteY227" fmla="*/ 3183682 h 3429000"/>
              <a:gd name="connsiteX228" fmla="*/ 2122641 w 12192000"/>
              <a:gd name="connsiteY228" fmla="*/ 3180555 h 3429000"/>
              <a:gd name="connsiteX229" fmla="*/ 2114759 w 12192000"/>
              <a:gd name="connsiteY229" fmla="*/ 3190562 h 3429000"/>
              <a:gd name="connsiteX230" fmla="*/ 2118698 w 12192000"/>
              <a:gd name="connsiteY230" fmla="*/ 3200568 h 3429000"/>
              <a:gd name="connsiteX231" fmla="*/ 2126580 w 12192000"/>
              <a:gd name="connsiteY231" fmla="*/ 3190562 h 3429000"/>
              <a:gd name="connsiteX232" fmla="*/ 2122641 w 12192000"/>
              <a:gd name="connsiteY232" fmla="*/ 3180555 h 3429000"/>
              <a:gd name="connsiteX233" fmla="*/ 1941356 w 12192000"/>
              <a:gd name="connsiteY233" fmla="*/ 3180555 h 3429000"/>
              <a:gd name="connsiteX234" fmla="*/ 1933474 w 12192000"/>
              <a:gd name="connsiteY234" fmla="*/ 3190562 h 3429000"/>
              <a:gd name="connsiteX235" fmla="*/ 1937413 w 12192000"/>
              <a:gd name="connsiteY235" fmla="*/ 3200568 h 3429000"/>
              <a:gd name="connsiteX236" fmla="*/ 1945295 w 12192000"/>
              <a:gd name="connsiteY236" fmla="*/ 3190562 h 3429000"/>
              <a:gd name="connsiteX237" fmla="*/ 1941356 w 12192000"/>
              <a:gd name="connsiteY237" fmla="*/ 3180555 h 3429000"/>
              <a:gd name="connsiteX238" fmla="*/ 1527552 w 12192000"/>
              <a:gd name="connsiteY238" fmla="*/ 3180555 h 3429000"/>
              <a:gd name="connsiteX239" fmla="*/ 1519670 w 12192000"/>
              <a:gd name="connsiteY239" fmla="*/ 3190562 h 3429000"/>
              <a:gd name="connsiteX240" fmla="*/ 1523613 w 12192000"/>
              <a:gd name="connsiteY240" fmla="*/ 3200568 h 3429000"/>
              <a:gd name="connsiteX241" fmla="*/ 1531495 w 12192000"/>
              <a:gd name="connsiteY241" fmla="*/ 3190562 h 3429000"/>
              <a:gd name="connsiteX242" fmla="*/ 1527552 w 12192000"/>
              <a:gd name="connsiteY242" fmla="*/ 3180555 h 3429000"/>
              <a:gd name="connsiteX243" fmla="*/ 2003917 w 12192000"/>
              <a:gd name="connsiteY243" fmla="*/ 3179929 h 3429000"/>
              <a:gd name="connsiteX244" fmla="*/ 1996530 w 12192000"/>
              <a:gd name="connsiteY244" fmla="*/ 3200568 h 3429000"/>
              <a:gd name="connsiteX245" fmla="*/ 2004412 w 12192000"/>
              <a:gd name="connsiteY245" fmla="*/ 3220581 h 3429000"/>
              <a:gd name="connsiteX246" fmla="*/ 2008350 w 12192000"/>
              <a:gd name="connsiteY246" fmla="*/ 3200568 h 3429000"/>
              <a:gd name="connsiteX247" fmla="*/ 2003917 w 12192000"/>
              <a:gd name="connsiteY247" fmla="*/ 3179929 h 3429000"/>
              <a:gd name="connsiteX248" fmla="*/ 2073871 w 12192000"/>
              <a:gd name="connsiteY248" fmla="*/ 3173676 h 3429000"/>
              <a:gd name="connsiteX249" fmla="*/ 2067467 w 12192000"/>
              <a:gd name="connsiteY249" fmla="*/ 3180555 h 3429000"/>
              <a:gd name="connsiteX250" fmla="*/ 2063524 w 12192000"/>
              <a:gd name="connsiteY250" fmla="*/ 3200568 h 3429000"/>
              <a:gd name="connsiteX251" fmla="*/ 2071406 w 12192000"/>
              <a:gd name="connsiteY251" fmla="*/ 3185556 h 3429000"/>
              <a:gd name="connsiteX252" fmla="*/ 2073871 w 12192000"/>
              <a:gd name="connsiteY252" fmla="*/ 3173676 h 3429000"/>
              <a:gd name="connsiteX253" fmla="*/ 3616268 w 12192000"/>
              <a:gd name="connsiteY253" fmla="*/ 3170549 h 3429000"/>
              <a:gd name="connsiteX254" fmla="*/ 3596565 w 12192000"/>
              <a:gd name="connsiteY254" fmla="*/ 3185556 h 3429000"/>
              <a:gd name="connsiteX255" fmla="*/ 3592622 w 12192000"/>
              <a:gd name="connsiteY255" fmla="*/ 3200568 h 3429000"/>
              <a:gd name="connsiteX256" fmla="*/ 3612329 w 12192000"/>
              <a:gd name="connsiteY256" fmla="*/ 3185556 h 3429000"/>
              <a:gd name="connsiteX257" fmla="*/ 3616268 w 12192000"/>
              <a:gd name="connsiteY257" fmla="*/ 3170549 h 3429000"/>
              <a:gd name="connsiteX258" fmla="*/ 908821 w 12192000"/>
              <a:gd name="connsiteY258" fmla="*/ 3170549 h 3429000"/>
              <a:gd name="connsiteX259" fmla="*/ 908821 w 12192000"/>
              <a:gd name="connsiteY259" fmla="*/ 3190562 h 3429000"/>
              <a:gd name="connsiteX260" fmla="*/ 914237 w 12192000"/>
              <a:gd name="connsiteY260" fmla="*/ 3218701 h 3429000"/>
              <a:gd name="connsiteX261" fmla="*/ 928524 w 12192000"/>
              <a:gd name="connsiteY261" fmla="*/ 3205569 h 3429000"/>
              <a:gd name="connsiteX262" fmla="*/ 908821 w 12192000"/>
              <a:gd name="connsiteY262" fmla="*/ 3170549 h 3429000"/>
              <a:gd name="connsiteX263" fmla="*/ 309793 w 12192000"/>
              <a:gd name="connsiteY263" fmla="*/ 3170549 h 3429000"/>
              <a:gd name="connsiteX264" fmla="*/ 294029 w 12192000"/>
              <a:gd name="connsiteY264" fmla="*/ 3190562 h 3429000"/>
              <a:gd name="connsiteX265" fmla="*/ 297968 w 12192000"/>
              <a:gd name="connsiteY265" fmla="*/ 3210575 h 3429000"/>
              <a:gd name="connsiteX266" fmla="*/ 313732 w 12192000"/>
              <a:gd name="connsiteY266" fmla="*/ 3190562 h 3429000"/>
              <a:gd name="connsiteX267" fmla="*/ 309793 w 12192000"/>
              <a:gd name="connsiteY267" fmla="*/ 3170549 h 3429000"/>
              <a:gd name="connsiteX268" fmla="*/ 203385 w 12192000"/>
              <a:gd name="connsiteY268" fmla="*/ 3165543 h 3429000"/>
              <a:gd name="connsiteX269" fmla="*/ 191564 w 12192000"/>
              <a:gd name="connsiteY269" fmla="*/ 3185556 h 3429000"/>
              <a:gd name="connsiteX270" fmla="*/ 183682 w 12192000"/>
              <a:gd name="connsiteY270" fmla="*/ 3210575 h 3429000"/>
              <a:gd name="connsiteX271" fmla="*/ 175800 w 12192000"/>
              <a:gd name="connsiteY271" fmla="*/ 3225582 h 3429000"/>
              <a:gd name="connsiteX272" fmla="*/ 187621 w 12192000"/>
              <a:gd name="connsiteY272" fmla="*/ 3230588 h 3429000"/>
              <a:gd name="connsiteX273" fmla="*/ 203385 w 12192000"/>
              <a:gd name="connsiteY273" fmla="*/ 3240594 h 3429000"/>
              <a:gd name="connsiteX274" fmla="*/ 208804 w 12192000"/>
              <a:gd name="connsiteY274" fmla="*/ 3247473 h 3429000"/>
              <a:gd name="connsiteX275" fmla="*/ 211267 w 12192000"/>
              <a:gd name="connsiteY275" fmla="*/ 3235588 h 3429000"/>
              <a:gd name="connsiteX276" fmla="*/ 215210 w 12192000"/>
              <a:gd name="connsiteY276" fmla="*/ 3190562 h 3429000"/>
              <a:gd name="connsiteX277" fmla="*/ 203385 w 12192000"/>
              <a:gd name="connsiteY277" fmla="*/ 3165543 h 3429000"/>
              <a:gd name="connsiteX278" fmla="*/ 2377326 w 12192000"/>
              <a:gd name="connsiteY278" fmla="*/ 3164294 h 3429000"/>
              <a:gd name="connsiteX279" fmla="*/ 2359099 w 12192000"/>
              <a:gd name="connsiteY279" fmla="*/ 3175549 h 3429000"/>
              <a:gd name="connsiteX280" fmla="*/ 2351218 w 12192000"/>
              <a:gd name="connsiteY280" fmla="*/ 3185556 h 3429000"/>
              <a:gd name="connsiteX281" fmla="*/ 2347274 w 12192000"/>
              <a:gd name="connsiteY281" fmla="*/ 3215575 h 3429000"/>
              <a:gd name="connsiteX282" fmla="*/ 2351218 w 12192000"/>
              <a:gd name="connsiteY282" fmla="*/ 3250601 h 3429000"/>
              <a:gd name="connsiteX283" fmla="*/ 2356636 w 12192000"/>
              <a:gd name="connsiteY283" fmla="*/ 3256228 h 3429000"/>
              <a:gd name="connsiteX284" fmla="*/ 2359099 w 12192000"/>
              <a:gd name="connsiteY284" fmla="*/ 3250601 h 3429000"/>
              <a:gd name="connsiteX285" fmla="*/ 2378802 w 12192000"/>
              <a:gd name="connsiteY285" fmla="*/ 3225582 h 3429000"/>
              <a:gd name="connsiteX286" fmla="*/ 2398509 w 12192000"/>
              <a:gd name="connsiteY286" fmla="*/ 3200568 h 3429000"/>
              <a:gd name="connsiteX287" fmla="*/ 2394566 w 12192000"/>
              <a:gd name="connsiteY287" fmla="*/ 3200568 h 3429000"/>
              <a:gd name="connsiteX288" fmla="*/ 2378802 w 12192000"/>
              <a:gd name="connsiteY288" fmla="*/ 3215575 h 3429000"/>
              <a:gd name="connsiteX289" fmla="*/ 2374863 w 12192000"/>
              <a:gd name="connsiteY289" fmla="*/ 3190562 h 3429000"/>
              <a:gd name="connsiteX290" fmla="*/ 2377326 w 12192000"/>
              <a:gd name="connsiteY290" fmla="*/ 3164294 h 3429000"/>
              <a:gd name="connsiteX291" fmla="*/ 7470376 w 12192000"/>
              <a:gd name="connsiteY291" fmla="*/ 3163196 h 3429000"/>
              <a:gd name="connsiteX292" fmla="*/ 7467912 w 12192000"/>
              <a:gd name="connsiteY292" fmla="*/ 3163820 h 3429000"/>
              <a:gd name="connsiteX293" fmla="*/ 7467912 w 12192000"/>
              <a:gd name="connsiteY293" fmla="*/ 3183833 h 3429000"/>
              <a:gd name="connsiteX294" fmla="*/ 7476288 w 12192000"/>
              <a:gd name="connsiteY294" fmla="*/ 3191964 h 3429000"/>
              <a:gd name="connsiteX295" fmla="*/ 7475794 w 12192000"/>
              <a:gd name="connsiteY295" fmla="*/ 3173827 h 3429000"/>
              <a:gd name="connsiteX296" fmla="*/ 7470376 w 12192000"/>
              <a:gd name="connsiteY296" fmla="*/ 3163196 h 3429000"/>
              <a:gd name="connsiteX297" fmla="*/ 163975 w 12192000"/>
              <a:gd name="connsiteY297" fmla="*/ 3160542 h 3429000"/>
              <a:gd name="connsiteX298" fmla="*/ 148211 w 12192000"/>
              <a:gd name="connsiteY298" fmla="*/ 3170549 h 3429000"/>
              <a:gd name="connsiteX299" fmla="*/ 160036 w 12192000"/>
              <a:gd name="connsiteY299" fmla="*/ 3180555 h 3429000"/>
              <a:gd name="connsiteX300" fmla="*/ 175800 w 12192000"/>
              <a:gd name="connsiteY300" fmla="*/ 3170549 h 3429000"/>
              <a:gd name="connsiteX301" fmla="*/ 163975 w 12192000"/>
              <a:gd name="connsiteY301" fmla="*/ 3160542 h 3429000"/>
              <a:gd name="connsiteX302" fmla="*/ 1059563 w 12192000"/>
              <a:gd name="connsiteY302" fmla="*/ 3158664 h 3429000"/>
              <a:gd name="connsiteX303" fmla="*/ 1046753 w 12192000"/>
              <a:gd name="connsiteY303" fmla="*/ 3165543 h 3429000"/>
              <a:gd name="connsiteX304" fmla="*/ 1050696 w 12192000"/>
              <a:gd name="connsiteY304" fmla="*/ 3190562 h 3429000"/>
              <a:gd name="connsiteX305" fmla="*/ 1068922 w 12192000"/>
              <a:gd name="connsiteY305" fmla="*/ 3193688 h 3429000"/>
              <a:gd name="connsiteX306" fmla="*/ 1066460 w 12192000"/>
              <a:gd name="connsiteY306" fmla="*/ 3170549 h 3429000"/>
              <a:gd name="connsiteX307" fmla="*/ 1059563 w 12192000"/>
              <a:gd name="connsiteY307" fmla="*/ 3158664 h 3429000"/>
              <a:gd name="connsiteX308" fmla="*/ 126044 w 12192000"/>
              <a:gd name="connsiteY308" fmla="*/ 3154912 h 3429000"/>
              <a:gd name="connsiteX309" fmla="*/ 120626 w 12192000"/>
              <a:gd name="connsiteY309" fmla="*/ 3155537 h 3429000"/>
              <a:gd name="connsiteX310" fmla="*/ 112745 w 12192000"/>
              <a:gd name="connsiteY310" fmla="*/ 3175549 h 3429000"/>
              <a:gd name="connsiteX311" fmla="*/ 115207 w 12192000"/>
              <a:gd name="connsiteY311" fmla="*/ 3186182 h 3429000"/>
              <a:gd name="connsiteX312" fmla="*/ 120626 w 12192000"/>
              <a:gd name="connsiteY312" fmla="*/ 3185556 h 3429000"/>
              <a:gd name="connsiteX313" fmla="*/ 128508 w 12192000"/>
              <a:gd name="connsiteY313" fmla="*/ 3165543 h 3429000"/>
              <a:gd name="connsiteX314" fmla="*/ 126044 w 12192000"/>
              <a:gd name="connsiteY314" fmla="*/ 3154912 h 3429000"/>
              <a:gd name="connsiteX315" fmla="*/ 233929 w 12192000"/>
              <a:gd name="connsiteY315" fmla="*/ 3151785 h 3429000"/>
              <a:gd name="connsiteX316" fmla="*/ 230974 w 12192000"/>
              <a:gd name="connsiteY316" fmla="*/ 3165543 h 3429000"/>
              <a:gd name="connsiteX317" fmla="*/ 230480 w 12192000"/>
              <a:gd name="connsiteY317" fmla="*/ 3176176 h 3429000"/>
              <a:gd name="connsiteX318" fmla="*/ 238856 w 12192000"/>
              <a:gd name="connsiteY318" fmla="*/ 3175549 h 3429000"/>
              <a:gd name="connsiteX319" fmla="*/ 242795 w 12192000"/>
              <a:gd name="connsiteY319" fmla="*/ 3160542 h 3429000"/>
              <a:gd name="connsiteX320" fmla="*/ 233929 w 12192000"/>
              <a:gd name="connsiteY320" fmla="*/ 3151785 h 3429000"/>
              <a:gd name="connsiteX321" fmla="*/ 699947 w 12192000"/>
              <a:gd name="connsiteY321" fmla="*/ 3150536 h 3429000"/>
              <a:gd name="connsiteX322" fmla="*/ 688127 w 12192000"/>
              <a:gd name="connsiteY322" fmla="*/ 3160542 h 3429000"/>
              <a:gd name="connsiteX323" fmla="*/ 696009 w 12192000"/>
              <a:gd name="connsiteY323" fmla="*/ 3165543 h 3429000"/>
              <a:gd name="connsiteX324" fmla="*/ 699947 w 12192000"/>
              <a:gd name="connsiteY324" fmla="*/ 3150536 h 3429000"/>
              <a:gd name="connsiteX325" fmla="*/ 3339415 w 12192000"/>
              <a:gd name="connsiteY325" fmla="*/ 3149283 h 3429000"/>
              <a:gd name="connsiteX326" fmla="*/ 3332518 w 12192000"/>
              <a:gd name="connsiteY326" fmla="*/ 3160542 h 3429000"/>
              <a:gd name="connsiteX327" fmla="*/ 3324636 w 12192000"/>
              <a:gd name="connsiteY327" fmla="*/ 3185556 h 3429000"/>
              <a:gd name="connsiteX328" fmla="*/ 3327100 w 12192000"/>
              <a:gd name="connsiteY328" fmla="*/ 3189310 h 3429000"/>
              <a:gd name="connsiteX329" fmla="*/ 3332518 w 12192000"/>
              <a:gd name="connsiteY329" fmla="*/ 3185556 h 3429000"/>
              <a:gd name="connsiteX330" fmla="*/ 3340400 w 12192000"/>
              <a:gd name="connsiteY330" fmla="*/ 3160542 h 3429000"/>
              <a:gd name="connsiteX331" fmla="*/ 3339415 w 12192000"/>
              <a:gd name="connsiteY331" fmla="*/ 3149283 h 3429000"/>
              <a:gd name="connsiteX332" fmla="*/ 1622135 w 12192000"/>
              <a:gd name="connsiteY332" fmla="*/ 3145530 h 3429000"/>
              <a:gd name="connsiteX333" fmla="*/ 1594550 w 12192000"/>
              <a:gd name="connsiteY333" fmla="*/ 3170549 h 3429000"/>
              <a:gd name="connsiteX334" fmla="*/ 1598489 w 12192000"/>
              <a:gd name="connsiteY334" fmla="*/ 3215575 h 3429000"/>
              <a:gd name="connsiteX335" fmla="*/ 1602433 w 12192000"/>
              <a:gd name="connsiteY335" fmla="*/ 3250601 h 3429000"/>
              <a:gd name="connsiteX336" fmla="*/ 1606371 w 12192000"/>
              <a:gd name="connsiteY336" fmla="*/ 3275614 h 3429000"/>
              <a:gd name="connsiteX337" fmla="*/ 1626078 w 12192000"/>
              <a:gd name="connsiteY337" fmla="*/ 3280620 h 3429000"/>
              <a:gd name="connsiteX338" fmla="*/ 1637899 w 12192000"/>
              <a:gd name="connsiteY338" fmla="*/ 3200568 h 3429000"/>
              <a:gd name="connsiteX339" fmla="*/ 1637899 w 12192000"/>
              <a:gd name="connsiteY339" fmla="*/ 3175549 h 3429000"/>
              <a:gd name="connsiteX340" fmla="*/ 1622135 w 12192000"/>
              <a:gd name="connsiteY340" fmla="*/ 3145530 h 3429000"/>
              <a:gd name="connsiteX341" fmla="*/ 2516739 w 12192000"/>
              <a:gd name="connsiteY341" fmla="*/ 3140529 h 3429000"/>
              <a:gd name="connsiteX342" fmla="*/ 2508856 w 12192000"/>
              <a:gd name="connsiteY342" fmla="*/ 3150536 h 3429000"/>
              <a:gd name="connsiteX343" fmla="*/ 2512795 w 12192000"/>
              <a:gd name="connsiteY343" fmla="*/ 3160542 h 3429000"/>
              <a:gd name="connsiteX344" fmla="*/ 2520678 w 12192000"/>
              <a:gd name="connsiteY344" fmla="*/ 3150536 h 3429000"/>
              <a:gd name="connsiteX345" fmla="*/ 2516739 w 12192000"/>
              <a:gd name="connsiteY345" fmla="*/ 3140529 h 3429000"/>
              <a:gd name="connsiteX346" fmla="*/ 1665488 w 12192000"/>
              <a:gd name="connsiteY346" fmla="*/ 3140529 h 3429000"/>
              <a:gd name="connsiteX347" fmla="*/ 1657606 w 12192000"/>
              <a:gd name="connsiteY347" fmla="*/ 3160542 h 3429000"/>
              <a:gd name="connsiteX348" fmla="*/ 1664011 w 12192000"/>
              <a:gd name="connsiteY348" fmla="*/ 3185556 h 3429000"/>
              <a:gd name="connsiteX349" fmla="*/ 1673370 w 12192000"/>
              <a:gd name="connsiteY349" fmla="*/ 3165543 h 3429000"/>
              <a:gd name="connsiteX350" fmla="*/ 1665488 w 12192000"/>
              <a:gd name="connsiteY350" fmla="*/ 3140529 h 3429000"/>
              <a:gd name="connsiteX351" fmla="*/ 2731520 w 12192000"/>
              <a:gd name="connsiteY351" fmla="*/ 3136776 h 3429000"/>
              <a:gd name="connsiteX352" fmla="*/ 2721669 w 12192000"/>
              <a:gd name="connsiteY352" fmla="*/ 3140529 h 3429000"/>
              <a:gd name="connsiteX353" fmla="*/ 2713787 w 12192000"/>
              <a:gd name="connsiteY353" fmla="*/ 3160542 h 3429000"/>
              <a:gd name="connsiteX354" fmla="*/ 2705905 w 12192000"/>
              <a:gd name="connsiteY354" fmla="*/ 3165543 h 3429000"/>
              <a:gd name="connsiteX355" fmla="*/ 2697037 w 12192000"/>
              <a:gd name="connsiteY355" fmla="*/ 3164294 h 3429000"/>
              <a:gd name="connsiteX356" fmla="*/ 2694835 w 12192000"/>
              <a:gd name="connsiteY356" fmla="*/ 3168951 h 3429000"/>
              <a:gd name="connsiteX357" fmla="*/ 2693588 w 12192000"/>
              <a:gd name="connsiteY357" fmla="*/ 3168672 h 3429000"/>
              <a:gd name="connsiteX358" fmla="*/ 2694080 w 12192000"/>
              <a:gd name="connsiteY358" fmla="*/ 3170549 h 3429000"/>
              <a:gd name="connsiteX359" fmla="*/ 2694835 w 12192000"/>
              <a:gd name="connsiteY359" fmla="*/ 3168951 h 3429000"/>
              <a:gd name="connsiteX360" fmla="*/ 2701962 w 12192000"/>
              <a:gd name="connsiteY360" fmla="*/ 3170549 h 3429000"/>
              <a:gd name="connsiteX361" fmla="*/ 2709844 w 12192000"/>
              <a:gd name="connsiteY361" fmla="*/ 3185556 h 3429000"/>
              <a:gd name="connsiteX362" fmla="*/ 2707383 w 12192000"/>
              <a:gd name="connsiteY362" fmla="*/ 3193686 h 3429000"/>
              <a:gd name="connsiteX363" fmla="*/ 2713787 w 12192000"/>
              <a:gd name="connsiteY363" fmla="*/ 3190562 h 3429000"/>
              <a:gd name="connsiteX364" fmla="*/ 2729551 w 12192000"/>
              <a:gd name="connsiteY364" fmla="*/ 3155537 h 3429000"/>
              <a:gd name="connsiteX365" fmla="*/ 2731520 w 12192000"/>
              <a:gd name="connsiteY365" fmla="*/ 3136776 h 3429000"/>
              <a:gd name="connsiteX366" fmla="*/ 1913767 w 12192000"/>
              <a:gd name="connsiteY366" fmla="*/ 3130523 h 3429000"/>
              <a:gd name="connsiteX367" fmla="*/ 1905885 w 12192000"/>
              <a:gd name="connsiteY367" fmla="*/ 3135524 h 3429000"/>
              <a:gd name="connsiteX368" fmla="*/ 1913767 w 12192000"/>
              <a:gd name="connsiteY368" fmla="*/ 3145530 h 3429000"/>
              <a:gd name="connsiteX369" fmla="*/ 1919187 w 12192000"/>
              <a:gd name="connsiteY369" fmla="*/ 3146782 h 3429000"/>
              <a:gd name="connsiteX370" fmla="*/ 1921649 w 12192000"/>
              <a:gd name="connsiteY370" fmla="*/ 3140529 h 3429000"/>
              <a:gd name="connsiteX371" fmla="*/ 1913767 w 12192000"/>
              <a:gd name="connsiteY371" fmla="*/ 3130523 h 3429000"/>
              <a:gd name="connsiteX372" fmla="*/ 2967980 w 12192000"/>
              <a:gd name="connsiteY372" fmla="*/ 3130522 h 3429000"/>
              <a:gd name="connsiteX373" fmla="*/ 2966010 w 12192000"/>
              <a:gd name="connsiteY373" fmla="*/ 3130523 h 3429000"/>
              <a:gd name="connsiteX374" fmla="*/ 2966010 w 12192000"/>
              <a:gd name="connsiteY374" fmla="*/ 3150536 h 3429000"/>
              <a:gd name="connsiteX375" fmla="*/ 2969456 w 12192000"/>
              <a:gd name="connsiteY375" fmla="*/ 3155538 h 3429000"/>
              <a:gd name="connsiteX376" fmla="*/ 2969949 w 12192000"/>
              <a:gd name="connsiteY376" fmla="*/ 3145530 h 3429000"/>
              <a:gd name="connsiteX377" fmla="*/ 2967980 w 12192000"/>
              <a:gd name="connsiteY377" fmla="*/ 3130522 h 3429000"/>
              <a:gd name="connsiteX378" fmla="*/ 1532972 w 12192000"/>
              <a:gd name="connsiteY378" fmla="*/ 3126769 h 3429000"/>
              <a:gd name="connsiteX379" fmla="*/ 1523613 w 12192000"/>
              <a:gd name="connsiteY379" fmla="*/ 3130523 h 3429000"/>
              <a:gd name="connsiteX380" fmla="*/ 1519670 w 12192000"/>
              <a:gd name="connsiteY380" fmla="*/ 3145530 h 3429000"/>
              <a:gd name="connsiteX381" fmla="*/ 1526628 w 12192000"/>
              <a:gd name="connsiteY381" fmla="*/ 3148814 h 3429000"/>
              <a:gd name="connsiteX382" fmla="*/ 1539377 w 12192000"/>
              <a:gd name="connsiteY382" fmla="*/ 3130523 h 3429000"/>
              <a:gd name="connsiteX383" fmla="*/ 1532972 w 12192000"/>
              <a:gd name="connsiteY383" fmla="*/ 3126769 h 3429000"/>
              <a:gd name="connsiteX384" fmla="*/ 2828073 w 12192000"/>
              <a:gd name="connsiteY384" fmla="*/ 3125517 h 3429000"/>
              <a:gd name="connsiteX385" fmla="*/ 2828073 w 12192000"/>
              <a:gd name="connsiteY385" fmla="*/ 3150536 h 3429000"/>
              <a:gd name="connsiteX386" fmla="*/ 2835955 w 12192000"/>
              <a:gd name="connsiteY386" fmla="*/ 3165543 h 3429000"/>
              <a:gd name="connsiteX387" fmla="*/ 2828073 w 12192000"/>
              <a:gd name="connsiteY387" fmla="*/ 3125517 h 3429000"/>
              <a:gd name="connsiteX388" fmla="*/ 2544323 w 12192000"/>
              <a:gd name="connsiteY388" fmla="*/ 3125517 h 3429000"/>
              <a:gd name="connsiteX389" fmla="*/ 2528559 w 12192000"/>
              <a:gd name="connsiteY389" fmla="*/ 3150536 h 3429000"/>
              <a:gd name="connsiteX390" fmla="*/ 2536319 w 12192000"/>
              <a:gd name="connsiteY390" fmla="*/ 3189935 h 3429000"/>
              <a:gd name="connsiteX391" fmla="*/ 2544323 w 12192000"/>
              <a:gd name="connsiteY391" fmla="*/ 3185556 h 3429000"/>
              <a:gd name="connsiteX392" fmla="*/ 2544323 w 12192000"/>
              <a:gd name="connsiteY392" fmla="*/ 3125517 h 3429000"/>
              <a:gd name="connsiteX393" fmla="*/ 1338385 w 12192000"/>
              <a:gd name="connsiteY393" fmla="*/ 3125517 h 3429000"/>
              <a:gd name="connsiteX394" fmla="*/ 1318682 w 12192000"/>
              <a:gd name="connsiteY394" fmla="*/ 3135524 h 3429000"/>
              <a:gd name="connsiteX395" fmla="*/ 1334939 w 12192000"/>
              <a:gd name="connsiteY395" fmla="*/ 3141153 h 3429000"/>
              <a:gd name="connsiteX396" fmla="*/ 1354149 w 12192000"/>
              <a:gd name="connsiteY396" fmla="*/ 3135524 h 3429000"/>
              <a:gd name="connsiteX397" fmla="*/ 1338385 w 12192000"/>
              <a:gd name="connsiteY397" fmla="*/ 3125517 h 3429000"/>
              <a:gd name="connsiteX398" fmla="*/ 1860073 w 12192000"/>
              <a:gd name="connsiteY398" fmla="*/ 3124893 h 3429000"/>
              <a:gd name="connsiteX399" fmla="*/ 1854655 w 12192000"/>
              <a:gd name="connsiteY399" fmla="*/ 3125517 h 3429000"/>
              <a:gd name="connsiteX400" fmla="*/ 1846773 w 12192000"/>
              <a:gd name="connsiteY400" fmla="*/ 3140529 h 3429000"/>
              <a:gd name="connsiteX401" fmla="*/ 1854655 w 12192000"/>
              <a:gd name="connsiteY401" fmla="*/ 3150536 h 3429000"/>
              <a:gd name="connsiteX402" fmla="*/ 1862537 w 12192000"/>
              <a:gd name="connsiteY402" fmla="*/ 3135524 h 3429000"/>
              <a:gd name="connsiteX403" fmla="*/ 1860073 w 12192000"/>
              <a:gd name="connsiteY403" fmla="*/ 3124893 h 3429000"/>
              <a:gd name="connsiteX404" fmla="*/ 2891129 w 12192000"/>
              <a:gd name="connsiteY404" fmla="*/ 3115511 h 3429000"/>
              <a:gd name="connsiteX405" fmla="*/ 2879308 w 12192000"/>
              <a:gd name="connsiteY405" fmla="*/ 3130523 h 3429000"/>
              <a:gd name="connsiteX406" fmla="*/ 2879308 w 12192000"/>
              <a:gd name="connsiteY406" fmla="*/ 3145530 h 3429000"/>
              <a:gd name="connsiteX407" fmla="*/ 2891129 w 12192000"/>
              <a:gd name="connsiteY407" fmla="*/ 3130523 h 3429000"/>
              <a:gd name="connsiteX408" fmla="*/ 2891129 w 12192000"/>
              <a:gd name="connsiteY408" fmla="*/ 3115511 h 3429000"/>
              <a:gd name="connsiteX409" fmla="*/ 1279273 w 12192000"/>
              <a:gd name="connsiteY409" fmla="*/ 3115511 h 3429000"/>
              <a:gd name="connsiteX410" fmla="*/ 1271391 w 12192000"/>
              <a:gd name="connsiteY410" fmla="*/ 3125517 h 3429000"/>
              <a:gd name="connsiteX411" fmla="*/ 1279273 w 12192000"/>
              <a:gd name="connsiteY411" fmla="*/ 3135524 h 3429000"/>
              <a:gd name="connsiteX412" fmla="*/ 1287155 w 12192000"/>
              <a:gd name="connsiteY412" fmla="*/ 3125517 h 3429000"/>
              <a:gd name="connsiteX413" fmla="*/ 1279273 w 12192000"/>
              <a:gd name="connsiteY413" fmla="*/ 3115511 h 3429000"/>
              <a:gd name="connsiteX414" fmla="*/ 1982243 w 12192000"/>
              <a:gd name="connsiteY414" fmla="*/ 3114888 h 3429000"/>
              <a:gd name="connsiteX415" fmla="*/ 1976823 w 12192000"/>
              <a:gd name="connsiteY415" fmla="*/ 3125517 h 3429000"/>
              <a:gd name="connsiteX416" fmla="*/ 1976823 w 12192000"/>
              <a:gd name="connsiteY416" fmla="*/ 3140529 h 3429000"/>
              <a:gd name="connsiteX417" fmla="*/ 1982243 w 12192000"/>
              <a:gd name="connsiteY417" fmla="*/ 3141154 h 3429000"/>
              <a:gd name="connsiteX418" fmla="*/ 1984705 w 12192000"/>
              <a:gd name="connsiteY418" fmla="*/ 3130523 h 3429000"/>
              <a:gd name="connsiteX419" fmla="*/ 1982243 w 12192000"/>
              <a:gd name="connsiteY419" fmla="*/ 3114888 h 3429000"/>
              <a:gd name="connsiteX420" fmla="*/ 7759544 w 12192000"/>
              <a:gd name="connsiteY420" fmla="*/ 3098780 h 3429000"/>
              <a:gd name="connsiteX421" fmla="*/ 7751662 w 12192000"/>
              <a:gd name="connsiteY421" fmla="*/ 3108787 h 3429000"/>
              <a:gd name="connsiteX422" fmla="*/ 7755605 w 12192000"/>
              <a:gd name="connsiteY422" fmla="*/ 3118793 h 3429000"/>
              <a:gd name="connsiteX423" fmla="*/ 7763487 w 12192000"/>
              <a:gd name="connsiteY423" fmla="*/ 3108787 h 3429000"/>
              <a:gd name="connsiteX424" fmla="*/ 7759544 w 12192000"/>
              <a:gd name="connsiteY424" fmla="*/ 3098780 h 3429000"/>
              <a:gd name="connsiteX425" fmla="*/ 12068999 w 12192000"/>
              <a:gd name="connsiteY425" fmla="*/ 2999339 h 3429000"/>
              <a:gd name="connsiteX426" fmla="*/ 12063087 w 12192000"/>
              <a:gd name="connsiteY426" fmla="*/ 3023729 h 3429000"/>
              <a:gd name="connsiteX427" fmla="*/ 12051267 w 12192000"/>
              <a:gd name="connsiteY427" fmla="*/ 3083768 h 3429000"/>
              <a:gd name="connsiteX428" fmla="*/ 12049850 w 12192000"/>
              <a:gd name="connsiteY428" fmla="*/ 3091274 h 3429000"/>
              <a:gd name="connsiteX429" fmla="*/ 12051759 w 12192000"/>
              <a:gd name="connsiteY429" fmla="*/ 3091274 h 3429000"/>
              <a:gd name="connsiteX430" fmla="*/ 12067030 w 12192000"/>
              <a:gd name="connsiteY430" fmla="*/ 3068761 h 3429000"/>
              <a:gd name="connsiteX431" fmla="*/ 12098558 w 12192000"/>
              <a:gd name="connsiteY431" fmla="*/ 3043742 h 3429000"/>
              <a:gd name="connsiteX432" fmla="*/ 12110379 w 12192000"/>
              <a:gd name="connsiteY432" fmla="*/ 3028735 h 3429000"/>
              <a:gd name="connsiteX433" fmla="*/ 12094615 w 12192000"/>
              <a:gd name="connsiteY433" fmla="*/ 3018729 h 3429000"/>
              <a:gd name="connsiteX434" fmla="*/ 12074912 w 12192000"/>
              <a:gd name="connsiteY434" fmla="*/ 3008722 h 3429000"/>
              <a:gd name="connsiteX435" fmla="*/ 12068999 w 12192000"/>
              <a:gd name="connsiteY435" fmla="*/ 2999339 h 3429000"/>
              <a:gd name="connsiteX436" fmla="*/ 7477274 w 12192000"/>
              <a:gd name="connsiteY436" fmla="*/ 2968694 h 3429000"/>
              <a:gd name="connsiteX437" fmla="*/ 7467912 w 12192000"/>
              <a:gd name="connsiteY437" fmla="*/ 2978703 h 3429000"/>
              <a:gd name="connsiteX438" fmla="*/ 7456091 w 12192000"/>
              <a:gd name="connsiteY438" fmla="*/ 3003716 h 3429000"/>
              <a:gd name="connsiteX439" fmla="*/ 7457446 w 12192000"/>
              <a:gd name="connsiteY439" fmla="*/ 3011222 h 3429000"/>
              <a:gd name="connsiteX440" fmla="*/ 7461018 w 12192000"/>
              <a:gd name="connsiteY440" fmla="*/ 3011222 h 3429000"/>
              <a:gd name="connsiteX441" fmla="*/ 7471855 w 12192000"/>
              <a:gd name="connsiteY441" fmla="*/ 2988709 h 3429000"/>
              <a:gd name="connsiteX442" fmla="*/ 7477274 w 12192000"/>
              <a:gd name="connsiteY442" fmla="*/ 2968694 h 3429000"/>
              <a:gd name="connsiteX443" fmla="*/ 7424563 w 12192000"/>
              <a:gd name="connsiteY443" fmla="*/ 2968068 h 3429000"/>
              <a:gd name="connsiteX444" fmla="*/ 7420621 w 12192000"/>
              <a:gd name="connsiteY444" fmla="*/ 2988709 h 3429000"/>
              <a:gd name="connsiteX445" fmla="*/ 7428011 w 12192000"/>
              <a:gd name="connsiteY445" fmla="*/ 3008094 h 3429000"/>
              <a:gd name="connsiteX446" fmla="*/ 7444266 w 12192000"/>
              <a:gd name="connsiteY446" fmla="*/ 2993710 h 3429000"/>
              <a:gd name="connsiteX447" fmla="*/ 7440328 w 12192000"/>
              <a:gd name="connsiteY447" fmla="*/ 2973697 h 3429000"/>
              <a:gd name="connsiteX448" fmla="*/ 7424563 w 12192000"/>
              <a:gd name="connsiteY448" fmla="*/ 2968068 h 3429000"/>
              <a:gd name="connsiteX449" fmla="*/ 7433923 w 12192000"/>
              <a:gd name="connsiteY449" fmla="*/ 2898025 h 3429000"/>
              <a:gd name="connsiteX450" fmla="*/ 7428503 w 12192000"/>
              <a:gd name="connsiteY450" fmla="*/ 2908657 h 3429000"/>
              <a:gd name="connsiteX451" fmla="*/ 7432446 w 12192000"/>
              <a:gd name="connsiteY451" fmla="*/ 2918664 h 3429000"/>
              <a:gd name="connsiteX452" fmla="*/ 7440328 w 12192000"/>
              <a:gd name="connsiteY452" fmla="*/ 2908657 h 3429000"/>
              <a:gd name="connsiteX453" fmla="*/ 7436385 w 12192000"/>
              <a:gd name="connsiteY453" fmla="*/ 2898651 h 3429000"/>
              <a:gd name="connsiteX454" fmla="*/ 7433923 w 12192000"/>
              <a:gd name="connsiteY454" fmla="*/ 2898025 h 3429000"/>
              <a:gd name="connsiteX455" fmla="*/ 10450516 w 12192000"/>
              <a:gd name="connsiteY455" fmla="*/ 2870200 h 3429000"/>
              <a:gd name="connsiteX456" fmla="*/ 10447288 w 12192000"/>
              <a:gd name="connsiteY456" fmla="*/ 2878638 h 3429000"/>
              <a:gd name="connsiteX457" fmla="*/ 10450245 w 12192000"/>
              <a:gd name="connsiteY457" fmla="*/ 2881762 h 3429000"/>
              <a:gd name="connsiteX458" fmla="*/ 10459113 w 12192000"/>
              <a:gd name="connsiteY458" fmla="*/ 2873632 h 3429000"/>
              <a:gd name="connsiteX459" fmla="*/ 10461531 w 12192000"/>
              <a:gd name="connsiteY459" fmla="*/ 2870200 h 3429000"/>
              <a:gd name="connsiteX460" fmla="*/ 9721001 w 12192000"/>
              <a:gd name="connsiteY460" fmla="*/ 2869755 h 3429000"/>
              <a:gd name="connsiteX461" fmla="*/ 9726092 w 12192000"/>
              <a:gd name="connsiteY461" fmla="*/ 2873632 h 3429000"/>
              <a:gd name="connsiteX462" fmla="*/ 9733973 w 12192000"/>
              <a:gd name="connsiteY462" fmla="*/ 2870506 h 3429000"/>
              <a:gd name="connsiteX463" fmla="*/ 9734611 w 12192000"/>
              <a:gd name="connsiteY463" fmla="*/ 2869948 h 3429000"/>
              <a:gd name="connsiteX464" fmla="*/ 9730457 w 12192000"/>
              <a:gd name="connsiteY464" fmla="*/ 2869888 h 3429000"/>
              <a:gd name="connsiteX465" fmla="*/ 9521384 w 12192000"/>
              <a:gd name="connsiteY465" fmla="*/ 2867084 h 3429000"/>
              <a:gd name="connsiteX466" fmla="*/ 9530026 w 12192000"/>
              <a:gd name="connsiteY466" fmla="*/ 2874259 h 3429000"/>
              <a:gd name="connsiteX467" fmla="*/ 9529411 w 12192000"/>
              <a:gd name="connsiteY467" fmla="*/ 2869960 h 3429000"/>
              <a:gd name="connsiteX468" fmla="*/ 9528351 w 12192000"/>
              <a:gd name="connsiteY468" fmla="*/ 2867173 h 3429000"/>
              <a:gd name="connsiteX469" fmla="*/ 8300936 w 12192000"/>
              <a:gd name="connsiteY469" fmla="*/ 2865502 h 3429000"/>
              <a:gd name="connsiteX470" fmla="*/ 8295517 w 12192000"/>
              <a:gd name="connsiteY470" fmla="*/ 2868631 h 3429000"/>
              <a:gd name="connsiteX471" fmla="*/ 8287635 w 12192000"/>
              <a:gd name="connsiteY471" fmla="*/ 2888644 h 3429000"/>
              <a:gd name="connsiteX472" fmla="*/ 8290099 w 12192000"/>
              <a:gd name="connsiteY472" fmla="*/ 2894897 h 3429000"/>
              <a:gd name="connsiteX473" fmla="*/ 8295517 w 12192000"/>
              <a:gd name="connsiteY473" fmla="*/ 2893645 h 3429000"/>
              <a:gd name="connsiteX474" fmla="*/ 8303398 w 12192000"/>
              <a:gd name="connsiteY474" fmla="*/ 2873632 h 3429000"/>
              <a:gd name="connsiteX475" fmla="*/ 8300936 w 12192000"/>
              <a:gd name="connsiteY475" fmla="*/ 2865502 h 3429000"/>
              <a:gd name="connsiteX476" fmla="*/ 11412829 w 12192000"/>
              <a:gd name="connsiteY476" fmla="*/ 2858625 h 3429000"/>
              <a:gd name="connsiteX477" fmla="*/ 11404947 w 12192000"/>
              <a:gd name="connsiteY477" fmla="*/ 2878638 h 3429000"/>
              <a:gd name="connsiteX478" fmla="*/ 11407409 w 12192000"/>
              <a:gd name="connsiteY478" fmla="*/ 2889268 h 3429000"/>
              <a:gd name="connsiteX479" fmla="*/ 11412829 w 12192000"/>
              <a:gd name="connsiteY479" fmla="*/ 2888644 h 3429000"/>
              <a:gd name="connsiteX480" fmla="*/ 11420711 w 12192000"/>
              <a:gd name="connsiteY480" fmla="*/ 2868631 h 3429000"/>
              <a:gd name="connsiteX481" fmla="*/ 11412829 w 12192000"/>
              <a:gd name="connsiteY481" fmla="*/ 2858625 h 3429000"/>
              <a:gd name="connsiteX482" fmla="*/ 7933350 w 12192000"/>
              <a:gd name="connsiteY482" fmla="*/ 2848253 h 3429000"/>
              <a:gd name="connsiteX483" fmla="*/ 7932947 w 12192000"/>
              <a:gd name="connsiteY483" fmla="*/ 2863625 h 3429000"/>
              <a:gd name="connsiteX484" fmla="*/ 7942309 w 12192000"/>
              <a:gd name="connsiteY484" fmla="*/ 2881763 h 3429000"/>
              <a:gd name="connsiteX485" fmla="*/ 7960536 w 12192000"/>
              <a:gd name="connsiteY485" fmla="*/ 2873632 h 3429000"/>
              <a:gd name="connsiteX486" fmla="*/ 7966448 w 12192000"/>
              <a:gd name="connsiteY486" fmla="*/ 2860499 h 3429000"/>
              <a:gd name="connsiteX487" fmla="*/ 7962308 w 12192000"/>
              <a:gd name="connsiteY487" fmla="*/ 2848673 h 3429000"/>
              <a:gd name="connsiteX488" fmla="*/ 7944119 w 12192000"/>
              <a:gd name="connsiteY488" fmla="*/ 2848424 h 3429000"/>
              <a:gd name="connsiteX489" fmla="*/ 7917536 w 12192000"/>
              <a:gd name="connsiteY489" fmla="*/ 2848003 h 3429000"/>
              <a:gd name="connsiteX490" fmla="*/ 7917676 w 12192000"/>
              <a:gd name="connsiteY490" fmla="*/ 2851745 h 3429000"/>
              <a:gd name="connsiteX491" fmla="*/ 7921126 w 12192000"/>
              <a:gd name="connsiteY491" fmla="*/ 2853619 h 3429000"/>
              <a:gd name="connsiteX492" fmla="*/ 7921126 w 12192000"/>
              <a:gd name="connsiteY492" fmla="*/ 2848060 h 3429000"/>
              <a:gd name="connsiteX493" fmla="*/ 12008879 w 12192000"/>
              <a:gd name="connsiteY493" fmla="*/ 2654258 h 3429000"/>
              <a:gd name="connsiteX494" fmla="*/ 12012590 w 12192000"/>
              <a:gd name="connsiteY494" fmla="*/ 2656072 h 3429000"/>
              <a:gd name="connsiteX495" fmla="*/ 12014028 w 12192000"/>
              <a:gd name="connsiteY495" fmla="*/ 2655720 h 3429000"/>
              <a:gd name="connsiteX496" fmla="*/ 12013095 w 12192000"/>
              <a:gd name="connsiteY496" fmla="*/ 2654258 h 3429000"/>
              <a:gd name="connsiteX497" fmla="*/ 11103535 w 12192000"/>
              <a:gd name="connsiteY497" fmla="*/ 2558887 h 3429000"/>
              <a:gd name="connsiteX498" fmla="*/ 11073152 w 12192000"/>
              <a:gd name="connsiteY498" fmla="*/ 2561267 h 3429000"/>
              <a:gd name="connsiteX499" fmla="*/ 11078996 w 12192000"/>
              <a:gd name="connsiteY499" fmla="*/ 2562390 h 3429000"/>
              <a:gd name="connsiteX500" fmla="*/ 11091987 w 12192000"/>
              <a:gd name="connsiteY500" fmla="*/ 2574413 h 3429000"/>
              <a:gd name="connsiteX501" fmla="*/ 11103125 w 12192000"/>
              <a:gd name="connsiteY501" fmla="*/ 2590744 h 3429000"/>
              <a:gd name="connsiteX502" fmla="*/ 11117973 w 12192000"/>
              <a:gd name="connsiteY502" fmla="*/ 2601632 h 3429000"/>
              <a:gd name="connsiteX503" fmla="*/ 11137694 w 12192000"/>
              <a:gd name="connsiteY503" fmla="*/ 2615667 h 3429000"/>
              <a:gd name="connsiteX504" fmla="*/ 11154810 w 12192000"/>
              <a:gd name="connsiteY504" fmla="*/ 2632424 h 3429000"/>
              <a:gd name="connsiteX505" fmla="*/ 11157773 w 12192000"/>
              <a:gd name="connsiteY505" fmla="*/ 2631601 h 3429000"/>
              <a:gd name="connsiteX506" fmla="*/ 11187896 w 12192000"/>
              <a:gd name="connsiteY506" fmla="*/ 2632068 h 3429000"/>
              <a:gd name="connsiteX507" fmla="*/ 11184790 w 12192000"/>
              <a:gd name="connsiteY507" fmla="*/ 2628398 h 3429000"/>
              <a:gd name="connsiteX508" fmla="*/ 11173653 w 12192000"/>
              <a:gd name="connsiteY508" fmla="*/ 2623408 h 3429000"/>
              <a:gd name="connsiteX509" fmla="*/ 11166229 w 12192000"/>
              <a:gd name="connsiteY509" fmla="*/ 2612520 h 3429000"/>
              <a:gd name="connsiteX510" fmla="*/ 11158805 w 12192000"/>
              <a:gd name="connsiteY510" fmla="*/ 2601632 h 3429000"/>
              <a:gd name="connsiteX511" fmla="*/ 11143957 w 12192000"/>
              <a:gd name="connsiteY511" fmla="*/ 2599818 h 3429000"/>
              <a:gd name="connsiteX512" fmla="*/ 11106835 w 12192000"/>
              <a:gd name="connsiteY512" fmla="*/ 2563525 h 3429000"/>
              <a:gd name="connsiteX513" fmla="*/ 11114259 w 12192000"/>
              <a:gd name="connsiteY513" fmla="*/ 2563525 h 3429000"/>
              <a:gd name="connsiteX514" fmla="*/ 11117973 w 12192000"/>
              <a:gd name="connsiteY514" fmla="*/ 2561710 h 3429000"/>
              <a:gd name="connsiteX515" fmla="*/ 6336 w 12192000"/>
              <a:gd name="connsiteY515" fmla="*/ 2375030 h 3429000"/>
              <a:gd name="connsiteX516" fmla="*/ 10279 w 12192000"/>
              <a:gd name="connsiteY516" fmla="*/ 2395043 h 3429000"/>
              <a:gd name="connsiteX517" fmla="*/ 19145 w 12192000"/>
              <a:gd name="connsiteY517" fmla="*/ 2398797 h 3429000"/>
              <a:gd name="connsiteX518" fmla="*/ 22100 w 12192000"/>
              <a:gd name="connsiteY518" fmla="*/ 2395043 h 3429000"/>
              <a:gd name="connsiteX519" fmla="*/ 6336 w 12192000"/>
              <a:gd name="connsiteY519" fmla="*/ 2375030 h 3429000"/>
              <a:gd name="connsiteX520" fmla="*/ 524121 w 12192000"/>
              <a:gd name="connsiteY520" fmla="*/ 2367750 h 3429000"/>
              <a:gd name="connsiteX521" fmla="*/ 524821 w 12192000"/>
              <a:gd name="connsiteY521" fmla="*/ 2369010 h 3429000"/>
              <a:gd name="connsiteX522" fmla="*/ 524959 w 12192000"/>
              <a:gd name="connsiteY522" fmla="*/ 2367766 h 3429000"/>
              <a:gd name="connsiteX523" fmla="*/ 85474 w 12192000"/>
              <a:gd name="connsiteY523" fmla="*/ 2358490 h 3429000"/>
              <a:gd name="connsiteX524" fmla="*/ 85648 w 12192000"/>
              <a:gd name="connsiteY524" fmla="*/ 2363149 h 3429000"/>
              <a:gd name="connsiteX525" fmla="*/ 89099 w 12192000"/>
              <a:gd name="connsiteY525" fmla="*/ 2365023 h 3429000"/>
              <a:gd name="connsiteX526" fmla="*/ 92544 w 12192000"/>
              <a:gd name="connsiteY526" fmla="*/ 2358661 h 3429000"/>
              <a:gd name="connsiteX527" fmla="*/ 12090676 w 12192000"/>
              <a:gd name="connsiteY527" fmla="*/ 1842963 h 3429000"/>
              <a:gd name="connsiteX528" fmla="*/ 12082794 w 12192000"/>
              <a:gd name="connsiteY528" fmla="*/ 1852969 h 3429000"/>
              <a:gd name="connsiteX529" fmla="*/ 12094615 w 12192000"/>
              <a:gd name="connsiteY529" fmla="*/ 1862976 h 3429000"/>
              <a:gd name="connsiteX530" fmla="*/ 12102990 w 12192000"/>
              <a:gd name="connsiteY530" fmla="*/ 1863602 h 3429000"/>
              <a:gd name="connsiteX531" fmla="*/ 12102497 w 12192000"/>
              <a:gd name="connsiteY531" fmla="*/ 1852969 h 3429000"/>
              <a:gd name="connsiteX532" fmla="*/ 12090676 w 12192000"/>
              <a:gd name="connsiteY532" fmla="*/ 1842963 h 3429000"/>
              <a:gd name="connsiteX533" fmla="*/ 12174913 w 12192000"/>
              <a:gd name="connsiteY533" fmla="*/ 1810598 h 3429000"/>
              <a:gd name="connsiteX534" fmla="*/ 12161614 w 12192000"/>
              <a:gd name="connsiteY534" fmla="*/ 1842963 h 3429000"/>
              <a:gd name="connsiteX535" fmla="*/ 12163092 w 12192000"/>
              <a:gd name="connsiteY535" fmla="*/ 1853597 h 3429000"/>
              <a:gd name="connsiteX536" fmla="*/ 12173435 w 12192000"/>
              <a:gd name="connsiteY536" fmla="*/ 1837962 h 3429000"/>
              <a:gd name="connsiteX537" fmla="*/ 12181317 w 12192000"/>
              <a:gd name="connsiteY537" fmla="*/ 1812943 h 3429000"/>
              <a:gd name="connsiteX538" fmla="*/ 12174913 w 12192000"/>
              <a:gd name="connsiteY538" fmla="*/ 1810598 h 3429000"/>
              <a:gd name="connsiteX539" fmla="*/ 11292136 w 12192000"/>
              <a:gd name="connsiteY539" fmla="*/ 1786677 h 3429000"/>
              <a:gd name="connsiteX540" fmla="*/ 11286718 w 12192000"/>
              <a:gd name="connsiteY540" fmla="*/ 1787929 h 3429000"/>
              <a:gd name="connsiteX541" fmla="*/ 11278836 w 12192000"/>
              <a:gd name="connsiteY541" fmla="*/ 1807942 h 3429000"/>
              <a:gd name="connsiteX542" fmla="*/ 11281298 w 12192000"/>
              <a:gd name="connsiteY542" fmla="*/ 1814195 h 3429000"/>
              <a:gd name="connsiteX543" fmla="*/ 11286718 w 12192000"/>
              <a:gd name="connsiteY543" fmla="*/ 1812943 h 3429000"/>
              <a:gd name="connsiteX544" fmla="*/ 11294600 w 12192000"/>
              <a:gd name="connsiteY544" fmla="*/ 1792930 h 3429000"/>
              <a:gd name="connsiteX545" fmla="*/ 11292136 w 12192000"/>
              <a:gd name="connsiteY545" fmla="*/ 1786677 h 3429000"/>
              <a:gd name="connsiteX546" fmla="*/ 12045353 w 12192000"/>
              <a:gd name="connsiteY546" fmla="*/ 1662848 h 3429000"/>
              <a:gd name="connsiteX547" fmla="*/ 12039442 w 12192000"/>
              <a:gd name="connsiteY547" fmla="*/ 1677858 h 3429000"/>
              <a:gd name="connsiteX548" fmla="*/ 12019739 w 12192000"/>
              <a:gd name="connsiteY548" fmla="*/ 1682859 h 3429000"/>
              <a:gd name="connsiteX549" fmla="*/ 12000032 w 12192000"/>
              <a:gd name="connsiteY549" fmla="*/ 1677858 h 3429000"/>
              <a:gd name="connsiteX550" fmla="*/ 12019739 w 12192000"/>
              <a:gd name="connsiteY550" fmla="*/ 1692865 h 3429000"/>
              <a:gd name="connsiteX551" fmla="*/ 12051267 w 12192000"/>
              <a:gd name="connsiteY551" fmla="*/ 1712878 h 3429000"/>
              <a:gd name="connsiteX552" fmla="*/ 12059147 w 12192000"/>
              <a:gd name="connsiteY552" fmla="*/ 1714130 h 3429000"/>
              <a:gd name="connsiteX553" fmla="*/ 12067030 w 12192000"/>
              <a:gd name="connsiteY553" fmla="*/ 1707877 h 3429000"/>
              <a:gd name="connsiteX554" fmla="*/ 12063087 w 12192000"/>
              <a:gd name="connsiteY554" fmla="*/ 1677858 h 3429000"/>
              <a:gd name="connsiteX555" fmla="*/ 12045353 w 12192000"/>
              <a:gd name="connsiteY555" fmla="*/ 1662848 h 3429000"/>
              <a:gd name="connsiteX556" fmla="*/ 10912323 w 12192000"/>
              <a:gd name="connsiteY556" fmla="*/ 1627826 h 3429000"/>
              <a:gd name="connsiteX557" fmla="*/ 10904441 w 12192000"/>
              <a:gd name="connsiteY557" fmla="*/ 1647839 h 3429000"/>
              <a:gd name="connsiteX558" fmla="*/ 10906905 w 12192000"/>
              <a:gd name="connsiteY558" fmla="*/ 1658470 h 3429000"/>
              <a:gd name="connsiteX559" fmla="*/ 10912323 w 12192000"/>
              <a:gd name="connsiteY559" fmla="*/ 1657845 h 3429000"/>
              <a:gd name="connsiteX560" fmla="*/ 10920205 w 12192000"/>
              <a:gd name="connsiteY560" fmla="*/ 1637832 h 3429000"/>
              <a:gd name="connsiteX561" fmla="*/ 10912323 w 12192000"/>
              <a:gd name="connsiteY561" fmla="*/ 1627826 h 3429000"/>
              <a:gd name="connsiteX562" fmla="*/ 12094616 w 12192000"/>
              <a:gd name="connsiteY562" fmla="*/ 1601558 h 3429000"/>
              <a:gd name="connsiteX563" fmla="*/ 12078851 w 12192000"/>
              <a:gd name="connsiteY563" fmla="*/ 1602807 h 3429000"/>
              <a:gd name="connsiteX564" fmla="*/ 12070969 w 12192000"/>
              <a:gd name="connsiteY564" fmla="*/ 1617819 h 3429000"/>
              <a:gd name="connsiteX565" fmla="*/ 12087719 w 12192000"/>
              <a:gd name="connsiteY565" fmla="*/ 1624073 h 3429000"/>
              <a:gd name="connsiteX566" fmla="*/ 12098558 w 12192000"/>
              <a:gd name="connsiteY566" fmla="*/ 1607813 h 3429000"/>
              <a:gd name="connsiteX567" fmla="*/ 12094616 w 12192000"/>
              <a:gd name="connsiteY567" fmla="*/ 1601558 h 3429000"/>
              <a:gd name="connsiteX568" fmla="*/ 11906928 w 12192000"/>
              <a:gd name="connsiteY568" fmla="*/ 1597180 h 3429000"/>
              <a:gd name="connsiteX569" fmla="*/ 11901510 w 12192000"/>
              <a:gd name="connsiteY569" fmla="*/ 1597806 h 3429000"/>
              <a:gd name="connsiteX570" fmla="*/ 11897567 w 12192000"/>
              <a:gd name="connsiteY570" fmla="*/ 1617819 h 3429000"/>
              <a:gd name="connsiteX571" fmla="*/ 11906435 w 12192000"/>
              <a:gd name="connsiteY571" fmla="*/ 1625948 h 3429000"/>
              <a:gd name="connsiteX572" fmla="*/ 11909392 w 12192000"/>
              <a:gd name="connsiteY572" fmla="*/ 1607813 h 3429000"/>
              <a:gd name="connsiteX573" fmla="*/ 11906928 w 12192000"/>
              <a:gd name="connsiteY573" fmla="*/ 1597180 h 3429000"/>
              <a:gd name="connsiteX574" fmla="*/ 12153731 w 12192000"/>
              <a:gd name="connsiteY574" fmla="*/ 607917 h 3429000"/>
              <a:gd name="connsiteX575" fmla="*/ 12139654 w 12192000"/>
              <a:gd name="connsiteY575" fmla="*/ 609065 h 3429000"/>
              <a:gd name="connsiteX576" fmla="*/ 12141907 w 12192000"/>
              <a:gd name="connsiteY576" fmla="*/ 612163 h 3429000"/>
              <a:gd name="connsiteX577" fmla="*/ 12143774 w 12192000"/>
              <a:gd name="connsiteY577" fmla="*/ 616193 h 3429000"/>
              <a:gd name="connsiteX578" fmla="*/ 12150241 w 12192000"/>
              <a:gd name="connsiteY578" fmla="*/ 619466 h 3429000"/>
              <a:gd name="connsiteX579" fmla="*/ 12152095 w 12192000"/>
              <a:gd name="connsiteY579" fmla="*/ 632850 h 3429000"/>
              <a:gd name="connsiteX580" fmla="*/ 12153715 w 12192000"/>
              <a:gd name="connsiteY580" fmla="*/ 633714 h 3429000"/>
              <a:gd name="connsiteX581" fmla="*/ 12154716 w 12192000"/>
              <a:gd name="connsiteY581" fmla="*/ 631553 h 3429000"/>
              <a:gd name="connsiteX582" fmla="*/ 12153732 w 12192000"/>
              <a:gd name="connsiteY582" fmla="*/ 617169 h 3429000"/>
              <a:gd name="connsiteX583" fmla="*/ 12173647 w 12192000"/>
              <a:gd name="connsiteY583" fmla="*/ 605718 h 3429000"/>
              <a:gd name="connsiteX584" fmla="*/ 12164190 w 12192000"/>
              <a:gd name="connsiteY584" fmla="*/ 606874 h 3429000"/>
              <a:gd name="connsiteX585" fmla="*/ 12165553 w 12192000"/>
              <a:gd name="connsiteY585" fmla="*/ 607163 h 3429000"/>
              <a:gd name="connsiteX586" fmla="*/ 12177376 w 12192000"/>
              <a:gd name="connsiteY586" fmla="*/ 609662 h 3429000"/>
              <a:gd name="connsiteX587" fmla="*/ 12138506 w 12192000"/>
              <a:gd name="connsiteY587" fmla="*/ 598987 h 3429000"/>
              <a:gd name="connsiteX588" fmla="*/ 12136929 w 12192000"/>
              <a:gd name="connsiteY588" fmla="*/ 602158 h 3429000"/>
              <a:gd name="connsiteX589" fmla="*/ 12140961 w 12192000"/>
              <a:gd name="connsiteY589" fmla="*/ 600187 h 3429000"/>
              <a:gd name="connsiteX590" fmla="*/ 12150776 w 12192000"/>
              <a:gd name="connsiteY590" fmla="*/ 585271 h 3429000"/>
              <a:gd name="connsiteX591" fmla="*/ 12148383 w 12192000"/>
              <a:gd name="connsiteY591" fmla="*/ 587127 h 3429000"/>
              <a:gd name="connsiteX592" fmla="*/ 12153024 w 12192000"/>
              <a:gd name="connsiteY592" fmla="*/ 587711 h 3429000"/>
              <a:gd name="connsiteX593" fmla="*/ 12153637 w 12192000"/>
              <a:gd name="connsiteY593" fmla="*/ 587572 h 3429000"/>
              <a:gd name="connsiteX594" fmla="*/ 6304012 w 12192000"/>
              <a:gd name="connsiteY594" fmla="*/ 133574 h 3429000"/>
              <a:gd name="connsiteX595" fmla="*/ 6292191 w 12192000"/>
              <a:gd name="connsiteY595" fmla="*/ 148587 h 3429000"/>
              <a:gd name="connsiteX596" fmla="*/ 6296131 w 12192000"/>
              <a:gd name="connsiteY596" fmla="*/ 163594 h 3429000"/>
              <a:gd name="connsiteX597" fmla="*/ 6307957 w 12192000"/>
              <a:gd name="connsiteY597" fmla="*/ 148587 h 3429000"/>
              <a:gd name="connsiteX598" fmla="*/ 6304012 w 12192000"/>
              <a:gd name="connsiteY598" fmla="*/ 133574 h 3429000"/>
              <a:gd name="connsiteX599" fmla="*/ 6371010 w 12192000"/>
              <a:gd name="connsiteY599" fmla="*/ 88548 h 3429000"/>
              <a:gd name="connsiteX600" fmla="*/ 6359186 w 12192000"/>
              <a:gd name="connsiteY600" fmla="*/ 103555 h 3429000"/>
              <a:gd name="connsiteX601" fmla="*/ 6367068 w 12192000"/>
              <a:gd name="connsiteY601" fmla="*/ 118567 h 3429000"/>
              <a:gd name="connsiteX602" fmla="*/ 6378892 w 12192000"/>
              <a:gd name="connsiteY602" fmla="*/ 103555 h 3429000"/>
              <a:gd name="connsiteX603" fmla="*/ 6371010 w 12192000"/>
              <a:gd name="connsiteY603" fmla="*/ 88548 h 3429000"/>
              <a:gd name="connsiteX604" fmla="*/ 6016323 w 12192000"/>
              <a:gd name="connsiteY604" fmla="*/ 88548 h 3429000"/>
              <a:gd name="connsiteX605" fmla="*/ 6012381 w 12192000"/>
              <a:gd name="connsiteY605" fmla="*/ 108561 h 3429000"/>
              <a:gd name="connsiteX606" fmla="*/ 6018292 w 12192000"/>
              <a:gd name="connsiteY606" fmla="*/ 122944 h 3429000"/>
              <a:gd name="connsiteX607" fmla="*/ 6024204 w 12192000"/>
              <a:gd name="connsiteY607" fmla="*/ 118567 h 3429000"/>
              <a:gd name="connsiteX608" fmla="*/ 6016323 w 12192000"/>
              <a:gd name="connsiteY608" fmla="*/ 88548 h 3429000"/>
              <a:gd name="connsiteX609" fmla="*/ 6294654 w 12192000"/>
              <a:gd name="connsiteY609" fmla="*/ 86669 h 3429000"/>
              <a:gd name="connsiteX610" fmla="*/ 6288249 w 12192000"/>
              <a:gd name="connsiteY610" fmla="*/ 93548 h 3429000"/>
              <a:gd name="connsiteX611" fmla="*/ 6280366 w 12192000"/>
              <a:gd name="connsiteY611" fmla="*/ 113561 h 3429000"/>
              <a:gd name="connsiteX612" fmla="*/ 6292191 w 12192000"/>
              <a:gd name="connsiteY612" fmla="*/ 98554 h 3429000"/>
              <a:gd name="connsiteX613" fmla="*/ 6294654 w 12192000"/>
              <a:gd name="connsiteY613" fmla="*/ 86669 h 3429000"/>
              <a:gd name="connsiteX614" fmla="*/ 6304012 w 12192000"/>
              <a:gd name="connsiteY614" fmla="*/ 58528 h 3429000"/>
              <a:gd name="connsiteX615" fmla="*/ 6296131 w 12192000"/>
              <a:gd name="connsiteY615" fmla="*/ 68535 h 3429000"/>
              <a:gd name="connsiteX616" fmla="*/ 6307957 w 12192000"/>
              <a:gd name="connsiteY616" fmla="*/ 78541 h 3429000"/>
              <a:gd name="connsiteX617" fmla="*/ 6315838 w 12192000"/>
              <a:gd name="connsiteY617" fmla="*/ 68535 h 3429000"/>
              <a:gd name="connsiteX618" fmla="*/ 6304012 w 12192000"/>
              <a:gd name="connsiteY618" fmla="*/ 58528 h 3429000"/>
              <a:gd name="connsiteX619" fmla="*/ 6182829 w 12192000"/>
              <a:gd name="connsiteY619" fmla="*/ 37887 h 3429000"/>
              <a:gd name="connsiteX620" fmla="*/ 6173962 w 12192000"/>
              <a:gd name="connsiteY620" fmla="*/ 48522 h 3429000"/>
              <a:gd name="connsiteX621" fmla="*/ 6177901 w 12192000"/>
              <a:gd name="connsiteY621" fmla="*/ 63529 h 3429000"/>
              <a:gd name="connsiteX622" fmla="*/ 6183322 w 12192000"/>
              <a:gd name="connsiteY622" fmla="*/ 64155 h 3429000"/>
              <a:gd name="connsiteX623" fmla="*/ 6185784 w 12192000"/>
              <a:gd name="connsiteY623" fmla="*/ 53522 h 3429000"/>
              <a:gd name="connsiteX624" fmla="*/ 6182829 w 12192000"/>
              <a:gd name="connsiteY624" fmla="*/ 37887 h 3429000"/>
              <a:gd name="connsiteX625" fmla="*/ 11160607 w 12192000"/>
              <a:gd name="connsiteY625" fmla="*/ 16779 h 3429000"/>
              <a:gd name="connsiteX626" fmla="*/ 11152725 w 12192000"/>
              <a:gd name="connsiteY626" fmla="*/ 26786 h 3429000"/>
              <a:gd name="connsiteX627" fmla="*/ 11156663 w 12192000"/>
              <a:gd name="connsiteY627" fmla="*/ 36792 h 3429000"/>
              <a:gd name="connsiteX628" fmla="*/ 11164545 w 12192000"/>
              <a:gd name="connsiteY628" fmla="*/ 26786 h 3429000"/>
              <a:gd name="connsiteX629" fmla="*/ 11160607 w 12192000"/>
              <a:gd name="connsiteY629" fmla="*/ 16779 h 3429000"/>
              <a:gd name="connsiteX630" fmla="*/ 6449830 w 12192000"/>
              <a:gd name="connsiteY630" fmla="*/ 13496 h 3429000"/>
              <a:gd name="connsiteX631" fmla="*/ 6438006 w 12192000"/>
              <a:gd name="connsiteY631" fmla="*/ 23503 h 3429000"/>
              <a:gd name="connsiteX632" fmla="*/ 6449830 w 12192000"/>
              <a:gd name="connsiteY632" fmla="*/ 33509 h 3429000"/>
              <a:gd name="connsiteX633" fmla="*/ 6461650 w 12192000"/>
              <a:gd name="connsiteY633" fmla="*/ 23503 h 3429000"/>
              <a:gd name="connsiteX634" fmla="*/ 6449830 w 12192000"/>
              <a:gd name="connsiteY634" fmla="*/ 13496 h 3429000"/>
              <a:gd name="connsiteX635" fmla="*/ 6398595 w 12192000"/>
              <a:gd name="connsiteY635" fmla="*/ 8496 h 3429000"/>
              <a:gd name="connsiteX636" fmla="*/ 6390713 w 12192000"/>
              <a:gd name="connsiteY636" fmla="*/ 18502 h 3429000"/>
              <a:gd name="connsiteX637" fmla="*/ 6398595 w 12192000"/>
              <a:gd name="connsiteY637" fmla="*/ 28509 h 3429000"/>
              <a:gd name="connsiteX638" fmla="*/ 6406477 w 12192000"/>
              <a:gd name="connsiteY638" fmla="*/ 18502 h 3429000"/>
              <a:gd name="connsiteX639" fmla="*/ 6398595 w 12192000"/>
              <a:gd name="connsiteY639" fmla="*/ 8496 h 3429000"/>
              <a:gd name="connsiteX640" fmla="*/ 0 w 12192000"/>
              <a:gd name="connsiteY640" fmla="*/ 0 h 3429000"/>
              <a:gd name="connsiteX641" fmla="*/ 11049288 w 12192000"/>
              <a:gd name="connsiteY641" fmla="*/ 0 h 3429000"/>
              <a:gd name="connsiteX642" fmla="*/ 11050259 w 12192000"/>
              <a:gd name="connsiteY642" fmla="*/ 6773 h 3429000"/>
              <a:gd name="connsiteX643" fmla="*/ 11058141 w 12192000"/>
              <a:gd name="connsiteY643" fmla="*/ 16779 h 3429000"/>
              <a:gd name="connsiteX644" fmla="*/ 11062080 w 12192000"/>
              <a:gd name="connsiteY644" fmla="*/ 6773 h 3429000"/>
              <a:gd name="connsiteX645" fmla="*/ 11059656 w 12192000"/>
              <a:gd name="connsiteY645" fmla="*/ 0 h 3429000"/>
              <a:gd name="connsiteX646" fmla="*/ 12192000 w 12192000"/>
              <a:gd name="connsiteY646" fmla="*/ 0 h 3429000"/>
              <a:gd name="connsiteX647" fmla="*/ 12192000 w 12192000"/>
              <a:gd name="connsiteY647" fmla="*/ 697221 h 3429000"/>
              <a:gd name="connsiteX648" fmla="*/ 12186970 w 12192000"/>
              <a:gd name="connsiteY648" fmla="*/ 697221 h 3429000"/>
              <a:gd name="connsiteX649" fmla="*/ 12187847 w 12192000"/>
              <a:gd name="connsiteY649" fmla="*/ 740566 h 3429000"/>
              <a:gd name="connsiteX650" fmla="*/ 12188140 w 12192000"/>
              <a:gd name="connsiteY650" fmla="*/ 764427 h 3429000"/>
              <a:gd name="connsiteX651" fmla="*/ 12192000 w 12192000"/>
              <a:gd name="connsiteY651" fmla="*/ 765652 h 3429000"/>
              <a:gd name="connsiteX652" fmla="*/ 12192000 w 12192000"/>
              <a:gd name="connsiteY652" fmla="*/ 1585507 h 3429000"/>
              <a:gd name="connsiteX653" fmla="*/ 12182549 w 12192000"/>
              <a:gd name="connsiteY653" fmla="*/ 1598429 h 3429000"/>
              <a:gd name="connsiteX654" fmla="*/ 12177378 w 12192000"/>
              <a:gd name="connsiteY654" fmla="*/ 1622820 h 3429000"/>
              <a:gd name="connsiteX655" fmla="*/ 12165553 w 12192000"/>
              <a:gd name="connsiteY655" fmla="*/ 1672852 h 3429000"/>
              <a:gd name="connsiteX656" fmla="*/ 12169496 w 12192000"/>
              <a:gd name="connsiteY656" fmla="*/ 1707877 h 3429000"/>
              <a:gd name="connsiteX657" fmla="*/ 12185260 w 12192000"/>
              <a:gd name="connsiteY657" fmla="*/ 1692865 h 3429000"/>
              <a:gd name="connsiteX658" fmla="*/ 12189201 w 12192000"/>
              <a:gd name="connsiteY658" fmla="*/ 1684735 h 3429000"/>
              <a:gd name="connsiteX659" fmla="*/ 12192000 w 12192000"/>
              <a:gd name="connsiteY659" fmla="*/ 1686957 h 3429000"/>
              <a:gd name="connsiteX660" fmla="*/ 12192000 w 12192000"/>
              <a:gd name="connsiteY660" fmla="*/ 1737716 h 3429000"/>
              <a:gd name="connsiteX661" fmla="*/ 12188831 w 12192000"/>
              <a:gd name="connsiteY661" fmla="*/ 1751106 h 3429000"/>
              <a:gd name="connsiteX662" fmla="*/ 12188216 w 12192000"/>
              <a:gd name="connsiteY662" fmla="*/ 1762286 h 3429000"/>
              <a:gd name="connsiteX663" fmla="*/ 12192000 w 12192000"/>
              <a:gd name="connsiteY663" fmla="*/ 1765427 h 3429000"/>
              <a:gd name="connsiteX664" fmla="*/ 12192000 w 12192000"/>
              <a:gd name="connsiteY664" fmla="*/ 3040798 h 3429000"/>
              <a:gd name="connsiteX665" fmla="*/ 12186245 w 12192000"/>
              <a:gd name="connsiteY665" fmla="*/ 3034361 h 3429000"/>
              <a:gd name="connsiteX666" fmla="*/ 12177378 w 12192000"/>
              <a:gd name="connsiteY666" fmla="*/ 3043742 h 3429000"/>
              <a:gd name="connsiteX667" fmla="*/ 12186245 w 12192000"/>
              <a:gd name="connsiteY667" fmla="*/ 3069385 h 3429000"/>
              <a:gd name="connsiteX668" fmla="*/ 12192000 w 12192000"/>
              <a:gd name="connsiteY668" fmla="*/ 3076980 h 3429000"/>
              <a:gd name="connsiteX669" fmla="*/ 12192000 w 12192000"/>
              <a:gd name="connsiteY669" fmla="*/ 3368598 h 3429000"/>
              <a:gd name="connsiteX670" fmla="*/ 12181317 w 12192000"/>
              <a:gd name="connsiteY670" fmla="*/ 3368956 h 3429000"/>
              <a:gd name="connsiteX671" fmla="*/ 11850275 w 12192000"/>
              <a:gd name="connsiteY671" fmla="*/ 3388969 h 3429000"/>
              <a:gd name="connsiteX672" fmla="*/ 11523176 w 12192000"/>
              <a:gd name="connsiteY672" fmla="*/ 3398975 h 3429000"/>
              <a:gd name="connsiteX673" fmla="*/ 11235483 w 12192000"/>
              <a:gd name="connsiteY673" fmla="*/ 3408982 h 3429000"/>
              <a:gd name="connsiteX674" fmla="*/ 9911316 w 12192000"/>
              <a:gd name="connsiteY674" fmla="*/ 3428995 h 3429000"/>
              <a:gd name="connsiteX675" fmla="*/ 9635448 w 12192000"/>
              <a:gd name="connsiteY675" fmla="*/ 3428995 h 3429000"/>
              <a:gd name="connsiteX676" fmla="*/ 9209822 w 12192000"/>
              <a:gd name="connsiteY676" fmla="*/ 3418988 h 3429000"/>
              <a:gd name="connsiteX677" fmla="*/ 8693557 w 12192000"/>
              <a:gd name="connsiteY677" fmla="*/ 3408982 h 3429000"/>
              <a:gd name="connsiteX678" fmla="*/ 8370397 w 12192000"/>
              <a:gd name="connsiteY678" fmla="*/ 3398975 h 3429000"/>
              <a:gd name="connsiteX679" fmla="*/ 8133939 w 12192000"/>
              <a:gd name="connsiteY679" fmla="*/ 3388969 h 3429000"/>
              <a:gd name="connsiteX680" fmla="*/ 8145760 w 12192000"/>
              <a:gd name="connsiteY680" fmla="*/ 3353944 h 3429000"/>
              <a:gd name="connsiteX681" fmla="*/ 8126057 w 12192000"/>
              <a:gd name="connsiteY681" fmla="*/ 3363950 h 3429000"/>
              <a:gd name="connsiteX682" fmla="*/ 8074822 w 12192000"/>
              <a:gd name="connsiteY682" fmla="*/ 3383963 h 3429000"/>
              <a:gd name="connsiteX683" fmla="*/ 8019649 w 12192000"/>
              <a:gd name="connsiteY683" fmla="*/ 3388969 h 3429000"/>
              <a:gd name="connsiteX684" fmla="*/ 7909301 w 12192000"/>
              <a:gd name="connsiteY684" fmla="*/ 3383963 h 3429000"/>
              <a:gd name="connsiteX685" fmla="*/ 7751662 w 12192000"/>
              <a:gd name="connsiteY685" fmla="*/ 3373957 h 3429000"/>
              <a:gd name="connsiteX686" fmla="*/ 7680725 w 12192000"/>
              <a:gd name="connsiteY686" fmla="*/ 3353944 h 3429000"/>
              <a:gd name="connsiteX687" fmla="*/ 7672843 w 12192000"/>
              <a:gd name="connsiteY687" fmla="*/ 3348943 h 3429000"/>
              <a:gd name="connsiteX688" fmla="*/ 7633433 w 12192000"/>
              <a:gd name="connsiteY688" fmla="*/ 3368956 h 3429000"/>
              <a:gd name="connsiteX689" fmla="*/ 7637376 w 12192000"/>
              <a:gd name="connsiteY689" fmla="*/ 3343937 h 3429000"/>
              <a:gd name="connsiteX690" fmla="*/ 7637376 w 12192000"/>
              <a:gd name="connsiteY690" fmla="*/ 3333931 h 3429000"/>
              <a:gd name="connsiteX691" fmla="*/ 7621612 w 12192000"/>
              <a:gd name="connsiteY691" fmla="*/ 3318923 h 3429000"/>
              <a:gd name="connsiteX692" fmla="*/ 7613730 w 12192000"/>
              <a:gd name="connsiteY692" fmla="*/ 3333931 h 3429000"/>
              <a:gd name="connsiteX693" fmla="*/ 7562496 w 12192000"/>
              <a:gd name="connsiteY693" fmla="*/ 3368956 h 3429000"/>
              <a:gd name="connsiteX694" fmla="*/ 7507322 w 12192000"/>
              <a:gd name="connsiteY694" fmla="*/ 3348943 h 3429000"/>
              <a:gd name="connsiteX695" fmla="*/ 7491558 w 12192000"/>
              <a:gd name="connsiteY695" fmla="*/ 3343937 h 3429000"/>
              <a:gd name="connsiteX696" fmla="*/ 7353626 w 12192000"/>
              <a:gd name="connsiteY696" fmla="*/ 3348943 h 3429000"/>
              <a:gd name="connsiteX697" fmla="*/ 7337862 w 12192000"/>
              <a:gd name="connsiteY697" fmla="*/ 3313918 h 3429000"/>
              <a:gd name="connsiteX698" fmla="*/ 7326037 w 12192000"/>
              <a:gd name="connsiteY698" fmla="*/ 3303911 h 3429000"/>
              <a:gd name="connsiteX699" fmla="*/ 7310273 w 12192000"/>
              <a:gd name="connsiteY699" fmla="*/ 3278897 h 3429000"/>
              <a:gd name="connsiteX700" fmla="*/ 7302391 w 12192000"/>
              <a:gd name="connsiteY700" fmla="*/ 3288904 h 3429000"/>
              <a:gd name="connsiteX701" fmla="*/ 7278746 w 12192000"/>
              <a:gd name="connsiteY701" fmla="*/ 3313918 h 3429000"/>
              <a:gd name="connsiteX702" fmla="*/ 7262982 w 12192000"/>
              <a:gd name="connsiteY702" fmla="*/ 3328930 h 3429000"/>
              <a:gd name="connsiteX703" fmla="*/ 7235397 w 12192000"/>
              <a:gd name="connsiteY703" fmla="*/ 3348943 h 3429000"/>
              <a:gd name="connsiteX704" fmla="*/ 7215690 w 12192000"/>
              <a:gd name="connsiteY704" fmla="*/ 3338936 h 3429000"/>
              <a:gd name="connsiteX705" fmla="*/ 7195987 w 12192000"/>
              <a:gd name="connsiteY705" fmla="*/ 3338936 h 3429000"/>
              <a:gd name="connsiteX706" fmla="*/ 7128989 w 12192000"/>
              <a:gd name="connsiteY706" fmla="*/ 3343937 h 3429000"/>
              <a:gd name="connsiteX707" fmla="*/ 7085640 w 12192000"/>
              <a:gd name="connsiteY707" fmla="*/ 3308917 h 3429000"/>
              <a:gd name="connsiteX708" fmla="*/ 7093522 w 12192000"/>
              <a:gd name="connsiteY708" fmla="*/ 3273892 h 3429000"/>
              <a:gd name="connsiteX709" fmla="*/ 7097461 w 12192000"/>
              <a:gd name="connsiteY709" fmla="*/ 3253879 h 3429000"/>
              <a:gd name="connsiteX710" fmla="*/ 7094097 w 12192000"/>
              <a:gd name="connsiteY710" fmla="*/ 3245332 h 3429000"/>
              <a:gd name="connsiteX711" fmla="*/ 7061688 w 12192000"/>
              <a:gd name="connsiteY711" fmla="*/ 3246955 h 3429000"/>
              <a:gd name="connsiteX712" fmla="*/ 7058051 w 12192000"/>
              <a:gd name="connsiteY712" fmla="*/ 3253879 h 3429000"/>
              <a:gd name="connsiteX713" fmla="*/ 7050169 w 12192000"/>
              <a:gd name="connsiteY713" fmla="*/ 3258884 h 3429000"/>
              <a:gd name="connsiteX714" fmla="*/ 7010759 w 12192000"/>
              <a:gd name="connsiteY714" fmla="*/ 3288904 h 3429000"/>
              <a:gd name="connsiteX715" fmla="*/ 6991057 w 12192000"/>
              <a:gd name="connsiteY715" fmla="*/ 3293905 h 3429000"/>
              <a:gd name="connsiteX716" fmla="*/ 6975293 w 12192000"/>
              <a:gd name="connsiteY716" fmla="*/ 3288904 h 3429000"/>
              <a:gd name="connsiteX717" fmla="*/ 6939822 w 12192000"/>
              <a:gd name="connsiteY717" fmla="*/ 3268891 h 3429000"/>
              <a:gd name="connsiteX718" fmla="*/ 6931940 w 12192000"/>
              <a:gd name="connsiteY718" fmla="*/ 3288904 h 3429000"/>
              <a:gd name="connsiteX719" fmla="*/ 6900412 w 12192000"/>
              <a:gd name="connsiteY719" fmla="*/ 3293905 h 3429000"/>
              <a:gd name="connsiteX720" fmla="*/ 6880709 w 12192000"/>
              <a:gd name="connsiteY720" fmla="*/ 3293905 h 3429000"/>
              <a:gd name="connsiteX721" fmla="*/ 6774302 w 12192000"/>
              <a:gd name="connsiteY721" fmla="*/ 3288904 h 3429000"/>
              <a:gd name="connsiteX722" fmla="*/ 6778245 w 12192000"/>
              <a:gd name="connsiteY722" fmla="*/ 3263885 h 3429000"/>
              <a:gd name="connsiteX723" fmla="*/ 6780769 w 12192000"/>
              <a:gd name="connsiteY723" fmla="*/ 3260927 h 3429000"/>
              <a:gd name="connsiteX724" fmla="*/ 6782705 w 12192000"/>
              <a:gd name="connsiteY724" fmla="*/ 3260849 h 3429000"/>
              <a:gd name="connsiteX725" fmla="*/ 6782915 w 12192000"/>
              <a:gd name="connsiteY725" fmla="*/ 3261654 h 3429000"/>
              <a:gd name="connsiteX726" fmla="*/ 6782184 w 12192000"/>
              <a:gd name="connsiteY726" fmla="*/ 3263885 h 3429000"/>
              <a:gd name="connsiteX727" fmla="*/ 6786127 w 12192000"/>
              <a:gd name="connsiteY727" fmla="*/ 3273892 h 3429000"/>
              <a:gd name="connsiteX728" fmla="*/ 6782915 w 12192000"/>
              <a:gd name="connsiteY728" fmla="*/ 3261654 h 3429000"/>
              <a:gd name="connsiteX729" fmla="*/ 6784648 w 12192000"/>
              <a:gd name="connsiteY729" fmla="*/ 3256380 h 3429000"/>
              <a:gd name="connsiteX730" fmla="*/ 6780769 w 12192000"/>
              <a:gd name="connsiteY730" fmla="*/ 3260927 h 3429000"/>
              <a:gd name="connsiteX731" fmla="*/ 6540471 w 12192000"/>
              <a:gd name="connsiteY731" fmla="*/ 3270614 h 3429000"/>
              <a:gd name="connsiteX732" fmla="*/ 6256721 w 12192000"/>
              <a:gd name="connsiteY732" fmla="*/ 3280620 h 3429000"/>
              <a:gd name="connsiteX733" fmla="*/ 5988736 w 12192000"/>
              <a:gd name="connsiteY733" fmla="*/ 3290627 h 3429000"/>
              <a:gd name="connsiteX734" fmla="*/ 5783804 w 12192000"/>
              <a:gd name="connsiteY734" fmla="*/ 3295627 h 3429000"/>
              <a:gd name="connsiteX735" fmla="*/ 5740455 w 12192000"/>
              <a:gd name="connsiteY735" fmla="*/ 3300633 h 3429000"/>
              <a:gd name="connsiteX736" fmla="*/ 5657692 w 12192000"/>
              <a:gd name="connsiteY736" fmla="*/ 3310640 h 3429000"/>
              <a:gd name="connsiteX737" fmla="*/ 5637990 w 12192000"/>
              <a:gd name="connsiteY737" fmla="*/ 3310640 h 3429000"/>
              <a:gd name="connsiteX738" fmla="*/ 5555228 w 12192000"/>
              <a:gd name="connsiteY738" fmla="*/ 3315640 h 3429000"/>
              <a:gd name="connsiteX739" fmla="*/ 5413353 w 12192000"/>
              <a:gd name="connsiteY739" fmla="*/ 3320646 h 3429000"/>
              <a:gd name="connsiteX740" fmla="*/ 5105956 w 12192000"/>
              <a:gd name="connsiteY740" fmla="*/ 3325647 h 3429000"/>
              <a:gd name="connsiteX741" fmla="*/ 5019255 w 12192000"/>
              <a:gd name="connsiteY741" fmla="*/ 3320646 h 3429000"/>
              <a:gd name="connsiteX742" fmla="*/ 4755212 w 12192000"/>
              <a:gd name="connsiteY742" fmla="*/ 3305634 h 3429000"/>
              <a:gd name="connsiteX743" fmla="*/ 4558164 w 12192000"/>
              <a:gd name="connsiteY743" fmla="*/ 3295627 h 3429000"/>
              <a:gd name="connsiteX744" fmla="*/ 4317762 w 12192000"/>
              <a:gd name="connsiteY744" fmla="*/ 3280620 h 3429000"/>
              <a:gd name="connsiteX745" fmla="*/ 4223179 w 12192000"/>
              <a:gd name="connsiteY745" fmla="*/ 3265608 h 3429000"/>
              <a:gd name="connsiteX746" fmla="*/ 4211358 w 12192000"/>
              <a:gd name="connsiteY746" fmla="*/ 3275614 h 3429000"/>
              <a:gd name="connsiteX747" fmla="*/ 4191651 w 12192000"/>
              <a:gd name="connsiteY747" fmla="*/ 3290627 h 3429000"/>
              <a:gd name="connsiteX748" fmla="*/ 4195594 w 12192000"/>
              <a:gd name="connsiteY748" fmla="*/ 3265608 h 3429000"/>
              <a:gd name="connsiteX749" fmla="*/ 4187711 w 12192000"/>
              <a:gd name="connsiteY749" fmla="*/ 3265608 h 3429000"/>
              <a:gd name="connsiteX750" fmla="*/ 4160123 w 12192000"/>
              <a:gd name="connsiteY750" fmla="*/ 3270614 h 3429000"/>
              <a:gd name="connsiteX751" fmla="*/ 4132537 w 12192000"/>
              <a:gd name="connsiteY751" fmla="*/ 3265608 h 3429000"/>
              <a:gd name="connsiteX752" fmla="*/ 4164065 w 12192000"/>
              <a:gd name="connsiteY752" fmla="*/ 3290627 h 3429000"/>
              <a:gd name="connsiteX753" fmla="*/ 4191651 w 12192000"/>
              <a:gd name="connsiteY753" fmla="*/ 3310640 h 3429000"/>
              <a:gd name="connsiteX754" fmla="*/ 4136476 w 12192000"/>
              <a:gd name="connsiteY754" fmla="*/ 3290627 h 3429000"/>
              <a:gd name="connsiteX755" fmla="*/ 4101010 w 12192000"/>
              <a:gd name="connsiteY755" fmla="*/ 3290627 h 3429000"/>
              <a:gd name="connsiteX756" fmla="*/ 4077364 w 12192000"/>
              <a:gd name="connsiteY756" fmla="*/ 3275614 h 3429000"/>
              <a:gd name="connsiteX757" fmla="*/ 4069482 w 12192000"/>
              <a:gd name="connsiteY757" fmla="*/ 3265608 h 3429000"/>
              <a:gd name="connsiteX758" fmla="*/ 4045836 w 12192000"/>
              <a:gd name="connsiteY758" fmla="*/ 3260607 h 3429000"/>
              <a:gd name="connsiteX759" fmla="*/ 3959135 w 12192000"/>
              <a:gd name="connsiteY759" fmla="*/ 3265608 h 3429000"/>
              <a:gd name="connsiteX760" fmla="*/ 3967017 w 12192000"/>
              <a:gd name="connsiteY760" fmla="*/ 3275614 h 3429000"/>
              <a:gd name="connsiteX761" fmla="*/ 3974899 w 12192000"/>
              <a:gd name="connsiteY761" fmla="*/ 3280620 h 3429000"/>
              <a:gd name="connsiteX762" fmla="*/ 3947310 w 12192000"/>
              <a:gd name="connsiteY762" fmla="*/ 3285621 h 3429000"/>
              <a:gd name="connsiteX763" fmla="*/ 3907900 w 12192000"/>
              <a:gd name="connsiteY763" fmla="*/ 3285621 h 3429000"/>
              <a:gd name="connsiteX764" fmla="*/ 3848787 w 12192000"/>
              <a:gd name="connsiteY764" fmla="*/ 3290627 h 3429000"/>
              <a:gd name="connsiteX765" fmla="*/ 3840905 w 12192000"/>
              <a:gd name="connsiteY765" fmla="*/ 3265608 h 3429000"/>
              <a:gd name="connsiteX766" fmla="*/ 3833024 w 12192000"/>
              <a:gd name="connsiteY766" fmla="*/ 3245595 h 3429000"/>
              <a:gd name="connsiteX767" fmla="*/ 3821199 w 12192000"/>
              <a:gd name="connsiteY767" fmla="*/ 3265608 h 3429000"/>
              <a:gd name="connsiteX768" fmla="*/ 3789671 w 12192000"/>
              <a:gd name="connsiteY768" fmla="*/ 3280620 h 3429000"/>
              <a:gd name="connsiteX769" fmla="*/ 3758143 w 12192000"/>
              <a:gd name="connsiteY769" fmla="*/ 3285621 h 3429000"/>
              <a:gd name="connsiteX770" fmla="*/ 3738440 w 12192000"/>
              <a:gd name="connsiteY770" fmla="*/ 3285621 h 3429000"/>
              <a:gd name="connsiteX771" fmla="*/ 3691148 w 12192000"/>
              <a:gd name="connsiteY771" fmla="*/ 3280620 h 3429000"/>
              <a:gd name="connsiteX772" fmla="*/ 3659621 w 12192000"/>
              <a:gd name="connsiteY772" fmla="*/ 3270614 h 3429000"/>
              <a:gd name="connsiteX773" fmla="*/ 3632032 w 12192000"/>
              <a:gd name="connsiteY773" fmla="*/ 3270614 h 3429000"/>
              <a:gd name="connsiteX774" fmla="*/ 3612329 w 12192000"/>
              <a:gd name="connsiteY774" fmla="*/ 3275614 h 3429000"/>
              <a:gd name="connsiteX775" fmla="*/ 3592622 w 12192000"/>
              <a:gd name="connsiteY775" fmla="*/ 3265608 h 3429000"/>
              <a:gd name="connsiteX776" fmla="*/ 3588683 w 12192000"/>
              <a:gd name="connsiteY776" fmla="*/ 3300633 h 3429000"/>
              <a:gd name="connsiteX777" fmla="*/ 3592622 w 12192000"/>
              <a:gd name="connsiteY777" fmla="*/ 3305634 h 3429000"/>
              <a:gd name="connsiteX778" fmla="*/ 3521685 w 12192000"/>
              <a:gd name="connsiteY778" fmla="*/ 3220581 h 3429000"/>
              <a:gd name="connsiteX779" fmla="*/ 3517745 w 12192000"/>
              <a:gd name="connsiteY779" fmla="*/ 3195562 h 3429000"/>
              <a:gd name="connsiteX780" fmla="*/ 3509864 w 12192000"/>
              <a:gd name="connsiteY780" fmla="*/ 3205569 h 3429000"/>
              <a:gd name="connsiteX781" fmla="*/ 3454690 w 12192000"/>
              <a:gd name="connsiteY781" fmla="*/ 3285621 h 3429000"/>
              <a:gd name="connsiteX782" fmla="*/ 3454690 w 12192000"/>
              <a:gd name="connsiteY782" fmla="*/ 3255601 h 3429000"/>
              <a:gd name="connsiteX783" fmla="*/ 3446808 w 12192000"/>
              <a:gd name="connsiteY783" fmla="*/ 3260607 h 3429000"/>
              <a:gd name="connsiteX784" fmla="*/ 3427101 w 12192000"/>
              <a:gd name="connsiteY784" fmla="*/ 3260607 h 3429000"/>
              <a:gd name="connsiteX785" fmla="*/ 3419220 w 12192000"/>
              <a:gd name="connsiteY785" fmla="*/ 3240594 h 3429000"/>
              <a:gd name="connsiteX786" fmla="*/ 3427101 w 12192000"/>
              <a:gd name="connsiteY786" fmla="*/ 3225582 h 3429000"/>
              <a:gd name="connsiteX787" fmla="*/ 3431044 w 12192000"/>
              <a:gd name="connsiteY787" fmla="*/ 3215575 h 3429000"/>
              <a:gd name="connsiteX788" fmla="*/ 3407398 w 12192000"/>
              <a:gd name="connsiteY788" fmla="*/ 3210575 h 3429000"/>
              <a:gd name="connsiteX789" fmla="*/ 3364046 w 12192000"/>
              <a:gd name="connsiteY789" fmla="*/ 3210575 h 3429000"/>
              <a:gd name="connsiteX790" fmla="*/ 3352225 w 12192000"/>
              <a:gd name="connsiteY790" fmla="*/ 3230588 h 3429000"/>
              <a:gd name="connsiteX791" fmla="*/ 3360107 w 12192000"/>
              <a:gd name="connsiteY791" fmla="*/ 3235588 h 3429000"/>
              <a:gd name="connsiteX792" fmla="*/ 3379810 w 12192000"/>
              <a:gd name="connsiteY792" fmla="*/ 3260607 h 3429000"/>
              <a:gd name="connsiteX793" fmla="*/ 3360107 w 12192000"/>
              <a:gd name="connsiteY793" fmla="*/ 3275614 h 3429000"/>
              <a:gd name="connsiteX794" fmla="*/ 3344343 w 12192000"/>
              <a:gd name="connsiteY794" fmla="*/ 3290627 h 3429000"/>
              <a:gd name="connsiteX795" fmla="*/ 3312815 w 12192000"/>
              <a:gd name="connsiteY795" fmla="*/ 3300633 h 3429000"/>
              <a:gd name="connsiteX796" fmla="*/ 3320697 w 12192000"/>
              <a:gd name="connsiteY796" fmla="*/ 3280620 h 3429000"/>
              <a:gd name="connsiteX797" fmla="*/ 3328579 w 12192000"/>
              <a:gd name="connsiteY797" fmla="*/ 3260607 h 3429000"/>
              <a:gd name="connsiteX798" fmla="*/ 3320697 w 12192000"/>
              <a:gd name="connsiteY798" fmla="*/ 3255601 h 3429000"/>
              <a:gd name="connsiteX799" fmla="*/ 3312815 w 12192000"/>
              <a:gd name="connsiteY799" fmla="*/ 3260607 h 3429000"/>
              <a:gd name="connsiteX800" fmla="*/ 3304933 w 12192000"/>
              <a:gd name="connsiteY800" fmla="*/ 3245595 h 3429000"/>
              <a:gd name="connsiteX801" fmla="*/ 3300990 w 12192000"/>
              <a:gd name="connsiteY801" fmla="*/ 3250601 h 3429000"/>
              <a:gd name="connsiteX802" fmla="*/ 3297051 w 12192000"/>
              <a:gd name="connsiteY802" fmla="*/ 3280620 h 3429000"/>
              <a:gd name="connsiteX803" fmla="*/ 3269463 w 12192000"/>
              <a:gd name="connsiteY803" fmla="*/ 3295627 h 3429000"/>
              <a:gd name="connsiteX804" fmla="*/ 3245816 w 12192000"/>
              <a:gd name="connsiteY804" fmla="*/ 3295627 h 3429000"/>
              <a:gd name="connsiteX805" fmla="*/ 3245816 w 12192000"/>
              <a:gd name="connsiteY805" fmla="*/ 3290627 h 3429000"/>
              <a:gd name="connsiteX806" fmla="*/ 3241877 w 12192000"/>
              <a:gd name="connsiteY806" fmla="*/ 3255601 h 3429000"/>
              <a:gd name="connsiteX807" fmla="*/ 3233996 w 12192000"/>
              <a:gd name="connsiteY807" fmla="*/ 3260607 h 3429000"/>
              <a:gd name="connsiteX808" fmla="*/ 3222171 w 12192000"/>
              <a:gd name="connsiteY808" fmla="*/ 3290627 h 3429000"/>
              <a:gd name="connsiteX809" fmla="*/ 3210350 w 12192000"/>
              <a:gd name="connsiteY809" fmla="*/ 3300633 h 3429000"/>
              <a:gd name="connsiteX810" fmla="*/ 3198525 w 12192000"/>
              <a:gd name="connsiteY810" fmla="*/ 3300633 h 3429000"/>
              <a:gd name="connsiteX811" fmla="*/ 3170940 w 12192000"/>
              <a:gd name="connsiteY811" fmla="*/ 3305634 h 3429000"/>
              <a:gd name="connsiteX812" fmla="*/ 3155176 w 12192000"/>
              <a:gd name="connsiteY812" fmla="*/ 3300633 h 3429000"/>
              <a:gd name="connsiteX813" fmla="*/ 3163058 w 12192000"/>
              <a:gd name="connsiteY813" fmla="*/ 3225582 h 3429000"/>
              <a:gd name="connsiteX814" fmla="*/ 3147294 w 12192000"/>
              <a:gd name="connsiteY814" fmla="*/ 3260607 h 3429000"/>
              <a:gd name="connsiteX815" fmla="*/ 3131530 w 12192000"/>
              <a:gd name="connsiteY815" fmla="*/ 3290627 h 3429000"/>
              <a:gd name="connsiteX816" fmla="*/ 3103941 w 12192000"/>
              <a:gd name="connsiteY816" fmla="*/ 3300633 h 3429000"/>
              <a:gd name="connsiteX817" fmla="*/ 3080296 w 12192000"/>
              <a:gd name="connsiteY817" fmla="*/ 3305634 h 3429000"/>
              <a:gd name="connsiteX818" fmla="*/ 3060593 w 12192000"/>
              <a:gd name="connsiteY818" fmla="*/ 3295627 h 3429000"/>
              <a:gd name="connsiteX819" fmla="*/ 3044829 w 12192000"/>
              <a:gd name="connsiteY819" fmla="*/ 3255601 h 3429000"/>
              <a:gd name="connsiteX820" fmla="*/ 3021183 w 12192000"/>
              <a:gd name="connsiteY820" fmla="*/ 3240594 h 3429000"/>
              <a:gd name="connsiteX821" fmla="*/ 2989655 w 12192000"/>
              <a:gd name="connsiteY821" fmla="*/ 3235588 h 3429000"/>
              <a:gd name="connsiteX822" fmla="*/ 2981773 w 12192000"/>
              <a:gd name="connsiteY822" fmla="*/ 3285621 h 3429000"/>
              <a:gd name="connsiteX823" fmla="*/ 3005419 w 12192000"/>
              <a:gd name="connsiteY823" fmla="*/ 3275614 h 3429000"/>
              <a:gd name="connsiteX824" fmla="*/ 3025122 w 12192000"/>
              <a:gd name="connsiteY824" fmla="*/ 3275614 h 3429000"/>
              <a:gd name="connsiteX825" fmla="*/ 3005419 w 12192000"/>
              <a:gd name="connsiteY825" fmla="*/ 3295627 h 3429000"/>
              <a:gd name="connsiteX826" fmla="*/ 2985712 w 12192000"/>
              <a:gd name="connsiteY826" fmla="*/ 3315640 h 3429000"/>
              <a:gd name="connsiteX827" fmla="*/ 2973891 w 12192000"/>
              <a:gd name="connsiteY827" fmla="*/ 3320646 h 3429000"/>
              <a:gd name="connsiteX828" fmla="*/ 2946302 w 12192000"/>
              <a:gd name="connsiteY828" fmla="*/ 3310640 h 3429000"/>
              <a:gd name="connsiteX829" fmla="*/ 2930539 w 12192000"/>
              <a:gd name="connsiteY829" fmla="*/ 3290627 h 3429000"/>
              <a:gd name="connsiteX830" fmla="*/ 2918717 w 12192000"/>
              <a:gd name="connsiteY830" fmla="*/ 3280620 h 3429000"/>
              <a:gd name="connsiteX831" fmla="*/ 2906892 w 12192000"/>
              <a:gd name="connsiteY831" fmla="*/ 3300633 h 3429000"/>
              <a:gd name="connsiteX832" fmla="*/ 2887190 w 12192000"/>
              <a:gd name="connsiteY832" fmla="*/ 3315640 h 3429000"/>
              <a:gd name="connsiteX833" fmla="*/ 2859601 w 12192000"/>
              <a:gd name="connsiteY833" fmla="*/ 3330653 h 3429000"/>
              <a:gd name="connsiteX834" fmla="*/ 2847780 w 12192000"/>
              <a:gd name="connsiteY834" fmla="*/ 3290627 h 3429000"/>
              <a:gd name="connsiteX835" fmla="*/ 2828073 w 12192000"/>
              <a:gd name="connsiteY835" fmla="*/ 3280620 h 3429000"/>
              <a:gd name="connsiteX836" fmla="*/ 2808370 w 12192000"/>
              <a:gd name="connsiteY836" fmla="*/ 3300633 h 3429000"/>
              <a:gd name="connsiteX837" fmla="*/ 2816253 w 12192000"/>
              <a:gd name="connsiteY837" fmla="*/ 3315640 h 3429000"/>
              <a:gd name="connsiteX838" fmla="*/ 2804428 w 12192000"/>
              <a:gd name="connsiteY838" fmla="*/ 3325647 h 3429000"/>
              <a:gd name="connsiteX839" fmla="*/ 2776843 w 12192000"/>
              <a:gd name="connsiteY839" fmla="*/ 3330653 h 3429000"/>
              <a:gd name="connsiteX840" fmla="*/ 2745315 w 12192000"/>
              <a:gd name="connsiteY840" fmla="*/ 3310640 h 3429000"/>
              <a:gd name="connsiteX841" fmla="*/ 2765018 w 12192000"/>
              <a:gd name="connsiteY841" fmla="*/ 3295627 h 3429000"/>
              <a:gd name="connsiteX842" fmla="*/ 2788663 w 12192000"/>
              <a:gd name="connsiteY842" fmla="*/ 3280620 h 3429000"/>
              <a:gd name="connsiteX843" fmla="*/ 2788663 w 12192000"/>
              <a:gd name="connsiteY843" fmla="*/ 3245595 h 3429000"/>
              <a:gd name="connsiteX844" fmla="*/ 2765018 w 12192000"/>
              <a:gd name="connsiteY844" fmla="*/ 3265608 h 3429000"/>
              <a:gd name="connsiteX845" fmla="*/ 2757135 w 12192000"/>
              <a:gd name="connsiteY845" fmla="*/ 3275614 h 3429000"/>
              <a:gd name="connsiteX846" fmla="*/ 2733490 w 12192000"/>
              <a:gd name="connsiteY846" fmla="*/ 3285621 h 3429000"/>
              <a:gd name="connsiteX847" fmla="*/ 2713787 w 12192000"/>
              <a:gd name="connsiteY847" fmla="*/ 3295627 h 3429000"/>
              <a:gd name="connsiteX848" fmla="*/ 2705905 w 12192000"/>
              <a:gd name="connsiteY848" fmla="*/ 3305634 h 3429000"/>
              <a:gd name="connsiteX849" fmla="*/ 2682259 w 12192000"/>
              <a:gd name="connsiteY849" fmla="*/ 3305634 h 3429000"/>
              <a:gd name="connsiteX850" fmla="*/ 2678316 w 12192000"/>
              <a:gd name="connsiteY850" fmla="*/ 3305634 h 3429000"/>
              <a:gd name="connsiteX851" fmla="*/ 2670435 w 12192000"/>
              <a:gd name="connsiteY851" fmla="*/ 3320646 h 3429000"/>
              <a:gd name="connsiteX852" fmla="*/ 2662552 w 12192000"/>
              <a:gd name="connsiteY852" fmla="*/ 3305634 h 3429000"/>
              <a:gd name="connsiteX853" fmla="*/ 2638906 w 12192000"/>
              <a:gd name="connsiteY853" fmla="*/ 3300633 h 3429000"/>
              <a:gd name="connsiteX854" fmla="*/ 2536441 w 12192000"/>
              <a:gd name="connsiteY854" fmla="*/ 3305634 h 3429000"/>
              <a:gd name="connsiteX855" fmla="*/ 2512795 w 12192000"/>
              <a:gd name="connsiteY855" fmla="*/ 3270614 h 3429000"/>
              <a:gd name="connsiteX856" fmla="*/ 2516739 w 12192000"/>
              <a:gd name="connsiteY856" fmla="*/ 3230588 h 3429000"/>
              <a:gd name="connsiteX857" fmla="*/ 2524620 w 12192000"/>
              <a:gd name="connsiteY857" fmla="*/ 3215575 h 3429000"/>
              <a:gd name="connsiteX858" fmla="*/ 2512795 w 12192000"/>
              <a:gd name="connsiteY858" fmla="*/ 3215575 h 3429000"/>
              <a:gd name="connsiteX859" fmla="*/ 2485211 w 12192000"/>
              <a:gd name="connsiteY859" fmla="*/ 3220581 h 3429000"/>
              <a:gd name="connsiteX860" fmla="*/ 2461565 w 12192000"/>
              <a:gd name="connsiteY860" fmla="*/ 3225582 h 3429000"/>
              <a:gd name="connsiteX861" fmla="*/ 2449740 w 12192000"/>
              <a:gd name="connsiteY861" fmla="*/ 3290627 h 3429000"/>
              <a:gd name="connsiteX862" fmla="*/ 2449740 w 12192000"/>
              <a:gd name="connsiteY862" fmla="*/ 3315640 h 3429000"/>
              <a:gd name="connsiteX863" fmla="*/ 2418212 w 12192000"/>
              <a:gd name="connsiteY863" fmla="*/ 3295627 h 3429000"/>
              <a:gd name="connsiteX864" fmla="*/ 2414273 w 12192000"/>
              <a:gd name="connsiteY864" fmla="*/ 3270614 h 3429000"/>
              <a:gd name="connsiteX865" fmla="*/ 2406391 w 12192000"/>
              <a:gd name="connsiteY865" fmla="*/ 3285621 h 3429000"/>
              <a:gd name="connsiteX866" fmla="*/ 2394566 w 12192000"/>
              <a:gd name="connsiteY866" fmla="*/ 3315640 h 3429000"/>
              <a:gd name="connsiteX867" fmla="*/ 2374863 w 12192000"/>
              <a:gd name="connsiteY867" fmla="*/ 3315640 h 3429000"/>
              <a:gd name="connsiteX868" fmla="*/ 2366982 w 12192000"/>
              <a:gd name="connsiteY868" fmla="*/ 3310640 h 3429000"/>
              <a:gd name="connsiteX869" fmla="*/ 2347274 w 12192000"/>
              <a:gd name="connsiteY869" fmla="*/ 3290627 h 3429000"/>
              <a:gd name="connsiteX870" fmla="*/ 2299983 w 12192000"/>
              <a:gd name="connsiteY870" fmla="*/ 3290627 h 3429000"/>
              <a:gd name="connsiteX871" fmla="*/ 2264516 w 12192000"/>
              <a:gd name="connsiteY871" fmla="*/ 3295627 h 3429000"/>
              <a:gd name="connsiteX872" fmla="*/ 2248752 w 12192000"/>
              <a:gd name="connsiteY872" fmla="*/ 3295627 h 3429000"/>
              <a:gd name="connsiteX873" fmla="*/ 2244809 w 12192000"/>
              <a:gd name="connsiteY873" fmla="*/ 3280620 h 3429000"/>
              <a:gd name="connsiteX874" fmla="*/ 2244809 w 12192000"/>
              <a:gd name="connsiteY874" fmla="*/ 3300633 h 3429000"/>
              <a:gd name="connsiteX875" fmla="*/ 2246752 w 12192000"/>
              <a:gd name="connsiteY875" fmla="*/ 3303450 h 3429000"/>
              <a:gd name="connsiteX876" fmla="*/ 2244195 w 12192000"/>
              <a:gd name="connsiteY876" fmla="*/ 3313451 h 3429000"/>
              <a:gd name="connsiteX877" fmla="*/ 2205400 w 12192000"/>
              <a:gd name="connsiteY877" fmla="*/ 3355666 h 3429000"/>
              <a:gd name="connsiteX878" fmla="*/ 2197517 w 12192000"/>
              <a:gd name="connsiteY878" fmla="*/ 3345660 h 3429000"/>
              <a:gd name="connsiteX879" fmla="*/ 2213281 w 12192000"/>
              <a:gd name="connsiteY879" fmla="*/ 3335653 h 3429000"/>
              <a:gd name="connsiteX880" fmla="*/ 2225106 w 12192000"/>
              <a:gd name="connsiteY880" fmla="*/ 3325647 h 3429000"/>
              <a:gd name="connsiteX881" fmla="*/ 2217225 w 12192000"/>
              <a:gd name="connsiteY881" fmla="*/ 3320646 h 3429000"/>
              <a:gd name="connsiteX882" fmla="*/ 2213281 w 12192000"/>
              <a:gd name="connsiteY882" fmla="*/ 3280620 h 3429000"/>
              <a:gd name="connsiteX883" fmla="*/ 2209342 w 12192000"/>
              <a:gd name="connsiteY883" fmla="*/ 3225582 h 3429000"/>
              <a:gd name="connsiteX884" fmla="*/ 2201461 w 12192000"/>
              <a:gd name="connsiteY884" fmla="*/ 3250601 h 3429000"/>
              <a:gd name="connsiteX885" fmla="*/ 2197517 w 12192000"/>
              <a:gd name="connsiteY885" fmla="*/ 3295627 h 3429000"/>
              <a:gd name="connsiteX886" fmla="*/ 2169932 w 12192000"/>
              <a:gd name="connsiteY886" fmla="*/ 3305634 h 3429000"/>
              <a:gd name="connsiteX887" fmla="*/ 2150226 w 12192000"/>
              <a:gd name="connsiteY887" fmla="*/ 3285621 h 3429000"/>
              <a:gd name="connsiteX888" fmla="*/ 2158107 w 12192000"/>
              <a:gd name="connsiteY888" fmla="*/ 3310640 h 3429000"/>
              <a:gd name="connsiteX889" fmla="*/ 2169932 w 12192000"/>
              <a:gd name="connsiteY889" fmla="*/ 3340659 h 3429000"/>
              <a:gd name="connsiteX890" fmla="*/ 2110816 w 12192000"/>
              <a:gd name="connsiteY890" fmla="*/ 3340659 h 3429000"/>
              <a:gd name="connsiteX891" fmla="*/ 2087170 w 12192000"/>
              <a:gd name="connsiteY891" fmla="*/ 3325647 h 3429000"/>
              <a:gd name="connsiteX892" fmla="*/ 2055642 w 12192000"/>
              <a:gd name="connsiteY892" fmla="*/ 3320646 h 3429000"/>
              <a:gd name="connsiteX893" fmla="*/ 2035939 w 12192000"/>
              <a:gd name="connsiteY893" fmla="*/ 3325647 h 3429000"/>
              <a:gd name="connsiteX894" fmla="*/ 2016233 w 12192000"/>
              <a:gd name="connsiteY894" fmla="*/ 3320646 h 3429000"/>
              <a:gd name="connsiteX895" fmla="*/ 2024114 w 12192000"/>
              <a:gd name="connsiteY895" fmla="*/ 3305634 h 3429000"/>
              <a:gd name="connsiteX896" fmla="*/ 2024114 w 12192000"/>
              <a:gd name="connsiteY896" fmla="*/ 3290627 h 3429000"/>
              <a:gd name="connsiteX897" fmla="*/ 1984705 w 12192000"/>
              <a:gd name="connsiteY897" fmla="*/ 3310640 h 3429000"/>
              <a:gd name="connsiteX898" fmla="*/ 1965002 w 12192000"/>
              <a:gd name="connsiteY898" fmla="*/ 3330653 h 3429000"/>
              <a:gd name="connsiteX899" fmla="*/ 1949238 w 12192000"/>
              <a:gd name="connsiteY899" fmla="*/ 3335653 h 3429000"/>
              <a:gd name="connsiteX900" fmla="*/ 1933474 w 12192000"/>
              <a:gd name="connsiteY900" fmla="*/ 3335653 h 3429000"/>
              <a:gd name="connsiteX901" fmla="*/ 1925592 w 12192000"/>
              <a:gd name="connsiteY901" fmla="*/ 3340659 h 3429000"/>
              <a:gd name="connsiteX902" fmla="*/ 1917710 w 12192000"/>
              <a:gd name="connsiteY902" fmla="*/ 3350666 h 3429000"/>
              <a:gd name="connsiteX903" fmla="*/ 1917710 w 12192000"/>
              <a:gd name="connsiteY903" fmla="*/ 3320646 h 3429000"/>
              <a:gd name="connsiteX904" fmla="*/ 1909828 w 12192000"/>
              <a:gd name="connsiteY904" fmla="*/ 3295627 h 3429000"/>
              <a:gd name="connsiteX905" fmla="*/ 1858594 w 12192000"/>
              <a:gd name="connsiteY905" fmla="*/ 3270614 h 3429000"/>
              <a:gd name="connsiteX906" fmla="*/ 1870419 w 12192000"/>
              <a:gd name="connsiteY906" fmla="*/ 3155537 h 3429000"/>
              <a:gd name="connsiteX907" fmla="*/ 1831009 w 12192000"/>
              <a:gd name="connsiteY907" fmla="*/ 3200568 h 3429000"/>
              <a:gd name="connsiteX908" fmla="*/ 1811302 w 12192000"/>
              <a:gd name="connsiteY908" fmla="*/ 3205569 h 3429000"/>
              <a:gd name="connsiteX909" fmla="*/ 1791599 w 12192000"/>
              <a:gd name="connsiteY909" fmla="*/ 3195562 h 3429000"/>
              <a:gd name="connsiteX910" fmla="*/ 1791599 w 12192000"/>
              <a:gd name="connsiteY910" fmla="*/ 3225582 h 3429000"/>
              <a:gd name="connsiteX911" fmla="*/ 1831009 w 12192000"/>
              <a:gd name="connsiteY911" fmla="*/ 3275614 h 3429000"/>
              <a:gd name="connsiteX912" fmla="*/ 1811302 w 12192000"/>
              <a:gd name="connsiteY912" fmla="*/ 3265608 h 3429000"/>
              <a:gd name="connsiteX913" fmla="*/ 1787656 w 12192000"/>
              <a:gd name="connsiteY913" fmla="*/ 3250601 h 3429000"/>
              <a:gd name="connsiteX914" fmla="*/ 1783717 w 12192000"/>
              <a:gd name="connsiteY914" fmla="*/ 3245595 h 3429000"/>
              <a:gd name="connsiteX915" fmla="*/ 1771892 w 12192000"/>
              <a:gd name="connsiteY915" fmla="*/ 3225582 h 3429000"/>
              <a:gd name="connsiteX916" fmla="*/ 1760071 w 12192000"/>
              <a:gd name="connsiteY916" fmla="*/ 3215575 h 3429000"/>
              <a:gd name="connsiteX917" fmla="*/ 1744307 w 12192000"/>
              <a:gd name="connsiteY917" fmla="*/ 3210575 h 3429000"/>
              <a:gd name="connsiteX918" fmla="*/ 1732482 w 12192000"/>
              <a:gd name="connsiteY918" fmla="*/ 3230588 h 3429000"/>
              <a:gd name="connsiteX919" fmla="*/ 1724600 w 12192000"/>
              <a:gd name="connsiteY919" fmla="*/ 3245595 h 3429000"/>
              <a:gd name="connsiteX920" fmla="*/ 1700955 w 12192000"/>
              <a:gd name="connsiteY920" fmla="*/ 3270614 h 3429000"/>
              <a:gd name="connsiteX921" fmla="*/ 1685191 w 12192000"/>
              <a:gd name="connsiteY921" fmla="*/ 3295627 h 3429000"/>
              <a:gd name="connsiteX922" fmla="*/ 1681252 w 12192000"/>
              <a:gd name="connsiteY922" fmla="*/ 3270614 h 3429000"/>
              <a:gd name="connsiteX923" fmla="*/ 1693073 w 12192000"/>
              <a:gd name="connsiteY923" fmla="*/ 3225582 h 3429000"/>
              <a:gd name="connsiteX924" fmla="*/ 1704898 w 12192000"/>
              <a:gd name="connsiteY924" fmla="*/ 3185556 h 3429000"/>
              <a:gd name="connsiteX925" fmla="*/ 1704898 w 12192000"/>
              <a:gd name="connsiteY925" fmla="*/ 3145530 h 3429000"/>
              <a:gd name="connsiteX926" fmla="*/ 1693073 w 12192000"/>
              <a:gd name="connsiteY926" fmla="*/ 3180555 h 3429000"/>
              <a:gd name="connsiteX927" fmla="*/ 1673370 w 12192000"/>
              <a:gd name="connsiteY927" fmla="*/ 3205569 h 3429000"/>
              <a:gd name="connsiteX928" fmla="*/ 1653663 w 12192000"/>
              <a:gd name="connsiteY928" fmla="*/ 3230588 h 3429000"/>
              <a:gd name="connsiteX929" fmla="*/ 1649724 w 12192000"/>
              <a:gd name="connsiteY929" fmla="*/ 3260607 h 3429000"/>
              <a:gd name="connsiteX930" fmla="*/ 1653663 w 12192000"/>
              <a:gd name="connsiteY930" fmla="*/ 3270614 h 3429000"/>
              <a:gd name="connsiteX931" fmla="*/ 1665488 w 12192000"/>
              <a:gd name="connsiteY931" fmla="*/ 3305634 h 3429000"/>
              <a:gd name="connsiteX932" fmla="*/ 1681252 w 12192000"/>
              <a:gd name="connsiteY932" fmla="*/ 3320646 h 3429000"/>
              <a:gd name="connsiteX933" fmla="*/ 1697016 w 12192000"/>
              <a:gd name="connsiteY933" fmla="*/ 3320646 h 3429000"/>
              <a:gd name="connsiteX934" fmla="*/ 1689134 w 12192000"/>
              <a:gd name="connsiteY934" fmla="*/ 3335653 h 3429000"/>
              <a:gd name="connsiteX935" fmla="*/ 1681252 w 12192000"/>
              <a:gd name="connsiteY935" fmla="*/ 3355666 h 3429000"/>
              <a:gd name="connsiteX936" fmla="*/ 1673370 w 12192000"/>
              <a:gd name="connsiteY936" fmla="*/ 3360672 h 3429000"/>
              <a:gd name="connsiteX937" fmla="*/ 1653663 w 12192000"/>
              <a:gd name="connsiteY937" fmla="*/ 3355666 h 3429000"/>
              <a:gd name="connsiteX938" fmla="*/ 1637899 w 12192000"/>
              <a:gd name="connsiteY938" fmla="*/ 3345660 h 3429000"/>
              <a:gd name="connsiteX939" fmla="*/ 1649724 w 12192000"/>
              <a:gd name="connsiteY939" fmla="*/ 3325647 h 3429000"/>
              <a:gd name="connsiteX940" fmla="*/ 1649724 w 12192000"/>
              <a:gd name="connsiteY940" fmla="*/ 3315640 h 3429000"/>
              <a:gd name="connsiteX941" fmla="*/ 1637899 w 12192000"/>
              <a:gd name="connsiteY941" fmla="*/ 3320646 h 3429000"/>
              <a:gd name="connsiteX942" fmla="*/ 1626078 w 12192000"/>
              <a:gd name="connsiteY942" fmla="*/ 3330653 h 3429000"/>
              <a:gd name="connsiteX943" fmla="*/ 1602433 w 12192000"/>
              <a:gd name="connsiteY943" fmla="*/ 3350666 h 3429000"/>
              <a:gd name="connsiteX944" fmla="*/ 1610314 w 12192000"/>
              <a:gd name="connsiteY944" fmla="*/ 3360672 h 3429000"/>
              <a:gd name="connsiteX945" fmla="*/ 1630017 w 12192000"/>
              <a:gd name="connsiteY945" fmla="*/ 3365673 h 3429000"/>
              <a:gd name="connsiteX946" fmla="*/ 1622135 w 12192000"/>
              <a:gd name="connsiteY946" fmla="*/ 3370679 h 3429000"/>
              <a:gd name="connsiteX947" fmla="*/ 1610314 w 12192000"/>
              <a:gd name="connsiteY947" fmla="*/ 3385686 h 3429000"/>
              <a:gd name="connsiteX948" fmla="*/ 1590608 w 12192000"/>
              <a:gd name="connsiteY948" fmla="*/ 3395692 h 3429000"/>
              <a:gd name="connsiteX949" fmla="*/ 1566962 w 12192000"/>
              <a:gd name="connsiteY949" fmla="*/ 3385686 h 3429000"/>
              <a:gd name="connsiteX950" fmla="*/ 1539377 w 12192000"/>
              <a:gd name="connsiteY950" fmla="*/ 3370679 h 3429000"/>
              <a:gd name="connsiteX951" fmla="*/ 1531495 w 12192000"/>
              <a:gd name="connsiteY951" fmla="*/ 3350666 h 3429000"/>
              <a:gd name="connsiteX952" fmla="*/ 1527552 w 12192000"/>
              <a:gd name="connsiteY952" fmla="*/ 3365673 h 3429000"/>
              <a:gd name="connsiteX953" fmla="*/ 1519670 w 12192000"/>
              <a:gd name="connsiteY953" fmla="*/ 3360672 h 3429000"/>
              <a:gd name="connsiteX954" fmla="*/ 1511788 w 12192000"/>
              <a:gd name="connsiteY954" fmla="*/ 3325647 h 3429000"/>
              <a:gd name="connsiteX955" fmla="*/ 1496024 w 12192000"/>
              <a:gd name="connsiteY955" fmla="*/ 3325647 h 3429000"/>
              <a:gd name="connsiteX956" fmla="*/ 1484203 w 12192000"/>
              <a:gd name="connsiteY956" fmla="*/ 3310640 h 3429000"/>
              <a:gd name="connsiteX957" fmla="*/ 1472378 w 12192000"/>
              <a:gd name="connsiteY957" fmla="*/ 3295627 h 3429000"/>
              <a:gd name="connsiteX958" fmla="*/ 1436912 w 12192000"/>
              <a:gd name="connsiteY958" fmla="*/ 3255601 h 3429000"/>
              <a:gd name="connsiteX959" fmla="*/ 1448732 w 12192000"/>
              <a:gd name="connsiteY959" fmla="*/ 3225582 h 3429000"/>
              <a:gd name="connsiteX960" fmla="*/ 1460557 w 12192000"/>
              <a:gd name="connsiteY960" fmla="*/ 3200568 h 3429000"/>
              <a:gd name="connsiteX961" fmla="*/ 1456614 w 12192000"/>
              <a:gd name="connsiteY961" fmla="*/ 3170549 h 3429000"/>
              <a:gd name="connsiteX962" fmla="*/ 1432969 w 12192000"/>
              <a:gd name="connsiteY962" fmla="*/ 3170549 h 3429000"/>
              <a:gd name="connsiteX963" fmla="*/ 1362031 w 12192000"/>
              <a:gd name="connsiteY963" fmla="*/ 3160542 h 3429000"/>
              <a:gd name="connsiteX964" fmla="*/ 1362031 w 12192000"/>
              <a:gd name="connsiteY964" fmla="*/ 3175549 h 3429000"/>
              <a:gd name="connsiteX965" fmla="*/ 1358092 w 12192000"/>
              <a:gd name="connsiteY965" fmla="*/ 3200568 h 3429000"/>
              <a:gd name="connsiteX966" fmla="*/ 1330503 w 12192000"/>
              <a:gd name="connsiteY966" fmla="*/ 3210575 h 3429000"/>
              <a:gd name="connsiteX967" fmla="*/ 1295037 w 12192000"/>
              <a:gd name="connsiteY967" fmla="*/ 3230588 h 3429000"/>
              <a:gd name="connsiteX968" fmla="*/ 1334446 w 12192000"/>
              <a:gd name="connsiteY968" fmla="*/ 3240594 h 3429000"/>
              <a:gd name="connsiteX969" fmla="*/ 1358092 w 12192000"/>
              <a:gd name="connsiteY969" fmla="*/ 3250601 h 3429000"/>
              <a:gd name="connsiteX970" fmla="*/ 1373856 w 12192000"/>
              <a:gd name="connsiteY970" fmla="*/ 3250601 h 3429000"/>
              <a:gd name="connsiteX971" fmla="*/ 1381738 w 12192000"/>
              <a:gd name="connsiteY971" fmla="*/ 3225582 h 3429000"/>
              <a:gd name="connsiteX972" fmla="*/ 1389620 w 12192000"/>
              <a:gd name="connsiteY972" fmla="*/ 3195562 h 3429000"/>
              <a:gd name="connsiteX973" fmla="*/ 1405384 w 12192000"/>
              <a:gd name="connsiteY973" fmla="*/ 3200568 h 3429000"/>
              <a:gd name="connsiteX974" fmla="*/ 1405384 w 12192000"/>
              <a:gd name="connsiteY974" fmla="*/ 3270614 h 3429000"/>
              <a:gd name="connsiteX975" fmla="*/ 1393559 w 12192000"/>
              <a:gd name="connsiteY975" fmla="*/ 3310640 h 3429000"/>
              <a:gd name="connsiteX976" fmla="*/ 1362031 w 12192000"/>
              <a:gd name="connsiteY976" fmla="*/ 3365673 h 3429000"/>
              <a:gd name="connsiteX977" fmla="*/ 1342328 w 12192000"/>
              <a:gd name="connsiteY977" fmla="*/ 3380685 h 3429000"/>
              <a:gd name="connsiteX978" fmla="*/ 1322621 w 12192000"/>
              <a:gd name="connsiteY978" fmla="*/ 3385686 h 3429000"/>
              <a:gd name="connsiteX979" fmla="*/ 1334446 w 12192000"/>
              <a:gd name="connsiteY979" fmla="*/ 3365673 h 3429000"/>
              <a:gd name="connsiteX980" fmla="*/ 1350210 w 12192000"/>
              <a:gd name="connsiteY980" fmla="*/ 3330653 h 3429000"/>
              <a:gd name="connsiteX981" fmla="*/ 1326564 w 12192000"/>
              <a:gd name="connsiteY981" fmla="*/ 3345660 h 3429000"/>
              <a:gd name="connsiteX982" fmla="*/ 1306857 w 12192000"/>
              <a:gd name="connsiteY982" fmla="*/ 3350666 h 3429000"/>
              <a:gd name="connsiteX983" fmla="*/ 1322621 w 12192000"/>
              <a:gd name="connsiteY983" fmla="*/ 3290627 h 3429000"/>
              <a:gd name="connsiteX984" fmla="*/ 1334446 w 12192000"/>
              <a:gd name="connsiteY984" fmla="*/ 3280620 h 3429000"/>
              <a:gd name="connsiteX985" fmla="*/ 1326564 w 12192000"/>
              <a:gd name="connsiteY985" fmla="*/ 3270614 h 3429000"/>
              <a:gd name="connsiteX986" fmla="*/ 1298975 w 12192000"/>
              <a:gd name="connsiteY986" fmla="*/ 3265608 h 3429000"/>
              <a:gd name="connsiteX987" fmla="*/ 1287155 w 12192000"/>
              <a:gd name="connsiteY987" fmla="*/ 3265608 h 3429000"/>
              <a:gd name="connsiteX988" fmla="*/ 1279273 w 12192000"/>
              <a:gd name="connsiteY988" fmla="*/ 3280620 h 3429000"/>
              <a:gd name="connsiteX989" fmla="*/ 1267448 w 12192000"/>
              <a:gd name="connsiteY989" fmla="*/ 3305634 h 3429000"/>
              <a:gd name="connsiteX990" fmla="*/ 1275329 w 12192000"/>
              <a:gd name="connsiteY990" fmla="*/ 3305634 h 3429000"/>
              <a:gd name="connsiteX991" fmla="*/ 1287155 w 12192000"/>
              <a:gd name="connsiteY991" fmla="*/ 3300633 h 3429000"/>
              <a:gd name="connsiteX992" fmla="*/ 1267448 w 12192000"/>
              <a:gd name="connsiteY992" fmla="*/ 3330653 h 3429000"/>
              <a:gd name="connsiteX993" fmla="*/ 1259566 w 12192000"/>
              <a:gd name="connsiteY993" fmla="*/ 3305634 h 3429000"/>
              <a:gd name="connsiteX994" fmla="*/ 1251684 w 12192000"/>
              <a:gd name="connsiteY994" fmla="*/ 3290627 h 3429000"/>
              <a:gd name="connsiteX995" fmla="*/ 1228038 w 12192000"/>
              <a:gd name="connsiteY995" fmla="*/ 3270614 h 3429000"/>
              <a:gd name="connsiteX996" fmla="*/ 1220156 w 12192000"/>
              <a:gd name="connsiteY996" fmla="*/ 3235588 h 3429000"/>
              <a:gd name="connsiteX997" fmla="*/ 1204392 w 12192000"/>
              <a:gd name="connsiteY997" fmla="*/ 3225582 h 3429000"/>
              <a:gd name="connsiteX998" fmla="*/ 1196510 w 12192000"/>
              <a:gd name="connsiteY998" fmla="*/ 3255601 h 3429000"/>
              <a:gd name="connsiteX999" fmla="*/ 1180746 w 12192000"/>
              <a:gd name="connsiteY999" fmla="*/ 3260607 h 3429000"/>
              <a:gd name="connsiteX1000" fmla="*/ 1176807 w 12192000"/>
              <a:gd name="connsiteY1000" fmla="*/ 3220581 h 3429000"/>
              <a:gd name="connsiteX1001" fmla="*/ 1168925 w 12192000"/>
              <a:gd name="connsiteY1001" fmla="*/ 3165543 h 3429000"/>
              <a:gd name="connsiteX1002" fmla="*/ 1168925 w 12192000"/>
              <a:gd name="connsiteY1002" fmla="*/ 3175549 h 3429000"/>
              <a:gd name="connsiteX1003" fmla="*/ 1157100 w 12192000"/>
              <a:gd name="connsiteY1003" fmla="*/ 3205569 h 3429000"/>
              <a:gd name="connsiteX1004" fmla="*/ 1137398 w 12192000"/>
              <a:gd name="connsiteY1004" fmla="*/ 3235588 h 3429000"/>
              <a:gd name="connsiteX1005" fmla="*/ 1137398 w 12192000"/>
              <a:gd name="connsiteY1005" fmla="*/ 3260607 h 3429000"/>
              <a:gd name="connsiteX1006" fmla="*/ 1129516 w 12192000"/>
              <a:gd name="connsiteY1006" fmla="*/ 3260607 h 3429000"/>
              <a:gd name="connsiteX1007" fmla="*/ 1133455 w 12192000"/>
              <a:gd name="connsiteY1007" fmla="*/ 3225582 h 3429000"/>
              <a:gd name="connsiteX1008" fmla="*/ 1133455 w 12192000"/>
              <a:gd name="connsiteY1008" fmla="*/ 3190562 h 3429000"/>
              <a:gd name="connsiteX1009" fmla="*/ 1117691 w 12192000"/>
              <a:gd name="connsiteY1009" fmla="*/ 3160542 h 3429000"/>
              <a:gd name="connsiteX1010" fmla="*/ 1094045 w 12192000"/>
              <a:gd name="connsiteY1010" fmla="*/ 3170549 h 3429000"/>
              <a:gd name="connsiteX1011" fmla="*/ 1082224 w 12192000"/>
              <a:gd name="connsiteY1011" fmla="*/ 3215575 h 3429000"/>
              <a:gd name="connsiteX1012" fmla="*/ 1082224 w 12192000"/>
              <a:gd name="connsiteY1012" fmla="*/ 3260607 h 3429000"/>
              <a:gd name="connsiteX1013" fmla="*/ 1074342 w 12192000"/>
              <a:gd name="connsiteY1013" fmla="*/ 3285621 h 3429000"/>
              <a:gd name="connsiteX1014" fmla="*/ 1074342 w 12192000"/>
              <a:gd name="connsiteY1014" fmla="*/ 3260607 h 3429000"/>
              <a:gd name="connsiteX1015" fmla="*/ 1058578 w 12192000"/>
              <a:gd name="connsiteY1015" fmla="*/ 3235588 h 3429000"/>
              <a:gd name="connsiteX1016" fmla="*/ 1042814 w 12192000"/>
              <a:gd name="connsiteY1016" fmla="*/ 3220581 h 3429000"/>
              <a:gd name="connsiteX1017" fmla="*/ 1030989 w 12192000"/>
              <a:gd name="connsiteY1017" fmla="*/ 3195562 h 3429000"/>
              <a:gd name="connsiteX1018" fmla="*/ 1015225 w 12192000"/>
              <a:gd name="connsiteY1018" fmla="*/ 3170549 h 3429000"/>
              <a:gd name="connsiteX1019" fmla="*/ 1011286 w 12192000"/>
              <a:gd name="connsiteY1019" fmla="*/ 3175549 h 3429000"/>
              <a:gd name="connsiteX1020" fmla="*/ 1003405 w 12192000"/>
              <a:gd name="connsiteY1020" fmla="*/ 3185556 h 3429000"/>
              <a:gd name="connsiteX1021" fmla="*/ 979759 w 12192000"/>
              <a:gd name="connsiteY1021" fmla="*/ 3200568 h 3429000"/>
              <a:gd name="connsiteX1022" fmla="*/ 987641 w 12192000"/>
              <a:gd name="connsiteY1022" fmla="*/ 3215575 h 3429000"/>
              <a:gd name="connsiteX1023" fmla="*/ 1003405 w 12192000"/>
              <a:gd name="connsiteY1023" fmla="*/ 3240594 h 3429000"/>
              <a:gd name="connsiteX1024" fmla="*/ 1015225 w 12192000"/>
              <a:gd name="connsiteY1024" fmla="*/ 3240594 h 3429000"/>
              <a:gd name="connsiteX1025" fmla="*/ 1027050 w 12192000"/>
              <a:gd name="connsiteY1025" fmla="*/ 3245595 h 3429000"/>
              <a:gd name="connsiteX1026" fmla="*/ 1034932 w 12192000"/>
              <a:gd name="connsiteY1026" fmla="*/ 3250601 h 3429000"/>
              <a:gd name="connsiteX1027" fmla="*/ 1042814 w 12192000"/>
              <a:gd name="connsiteY1027" fmla="*/ 3255601 h 3429000"/>
              <a:gd name="connsiteX1028" fmla="*/ 1054635 w 12192000"/>
              <a:gd name="connsiteY1028" fmla="*/ 3265608 h 3429000"/>
              <a:gd name="connsiteX1029" fmla="*/ 1062517 w 12192000"/>
              <a:gd name="connsiteY1029" fmla="*/ 3280620 h 3429000"/>
              <a:gd name="connsiteX1030" fmla="*/ 1070399 w 12192000"/>
              <a:gd name="connsiteY1030" fmla="*/ 3305634 h 3429000"/>
              <a:gd name="connsiteX1031" fmla="*/ 1030989 w 12192000"/>
              <a:gd name="connsiteY1031" fmla="*/ 3315640 h 3429000"/>
              <a:gd name="connsiteX1032" fmla="*/ 987641 w 12192000"/>
              <a:gd name="connsiteY1032" fmla="*/ 3310640 h 3429000"/>
              <a:gd name="connsiteX1033" fmla="*/ 979759 w 12192000"/>
              <a:gd name="connsiteY1033" fmla="*/ 3235588 h 3429000"/>
              <a:gd name="connsiteX1034" fmla="*/ 975816 w 12192000"/>
              <a:gd name="connsiteY1034" fmla="*/ 3225582 h 3429000"/>
              <a:gd name="connsiteX1035" fmla="*/ 963995 w 12192000"/>
              <a:gd name="connsiteY1035" fmla="*/ 3260607 h 3429000"/>
              <a:gd name="connsiteX1036" fmla="*/ 952170 w 12192000"/>
              <a:gd name="connsiteY1036" fmla="*/ 3265608 h 3429000"/>
              <a:gd name="connsiteX1037" fmla="*/ 944288 w 12192000"/>
              <a:gd name="connsiteY1037" fmla="*/ 3220581 h 3429000"/>
              <a:gd name="connsiteX1038" fmla="*/ 940349 w 12192000"/>
              <a:gd name="connsiteY1038" fmla="*/ 3195562 h 3429000"/>
              <a:gd name="connsiteX1039" fmla="*/ 932467 w 12192000"/>
              <a:gd name="connsiteY1039" fmla="*/ 3220581 h 3429000"/>
              <a:gd name="connsiteX1040" fmla="*/ 920642 w 12192000"/>
              <a:gd name="connsiteY1040" fmla="*/ 3235588 h 3429000"/>
              <a:gd name="connsiteX1041" fmla="*/ 916703 w 12192000"/>
              <a:gd name="connsiteY1041" fmla="*/ 3250601 h 3429000"/>
              <a:gd name="connsiteX1042" fmla="*/ 932467 w 12192000"/>
              <a:gd name="connsiteY1042" fmla="*/ 3260607 h 3429000"/>
              <a:gd name="connsiteX1043" fmla="*/ 940349 w 12192000"/>
              <a:gd name="connsiteY1043" fmla="*/ 3280620 h 3429000"/>
              <a:gd name="connsiteX1044" fmla="*/ 952170 w 12192000"/>
              <a:gd name="connsiteY1044" fmla="*/ 3305634 h 3429000"/>
              <a:gd name="connsiteX1045" fmla="*/ 960052 w 12192000"/>
              <a:gd name="connsiteY1045" fmla="*/ 3315640 h 3429000"/>
              <a:gd name="connsiteX1046" fmla="*/ 932467 w 12192000"/>
              <a:gd name="connsiteY1046" fmla="*/ 3340659 h 3429000"/>
              <a:gd name="connsiteX1047" fmla="*/ 912760 w 12192000"/>
              <a:gd name="connsiteY1047" fmla="*/ 3370679 h 3429000"/>
              <a:gd name="connsiteX1048" fmla="*/ 896996 w 12192000"/>
              <a:gd name="connsiteY1048" fmla="*/ 3400698 h 3429000"/>
              <a:gd name="connsiteX1049" fmla="*/ 881232 w 12192000"/>
              <a:gd name="connsiteY1049" fmla="*/ 3385686 h 3429000"/>
              <a:gd name="connsiteX1050" fmla="*/ 853647 w 12192000"/>
              <a:gd name="connsiteY1050" fmla="*/ 3380685 h 3429000"/>
              <a:gd name="connsiteX1051" fmla="*/ 837884 w 12192000"/>
              <a:gd name="connsiteY1051" fmla="*/ 3400698 h 3429000"/>
              <a:gd name="connsiteX1052" fmla="*/ 830002 w 12192000"/>
              <a:gd name="connsiteY1052" fmla="*/ 3415705 h 3429000"/>
              <a:gd name="connsiteX1053" fmla="*/ 818177 w 12192000"/>
              <a:gd name="connsiteY1053" fmla="*/ 3405699 h 3429000"/>
              <a:gd name="connsiteX1054" fmla="*/ 798474 w 12192000"/>
              <a:gd name="connsiteY1054" fmla="*/ 3375679 h 3429000"/>
              <a:gd name="connsiteX1055" fmla="*/ 790592 w 12192000"/>
              <a:gd name="connsiteY1055" fmla="*/ 3400698 h 3429000"/>
              <a:gd name="connsiteX1056" fmla="*/ 770885 w 12192000"/>
              <a:gd name="connsiteY1056" fmla="*/ 3425712 h 3429000"/>
              <a:gd name="connsiteX1057" fmla="*/ 739357 w 12192000"/>
              <a:gd name="connsiteY1057" fmla="*/ 3385686 h 3429000"/>
              <a:gd name="connsiteX1058" fmla="*/ 731475 w 12192000"/>
              <a:gd name="connsiteY1058" fmla="*/ 3380685 h 3429000"/>
              <a:gd name="connsiteX1059" fmla="*/ 723593 w 12192000"/>
              <a:gd name="connsiteY1059" fmla="*/ 3375679 h 3429000"/>
              <a:gd name="connsiteX1060" fmla="*/ 707829 w 12192000"/>
              <a:gd name="connsiteY1060" fmla="*/ 3375679 h 3429000"/>
              <a:gd name="connsiteX1061" fmla="*/ 688127 w 12192000"/>
              <a:gd name="connsiteY1061" fmla="*/ 3355666 h 3429000"/>
              <a:gd name="connsiteX1062" fmla="*/ 711772 w 12192000"/>
              <a:gd name="connsiteY1062" fmla="*/ 3325647 h 3429000"/>
              <a:gd name="connsiteX1063" fmla="*/ 735418 w 12192000"/>
              <a:gd name="connsiteY1063" fmla="*/ 3310640 h 3429000"/>
              <a:gd name="connsiteX1064" fmla="*/ 759064 w 12192000"/>
              <a:gd name="connsiteY1064" fmla="*/ 3270614 h 3429000"/>
              <a:gd name="connsiteX1065" fmla="*/ 782710 w 12192000"/>
              <a:gd name="connsiteY1065" fmla="*/ 3195562 h 3429000"/>
              <a:gd name="connsiteX1066" fmla="*/ 755121 w 12192000"/>
              <a:gd name="connsiteY1066" fmla="*/ 3175549 h 3429000"/>
              <a:gd name="connsiteX1067" fmla="*/ 763003 w 12192000"/>
              <a:gd name="connsiteY1067" fmla="*/ 3190562 h 3429000"/>
              <a:gd name="connsiteX1068" fmla="*/ 763003 w 12192000"/>
              <a:gd name="connsiteY1068" fmla="*/ 3205569 h 3429000"/>
              <a:gd name="connsiteX1069" fmla="*/ 747239 w 12192000"/>
              <a:gd name="connsiteY1069" fmla="*/ 3210575 h 3429000"/>
              <a:gd name="connsiteX1070" fmla="*/ 735418 w 12192000"/>
              <a:gd name="connsiteY1070" fmla="*/ 3225582 h 3429000"/>
              <a:gd name="connsiteX1071" fmla="*/ 711772 w 12192000"/>
              <a:gd name="connsiteY1071" fmla="*/ 3250601 h 3429000"/>
              <a:gd name="connsiteX1072" fmla="*/ 703890 w 12192000"/>
              <a:gd name="connsiteY1072" fmla="*/ 3230588 h 3429000"/>
              <a:gd name="connsiteX1073" fmla="*/ 715711 w 12192000"/>
              <a:gd name="connsiteY1073" fmla="*/ 3210575 h 3429000"/>
              <a:gd name="connsiteX1074" fmla="*/ 692066 w 12192000"/>
              <a:gd name="connsiteY1074" fmla="*/ 3190562 h 3429000"/>
              <a:gd name="connsiteX1075" fmla="*/ 672363 w 12192000"/>
              <a:gd name="connsiteY1075" fmla="*/ 3215575 h 3429000"/>
              <a:gd name="connsiteX1076" fmla="*/ 680245 w 12192000"/>
              <a:gd name="connsiteY1076" fmla="*/ 3250601 h 3429000"/>
              <a:gd name="connsiteX1077" fmla="*/ 644774 w 12192000"/>
              <a:gd name="connsiteY1077" fmla="*/ 3300633 h 3429000"/>
              <a:gd name="connsiteX1078" fmla="*/ 648717 w 12192000"/>
              <a:gd name="connsiteY1078" fmla="*/ 3275614 h 3429000"/>
              <a:gd name="connsiteX1079" fmla="*/ 632953 w 12192000"/>
              <a:gd name="connsiteY1079" fmla="*/ 3265608 h 3429000"/>
              <a:gd name="connsiteX1080" fmla="*/ 617189 w 12192000"/>
              <a:gd name="connsiteY1080" fmla="*/ 3265608 h 3429000"/>
              <a:gd name="connsiteX1081" fmla="*/ 609307 w 12192000"/>
              <a:gd name="connsiteY1081" fmla="*/ 3260607 h 3429000"/>
              <a:gd name="connsiteX1082" fmla="*/ 601425 w 12192000"/>
              <a:gd name="connsiteY1082" fmla="*/ 3245595 h 3429000"/>
              <a:gd name="connsiteX1083" fmla="*/ 593543 w 12192000"/>
              <a:gd name="connsiteY1083" fmla="*/ 3215575 h 3429000"/>
              <a:gd name="connsiteX1084" fmla="*/ 589600 w 12192000"/>
              <a:gd name="connsiteY1084" fmla="*/ 3220581 h 3429000"/>
              <a:gd name="connsiteX1085" fmla="*/ 581718 w 12192000"/>
              <a:gd name="connsiteY1085" fmla="*/ 3210575 h 3429000"/>
              <a:gd name="connsiteX1086" fmla="*/ 562015 w 12192000"/>
              <a:gd name="connsiteY1086" fmla="*/ 3195562 h 3429000"/>
              <a:gd name="connsiteX1087" fmla="*/ 569897 w 12192000"/>
              <a:gd name="connsiteY1087" fmla="*/ 3220581 h 3429000"/>
              <a:gd name="connsiteX1088" fmla="*/ 581718 w 12192000"/>
              <a:gd name="connsiteY1088" fmla="*/ 3245595 h 3429000"/>
              <a:gd name="connsiteX1089" fmla="*/ 573836 w 12192000"/>
              <a:gd name="connsiteY1089" fmla="*/ 3240594 h 3429000"/>
              <a:gd name="connsiteX1090" fmla="*/ 550190 w 12192000"/>
              <a:gd name="connsiteY1090" fmla="*/ 3260607 h 3429000"/>
              <a:gd name="connsiteX1091" fmla="*/ 542309 w 12192000"/>
              <a:gd name="connsiteY1091" fmla="*/ 3275614 h 3429000"/>
              <a:gd name="connsiteX1092" fmla="*/ 550190 w 12192000"/>
              <a:gd name="connsiteY1092" fmla="*/ 3330653 h 3429000"/>
              <a:gd name="connsiteX1093" fmla="*/ 565954 w 12192000"/>
              <a:gd name="connsiteY1093" fmla="*/ 3355666 h 3429000"/>
              <a:gd name="connsiteX1094" fmla="*/ 546252 w 12192000"/>
              <a:gd name="connsiteY1094" fmla="*/ 3340659 h 3429000"/>
              <a:gd name="connsiteX1095" fmla="*/ 534427 w 12192000"/>
              <a:gd name="connsiteY1095" fmla="*/ 3340659 h 3429000"/>
              <a:gd name="connsiteX1096" fmla="*/ 518663 w 12192000"/>
              <a:gd name="connsiteY1096" fmla="*/ 3395692 h 3429000"/>
              <a:gd name="connsiteX1097" fmla="*/ 514724 w 12192000"/>
              <a:gd name="connsiteY1097" fmla="*/ 3390692 h 3429000"/>
              <a:gd name="connsiteX1098" fmla="*/ 506842 w 12192000"/>
              <a:gd name="connsiteY1098" fmla="*/ 3365673 h 3429000"/>
              <a:gd name="connsiteX1099" fmla="*/ 451668 w 12192000"/>
              <a:gd name="connsiteY1099" fmla="*/ 3380685 h 3429000"/>
              <a:gd name="connsiteX1100" fmla="*/ 431961 w 12192000"/>
              <a:gd name="connsiteY1100" fmla="*/ 3350666 h 3429000"/>
              <a:gd name="connsiteX1101" fmla="*/ 451668 w 12192000"/>
              <a:gd name="connsiteY1101" fmla="*/ 3335653 h 3429000"/>
              <a:gd name="connsiteX1102" fmla="*/ 463489 w 12192000"/>
              <a:gd name="connsiteY1102" fmla="*/ 3330653 h 3429000"/>
              <a:gd name="connsiteX1103" fmla="*/ 475314 w 12192000"/>
              <a:gd name="connsiteY1103" fmla="*/ 3315640 h 3429000"/>
              <a:gd name="connsiteX1104" fmla="*/ 479253 w 12192000"/>
              <a:gd name="connsiteY1104" fmla="*/ 3300633 h 3429000"/>
              <a:gd name="connsiteX1105" fmla="*/ 495017 w 12192000"/>
              <a:gd name="connsiteY1105" fmla="*/ 3285621 h 3429000"/>
              <a:gd name="connsiteX1106" fmla="*/ 542309 w 12192000"/>
              <a:gd name="connsiteY1106" fmla="*/ 3220581 h 3429000"/>
              <a:gd name="connsiteX1107" fmla="*/ 546252 w 12192000"/>
              <a:gd name="connsiteY1107" fmla="*/ 3195562 h 3429000"/>
              <a:gd name="connsiteX1108" fmla="*/ 546252 w 12192000"/>
              <a:gd name="connsiteY1108" fmla="*/ 3180555 h 3429000"/>
              <a:gd name="connsiteX1109" fmla="*/ 526545 w 12192000"/>
              <a:gd name="connsiteY1109" fmla="*/ 3155537 h 3429000"/>
              <a:gd name="connsiteX1110" fmla="*/ 495017 w 12192000"/>
              <a:gd name="connsiteY1110" fmla="*/ 3180555 h 3429000"/>
              <a:gd name="connsiteX1111" fmla="*/ 487135 w 12192000"/>
              <a:gd name="connsiteY1111" fmla="*/ 3180555 h 3429000"/>
              <a:gd name="connsiteX1112" fmla="*/ 467432 w 12192000"/>
              <a:gd name="connsiteY1112" fmla="*/ 3185556 h 3429000"/>
              <a:gd name="connsiteX1113" fmla="*/ 455607 w 12192000"/>
              <a:gd name="connsiteY1113" fmla="*/ 3200568 h 3429000"/>
              <a:gd name="connsiteX1114" fmla="*/ 451668 w 12192000"/>
              <a:gd name="connsiteY1114" fmla="*/ 3190562 h 3429000"/>
              <a:gd name="connsiteX1115" fmla="*/ 447725 w 12192000"/>
              <a:gd name="connsiteY1115" fmla="*/ 3155537 h 3429000"/>
              <a:gd name="connsiteX1116" fmla="*/ 416197 w 12192000"/>
              <a:gd name="connsiteY1116" fmla="*/ 3135524 h 3429000"/>
              <a:gd name="connsiteX1117" fmla="*/ 396495 w 12192000"/>
              <a:gd name="connsiteY1117" fmla="*/ 3150536 h 3429000"/>
              <a:gd name="connsiteX1118" fmla="*/ 388613 w 12192000"/>
              <a:gd name="connsiteY1118" fmla="*/ 3145530 h 3429000"/>
              <a:gd name="connsiteX1119" fmla="*/ 384670 w 12192000"/>
              <a:gd name="connsiteY1119" fmla="*/ 3160542 h 3429000"/>
              <a:gd name="connsiteX1120" fmla="*/ 376788 w 12192000"/>
              <a:gd name="connsiteY1120" fmla="*/ 3195562 h 3429000"/>
              <a:gd name="connsiteX1121" fmla="*/ 380731 w 12192000"/>
              <a:gd name="connsiteY1121" fmla="*/ 3210575 h 3429000"/>
              <a:gd name="connsiteX1122" fmla="*/ 384670 w 12192000"/>
              <a:gd name="connsiteY1122" fmla="*/ 3220581 h 3429000"/>
              <a:gd name="connsiteX1123" fmla="*/ 357085 w 12192000"/>
              <a:gd name="connsiteY1123" fmla="*/ 3205569 h 3429000"/>
              <a:gd name="connsiteX1124" fmla="*/ 337378 w 12192000"/>
              <a:gd name="connsiteY1124" fmla="*/ 3195562 h 3429000"/>
              <a:gd name="connsiteX1125" fmla="*/ 337378 w 12192000"/>
              <a:gd name="connsiteY1125" fmla="*/ 3200568 h 3429000"/>
              <a:gd name="connsiteX1126" fmla="*/ 321614 w 12192000"/>
              <a:gd name="connsiteY1126" fmla="*/ 3225582 h 3429000"/>
              <a:gd name="connsiteX1127" fmla="*/ 297968 w 12192000"/>
              <a:gd name="connsiteY1127" fmla="*/ 3235588 h 3429000"/>
              <a:gd name="connsiteX1128" fmla="*/ 290086 w 12192000"/>
              <a:gd name="connsiteY1128" fmla="*/ 3220581 h 3429000"/>
              <a:gd name="connsiteX1129" fmla="*/ 274322 w 12192000"/>
              <a:gd name="connsiteY1129" fmla="*/ 3265608 h 3429000"/>
              <a:gd name="connsiteX1130" fmla="*/ 266440 w 12192000"/>
              <a:gd name="connsiteY1130" fmla="*/ 3265608 h 3429000"/>
              <a:gd name="connsiteX1131" fmla="*/ 238856 w 12192000"/>
              <a:gd name="connsiteY1131" fmla="*/ 3270614 h 3429000"/>
              <a:gd name="connsiteX1132" fmla="*/ 223092 w 12192000"/>
              <a:gd name="connsiteY1132" fmla="*/ 3265608 h 3429000"/>
              <a:gd name="connsiteX1133" fmla="*/ 211267 w 12192000"/>
              <a:gd name="connsiteY1133" fmla="*/ 3260607 h 3429000"/>
              <a:gd name="connsiteX1134" fmla="*/ 203385 w 12192000"/>
              <a:gd name="connsiteY1134" fmla="*/ 3275614 h 3429000"/>
              <a:gd name="connsiteX1135" fmla="*/ 199446 w 12192000"/>
              <a:gd name="connsiteY1135" fmla="*/ 3295627 h 3429000"/>
              <a:gd name="connsiteX1136" fmla="*/ 199446 w 12192000"/>
              <a:gd name="connsiteY1136" fmla="*/ 3320646 h 3429000"/>
              <a:gd name="connsiteX1137" fmla="*/ 199446 w 12192000"/>
              <a:gd name="connsiteY1137" fmla="*/ 3350666 h 3429000"/>
              <a:gd name="connsiteX1138" fmla="*/ 160036 w 12192000"/>
              <a:gd name="connsiteY1138" fmla="*/ 3360672 h 3429000"/>
              <a:gd name="connsiteX1139" fmla="*/ 148211 w 12192000"/>
              <a:gd name="connsiteY1139" fmla="*/ 3330653 h 3429000"/>
              <a:gd name="connsiteX1140" fmla="*/ 160036 w 12192000"/>
              <a:gd name="connsiteY1140" fmla="*/ 3335653 h 3429000"/>
              <a:gd name="connsiteX1141" fmla="*/ 163975 w 12192000"/>
              <a:gd name="connsiteY1141" fmla="*/ 3330653 h 3429000"/>
              <a:gd name="connsiteX1142" fmla="*/ 175800 w 12192000"/>
              <a:gd name="connsiteY1142" fmla="*/ 3310640 h 3429000"/>
              <a:gd name="connsiteX1143" fmla="*/ 183682 w 12192000"/>
              <a:gd name="connsiteY1143" fmla="*/ 3300633 h 3429000"/>
              <a:gd name="connsiteX1144" fmla="*/ 175800 w 12192000"/>
              <a:gd name="connsiteY1144" fmla="*/ 3265608 h 3429000"/>
              <a:gd name="connsiteX1145" fmla="*/ 167918 w 12192000"/>
              <a:gd name="connsiteY1145" fmla="*/ 3270614 h 3429000"/>
              <a:gd name="connsiteX1146" fmla="*/ 152154 w 12192000"/>
              <a:gd name="connsiteY1146" fmla="*/ 3265608 h 3429000"/>
              <a:gd name="connsiteX1147" fmla="*/ 148211 w 12192000"/>
              <a:gd name="connsiteY1147" fmla="*/ 3230588 h 3429000"/>
              <a:gd name="connsiteX1148" fmla="*/ 140329 w 12192000"/>
              <a:gd name="connsiteY1148" fmla="*/ 3210575 h 3429000"/>
              <a:gd name="connsiteX1149" fmla="*/ 128508 w 12192000"/>
              <a:gd name="connsiteY1149" fmla="*/ 3240594 h 3429000"/>
              <a:gd name="connsiteX1150" fmla="*/ 116683 w 12192000"/>
              <a:gd name="connsiteY1150" fmla="*/ 3270614 h 3429000"/>
              <a:gd name="connsiteX1151" fmla="*/ 104862 w 12192000"/>
              <a:gd name="connsiteY1151" fmla="*/ 3285621 h 3429000"/>
              <a:gd name="connsiteX1152" fmla="*/ 96981 w 12192000"/>
              <a:gd name="connsiteY1152" fmla="*/ 3305634 h 3429000"/>
              <a:gd name="connsiteX1153" fmla="*/ 93038 w 12192000"/>
              <a:gd name="connsiteY1153" fmla="*/ 3335653 h 3429000"/>
              <a:gd name="connsiteX1154" fmla="*/ 112745 w 12192000"/>
              <a:gd name="connsiteY1154" fmla="*/ 3320646 h 3429000"/>
              <a:gd name="connsiteX1155" fmla="*/ 124565 w 12192000"/>
              <a:gd name="connsiteY1155" fmla="*/ 3325647 h 3429000"/>
              <a:gd name="connsiteX1156" fmla="*/ 112745 w 12192000"/>
              <a:gd name="connsiteY1156" fmla="*/ 3340659 h 3429000"/>
              <a:gd name="connsiteX1157" fmla="*/ 116683 w 12192000"/>
              <a:gd name="connsiteY1157" fmla="*/ 3350666 h 3429000"/>
              <a:gd name="connsiteX1158" fmla="*/ 128508 w 12192000"/>
              <a:gd name="connsiteY1158" fmla="*/ 3425712 h 3429000"/>
              <a:gd name="connsiteX1159" fmla="*/ 124565 w 12192000"/>
              <a:gd name="connsiteY1159" fmla="*/ 3420711 h 3429000"/>
              <a:gd name="connsiteX1160" fmla="*/ 108801 w 12192000"/>
              <a:gd name="connsiteY1160" fmla="*/ 3380685 h 3429000"/>
              <a:gd name="connsiteX1161" fmla="*/ 85156 w 12192000"/>
              <a:gd name="connsiteY1161" fmla="*/ 3365673 h 3429000"/>
              <a:gd name="connsiteX1162" fmla="*/ 57571 w 12192000"/>
              <a:gd name="connsiteY1162" fmla="*/ 3360672 h 3429000"/>
              <a:gd name="connsiteX1163" fmla="*/ 65453 w 12192000"/>
              <a:gd name="connsiteY1163" fmla="*/ 3340659 h 3429000"/>
              <a:gd name="connsiteX1164" fmla="*/ 73335 w 12192000"/>
              <a:gd name="connsiteY1164" fmla="*/ 3280620 h 3429000"/>
              <a:gd name="connsiteX1165" fmla="*/ 85156 w 12192000"/>
              <a:gd name="connsiteY1165" fmla="*/ 3265608 h 3429000"/>
              <a:gd name="connsiteX1166" fmla="*/ 104862 w 12192000"/>
              <a:gd name="connsiteY1166" fmla="*/ 3210575 h 3429000"/>
              <a:gd name="connsiteX1167" fmla="*/ 81217 w 12192000"/>
              <a:gd name="connsiteY1167" fmla="*/ 3180555 h 3429000"/>
              <a:gd name="connsiteX1168" fmla="*/ 37864 w 12192000"/>
              <a:gd name="connsiteY1168" fmla="*/ 3180555 h 3429000"/>
              <a:gd name="connsiteX1169" fmla="*/ 22100 w 12192000"/>
              <a:gd name="connsiteY1169" fmla="*/ 3180555 h 3429000"/>
              <a:gd name="connsiteX1170" fmla="*/ 41807 w 12192000"/>
              <a:gd name="connsiteY1170" fmla="*/ 3205569 h 3429000"/>
              <a:gd name="connsiteX1171" fmla="*/ 33925 w 12192000"/>
              <a:gd name="connsiteY1171" fmla="*/ 3235588 h 3429000"/>
              <a:gd name="connsiteX1172" fmla="*/ 6336 w 12192000"/>
              <a:gd name="connsiteY1172" fmla="*/ 3250601 h 3429000"/>
              <a:gd name="connsiteX1173" fmla="*/ 0 w 12192000"/>
              <a:gd name="connsiteY1173" fmla="*/ 3255681 h 3429000"/>
              <a:gd name="connsiteX1174" fmla="*/ 0 w 12192000"/>
              <a:gd name="connsiteY1174" fmla="*/ 3208688 h 3429000"/>
              <a:gd name="connsiteX1175" fmla="*/ 3259 w 12192000"/>
              <a:gd name="connsiteY1175" fmla="*/ 3208228 h 3429000"/>
              <a:gd name="connsiteX1176" fmla="*/ 10279 w 12192000"/>
              <a:gd name="connsiteY1176" fmla="*/ 3200568 h 3429000"/>
              <a:gd name="connsiteX1177" fmla="*/ 8800 w 12192000"/>
              <a:gd name="connsiteY1177" fmla="*/ 3189310 h 3429000"/>
              <a:gd name="connsiteX1178" fmla="*/ 0 w 12192000"/>
              <a:gd name="connsiteY1178" fmla="*/ 3186117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</a:cxnLst>
            <a:rect l="l" t="t" r="r" b="b"/>
            <a:pathLst>
              <a:path w="12192000" h="3429000">
                <a:moveTo>
                  <a:pt x="7767426" y="3303911"/>
                </a:moveTo>
                <a:cubicBezTo>
                  <a:pt x="7751662" y="3318923"/>
                  <a:pt x="7763487" y="3353944"/>
                  <a:pt x="7779251" y="3353944"/>
                </a:cubicBezTo>
                <a:cubicBezTo>
                  <a:pt x="7795015" y="3353944"/>
                  <a:pt x="7798954" y="3348943"/>
                  <a:pt x="7795015" y="3338936"/>
                </a:cubicBezTo>
                <a:cubicBezTo>
                  <a:pt x="7791072" y="3328930"/>
                  <a:pt x="7791072" y="3313918"/>
                  <a:pt x="7791072" y="3308917"/>
                </a:cubicBezTo>
                <a:cubicBezTo>
                  <a:pt x="7791072" y="3303911"/>
                  <a:pt x="7787133" y="3303911"/>
                  <a:pt x="7783190" y="3313918"/>
                </a:cubicBezTo>
                <a:cubicBezTo>
                  <a:pt x="7779251" y="3323924"/>
                  <a:pt x="7775308" y="3328930"/>
                  <a:pt x="7775308" y="3313918"/>
                </a:cubicBezTo>
                <a:cubicBezTo>
                  <a:pt x="7775308" y="3303911"/>
                  <a:pt x="7771369" y="3303911"/>
                  <a:pt x="7767426" y="3303911"/>
                </a:cubicBezTo>
                <a:close/>
                <a:moveTo>
                  <a:pt x="843795" y="3301257"/>
                </a:moveTo>
                <a:cubicBezTo>
                  <a:pt x="842809" y="3299380"/>
                  <a:pt x="841823" y="3300631"/>
                  <a:pt x="841823" y="3305634"/>
                </a:cubicBezTo>
                <a:cubicBezTo>
                  <a:pt x="837884" y="3310640"/>
                  <a:pt x="833941" y="3315640"/>
                  <a:pt x="830002" y="3310640"/>
                </a:cubicBezTo>
                <a:cubicBezTo>
                  <a:pt x="822120" y="3305634"/>
                  <a:pt x="822120" y="3310640"/>
                  <a:pt x="830002" y="3320646"/>
                </a:cubicBezTo>
                <a:cubicBezTo>
                  <a:pt x="833941" y="3330653"/>
                  <a:pt x="837884" y="3340659"/>
                  <a:pt x="833941" y="3345660"/>
                </a:cubicBezTo>
                <a:cubicBezTo>
                  <a:pt x="831971" y="3348163"/>
                  <a:pt x="831971" y="3349414"/>
                  <a:pt x="832956" y="3349414"/>
                </a:cubicBezTo>
                <a:cubicBezTo>
                  <a:pt x="833942" y="3349414"/>
                  <a:pt x="835912" y="3348163"/>
                  <a:pt x="837884" y="3345660"/>
                </a:cubicBezTo>
                <a:cubicBezTo>
                  <a:pt x="841823" y="3340659"/>
                  <a:pt x="849704" y="3325647"/>
                  <a:pt x="845766" y="3315640"/>
                </a:cubicBezTo>
                <a:cubicBezTo>
                  <a:pt x="845766" y="3308137"/>
                  <a:pt x="844781" y="3303133"/>
                  <a:pt x="843795" y="3301257"/>
                </a:cubicBezTo>
                <a:close/>
                <a:moveTo>
                  <a:pt x="7526043" y="3300786"/>
                </a:moveTo>
                <a:cubicBezTo>
                  <a:pt x="7525058" y="3301412"/>
                  <a:pt x="7525058" y="3303914"/>
                  <a:pt x="7527029" y="3308917"/>
                </a:cubicBezTo>
                <a:cubicBezTo>
                  <a:pt x="7530968" y="3318923"/>
                  <a:pt x="7527029" y="3323924"/>
                  <a:pt x="7523086" y="3323924"/>
                </a:cubicBezTo>
                <a:cubicBezTo>
                  <a:pt x="7519147" y="3323924"/>
                  <a:pt x="7515204" y="3328930"/>
                  <a:pt x="7519147" y="3333931"/>
                </a:cubicBezTo>
                <a:cubicBezTo>
                  <a:pt x="7523088" y="3341437"/>
                  <a:pt x="7528014" y="3345190"/>
                  <a:pt x="7531954" y="3344565"/>
                </a:cubicBezTo>
                <a:cubicBezTo>
                  <a:pt x="7535894" y="3343940"/>
                  <a:pt x="7538850" y="3338936"/>
                  <a:pt x="7538850" y="3328930"/>
                </a:cubicBezTo>
                <a:cubicBezTo>
                  <a:pt x="7538850" y="3318923"/>
                  <a:pt x="7534911" y="3308917"/>
                  <a:pt x="7530968" y="3303911"/>
                </a:cubicBezTo>
                <a:cubicBezTo>
                  <a:pt x="7528999" y="3301411"/>
                  <a:pt x="7527028" y="3300160"/>
                  <a:pt x="7526043" y="3300786"/>
                </a:cubicBezTo>
                <a:close/>
                <a:moveTo>
                  <a:pt x="2248752" y="3295627"/>
                </a:moveTo>
                <a:cubicBezTo>
                  <a:pt x="2248752" y="3300631"/>
                  <a:pt x="2248752" y="3304384"/>
                  <a:pt x="2248260" y="3305635"/>
                </a:cubicBezTo>
                <a:lnTo>
                  <a:pt x="2246752" y="3303450"/>
                </a:lnTo>
                <a:close/>
                <a:moveTo>
                  <a:pt x="1614253" y="3295627"/>
                </a:moveTo>
                <a:cubicBezTo>
                  <a:pt x="1610314" y="3295627"/>
                  <a:pt x="1602433" y="3300633"/>
                  <a:pt x="1602433" y="3305634"/>
                </a:cubicBezTo>
                <a:cubicBezTo>
                  <a:pt x="1600461" y="3310637"/>
                  <a:pt x="1600461" y="3313139"/>
                  <a:pt x="1601939" y="3313764"/>
                </a:cubicBezTo>
                <a:cubicBezTo>
                  <a:pt x="1603417" y="3314390"/>
                  <a:pt x="1606374" y="3313140"/>
                  <a:pt x="1610314" y="3310640"/>
                </a:cubicBezTo>
                <a:cubicBezTo>
                  <a:pt x="1626078" y="3305634"/>
                  <a:pt x="1626078" y="3295627"/>
                  <a:pt x="1614253" y="3295627"/>
                </a:cubicBezTo>
                <a:close/>
                <a:moveTo>
                  <a:pt x="7578260" y="3278897"/>
                </a:moveTo>
                <a:cubicBezTo>
                  <a:pt x="7574321" y="3283898"/>
                  <a:pt x="7570378" y="3288904"/>
                  <a:pt x="7570378" y="3298910"/>
                </a:cubicBezTo>
                <a:cubicBezTo>
                  <a:pt x="7570378" y="3303911"/>
                  <a:pt x="7574321" y="3308917"/>
                  <a:pt x="7578260" y="3308917"/>
                </a:cubicBezTo>
                <a:cubicBezTo>
                  <a:pt x="7582203" y="3308917"/>
                  <a:pt x="7586142" y="3298910"/>
                  <a:pt x="7586142" y="3288904"/>
                </a:cubicBezTo>
                <a:cubicBezTo>
                  <a:pt x="7586142" y="3283898"/>
                  <a:pt x="7582203" y="3278897"/>
                  <a:pt x="7578260" y="3278897"/>
                </a:cubicBezTo>
                <a:close/>
                <a:moveTo>
                  <a:pt x="2386684" y="3275614"/>
                </a:moveTo>
                <a:cubicBezTo>
                  <a:pt x="2378802" y="3275614"/>
                  <a:pt x="2374863" y="3275614"/>
                  <a:pt x="2374863" y="3280620"/>
                </a:cubicBezTo>
                <a:cubicBezTo>
                  <a:pt x="2374863" y="3280620"/>
                  <a:pt x="2378802" y="3285621"/>
                  <a:pt x="2386684" y="3290627"/>
                </a:cubicBezTo>
                <a:cubicBezTo>
                  <a:pt x="2390625" y="3293127"/>
                  <a:pt x="2393582" y="3293127"/>
                  <a:pt x="2395552" y="3291876"/>
                </a:cubicBezTo>
                <a:cubicBezTo>
                  <a:pt x="2397523" y="3290625"/>
                  <a:pt x="2398509" y="3288124"/>
                  <a:pt x="2398509" y="3285621"/>
                </a:cubicBezTo>
                <a:cubicBezTo>
                  <a:pt x="2398509" y="3280620"/>
                  <a:pt x="2394566" y="3275614"/>
                  <a:pt x="2386684" y="3275614"/>
                </a:cubicBezTo>
                <a:close/>
                <a:moveTo>
                  <a:pt x="7184162" y="3268891"/>
                </a:moveTo>
                <a:cubicBezTo>
                  <a:pt x="7176280" y="3268891"/>
                  <a:pt x="7172341" y="3278897"/>
                  <a:pt x="7172341" y="3288904"/>
                </a:cubicBezTo>
                <a:cubicBezTo>
                  <a:pt x="7176280" y="3303911"/>
                  <a:pt x="7180223" y="3308917"/>
                  <a:pt x="7184162" y="3308917"/>
                </a:cubicBezTo>
                <a:cubicBezTo>
                  <a:pt x="7192044" y="3308917"/>
                  <a:pt x="7195987" y="3298910"/>
                  <a:pt x="7195987" y="3288904"/>
                </a:cubicBezTo>
                <a:cubicBezTo>
                  <a:pt x="7195987" y="3278897"/>
                  <a:pt x="7192044" y="3268891"/>
                  <a:pt x="7184162" y="3268891"/>
                </a:cubicBezTo>
                <a:close/>
                <a:moveTo>
                  <a:pt x="773349" y="3268110"/>
                </a:moveTo>
                <a:cubicBezTo>
                  <a:pt x="771871" y="3268110"/>
                  <a:pt x="770885" y="3270611"/>
                  <a:pt x="770885" y="3275614"/>
                </a:cubicBezTo>
                <a:cubicBezTo>
                  <a:pt x="770885" y="3280620"/>
                  <a:pt x="770885" y="3290627"/>
                  <a:pt x="770885" y="3295627"/>
                </a:cubicBezTo>
                <a:cubicBezTo>
                  <a:pt x="772855" y="3298129"/>
                  <a:pt x="774580" y="3299067"/>
                  <a:pt x="775996" y="3298833"/>
                </a:cubicBezTo>
                <a:cubicBezTo>
                  <a:pt x="780246" y="3298130"/>
                  <a:pt x="781724" y="3286874"/>
                  <a:pt x="778767" y="3275614"/>
                </a:cubicBezTo>
                <a:cubicBezTo>
                  <a:pt x="776798" y="3270611"/>
                  <a:pt x="774827" y="3268110"/>
                  <a:pt x="773349" y="3268110"/>
                </a:cubicBezTo>
                <a:close/>
                <a:moveTo>
                  <a:pt x="7142290" y="3266387"/>
                </a:moveTo>
                <a:cubicBezTo>
                  <a:pt x="7141797" y="3265137"/>
                  <a:pt x="7138842" y="3266388"/>
                  <a:pt x="7132932" y="3268891"/>
                </a:cubicBezTo>
                <a:cubicBezTo>
                  <a:pt x="7125050" y="3273892"/>
                  <a:pt x="7121107" y="3283898"/>
                  <a:pt x="7121107" y="3288904"/>
                </a:cubicBezTo>
                <a:cubicBezTo>
                  <a:pt x="7121107" y="3296407"/>
                  <a:pt x="7122093" y="3300159"/>
                  <a:pt x="7124556" y="3298908"/>
                </a:cubicBezTo>
                <a:cubicBezTo>
                  <a:pt x="7127019" y="3297658"/>
                  <a:pt x="7130960" y="3291404"/>
                  <a:pt x="7136871" y="3278897"/>
                </a:cubicBezTo>
                <a:cubicBezTo>
                  <a:pt x="7140812" y="3271391"/>
                  <a:pt x="7142782" y="3267638"/>
                  <a:pt x="7142290" y="3266387"/>
                </a:cubicBezTo>
                <a:close/>
                <a:moveTo>
                  <a:pt x="1949238" y="3265608"/>
                </a:moveTo>
                <a:cubicBezTo>
                  <a:pt x="1945295" y="3265608"/>
                  <a:pt x="1945295" y="3270614"/>
                  <a:pt x="1945295" y="3275614"/>
                </a:cubicBezTo>
                <a:cubicBezTo>
                  <a:pt x="1945295" y="3280620"/>
                  <a:pt x="1949238" y="3285621"/>
                  <a:pt x="1953177" y="3285621"/>
                </a:cubicBezTo>
                <a:cubicBezTo>
                  <a:pt x="1957120" y="3285621"/>
                  <a:pt x="1961059" y="3280620"/>
                  <a:pt x="1957120" y="3275614"/>
                </a:cubicBezTo>
                <a:cubicBezTo>
                  <a:pt x="1953177" y="3270614"/>
                  <a:pt x="1949238" y="3265608"/>
                  <a:pt x="1949238" y="3265608"/>
                </a:cubicBezTo>
                <a:close/>
                <a:moveTo>
                  <a:pt x="1472378" y="3265608"/>
                </a:moveTo>
                <a:cubicBezTo>
                  <a:pt x="1468439" y="3265608"/>
                  <a:pt x="1464496" y="3270614"/>
                  <a:pt x="1464496" y="3275614"/>
                </a:cubicBezTo>
                <a:cubicBezTo>
                  <a:pt x="1460557" y="3280620"/>
                  <a:pt x="1464496" y="3285621"/>
                  <a:pt x="1468439" y="3285621"/>
                </a:cubicBezTo>
                <a:cubicBezTo>
                  <a:pt x="1472378" y="3285621"/>
                  <a:pt x="1476321" y="3280620"/>
                  <a:pt x="1476321" y="3275614"/>
                </a:cubicBezTo>
                <a:cubicBezTo>
                  <a:pt x="1476321" y="3270614"/>
                  <a:pt x="1476321" y="3265608"/>
                  <a:pt x="1472378" y="3265608"/>
                </a:cubicBezTo>
                <a:close/>
                <a:moveTo>
                  <a:pt x="12141907" y="3263885"/>
                </a:moveTo>
                <a:cubicBezTo>
                  <a:pt x="12130086" y="3263885"/>
                  <a:pt x="12130086" y="3263885"/>
                  <a:pt x="12137968" y="3273892"/>
                </a:cubicBezTo>
                <a:cubicBezTo>
                  <a:pt x="12145850" y="3281398"/>
                  <a:pt x="12149791" y="3285151"/>
                  <a:pt x="12151762" y="3285151"/>
                </a:cubicBezTo>
                <a:cubicBezTo>
                  <a:pt x="12153732" y="3285151"/>
                  <a:pt x="12153732" y="3281398"/>
                  <a:pt x="12153732" y="3273892"/>
                </a:cubicBezTo>
                <a:cubicBezTo>
                  <a:pt x="12153732" y="3268891"/>
                  <a:pt x="12145850" y="3263885"/>
                  <a:pt x="12141907" y="3263885"/>
                </a:cubicBezTo>
                <a:close/>
                <a:moveTo>
                  <a:pt x="908328" y="3259979"/>
                </a:moveTo>
                <a:cubicBezTo>
                  <a:pt x="903895" y="3259354"/>
                  <a:pt x="896998" y="3263108"/>
                  <a:pt x="885175" y="3270614"/>
                </a:cubicBezTo>
                <a:cubicBezTo>
                  <a:pt x="861529" y="3285621"/>
                  <a:pt x="857586" y="3290627"/>
                  <a:pt x="857586" y="3325647"/>
                </a:cubicBezTo>
                <a:lnTo>
                  <a:pt x="857586" y="3365673"/>
                </a:lnTo>
                <a:lnTo>
                  <a:pt x="865468" y="3330653"/>
                </a:lnTo>
                <a:cubicBezTo>
                  <a:pt x="873350" y="3300633"/>
                  <a:pt x="889114" y="3285621"/>
                  <a:pt x="889114" y="3305634"/>
                </a:cubicBezTo>
                <a:cubicBezTo>
                  <a:pt x="889114" y="3320646"/>
                  <a:pt x="896996" y="3320646"/>
                  <a:pt x="912760" y="3305634"/>
                </a:cubicBezTo>
                <a:cubicBezTo>
                  <a:pt x="916703" y="3300633"/>
                  <a:pt x="920642" y="3285621"/>
                  <a:pt x="916703" y="3275614"/>
                </a:cubicBezTo>
                <a:cubicBezTo>
                  <a:pt x="914732" y="3265608"/>
                  <a:pt x="912761" y="3260604"/>
                  <a:pt x="908328" y="3259979"/>
                </a:cubicBezTo>
                <a:close/>
                <a:moveTo>
                  <a:pt x="6846927" y="3257697"/>
                </a:moveTo>
                <a:lnTo>
                  <a:pt x="6826405" y="3258722"/>
                </a:lnTo>
                <a:lnTo>
                  <a:pt x="6837357" y="3273892"/>
                </a:lnTo>
                <a:close/>
                <a:moveTo>
                  <a:pt x="7006820" y="3253879"/>
                </a:moveTo>
                <a:cubicBezTo>
                  <a:pt x="7002877" y="3253879"/>
                  <a:pt x="6998939" y="3258884"/>
                  <a:pt x="6994995" y="3263885"/>
                </a:cubicBezTo>
                <a:cubicBezTo>
                  <a:pt x="6991057" y="3268891"/>
                  <a:pt x="6994995" y="3273892"/>
                  <a:pt x="6998939" y="3273892"/>
                </a:cubicBezTo>
                <a:cubicBezTo>
                  <a:pt x="7002877" y="3273892"/>
                  <a:pt x="7006820" y="3268891"/>
                  <a:pt x="7010759" y="3263885"/>
                </a:cubicBezTo>
                <a:cubicBezTo>
                  <a:pt x="7014702" y="3258884"/>
                  <a:pt x="7010759" y="3253879"/>
                  <a:pt x="7006820" y="3253879"/>
                </a:cubicBezTo>
                <a:close/>
                <a:moveTo>
                  <a:pt x="2658613" y="3245595"/>
                </a:moveTo>
                <a:cubicBezTo>
                  <a:pt x="2654671" y="3245595"/>
                  <a:pt x="2654671" y="3250601"/>
                  <a:pt x="2654671" y="3255601"/>
                </a:cubicBezTo>
                <a:cubicBezTo>
                  <a:pt x="2654671" y="3260607"/>
                  <a:pt x="2658613" y="3265608"/>
                  <a:pt x="2662552" y="3265608"/>
                </a:cubicBezTo>
                <a:cubicBezTo>
                  <a:pt x="2666496" y="3265608"/>
                  <a:pt x="2670435" y="3260607"/>
                  <a:pt x="2666496" y="3255601"/>
                </a:cubicBezTo>
                <a:cubicBezTo>
                  <a:pt x="2662552" y="3250601"/>
                  <a:pt x="2658613" y="3245595"/>
                  <a:pt x="2658613" y="3245595"/>
                </a:cubicBezTo>
                <a:close/>
                <a:moveTo>
                  <a:pt x="2721669" y="3235588"/>
                </a:moveTo>
                <a:cubicBezTo>
                  <a:pt x="2717726" y="3235588"/>
                  <a:pt x="2709844" y="3245595"/>
                  <a:pt x="2709844" y="3255601"/>
                </a:cubicBezTo>
                <a:cubicBezTo>
                  <a:pt x="2705901" y="3270609"/>
                  <a:pt x="2707875" y="3276865"/>
                  <a:pt x="2711814" y="3276240"/>
                </a:cubicBezTo>
                <a:cubicBezTo>
                  <a:pt x="2715757" y="3275614"/>
                  <a:pt x="2721665" y="3268108"/>
                  <a:pt x="2725608" y="3255601"/>
                </a:cubicBezTo>
                <a:cubicBezTo>
                  <a:pt x="2729551" y="3240594"/>
                  <a:pt x="2725608" y="3235588"/>
                  <a:pt x="2721669" y="3235588"/>
                </a:cubicBezTo>
                <a:close/>
                <a:moveTo>
                  <a:pt x="3672428" y="3234340"/>
                </a:moveTo>
                <a:cubicBezTo>
                  <a:pt x="3670458" y="3234340"/>
                  <a:pt x="3671444" y="3238092"/>
                  <a:pt x="3675385" y="3245595"/>
                </a:cubicBezTo>
                <a:cubicBezTo>
                  <a:pt x="3679324" y="3250601"/>
                  <a:pt x="3683267" y="3255601"/>
                  <a:pt x="3691148" y="3255601"/>
                </a:cubicBezTo>
                <a:cubicBezTo>
                  <a:pt x="3699030" y="3255601"/>
                  <a:pt x="3695087" y="3250601"/>
                  <a:pt x="3687205" y="3245595"/>
                </a:cubicBezTo>
                <a:cubicBezTo>
                  <a:pt x="3679324" y="3238092"/>
                  <a:pt x="3674398" y="3234340"/>
                  <a:pt x="3672428" y="3234340"/>
                </a:cubicBezTo>
                <a:close/>
                <a:moveTo>
                  <a:pt x="2896549" y="3231212"/>
                </a:moveTo>
                <a:cubicBezTo>
                  <a:pt x="2894087" y="3233088"/>
                  <a:pt x="2891131" y="3238092"/>
                  <a:pt x="2887190" y="3245595"/>
                </a:cubicBezTo>
                <a:cubicBezTo>
                  <a:pt x="2879308" y="3255601"/>
                  <a:pt x="2879308" y="3260607"/>
                  <a:pt x="2887190" y="3265608"/>
                </a:cubicBezTo>
                <a:cubicBezTo>
                  <a:pt x="2891129" y="3265608"/>
                  <a:pt x="2895072" y="3275614"/>
                  <a:pt x="2891129" y="3280620"/>
                </a:cubicBezTo>
                <a:cubicBezTo>
                  <a:pt x="2889159" y="3285624"/>
                  <a:pt x="2889159" y="3286874"/>
                  <a:pt x="2890637" y="3286248"/>
                </a:cubicBezTo>
                <a:cubicBezTo>
                  <a:pt x="2892115" y="3285622"/>
                  <a:pt x="2895070" y="3283121"/>
                  <a:pt x="2899011" y="3280620"/>
                </a:cubicBezTo>
                <a:cubicBezTo>
                  <a:pt x="2910836" y="3270614"/>
                  <a:pt x="2910836" y="3265608"/>
                  <a:pt x="2899011" y="3255601"/>
                </a:cubicBezTo>
                <a:cubicBezTo>
                  <a:pt x="2891129" y="3245595"/>
                  <a:pt x="2891129" y="3245595"/>
                  <a:pt x="2899011" y="3245595"/>
                </a:cubicBezTo>
                <a:cubicBezTo>
                  <a:pt x="2906892" y="3245595"/>
                  <a:pt x="2906892" y="3240594"/>
                  <a:pt x="2902954" y="3235588"/>
                </a:cubicBezTo>
                <a:cubicBezTo>
                  <a:pt x="2900983" y="3230585"/>
                  <a:pt x="2899012" y="3229335"/>
                  <a:pt x="2896549" y="3231212"/>
                </a:cubicBezTo>
                <a:close/>
                <a:moveTo>
                  <a:pt x="3298036" y="3229962"/>
                </a:moveTo>
                <a:cubicBezTo>
                  <a:pt x="3296066" y="3231838"/>
                  <a:pt x="3293110" y="3235591"/>
                  <a:pt x="3289169" y="3240594"/>
                </a:cubicBezTo>
                <a:cubicBezTo>
                  <a:pt x="3281287" y="3250601"/>
                  <a:pt x="3277344" y="3265608"/>
                  <a:pt x="3277344" y="3270614"/>
                </a:cubicBezTo>
                <a:cubicBezTo>
                  <a:pt x="3277344" y="3273114"/>
                  <a:pt x="3278330" y="3273114"/>
                  <a:pt x="3280301" y="3271238"/>
                </a:cubicBezTo>
                <a:cubicBezTo>
                  <a:pt x="3282272" y="3269362"/>
                  <a:pt x="3285228" y="3265611"/>
                  <a:pt x="3289169" y="3260607"/>
                </a:cubicBezTo>
                <a:cubicBezTo>
                  <a:pt x="3297051" y="3250601"/>
                  <a:pt x="3300990" y="3235588"/>
                  <a:pt x="3300990" y="3230588"/>
                </a:cubicBezTo>
                <a:cubicBezTo>
                  <a:pt x="3300990" y="3228085"/>
                  <a:pt x="3300006" y="3228085"/>
                  <a:pt x="3298036" y="3229962"/>
                </a:cubicBezTo>
                <a:close/>
                <a:moveTo>
                  <a:pt x="7301518" y="3229002"/>
                </a:moveTo>
                <a:lnTo>
                  <a:pt x="7298453" y="3229301"/>
                </a:lnTo>
                <a:lnTo>
                  <a:pt x="7298453" y="3233866"/>
                </a:lnTo>
                <a:close/>
                <a:moveTo>
                  <a:pt x="7791072" y="3228865"/>
                </a:moveTo>
                <a:cubicBezTo>
                  <a:pt x="7787133" y="3228865"/>
                  <a:pt x="7783190" y="3233866"/>
                  <a:pt x="7783190" y="3238871"/>
                </a:cubicBezTo>
                <a:cubicBezTo>
                  <a:pt x="7783190" y="3243872"/>
                  <a:pt x="7783190" y="3248878"/>
                  <a:pt x="7787133" y="3248878"/>
                </a:cubicBezTo>
                <a:cubicBezTo>
                  <a:pt x="7787133" y="3248878"/>
                  <a:pt x="7791072" y="3243872"/>
                  <a:pt x="7795015" y="3238871"/>
                </a:cubicBezTo>
                <a:cubicBezTo>
                  <a:pt x="7798954" y="3233866"/>
                  <a:pt x="7795015" y="3228865"/>
                  <a:pt x="7791072" y="3228865"/>
                </a:cubicBezTo>
                <a:close/>
                <a:moveTo>
                  <a:pt x="2164513" y="3228710"/>
                </a:moveTo>
                <a:cubicBezTo>
                  <a:pt x="2164020" y="3226834"/>
                  <a:pt x="2162049" y="3228085"/>
                  <a:pt x="2158107" y="3230588"/>
                </a:cubicBezTo>
                <a:cubicBezTo>
                  <a:pt x="2154169" y="3235588"/>
                  <a:pt x="2150226" y="3250601"/>
                  <a:pt x="2154169" y="3255601"/>
                </a:cubicBezTo>
                <a:cubicBezTo>
                  <a:pt x="2156138" y="3260605"/>
                  <a:pt x="2158109" y="3261856"/>
                  <a:pt x="2159587" y="3259980"/>
                </a:cubicBezTo>
                <a:cubicBezTo>
                  <a:pt x="2161065" y="3258104"/>
                  <a:pt x="2162051" y="3253101"/>
                  <a:pt x="2162051" y="3245595"/>
                </a:cubicBezTo>
                <a:cubicBezTo>
                  <a:pt x="2164021" y="3235589"/>
                  <a:pt x="2165006" y="3230585"/>
                  <a:pt x="2164513" y="3228710"/>
                </a:cubicBezTo>
                <a:close/>
                <a:moveTo>
                  <a:pt x="3213304" y="3226210"/>
                </a:moveTo>
                <a:cubicBezTo>
                  <a:pt x="3212319" y="3225584"/>
                  <a:pt x="3210348" y="3230588"/>
                  <a:pt x="3206406" y="3240594"/>
                </a:cubicBezTo>
                <a:cubicBezTo>
                  <a:pt x="3202468" y="3250601"/>
                  <a:pt x="3194586" y="3265608"/>
                  <a:pt x="3190643" y="3270614"/>
                </a:cubicBezTo>
                <a:cubicBezTo>
                  <a:pt x="3182761" y="3270614"/>
                  <a:pt x="3186704" y="3275614"/>
                  <a:pt x="3198525" y="3275614"/>
                </a:cubicBezTo>
                <a:cubicBezTo>
                  <a:pt x="3210350" y="3275614"/>
                  <a:pt x="3214289" y="3265608"/>
                  <a:pt x="3214289" y="3245595"/>
                </a:cubicBezTo>
                <a:cubicBezTo>
                  <a:pt x="3214289" y="3233088"/>
                  <a:pt x="3214289" y="3226835"/>
                  <a:pt x="3213304" y="3226210"/>
                </a:cubicBezTo>
                <a:close/>
                <a:moveTo>
                  <a:pt x="1267448" y="3225582"/>
                </a:moveTo>
                <a:cubicBezTo>
                  <a:pt x="1263509" y="3225582"/>
                  <a:pt x="1259566" y="3230588"/>
                  <a:pt x="1259566" y="3235588"/>
                </a:cubicBezTo>
                <a:cubicBezTo>
                  <a:pt x="1259566" y="3240594"/>
                  <a:pt x="1263509" y="3245595"/>
                  <a:pt x="1263509" y="3245595"/>
                </a:cubicBezTo>
                <a:cubicBezTo>
                  <a:pt x="1267448" y="3245595"/>
                  <a:pt x="1267448" y="3240594"/>
                  <a:pt x="1271391" y="3235588"/>
                </a:cubicBezTo>
                <a:cubicBezTo>
                  <a:pt x="1275329" y="3230588"/>
                  <a:pt x="1271391" y="3225582"/>
                  <a:pt x="1267448" y="3225582"/>
                </a:cubicBezTo>
                <a:close/>
                <a:moveTo>
                  <a:pt x="851184" y="3219953"/>
                </a:moveTo>
                <a:cubicBezTo>
                  <a:pt x="849706" y="3223080"/>
                  <a:pt x="851676" y="3230585"/>
                  <a:pt x="853647" y="3245595"/>
                </a:cubicBezTo>
                <a:cubicBezTo>
                  <a:pt x="855617" y="3258104"/>
                  <a:pt x="860543" y="3265609"/>
                  <a:pt x="864976" y="3267485"/>
                </a:cubicBezTo>
                <a:cubicBezTo>
                  <a:pt x="869409" y="3269361"/>
                  <a:pt x="873350" y="3265608"/>
                  <a:pt x="873350" y="3255601"/>
                </a:cubicBezTo>
                <a:cubicBezTo>
                  <a:pt x="873350" y="3250601"/>
                  <a:pt x="877293" y="3245595"/>
                  <a:pt x="881232" y="3250601"/>
                </a:cubicBezTo>
                <a:cubicBezTo>
                  <a:pt x="885175" y="3255601"/>
                  <a:pt x="889114" y="3250601"/>
                  <a:pt x="889114" y="3240594"/>
                </a:cubicBezTo>
                <a:cubicBezTo>
                  <a:pt x="889114" y="3230588"/>
                  <a:pt x="881232" y="3225582"/>
                  <a:pt x="869411" y="3220581"/>
                </a:cubicBezTo>
                <a:cubicBezTo>
                  <a:pt x="857589" y="3218078"/>
                  <a:pt x="852662" y="3216827"/>
                  <a:pt x="851184" y="3219953"/>
                </a:cubicBezTo>
                <a:close/>
                <a:moveTo>
                  <a:pt x="2283236" y="3216827"/>
                </a:moveTo>
                <a:cubicBezTo>
                  <a:pt x="2280280" y="3214327"/>
                  <a:pt x="2276339" y="3215578"/>
                  <a:pt x="2272398" y="3220581"/>
                </a:cubicBezTo>
                <a:cubicBezTo>
                  <a:pt x="2268455" y="3225582"/>
                  <a:pt x="2276337" y="3255601"/>
                  <a:pt x="2284219" y="3255601"/>
                </a:cubicBezTo>
                <a:cubicBezTo>
                  <a:pt x="2288162" y="3255601"/>
                  <a:pt x="2292101" y="3245595"/>
                  <a:pt x="2288162" y="3235588"/>
                </a:cubicBezTo>
                <a:cubicBezTo>
                  <a:pt x="2288162" y="3225582"/>
                  <a:pt x="2286192" y="3219328"/>
                  <a:pt x="2283236" y="3216827"/>
                </a:cubicBezTo>
                <a:close/>
                <a:moveTo>
                  <a:pt x="2193578" y="3215575"/>
                </a:moveTo>
                <a:cubicBezTo>
                  <a:pt x="2189635" y="3215575"/>
                  <a:pt x="2185697" y="3220581"/>
                  <a:pt x="2185697" y="3225582"/>
                </a:cubicBezTo>
                <a:cubicBezTo>
                  <a:pt x="2185697" y="3230588"/>
                  <a:pt x="2185697" y="3235588"/>
                  <a:pt x="2189635" y="3235588"/>
                </a:cubicBezTo>
                <a:cubicBezTo>
                  <a:pt x="2193578" y="3235588"/>
                  <a:pt x="2193578" y="3230588"/>
                  <a:pt x="2197517" y="3225582"/>
                </a:cubicBezTo>
                <a:cubicBezTo>
                  <a:pt x="2201461" y="3220581"/>
                  <a:pt x="2197517" y="3215575"/>
                  <a:pt x="2193578" y="3215575"/>
                </a:cubicBezTo>
                <a:close/>
                <a:moveTo>
                  <a:pt x="3752726" y="3213702"/>
                </a:moveTo>
                <a:cubicBezTo>
                  <a:pt x="3752234" y="3213077"/>
                  <a:pt x="3750263" y="3215578"/>
                  <a:pt x="3746322" y="3220581"/>
                </a:cubicBezTo>
                <a:cubicBezTo>
                  <a:pt x="3738440" y="3225582"/>
                  <a:pt x="3734497" y="3235588"/>
                  <a:pt x="3738440" y="3240594"/>
                </a:cubicBezTo>
                <a:cubicBezTo>
                  <a:pt x="3742379" y="3245595"/>
                  <a:pt x="3746322" y="3235588"/>
                  <a:pt x="3750261" y="3225582"/>
                </a:cubicBezTo>
                <a:cubicBezTo>
                  <a:pt x="3752233" y="3218079"/>
                  <a:pt x="3753219" y="3214327"/>
                  <a:pt x="3752726" y="3213702"/>
                </a:cubicBezTo>
                <a:close/>
                <a:moveTo>
                  <a:pt x="7470869" y="3211979"/>
                </a:moveTo>
                <a:cubicBezTo>
                  <a:pt x="7465943" y="3212604"/>
                  <a:pt x="7458061" y="3216356"/>
                  <a:pt x="7448210" y="3223859"/>
                </a:cubicBezTo>
                <a:cubicBezTo>
                  <a:pt x="7440328" y="3228865"/>
                  <a:pt x="7428503" y="3233866"/>
                  <a:pt x="7416682" y="3233866"/>
                </a:cubicBezTo>
                <a:cubicBezTo>
                  <a:pt x="7400918" y="3233866"/>
                  <a:pt x="7404857" y="3238871"/>
                  <a:pt x="7424564" y="3238871"/>
                </a:cubicBezTo>
                <a:cubicBezTo>
                  <a:pt x="7436385" y="3238871"/>
                  <a:pt x="7452148" y="3233866"/>
                  <a:pt x="7452148" y="3228865"/>
                </a:cubicBezTo>
                <a:cubicBezTo>
                  <a:pt x="7456091" y="3223859"/>
                  <a:pt x="7460030" y="3218858"/>
                  <a:pt x="7463973" y="3223859"/>
                </a:cubicBezTo>
                <a:cubicBezTo>
                  <a:pt x="7467912" y="3228865"/>
                  <a:pt x="7471855" y="3223859"/>
                  <a:pt x="7475794" y="3218858"/>
                </a:cubicBezTo>
                <a:cubicBezTo>
                  <a:pt x="7477766" y="3213855"/>
                  <a:pt x="7475795" y="3211354"/>
                  <a:pt x="7470869" y="3211979"/>
                </a:cubicBezTo>
                <a:close/>
                <a:moveTo>
                  <a:pt x="8042310" y="3210102"/>
                </a:moveTo>
                <a:cubicBezTo>
                  <a:pt x="8041325" y="3212604"/>
                  <a:pt x="8041325" y="3218859"/>
                  <a:pt x="8043294" y="3228865"/>
                </a:cubicBezTo>
                <a:cubicBezTo>
                  <a:pt x="8045268" y="3243872"/>
                  <a:pt x="8047238" y="3251378"/>
                  <a:pt x="8050684" y="3252003"/>
                </a:cubicBezTo>
                <a:cubicBezTo>
                  <a:pt x="8054135" y="3252628"/>
                  <a:pt x="8059058" y="3246372"/>
                  <a:pt x="8066940" y="3233866"/>
                </a:cubicBezTo>
                <a:cubicBezTo>
                  <a:pt x="8074822" y="3213853"/>
                  <a:pt x="8074822" y="3213853"/>
                  <a:pt x="8066940" y="3218858"/>
                </a:cubicBezTo>
                <a:cubicBezTo>
                  <a:pt x="8059058" y="3223859"/>
                  <a:pt x="8051176" y="3218858"/>
                  <a:pt x="8047238" y="3213853"/>
                </a:cubicBezTo>
                <a:cubicBezTo>
                  <a:pt x="8045266" y="3208850"/>
                  <a:pt x="8043296" y="3207599"/>
                  <a:pt x="8042310" y="3210102"/>
                </a:cubicBezTo>
                <a:close/>
                <a:moveTo>
                  <a:pt x="2043821" y="3200568"/>
                </a:moveTo>
                <a:cubicBezTo>
                  <a:pt x="2039878" y="3200568"/>
                  <a:pt x="2039878" y="3210575"/>
                  <a:pt x="2039878" y="3225582"/>
                </a:cubicBezTo>
                <a:cubicBezTo>
                  <a:pt x="2043821" y="3245595"/>
                  <a:pt x="2039878" y="3245595"/>
                  <a:pt x="2031997" y="3240594"/>
                </a:cubicBezTo>
                <a:cubicBezTo>
                  <a:pt x="2024114" y="3235588"/>
                  <a:pt x="2020176" y="3240594"/>
                  <a:pt x="2020176" y="3245595"/>
                </a:cubicBezTo>
                <a:cubicBezTo>
                  <a:pt x="2020176" y="3250601"/>
                  <a:pt x="2028058" y="3255601"/>
                  <a:pt x="2039878" y="3255601"/>
                </a:cubicBezTo>
                <a:cubicBezTo>
                  <a:pt x="2055642" y="3255601"/>
                  <a:pt x="2059585" y="3250601"/>
                  <a:pt x="2055642" y="3230588"/>
                </a:cubicBezTo>
                <a:cubicBezTo>
                  <a:pt x="2051703" y="3200568"/>
                  <a:pt x="2051703" y="3200568"/>
                  <a:pt x="2043821" y="3200568"/>
                </a:cubicBezTo>
                <a:close/>
                <a:moveTo>
                  <a:pt x="2930539" y="3195562"/>
                </a:moveTo>
                <a:cubicBezTo>
                  <a:pt x="2930539" y="3205569"/>
                  <a:pt x="2926600" y="3220581"/>
                  <a:pt x="2930539" y="3230588"/>
                </a:cubicBezTo>
                <a:cubicBezTo>
                  <a:pt x="2932510" y="3235591"/>
                  <a:pt x="2933496" y="3236841"/>
                  <a:pt x="2933989" y="3234339"/>
                </a:cubicBezTo>
                <a:cubicBezTo>
                  <a:pt x="2934482" y="3231837"/>
                  <a:pt x="2934482" y="3225582"/>
                  <a:pt x="2934482" y="3215575"/>
                </a:cubicBezTo>
                <a:cubicBezTo>
                  <a:pt x="2934482" y="3200568"/>
                  <a:pt x="2934482" y="3190562"/>
                  <a:pt x="2930539" y="3195562"/>
                </a:cubicBezTo>
                <a:close/>
                <a:moveTo>
                  <a:pt x="2875612" y="3190953"/>
                </a:moveTo>
                <a:cubicBezTo>
                  <a:pt x="2866745" y="3186497"/>
                  <a:pt x="2855662" y="3196815"/>
                  <a:pt x="2855662" y="3215575"/>
                </a:cubicBezTo>
                <a:cubicBezTo>
                  <a:pt x="2855662" y="3220579"/>
                  <a:pt x="2855662" y="3224332"/>
                  <a:pt x="2856155" y="3226208"/>
                </a:cubicBezTo>
                <a:cubicBezTo>
                  <a:pt x="2856647" y="3228085"/>
                  <a:pt x="2857632" y="3228085"/>
                  <a:pt x="2859601" y="3225582"/>
                </a:cubicBezTo>
                <a:cubicBezTo>
                  <a:pt x="2863544" y="3215575"/>
                  <a:pt x="2867483" y="3210575"/>
                  <a:pt x="2875365" y="3210575"/>
                </a:cubicBezTo>
                <a:cubicBezTo>
                  <a:pt x="2883247" y="3210575"/>
                  <a:pt x="2887190" y="3205569"/>
                  <a:pt x="2883247" y="3200568"/>
                </a:cubicBezTo>
                <a:cubicBezTo>
                  <a:pt x="2881277" y="3195565"/>
                  <a:pt x="2878568" y="3192438"/>
                  <a:pt x="2875612" y="3190953"/>
                </a:cubicBezTo>
                <a:close/>
                <a:moveTo>
                  <a:pt x="3111824" y="3190562"/>
                </a:moveTo>
                <a:cubicBezTo>
                  <a:pt x="3103941" y="3190562"/>
                  <a:pt x="3100002" y="3195562"/>
                  <a:pt x="3100002" y="3200568"/>
                </a:cubicBezTo>
                <a:cubicBezTo>
                  <a:pt x="3100002" y="3205569"/>
                  <a:pt x="3092120" y="3210575"/>
                  <a:pt x="3084239" y="3210575"/>
                </a:cubicBezTo>
                <a:cubicBezTo>
                  <a:pt x="3072414" y="3210575"/>
                  <a:pt x="3068474" y="3215575"/>
                  <a:pt x="3072414" y="3225582"/>
                </a:cubicBezTo>
                <a:cubicBezTo>
                  <a:pt x="3076357" y="3235588"/>
                  <a:pt x="3072414" y="3240594"/>
                  <a:pt x="3068474" y="3235588"/>
                </a:cubicBezTo>
                <a:cubicBezTo>
                  <a:pt x="3056649" y="3230588"/>
                  <a:pt x="3060593" y="3250601"/>
                  <a:pt x="3068474" y="3265608"/>
                </a:cubicBezTo>
                <a:cubicBezTo>
                  <a:pt x="3076357" y="3275614"/>
                  <a:pt x="3084239" y="3279367"/>
                  <a:pt x="3090150" y="3277492"/>
                </a:cubicBezTo>
                <a:cubicBezTo>
                  <a:pt x="3096062" y="3275616"/>
                  <a:pt x="3100002" y="3268111"/>
                  <a:pt x="3100002" y="3255601"/>
                </a:cubicBezTo>
                <a:cubicBezTo>
                  <a:pt x="3100002" y="3235588"/>
                  <a:pt x="3100002" y="3235588"/>
                  <a:pt x="3107884" y="3245595"/>
                </a:cubicBezTo>
                <a:cubicBezTo>
                  <a:pt x="3111824" y="3255601"/>
                  <a:pt x="3115767" y="3255601"/>
                  <a:pt x="3115767" y="3250601"/>
                </a:cubicBezTo>
                <a:cubicBezTo>
                  <a:pt x="3115767" y="3245595"/>
                  <a:pt x="3119706" y="3230588"/>
                  <a:pt x="3119706" y="3215575"/>
                </a:cubicBezTo>
                <a:cubicBezTo>
                  <a:pt x="3123648" y="3200568"/>
                  <a:pt x="3119706" y="3190562"/>
                  <a:pt x="3111824" y="3190562"/>
                </a:cubicBezTo>
                <a:close/>
                <a:moveTo>
                  <a:pt x="1913767" y="3185556"/>
                </a:moveTo>
                <a:cubicBezTo>
                  <a:pt x="1913767" y="3185556"/>
                  <a:pt x="1913767" y="3195562"/>
                  <a:pt x="1913767" y="3205569"/>
                </a:cubicBezTo>
                <a:cubicBezTo>
                  <a:pt x="1915739" y="3210572"/>
                  <a:pt x="1916725" y="3211824"/>
                  <a:pt x="1917217" y="3210573"/>
                </a:cubicBezTo>
                <a:cubicBezTo>
                  <a:pt x="1917710" y="3209323"/>
                  <a:pt x="1917710" y="3205572"/>
                  <a:pt x="1917710" y="3200568"/>
                </a:cubicBezTo>
                <a:cubicBezTo>
                  <a:pt x="1917710" y="3190562"/>
                  <a:pt x="1917710" y="3185556"/>
                  <a:pt x="1913767" y="3185556"/>
                </a:cubicBezTo>
                <a:close/>
                <a:moveTo>
                  <a:pt x="2322151" y="3183682"/>
                </a:moveTo>
                <a:cubicBezTo>
                  <a:pt x="2321659" y="3183057"/>
                  <a:pt x="2319688" y="3185559"/>
                  <a:pt x="2315747" y="3190562"/>
                </a:cubicBezTo>
                <a:cubicBezTo>
                  <a:pt x="2311808" y="3195562"/>
                  <a:pt x="2307864" y="3205569"/>
                  <a:pt x="2311808" y="3210575"/>
                </a:cubicBezTo>
                <a:cubicBezTo>
                  <a:pt x="2311808" y="3210575"/>
                  <a:pt x="2319689" y="3205569"/>
                  <a:pt x="2319689" y="3195562"/>
                </a:cubicBezTo>
                <a:cubicBezTo>
                  <a:pt x="2321659" y="3188059"/>
                  <a:pt x="2322644" y="3184307"/>
                  <a:pt x="2322151" y="3183682"/>
                </a:cubicBezTo>
                <a:close/>
                <a:moveTo>
                  <a:pt x="2122641" y="3180555"/>
                </a:moveTo>
                <a:cubicBezTo>
                  <a:pt x="2118698" y="3180555"/>
                  <a:pt x="2118698" y="3185556"/>
                  <a:pt x="2114759" y="3190562"/>
                </a:cubicBezTo>
                <a:cubicBezTo>
                  <a:pt x="2110816" y="3195562"/>
                  <a:pt x="2114759" y="3200568"/>
                  <a:pt x="2118698" y="3200568"/>
                </a:cubicBezTo>
                <a:cubicBezTo>
                  <a:pt x="2122641" y="3200568"/>
                  <a:pt x="2126580" y="3195562"/>
                  <a:pt x="2126580" y="3190562"/>
                </a:cubicBezTo>
                <a:cubicBezTo>
                  <a:pt x="2126580" y="3185556"/>
                  <a:pt x="2126580" y="3180555"/>
                  <a:pt x="2122641" y="3180555"/>
                </a:cubicBezTo>
                <a:close/>
                <a:moveTo>
                  <a:pt x="1941356" y="3180555"/>
                </a:moveTo>
                <a:cubicBezTo>
                  <a:pt x="1937413" y="3180555"/>
                  <a:pt x="1937413" y="3185556"/>
                  <a:pt x="1933474" y="3190562"/>
                </a:cubicBezTo>
                <a:cubicBezTo>
                  <a:pt x="1929531" y="3195562"/>
                  <a:pt x="1933474" y="3200568"/>
                  <a:pt x="1937413" y="3200568"/>
                </a:cubicBezTo>
                <a:cubicBezTo>
                  <a:pt x="1941356" y="3200568"/>
                  <a:pt x="1945295" y="3195562"/>
                  <a:pt x="1945295" y="3190562"/>
                </a:cubicBezTo>
                <a:cubicBezTo>
                  <a:pt x="1945295" y="3185556"/>
                  <a:pt x="1945295" y="3180555"/>
                  <a:pt x="1941356" y="3180555"/>
                </a:cubicBezTo>
                <a:close/>
                <a:moveTo>
                  <a:pt x="1527552" y="3180555"/>
                </a:moveTo>
                <a:cubicBezTo>
                  <a:pt x="1523613" y="3180555"/>
                  <a:pt x="1523613" y="3185556"/>
                  <a:pt x="1519670" y="3190562"/>
                </a:cubicBezTo>
                <a:cubicBezTo>
                  <a:pt x="1519670" y="3195562"/>
                  <a:pt x="1519670" y="3200568"/>
                  <a:pt x="1523613" y="3200568"/>
                </a:cubicBezTo>
                <a:cubicBezTo>
                  <a:pt x="1527552" y="3200568"/>
                  <a:pt x="1531495" y="3195562"/>
                  <a:pt x="1531495" y="3190562"/>
                </a:cubicBezTo>
                <a:cubicBezTo>
                  <a:pt x="1531495" y="3185556"/>
                  <a:pt x="1531495" y="3180555"/>
                  <a:pt x="1527552" y="3180555"/>
                </a:cubicBezTo>
                <a:close/>
                <a:moveTo>
                  <a:pt x="2003917" y="3179929"/>
                </a:moveTo>
                <a:cubicBezTo>
                  <a:pt x="2001455" y="3179304"/>
                  <a:pt x="1998500" y="3185559"/>
                  <a:pt x="1996530" y="3200568"/>
                </a:cubicBezTo>
                <a:cubicBezTo>
                  <a:pt x="1996530" y="3205569"/>
                  <a:pt x="2000469" y="3215575"/>
                  <a:pt x="2004412" y="3220581"/>
                </a:cubicBezTo>
                <a:cubicBezTo>
                  <a:pt x="2008350" y="3225582"/>
                  <a:pt x="2012294" y="3215575"/>
                  <a:pt x="2008350" y="3200568"/>
                </a:cubicBezTo>
                <a:cubicBezTo>
                  <a:pt x="2008350" y="3188059"/>
                  <a:pt x="2006380" y="3180554"/>
                  <a:pt x="2003917" y="3179929"/>
                </a:cubicBezTo>
                <a:close/>
                <a:moveTo>
                  <a:pt x="2073871" y="3173676"/>
                </a:moveTo>
                <a:cubicBezTo>
                  <a:pt x="2073379" y="3173051"/>
                  <a:pt x="2071408" y="3175552"/>
                  <a:pt x="2067467" y="3180555"/>
                </a:cubicBezTo>
                <a:cubicBezTo>
                  <a:pt x="2063524" y="3185556"/>
                  <a:pt x="2059585" y="3195562"/>
                  <a:pt x="2063524" y="3200568"/>
                </a:cubicBezTo>
                <a:cubicBezTo>
                  <a:pt x="2063524" y="3200568"/>
                  <a:pt x="2071406" y="3195562"/>
                  <a:pt x="2071406" y="3185556"/>
                </a:cubicBezTo>
                <a:cubicBezTo>
                  <a:pt x="2073378" y="3178053"/>
                  <a:pt x="2074364" y="3174301"/>
                  <a:pt x="2073871" y="3173676"/>
                </a:cubicBezTo>
                <a:close/>
                <a:moveTo>
                  <a:pt x="3616268" y="3170549"/>
                </a:moveTo>
                <a:cubicBezTo>
                  <a:pt x="3612329" y="3170549"/>
                  <a:pt x="3604447" y="3175549"/>
                  <a:pt x="3596565" y="3185556"/>
                </a:cubicBezTo>
                <a:cubicBezTo>
                  <a:pt x="3588683" y="3195562"/>
                  <a:pt x="3588683" y="3200568"/>
                  <a:pt x="3592622" y="3200568"/>
                </a:cubicBezTo>
                <a:cubicBezTo>
                  <a:pt x="3596565" y="3200568"/>
                  <a:pt x="3604447" y="3195562"/>
                  <a:pt x="3612329" y="3185556"/>
                </a:cubicBezTo>
                <a:cubicBezTo>
                  <a:pt x="3620211" y="3175549"/>
                  <a:pt x="3620211" y="3170549"/>
                  <a:pt x="3616268" y="3170549"/>
                </a:cubicBezTo>
                <a:close/>
                <a:moveTo>
                  <a:pt x="908821" y="3170549"/>
                </a:moveTo>
                <a:cubicBezTo>
                  <a:pt x="908821" y="3170549"/>
                  <a:pt x="908821" y="3180555"/>
                  <a:pt x="908821" y="3190562"/>
                </a:cubicBezTo>
                <a:cubicBezTo>
                  <a:pt x="906848" y="3205569"/>
                  <a:pt x="909806" y="3215575"/>
                  <a:pt x="914237" y="3218701"/>
                </a:cubicBezTo>
                <a:cubicBezTo>
                  <a:pt x="918673" y="3221832"/>
                  <a:pt x="924581" y="3218076"/>
                  <a:pt x="928524" y="3205569"/>
                </a:cubicBezTo>
                <a:cubicBezTo>
                  <a:pt x="932467" y="3190562"/>
                  <a:pt x="924585" y="3175549"/>
                  <a:pt x="908821" y="3170549"/>
                </a:cubicBezTo>
                <a:close/>
                <a:moveTo>
                  <a:pt x="309793" y="3170549"/>
                </a:moveTo>
                <a:cubicBezTo>
                  <a:pt x="305850" y="3170549"/>
                  <a:pt x="297968" y="3180555"/>
                  <a:pt x="294029" y="3190562"/>
                </a:cubicBezTo>
                <a:cubicBezTo>
                  <a:pt x="290086" y="3205569"/>
                  <a:pt x="290086" y="3210575"/>
                  <a:pt x="297968" y="3210575"/>
                </a:cubicBezTo>
                <a:cubicBezTo>
                  <a:pt x="305850" y="3210575"/>
                  <a:pt x="309793" y="3200568"/>
                  <a:pt x="313732" y="3190562"/>
                </a:cubicBezTo>
                <a:cubicBezTo>
                  <a:pt x="317675" y="3180555"/>
                  <a:pt x="313732" y="3170549"/>
                  <a:pt x="309793" y="3170549"/>
                </a:cubicBezTo>
                <a:close/>
                <a:moveTo>
                  <a:pt x="203385" y="3165543"/>
                </a:moveTo>
                <a:cubicBezTo>
                  <a:pt x="191564" y="3165543"/>
                  <a:pt x="187621" y="3170549"/>
                  <a:pt x="191564" y="3185556"/>
                </a:cubicBezTo>
                <a:cubicBezTo>
                  <a:pt x="195503" y="3200568"/>
                  <a:pt x="191564" y="3210575"/>
                  <a:pt x="183682" y="3210575"/>
                </a:cubicBezTo>
                <a:cubicBezTo>
                  <a:pt x="175800" y="3210575"/>
                  <a:pt x="171857" y="3215575"/>
                  <a:pt x="175800" y="3225582"/>
                </a:cubicBezTo>
                <a:cubicBezTo>
                  <a:pt x="179739" y="3230588"/>
                  <a:pt x="183682" y="3235588"/>
                  <a:pt x="187621" y="3230588"/>
                </a:cubicBezTo>
                <a:cubicBezTo>
                  <a:pt x="191564" y="3225582"/>
                  <a:pt x="199446" y="3230588"/>
                  <a:pt x="203385" y="3240594"/>
                </a:cubicBezTo>
                <a:cubicBezTo>
                  <a:pt x="205356" y="3245598"/>
                  <a:pt x="207327" y="3248099"/>
                  <a:pt x="208804" y="3247473"/>
                </a:cubicBezTo>
                <a:cubicBezTo>
                  <a:pt x="210282" y="3246848"/>
                  <a:pt x="211267" y="3243095"/>
                  <a:pt x="211267" y="3235588"/>
                </a:cubicBezTo>
                <a:cubicBezTo>
                  <a:pt x="211267" y="3225582"/>
                  <a:pt x="215210" y="3205569"/>
                  <a:pt x="215210" y="3190562"/>
                </a:cubicBezTo>
                <a:cubicBezTo>
                  <a:pt x="219149" y="3170549"/>
                  <a:pt x="215210" y="3165543"/>
                  <a:pt x="203385" y="3165543"/>
                </a:cubicBezTo>
                <a:close/>
                <a:moveTo>
                  <a:pt x="2377326" y="3164294"/>
                </a:moveTo>
                <a:cubicBezTo>
                  <a:pt x="2374863" y="3161791"/>
                  <a:pt x="2368951" y="3165543"/>
                  <a:pt x="2359099" y="3175549"/>
                </a:cubicBezTo>
                <a:cubicBezTo>
                  <a:pt x="2351218" y="3180555"/>
                  <a:pt x="2347274" y="3185556"/>
                  <a:pt x="2351218" y="3185556"/>
                </a:cubicBezTo>
                <a:cubicBezTo>
                  <a:pt x="2355157" y="3185556"/>
                  <a:pt x="2355157" y="3200568"/>
                  <a:pt x="2347274" y="3215575"/>
                </a:cubicBezTo>
                <a:cubicBezTo>
                  <a:pt x="2343335" y="3225582"/>
                  <a:pt x="2343335" y="3240594"/>
                  <a:pt x="2351218" y="3250601"/>
                </a:cubicBezTo>
                <a:cubicBezTo>
                  <a:pt x="2353187" y="3255604"/>
                  <a:pt x="2355157" y="3256854"/>
                  <a:pt x="2356636" y="3256228"/>
                </a:cubicBezTo>
                <a:cubicBezTo>
                  <a:pt x="2358114" y="3255603"/>
                  <a:pt x="2359099" y="3253101"/>
                  <a:pt x="2359099" y="3250601"/>
                </a:cubicBezTo>
                <a:cubicBezTo>
                  <a:pt x="2359099" y="3245595"/>
                  <a:pt x="2366982" y="3235588"/>
                  <a:pt x="2378802" y="3225582"/>
                </a:cubicBezTo>
                <a:cubicBezTo>
                  <a:pt x="2390627" y="3220581"/>
                  <a:pt x="2398509" y="3210575"/>
                  <a:pt x="2398509" y="3200568"/>
                </a:cubicBezTo>
                <a:cubicBezTo>
                  <a:pt x="2398509" y="3190562"/>
                  <a:pt x="2398509" y="3190562"/>
                  <a:pt x="2394566" y="3200568"/>
                </a:cubicBezTo>
                <a:cubicBezTo>
                  <a:pt x="2390627" y="3205569"/>
                  <a:pt x="2386684" y="3215575"/>
                  <a:pt x="2378802" y="3215575"/>
                </a:cubicBezTo>
                <a:cubicBezTo>
                  <a:pt x="2370921" y="3215575"/>
                  <a:pt x="2370921" y="3210575"/>
                  <a:pt x="2374863" y="3190562"/>
                </a:cubicBezTo>
                <a:cubicBezTo>
                  <a:pt x="2378805" y="3175552"/>
                  <a:pt x="2379790" y="3166796"/>
                  <a:pt x="2377326" y="3164294"/>
                </a:cubicBezTo>
                <a:close/>
                <a:moveTo>
                  <a:pt x="7470376" y="3163196"/>
                </a:moveTo>
                <a:cubicBezTo>
                  <a:pt x="7468898" y="3161320"/>
                  <a:pt x="7467912" y="3161320"/>
                  <a:pt x="7467912" y="3163820"/>
                </a:cubicBezTo>
                <a:cubicBezTo>
                  <a:pt x="7463973" y="3168826"/>
                  <a:pt x="7467912" y="3173827"/>
                  <a:pt x="7467912" y="3183833"/>
                </a:cubicBezTo>
                <a:cubicBezTo>
                  <a:pt x="7471853" y="3191339"/>
                  <a:pt x="7474809" y="3193841"/>
                  <a:pt x="7476288" y="3191964"/>
                </a:cubicBezTo>
                <a:cubicBezTo>
                  <a:pt x="7477766" y="3190088"/>
                  <a:pt x="7477766" y="3183833"/>
                  <a:pt x="7475794" y="3173827"/>
                </a:cubicBezTo>
                <a:cubicBezTo>
                  <a:pt x="7473825" y="3168824"/>
                  <a:pt x="7471854" y="3165072"/>
                  <a:pt x="7470376" y="3163196"/>
                </a:cubicBezTo>
                <a:close/>
                <a:moveTo>
                  <a:pt x="163975" y="3160542"/>
                </a:moveTo>
                <a:cubicBezTo>
                  <a:pt x="156093" y="3160542"/>
                  <a:pt x="148211" y="3165543"/>
                  <a:pt x="148211" y="3170549"/>
                </a:cubicBezTo>
                <a:cubicBezTo>
                  <a:pt x="148211" y="3175549"/>
                  <a:pt x="152154" y="3180555"/>
                  <a:pt x="160036" y="3180555"/>
                </a:cubicBezTo>
                <a:cubicBezTo>
                  <a:pt x="167918" y="3180555"/>
                  <a:pt x="175800" y="3175549"/>
                  <a:pt x="175800" y="3170549"/>
                </a:cubicBezTo>
                <a:cubicBezTo>
                  <a:pt x="179739" y="3165543"/>
                  <a:pt x="171857" y="3160542"/>
                  <a:pt x="163975" y="3160542"/>
                </a:cubicBezTo>
                <a:close/>
                <a:moveTo>
                  <a:pt x="1059563" y="3158664"/>
                </a:moveTo>
                <a:cubicBezTo>
                  <a:pt x="1056607" y="3158039"/>
                  <a:pt x="1052666" y="3160540"/>
                  <a:pt x="1046753" y="3165543"/>
                </a:cubicBezTo>
                <a:cubicBezTo>
                  <a:pt x="1038871" y="3185556"/>
                  <a:pt x="1038871" y="3185556"/>
                  <a:pt x="1050696" y="3190562"/>
                </a:cubicBezTo>
                <a:cubicBezTo>
                  <a:pt x="1060548" y="3195565"/>
                  <a:pt x="1066459" y="3196815"/>
                  <a:pt x="1068922" y="3193688"/>
                </a:cubicBezTo>
                <a:cubicBezTo>
                  <a:pt x="1071386" y="3190560"/>
                  <a:pt x="1070401" y="3183056"/>
                  <a:pt x="1066460" y="3170549"/>
                </a:cubicBezTo>
                <a:cubicBezTo>
                  <a:pt x="1064489" y="3163043"/>
                  <a:pt x="1062518" y="3159290"/>
                  <a:pt x="1059563" y="3158664"/>
                </a:cubicBezTo>
                <a:close/>
                <a:moveTo>
                  <a:pt x="126044" y="3154912"/>
                </a:moveTo>
                <a:cubicBezTo>
                  <a:pt x="124566" y="3153037"/>
                  <a:pt x="122596" y="3153037"/>
                  <a:pt x="120626" y="3155537"/>
                </a:cubicBezTo>
                <a:cubicBezTo>
                  <a:pt x="116683" y="3160542"/>
                  <a:pt x="112745" y="3170549"/>
                  <a:pt x="112745" y="3175549"/>
                </a:cubicBezTo>
                <a:cubicBezTo>
                  <a:pt x="112745" y="3180553"/>
                  <a:pt x="113729" y="3184306"/>
                  <a:pt x="115207" y="3186182"/>
                </a:cubicBezTo>
                <a:cubicBezTo>
                  <a:pt x="116684" y="3188059"/>
                  <a:pt x="118655" y="3188059"/>
                  <a:pt x="120626" y="3185556"/>
                </a:cubicBezTo>
                <a:cubicBezTo>
                  <a:pt x="124565" y="3180555"/>
                  <a:pt x="128508" y="3170549"/>
                  <a:pt x="128508" y="3165543"/>
                </a:cubicBezTo>
                <a:cubicBezTo>
                  <a:pt x="128508" y="3160540"/>
                  <a:pt x="127523" y="3156788"/>
                  <a:pt x="126044" y="3154912"/>
                </a:cubicBezTo>
                <a:close/>
                <a:moveTo>
                  <a:pt x="233929" y="3151785"/>
                </a:moveTo>
                <a:cubicBezTo>
                  <a:pt x="231959" y="3153036"/>
                  <a:pt x="230974" y="3158040"/>
                  <a:pt x="230974" y="3165543"/>
                </a:cubicBezTo>
                <a:cubicBezTo>
                  <a:pt x="229002" y="3170546"/>
                  <a:pt x="229002" y="3174299"/>
                  <a:pt x="230480" y="3176176"/>
                </a:cubicBezTo>
                <a:cubicBezTo>
                  <a:pt x="231958" y="3178052"/>
                  <a:pt x="234915" y="3178052"/>
                  <a:pt x="238856" y="3175549"/>
                </a:cubicBezTo>
                <a:cubicBezTo>
                  <a:pt x="242795" y="3170549"/>
                  <a:pt x="246738" y="3165543"/>
                  <a:pt x="242795" y="3160542"/>
                </a:cubicBezTo>
                <a:cubicBezTo>
                  <a:pt x="238854" y="3153036"/>
                  <a:pt x="235899" y="3150535"/>
                  <a:pt x="233929" y="3151785"/>
                </a:cubicBezTo>
                <a:close/>
                <a:moveTo>
                  <a:pt x="699947" y="3150536"/>
                </a:moveTo>
                <a:cubicBezTo>
                  <a:pt x="696009" y="3150536"/>
                  <a:pt x="688127" y="3155537"/>
                  <a:pt x="688127" y="3160542"/>
                </a:cubicBezTo>
                <a:cubicBezTo>
                  <a:pt x="684184" y="3165543"/>
                  <a:pt x="688127" y="3165543"/>
                  <a:pt x="696009" y="3165543"/>
                </a:cubicBezTo>
                <a:cubicBezTo>
                  <a:pt x="711772" y="3160542"/>
                  <a:pt x="711772" y="3150536"/>
                  <a:pt x="699947" y="3150536"/>
                </a:cubicBezTo>
                <a:close/>
                <a:moveTo>
                  <a:pt x="3339415" y="3149283"/>
                </a:moveTo>
                <a:cubicBezTo>
                  <a:pt x="3338430" y="3149283"/>
                  <a:pt x="3336459" y="3153036"/>
                  <a:pt x="3332518" y="3160542"/>
                </a:cubicBezTo>
                <a:cubicBezTo>
                  <a:pt x="3328579" y="3170549"/>
                  <a:pt x="3324636" y="3180555"/>
                  <a:pt x="3324636" y="3185556"/>
                </a:cubicBezTo>
                <a:cubicBezTo>
                  <a:pt x="3324636" y="3188059"/>
                  <a:pt x="3325622" y="3189310"/>
                  <a:pt x="3327100" y="3189310"/>
                </a:cubicBezTo>
                <a:cubicBezTo>
                  <a:pt x="3328578" y="3189310"/>
                  <a:pt x="3330548" y="3188059"/>
                  <a:pt x="3332518" y="3185556"/>
                </a:cubicBezTo>
                <a:cubicBezTo>
                  <a:pt x="3336461" y="3180555"/>
                  <a:pt x="3340400" y="3170549"/>
                  <a:pt x="3340400" y="3160542"/>
                </a:cubicBezTo>
                <a:cubicBezTo>
                  <a:pt x="3340400" y="3153036"/>
                  <a:pt x="3340400" y="3149283"/>
                  <a:pt x="3339415" y="3149283"/>
                </a:cubicBezTo>
                <a:close/>
                <a:moveTo>
                  <a:pt x="1622135" y="3145530"/>
                </a:moveTo>
                <a:cubicBezTo>
                  <a:pt x="1602433" y="3145530"/>
                  <a:pt x="1598489" y="3150536"/>
                  <a:pt x="1594550" y="3170549"/>
                </a:cubicBezTo>
                <a:cubicBezTo>
                  <a:pt x="1594550" y="3190562"/>
                  <a:pt x="1594550" y="3210575"/>
                  <a:pt x="1598489" y="3215575"/>
                </a:cubicBezTo>
                <a:cubicBezTo>
                  <a:pt x="1602433" y="3220581"/>
                  <a:pt x="1606371" y="3240594"/>
                  <a:pt x="1602433" y="3250601"/>
                </a:cubicBezTo>
                <a:cubicBezTo>
                  <a:pt x="1598489" y="3265608"/>
                  <a:pt x="1602433" y="3275614"/>
                  <a:pt x="1606371" y="3275614"/>
                </a:cubicBezTo>
                <a:cubicBezTo>
                  <a:pt x="1610314" y="3275614"/>
                  <a:pt x="1622135" y="3280620"/>
                  <a:pt x="1626078" y="3280620"/>
                </a:cubicBezTo>
                <a:cubicBezTo>
                  <a:pt x="1641842" y="3290627"/>
                  <a:pt x="1649724" y="3240594"/>
                  <a:pt x="1637899" y="3200568"/>
                </a:cubicBezTo>
                <a:cubicBezTo>
                  <a:pt x="1633960" y="3185556"/>
                  <a:pt x="1633960" y="3175549"/>
                  <a:pt x="1637899" y="3175549"/>
                </a:cubicBezTo>
                <a:cubicBezTo>
                  <a:pt x="1657606" y="3175549"/>
                  <a:pt x="1641842" y="3150536"/>
                  <a:pt x="1622135" y="3145530"/>
                </a:cubicBezTo>
                <a:close/>
                <a:moveTo>
                  <a:pt x="2516739" y="3140529"/>
                </a:moveTo>
                <a:cubicBezTo>
                  <a:pt x="2512795" y="3140529"/>
                  <a:pt x="2512795" y="3145530"/>
                  <a:pt x="2508856" y="3150536"/>
                </a:cubicBezTo>
                <a:cubicBezTo>
                  <a:pt x="2508856" y="3155537"/>
                  <a:pt x="2508856" y="3160542"/>
                  <a:pt x="2512795" y="3160542"/>
                </a:cubicBezTo>
                <a:cubicBezTo>
                  <a:pt x="2516739" y="3160542"/>
                  <a:pt x="2520678" y="3155537"/>
                  <a:pt x="2520678" y="3150536"/>
                </a:cubicBezTo>
                <a:cubicBezTo>
                  <a:pt x="2520678" y="3145530"/>
                  <a:pt x="2520678" y="3140529"/>
                  <a:pt x="2516739" y="3140529"/>
                </a:cubicBezTo>
                <a:close/>
                <a:moveTo>
                  <a:pt x="1665488" y="3140529"/>
                </a:moveTo>
                <a:cubicBezTo>
                  <a:pt x="1661545" y="3140529"/>
                  <a:pt x="1657606" y="3150536"/>
                  <a:pt x="1657606" y="3160542"/>
                </a:cubicBezTo>
                <a:cubicBezTo>
                  <a:pt x="1657606" y="3175549"/>
                  <a:pt x="1660560" y="3184306"/>
                  <a:pt x="1664011" y="3185556"/>
                </a:cubicBezTo>
                <a:cubicBezTo>
                  <a:pt x="1667458" y="3186806"/>
                  <a:pt x="1671396" y="3180550"/>
                  <a:pt x="1673370" y="3165543"/>
                </a:cubicBezTo>
                <a:cubicBezTo>
                  <a:pt x="1673370" y="3150536"/>
                  <a:pt x="1669427" y="3140529"/>
                  <a:pt x="1665488" y="3140529"/>
                </a:cubicBezTo>
                <a:close/>
                <a:moveTo>
                  <a:pt x="2731520" y="3136776"/>
                </a:moveTo>
                <a:cubicBezTo>
                  <a:pt x="2730535" y="3134275"/>
                  <a:pt x="2727580" y="3135526"/>
                  <a:pt x="2721669" y="3140529"/>
                </a:cubicBezTo>
                <a:cubicBezTo>
                  <a:pt x="2713787" y="3145530"/>
                  <a:pt x="2709844" y="3150536"/>
                  <a:pt x="2713787" y="3160542"/>
                </a:cubicBezTo>
                <a:cubicBezTo>
                  <a:pt x="2717726" y="3165543"/>
                  <a:pt x="2713787" y="3170549"/>
                  <a:pt x="2705905" y="3165543"/>
                </a:cubicBezTo>
                <a:cubicBezTo>
                  <a:pt x="2701964" y="3163043"/>
                  <a:pt x="2699008" y="3163043"/>
                  <a:pt x="2697037" y="3164294"/>
                </a:cubicBezTo>
                <a:lnTo>
                  <a:pt x="2694835" y="3168951"/>
                </a:lnTo>
                <a:lnTo>
                  <a:pt x="2693588" y="3168672"/>
                </a:lnTo>
                <a:cubicBezTo>
                  <a:pt x="2692111" y="3168046"/>
                  <a:pt x="2692111" y="3168046"/>
                  <a:pt x="2694080" y="3170549"/>
                </a:cubicBezTo>
                <a:lnTo>
                  <a:pt x="2694835" y="3168951"/>
                </a:lnTo>
                <a:lnTo>
                  <a:pt x="2701962" y="3170549"/>
                </a:lnTo>
                <a:cubicBezTo>
                  <a:pt x="2709844" y="3170549"/>
                  <a:pt x="2713787" y="3175549"/>
                  <a:pt x="2709844" y="3185556"/>
                </a:cubicBezTo>
                <a:cubicBezTo>
                  <a:pt x="2707875" y="3190559"/>
                  <a:pt x="2706890" y="3193061"/>
                  <a:pt x="2707383" y="3193686"/>
                </a:cubicBezTo>
                <a:cubicBezTo>
                  <a:pt x="2707876" y="3194312"/>
                  <a:pt x="2709846" y="3193062"/>
                  <a:pt x="2713787" y="3190562"/>
                </a:cubicBezTo>
                <a:cubicBezTo>
                  <a:pt x="2717726" y="3185556"/>
                  <a:pt x="2725608" y="3170549"/>
                  <a:pt x="2729551" y="3155537"/>
                </a:cubicBezTo>
                <a:cubicBezTo>
                  <a:pt x="2731521" y="3145531"/>
                  <a:pt x="2732506" y="3139277"/>
                  <a:pt x="2731520" y="3136776"/>
                </a:cubicBezTo>
                <a:close/>
                <a:moveTo>
                  <a:pt x="1913767" y="3130523"/>
                </a:moveTo>
                <a:cubicBezTo>
                  <a:pt x="1909828" y="3130523"/>
                  <a:pt x="1905885" y="3130523"/>
                  <a:pt x="1905885" y="3135524"/>
                </a:cubicBezTo>
                <a:cubicBezTo>
                  <a:pt x="1905885" y="3135524"/>
                  <a:pt x="1909828" y="3140529"/>
                  <a:pt x="1913767" y="3145530"/>
                </a:cubicBezTo>
                <a:cubicBezTo>
                  <a:pt x="1915739" y="3148033"/>
                  <a:pt x="1917709" y="3148033"/>
                  <a:pt x="1919187" y="3146782"/>
                </a:cubicBezTo>
                <a:cubicBezTo>
                  <a:pt x="1920665" y="3145531"/>
                  <a:pt x="1921649" y="3143030"/>
                  <a:pt x="1921649" y="3140529"/>
                </a:cubicBezTo>
                <a:cubicBezTo>
                  <a:pt x="1921649" y="3135524"/>
                  <a:pt x="1917710" y="3130523"/>
                  <a:pt x="1913767" y="3130523"/>
                </a:cubicBezTo>
                <a:close/>
                <a:moveTo>
                  <a:pt x="2967980" y="3130522"/>
                </a:moveTo>
                <a:cubicBezTo>
                  <a:pt x="2966995" y="3128020"/>
                  <a:pt x="2966010" y="3128020"/>
                  <a:pt x="2966010" y="3130523"/>
                </a:cubicBezTo>
                <a:cubicBezTo>
                  <a:pt x="2962066" y="3135524"/>
                  <a:pt x="2962066" y="3145530"/>
                  <a:pt x="2966010" y="3150536"/>
                </a:cubicBezTo>
                <a:cubicBezTo>
                  <a:pt x="2967979" y="3155539"/>
                  <a:pt x="2968964" y="3156789"/>
                  <a:pt x="2969456" y="3155538"/>
                </a:cubicBezTo>
                <a:cubicBezTo>
                  <a:pt x="2969949" y="3154286"/>
                  <a:pt x="2969949" y="3150533"/>
                  <a:pt x="2969949" y="3145530"/>
                </a:cubicBezTo>
                <a:cubicBezTo>
                  <a:pt x="2969949" y="3138027"/>
                  <a:pt x="2968965" y="3133023"/>
                  <a:pt x="2967980" y="3130522"/>
                </a:cubicBezTo>
                <a:close/>
                <a:moveTo>
                  <a:pt x="1532972" y="3126769"/>
                </a:moveTo>
                <a:cubicBezTo>
                  <a:pt x="1530510" y="3126769"/>
                  <a:pt x="1527554" y="3128020"/>
                  <a:pt x="1523613" y="3130523"/>
                </a:cubicBezTo>
                <a:cubicBezTo>
                  <a:pt x="1519670" y="3130523"/>
                  <a:pt x="1515731" y="3140529"/>
                  <a:pt x="1519670" y="3145530"/>
                </a:cubicBezTo>
                <a:cubicBezTo>
                  <a:pt x="1521640" y="3148032"/>
                  <a:pt x="1524104" y="3148970"/>
                  <a:pt x="1526628" y="3148814"/>
                </a:cubicBezTo>
                <a:cubicBezTo>
                  <a:pt x="1534202" y="3148345"/>
                  <a:pt x="1542331" y="3138028"/>
                  <a:pt x="1539377" y="3130523"/>
                </a:cubicBezTo>
                <a:cubicBezTo>
                  <a:pt x="1537406" y="3128020"/>
                  <a:pt x="1535435" y="3126769"/>
                  <a:pt x="1532972" y="3126769"/>
                </a:cubicBezTo>
                <a:close/>
                <a:moveTo>
                  <a:pt x="2828073" y="3125517"/>
                </a:moveTo>
                <a:cubicBezTo>
                  <a:pt x="2824134" y="3125517"/>
                  <a:pt x="2824134" y="3135524"/>
                  <a:pt x="2828073" y="3150536"/>
                </a:cubicBezTo>
                <a:cubicBezTo>
                  <a:pt x="2832016" y="3160542"/>
                  <a:pt x="2835955" y="3170549"/>
                  <a:pt x="2835955" y="3165543"/>
                </a:cubicBezTo>
                <a:cubicBezTo>
                  <a:pt x="2839898" y="3160542"/>
                  <a:pt x="2832016" y="3125517"/>
                  <a:pt x="2828073" y="3125517"/>
                </a:cubicBezTo>
                <a:close/>
                <a:moveTo>
                  <a:pt x="2544323" y="3125517"/>
                </a:moveTo>
                <a:cubicBezTo>
                  <a:pt x="2540384" y="3125517"/>
                  <a:pt x="2532503" y="3135524"/>
                  <a:pt x="2528559" y="3150536"/>
                </a:cubicBezTo>
                <a:cubicBezTo>
                  <a:pt x="2525605" y="3169296"/>
                  <a:pt x="2529300" y="3188059"/>
                  <a:pt x="2536319" y="3189935"/>
                </a:cubicBezTo>
                <a:cubicBezTo>
                  <a:pt x="2538659" y="3190560"/>
                  <a:pt x="2541368" y="3189309"/>
                  <a:pt x="2544323" y="3185556"/>
                </a:cubicBezTo>
                <a:cubicBezTo>
                  <a:pt x="2556148" y="3175549"/>
                  <a:pt x="2556148" y="3125517"/>
                  <a:pt x="2544323" y="3125517"/>
                </a:cubicBezTo>
                <a:close/>
                <a:moveTo>
                  <a:pt x="1338385" y="3125517"/>
                </a:moveTo>
                <a:cubicBezTo>
                  <a:pt x="1326564" y="3130523"/>
                  <a:pt x="1318682" y="3130523"/>
                  <a:pt x="1318682" y="3135524"/>
                </a:cubicBezTo>
                <a:cubicBezTo>
                  <a:pt x="1318682" y="3138026"/>
                  <a:pt x="1326564" y="3140528"/>
                  <a:pt x="1334939" y="3141153"/>
                </a:cubicBezTo>
                <a:cubicBezTo>
                  <a:pt x="1343313" y="3141778"/>
                  <a:pt x="1352180" y="3140527"/>
                  <a:pt x="1354149" y="3135524"/>
                </a:cubicBezTo>
                <a:cubicBezTo>
                  <a:pt x="1358092" y="3125517"/>
                  <a:pt x="1350210" y="3125517"/>
                  <a:pt x="1338385" y="3125517"/>
                </a:cubicBezTo>
                <a:close/>
                <a:moveTo>
                  <a:pt x="1860073" y="3124893"/>
                </a:moveTo>
                <a:cubicBezTo>
                  <a:pt x="1858595" y="3123017"/>
                  <a:pt x="1856625" y="3123017"/>
                  <a:pt x="1854655" y="3125517"/>
                </a:cubicBezTo>
                <a:cubicBezTo>
                  <a:pt x="1850712" y="3130523"/>
                  <a:pt x="1846773" y="3135524"/>
                  <a:pt x="1846773" y="3140529"/>
                </a:cubicBezTo>
                <a:cubicBezTo>
                  <a:pt x="1846773" y="3145530"/>
                  <a:pt x="1850712" y="3150536"/>
                  <a:pt x="1854655" y="3150536"/>
                </a:cubicBezTo>
                <a:cubicBezTo>
                  <a:pt x="1858594" y="3150536"/>
                  <a:pt x="1862537" y="3140529"/>
                  <a:pt x="1862537" y="3135524"/>
                </a:cubicBezTo>
                <a:cubicBezTo>
                  <a:pt x="1862537" y="3130521"/>
                  <a:pt x="1861551" y="3126769"/>
                  <a:pt x="1860073" y="3124893"/>
                </a:cubicBezTo>
                <a:close/>
                <a:moveTo>
                  <a:pt x="2891129" y="3115511"/>
                </a:moveTo>
                <a:cubicBezTo>
                  <a:pt x="2891129" y="3115511"/>
                  <a:pt x="2883247" y="3120516"/>
                  <a:pt x="2879308" y="3130523"/>
                </a:cubicBezTo>
                <a:cubicBezTo>
                  <a:pt x="2875365" y="3140529"/>
                  <a:pt x="2871426" y="3145530"/>
                  <a:pt x="2879308" y="3145530"/>
                </a:cubicBezTo>
                <a:cubicBezTo>
                  <a:pt x="2887190" y="3145530"/>
                  <a:pt x="2891129" y="3140529"/>
                  <a:pt x="2891129" y="3130523"/>
                </a:cubicBezTo>
                <a:cubicBezTo>
                  <a:pt x="2891129" y="3125517"/>
                  <a:pt x="2895072" y="3115511"/>
                  <a:pt x="2891129" y="3115511"/>
                </a:cubicBezTo>
                <a:close/>
                <a:moveTo>
                  <a:pt x="1279273" y="3115511"/>
                </a:moveTo>
                <a:cubicBezTo>
                  <a:pt x="1275329" y="3115511"/>
                  <a:pt x="1271391" y="3120516"/>
                  <a:pt x="1271391" y="3125517"/>
                </a:cubicBezTo>
                <a:cubicBezTo>
                  <a:pt x="1271391" y="3130523"/>
                  <a:pt x="1275329" y="3135524"/>
                  <a:pt x="1279273" y="3135524"/>
                </a:cubicBezTo>
                <a:cubicBezTo>
                  <a:pt x="1283212" y="3135524"/>
                  <a:pt x="1287155" y="3130523"/>
                  <a:pt x="1287155" y="3125517"/>
                </a:cubicBezTo>
                <a:cubicBezTo>
                  <a:pt x="1287155" y="3120516"/>
                  <a:pt x="1283212" y="3115511"/>
                  <a:pt x="1279273" y="3115511"/>
                </a:cubicBezTo>
                <a:close/>
                <a:moveTo>
                  <a:pt x="1982243" y="3114888"/>
                </a:moveTo>
                <a:cubicBezTo>
                  <a:pt x="1980765" y="3114262"/>
                  <a:pt x="1978795" y="3118014"/>
                  <a:pt x="1976823" y="3125517"/>
                </a:cubicBezTo>
                <a:cubicBezTo>
                  <a:pt x="1972884" y="3130523"/>
                  <a:pt x="1972884" y="3140529"/>
                  <a:pt x="1976823" y="3140529"/>
                </a:cubicBezTo>
                <a:cubicBezTo>
                  <a:pt x="1978794" y="3143030"/>
                  <a:pt x="1980765" y="3143030"/>
                  <a:pt x="1982243" y="3141154"/>
                </a:cubicBezTo>
                <a:cubicBezTo>
                  <a:pt x="1983720" y="3139278"/>
                  <a:pt x="1984705" y="3135526"/>
                  <a:pt x="1984705" y="3130523"/>
                </a:cubicBezTo>
                <a:cubicBezTo>
                  <a:pt x="1984705" y="3120517"/>
                  <a:pt x="1983721" y="3115513"/>
                  <a:pt x="1982243" y="3114888"/>
                </a:cubicBezTo>
                <a:close/>
                <a:moveTo>
                  <a:pt x="7759544" y="3098780"/>
                </a:moveTo>
                <a:cubicBezTo>
                  <a:pt x="7759544" y="3098780"/>
                  <a:pt x="7755605" y="3103781"/>
                  <a:pt x="7751662" y="3108787"/>
                </a:cubicBezTo>
                <a:cubicBezTo>
                  <a:pt x="7747724" y="3113788"/>
                  <a:pt x="7751662" y="3118793"/>
                  <a:pt x="7755605" y="3118793"/>
                </a:cubicBezTo>
                <a:cubicBezTo>
                  <a:pt x="7759544" y="3118793"/>
                  <a:pt x="7763487" y="3113788"/>
                  <a:pt x="7763487" y="3108787"/>
                </a:cubicBezTo>
                <a:cubicBezTo>
                  <a:pt x="7759544" y="3103781"/>
                  <a:pt x="7759544" y="3098780"/>
                  <a:pt x="7759544" y="3098780"/>
                </a:cubicBezTo>
                <a:close/>
                <a:moveTo>
                  <a:pt x="12068999" y="2999339"/>
                </a:moveTo>
                <a:cubicBezTo>
                  <a:pt x="12067029" y="3001215"/>
                  <a:pt x="12065058" y="3008720"/>
                  <a:pt x="12063087" y="3023729"/>
                </a:cubicBezTo>
                <a:cubicBezTo>
                  <a:pt x="12059149" y="3043742"/>
                  <a:pt x="12055205" y="3068761"/>
                  <a:pt x="12051267" y="3083768"/>
                </a:cubicBezTo>
                <a:cubicBezTo>
                  <a:pt x="12050282" y="3087521"/>
                  <a:pt x="12049789" y="3090023"/>
                  <a:pt x="12049850" y="3091274"/>
                </a:cubicBezTo>
                <a:cubicBezTo>
                  <a:pt x="12049912" y="3092525"/>
                  <a:pt x="12050527" y="3092525"/>
                  <a:pt x="12051759" y="3091274"/>
                </a:cubicBezTo>
                <a:cubicBezTo>
                  <a:pt x="12054222" y="3088773"/>
                  <a:pt x="12059148" y="3081268"/>
                  <a:pt x="12067030" y="3068761"/>
                </a:cubicBezTo>
                <a:cubicBezTo>
                  <a:pt x="12078851" y="3048748"/>
                  <a:pt x="12090676" y="3038742"/>
                  <a:pt x="12098558" y="3043742"/>
                </a:cubicBezTo>
                <a:cubicBezTo>
                  <a:pt x="12106440" y="3048748"/>
                  <a:pt x="12110379" y="3043742"/>
                  <a:pt x="12110379" y="3028735"/>
                </a:cubicBezTo>
                <a:cubicBezTo>
                  <a:pt x="12110379" y="3008722"/>
                  <a:pt x="12106440" y="3008722"/>
                  <a:pt x="12094615" y="3018729"/>
                </a:cubicBezTo>
                <a:cubicBezTo>
                  <a:pt x="12082794" y="3028735"/>
                  <a:pt x="12078851" y="3028735"/>
                  <a:pt x="12074912" y="3008722"/>
                </a:cubicBezTo>
                <a:cubicBezTo>
                  <a:pt x="12072940" y="3001216"/>
                  <a:pt x="12070970" y="2997463"/>
                  <a:pt x="12068999" y="2999339"/>
                </a:cubicBezTo>
                <a:close/>
                <a:moveTo>
                  <a:pt x="7477274" y="2968694"/>
                </a:moveTo>
                <a:cubicBezTo>
                  <a:pt x="7476781" y="2967443"/>
                  <a:pt x="7473825" y="2971197"/>
                  <a:pt x="7467912" y="2978703"/>
                </a:cubicBezTo>
                <a:cubicBezTo>
                  <a:pt x="7460030" y="2988709"/>
                  <a:pt x="7456091" y="2998716"/>
                  <a:pt x="7456091" y="3003716"/>
                </a:cubicBezTo>
                <a:cubicBezTo>
                  <a:pt x="7456091" y="3007469"/>
                  <a:pt x="7456584" y="3009971"/>
                  <a:pt x="7457446" y="3011222"/>
                </a:cubicBezTo>
                <a:cubicBezTo>
                  <a:pt x="7458309" y="3012473"/>
                  <a:pt x="7459540" y="3012473"/>
                  <a:pt x="7461018" y="3011222"/>
                </a:cubicBezTo>
                <a:cubicBezTo>
                  <a:pt x="7463973" y="3008721"/>
                  <a:pt x="7467914" y="3001216"/>
                  <a:pt x="7471855" y="2988709"/>
                </a:cubicBezTo>
                <a:cubicBezTo>
                  <a:pt x="7475796" y="2976200"/>
                  <a:pt x="7477767" y="2969945"/>
                  <a:pt x="7477274" y="2968694"/>
                </a:cubicBezTo>
                <a:close/>
                <a:moveTo>
                  <a:pt x="7424563" y="2968068"/>
                </a:moveTo>
                <a:cubicBezTo>
                  <a:pt x="7421607" y="2969945"/>
                  <a:pt x="7420621" y="2976200"/>
                  <a:pt x="7420621" y="2988709"/>
                </a:cubicBezTo>
                <a:cubicBezTo>
                  <a:pt x="7420621" y="3001216"/>
                  <a:pt x="7423577" y="3007469"/>
                  <a:pt x="7428011" y="3008094"/>
                </a:cubicBezTo>
                <a:cubicBezTo>
                  <a:pt x="7432445" y="3008719"/>
                  <a:pt x="7438356" y="3003716"/>
                  <a:pt x="7444266" y="2993710"/>
                </a:cubicBezTo>
                <a:cubicBezTo>
                  <a:pt x="7448210" y="2988709"/>
                  <a:pt x="7444266" y="2978703"/>
                  <a:pt x="7440328" y="2973697"/>
                </a:cubicBezTo>
                <a:cubicBezTo>
                  <a:pt x="7432446" y="2968694"/>
                  <a:pt x="7427519" y="2966192"/>
                  <a:pt x="7424563" y="2968068"/>
                </a:cubicBezTo>
                <a:close/>
                <a:moveTo>
                  <a:pt x="7433923" y="2898025"/>
                </a:moveTo>
                <a:cubicBezTo>
                  <a:pt x="7432445" y="2899901"/>
                  <a:pt x="7430475" y="2903654"/>
                  <a:pt x="7428503" y="2908657"/>
                </a:cubicBezTo>
                <a:cubicBezTo>
                  <a:pt x="7424564" y="2913658"/>
                  <a:pt x="7428503" y="2918664"/>
                  <a:pt x="7432446" y="2918664"/>
                </a:cubicBezTo>
                <a:cubicBezTo>
                  <a:pt x="7436385" y="2918664"/>
                  <a:pt x="7440328" y="2913658"/>
                  <a:pt x="7440328" y="2908657"/>
                </a:cubicBezTo>
                <a:cubicBezTo>
                  <a:pt x="7440328" y="2903651"/>
                  <a:pt x="7440328" y="2898651"/>
                  <a:pt x="7436385" y="2898651"/>
                </a:cubicBezTo>
                <a:cubicBezTo>
                  <a:pt x="7436385" y="2896148"/>
                  <a:pt x="7435400" y="2896148"/>
                  <a:pt x="7433923" y="2898025"/>
                </a:cubicBezTo>
                <a:close/>
                <a:moveTo>
                  <a:pt x="10450516" y="2870200"/>
                </a:moveTo>
                <a:lnTo>
                  <a:pt x="10447288" y="2878638"/>
                </a:lnTo>
                <a:cubicBezTo>
                  <a:pt x="10447288" y="2881138"/>
                  <a:pt x="10448274" y="2882388"/>
                  <a:pt x="10450245" y="2881762"/>
                </a:cubicBezTo>
                <a:cubicBezTo>
                  <a:pt x="10452216" y="2881136"/>
                  <a:pt x="10455172" y="2878635"/>
                  <a:pt x="10459113" y="2873632"/>
                </a:cubicBezTo>
                <a:lnTo>
                  <a:pt x="10461531" y="2870200"/>
                </a:lnTo>
                <a:close/>
                <a:moveTo>
                  <a:pt x="9721001" y="2869755"/>
                </a:moveTo>
                <a:lnTo>
                  <a:pt x="9726092" y="2873632"/>
                </a:lnTo>
                <a:cubicBezTo>
                  <a:pt x="9728062" y="2873632"/>
                  <a:pt x="9731017" y="2872381"/>
                  <a:pt x="9733973" y="2870506"/>
                </a:cubicBezTo>
                <a:lnTo>
                  <a:pt x="9734611" y="2869948"/>
                </a:lnTo>
                <a:lnTo>
                  <a:pt x="9730457" y="2869888"/>
                </a:lnTo>
                <a:close/>
                <a:moveTo>
                  <a:pt x="9521384" y="2867084"/>
                </a:moveTo>
                <a:lnTo>
                  <a:pt x="9530026" y="2874259"/>
                </a:lnTo>
                <a:cubicBezTo>
                  <a:pt x="9530519" y="2873947"/>
                  <a:pt x="9530273" y="2872540"/>
                  <a:pt x="9529411" y="2869960"/>
                </a:cubicBezTo>
                <a:lnTo>
                  <a:pt x="9528351" y="2867173"/>
                </a:lnTo>
                <a:close/>
                <a:moveTo>
                  <a:pt x="8300936" y="2865502"/>
                </a:moveTo>
                <a:cubicBezTo>
                  <a:pt x="8299459" y="2864877"/>
                  <a:pt x="8297489" y="2866128"/>
                  <a:pt x="8295517" y="2868631"/>
                </a:cubicBezTo>
                <a:cubicBezTo>
                  <a:pt x="8291578" y="2873632"/>
                  <a:pt x="8287635" y="2878638"/>
                  <a:pt x="8287635" y="2888644"/>
                </a:cubicBezTo>
                <a:cubicBezTo>
                  <a:pt x="8287635" y="2891144"/>
                  <a:pt x="8288621" y="2893646"/>
                  <a:pt x="8290099" y="2894897"/>
                </a:cubicBezTo>
                <a:cubicBezTo>
                  <a:pt x="8291577" y="2896148"/>
                  <a:pt x="8293548" y="2896148"/>
                  <a:pt x="8295517" y="2893645"/>
                </a:cubicBezTo>
                <a:cubicBezTo>
                  <a:pt x="8299460" y="2888644"/>
                  <a:pt x="8303398" y="2883638"/>
                  <a:pt x="8303398" y="2873632"/>
                </a:cubicBezTo>
                <a:cubicBezTo>
                  <a:pt x="8303398" y="2868629"/>
                  <a:pt x="8302414" y="2866127"/>
                  <a:pt x="8300936" y="2865502"/>
                </a:cubicBezTo>
                <a:close/>
                <a:moveTo>
                  <a:pt x="11412829" y="2858625"/>
                </a:moveTo>
                <a:cubicBezTo>
                  <a:pt x="11408886" y="2858625"/>
                  <a:pt x="11404947" y="2868631"/>
                  <a:pt x="11404947" y="2878638"/>
                </a:cubicBezTo>
                <a:cubicBezTo>
                  <a:pt x="11404947" y="2883641"/>
                  <a:pt x="11405932" y="2887393"/>
                  <a:pt x="11407409" y="2889268"/>
                </a:cubicBezTo>
                <a:cubicBezTo>
                  <a:pt x="11408887" y="2891144"/>
                  <a:pt x="11410858" y="2891144"/>
                  <a:pt x="11412829" y="2888644"/>
                </a:cubicBezTo>
                <a:cubicBezTo>
                  <a:pt x="11416768" y="2883638"/>
                  <a:pt x="11420711" y="2878638"/>
                  <a:pt x="11420711" y="2868631"/>
                </a:cubicBezTo>
                <a:cubicBezTo>
                  <a:pt x="11420711" y="2863625"/>
                  <a:pt x="11416768" y="2858625"/>
                  <a:pt x="11412829" y="2858625"/>
                </a:cubicBezTo>
                <a:close/>
                <a:moveTo>
                  <a:pt x="7933350" y="2848253"/>
                </a:moveTo>
                <a:lnTo>
                  <a:pt x="7932947" y="2863625"/>
                </a:lnTo>
                <a:cubicBezTo>
                  <a:pt x="7934919" y="2873632"/>
                  <a:pt x="7937875" y="2879886"/>
                  <a:pt x="7942309" y="2881763"/>
                </a:cubicBezTo>
                <a:cubicBezTo>
                  <a:pt x="7946743" y="2883639"/>
                  <a:pt x="7952654" y="2881138"/>
                  <a:pt x="7960536" y="2873632"/>
                </a:cubicBezTo>
                <a:cubicBezTo>
                  <a:pt x="7964477" y="2868628"/>
                  <a:pt x="7966448" y="2864877"/>
                  <a:pt x="7966448" y="2860499"/>
                </a:cubicBezTo>
                <a:lnTo>
                  <a:pt x="7962308" y="2848673"/>
                </a:lnTo>
                <a:lnTo>
                  <a:pt x="7944119" y="2848424"/>
                </a:lnTo>
                <a:close/>
                <a:moveTo>
                  <a:pt x="7917536" y="2848003"/>
                </a:moveTo>
                <a:lnTo>
                  <a:pt x="7917676" y="2851745"/>
                </a:lnTo>
                <a:cubicBezTo>
                  <a:pt x="7918169" y="2854871"/>
                  <a:pt x="7919155" y="2856122"/>
                  <a:pt x="7921126" y="2853619"/>
                </a:cubicBezTo>
                <a:lnTo>
                  <a:pt x="7921126" y="2848060"/>
                </a:lnTo>
                <a:close/>
                <a:moveTo>
                  <a:pt x="12008879" y="2654258"/>
                </a:moveTo>
                <a:cubicBezTo>
                  <a:pt x="12005165" y="2656072"/>
                  <a:pt x="12005165" y="2656072"/>
                  <a:pt x="12012590" y="2656072"/>
                </a:cubicBezTo>
                <a:lnTo>
                  <a:pt x="12014028" y="2655720"/>
                </a:lnTo>
                <a:lnTo>
                  <a:pt x="12013095" y="2654258"/>
                </a:lnTo>
                <a:close/>
                <a:moveTo>
                  <a:pt x="11103535" y="2558887"/>
                </a:moveTo>
                <a:lnTo>
                  <a:pt x="11073152" y="2561267"/>
                </a:lnTo>
                <a:lnTo>
                  <a:pt x="11078996" y="2562390"/>
                </a:lnTo>
                <a:cubicBezTo>
                  <a:pt x="11082708" y="2564432"/>
                  <a:pt x="11086420" y="2568061"/>
                  <a:pt x="11091987" y="2574413"/>
                </a:cubicBezTo>
                <a:cubicBezTo>
                  <a:pt x="11099411" y="2583486"/>
                  <a:pt x="11103125" y="2590744"/>
                  <a:pt x="11103125" y="2590744"/>
                </a:cubicBezTo>
                <a:cubicBezTo>
                  <a:pt x="11103125" y="2590744"/>
                  <a:pt x="11106835" y="2596187"/>
                  <a:pt x="11117973" y="2601632"/>
                </a:cubicBezTo>
                <a:cubicBezTo>
                  <a:pt x="11123541" y="2604354"/>
                  <a:pt x="11130502" y="2609458"/>
                  <a:pt x="11137694" y="2615667"/>
                </a:cubicBezTo>
                <a:lnTo>
                  <a:pt x="11154810" y="2632424"/>
                </a:lnTo>
                <a:lnTo>
                  <a:pt x="11157773" y="2631601"/>
                </a:lnTo>
                <a:lnTo>
                  <a:pt x="11187896" y="2632068"/>
                </a:lnTo>
                <a:lnTo>
                  <a:pt x="11184790" y="2628398"/>
                </a:lnTo>
                <a:cubicBezTo>
                  <a:pt x="11181077" y="2625222"/>
                  <a:pt x="11177365" y="2623408"/>
                  <a:pt x="11173653" y="2623408"/>
                </a:cubicBezTo>
                <a:cubicBezTo>
                  <a:pt x="11169943" y="2623408"/>
                  <a:pt x="11166229" y="2617965"/>
                  <a:pt x="11166229" y="2612520"/>
                </a:cubicBezTo>
                <a:cubicBezTo>
                  <a:pt x="11166229" y="2607075"/>
                  <a:pt x="11162519" y="2601632"/>
                  <a:pt x="11158805" y="2601632"/>
                </a:cubicBezTo>
                <a:cubicBezTo>
                  <a:pt x="11155095" y="2601632"/>
                  <a:pt x="11147671" y="2601632"/>
                  <a:pt x="11143957" y="2599818"/>
                </a:cubicBezTo>
                <a:cubicBezTo>
                  <a:pt x="11140247" y="2599818"/>
                  <a:pt x="11106835" y="2567153"/>
                  <a:pt x="11106835" y="2563525"/>
                </a:cubicBezTo>
                <a:cubicBezTo>
                  <a:pt x="11106835" y="2561710"/>
                  <a:pt x="11110549" y="2563525"/>
                  <a:pt x="11114259" y="2563525"/>
                </a:cubicBezTo>
                <a:cubicBezTo>
                  <a:pt x="11117973" y="2565339"/>
                  <a:pt x="11117973" y="2563525"/>
                  <a:pt x="11117973" y="2561710"/>
                </a:cubicBezTo>
                <a:close/>
                <a:moveTo>
                  <a:pt x="6336" y="2375030"/>
                </a:moveTo>
                <a:cubicBezTo>
                  <a:pt x="2397" y="2380036"/>
                  <a:pt x="6336" y="2385036"/>
                  <a:pt x="10279" y="2395043"/>
                </a:cubicBezTo>
                <a:cubicBezTo>
                  <a:pt x="14220" y="2397546"/>
                  <a:pt x="17175" y="2398797"/>
                  <a:pt x="19145" y="2398797"/>
                </a:cubicBezTo>
                <a:cubicBezTo>
                  <a:pt x="21115" y="2398797"/>
                  <a:pt x="22100" y="2397546"/>
                  <a:pt x="22100" y="2395043"/>
                </a:cubicBezTo>
                <a:cubicBezTo>
                  <a:pt x="22100" y="2380036"/>
                  <a:pt x="10279" y="2370029"/>
                  <a:pt x="6336" y="2375030"/>
                </a:cubicBezTo>
                <a:close/>
                <a:moveTo>
                  <a:pt x="524121" y="2367750"/>
                </a:moveTo>
                <a:lnTo>
                  <a:pt x="524821" y="2369010"/>
                </a:lnTo>
                <a:lnTo>
                  <a:pt x="524959" y="2367766"/>
                </a:lnTo>
                <a:close/>
                <a:moveTo>
                  <a:pt x="85474" y="2358490"/>
                </a:moveTo>
                <a:lnTo>
                  <a:pt x="85648" y="2363149"/>
                </a:lnTo>
                <a:cubicBezTo>
                  <a:pt x="86141" y="2366276"/>
                  <a:pt x="87127" y="2367526"/>
                  <a:pt x="89099" y="2365023"/>
                </a:cubicBezTo>
                <a:lnTo>
                  <a:pt x="92544" y="2358661"/>
                </a:lnTo>
                <a:close/>
                <a:moveTo>
                  <a:pt x="12090676" y="1842963"/>
                </a:moveTo>
                <a:cubicBezTo>
                  <a:pt x="12086733" y="1842963"/>
                  <a:pt x="12082794" y="1847968"/>
                  <a:pt x="12082794" y="1852969"/>
                </a:cubicBezTo>
                <a:cubicBezTo>
                  <a:pt x="12082794" y="1857975"/>
                  <a:pt x="12086733" y="1862976"/>
                  <a:pt x="12094615" y="1862976"/>
                </a:cubicBezTo>
                <a:cubicBezTo>
                  <a:pt x="12098556" y="1865478"/>
                  <a:pt x="12101512" y="1865478"/>
                  <a:pt x="12102990" y="1863602"/>
                </a:cubicBezTo>
                <a:cubicBezTo>
                  <a:pt x="12104468" y="1861725"/>
                  <a:pt x="12104468" y="1857972"/>
                  <a:pt x="12102497" y="1852969"/>
                </a:cubicBezTo>
                <a:cubicBezTo>
                  <a:pt x="12098558" y="1847968"/>
                  <a:pt x="12094615" y="1842963"/>
                  <a:pt x="12090676" y="1842963"/>
                </a:cubicBezTo>
                <a:close/>
                <a:moveTo>
                  <a:pt x="12174913" y="1810598"/>
                </a:moveTo>
                <a:cubicBezTo>
                  <a:pt x="12168263" y="1812944"/>
                  <a:pt x="12161614" y="1827953"/>
                  <a:pt x="12161614" y="1842963"/>
                </a:cubicBezTo>
                <a:cubicBezTo>
                  <a:pt x="12161614" y="1850469"/>
                  <a:pt x="12161614" y="1854222"/>
                  <a:pt x="12163092" y="1853597"/>
                </a:cubicBezTo>
                <a:cubicBezTo>
                  <a:pt x="12164569" y="1852972"/>
                  <a:pt x="12167525" y="1847969"/>
                  <a:pt x="12173435" y="1837962"/>
                </a:cubicBezTo>
                <a:cubicBezTo>
                  <a:pt x="12181317" y="1827955"/>
                  <a:pt x="12185260" y="1812943"/>
                  <a:pt x="12181317" y="1812943"/>
                </a:cubicBezTo>
                <a:cubicBezTo>
                  <a:pt x="12179347" y="1810442"/>
                  <a:pt x="12177130" y="1809816"/>
                  <a:pt x="12174913" y="1810598"/>
                </a:cubicBezTo>
                <a:close/>
                <a:moveTo>
                  <a:pt x="11292136" y="1786677"/>
                </a:moveTo>
                <a:cubicBezTo>
                  <a:pt x="11290658" y="1785427"/>
                  <a:pt x="11288688" y="1785427"/>
                  <a:pt x="11286718" y="1787929"/>
                </a:cubicBezTo>
                <a:cubicBezTo>
                  <a:pt x="11278836" y="1792930"/>
                  <a:pt x="11278836" y="1802937"/>
                  <a:pt x="11278836" y="1807942"/>
                </a:cubicBezTo>
                <a:cubicBezTo>
                  <a:pt x="11278836" y="1810443"/>
                  <a:pt x="11279821" y="1812944"/>
                  <a:pt x="11281298" y="1814195"/>
                </a:cubicBezTo>
                <a:cubicBezTo>
                  <a:pt x="11282776" y="1815446"/>
                  <a:pt x="11284746" y="1815446"/>
                  <a:pt x="11286718" y="1812943"/>
                </a:cubicBezTo>
                <a:cubicBezTo>
                  <a:pt x="11290657" y="1807942"/>
                  <a:pt x="11294600" y="1802937"/>
                  <a:pt x="11294600" y="1792930"/>
                </a:cubicBezTo>
                <a:cubicBezTo>
                  <a:pt x="11294600" y="1790430"/>
                  <a:pt x="11293614" y="1787928"/>
                  <a:pt x="11292136" y="1786677"/>
                </a:cubicBezTo>
                <a:close/>
                <a:moveTo>
                  <a:pt x="12045353" y="1662848"/>
                </a:moveTo>
                <a:cubicBezTo>
                  <a:pt x="12041413" y="1662848"/>
                  <a:pt x="12039442" y="1667852"/>
                  <a:pt x="12039442" y="1677858"/>
                </a:cubicBezTo>
                <a:cubicBezTo>
                  <a:pt x="12039442" y="1687864"/>
                  <a:pt x="12031560" y="1687864"/>
                  <a:pt x="12019739" y="1682859"/>
                </a:cubicBezTo>
                <a:lnTo>
                  <a:pt x="12000032" y="1677858"/>
                </a:lnTo>
                <a:lnTo>
                  <a:pt x="12019739" y="1692865"/>
                </a:lnTo>
                <a:cubicBezTo>
                  <a:pt x="12031560" y="1697871"/>
                  <a:pt x="12043385" y="1707877"/>
                  <a:pt x="12051267" y="1712878"/>
                </a:cubicBezTo>
                <a:cubicBezTo>
                  <a:pt x="12053236" y="1715381"/>
                  <a:pt x="12056191" y="1715381"/>
                  <a:pt x="12059147" y="1714130"/>
                </a:cubicBezTo>
                <a:cubicBezTo>
                  <a:pt x="12062102" y="1712879"/>
                  <a:pt x="12065058" y="1710378"/>
                  <a:pt x="12067030" y="1707877"/>
                </a:cubicBezTo>
                <a:cubicBezTo>
                  <a:pt x="12074912" y="1697871"/>
                  <a:pt x="12074912" y="1692865"/>
                  <a:pt x="12063087" y="1677858"/>
                </a:cubicBezTo>
                <a:cubicBezTo>
                  <a:pt x="12055205" y="1667852"/>
                  <a:pt x="12049294" y="1662848"/>
                  <a:pt x="12045353" y="1662848"/>
                </a:cubicBezTo>
                <a:close/>
                <a:moveTo>
                  <a:pt x="10912323" y="1627826"/>
                </a:moveTo>
                <a:cubicBezTo>
                  <a:pt x="10908384" y="1627826"/>
                  <a:pt x="10904441" y="1637832"/>
                  <a:pt x="10904441" y="1647839"/>
                </a:cubicBezTo>
                <a:cubicBezTo>
                  <a:pt x="10904441" y="1652842"/>
                  <a:pt x="10905427" y="1656594"/>
                  <a:pt x="10906905" y="1658470"/>
                </a:cubicBezTo>
                <a:cubicBezTo>
                  <a:pt x="10908383" y="1660345"/>
                  <a:pt x="10910353" y="1660345"/>
                  <a:pt x="10912323" y="1657845"/>
                </a:cubicBezTo>
                <a:cubicBezTo>
                  <a:pt x="10916266" y="1652839"/>
                  <a:pt x="10920205" y="1647839"/>
                  <a:pt x="10920205" y="1637832"/>
                </a:cubicBezTo>
                <a:cubicBezTo>
                  <a:pt x="10920205" y="1632826"/>
                  <a:pt x="10916266" y="1627826"/>
                  <a:pt x="10912323" y="1627826"/>
                </a:cubicBezTo>
                <a:close/>
                <a:moveTo>
                  <a:pt x="12094616" y="1601558"/>
                </a:moveTo>
                <a:cubicBezTo>
                  <a:pt x="12091660" y="1600307"/>
                  <a:pt x="12086733" y="1600307"/>
                  <a:pt x="12078851" y="1602807"/>
                </a:cubicBezTo>
                <a:cubicBezTo>
                  <a:pt x="12063087" y="1607813"/>
                  <a:pt x="12063087" y="1612813"/>
                  <a:pt x="12070969" y="1617819"/>
                </a:cubicBezTo>
                <a:cubicBezTo>
                  <a:pt x="12076882" y="1622822"/>
                  <a:pt x="12082793" y="1625324"/>
                  <a:pt x="12087719" y="1624073"/>
                </a:cubicBezTo>
                <a:cubicBezTo>
                  <a:pt x="12092646" y="1622822"/>
                  <a:pt x="12096587" y="1617819"/>
                  <a:pt x="12098558" y="1607813"/>
                </a:cubicBezTo>
                <a:cubicBezTo>
                  <a:pt x="12098558" y="1605310"/>
                  <a:pt x="12097572" y="1602808"/>
                  <a:pt x="12094616" y="1601558"/>
                </a:cubicBezTo>
                <a:close/>
                <a:moveTo>
                  <a:pt x="11906928" y="1597180"/>
                </a:moveTo>
                <a:cubicBezTo>
                  <a:pt x="11905450" y="1595303"/>
                  <a:pt x="11903479" y="1595303"/>
                  <a:pt x="11901510" y="1597806"/>
                </a:cubicBezTo>
                <a:cubicBezTo>
                  <a:pt x="11897567" y="1602807"/>
                  <a:pt x="11897567" y="1607813"/>
                  <a:pt x="11897567" y="1617819"/>
                </a:cubicBezTo>
                <a:cubicBezTo>
                  <a:pt x="11901507" y="1625323"/>
                  <a:pt x="11904464" y="1627824"/>
                  <a:pt x="11906435" y="1625948"/>
                </a:cubicBezTo>
                <a:cubicBezTo>
                  <a:pt x="11908406" y="1624073"/>
                  <a:pt x="11909392" y="1617819"/>
                  <a:pt x="11909392" y="1607813"/>
                </a:cubicBezTo>
                <a:cubicBezTo>
                  <a:pt x="11909392" y="1602810"/>
                  <a:pt x="11908406" y="1599056"/>
                  <a:pt x="11906928" y="1597180"/>
                </a:cubicBezTo>
                <a:close/>
                <a:moveTo>
                  <a:pt x="12153731" y="607917"/>
                </a:moveTo>
                <a:lnTo>
                  <a:pt x="12139654" y="609065"/>
                </a:lnTo>
                <a:lnTo>
                  <a:pt x="12141907" y="612163"/>
                </a:lnTo>
                <a:lnTo>
                  <a:pt x="12143774" y="616193"/>
                </a:lnTo>
                <a:lnTo>
                  <a:pt x="12150241" y="619466"/>
                </a:lnTo>
                <a:cubicBezTo>
                  <a:pt x="12153024" y="623323"/>
                  <a:pt x="12153952" y="628313"/>
                  <a:pt x="12152095" y="632850"/>
                </a:cubicBezTo>
                <a:lnTo>
                  <a:pt x="12153715" y="633714"/>
                </a:lnTo>
                <a:lnTo>
                  <a:pt x="12154716" y="631553"/>
                </a:lnTo>
                <a:cubicBezTo>
                  <a:pt x="12155701" y="627175"/>
                  <a:pt x="12155701" y="622172"/>
                  <a:pt x="12153732" y="617169"/>
                </a:cubicBezTo>
                <a:close/>
                <a:moveTo>
                  <a:pt x="12173647" y="605718"/>
                </a:moveTo>
                <a:lnTo>
                  <a:pt x="12164190" y="606874"/>
                </a:lnTo>
                <a:lnTo>
                  <a:pt x="12165553" y="607163"/>
                </a:lnTo>
                <a:cubicBezTo>
                  <a:pt x="12173435" y="609663"/>
                  <a:pt x="12177376" y="610913"/>
                  <a:pt x="12177376" y="609662"/>
                </a:cubicBezTo>
                <a:close/>
                <a:moveTo>
                  <a:pt x="12138506" y="598987"/>
                </a:moveTo>
                <a:lnTo>
                  <a:pt x="12136929" y="602158"/>
                </a:lnTo>
                <a:lnTo>
                  <a:pt x="12140961" y="600187"/>
                </a:lnTo>
                <a:close/>
                <a:moveTo>
                  <a:pt x="12150776" y="585271"/>
                </a:moveTo>
                <a:lnTo>
                  <a:pt x="12148383" y="587127"/>
                </a:lnTo>
                <a:lnTo>
                  <a:pt x="12153024" y="587711"/>
                </a:lnTo>
                <a:lnTo>
                  <a:pt x="12153637" y="587572"/>
                </a:lnTo>
                <a:close/>
                <a:moveTo>
                  <a:pt x="6304012" y="133574"/>
                </a:moveTo>
                <a:cubicBezTo>
                  <a:pt x="6300075" y="133574"/>
                  <a:pt x="6296131" y="138580"/>
                  <a:pt x="6292191" y="148587"/>
                </a:cubicBezTo>
                <a:cubicBezTo>
                  <a:pt x="6288249" y="153587"/>
                  <a:pt x="6292191" y="163594"/>
                  <a:pt x="6296131" y="163594"/>
                </a:cubicBezTo>
                <a:cubicBezTo>
                  <a:pt x="6300075" y="163594"/>
                  <a:pt x="6304012" y="158593"/>
                  <a:pt x="6307957" y="148587"/>
                </a:cubicBezTo>
                <a:cubicBezTo>
                  <a:pt x="6311895" y="138580"/>
                  <a:pt x="6307957" y="133574"/>
                  <a:pt x="6304012" y="133574"/>
                </a:cubicBezTo>
                <a:close/>
                <a:moveTo>
                  <a:pt x="6371010" y="88548"/>
                </a:moveTo>
                <a:cubicBezTo>
                  <a:pt x="6367068" y="88548"/>
                  <a:pt x="6363128" y="93548"/>
                  <a:pt x="6359186" y="103555"/>
                </a:cubicBezTo>
                <a:cubicBezTo>
                  <a:pt x="6355247" y="113561"/>
                  <a:pt x="6359186" y="118567"/>
                  <a:pt x="6367068" y="118567"/>
                </a:cubicBezTo>
                <a:cubicBezTo>
                  <a:pt x="6374949" y="118567"/>
                  <a:pt x="6378892" y="113561"/>
                  <a:pt x="6378892" y="103555"/>
                </a:cubicBezTo>
                <a:cubicBezTo>
                  <a:pt x="6378892" y="93548"/>
                  <a:pt x="6374949" y="88548"/>
                  <a:pt x="6371010" y="88548"/>
                </a:cubicBezTo>
                <a:close/>
                <a:moveTo>
                  <a:pt x="6016323" y="88548"/>
                </a:moveTo>
                <a:cubicBezTo>
                  <a:pt x="6012381" y="88548"/>
                  <a:pt x="6008442" y="98554"/>
                  <a:pt x="6012381" y="108561"/>
                </a:cubicBezTo>
                <a:cubicBezTo>
                  <a:pt x="6014352" y="116064"/>
                  <a:pt x="6016323" y="121067"/>
                  <a:pt x="6018292" y="122944"/>
                </a:cubicBezTo>
                <a:cubicBezTo>
                  <a:pt x="6020262" y="124820"/>
                  <a:pt x="6022233" y="123570"/>
                  <a:pt x="6024204" y="118567"/>
                </a:cubicBezTo>
                <a:cubicBezTo>
                  <a:pt x="6032087" y="103555"/>
                  <a:pt x="6024204" y="88548"/>
                  <a:pt x="6016323" y="88548"/>
                </a:cubicBezTo>
                <a:close/>
                <a:moveTo>
                  <a:pt x="6294654" y="86669"/>
                </a:moveTo>
                <a:cubicBezTo>
                  <a:pt x="6294161" y="86044"/>
                  <a:pt x="6292190" y="88545"/>
                  <a:pt x="6288249" y="93548"/>
                </a:cubicBezTo>
                <a:cubicBezTo>
                  <a:pt x="6280366" y="103555"/>
                  <a:pt x="6276427" y="113561"/>
                  <a:pt x="6280366" y="113561"/>
                </a:cubicBezTo>
                <a:cubicBezTo>
                  <a:pt x="6284310" y="118567"/>
                  <a:pt x="6288249" y="108561"/>
                  <a:pt x="6292191" y="98554"/>
                </a:cubicBezTo>
                <a:cubicBezTo>
                  <a:pt x="6294161" y="91048"/>
                  <a:pt x="6295146" y="87295"/>
                  <a:pt x="6294654" y="86669"/>
                </a:cubicBezTo>
                <a:close/>
                <a:moveTo>
                  <a:pt x="6304012" y="58528"/>
                </a:moveTo>
                <a:cubicBezTo>
                  <a:pt x="6300075" y="58528"/>
                  <a:pt x="6296131" y="63529"/>
                  <a:pt x="6296131" y="68535"/>
                </a:cubicBezTo>
                <a:cubicBezTo>
                  <a:pt x="6296131" y="73535"/>
                  <a:pt x="6300075" y="78541"/>
                  <a:pt x="6307957" y="78541"/>
                </a:cubicBezTo>
                <a:cubicBezTo>
                  <a:pt x="6315838" y="78541"/>
                  <a:pt x="6319776" y="73535"/>
                  <a:pt x="6315838" y="68535"/>
                </a:cubicBezTo>
                <a:cubicBezTo>
                  <a:pt x="6311895" y="63529"/>
                  <a:pt x="6307957" y="58528"/>
                  <a:pt x="6304012" y="58528"/>
                </a:cubicBezTo>
                <a:close/>
                <a:moveTo>
                  <a:pt x="6182829" y="37887"/>
                </a:moveTo>
                <a:cubicBezTo>
                  <a:pt x="6180858" y="37262"/>
                  <a:pt x="6177903" y="41016"/>
                  <a:pt x="6173962" y="48522"/>
                </a:cubicBezTo>
                <a:cubicBezTo>
                  <a:pt x="6173962" y="48522"/>
                  <a:pt x="6173962" y="58528"/>
                  <a:pt x="6177901" y="63529"/>
                </a:cubicBezTo>
                <a:cubicBezTo>
                  <a:pt x="6179874" y="66032"/>
                  <a:pt x="6181843" y="66032"/>
                  <a:pt x="6183322" y="64155"/>
                </a:cubicBezTo>
                <a:cubicBezTo>
                  <a:pt x="6184798" y="62279"/>
                  <a:pt x="6185784" y="58525"/>
                  <a:pt x="6185784" y="53522"/>
                </a:cubicBezTo>
                <a:cubicBezTo>
                  <a:pt x="6185784" y="43516"/>
                  <a:pt x="6184799" y="38512"/>
                  <a:pt x="6182829" y="37887"/>
                </a:cubicBezTo>
                <a:close/>
                <a:moveTo>
                  <a:pt x="11160607" y="16779"/>
                </a:moveTo>
                <a:cubicBezTo>
                  <a:pt x="11160607" y="16779"/>
                  <a:pt x="11156663" y="21780"/>
                  <a:pt x="11152725" y="26786"/>
                </a:cubicBezTo>
                <a:cubicBezTo>
                  <a:pt x="11148782" y="31786"/>
                  <a:pt x="11152725" y="36792"/>
                  <a:pt x="11156663" y="36792"/>
                </a:cubicBezTo>
                <a:cubicBezTo>
                  <a:pt x="11160607" y="36792"/>
                  <a:pt x="11164545" y="31786"/>
                  <a:pt x="11164545" y="26786"/>
                </a:cubicBezTo>
                <a:cubicBezTo>
                  <a:pt x="11160607" y="21780"/>
                  <a:pt x="11160607" y="16779"/>
                  <a:pt x="11160607" y="16779"/>
                </a:cubicBezTo>
                <a:close/>
                <a:moveTo>
                  <a:pt x="6449830" y="13496"/>
                </a:moveTo>
                <a:cubicBezTo>
                  <a:pt x="6441949" y="13496"/>
                  <a:pt x="6438006" y="18502"/>
                  <a:pt x="6438006" y="23503"/>
                </a:cubicBezTo>
                <a:cubicBezTo>
                  <a:pt x="6434067" y="28509"/>
                  <a:pt x="6441949" y="33509"/>
                  <a:pt x="6449830" y="33509"/>
                </a:cubicBezTo>
                <a:cubicBezTo>
                  <a:pt x="6457711" y="33509"/>
                  <a:pt x="6461650" y="28509"/>
                  <a:pt x="6461650" y="23503"/>
                </a:cubicBezTo>
                <a:cubicBezTo>
                  <a:pt x="6461650" y="18502"/>
                  <a:pt x="6457711" y="13496"/>
                  <a:pt x="6449830" y="13496"/>
                </a:cubicBezTo>
                <a:close/>
                <a:moveTo>
                  <a:pt x="6398595" y="8496"/>
                </a:moveTo>
                <a:cubicBezTo>
                  <a:pt x="6398595" y="8496"/>
                  <a:pt x="6394656" y="13496"/>
                  <a:pt x="6390713" y="18502"/>
                </a:cubicBezTo>
                <a:cubicBezTo>
                  <a:pt x="6386774" y="28509"/>
                  <a:pt x="6390713" y="28509"/>
                  <a:pt x="6398595" y="28509"/>
                </a:cubicBezTo>
                <a:cubicBezTo>
                  <a:pt x="6406477" y="28509"/>
                  <a:pt x="6406477" y="23503"/>
                  <a:pt x="6406477" y="18502"/>
                </a:cubicBezTo>
                <a:cubicBezTo>
                  <a:pt x="6402539" y="13496"/>
                  <a:pt x="6402539" y="8496"/>
                  <a:pt x="6398595" y="8496"/>
                </a:cubicBezTo>
                <a:close/>
                <a:moveTo>
                  <a:pt x="0" y="0"/>
                </a:moveTo>
                <a:lnTo>
                  <a:pt x="11049288" y="0"/>
                </a:lnTo>
                <a:lnTo>
                  <a:pt x="11050259" y="6773"/>
                </a:lnTo>
                <a:cubicBezTo>
                  <a:pt x="11054198" y="11773"/>
                  <a:pt x="11058141" y="16779"/>
                  <a:pt x="11058141" y="16779"/>
                </a:cubicBezTo>
                <a:cubicBezTo>
                  <a:pt x="11062080" y="16779"/>
                  <a:pt x="11062080" y="11773"/>
                  <a:pt x="11062080" y="6773"/>
                </a:cubicBezTo>
                <a:lnTo>
                  <a:pt x="11059656" y="0"/>
                </a:lnTo>
                <a:lnTo>
                  <a:pt x="12192000" y="0"/>
                </a:lnTo>
                <a:lnTo>
                  <a:pt x="12192000" y="697221"/>
                </a:lnTo>
                <a:lnTo>
                  <a:pt x="12186970" y="697221"/>
                </a:lnTo>
                <a:lnTo>
                  <a:pt x="12187847" y="740566"/>
                </a:lnTo>
                <a:lnTo>
                  <a:pt x="12188140" y="764427"/>
                </a:lnTo>
                <a:lnTo>
                  <a:pt x="12192000" y="765652"/>
                </a:lnTo>
                <a:lnTo>
                  <a:pt x="12192000" y="1585507"/>
                </a:lnTo>
                <a:lnTo>
                  <a:pt x="12182549" y="1598429"/>
                </a:lnTo>
                <a:cubicBezTo>
                  <a:pt x="12180087" y="1604683"/>
                  <a:pt x="12178363" y="1612813"/>
                  <a:pt x="12177378" y="1622820"/>
                </a:cubicBezTo>
                <a:cubicBezTo>
                  <a:pt x="12173435" y="1637832"/>
                  <a:pt x="12169496" y="1662846"/>
                  <a:pt x="12165553" y="1672852"/>
                </a:cubicBezTo>
                <a:cubicBezTo>
                  <a:pt x="12157671" y="1697871"/>
                  <a:pt x="12157671" y="1707877"/>
                  <a:pt x="12169496" y="1707877"/>
                </a:cubicBezTo>
                <a:cubicBezTo>
                  <a:pt x="12173435" y="1707877"/>
                  <a:pt x="12181317" y="1702872"/>
                  <a:pt x="12185260" y="1692865"/>
                </a:cubicBezTo>
                <a:cubicBezTo>
                  <a:pt x="12185260" y="1687862"/>
                  <a:pt x="12187230" y="1685360"/>
                  <a:pt x="12189201" y="1684735"/>
                </a:cubicBezTo>
                <a:lnTo>
                  <a:pt x="12192000" y="1686957"/>
                </a:lnTo>
                <a:lnTo>
                  <a:pt x="12192000" y="1737716"/>
                </a:lnTo>
                <a:lnTo>
                  <a:pt x="12188831" y="1751106"/>
                </a:lnTo>
                <a:cubicBezTo>
                  <a:pt x="12187969" y="1755875"/>
                  <a:pt x="12187723" y="1759471"/>
                  <a:pt x="12188216" y="1762286"/>
                </a:cubicBezTo>
                <a:lnTo>
                  <a:pt x="12192000" y="1765427"/>
                </a:lnTo>
                <a:lnTo>
                  <a:pt x="12192000" y="3040798"/>
                </a:lnTo>
                <a:lnTo>
                  <a:pt x="12186245" y="3034361"/>
                </a:lnTo>
                <a:cubicBezTo>
                  <a:pt x="12181319" y="3031234"/>
                  <a:pt x="12177378" y="3033735"/>
                  <a:pt x="12177378" y="3043742"/>
                </a:cubicBezTo>
                <a:cubicBezTo>
                  <a:pt x="12177378" y="3051248"/>
                  <a:pt x="12181319" y="3061255"/>
                  <a:pt x="12186245" y="3069385"/>
                </a:cubicBezTo>
                <a:lnTo>
                  <a:pt x="12192000" y="3076980"/>
                </a:lnTo>
                <a:lnTo>
                  <a:pt x="12192000" y="3368598"/>
                </a:lnTo>
                <a:lnTo>
                  <a:pt x="12181317" y="3368956"/>
                </a:lnTo>
                <a:cubicBezTo>
                  <a:pt x="12161614" y="3368956"/>
                  <a:pt x="12098558" y="3368956"/>
                  <a:pt x="11850275" y="3388969"/>
                </a:cubicBezTo>
                <a:cubicBezTo>
                  <a:pt x="11799044" y="3393970"/>
                  <a:pt x="11649287" y="3398975"/>
                  <a:pt x="11523176" y="3398975"/>
                </a:cubicBezTo>
                <a:cubicBezTo>
                  <a:pt x="11397065" y="3403976"/>
                  <a:pt x="11267011" y="3408982"/>
                  <a:pt x="11235483" y="3408982"/>
                </a:cubicBezTo>
                <a:cubicBezTo>
                  <a:pt x="11188191" y="3413983"/>
                  <a:pt x="10865031" y="3418988"/>
                  <a:pt x="9911316" y="3428995"/>
                </a:cubicBezTo>
                <a:cubicBezTo>
                  <a:pt x="9761559" y="3428995"/>
                  <a:pt x="9639391" y="3428995"/>
                  <a:pt x="9635448" y="3428995"/>
                </a:cubicBezTo>
                <a:cubicBezTo>
                  <a:pt x="9635448" y="3428995"/>
                  <a:pt x="9442342" y="3423989"/>
                  <a:pt x="9209822" y="3418988"/>
                </a:cubicBezTo>
                <a:cubicBezTo>
                  <a:pt x="8977307" y="3413983"/>
                  <a:pt x="8744788" y="3408982"/>
                  <a:pt x="8693557" y="3408982"/>
                </a:cubicBezTo>
                <a:cubicBezTo>
                  <a:pt x="8642322" y="3408982"/>
                  <a:pt x="8496508" y="3398975"/>
                  <a:pt x="8370397" y="3398975"/>
                </a:cubicBezTo>
                <a:cubicBezTo>
                  <a:pt x="8244286" y="3393970"/>
                  <a:pt x="8137878" y="3388969"/>
                  <a:pt x="8133939" y="3388969"/>
                </a:cubicBezTo>
                <a:cubicBezTo>
                  <a:pt x="8133939" y="3388969"/>
                  <a:pt x="8137878" y="3368956"/>
                  <a:pt x="8145760" y="3353944"/>
                </a:cubicBezTo>
                <a:cubicBezTo>
                  <a:pt x="8161524" y="3318923"/>
                  <a:pt x="8145760" y="3328930"/>
                  <a:pt x="8126057" y="3363950"/>
                </a:cubicBezTo>
                <a:cubicBezTo>
                  <a:pt x="8118175" y="3378962"/>
                  <a:pt x="8106350" y="3383963"/>
                  <a:pt x="8074822" y="3383963"/>
                </a:cubicBezTo>
                <a:cubicBezTo>
                  <a:pt x="8051176" y="3383963"/>
                  <a:pt x="8027531" y="3383963"/>
                  <a:pt x="8019649" y="3388969"/>
                </a:cubicBezTo>
                <a:cubicBezTo>
                  <a:pt x="8011767" y="3388969"/>
                  <a:pt x="7960536" y="3388969"/>
                  <a:pt x="7909301" y="3383963"/>
                </a:cubicBezTo>
                <a:cubicBezTo>
                  <a:pt x="7858071" y="3378962"/>
                  <a:pt x="7787133" y="3373957"/>
                  <a:pt x="7751662" y="3373957"/>
                </a:cubicBezTo>
                <a:cubicBezTo>
                  <a:pt x="7704371" y="3373957"/>
                  <a:pt x="7684668" y="3363950"/>
                  <a:pt x="7680725" y="3353944"/>
                </a:cubicBezTo>
                <a:cubicBezTo>
                  <a:pt x="7676786" y="3343937"/>
                  <a:pt x="7672843" y="3343937"/>
                  <a:pt x="7672843" y="3348943"/>
                </a:cubicBezTo>
                <a:cubicBezTo>
                  <a:pt x="7672843" y="3368956"/>
                  <a:pt x="7645258" y="3383963"/>
                  <a:pt x="7633433" y="3368956"/>
                </a:cubicBezTo>
                <a:cubicBezTo>
                  <a:pt x="7629494" y="3363950"/>
                  <a:pt x="7629494" y="3353944"/>
                  <a:pt x="7637376" y="3343937"/>
                </a:cubicBezTo>
                <a:cubicBezTo>
                  <a:pt x="7649197" y="3328930"/>
                  <a:pt x="7649197" y="3328930"/>
                  <a:pt x="7637376" y="3333931"/>
                </a:cubicBezTo>
                <a:cubicBezTo>
                  <a:pt x="7629494" y="3338936"/>
                  <a:pt x="7621612" y="3333931"/>
                  <a:pt x="7621612" y="3318923"/>
                </a:cubicBezTo>
                <a:cubicBezTo>
                  <a:pt x="7617669" y="3303911"/>
                  <a:pt x="7617669" y="3308917"/>
                  <a:pt x="7613730" y="3333931"/>
                </a:cubicBezTo>
                <a:cubicBezTo>
                  <a:pt x="7609787" y="3363950"/>
                  <a:pt x="7605848" y="3368956"/>
                  <a:pt x="7562496" y="3368956"/>
                </a:cubicBezTo>
                <a:cubicBezTo>
                  <a:pt x="7534911" y="3368956"/>
                  <a:pt x="7515204" y="3363950"/>
                  <a:pt x="7507322" y="3348943"/>
                </a:cubicBezTo>
                <a:cubicBezTo>
                  <a:pt x="7499440" y="3338936"/>
                  <a:pt x="7495501" y="3333931"/>
                  <a:pt x="7491558" y="3343937"/>
                </a:cubicBezTo>
                <a:cubicBezTo>
                  <a:pt x="7487619" y="3353944"/>
                  <a:pt x="7381211" y="3358949"/>
                  <a:pt x="7353626" y="3348943"/>
                </a:cubicBezTo>
                <a:cubicBezTo>
                  <a:pt x="7337862" y="3343937"/>
                  <a:pt x="7337862" y="3333931"/>
                  <a:pt x="7337862" y="3313918"/>
                </a:cubicBezTo>
                <a:cubicBezTo>
                  <a:pt x="7341801" y="3288904"/>
                  <a:pt x="7341801" y="3283898"/>
                  <a:pt x="7326037" y="3303911"/>
                </a:cubicBezTo>
                <a:cubicBezTo>
                  <a:pt x="7310273" y="3323924"/>
                  <a:pt x="7302391" y="3313918"/>
                  <a:pt x="7310273" y="3278897"/>
                </a:cubicBezTo>
                <a:cubicBezTo>
                  <a:pt x="7314216" y="3263885"/>
                  <a:pt x="7310273" y="3268891"/>
                  <a:pt x="7302391" y="3288904"/>
                </a:cubicBezTo>
                <a:cubicBezTo>
                  <a:pt x="7294509" y="3303911"/>
                  <a:pt x="7282689" y="3318923"/>
                  <a:pt x="7278746" y="3313918"/>
                </a:cubicBezTo>
                <a:cubicBezTo>
                  <a:pt x="7274807" y="3308917"/>
                  <a:pt x="7266925" y="3318923"/>
                  <a:pt x="7262982" y="3328930"/>
                </a:cubicBezTo>
                <a:cubicBezTo>
                  <a:pt x="7259043" y="3338936"/>
                  <a:pt x="7251161" y="3348943"/>
                  <a:pt x="7235397" y="3348943"/>
                </a:cubicBezTo>
                <a:cubicBezTo>
                  <a:pt x="7223572" y="3348943"/>
                  <a:pt x="7215690" y="3343937"/>
                  <a:pt x="7215690" y="3338936"/>
                </a:cubicBezTo>
                <a:cubicBezTo>
                  <a:pt x="7219633" y="3333931"/>
                  <a:pt x="7207808" y="3333931"/>
                  <a:pt x="7195987" y="3338936"/>
                </a:cubicBezTo>
                <a:cubicBezTo>
                  <a:pt x="7184162" y="3343937"/>
                  <a:pt x="7152634" y="3343937"/>
                  <a:pt x="7128989" y="3343937"/>
                </a:cubicBezTo>
                <a:cubicBezTo>
                  <a:pt x="7089579" y="3338936"/>
                  <a:pt x="7085640" y="3333931"/>
                  <a:pt x="7085640" y="3308917"/>
                </a:cubicBezTo>
                <a:cubicBezTo>
                  <a:pt x="7085640" y="3293905"/>
                  <a:pt x="7089579" y="3278897"/>
                  <a:pt x="7093522" y="3273892"/>
                </a:cubicBezTo>
                <a:cubicBezTo>
                  <a:pt x="7097461" y="3268891"/>
                  <a:pt x="7097461" y="3263885"/>
                  <a:pt x="7097461" y="3253879"/>
                </a:cubicBezTo>
                <a:lnTo>
                  <a:pt x="7094097" y="3245332"/>
                </a:lnTo>
                <a:lnTo>
                  <a:pt x="7061688" y="3246955"/>
                </a:lnTo>
                <a:lnTo>
                  <a:pt x="7058051" y="3253879"/>
                </a:lnTo>
                <a:cubicBezTo>
                  <a:pt x="7050169" y="3248878"/>
                  <a:pt x="7046230" y="3248878"/>
                  <a:pt x="7050169" y="3258884"/>
                </a:cubicBezTo>
                <a:cubicBezTo>
                  <a:pt x="7054112" y="3268891"/>
                  <a:pt x="7018641" y="3298910"/>
                  <a:pt x="7010759" y="3288904"/>
                </a:cubicBezTo>
                <a:cubicBezTo>
                  <a:pt x="7006820" y="3283898"/>
                  <a:pt x="7002877" y="3288904"/>
                  <a:pt x="6991057" y="3293905"/>
                </a:cubicBezTo>
                <a:cubicBezTo>
                  <a:pt x="6979232" y="3303911"/>
                  <a:pt x="6975293" y="3303911"/>
                  <a:pt x="6975293" y="3288904"/>
                </a:cubicBezTo>
                <a:cubicBezTo>
                  <a:pt x="6975293" y="3268891"/>
                  <a:pt x="6955586" y="3258884"/>
                  <a:pt x="6939822" y="3268891"/>
                </a:cubicBezTo>
                <a:cubicBezTo>
                  <a:pt x="6935883" y="3273892"/>
                  <a:pt x="6931940" y="3283898"/>
                  <a:pt x="6931940" y="3288904"/>
                </a:cubicBezTo>
                <a:cubicBezTo>
                  <a:pt x="6931940" y="3308917"/>
                  <a:pt x="6924058" y="3308917"/>
                  <a:pt x="6900412" y="3293905"/>
                </a:cubicBezTo>
                <a:cubicBezTo>
                  <a:pt x="6888591" y="3288904"/>
                  <a:pt x="6880709" y="3288904"/>
                  <a:pt x="6880709" y="3293905"/>
                </a:cubicBezTo>
                <a:cubicBezTo>
                  <a:pt x="6880709" y="3303911"/>
                  <a:pt x="6782184" y="3303911"/>
                  <a:pt x="6774302" y="3288904"/>
                </a:cubicBezTo>
                <a:cubicBezTo>
                  <a:pt x="6770363" y="3283898"/>
                  <a:pt x="6774302" y="3273892"/>
                  <a:pt x="6778245" y="3263885"/>
                </a:cubicBezTo>
                <a:lnTo>
                  <a:pt x="6780769" y="3260927"/>
                </a:lnTo>
                <a:lnTo>
                  <a:pt x="6782705" y="3260849"/>
                </a:lnTo>
                <a:lnTo>
                  <a:pt x="6782915" y="3261654"/>
                </a:lnTo>
                <a:lnTo>
                  <a:pt x="6782184" y="3263885"/>
                </a:lnTo>
                <a:cubicBezTo>
                  <a:pt x="6778245" y="3273892"/>
                  <a:pt x="6778245" y="3278897"/>
                  <a:pt x="6786127" y="3273892"/>
                </a:cubicBezTo>
                <a:lnTo>
                  <a:pt x="6782915" y="3261654"/>
                </a:lnTo>
                <a:lnTo>
                  <a:pt x="6784648" y="3256380"/>
                </a:lnTo>
                <a:lnTo>
                  <a:pt x="6780769" y="3260927"/>
                </a:lnTo>
                <a:lnTo>
                  <a:pt x="6540471" y="3270614"/>
                </a:lnTo>
                <a:cubicBezTo>
                  <a:pt x="6508943" y="3270614"/>
                  <a:pt x="6382831" y="3275614"/>
                  <a:pt x="6256721" y="3280620"/>
                </a:cubicBezTo>
                <a:cubicBezTo>
                  <a:pt x="6130609" y="3285621"/>
                  <a:pt x="6012381" y="3290627"/>
                  <a:pt x="5988736" y="3290627"/>
                </a:cubicBezTo>
                <a:cubicBezTo>
                  <a:pt x="5933561" y="3295627"/>
                  <a:pt x="5842920" y="3295627"/>
                  <a:pt x="5783804" y="3295627"/>
                </a:cubicBezTo>
                <a:cubicBezTo>
                  <a:pt x="5760157" y="3295627"/>
                  <a:pt x="5740455" y="3295627"/>
                  <a:pt x="5740455" y="3300633"/>
                </a:cubicBezTo>
                <a:cubicBezTo>
                  <a:pt x="5744394" y="3305634"/>
                  <a:pt x="5677399" y="3315640"/>
                  <a:pt x="5657692" y="3310640"/>
                </a:cubicBezTo>
                <a:cubicBezTo>
                  <a:pt x="5653753" y="3310640"/>
                  <a:pt x="5645872" y="3310640"/>
                  <a:pt x="5637990" y="3310640"/>
                </a:cubicBezTo>
                <a:cubicBezTo>
                  <a:pt x="5630108" y="3310640"/>
                  <a:pt x="5594637" y="3315640"/>
                  <a:pt x="5555228" y="3315640"/>
                </a:cubicBezTo>
                <a:cubicBezTo>
                  <a:pt x="5515820" y="3320646"/>
                  <a:pt x="5452764" y="3320646"/>
                  <a:pt x="5413353" y="3320646"/>
                </a:cubicBezTo>
                <a:cubicBezTo>
                  <a:pt x="5330593" y="3320646"/>
                  <a:pt x="5125662" y="3320646"/>
                  <a:pt x="5105956" y="3325647"/>
                </a:cubicBezTo>
                <a:cubicBezTo>
                  <a:pt x="5098075" y="3325647"/>
                  <a:pt x="5058664" y="3325647"/>
                  <a:pt x="5019255" y="3320646"/>
                </a:cubicBezTo>
                <a:cubicBezTo>
                  <a:pt x="4979846" y="3315640"/>
                  <a:pt x="4861616" y="3310640"/>
                  <a:pt x="4755212" y="3305634"/>
                </a:cubicBezTo>
                <a:cubicBezTo>
                  <a:pt x="4652746" y="3300633"/>
                  <a:pt x="4562103" y="3295627"/>
                  <a:pt x="4558164" y="3295627"/>
                </a:cubicBezTo>
                <a:cubicBezTo>
                  <a:pt x="4550281" y="3290627"/>
                  <a:pt x="4420226" y="3280620"/>
                  <a:pt x="4317762" y="3280620"/>
                </a:cubicBezTo>
                <a:cubicBezTo>
                  <a:pt x="4262588" y="3280620"/>
                  <a:pt x="4231060" y="3275614"/>
                  <a:pt x="4223179" y="3265608"/>
                </a:cubicBezTo>
                <a:cubicBezTo>
                  <a:pt x="4219239" y="3255601"/>
                  <a:pt x="4215296" y="3260607"/>
                  <a:pt x="4211358" y="3275614"/>
                </a:cubicBezTo>
                <a:cubicBezTo>
                  <a:pt x="4207414" y="3300633"/>
                  <a:pt x="4199533" y="3305634"/>
                  <a:pt x="4191651" y="3290627"/>
                </a:cubicBezTo>
                <a:cubicBezTo>
                  <a:pt x="4187711" y="3285621"/>
                  <a:pt x="4191651" y="3275614"/>
                  <a:pt x="4195594" y="3265608"/>
                </a:cubicBezTo>
                <a:cubicBezTo>
                  <a:pt x="4203476" y="3250601"/>
                  <a:pt x="4199533" y="3255601"/>
                  <a:pt x="4187711" y="3265608"/>
                </a:cubicBezTo>
                <a:cubicBezTo>
                  <a:pt x="4171947" y="3280620"/>
                  <a:pt x="4168004" y="3280620"/>
                  <a:pt x="4160123" y="3270614"/>
                </a:cubicBezTo>
                <a:cubicBezTo>
                  <a:pt x="4148301" y="3250601"/>
                  <a:pt x="4132537" y="3250601"/>
                  <a:pt x="4132537" y="3265608"/>
                </a:cubicBezTo>
                <a:cubicBezTo>
                  <a:pt x="4132537" y="3270614"/>
                  <a:pt x="4144358" y="3285621"/>
                  <a:pt x="4164065" y="3290627"/>
                </a:cubicBezTo>
                <a:cubicBezTo>
                  <a:pt x="4179829" y="3300633"/>
                  <a:pt x="4191651" y="3310640"/>
                  <a:pt x="4191651" y="3310640"/>
                </a:cubicBezTo>
                <a:cubicBezTo>
                  <a:pt x="4183768" y="3320646"/>
                  <a:pt x="4136476" y="3305634"/>
                  <a:pt x="4136476" y="3290627"/>
                </a:cubicBezTo>
                <a:cubicBezTo>
                  <a:pt x="4140419" y="3275614"/>
                  <a:pt x="4116774" y="3275614"/>
                  <a:pt x="4101010" y="3290627"/>
                </a:cubicBezTo>
                <a:cubicBezTo>
                  <a:pt x="4089185" y="3305634"/>
                  <a:pt x="4073421" y="3295627"/>
                  <a:pt x="4077364" y="3275614"/>
                </a:cubicBezTo>
                <a:cubicBezTo>
                  <a:pt x="4081303" y="3265608"/>
                  <a:pt x="4077364" y="3265608"/>
                  <a:pt x="4069482" y="3265608"/>
                </a:cubicBezTo>
                <a:cubicBezTo>
                  <a:pt x="4061600" y="3270614"/>
                  <a:pt x="4053718" y="3265608"/>
                  <a:pt x="4045836" y="3260607"/>
                </a:cubicBezTo>
                <a:cubicBezTo>
                  <a:pt x="4030072" y="3245595"/>
                  <a:pt x="3959135" y="3250601"/>
                  <a:pt x="3959135" y="3265608"/>
                </a:cubicBezTo>
                <a:cubicBezTo>
                  <a:pt x="3959135" y="3270614"/>
                  <a:pt x="3963074" y="3275614"/>
                  <a:pt x="3967017" y="3275614"/>
                </a:cubicBezTo>
                <a:cubicBezTo>
                  <a:pt x="3970956" y="3270614"/>
                  <a:pt x="3974899" y="3275614"/>
                  <a:pt x="3974899" y="3280620"/>
                </a:cubicBezTo>
                <a:cubicBezTo>
                  <a:pt x="3974899" y="3285621"/>
                  <a:pt x="3963074" y="3290627"/>
                  <a:pt x="3947310" y="3285621"/>
                </a:cubicBezTo>
                <a:cubicBezTo>
                  <a:pt x="3931546" y="3280620"/>
                  <a:pt x="3915782" y="3280620"/>
                  <a:pt x="3907900" y="3285621"/>
                </a:cubicBezTo>
                <a:cubicBezTo>
                  <a:pt x="3900018" y="3290627"/>
                  <a:pt x="3884254" y="3295627"/>
                  <a:pt x="3848787" y="3290627"/>
                </a:cubicBezTo>
                <a:cubicBezTo>
                  <a:pt x="3840905" y="3290627"/>
                  <a:pt x="3836962" y="3280620"/>
                  <a:pt x="3840905" y="3265608"/>
                </a:cubicBezTo>
                <a:cubicBezTo>
                  <a:pt x="3844844" y="3250601"/>
                  <a:pt x="3840905" y="3245595"/>
                  <a:pt x="3833024" y="3245595"/>
                </a:cubicBezTo>
                <a:cubicBezTo>
                  <a:pt x="3825142" y="3245595"/>
                  <a:pt x="3821199" y="3255601"/>
                  <a:pt x="3821199" y="3265608"/>
                </a:cubicBezTo>
                <a:cubicBezTo>
                  <a:pt x="3821199" y="3280620"/>
                  <a:pt x="3817259" y="3285621"/>
                  <a:pt x="3789671" y="3280620"/>
                </a:cubicBezTo>
                <a:cubicBezTo>
                  <a:pt x="3769968" y="3275614"/>
                  <a:pt x="3758143" y="3280620"/>
                  <a:pt x="3758143" y="3285621"/>
                </a:cubicBezTo>
                <a:cubicBezTo>
                  <a:pt x="3758143" y="3295627"/>
                  <a:pt x="3750261" y="3295627"/>
                  <a:pt x="3738440" y="3285621"/>
                </a:cubicBezTo>
                <a:cubicBezTo>
                  <a:pt x="3726615" y="3280620"/>
                  <a:pt x="3706912" y="3280620"/>
                  <a:pt x="3691148" y="3280620"/>
                </a:cubicBezTo>
                <a:cubicBezTo>
                  <a:pt x="3671442" y="3285621"/>
                  <a:pt x="3663560" y="3280620"/>
                  <a:pt x="3659621" y="3270614"/>
                </a:cubicBezTo>
                <a:cubicBezTo>
                  <a:pt x="3655677" y="3255601"/>
                  <a:pt x="3651739" y="3255601"/>
                  <a:pt x="3632032" y="3270614"/>
                </a:cubicBezTo>
                <a:cubicBezTo>
                  <a:pt x="3616268" y="3285621"/>
                  <a:pt x="3612329" y="3285621"/>
                  <a:pt x="3612329" y="3275614"/>
                </a:cubicBezTo>
                <a:cubicBezTo>
                  <a:pt x="3612329" y="3265608"/>
                  <a:pt x="3604447" y="3260607"/>
                  <a:pt x="3592622" y="3265608"/>
                </a:cubicBezTo>
                <a:cubicBezTo>
                  <a:pt x="3568977" y="3270614"/>
                  <a:pt x="3565038" y="3300633"/>
                  <a:pt x="3588683" y="3300633"/>
                </a:cubicBezTo>
                <a:cubicBezTo>
                  <a:pt x="3596565" y="3300633"/>
                  <a:pt x="3596565" y="3305634"/>
                  <a:pt x="3592622" y="3305634"/>
                </a:cubicBezTo>
                <a:cubicBezTo>
                  <a:pt x="3576858" y="3315640"/>
                  <a:pt x="3513803" y="3245595"/>
                  <a:pt x="3521685" y="3220581"/>
                </a:cubicBezTo>
                <a:cubicBezTo>
                  <a:pt x="3525628" y="3210575"/>
                  <a:pt x="3521685" y="3200568"/>
                  <a:pt x="3517745" y="3195562"/>
                </a:cubicBezTo>
                <a:cubicBezTo>
                  <a:pt x="3513803" y="3190562"/>
                  <a:pt x="3509864" y="3195562"/>
                  <a:pt x="3509864" y="3205569"/>
                </a:cubicBezTo>
                <a:cubicBezTo>
                  <a:pt x="3509864" y="3225582"/>
                  <a:pt x="3470454" y="3285621"/>
                  <a:pt x="3454690" y="3285621"/>
                </a:cubicBezTo>
                <a:cubicBezTo>
                  <a:pt x="3438926" y="3285621"/>
                  <a:pt x="3438926" y="3275614"/>
                  <a:pt x="3454690" y="3255601"/>
                </a:cubicBezTo>
                <a:cubicBezTo>
                  <a:pt x="3458629" y="3245595"/>
                  <a:pt x="3458629" y="3250601"/>
                  <a:pt x="3446808" y="3260607"/>
                </a:cubicBezTo>
                <a:cubicBezTo>
                  <a:pt x="3431044" y="3280620"/>
                  <a:pt x="3427101" y="3280620"/>
                  <a:pt x="3427101" y="3260607"/>
                </a:cubicBezTo>
                <a:cubicBezTo>
                  <a:pt x="3427101" y="3250601"/>
                  <a:pt x="3423162" y="3240594"/>
                  <a:pt x="3419220" y="3240594"/>
                </a:cubicBezTo>
                <a:cubicBezTo>
                  <a:pt x="3415281" y="3240594"/>
                  <a:pt x="3415281" y="3230588"/>
                  <a:pt x="3427101" y="3225582"/>
                </a:cubicBezTo>
                <a:cubicBezTo>
                  <a:pt x="3438926" y="3215575"/>
                  <a:pt x="3438926" y="3210575"/>
                  <a:pt x="3431044" y="3215575"/>
                </a:cubicBezTo>
                <a:cubicBezTo>
                  <a:pt x="3423162" y="3220581"/>
                  <a:pt x="3411338" y="3215575"/>
                  <a:pt x="3407398" y="3210575"/>
                </a:cubicBezTo>
                <a:cubicBezTo>
                  <a:pt x="3395573" y="3195562"/>
                  <a:pt x="3364046" y="3195562"/>
                  <a:pt x="3364046" y="3210575"/>
                </a:cubicBezTo>
                <a:cubicBezTo>
                  <a:pt x="3364046" y="3215575"/>
                  <a:pt x="3360107" y="3225582"/>
                  <a:pt x="3352225" y="3230588"/>
                </a:cubicBezTo>
                <a:cubicBezTo>
                  <a:pt x="3348282" y="3235588"/>
                  <a:pt x="3352225" y="3235588"/>
                  <a:pt x="3360107" y="3235588"/>
                </a:cubicBezTo>
                <a:cubicBezTo>
                  <a:pt x="3375871" y="3235588"/>
                  <a:pt x="3379810" y="3240594"/>
                  <a:pt x="3379810" y="3260607"/>
                </a:cubicBezTo>
                <a:cubicBezTo>
                  <a:pt x="3379810" y="3285621"/>
                  <a:pt x="3367988" y="3295627"/>
                  <a:pt x="3360107" y="3275614"/>
                </a:cubicBezTo>
                <a:cubicBezTo>
                  <a:pt x="3356163" y="3270614"/>
                  <a:pt x="3352225" y="3275614"/>
                  <a:pt x="3344343" y="3290627"/>
                </a:cubicBezTo>
                <a:cubicBezTo>
                  <a:pt x="3332518" y="3320646"/>
                  <a:pt x="3312815" y="3330653"/>
                  <a:pt x="3312815" y="3300633"/>
                </a:cubicBezTo>
                <a:cubicBezTo>
                  <a:pt x="3312815" y="3290627"/>
                  <a:pt x="3316754" y="3280620"/>
                  <a:pt x="3320697" y="3280620"/>
                </a:cubicBezTo>
                <a:cubicBezTo>
                  <a:pt x="3324636" y="3280620"/>
                  <a:pt x="3328579" y="3270614"/>
                  <a:pt x="3328579" y="3260607"/>
                </a:cubicBezTo>
                <a:cubicBezTo>
                  <a:pt x="3328579" y="3245595"/>
                  <a:pt x="3328579" y="3245595"/>
                  <a:pt x="3320697" y="3255601"/>
                </a:cubicBezTo>
                <a:cubicBezTo>
                  <a:pt x="3316754" y="3265608"/>
                  <a:pt x="3312815" y="3265608"/>
                  <a:pt x="3312815" y="3260607"/>
                </a:cubicBezTo>
                <a:cubicBezTo>
                  <a:pt x="3312815" y="3255601"/>
                  <a:pt x="3308872" y="3245595"/>
                  <a:pt x="3304933" y="3245595"/>
                </a:cubicBezTo>
                <a:cubicBezTo>
                  <a:pt x="3300990" y="3245595"/>
                  <a:pt x="3297051" y="3250601"/>
                  <a:pt x="3300990" y="3250601"/>
                </a:cubicBezTo>
                <a:cubicBezTo>
                  <a:pt x="3304933" y="3255601"/>
                  <a:pt x="3300990" y="3265608"/>
                  <a:pt x="3297051" y="3280620"/>
                </a:cubicBezTo>
                <a:cubicBezTo>
                  <a:pt x="3293108" y="3295627"/>
                  <a:pt x="3281287" y="3300633"/>
                  <a:pt x="3269463" y="3295627"/>
                </a:cubicBezTo>
                <a:cubicBezTo>
                  <a:pt x="3257641" y="3290627"/>
                  <a:pt x="3249759" y="3295627"/>
                  <a:pt x="3245816" y="3295627"/>
                </a:cubicBezTo>
                <a:cubicBezTo>
                  <a:pt x="3245816" y="3300633"/>
                  <a:pt x="3241877" y="3295627"/>
                  <a:pt x="3245816" y="3290627"/>
                </a:cubicBezTo>
                <a:cubicBezTo>
                  <a:pt x="3245816" y="3285621"/>
                  <a:pt x="3245816" y="3265608"/>
                  <a:pt x="3241877" y="3255601"/>
                </a:cubicBezTo>
                <a:cubicBezTo>
                  <a:pt x="3233996" y="3230588"/>
                  <a:pt x="3233996" y="3235588"/>
                  <a:pt x="3233996" y="3260607"/>
                </a:cubicBezTo>
                <a:cubicBezTo>
                  <a:pt x="3233996" y="3280620"/>
                  <a:pt x="3230053" y="3290627"/>
                  <a:pt x="3222171" y="3290627"/>
                </a:cubicBezTo>
                <a:cubicBezTo>
                  <a:pt x="3214289" y="3290627"/>
                  <a:pt x="3210350" y="3295627"/>
                  <a:pt x="3210350" y="3300633"/>
                </a:cubicBezTo>
                <a:cubicBezTo>
                  <a:pt x="3210350" y="3310640"/>
                  <a:pt x="3206406" y="3310640"/>
                  <a:pt x="3198525" y="3300633"/>
                </a:cubicBezTo>
                <a:cubicBezTo>
                  <a:pt x="3190643" y="3290627"/>
                  <a:pt x="3182761" y="3290627"/>
                  <a:pt x="3170940" y="3305634"/>
                </a:cubicBezTo>
                <a:cubicBezTo>
                  <a:pt x="3147294" y="3330653"/>
                  <a:pt x="3139412" y="3325647"/>
                  <a:pt x="3155176" y="3300633"/>
                </a:cubicBezTo>
                <a:cubicBezTo>
                  <a:pt x="3166997" y="3275614"/>
                  <a:pt x="3174879" y="3225582"/>
                  <a:pt x="3163058" y="3225582"/>
                </a:cubicBezTo>
                <a:cubicBezTo>
                  <a:pt x="3159115" y="3225582"/>
                  <a:pt x="3151233" y="3240594"/>
                  <a:pt x="3147294" y="3260607"/>
                </a:cubicBezTo>
                <a:cubicBezTo>
                  <a:pt x="3143351" y="3280620"/>
                  <a:pt x="3131530" y="3295627"/>
                  <a:pt x="3131530" y="3290627"/>
                </a:cubicBezTo>
                <a:cubicBezTo>
                  <a:pt x="3127587" y="3285621"/>
                  <a:pt x="3115767" y="3295627"/>
                  <a:pt x="3103941" y="3300633"/>
                </a:cubicBezTo>
                <a:cubicBezTo>
                  <a:pt x="3092120" y="3310640"/>
                  <a:pt x="3080296" y="3315640"/>
                  <a:pt x="3080296" y="3305634"/>
                </a:cubicBezTo>
                <a:cubicBezTo>
                  <a:pt x="3076357" y="3300633"/>
                  <a:pt x="3068474" y="3295627"/>
                  <a:pt x="3060593" y="3295627"/>
                </a:cubicBezTo>
                <a:cubicBezTo>
                  <a:pt x="3044829" y="3295627"/>
                  <a:pt x="3040886" y="3285621"/>
                  <a:pt x="3044829" y="3255601"/>
                </a:cubicBezTo>
                <a:cubicBezTo>
                  <a:pt x="3044829" y="3245595"/>
                  <a:pt x="3036947" y="3240594"/>
                  <a:pt x="3021183" y="3240594"/>
                </a:cubicBezTo>
                <a:cubicBezTo>
                  <a:pt x="3005419" y="3240594"/>
                  <a:pt x="2993594" y="3240594"/>
                  <a:pt x="2989655" y="3235588"/>
                </a:cubicBezTo>
                <a:cubicBezTo>
                  <a:pt x="2981773" y="3230588"/>
                  <a:pt x="2977830" y="3270614"/>
                  <a:pt x="2981773" y="3285621"/>
                </a:cubicBezTo>
                <a:cubicBezTo>
                  <a:pt x="2985712" y="3290627"/>
                  <a:pt x="2993594" y="3285621"/>
                  <a:pt x="3005419" y="3275614"/>
                </a:cubicBezTo>
                <a:cubicBezTo>
                  <a:pt x="3021183" y="3260607"/>
                  <a:pt x="3025122" y="3260607"/>
                  <a:pt x="3025122" y="3275614"/>
                </a:cubicBezTo>
                <a:cubicBezTo>
                  <a:pt x="3025122" y="3285621"/>
                  <a:pt x="3017240" y="3295627"/>
                  <a:pt x="3005419" y="3295627"/>
                </a:cubicBezTo>
                <a:cubicBezTo>
                  <a:pt x="2993594" y="3300633"/>
                  <a:pt x="2985712" y="3305634"/>
                  <a:pt x="2985712" y="3315640"/>
                </a:cubicBezTo>
                <a:cubicBezTo>
                  <a:pt x="2985712" y="3320646"/>
                  <a:pt x="2981773" y="3320646"/>
                  <a:pt x="2973891" y="3320646"/>
                </a:cubicBezTo>
                <a:cubicBezTo>
                  <a:pt x="2969949" y="3315640"/>
                  <a:pt x="2958127" y="3310640"/>
                  <a:pt x="2946302" y="3310640"/>
                </a:cubicBezTo>
                <a:cubicBezTo>
                  <a:pt x="2934482" y="3310640"/>
                  <a:pt x="2930539" y="3305634"/>
                  <a:pt x="2930539" y="3290627"/>
                </a:cubicBezTo>
                <a:cubicBezTo>
                  <a:pt x="2930539" y="3280620"/>
                  <a:pt x="2926600" y="3275614"/>
                  <a:pt x="2918717" y="3280620"/>
                </a:cubicBezTo>
                <a:cubicBezTo>
                  <a:pt x="2910836" y="3285621"/>
                  <a:pt x="2906892" y="3290627"/>
                  <a:pt x="2906892" y="3300633"/>
                </a:cubicBezTo>
                <a:cubicBezTo>
                  <a:pt x="2906892" y="3310640"/>
                  <a:pt x="2899011" y="3315640"/>
                  <a:pt x="2887190" y="3315640"/>
                </a:cubicBezTo>
                <a:cubicBezTo>
                  <a:pt x="2875365" y="3315640"/>
                  <a:pt x="2863544" y="3320646"/>
                  <a:pt x="2859601" y="3330653"/>
                </a:cubicBezTo>
                <a:cubicBezTo>
                  <a:pt x="2851719" y="3340659"/>
                  <a:pt x="2847780" y="3330653"/>
                  <a:pt x="2847780" y="3290627"/>
                </a:cubicBezTo>
                <a:cubicBezTo>
                  <a:pt x="2847780" y="3280620"/>
                  <a:pt x="2839898" y="3280620"/>
                  <a:pt x="2828073" y="3280620"/>
                </a:cubicBezTo>
                <a:cubicBezTo>
                  <a:pt x="2808370" y="3285621"/>
                  <a:pt x="2788663" y="3300633"/>
                  <a:pt x="2808370" y="3300633"/>
                </a:cubicBezTo>
                <a:cubicBezTo>
                  <a:pt x="2812309" y="3300633"/>
                  <a:pt x="2816253" y="3310640"/>
                  <a:pt x="2816253" y="3315640"/>
                </a:cubicBezTo>
                <a:cubicBezTo>
                  <a:pt x="2816253" y="3325647"/>
                  <a:pt x="2812309" y="3330653"/>
                  <a:pt x="2804428" y="3325647"/>
                </a:cubicBezTo>
                <a:cubicBezTo>
                  <a:pt x="2796545" y="3320646"/>
                  <a:pt x="2784725" y="3325647"/>
                  <a:pt x="2776843" y="3330653"/>
                </a:cubicBezTo>
                <a:cubicBezTo>
                  <a:pt x="2753197" y="3345660"/>
                  <a:pt x="2733490" y="3335653"/>
                  <a:pt x="2745315" y="3310640"/>
                </a:cubicBezTo>
                <a:cubicBezTo>
                  <a:pt x="2749254" y="3300633"/>
                  <a:pt x="2757135" y="3290627"/>
                  <a:pt x="2765018" y="3295627"/>
                </a:cubicBezTo>
                <a:cubicBezTo>
                  <a:pt x="2768960" y="3300633"/>
                  <a:pt x="2780782" y="3290627"/>
                  <a:pt x="2788663" y="3280620"/>
                </a:cubicBezTo>
                <a:cubicBezTo>
                  <a:pt x="2800489" y="3260607"/>
                  <a:pt x="2800489" y="3260607"/>
                  <a:pt x="2788663" y="3245595"/>
                </a:cubicBezTo>
                <a:cubicBezTo>
                  <a:pt x="2772900" y="3230588"/>
                  <a:pt x="2757135" y="3240594"/>
                  <a:pt x="2765018" y="3265608"/>
                </a:cubicBezTo>
                <a:cubicBezTo>
                  <a:pt x="2768960" y="3280620"/>
                  <a:pt x="2768960" y="3280620"/>
                  <a:pt x="2757135" y="3275614"/>
                </a:cubicBezTo>
                <a:cubicBezTo>
                  <a:pt x="2749254" y="3270614"/>
                  <a:pt x="2741372" y="3275614"/>
                  <a:pt x="2733490" y="3285621"/>
                </a:cubicBezTo>
                <a:cubicBezTo>
                  <a:pt x="2725608" y="3295627"/>
                  <a:pt x="2717726" y="3300633"/>
                  <a:pt x="2713787" y="3295627"/>
                </a:cubicBezTo>
                <a:cubicBezTo>
                  <a:pt x="2705905" y="3290627"/>
                  <a:pt x="2705905" y="3295627"/>
                  <a:pt x="2705905" y="3305634"/>
                </a:cubicBezTo>
                <a:cubicBezTo>
                  <a:pt x="2709844" y="3325647"/>
                  <a:pt x="2698023" y="3325647"/>
                  <a:pt x="2682259" y="3305634"/>
                </a:cubicBezTo>
                <a:cubicBezTo>
                  <a:pt x="2674377" y="3295627"/>
                  <a:pt x="2674377" y="3295627"/>
                  <a:pt x="2678316" y="3305634"/>
                </a:cubicBezTo>
                <a:cubicBezTo>
                  <a:pt x="2682259" y="3315640"/>
                  <a:pt x="2678316" y="3320646"/>
                  <a:pt x="2670435" y="3320646"/>
                </a:cubicBezTo>
                <a:cubicBezTo>
                  <a:pt x="2662552" y="3320646"/>
                  <a:pt x="2658613" y="3315640"/>
                  <a:pt x="2662552" y="3305634"/>
                </a:cubicBezTo>
                <a:cubicBezTo>
                  <a:pt x="2666496" y="3290627"/>
                  <a:pt x="2646788" y="3280620"/>
                  <a:pt x="2638906" y="3300633"/>
                </a:cubicBezTo>
                <a:cubicBezTo>
                  <a:pt x="2634968" y="3305634"/>
                  <a:pt x="2595558" y="3310640"/>
                  <a:pt x="2536441" y="3305634"/>
                </a:cubicBezTo>
                <a:cubicBezTo>
                  <a:pt x="2524620" y="3305634"/>
                  <a:pt x="2516739" y="3295627"/>
                  <a:pt x="2512795" y="3270614"/>
                </a:cubicBezTo>
                <a:cubicBezTo>
                  <a:pt x="2508856" y="3250601"/>
                  <a:pt x="2508856" y="3235588"/>
                  <a:pt x="2516739" y="3230588"/>
                </a:cubicBezTo>
                <a:cubicBezTo>
                  <a:pt x="2520678" y="3230588"/>
                  <a:pt x="2524620" y="3220581"/>
                  <a:pt x="2524620" y="3215575"/>
                </a:cubicBezTo>
                <a:cubicBezTo>
                  <a:pt x="2524620" y="3210575"/>
                  <a:pt x="2520678" y="3210575"/>
                  <a:pt x="2512795" y="3215575"/>
                </a:cubicBezTo>
                <a:cubicBezTo>
                  <a:pt x="2504914" y="3225582"/>
                  <a:pt x="2497031" y="3225582"/>
                  <a:pt x="2485211" y="3220581"/>
                </a:cubicBezTo>
                <a:cubicBezTo>
                  <a:pt x="2473386" y="3215575"/>
                  <a:pt x="2469446" y="3215575"/>
                  <a:pt x="2461565" y="3225582"/>
                </a:cubicBezTo>
                <a:cubicBezTo>
                  <a:pt x="2445801" y="3245595"/>
                  <a:pt x="2437919" y="3280620"/>
                  <a:pt x="2449740" y="3290627"/>
                </a:cubicBezTo>
                <a:cubicBezTo>
                  <a:pt x="2457621" y="3295627"/>
                  <a:pt x="2457621" y="3305634"/>
                  <a:pt x="2449740" y="3315640"/>
                </a:cubicBezTo>
                <a:cubicBezTo>
                  <a:pt x="2437919" y="3345660"/>
                  <a:pt x="2414273" y="3330653"/>
                  <a:pt x="2418212" y="3295627"/>
                </a:cubicBezTo>
                <a:cubicBezTo>
                  <a:pt x="2422155" y="3280620"/>
                  <a:pt x="2418212" y="3270614"/>
                  <a:pt x="2414273" y="3270614"/>
                </a:cubicBezTo>
                <a:cubicBezTo>
                  <a:pt x="2410330" y="3270614"/>
                  <a:pt x="2406391" y="3275614"/>
                  <a:pt x="2406391" y="3285621"/>
                </a:cubicBezTo>
                <a:cubicBezTo>
                  <a:pt x="2406391" y="3295627"/>
                  <a:pt x="2402448" y="3305634"/>
                  <a:pt x="2394566" y="3315640"/>
                </a:cubicBezTo>
                <a:cubicBezTo>
                  <a:pt x="2382746" y="3325647"/>
                  <a:pt x="2378802" y="3325647"/>
                  <a:pt x="2374863" y="3315640"/>
                </a:cubicBezTo>
                <a:cubicBezTo>
                  <a:pt x="2370921" y="3305634"/>
                  <a:pt x="2366982" y="3305634"/>
                  <a:pt x="2366982" y="3310640"/>
                </a:cubicBezTo>
                <a:cubicBezTo>
                  <a:pt x="2366982" y="3315640"/>
                  <a:pt x="2359099" y="3305634"/>
                  <a:pt x="2347274" y="3290627"/>
                </a:cubicBezTo>
                <a:cubicBezTo>
                  <a:pt x="2327572" y="3265608"/>
                  <a:pt x="2299983" y="3265608"/>
                  <a:pt x="2299983" y="3290627"/>
                </a:cubicBezTo>
                <a:cubicBezTo>
                  <a:pt x="2299983" y="3310640"/>
                  <a:pt x="2288162" y="3310640"/>
                  <a:pt x="2264516" y="3295627"/>
                </a:cubicBezTo>
                <a:cubicBezTo>
                  <a:pt x="2252691" y="3285621"/>
                  <a:pt x="2248752" y="3290627"/>
                  <a:pt x="2248752" y="3295627"/>
                </a:cubicBezTo>
                <a:cubicBezTo>
                  <a:pt x="2248752" y="3285621"/>
                  <a:pt x="2248752" y="3275614"/>
                  <a:pt x="2244809" y="3280620"/>
                </a:cubicBezTo>
                <a:cubicBezTo>
                  <a:pt x="2244809" y="3280620"/>
                  <a:pt x="2244809" y="3290627"/>
                  <a:pt x="2244809" y="3300633"/>
                </a:cubicBezTo>
                <a:lnTo>
                  <a:pt x="2246752" y="3303450"/>
                </a:lnTo>
                <a:lnTo>
                  <a:pt x="2244195" y="3313451"/>
                </a:lnTo>
                <a:cubicBezTo>
                  <a:pt x="2235697" y="3333152"/>
                  <a:pt x="2217223" y="3355666"/>
                  <a:pt x="2205400" y="3355666"/>
                </a:cubicBezTo>
                <a:cubicBezTo>
                  <a:pt x="2197517" y="3355666"/>
                  <a:pt x="2193578" y="3355666"/>
                  <a:pt x="2197517" y="3345660"/>
                </a:cubicBezTo>
                <a:cubicBezTo>
                  <a:pt x="2201461" y="3340659"/>
                  <a:pt x="2209342" y="3335653"/>
                  <a:pt x="2213281" y="3335653"/>
                </a:cubicBezTo>
                <a:cubicBezTo>
                  <a:pt x="2221164" y="3335653"/>
                  <a:pt x="2225106" y="3330653"/>
                  <a:pt x="2225106" y="3325647"/>
                </a:cubicBezTo>
                <a:cubicBezTo>
                  <a:pt x="2225106" y="3320646"/>
                  <a:pt x="2221164" y="3315640"/>
                  <a:pt x="2217225" y="3320646"/>
                </a:cubicBezTo>
                <a:cubicBezTo>
                  <a:pt x="2213281" y="3325647"/>
                  <a:pt x="2213281" y="3305634"/>
                  <a:pt x="2213281" y="3280620"/>
                </a:cubicBezTo>
                <a:cubicBezTo>
                  <a:pt x="2213281" y="3255601"/>
                  <a:pt x="2213281" y="3230588"/>
                  <a:pt x="2209342" y="3225582"/>
                </a:cubicBezTo>
                <a:cubicBezTo>
                  <a:pt x="2205400" y="3220581"/>
                  <a:pt x="2201461" y="3230588"/>
                  <a:pt x="2201461" y="3250601"/>
                </a:cubicBezTo>
                <a:cubicBezTo>
                  <a:pt x="2201461" y="3265608"/>
                  <a:pt x="2201461" y="3290627"/>
                  <a:pt x="2197517" y="3295627"/>
                </a:cubicBezTo>
                <a:cubicBezTo>
                  <a:pt x="2197517" y="3325647"/>
                  <a:pt x="2185697" y="3330653"/>
                  <a:pt x="2169932" y="3305634"/>
                </a:cubicBezTo>
                <a:cubicBezTo>
                  <a:pt x="2162051" y="3290627"/>
                  <a:pt x="2150226" y="3285621"/>
                  <a:pt x="2150226" y="3285621"/>
                </a:cubicBezTo>
                <a:cubicBezTo>
                  <a:pt x="2146287" y="3290627"/>
                  <a:pt x="2150226" y="3300633"/>
                  <a:pt x="2158107" y="3310640"/>
                </a:cubicBezTo>
                <a:cubicBezTo>
                  <a:pt x="2165990" y="3320646"/>
                  <a:pt x="2169932" y="3335653"/>
                  <a:pt x="2169932" y="3340659"/>
                </a:cubicBezTo>
                <a:cubicBezTo>
                  <a:pt x="2165990" y="3360672"/>
                  <a:pt x="2114759" y="3360672"/>
                  <a:pt x="2110816" y="3340659"/>
                </a:cubicBezTo>
                <a:cubicBezTo>
                  <a:pt x="2106877" y="3330653"/>
                  <a:pt x="2098995" y="3325647"/>
                  <a:pt x="2087170" y="3325647"/>
                </a:cubicBezTo>
                <a:cubicBezTo>
                  <a:pt x="2075349" y="3325647"/>
                  <a:pt x="2063524" y="3325647"/>
                  <a:pt x="2055642" y="3320646"/>
                </a:cubicBezTo>
                <a:cubicBezTo>
                  <a:pt x="2047760" y="3315640"/>
                  <a:pt x="2039878" y="3320646"/>
                  <a:pt x="2035939" y="3325647"/>
                </a:cubicBezTo>
                <a:cubicBezTo>
                  <a:pt x="2028058" y="3340659"/>
                  <a:pt x="2016233" y="3340659"/>
                  <a:pt x="2016233" y="3320646"/>
                </a:cubicBezTo>
                <a:cubicBezTo>
                  <a:pt x="2016233" y="3310640"/>
                  <a:pt x="2020176" y="3305634"/>
                  <a:pt x="2024114" y="3305634"/>
                </a:cubicBezTo>
                <a:cubicBezTo>
                  <a:pt x="2031997" y="3305634"/>
                  <a:pt x="2031997" y="3300633"/>
                  <a:pt x="2024114" y="3290627"/>
                </a:cubicBezTo>
                <a:cubicBezTo>
                  <a:pt x="2012294" y="3270614"/>
                  <a:pt x="1996530" y="3280620"/>
                  <a:pt x="1984705" y="3310640"/>
                </a:cubicBezTo>
                <a:cubicBezTo>
                  <a:pt x="1980766" y="3325647"/>
                  <a:pt x="1972884" y="3335653"/>
                  <a:pt x="1965002" y="3330653"/>
                </a:cubicBezTo>
                <a:cubicBezTo>
                  <a:pt x="1961059" y="3325647"/>
                  <a:pt x="1953177" y="3330653"/>
                  <a:pt x="1949238" y="3335653"/>
                </a:cubicBezTo>
                <a:cubicBezTo>
                  <a:pt x="1941356" y="3345660"/>
                  <a:pt x="1941356" y="3345660"/>
                  <a:pt x="1933474" y="3335653"/>
                </a:cubicBezTo>
                <a:cubicBezTo>
                  <a:pt x="1925592" y="3320646"/>
                  <a:pt x="1925592" y="3325647"/>
                  <a:pt x="1925592" y="3340659"/>
                </a:cubicBezTo>
                <a:cubicBezTo>
                  <a:pt x="1925592" y="3355666"/>
                  <a:pt x="1921649" y="3360672"/>
                  <a:pt x="1917710" y="3350666"/>
                </a:cubicBezTo>
                <a:cubicBezTo>
                  <a:pt x="1909828" y="3340659"/>
                  <a:pt x="1909828" y="3335653"/>
                  <a:pt x="1917710" y="3320646"/>
                </a:cubicBezTo>
                <a:cubicBezTo>
                  <a:pt x="1933474" y="3295627"/>
                  <a:pt x="1925592" y="3275614"/>
                  <a:pt x="1909828" y="3295627"/>
                </a:cubicBezTo>
                <a:cubicBezTo>
                  <a:pt x="1886182" y="3325647"/>
                  <a:pt x="1838891" y="3300633"/>
                  <a:pt x="1858594" y="3270614"/>
                </a:cubicBezTo>
                <a:cubicBezTo>
                  <a:pt x="1870419" y="3255601"/>
                  <a:pt x="1882239" y="3155537"/>
                  <a:pt x="1870419" y="3155537"/>
                </a:cubicBezTo>
                <a:cubicBezTo>
                  <a:pt x="1858594" y="3155537"/>
                  <a:pt x="1838891" y="3180555"/>
                  <a:pt x="1831009" y="3200568"/>
                </a:cubicBezTo>
                <a:cubicBezTo>
                  <a:pt x="1827066" y="3220581"/>
                  <a:pt x="1823127" y="3220581"/>
                  <a:pt x="1811302" y="3205569"/>
                </a:cubicBezTo>
                <a:cubicBezTo>
                  <a:pt x="1803420" y="3195562"/>
                  <a:pt x="1795538" y="3190562"/>
                  <a:pt x="1791599" y="3195562"/>
                </a:cubicBezTo>
                <a:cubicBezTo>
                  <a:pt x="1783717" y="3205569"/>
                  <a:pt x="1783717" y="3235588"/>
                  <a:pt x="1791599" y="3225582"/>
                </a:cubicBezTo>
                <a:cubicBezTo>
                  <a:pt x="1803420" y="3215575"/>
                  <a:pt x="1831009" y="3255601"/>
                  <a:pt x="1831009" y="3275614"/>
                </a:cubicBezTo>
                <a:cubicBezTo>
                  <a:pt x="1831009" y="3290627"/>
                  <a:pt x="1827066" y="3290627"/>
                  <a:pt x="1811302" y="3265608"/>
                </a:cubicBezTo>
                <a:cubicBezTo>
                  <a:pt x="1799481" y="3245595"/>
                  <a:pt x="1791599" y="3240594"/>
                  <a:pt x="1787656" y="3250601"/>
                </a:cubicBezTo>
                <a:cubicBezTo>
                  <a:pt x="1783717" y="3260607"/>
                  <a:pt x="1783717" y="3255601"/>
                  <a:pt x="1783717" y="3245595"/>
                </a:cubicBezTo>
                <a:cubicBezTo>
                  <a:pt x="1783717" y="3235588"/>
                  <a:pt x="1775835" y="3225582"/>
                  <a:pt x="1771892" y="3225582"/>
                </a:cubicBezTo>
                <a:cubicBezTo>
                  <a:pt x="1764010" y="3225582"/>
                  <a:pt x="1760071" y="3220581"/>
                  <a:pt x="1760071" y="3215575"/>
                </a:cubicBezTo>
                <a:cubicBezTo>
                  <a:pt x="1760071" y="3210575"/>
                  <a:pt x="1752190" y="3205569"/>
                  <a:pt x="1744307" y="3210575"/>
                </a:cubicBezTo>
                <a:cubicBezTo>
                  <a:pt x="1736426" y="3210575"/>
                  <a:pt x="1732482" y="3220581"/>
                  <a:pt x="1732482" y="3230588"/>
                </a:cubicBezTo>
                <a:cubicBezTo>
                  <a:pt x="1732482" y="3240594"/>
                  <a:pt x="1728544" y="3245595"/>
                  <a:pt x="1724600" y="3245595"/>
                </a:cubicBezTo>
                <a:cubicBezTo>
                  <a:pt x="1720662" y="3245595"/>
                  <a:pt x="1708837" y="3255601"/>
                  <a:pt x="1700955" y="3270614"/>
                </a:cubicBezTo>
                <a:lnTo>
                  <a:pt x="1685191" y="3295627"/>
                </a:lnTo>
                <a:lnTo>
                  <a:pt x="1681252" y="3270614"/>
                </a:lnTo>
                <a:cubicBezTo>
                  <a:pt x="1673370" y="3245595"/>
                  <a:pt x="1681252" y="3225582"/>
                  <a:pt x="1693073" y="3225582"/>
                </a:cubicBezTo>
                <a:cubicBezTo>
                  <a:pt x="1700955" y="3225582"/>
                  <a:pt x="1704898" y="3210575"/>
                  <a:pt x="1704898" y="3185556"/>
                </a:cubicBezTo>
                <a:lnTo>
                  <a:pt x="1704898" y="3145530"/>
                </a:lnTo>
                <a:lnTo>
                  <a:pt x="1693073" y="3180555"/>
                </a:lnTo>
                <a:cubicBezTo>
                  <a:pt x="1685191" y="3200568"/>
                  <a:pt x="1677309" y="3210575"/>
                  <a:pt x="1673370" y="3205569"/>
                </a:cubicBezTo>
                <a:cubicBezTo>
                  <a:pt x="1669427" y="3200568"/>
                  <a:pt x="1661545" y="3215575"/>
                  <a:pt x="1653663" y="3230588"/>
                </a:cubicBezTo>
                <a:cubicBezTo>
                  <a:pt x="1645781" y="3250601"/>
                  <a:pt x="1641842" y="3260607"/>
                  <a:pt x="1649724" y="3260607"/>
                </a:cubicBezTo>
                <a:cubicBezTo>
                  <a:pt x="1653663" y="3260607"/>
                  <a:pt x="1657606" y="3265608"/>
                  <a:pt x="1653663" y="3270614"/>
                </a:cubicBezTo>
                <a:cubicBezTo>
                  <a:pt x="1649724" y="3275614"/>
                  <a:pt x="1657606" y="3290627"/>
                  <a:pt x="1665488" y="3305634"/>
                </a:cubicBezTo>
                <a:cubicBezTo>
                  <a:pt x="1673370" y="3320646"/>
                  <a:pt x="1681252" y="3325647"/>
                  <a:pt x="1681252" y="3320646"/>
                </a:cubicBezTo>
                <a:cubicBezTo>
                  <a:pt x="1681252" y="3300633"/>
                  <a:pt x="1697016" y="3305634"/>
                  <a:pt x="1697016" y="3320646"/>
                </a:cubicBezTo>
                <a:cubicBezTo>
                  <a:pt x="1697016" y="3330653"/>
                  <a:pt x="1693073" y="3335653"/>
                  <a:pt x="1689134" y="3335653"/>
                </a:cubicBezTo>
                <a:cubicBezTo>
                  <a:pt x="1685191" y="3335653"/>
                  <a:pt x="1681252" y="3345660"/>
                  <a:pt x="1681252" y="3355666"/>
                </a:cubicBezTo>
                <a:cubicBezTo>
                  <a:pt x="1681252" y="3370679"/>
                  <a:pt x="1681252" y="3370679"/>
                  <a:pt x="1673370" y="3360672"/>
                </a:cubicBezTo>
                <a:cubicBezTo>
                  <a:pt x="1669427" y="3350666"/>
                  <a:pt x="1661545" y="3350666"/>
                  <a:pt x="1653663" y="3355666"/>
                </a:cubicBezTo>
                <a:cubicBezTo>
                  <a:pt x="1645781" y="3360672"/>
                  <a:pt x="1637899" y="3355666"/>
                  <a:pt x="1637899" y="3345660"/>
                </a:cubicBezTo>
                <a:cubicBezTo>
                  <a:pt x="1637899" y="3335653"/>
                  <a:pt x="1641842" y="3325647"/>
                  <a:pt x="1649724" y="3325647"/>
                </a:cubicBezTo>
                <a:cubicBezTo>
                  <a:pt x="1657606" y="3320646"/>
                  <a:pt x="1657606" y="3320646"/>
                  <a:pt x="1649724" y="3315640"/>
                </a:cubicBezTo>
                <a:cubicBezTo>
                  <a:pt x="1645781" y="3310640"/>
                  <a:pt x="1637899" y="3310640"/>
                  <a:pt x="1637899" y="3320646"/>
                </a:cubicBezTo>
                <a:cubicBezTo>
                  <a:pt x="1637899" y="3325647"/>
                  <a:pt x="1633960" y="3330653"/>
                  <a:pt x="1626078" y="3330653"/>
                </a:cubicBezTo>
                <a:cubicBezTo>
                  <a:pt x="1618196" y="3330653"/>
                  <a:pt x="1610314" y="3340659"/>
                  <a:pt x="1602433" y="3350666"/>
                </a:cubicBezTo>
                <a:cubicBezTo>
                  <a:pt x="1590608" y="3365673"/>
                  <a:pt x="1594550" y="3365673"/>
                  <a:pt x="1610314" y="3360672"/>
                </a:cubicBezTo>
                <a:cubicBezTo>
                  <a:pt x="1622135" y="3355666"/>
                  <a:pt x="1630017" y="3355666"/>
                  <a:pt x="1630017" y="3365673"/>
                </a:cubicBezTo>
                <a:cubicBezTo>
                  <a:pt x="1630017" y="3370679"/>
                  <a:pt x="1626078" y="3375679"/>
                  <a:pt x="1622135" y="3370679"/>
                </a:cubicBezTo>
                <a:cubicBezTo>
                  <a:pt x="1618196" y="3365673"/>
                  <a:pt x="1614253" y="3375679"/>
                  <a:pt x="1610314" y="3385686"/>
                </a:cubicBezTo>
                <a:cubicBezTo>
                  <a:pt x="1606371" y="3405699"/>
                  <a:pt x="1586669" y="3415705"/>
                  <a:pt x="1590608" y="3395692"/>
                </a:cubicBezTo>
                <a:cubicBezTo>
                  <a:pt x="1590608" y="3385686"/>
                  <a:pt x="1582725" y="3385686"/>
                  <a:pt x="1566962" y="3385686"/>
                </a:cubicBezTo>
                <a:cubicBezTo>
                  <a:pt x="1547259" y="3385686"/>
                  <a:pt x="1539377" y="3385686"/>
                  <a:pt x="1539377" y="3370679"/>
                </a:cubicBezTo>
                <a:cubicBezTo>
                  <a:pt x="1539377" y="3360672"/>
                  <a:pt x="1535434" y="3350666"/>
                  <a:pt x="1531495" y="3350666"/>
                </a:cubicBezTo>
                <a:cubicBezTo>
                  <a:pt x="1527552" y="3345660"/>
                  <a:pt x="1523613" y="3350666"/>
                  <a:pt x="1527552" y="3365673"/>
                </a:cubicBezTo>
                <a:cubicBezTo>
                  <a:pt x="1531495" y="3375679"/>
                  <a:pt x="1527552" y="3370679"/>
                  <a:pt x="1519670" y="3360672"/>
                </a:cubicBezTo>
                <a:cubicBezTo>
                  <a:pt x="1511788" y="3345660"/>
                  <a:pt x="1507849" y="3330653"/>
                  <a:pt x="1511788" y="3325647"/>
                </a:cubicBezTo>
                <a:cubicBezTo>
                  <a:pt x="1515731" y="3320646"/>
                  <a:pt x="1507849" y="3320646"/>
                  <a:pt x="1496024" y="3325647"/>
                </a:cubicBezTo>
                <a:cubicBezTo>
                  <a:pt x="1480260" y="3330653"/>
                  <a:pt x="1480260" y="3330653"/>
                  <a:pt x="1484203" y="3310640"/>
                </a:cubicBezTo>
                <a:cubicBezTo>
                  <a:pt x="1488142" y="3295627"/>
                  <a:pt x="1488142" y="3290627"/>
                  <a:pt x="1472378" y="3295627"/>
                </a:cubicBezTo>
                <a:cubicBezTo>
                  <a:pt x="1448732" y="3305634"/>
                  <a:pt x="1436912" y="3290627"/>
                  <a:pt x="1436912" y="3255601"/>
                </a:cubicBezTo>
                <a:cubicBezTo>
                  <a:pt x="1436912" y="3235588"/>
                  <a:pt x="1440851" y="3225582"/>
                  <a:pt x="1448732" y="3225582"/>
                </a:cubicBezTo>
                <a:cubicBezTo>
                  <a:pt x="1460557" y="3225582"/>
                  <a:pt x="1464496" y="3220581"/>
                  <a:pt x="1460557" y="3200568"/>
                </a:cubicBezTo>
                <a:cubicBezTo>
                  <a:pt x="1460557" y="3185556"/>
                  <a:pt x="1456614" y="3170549"/>
                  <a:pt x="1456614" y="3170549"/>
                </a:cubicBezTo>
                <a:cubicBezTo>
                  <a:pt x="1456614" y="3160542"/>
                  <a:pt x="1432969" y="3160542"/>
                  <a:pt x="1432969" y="3170549"/>
                </a:cubicBezTo>
                <a:cubicBezTo>
                  <a:pt x="1432969" y="3190562"/>
                  <a:pt x="1365974" y="3180555"/>
                  <a:pt x="1362031" y="3160542"/>
                </a:cubicBezTo>
                <a:cubicBezTo>
                  <a:pt x="1358092" y="3150536"/>
                  <a:pt x="1358092" y="3155537"/>
                  <a:pt x="1362031" y="3175549"/>
                </a:cubicBezTo>
                <a:cubicBezTo>
                  <a:pt x="1362031" y="3190562"/>
                  <a:pt x="1362031" y="3200568"/>
                  <a:pt x="1358092" y="3200568"/>
                </a:cubicBezTo>
                <a:cubicBezTo>
                  <a:pt x="1354149" y="3200568"/>
                  <a:pt x="1342328" y="3200568"/>
                  <a:pt x="1330503" y="3210575"/>
                </a:cubicBezTo>
                <a:cubicBezTo>
                  <a:pt x="1318682" y="3220581"/>
                  <a:pt x="1302919" y="3225582"/>
                  <a:pt x="1295037" y="3230588"/>
                </a:cubicBezTo>
                <a:cubicBezTo>
                  <a:pt x="1279273" y="3235588"/>
                  <a:pt x="1291094" y="3235588"/>
                  <a:pt x="1334446" y="3240594"/>
                </a:cubicBezTo>
                <a:cubicBezTo>
                  <a:pt x="1342328" y="3240594"/>
                  <a:pt x="1354149" y="3245595"/>
                  <a:pt x="1358092" y="3250601"/>
                </a:cubicBezTo>
                <a:cubicBezTo>
                  <a:pt x="1365974" y="3260607"/>
                  <a:pt x="1381738" y="3260607"/>
                  <a:pt x="1373856" y="3250601"/>
                </a:cubicBezTo>
                <a:cubicBezTo>
                  <a:pt x="1369913" y="3245595"/>
                  <a:pt x="1373856" y="3230588"/>
                  <a:pt x="1381738" y="3225582"/>
                </a:cubicBezTo>
                <a:cubicBezTo>
                  <a:pt x="1389620" y="3215575"/>
                  <a:pt x="1393559" y="3205569"/>
                  <a:pt x="1389620" y="3195562"/>
                </a:cubicBezTo>
                <a:cubicBezTo>
                  <a:pt x="1381738" y="3180555"/>
                  <a:pt x="1393559" y="3185556"/>
                  <a:pt x="1405384" y="3200568"/>
                </a:cubicBezTo>
                <a:cubicBezTo>
                  <a:pt x="1421148" y="3220581"/>
                  <a:pt x="1421148" y="3255601"/>
                  <a:pt x="1405384" y="3270614"/>
                </a:cubicBezTo>
                <a:cubicBezTo>
                  <a:pt x="1401441" y="3280620"/>
                  <a:pt x="1393559" y="3295627"/>
                  <a:pt x="1393559" y="3310640"/>
                </a:cubicBezTo>
                <a:cubicBezTo>
                  <a:pt x="1389620" y="3335653"/>
                  <a:pt x="1373856" y="3365673"/>
                  <a:pt x="1362031" y="3365673"/>
                </a:cubicBezTo>
                <a:cubicBezTo>
                  <a:pt x="1358092" y="3365673"/>
                  <a:pt x="1350210" y="3370679"/>
                  <a:pt x="1342328" y="3380685"/>
                </a:cubicBezTo>
                <a:cubicBezTo>
                  <a:pt x="1330503" y="3390692"/>
                  <a:pt x="1326564" y="3395692"/>
                  <a:pt x="1322621" y="3385686"/>
                </a:cubicBezTo>
                <a:cubicBezTo>
                  <a:pt x="1318682" y="3380685"/>
                  <a:pt x="1322621" y="3370679"/>
                  <a:pt x="1334446" y="3365673"/>
                </a:cubicBezTo>
                <a:cubicBezTo>
                  <a:pt x="1350210" y="3360672"/>
                  <a:pt x="1365974" y="3330653"/>
                  <a:pt x="1350210" y="3330653"/>
                </a:cubicBezTo>
                <a:cubicBezTo>
                  <a:pt x="1346267" y="3330653"/>
                  <a:pt x="1334446" y="3335653"/>
                  <a:pt x="1326564" y="3345660"/>
                </a:cubicBezTo>
                <a:cubicBezTo>
                  <a:pt x="1318682" y="3350666"/>
                  <a:pt x="1306857" y="3355666"/>
                  <a:pt x="1306857" y="3350666"/>
                </a:cubicBezTo>
                <a:cubicBezTo>
                  <a:pt x="1298975" y="3340659"/>
                  <a:pt x="1310800" y="3290627"/>
                  <a:pt x="1322621" y="3290627"/>
                </a:cubicBezTo>
                <a:cubicBezTo>
                  <a:pt x="1326564" y="3290627"/>
                  <a:pt x="1334446" y="3285621"/>
                  <a:pt x="1334446" y="3280620"/>
                </a:cubicBezTo>
                <a:cubicBezTo>
                  <a:pt x="1338385" y="3270614"/>
                  <a:pt x="1334446" y="3265608"/>
                  <a:pt x="1326564" y="3270614"/>
                </a:cubicBezTo>
                <a:cubicBezTo>
                  <a:pt x="1318682" y="3275614"/>
                  <a:pt x="1306857" y="3270614"/>
                  <a:pt x="1298975" y="3265608"/>
                </a:cubicBezTo>
                <a:cubicBezTo>
                  <a:pt x="1287155" y="3260607"/>
                  <a:pt x="1283212" y="3260607"/>
                  <a:pt x="1287155" y="3265608"/>
                </a:cubicBezTo>
                <a:cubicBezTo>
                  <a:pt x="1291094" y="3270614"/>
                  <a:pt x="1287155" y="3280620"/>
                  <a:pt x="1279273" y="3280620"/>
                </a:cubicBezTo>
                <a:cubicBezTo>
                  <a:pt x="1271391" y="3285621"/>
                  <a:pt x="1267448" y="3295627"/>
                  <a:pt x="1267448" y="3305634"/>
                </a:cubicBezTo>
                <a:cubicBezTo>
                  <a:pt x="1267448" y="3320646"/>
                  <a:pt x="1267448" y="3320646"/>
                  <a:pt x="1275329" y="3305634"/>
                </a:cubicBezTo>
                <a:cubicBezTo>
                  <a:pt x="1279273" y="3290627"/>
                  <a:pt x="1283212" y="3290627"/>
                  <a:pt x="1287155" y="3300633"/>
                </a:cubicBezTo>
                <a:cubicBezTo>
                  <a:pt x="1295037" y="3315640"/>
                  <a:pt x="1279273" y="3340659"/>
                  <a:pt x="1267448" y="3330653"/>
                </a:cubicBezTo>
                <a:cubicBezTo>
                  <a:pt x="1263509" y="3325647"/>
                  <a:pt x="1259566" y="3315640"/>
                  <a:pt x="1259566" y="3305634"/>
                </a:cubicBezTo>
                <a:cubicBezTo>
                  <a:pt x="1259566" y="3295627"/>
                  <a:pt x="1255627" y="3290627"/>
                  <a:pt x="1251684" y="3290627"/>
                </a:cubicBezTo>
                <a:cubicBezTo>
                  <a:pt x="1247745" y="3290627"/>
                  <a:pt x="1235920" y="3280620"/>
                  <a:pt x="1228038" y="3270614"/>
                </a:cubicBezTo>
                <a:cubicBezTo>
                  <a:pt x="1212274" y="3255601"/>
                  <a:pt x="1212274" y="3245595"/>
                  <a:pt x="1220156" y="3235588"/>
                </a:cubicBezTo>
                <a:cubicBezTo>
                  <a:pt x="1231981" y="3215575"/>
                  <a:pt x="1220156" y="3205569"/>
                  <a:pt x="1204392" y="3225582"/>
                </a:cubicBezTo>
                <a:cubicBezTo>
                  <a:pt x="1192571" y="3240594"/>
                  <a:pt x="1192571" y="3245595"/>
                  <a:pt x="1196510" y="3255601"/>
                </a:cubicBezTo>
                <a:cubicBezTo>
                  <a:pt x="1212274" y="3280620"/>
                  <a:pt x="1200453" y="3280620"/>
                  <a:pt x="1180746" y="3260607"/>
                </a:cubicBezTo>
                <a:cubicBezTo>
                  <a:pt x="1168925" y="3240594"/>
                  <a:pt x="1168925" y="3235588"/>
                  <a:pt x="1176807" y="3220581"/>
                </a:cubicBezTo>
                <a:cubicBezTo>
                  <a:pt x="1192571" y="3195562"/>
                  <a:pt x="1188628" y="3165543"/>
                  <a:pt x="1168925" y="3165543"/>
                </a:cubicBezTo>
                <a:cubicBezTo>
                  <a:pt x="1157100" y="3165543"/>
                  <a:pt x="1157100" y="3165543"/>
                  <a:pt x="1168925" y="3175549"/>
                </a:cubicBezTo>
                <a:cubicBezTo>
                  <a:pt x="1176807" y="3185556"/>
                  <a:pt x="1176807" y="3190562"/>
                  <a:pt x="1157100" y="3205569"/>
                </a:cubicBezTo>
                <a:cubicBezTo>
                  <a:pt x="1145280" y="3220581"/>
                  <a:pt x="1133455" y="3230588"/>
                  <a:pt x="1137398" y="3235588"/>
                </a:cubicBezTo>
                <a:cubicBezTo>
                  <a:pt x="1137398" y="3240594"/>
                  <a:pt x="1137398" y="3250601"/>
                  <a:pt x="1137398" y="3260607"/>
                </a:cubicBezTo>
                <a:cubicBezTo>
                  <a:pt x="1137398" y="3275614"/>
                  <a:pt x="1137398" y="3275614"/>
                  <a:pt x="1129516" y="3260607"/>
                </a:cubicBezTo>
                <a:cubicBezTo>
                  <a:pt x="1125573" y="3250601"/>
                  <a:pt x="1125573" y="3240594"/>
                  <a:pt x="1133455" y="3225582"/>
                </a:cubicBezTo>
                <a:cubicBezTo>
                  <a:pt x="1145280" y="3210575"/>
                  <a:pt x="1145280" y="3205569"/>
                  <a:pt x="1133455" y="3190562"/>
                </a:cubicBezTo>
                <a:cubicBezTo>
                  <a:pt x="1125573" y="3180555"/>
                  <a:pt x="1117691" y="3170549"/>
                  <a:pt x="1117691" y="3160542"/>
                </a:cubicBezTo>
                <a:cubicBezTo>
                  <a:pt x="1113752" y="3150536"/>
                  <a:pt x="1105870" y="3155537"/>
                  <a:pt x="1094045" y="3170549"/>
                </a:cubicBezTo>
                <a:cubicBezTo>
                  <a:pt x="1078281" y="3190562"/>
                  <a:pt x="1074342" y="3200568"/>
                  <a:pt x="1082224" y="3215575"/>
                </a:cubicBezTo>
                <a:cubicBezTo>
                  <a:pt x="1086163" y="3225582"/>
                  <a:pt x="1086163" y="3245595"/>
                  <a:pt x="1082224" y="3260607"/>
                </a:cubicBezTo>
                <a:lnTo>
                  <a:pt x="1074342" y="3285621"/>
                </a:lnTo>
                <a:lnTo>
                  <a:pt x="1074342" y="3260607"/>
                </a:lnTo>
                <a:cubicBezTo>
                  <a:pt x="1074342" y="3245595"/>
                  <a:pt x="1070399" y="3235588"/>
                  <a:pt x="1058578" y="3235588"/>
                </a:cubicBezTo>
                <a:cubicBezTo>
                  <a:pt x="1050696" y="3235588"/>
                  <a:pt x="1042814" y="3230588"/>
                  <a:pt x="1042814" y="3220581"/>
                </a:cubicBezTo>
                <a:cubicBezTo>
                  <a:pt x="1042814" y="3210575"/>
                  <a:pt x="1038871" y="3200568"/>
                  <a:pt x="1030989" y="3195562"/>
                </a:cubicBezTo>
                <a:cubicBezTo>
                  <a:pt x="1023107" y="3190562"/>
                  <a:pt x="1019168" y="3180555"/>
                  <a:pt x="1015225" y="3170549"/>
                </a:cubicBezTo>
                <a:cubicBezTo>
                  <a:pt x="1011286" y="3160542"/>
                  <a:pt x="1011286" y="3160542"/>
                  <a:pt x="1011286" y="3175549"/>
                </a:cubicBezTo>
                <a:cubicBezTo>
                  <a:pt x="1011286" y="3190562"/>
                  <a:pt x="1007343" y="3190562"/>
                  <a:pt x="1003405" y="3185556"/>
                </a:cubicBezTo>
                <a:cubicBezTo>
                  <a:pt x="999461" y="3175549"/>
                  <a:pt x="991580" y="3180555"/>
                  <a:pt x="979759" y="3200568"/>
                </a:cubicBezTo>
                <a:cubicBezTo>
                  <a:pt x="960052" y="3230588"/>
                  <a:pt x="960052" y="3230588"/>
                  <a:pt x="987641" y="3215575"/>
                </a:cubicBezTo>
                <a:cubicBezTo>
                  <a:pt x="1003405" y="3205569"/>
                  <a:pt x="1007343" y="3210575"/>
                  <a:pt x="1003405" y="3240594"/>
                </a:cubicBezTo>
                <a:cubicBezTo>
                  <a:pt x="1003405" y="3245595"/>
                  <a:pt x="1007343" y="3245595"/>
                  <a:pt x="1015225" y="3240594"/>
                </a:cubicBezTo>
                <a:cubicBezTo>
                  <a:pt x="1023107" y="3235588"/>
                  <a:pt x="1027050" y="3240594"/>
                  <a:pt x="1027050" y="3245595"/>
                </a:cubicBezTo>
                <a:cubicBezTo>
                  <a:pt x="1027050" y="3250601"/>
                  <a:pt x="1030989" y="3255601"/>
                  <a:pt x="1034932" y="3250601"/>
                </a:cubicBezTo>
                <a:cubicBezTo>
                  <a:pt x="1038871" y="3245595"/>
                  <a:pt x="1042814" y="3250601"/>
                  <a:pt x="1042814" y="3255601"/>
                </a:cubicBezTo>
                <a:cubicBezTo>
                  <a:pt x="1042814" y="3260607"/>
                  <a:pt x="1050696" y="3265608"/>
                  <a:pt x="1054635" y="3265608"/>
                </a:cubicBezTo>
                <a:cubicBezTo>
                  <a:pt x="1062517" y="3265608"/>
                  <a:pt x="1066460" y="3270614"/>
                  <a:pt x="1062517" y="3280620"/>
                </a:cubicBezTo>
                <a:cubicBezTo>
                  <a:pt x="1058578" y="3290627"/>
                  <a:pt x="1062517" y="3300633"/>
                  <a:pt x="1070399" y="3305634"/>
                </a:cubicBezTo>
                <a:cubicBezTo>
                  <a:pt x="1094045" y="3315640"/>
                  <a:pt x="1066460" y="3325647"/>
                  <a:pt x="1030989" y="3315640"/>
                </a:cubicBezTo>
                <a:cubicBezTo>
                  <a:pt x="1011286" y="3310640"/>
                  <a:pt x="995523" y="3305634"/>
                  <a:pt x="987641" y="3310640"/>
                </a:cubicBezTo>
                <a:cubicBezTo>
                  <a:pt x="971877" y="3315640"/>
                  <a:pt x="967934" y="3260607"/>
                  <a:pt x="979759" y="3235588"/>
                </a:cubicBezTo>
                <a:cubicBezTo>
                  <a:pt x="987641" y="3225582"/>
                  <a:pt x="987641" y="3220581"/>
                  <a:pt x="975816" y="3225582"/>
                </a:cubicBezTo>
                <a:cubicBezTo>
                  <a:pt x="967934" y="3230588"/>
                  <a:pt x="963995" y="3245595"/>
                  <a:pt x="963995" y="3260607"/>
                </a:cubicBezTo>
                <a:cubicBezTo>
                  <a:pt x="963995" y="3285621"/>
                  <a:pt x="963995" y="3290627"/>
                  <a:pt x="952170" y="3265608"/>
                </a:cubicBezTo>
                <a:cubicBezTo>
                  <a:pt x="944288" y="3255601"/>
                  <a:pt x="940349" y="3235588"/>
                  <a:pt x="944288" y="3220581"/>
                </a:cubicBezTo>
                <a:cubicBezTo>
                  <a:pt x="944288" y="3205569"/>
                  <a:pt x="944288" y="3195562"/>
                  <a:pt x="940349" y="3195562"/>
                </a:cubicBezTo>
                <a:cubicBezTo>
                  <a:pt x="936406" y="3195562"/>
                  <a:pt x="932467" y="3205569"/>
                  <a:pt x="932467" y="3220581"/>
                </a:cubicBezTo>
                <a:cubicBezTo>
                  <a:pt x="932467" y="3235588"/>
                  <a:pt x="928524" y="3240594"/>
                  <a:pt x="920642" y="3235588"/>
                </a:cubicBezTo>
                <a:cubicBezTo>
                  <a:pt x="908821" y="3230588"/>
                  <a:pt x="908821" y="3230588"/>
                  <a:pt x="916703" y="3250601"/>
                </a:cubicBezTo>
                <a:cubicBezTo>
                  <a:pt x="924585" y="3270614"/>
                  <a:pt x="928524" y="3270614"/>
                  <a:pt x="932467" y="3260607"/>
                </a:cubicBezTo>
                <a:cubicBezTo>
                  <a:pt x="936406" y="3250601"/>
                  <a:pt x="940349" y="3255601"/>
                  <a:pt x="940349" y="3280620"/>
                </a:cubicBezTo>
                <a:cubicBezTo>
                  <a:pt x="940349" y="3310640"/>
                  <a:pt x="944288" y="3315640"/>
                  <a:pt x="952170" y="3305634"/>
                </a:cubicBezTo>
                <a:cubicBezTo>
                  <a:pt x="960052" y="3295627"/>
                  <a:pt x="963995" y="3295627"/>
                  <a:pt x="960052" y="3315640"/>
                </a:cubicBezTo>
                <a:cubicBezTo>
                  <a:pt x="956113" y="3330653"/>
                  <a:pt x="948231" y="3340659"/>
                  <a:pt x="932467" y="3340659"/>
                </a:cubicBezTo>
                <a:cubicBezTo>
                  <a:pt x="912760" y="3345660"/>
                  <a:pt x="912760" y="3350666"/>
                  <a:pt x="912760" y="3370679"/>
                </a:cubicBezTo>
                <a:cubicBezTo>
                  <a:pt x="912760" y="3390692"/>
                  <a:pt x="912760" y="3395692"/>
                  <a:pt x="896996" y="3400698"/>
                </a:cubicBezTo>
                <a:cubicBezTo>
                  <a:pt x="889114" y="3400698"/>
                  <a:pt x="881232" y="3395692"/>
                  <a:pt x="881232" y="3385686"/>
                </a:cubicBezTo>
                <a:cubicBezTo>
                  <a:pt x="881232" y="3365673"/>
                  <a:pt x="881232" y="3365673"/>
                  <a:pt x="853647" y="3380685"/>
                </a:cubicBezTo>
                <a:cubicBezTo>
                  <a:pt x="841823" y="3385686"/>
                  <a:pt x="833941" y="3395692"/>
                  <a:pt x="837884" y="3400698"/>
                </a:cubicBezTo>
                <a:cubicBezTo>
                  <a:pt x="841823" y="3405699"/>
                  <a:pt x="837884" y="3415705"/>
                  <a:pt x="830002" y="3415705"/>
                </a:cubicBezTo>
                <a:cubicBezTo>
                  <a:pt x="810295" y="3425712"/>
                  <a:pt x="806356" y="3425712"/>
                  <a:pt x="818177" y="3405699"/>
                </a:cubicBezTo>
                <a:cubicBezTo>
                  <a:pt x="830002" y="3385686"/>
                  <a:pt x="826059" y="3375679"/>
                  <a:pt x="798474" y="3375679"/>
                </a:cubicBezTo>
                <a:cubicBezTo>
                  <a:pt x="774828" y="3370679"/>
                  <a:pt x="770885" y="3385686"/>
                  <a:pt x="790592" y="3400698"/>
                </a:cubicBezTo>
                <a:cubicBezTo>
                  <a:pt x="810295" y="3415705"/>
                  <a:pt x="798474" y="3425712"/>
                  <a:pt x="770885" y="3425712"/>
                </a:cubicBezTo>
                <a:cubicBezTo>
                  <a:pt x="747239" y="3425712"/>
                  <a:pt x="731475" y="3405699"/>
                  <a:pt x="739357" y="3385686"/>
                </a:cubicBezTo>
                <a:cubicBezTo>
                  <a:pt x="743300" y="3375679"/>
                  <a:pt x="739357" y="3375679"/>
                  <a:pt x="731475" y="3380685"/>
                </a:cubicBezTo>
                <a:cubicBezTo>
                  <a:pt x="723593" y="3385686"/>
                  <a:pt x="719654" y="3380685"/>
                  <a:pt x="723593" y="3375679"/>
                </a:cubicBezTo>
                <a:cubicBezTo>
                  <a:pt x="727536" y="3365673"/>
                  <a:pt x="723593" y="3365673"/>
                  <a:pt x="707829" y="3375679"/>
                </a:cubicBezTo>
                <a:cubicBezTo>
                  <a:pt x="688127" y="3385686"/>
                  <a:pt x="688127" y="3385686"/>
                  <a:pt x="688127" y="3355666"/>
                </a:cubicBezTo>
                <a:cubicBezTo>
                  <a:pt x="692066" y="3330653"/>
                  <a:pt x="696009" y="3325647"/>
                  <a:pt x="711772" y="3325647"/>
                </a:cubicBezTo>
                <a:cubicBezTo>
                  <a:pt x="735418" y="3325647"/>
                  <a:pt x="755121" y="3310640"/>
                  <a:pt x="735418" y="3310640"/>
                </a:cubicBezTo>
                <a:cubicBezTo>
                  <a:pt x="727536" y="3310640"/>
                  <a:pt x="739357" y="3290627"/>
                  <a:pt x="759064" y="3270614"/>
                </a:cubicBezTo>
                <a:cubicBezTo>
                  <a:pt x="794531" y="3230588"/>
                  <a:pt x="794531" y="3230588"/>
                  <a:pt x="782710" y="3195562"/>
                </a:cubicBezTo>
                <a:cubicBezTo>
                  <a:pt x="770885" y="3155537"/>
                  <a:pt x="763003" y="3150536"/>
                  <a:pt x="755121" y="3175549"/>
                </a:cubicBezTo>
                <a:cubicBezTo>
                  <a:pt x="751182" y="3185556"/>
                  <a:pt x="755121" y="3190562"/>
                  <a:pt x="763003" y="3190562"/>
                </a:cubicBezTo>
                <a:cubicBezTo>
                  <a:pt x="774828" y="3190562"/>
                  <a:pt x="774828" y="3195562"/>
                  <a:pt x="763003" y="3205569"/>
                </a:cubicBezTo>
                <a:cubicBezTo>
                  <a:pt x="755121" y="3215575"/>
                  <a:pt x="751182" y="3215575"/>
                  <a:pt x="747239" y="3210575"/>
                </a:cubicBezTo>
                <a:cubicBezTo>
                  <a:pt x="743300" y="3205569"/>
                  <a:pt x="739357" y="3210575"/>
                  <a:pt x="735418" y="3225582"/>
                </a:cubicBezTo>
                <a:cubicBezTo>
                  <a:pt x="731475" y="3245595"/>
                  <a:pt x="727536" y="3250601"/>
                  <a:pt x="711772" y="3250601"/>
                </a:cubicBezTo>
                <a:cubicBezTo>
                  <a:pt x="688127" y="3250601"/>
                  <a:pt x="680245" y="3230588"/>
                  <a:pt x="703890" y="3230588"/>
                </a:cubicBezTo>
                <a:cubicBezTo>
                  <a:pt x="711772" y="3230588"/>
                  <a:pt x="715711" y="3220581"/>
                  <a:pt x="715711" y="3210575"/>
                </a:cubicBezTo>
                <a:cubicBezTo>
                  <a:pt x="715711" y="3195562"/>
                  <a:pt x="707829" y="3190562"/>
                  <a:pt x="692066" y="3190562"/>
                </a:cubicBezTo>
                <a:cubicBezTo>
                  <a:pt x="672363" y="3190562"/>
                  <a:pt x="668420" y="3195562"/>
                  <a:pt x="672363" y="3215575"/>
                </a:cubicBezTo>
                <a:cubicBezTo>
                  <a:pt x="676302" y="3230588"/>
                  <a:pt x="676302" y="3245595"/>
                  <a:pt x="680245" y="3250601"/>
                </a:cubicBezTo>
                <a:cubicBezTo>
                  <a:pt x="684184" y="3260607"/>
                  <a:pt x="652656" y="3305634"/>
                  <a:pt x="644774" y="3300633"/>
                </a:cubicBezTo>
                <a:cubicBezTo>
                  <a:pt x="640835" y="3295627"/>
                  <a:pt x="644774" y="3285621"/>
                  <a:pt x="648717" y="3275614"/>
                </a:cubicBezTo>
                <a:cubicBezTo>
                  <a:pt x="660538" y="3250601"/>
                  <a:pt x="656599" y="3250601"/>
                  <a:pt x="632953" y="3265608"/>
                </a:cubicBezTo>
                <a:cubicBezTo>
                  <a:pt x="621128" y="3275614"/>
                  <a:pt x="617189" y="3275614"/>
                  <a:pt x="617189" y="3265608"/>
                </a:cubicBezTo>
                <a:cubicBezTo>
                  <a:pt x="617189" y="3260607"/>
                  <a:pt x="613246" y="3255601"/>
                  <a:pt x="609307" y="3260607"/>
                </a:cubicBezTo>
                <a:cubicBezTo>
                  <a:pt x="605364" y="3265608"/>
                  <a:pt x="601425" y="3255601"/>
                  <a:pt x="601425" y="3245595"/>
                </a:cubicBezTo>
                <a:cubicBezTo>
                  <a:pt x="601425" y="3235588"/>
                  <a:pt x="597482" y="3220581"/>
                  <a:pt x="593543" y="3215575"/>
                </a:cubicBezTo>
                <a:cubicBezTo>
                  <a:pt x="585661" y="3210575"/>
                  <a:pt x="585661" y="3210575"/>
                  <a:pt x="589600" y="3220581"/>
                </a:cubicBezTo>
                <a:cubicBezTo>
                  <a:pt x="593543" y="3230588"/>
                  <a:pt x="589600" y="3225582"/>
                  <a:pt x="581718" y="3210575"/>
                </a:cubicBezTo>
                <a:cubicBezTo>
                  <a:pt x="573836" y="3195562"/>
                  <a:pt x="562015" y="3190562"/>
                  <a:pt x="562015" y="3195562"/>
                </a:cubicBezTo>
                <a:cubicBezTo>
                  <a:pt x="558072" y="3200568"/>
                  <a:pt x="562015" y="3210575"/>
                  <a:pt x="569897" y="3220581"/>
                </a:cubicBezTo>
                <a:cubicBezTo>
                  <a:pt x="577779" y="3230588"/>
                  <a:pt x="581718" y="3240594"/>
                  <a:pt x="581718" y="3245595"/>
                </a:cubicBezTo>
                <a:cubicBezTo>
                  <a:pt x="581718" y="3250601"/>
                  <a:pt x="577779" y="3250601"/>
                  <a:pt x="573836" y="3240594"/>
                </a:cubicBezTo>
                <a:cubicBezTo>
                  <a:pt x="565954" y="3220581"/>
                  <a:pt x="550190" y="3235588"/>
                  <a:pt x="550190" y="3260607"/>
                </a:cubicBezTo>
                <a:cubicBezTo>
                  <a:pt x="550190" y="3270614"/>
                  <a:pt x="546252" y="3280620"/>
                  <a:pt x="542309" y="3275614"/>
                </a:cubicBezTo>
                <a:cubicBezTo>
                  <a:pt x="530488" y="3265608"/>
                  <a:pt x="534427" y="3300633"/>
                  <a:pt x="550190" y="3330653"/>
                </a:cubicBezTo>
                <a:lnTo>
                  <a:pt x="565954" y="3355666"/>
                </a:lnTo>
                <a:lnTo>
                  <a:pt x="546252" y="3340659"/>
                </a:lnTo>
                <a:cubicBezTo>
                  <a:pt x="530488" y="3330653"/>
                  <a:pt x="526545" y="3330653"/>
                  <a:pt x="534427" y="3340659"/>
                </a:cubicBezTo>
                <a:cubicBezTo>
                  <a:pt x="546252" y="3355666"/>
                  <a:pt x="534427" y="3395692"/>
                  <a:pt x="518663" y="3395692"/>
                </a:cubicBezTo>
                <a:cubicBezTo>
                  <a:pt x="514724" y="3395692"/>
                  <a:pt x="510781" y="3390692"/>
                  <a:pt x="514724" y="3390692"/>
                </a:cubicBezTo>
                <a:cubicBezTo>
                  <a:pt x="518663" y="3385686"/>
                  <a:pt x="514724" y="3375679"/>
                  <a:pt x="506842" y="3365673"/>
                </a:cubicBezTo>
                <a:cubicBezTo>
                  <a:pt x="491078" y="3345660"/>
                  <a:pt x="475314" y="3350666"/>
                  <a:pt x="451668" y="3380685"/>
                </a:cubicBezTo>
                <a:cubicBezTo>
                  <a:pt x="431961" y="3405699"/>
                  <a:pt x="420140" y="3385686"/>
                  <a:pt x="431961" y="3350666"/>
                </a:cubicBezTo>
                <a:cubicBezTo>
                  <a:pt x="439843" y="3330653"/>
                  <a:pt x="443786" y="3330653"/>
                  <a:pt x="451668" y="3335653"/>
                </a:cubicBezTo>
                <a:cubicBezTo>
                  <a:pt x="459550" y="3345660"/>
                  <a:pt x="463489" y="3340659"/>
                  <a:pt x="463489" y="3330653"/>
                </a:cubicBezTo>
                <a:cubicBezTo>
                  <a:pt x="463489" y="3320646"/>
                  <a:pt x="467432" y="3315640"/>
                  <a:pt x="475314" y="3315640"/>
                </a:cubicBezTo>
                <a:cubicBezTo>
                  <a:pt x="487135" y="3315640"/>
                  <a:pt x="487135" y="3310640"/>
                  <a:pt x="479253" y="3300633"/>
                </a:cubicBezTo>
                <a:cubicBezTo>
                  <a:pt x="471371" y="3285621"/>
                  <a:pt x="471371" y="3285621"/>
                  <a:pt x="495017" y="3285621"/>
                </a:cubicBezTo>
                <a:cubicBezTo>
                  <a:pt x="530488" y="3285621"/>
                  <a:pt x="546252" y="3260607"/>
                  <a:pt x="542309" y="3220581"/>
                </a:cubicBezTo>
                <a:cubicBezTo>
                  <a:pt x="538370" y="3200568"/>
                  <a:pt x="542309" y="3190562"/>
                  <a:pt x="546252" y="3195562"/>
                </a:cubicBezTo>
                <a:cubicBezTo>
                  <a:pt x="550190" y="3200568"/>
                  <a:pt x="550190" y="3190562"/>
                  <a:pt x="546252" y="3180555"/>
                </a:cubicBezTo>
                <a:cubicBezTo>
                  <a:pt x="542309" y="3170549"/>
                  <a:pt x="530488" y="3155537"/>
                  <a:pt x="526545" y="3155537"/>
                </a:cubicBezTo>
                <a:cubicBezTo>
                  <a:pt x="506842" y="3155537"/>
                  <a:pt x="491078" y="3170549"/>
                  <a:pt x="495017" y="3180555"/>
                </a:cubicBezTo>
                <a:cubicBezTo>
                  <a:pt x="498960" y="3185556"/>
                  <a:pt x="495017" y="3185556"/>
                  <a:pt x="487135" y="3180555"/>
                </a:cubicBezTo>
                <a:cubicBezTo>
                  <a:pt x="475314" y="3170549"/>
                  <a:pt x="471371" y="3170549"/>
                  <a:pt x="467432" y="3185556"/>
                </a:cubicBezTo>
                <a:cubicBezTo>
                  <a:pt x="463489" y="3195562"/>
                  <a:pt x="459550" y="3200568"/>
                  <a:pt x="455607" y="3200568"/>
                </a:cubicBezTo>
                <a:cubicBezTo>
                  <a:pt x="451668" y="3200568"/>
                  <a:pt x="447725" y="3195562"/>
                  <a:pt x="451668" y="3190562"/>
                </a:cubicBezTo>
                <a:cubicBezTo>
                  <a:pt x="455607" y="3185556"/>
                  <a:pt x="451668" y="3170549"/>
                  <a:pt x="447725" y="3155537"/>
                </a:cubicBezTo>
                <a:cubicBezTo>
                  <a:pt x="439843" y="3135524"/>
                  <a:pt x="431961" y="3130523"/>
                  <a:pt x="416197" y="3135524"/>
                </a:cubicBezTo>
                <a:cubicBezTo>
                  <a:pt x="404376" y="3140529"/>
                  <a:pt x="396495" y="3145530"/>
                  <a:pt x="396495" y="3150536"/>
                </a:cubicBezTo>
                <a:cubicBezTo>
                  <a:pt x="396495" y="3155537"/>
                  <a:pt x="392551" y="3155537"/>
                  <a:pt x="388613" y="3145530"/>
                </a:cubicBezTo>
                <a:cubicBezTo>
                  <a:pt x="380731" y="3130523"/>
                  <a:pt x="380731" y="3135524"/>
                  <a:pt x="384670" y="3160542"/>
                </a:cubicBezTo>
                <a:cubicBezTo>
                  <a:pt x="388613" y="3180555"/>
                  <a:pt x="384670" y="3190562"/>
                  <a:pt x="376788" y="3195562"/>
                </a:cubicBezTo>
                <a:cubicBezTo>
                  <a:pt x="364967" y="3200568"/>
                  <a:pt x="364967" y="3205569"/>
                  <a:pt x="380731" y="3210575"/>
                </a:cubicBezTo>
                <a:cubicBezTo>
                  <a:pt x="392551" y="3215575"/>
                  <a:pt x="396495" y="3220581"/>
                  <a:pt x="384670" y="3220581"/>
                </a:cubicBezTo>
                <a:cubicBezTo>
                  <a:pt x="376788" y="3220581"/>
                  <a:pt x="364967" y="3215575"/>
                  <a:pt x="357085" y="3205569"/>
                </a:cubicBezTo>
                <a:cubicBezTo>
                  <a:pt x="349203" y="3195562"/>
                  <a:pt x="341321" y="3190562"/>
                  <a:pt x="337378" y="3195562"/>
                </a:cubicBezTo>
                <a:cubicBezTo>
                  <a:pt x="333439" y="3200568"/>
                  <a:pt x="333439" y="3200568"/>
                  <a:pt x="337378" y="3200568"/>
                </a:cubicBezTo>
                <a:cubicBezTo>
                  <a:pt x="341321" y="3200568"/>
                  <a:pt x="333439" y="3215575"/>
                  <a:pt x="321614" y="3225582"/>
                </a:cubicBezTo>
                <a:cubicBezTo>
                  <a:pt x="294029" y="3255601"/>
                  <a:pt x="290086" y="3260607"/>
                  <a:pt x="297968" y="3235588"/>
                </a:cubicBezTo>
                <a:cubicBezTo>
                  <a:pt x="301911" y="3225582"/>
                  <a:pt x="297968" y="3220581"/>
                  <a:pt x="290086" y="3220581"/>
                </a:cubicBezTo>
                <a:cubicBezTo>
                  <a:pt x="274322" y="3220581"/>
                  <a:pt x="266440" y="3250601"/>
                  <a:pt x="274322" y="3265608"/>
                </a:cubicBezTo>
                <a:cubicBezTo>
                  <a:pt x="278265" y="3270614"/>
                  <a:pt x="274322" y="3270614"/>
                  <a:pt x="266440" y="3265608"/>
                </a:cubicBezTo>
                <a:cubicBezTo>
                  <a:pt x="254619" y="3255601"/>
                  <a:pt x="250677" y="3255601"/>
                  <a:pt x="238856" y="3270614"/>
                </a:cubicBezTo>
                <a:cubicBezTo>
                  <a:pt x="227031" y="3285621"/>
                  <a:pt x="223092" y="3285621"/>
                  <a:pt x="223092" y="3265608"/>
                </a:cubicBezTo>
                <a:cubicBezTo>
                  <a:pt x="223092" y="3260607"/>
                  <a:pt x="219149" y="3260607"/>
                  <a:pt x="211267" y="3260607"/>
                </a:cubicBezTo>
                <a:cubicBezTo>
                  <a:pt x="203385" y="3260607"/>
                  <a:pt x="199446" y="3265608"/>
                  <a:pt x="203385" y="3275614"/>
                </a:cubicBezTo>
                <a:cubicBezTo>
                  <a:pt x="207328" y="3285621"/>
                  <a:pt x="203385" y="3290627"/>
                  <a:pt x="199446" y="3295627"/>
                </a:cubicBezTo>
                <a:cubicBezTo>
                  <a:pt x="191564" y="3305634"/>
                  <a:pt x="187621" y="3320646"/>
                  <a:pt x="199446" y="3320646"/>
                </a:cubicBezTo>
                <a:cubicBezTo>
                  <a:pt x="219149" y="3315640"/>
                  <a:pt x="219149" y="3325647"/>
                  <a:pt x="199446" y="3350666"/>
                </a:cubicBezTo>
                <a:cubicBezTo>
                  <a:pt x="179739" y="3375679"/>
                  <a:pt x="175800" y="3375679"/>
                  <a:pt x="160036" y="3360672"/>
                </a:cubicBezTo>
                <a:cubicBezTo>
                  <a:pt x="152154" y="3350666"/>
                  <a:pt x="148211" y="3335653"/>
                  <a:pt x="148211" y="3330653"/>
                </a:cubicBezTo>
                <a:cubicBezTo>
                  <a:pt x="152154" y="3325647"/>
                  <a:pt x="156093" y="3325647"/>
                  <a:pt x="160036" y="3335653"/>
                </a:cubicBezTo>
                <a:cubicBezTo>
                  <a:pt x="163975" y="3345660"/>
                  <a:pt x="167918" y="3345660"/>
                  <a:pt x="163975" y="3330653"/>
                </a:cubicBezTo>
                <a:cubicBezTo>
                  <a:pt x="156093" y="3305634"/>
                  <a:pt x="167918" y="3280620"/>
                  <a:pt x="175800" y="3310640"/>
                </a:cubicBezTo>
                <a:cubicBezTo>
                  <a:pt x="179739" y="3325647"/>
                  <a:pt x="183682" y="3325647"/>
                  <a:pt x="183682" y="3300633"/>
                </a:cubicBezTo>
                <a:cubicBezTo>
                  <a:pt x="183682" y="3285621"/>
                  <a:pt x="179739" y="3270614"/>
                  <a:pt x="175800" y="3265608"/>
                </a:cubicBezTo>
                <a:cubicBezTo>
                  <a:pt x="171857" y="3260607"/>
                  <a:pt x="167918" y="3265608"/>
                  <a:pt x="167918" y="3270614"/>
                </a:cubicBezTo>
                <a:cubicBezTo>
                  <a:pt x="167918" y="3280620"/>
                  <a:pt x="163975" y="3275614"/>
                  <a:pt x="152154" y="3265608"/>
                </a:cubicBezTo>
                <a:cubicBezTo>
                  <a:pt x="140329" y="3250601"/>
                  <a:pt x="140329" y="3240594"/>
                  <a:pt x="148211" y="3230588"/>
                </a:cubicBezTo>
                <a:cubicBezTo>
                  <a:pt x="156093" y="3215575"/>
                  <a:pt x="152154" y="3210575"/>
                  <a:pt x="140329" y="3210575"/>
                </a:cubicBezTo>
                <a:cubicBezTo>
                  <a:pt x="128508" y="3210575"/>
                  <a:pt x="124565" y="3215575"/>
                  <a:pt x="128508" y="3240594"/>
                </a:cubicBezTo>
                <a:cubicBezTo>
                  <a:pt x="132447" y="3265608"/>
                  <a:pt x="128508" y="3270614"/>
                  <a:pt x="116683" y="3270614"/>
                </a:cubicBezTo>
                <a:cubicBezTo>
                  <a:pt x="104862" y="3270614"/>
                  <a:pt x="100920" y="3275614"/>
                  <a:pt x="104862" y="3285621"/>
                </a:cubicBezTo>
                <a:cubicBezTo>
                  <a:pt x="108801" y="3295627"/>
                  <a:pt x="104862" y="3300633"/>
                  <a:pt x="96981" y="3305634"/>
                </a:cubicBezTo>
                <a:cubicBezTo>
                  <a:pt x="81217" y="3310640"/>
                  <a:pt x="77274" y="3335653"/>
                  <a:pt x="93038" y="3335653"/>
                </a:cubicBezTo>
                <a:cubicBezTo>
                  <a:pt x="96981" y="3335653"/>
                  <a:pt x="104862" y="3325647"/>
                  <a:pt x="112745" y="3320646"/>
                </a:cubicBezTo>
                <a:cubicBezTo>
                  <a:pt x="124565" y="3305634"/>
                  <a:pt x="124565" y="3305634"/>
                  <a:pt x="124565" y="3325647"/>
                </a:cubicBezTo>
                <a:cubicBezTo>
                  <a:pt x="124565" y="3340659"/>
                  <a:pt x="120626" y="3345660"/>
                  <a:pt x="112745" y="3340659"/>
                </a:cubicBezTo>
                <a:cubicBezTo>
                  <a:pt x="108801" y="3335653"/>
                  <a:pt x="108801" y="3340659"/>
                  <a:pt x="116683" y="3350666"/>
                </a:cubicBezTo>
                <a:cubicBezTo>
                  <a:pt x="136390" y="3370679"/>
                  <a:pt x="144272" y="3415705"/>
                  <a:pt x="128508" y="3425712"/>
                </a:cubicBezTo>
                <a:cubicBezTo>
                  <a:pt x="124565" y="3430718"/>
                  <a:pt x="120626" y="3430718"/>
                  <a:pt x="124565" y="3420711"/>
                </a:cubicBezTo>
                <a:cubicBezTo>
                  <a:pt x="128508" y="3415705"/>
                  <a:pt x="120626" y="3395692"/>
                  <a:pt x="108801" y="3380685"/>
                </a:cubicBezTo>
                <a:cubicBezTo>
                  <a:pt x="96981" y="3365673"/>
                  <a:pt x="85156" y="3355666"/>
                  <a:pt x="85156" y="3365673"/>
                </a:cubicBezTo>
                <a:cubicBezTo>
                  <a:pt x="81217" y="3385686"/>
                  <a:pt x="57571" y="3380685"/>
                  <a:pt x="57571" y="3360672"/>
                </a:cubicBezTo>
                <a:cubicBezTo>
                  <a:pt x="57571" y="3350666"/>
                  <a:pt x="61510" y="3340659"/>
                  <a:pt x="65453" y="3340659"/>
                </a:cubicBezTo>
                <a:cubicBezTo>
                  <a:pt x="77274" y="3330653"/>
                  <a:pt x="81217" y="3280620"/>
                  <a:pt x="73335" y="3280620"/>
                </a:cubicBezTo>
                <a:cubicBezTo>
                  <a:pt x="69392" y="3280620"/>
                  <a:pt x="73335" y="3270614"/>
                  <a:pt x="85156" y="3265608"/>
                </a:cubicBezTo>
                <a:cubicBezTo>
                  <a:pt x="104862" y="3250601"/>
                  <a:pt x="108801" y="3245595"/>
                  <a:pt x="104862" y="3210575"/>
                </a:cubicBezTo>
                <a:cubicBezTo>
                  <a:pt x="100920" y="3170549"/>
                  <a:pt x="81217" y="3145530"/>
                  <a:pt x="81217" y="3180555"/>
                </a:cubicBezTo>
                <a:cubicBezTo>
                  <a:pt x="81217" y="3200568"/>
                  <a:pt x="57571" y="3200568"/>
                  <a:pt x="37864" y="3180555"/>
                </a:cubicBezTo>
                <a:cubicBezTo>
                  <a:pt x="26043" y="3165543"/>
                  <a:pt x="22100" y="3165543"/>
                  <a:pt x="22100" y="3180555"/>
                </a:cubicBezTo>
                <a:cubicBezTo>
                  <a:pt x="22100" y="3190562"/>
                  <a:pt x="29982" y="3200568"/>
                  <a:pt x="41807" y="3205569"/>
                </a:cubicBezTo>
                <a:cubicBezTo>
                  <a:pt x="65453" y="3215575"/>
                  <a:pt x="61510" y="3230588"/>
                  <a:pt x="33925" y="3235588"/>
                </a:cubicBezTo>
                <a:cubicBezTo>
                  <a:pt x="22100" y="3235588"/>
                  <a:pt x="10279" y="3240594"/>
                  <a:pt x="6336" y="3250601"/>
                </a:cubicBezTo>
                <a:lnTo>
                  <a:pt x="0" y="3255681"/>
                </a:lnTo>
                <a:lnTo>
                  <a:pt x="0" y="3208688"/>
                </a:lnTo>
                <a:lnTo>
                  <a:pt x="3259" y="3208228"/>
                </a:lnTo>
                <a:cubicBezTo>
                  <a:pt x="5846" y="3206821"/>
                  <a:pt x="8309" y="3204320"/>
                  <a:pt x="10279" y="3200568"/>
                </a:cubicBezTo>
                <a:cubicBezTo>
                  <a:pt x="12249" y="3195565"/>
                  <a:pt x="11263" y="3191812"/>
                  <a:pt x="8800" y="3189310"/>
                </a:cubicBezTo>
                <a:lnTo>
                  <a:pt x="0" y="3186117"/>
                </a:ln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2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2292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43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71F7F5-56BF-48C3-BBCD-DAEFD6F3FDD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901495"/>
            <a:ext cx="5040314" cy="4813370"/>
          </a:xfrm>
          <a:custGeom>
            <a:avLst/>
            <a:gdLst>
              <a:gd name="connsiteX0" fmla="*/ 3295937 w 5420987"/>
              <a:gd name="connsiteY0" fmla="*/ 5057214 h 5176903"/>
              <a:gd name="connsiteX1" fmla="*/ 3298503 w 5420987"/>
              <a:gd name="connsiteY1" fmla="*/ 5059088 h 5176903"/>
              <a:gd name="connsiteX2" fmla="*/ 3297711 w 5420987"/>
              <a:gd name="connsiteY2" fmla="*/ 5059631 h 5176903"/>
              <a:gd name="connsiteX3" fmla="*/ 3295937 w 5420987"/>
              <a:gd name="connsiteY3" fmla="*/ 5057214 h 5176903"/>
              <a:gd name="connsiteX4" fmla="*/ 3670716 w 5420987"/>
              <a:gd name="connsiteY4" fmla="*/ 5020487 h 5176903"/>
              <a:gd name="connsiteX5" fmla="*/ 3637817 w 5420987"/>
              <a:gd name="connsiteY5" fmla="*/ 5066927 h 5176903"/>
              <a:gd name="connsiteX6" fmla="*/ 3711353 w 5420987"/>
              <a:gd name="connsiteY6" fmla="*/ 5035328 h 5176903"/>
              <a:gd name="connsiteX7" fmla="*/ 3670716 w 5420987"/>
              <a:gd name="connsiteY7" fmla="*/ 5020487 h 5176903"/>
              <a:gd name="connsiteX8" fmla="*/ 3170155 w 5420987"/>
              <a:gd name="connsiteY8" fmla="*/ 5009947 h 5176903"/>
              <a:gd name="connsiteX9" fmla="*/ 3160800 w 5420987"/>
              <a:gd name="connsiteY9" fmla="*/ 5014944 h 5176903"/>
              <a:gd name="connsiteX10" fmla="*/ 3164022 w 5420987"/>
              <a:gd name="connsiteY10" fmla="*/ 5049773 h 5176903"/>
              <a:gd name="connsiteX11" fmla="*/ 3188211 w 5420987"/>
              <a:gd name="connsiteY11" fmla="*/ 5032039 h 5176903"/>
              <a:gd name="connsiteX12" fmla="*/ 3170155 w 5420987"/>
              <a:gd name="connsiteY12" fmla="*/ 5009947 h 5176903"/>
              <a:gd name="connsiteX13" fmla="*/ 3003728 w 5420987"/>
              <a:gd name="connsiteY13" fmla="*/ 5003634 h 5176903"/>
              <a:gd name="connsiteX14" fmla="*/ 3015663 w 5420987"/>
              <a:gd name="connsiteY14" fmla="*/ 5009761 h 5176903"/>
              <a:gd name="connsiteX15" fmla="*/ 3035984 w 5420987"/>
              <a:gd name="connsiteY15" fmla="*/ 5017185 h 5176903"/>
              <a:gd name="connsiteX16" fmla="*/ 3003728 w 5420987"/>
              <a:gd name="connsiteY16" fmla="*/ 5003634 h 5176903"/>
              <a:gd name="connsiteX17" fmla="*/ 2876857 w 5420987"/>
              <a:gd name="connsiteY17" fmla="*/ 5001804 h 5176903"/>
              <a:gd name="connsiteX18" fmla="*/ 2878911 w 5420987"/>
              <a:gd name="connsiteY18" fmla="*/ 5005874 h 5176903"/>
              <a:gd name="connsiteX19" fmla="*/ 2883747 w 5420987"/>
              <a:gd name="connsiteY19" fmla="*/ 5002329 h 5176903"/>
              <a:gd name="connsiteX20" fmla="*/ 2876857 w 5420987"/>
              <a:gd name="connsiteY20" fmla="*/ 5001804 h 5176903"/>
              <a:gd name="connsiteX21" fmla="*/ 3212850 w 5420987"/>
              <a:gd name="connsiteY21" fmla="*/ 5000958 h 5176903"/>
              <a:gd name="connsiteX22" fmla="*/ 3208860 w 5420987"/>
              <a:gd name="connsiteY22" fmla="*/ 5009465 h 5176903"/>
              <a:gd name="connsiteX23" fmla="*/ 3218537 w 5420987"/>
              <a:gd name="connsiteY23" fmla="*/ 5002371 h 5176903"/>
              <a:gd name="connsiteX24" fmla="*/ 3212850 w 5420987"/>
              <a:gd name="connsiteY24" fmla="*/ 5000958 h 5176903"/>
              <a:gd name="connsiteX25" fmla="*/ 3373350 w 5420987"/>
              <a:gd name="connsiteY25" fmla="*/ 5000459 h 5176903"/>
              <a:gd name="connsiteX26" fmla="*/ 3372060 w 5420987"/>
              <a:gd name="connsiteY26" fmla="*/ 5008840 h 5176903"/>
              <a:gd name="connsiteX27" fmla="*/ 3381737 w 5420987"/>
              <a:gd name="connsiteY27" fmla="*/ 5001745 h 5176903"/>
              <a:gd name="connsiteX28" fmla="*/ 3373350 w 5420987"/>
              <a:gd name="connsiteY28" fmla="*/ 5000459 h 5176903"/>
              <a:gd name="connsiteX29" fmla="*/ 3551064 w 5420987"/>
              <a:gd name="connsiteY29" fmla="*/ 4989185 h 5176903"/>
              <a:gd name="connsiteX30" fmla="*/ 3574933 w 5420987"/>
              <a:gd name="connsiteY30" fmla="*/ 5001449 h 5176903"/>
              <a:gd name="connsiteX31" fmla="*/ 3551064 w 5420987"/>
              <a:gd name="connsiteY31" fmla="*/ 4989185 h 5176903"/>
              <a:gd name="connsiteX32" fmla="*/ 3098880 w 5420987"/>
              <a:gd name="connsiteY32" fmla="*/ 4971072 h 5176903"/>
              <a:gd name="connsiteX33" fmla="*/ 3101139 w 5420987"/>
              <a:gd name="connsiteY33" fmla="*/ 4984294 h 5176903"/>
              <a:gd name="connsiteX34" fmla="*/ 3098880 w 5420987"/>
              <a:gd name="connsiteY34" fmla="*/ 4971072 h 5176903"/>
              <a:gd name="connsiteX35" fmla="*/ 2890770 w 5420987"/>
              <a:gd name="connsiteY35" fmla="*/ 4963707 h 5176903"/>
              <a:gd name="connsiteX36" fmla="*/ 2885367 w 5420987"/>
              <a:gd name="connsiteY36" fmla="*/ 4963951 h 5176903"/>
              <a:gd name="connsiteX37" fmla="*/ 2888912 w 5420987"/>
              <a:gd name="connsiteY37" fmla="*/ 4968787 h 5176903"/>
              <a:gd name="connsiteX38" fmla="*/ 2890770 w 5420987"/>
              <a:gd name="connsiteY38" fmla="*/ 4963707 h 5176903"/>
              <a:gd name="connsiteX39" fmla="*/ 3226042 w 5420987"/>
              <a:gd name="connsiteY39" fmla="*/ 4960607 h 5176903"/>
              <a:gd name="connsiteX40" fmla="*/ 3220156 w 5420987"/>
              <a:gd name="connsiteY40" fmla="*/ 4963992 h 5176903"/>
              <a:gd name="connsiteX41" fmla="*/ 3223702 w 5420987"/>
              <a:gd name="connsiteY41" fmla="*/ 4968828 h 5176903"/>
              <a:gd name="connsiteX42" fmla="*/ 3226042 w 5420987"/>
              <a:gd name="connsiteY42" fmla="*/ 4960607 h 5176903"/>
              <a:gd name="connsiteX43" fmla="*/ 3289860 w 5420987"/>
              <a:gd name="connsiteY43" fmla="*/ 4953799 h 5176903"/>
              <a:gd name="connsiteX44" fmla="*/ 3284979 w 5420987"/>
              <a:gd name="connsiteY44" fmla="*/ 4961094 h 5176903"/>
              <a:gd name="connsiteX45" fmla="*/ 3301750 w 5420987"/>
              <a:gd name="connsiteY45" fmla="*/ 4963676 h 5176903"/>
              <a:gd name="connsiteX46" fmla="*/ 3289860 w 5420987"/>
              <a:gd name="connsiteY46" fmla="*/ 4953799 h 5176903"/>
              <a:gd name="connsiteX47" fmla="*/ 3127910 w 5420987"/>
              <a:gd name="connsiteY47" fmla="*/ 4949789 h 5176903"/>
              <a:gd name="connsiteX48" fmla="*/ 3140809 w 5420987"/>
              <a:gd name="connsiteY48" fmla="*/ 4977524 h 5176903"/>
              <a:gd name="connsiteX49" fmla="*/ 3127910 w 5420987"/>
              <a:gd name="connsiteY49" fmla="*/ 4949789 h 5176903"/>
              <a:gd name="connsiteX50" fmla="*/ 3176294 w 5420987"/>
              <a:gd name="connsiteY50" fmla="*/ 4914317 h 5176903"/>
              <a:gd name="connsiteX51" fmla="*/ 3166617 w 5420987"/>
              <a:gd name="connsiteY51" fmla="*/ 4921411 h 5176903"/>
              <a:gd name="connsiteX52" fmla="*/ 3176294 w 5420987"/>
              <a:gd name="connsiteY52" fmla="*/ 4914317 h 5176903"/>
              <a:gd name="connsiteX53" fmla="*/ 3737575 w 5420987"/>
              <a:gd name="connsiteY53" fmla="*/ 4913818 h 5176903"/>
              <a:gd name="connsiteX54" fmla="*/ 3737819 w 5420987"/>
              <a:gd name="connsiteY54" fmla="*/ 4919221 h 5176903"/>
              <a:gd name="connsiteX55" fmla="*/ 3742655 w 5420987"/>
              <a:gd name="connsiteY55" fmla="*/ 4915676 h 5176903"/>
              <a:gd name="connsiteX56" fmla="*/ 3737575 w 5420987"/>
              <a:gd name="connsiteY56" fmla="*/ 4913818 h 5176903"/>
              <a:gd name="connsiteX57" fmla="*/ 1586567 w 5420987"/>
              <a:gd name="connsiteY57" fmla="*/ 4785432 h 5176903"/>
              <a:gd name="connsiteX58" fmla="*/ 1586567 w 5420987"/>
              <a:gd name="connsiteY58" fmla="*/ 4785432 h 5176903"/>
              <a:gd name="connsiteX59" fmla="*/ 1824269 w 5420987"/>
              <a:gd name="connsiteY59" fmla="*/ 4774819 h 5176903"/>
              <a:gd name="connsiteX60" fmla="*/ 1832656 w 5420987"/>
              <a:gd name="connsiteY60" fmla="*/ 4776106 h 5176903"/>
              <a:gd name="connsiteX61" fmla="*/ 1824269 w 5420987"/>
              <a:gd name="connsiteY61" fmla="*/ 4774819 h 5176903"/>
              <a:gd name="connsiteX62" fmla="*/ 2331932 w 5420987"/>
              <a:gd name="connsiteY62" fmla="*/ 4767136 h 5176903"/>
              <a:gd name="connsiteX63" fmla="*/ 2339026 w 5420987"/>
              <a:gd name="connsiteY63" fmla="*/ 4776813 h 5176903"/>
              <a:gd name="connsiteX64" fmla="*/ 2331932 w 5420987"/>
              <a:gd name="connsiteY64" fmla="*/ 4767136 h 5176903"/>
              <a:gd name="connsiteX65" fmla="*/ 2080035 w 5420987"/>
              <a:gd name="connsiteY65" fmla="*/ 4758399 h 5176903"/>
              <a:gd name="connsiteX66" fmla="*/ 2045206 w 5420987"/>
              <a:gd name="connsiteY66" fmla="*/ 4761621 h 5176903"/>
              <a:gd name="connsiteX67" fmla="*/ 2080035 w 5420987"/>
              <a:gd name="connsiteY67" fmla="*/ 4758399 h 5176903"/>
              <a:gd name="connsiteX68" fmla="*/ 1495940 w 5420987"/>
              <a:gd name="connsiteY68" fmla="*/ 4732850 h 5176903"/>
              <a:gd name="connsiteX69" fmla="*/ 1495779 w 5420987"/>
              <a:gd name="connsiteY69" fmla="*/ 4733898 h 5176903"/>
              <a:gd name="connsiteX70" fmla="*/ 1495779 w 5420987"/>
              <a:gd name="connsiteY70" fmla="*/ 4733898 h 5176903"/>
              <a:gd name="connsiteX71" fmla="*/ 2270294 w 5420987"/>
              <a:gd name="connsiteY71" fmla="*/ 4724919 h 5176903"/>
              <a:gd name="connsiteX72" fmla="*/ 2268720 w 5420987"/>
              <a:gd name="connsiteY72" fmla="*/ 4731655 h 5176903"/>
              <a:gd name="connsiteX73" fmla="*/ 2273561 w 5420987"/>
              <a:gd name="connsiteY73" fmla="*/ 4728105 h 5176903"/>
              <a:gd name="connsiteX74" fmla="*/ 2270294 w 5420987"/>
              <a:gd name="connsiteY74" fmla="*/ 4724919 h 5176903"/>
              <a:gd name="connsiteX75" fmla="*/ 1553677 w 5420987"/>
              <a:gd name="connsiteY75" fmla="*/ 4720277 h 5176903"/>
              <a:gd name="connsiteX76" fmla="*/ 1589473 w 5420987"/>
              <a:gd name="connsiteY76" fmla="*/ 4738667 h 5176903"/>
              <a:gd name="connsiteX77" fmla="*/ 1553677 w 5420987"/>
              <a:gd name="connsiteY77" fmla="*/ 4720277 h 5176903"/>
              <a:gd name="connsiteX78" fmla="*/ 1412084 w 5420987"/>
              <a:gd name="connsiteY78" fmla="*/ 4719939 h 5176903"/>
              <a:gd name="connsiteX79" fmla="*/ 1450138 w 5420987"/>
              <a:gd name="connsiteY79" fmla="*/ 4751551 h 5176903"/>
              <a:gd name="connsiteX80" fmla="*/ 1412084 w 5420987"/>
              <a:gd name="connsiteY80" fmla="*/ 4719939 h 5176903"/>
              <a:gd name="connsiteX81" fmla="*/ 1335322 w 5420987"/>
              <a:gd name="connsiteY81" fmla="*/ 4716704 h 5176903"/>
              <a:gd name="connsiteX82" fmla="*/ 1328292 w 5420987"/>
              <a:gd name="connsiteY82" fmla="*/ 4727086 h 5176903"/>
              <a:gd name="connsiteX83" fmla="*/ 1330469 w 5420987"/>
              <a:gd name="connsiteY83" fmla="*/ 4737270 h 5176903"/>
              <a:gd name="connsiteX84" fmla="*/ 1330119 w 5420987"/>
              <a:gd name="connsiteY84" fmla="*/ 4740044 h 5176903"/>
              <a:gd name="connsiteX85" fmla="*/ 1331450 w 5420987"/>
              <a:gd name="connsiteY85" fmla="*/ 4741857 h 5176903"/>
              <a:gd name="connsiteX86" fmla="*/ 1330469 w 5420987"/>
              <a:gd name="connsiteY86" fmla="*/ 4737270 h 5176903"/>
              <a:gd name="connsiteX87" fmla="*/ 1331041 w 5420987"/>
              <a:gd name="connsiteY87" fmla="*/ 4732743 h 5176903"/>
              <a:gd name="connsiteX88" fmla="*/ 1335322 w 5420987"/>
              <a:gd name="connsiteY88" fmla="*/ 4716704 h 5176903"/>
              <a:gd name="connsiteX89" fmla="*/ 1263402 w 5420987"/>
              <a:gd name="connsiteY89" fmla="*/ 4709920 h 5176903"/>
              <a:gd name="connsiteX90" fmla="*/ 1247594 w 5420987"/>
              <a:gd name="connsiteY90" fmla="*/ 4728945 h 5176903"/>
              <a:gd name="connsiteX91" fmla="*/ 1263402 w 5420987"/>
              <a:gd name="connsiteY91" fmla="*/ 4709920 h 5176903"/>
              <a:gd name="connsiteX92" fmla="*/ 2628990 w 5420987"/>
              <a:gd name="connsiteY92" fmla="*/ 4705572 h 5176903"/>
              <a:gd name="connsiteX93" fmla="*/ 2645433 w 5420987"/>
              <a:gd name="connsiteY93" fmla="*/ 4738151 h 5176903"/>
              <a:gd name="connsiteX94" fmla="*/ 2628990 w 5420987"/>
              <a:gd name="connsiteY94" fmla="*/ 4705572 h 5176903"/>
              <a:gd name="connsiteX95" fmla="*/ 1485743 w 5420987"/>
              <a:gd name="connsiteY95" fmla="*/ 4704989 h 5176903"/>
              <a:gd name="connsiteX96" fmla="*/ 1473366 w 5420987"/>
              <a:gd name="connsiteY96" fmla="*/ 4712201 h 5176903"/>
              <a:gd name="connsiteX97" fmla="*/ 1489410 w 5420987"/>
              <a:gd name="connsiteY97" fmla="*/ 4728221 h 5176903"/>
              <a:gd name="connsiteX98" fmla="*/ 1495779 w 5420987"/>
              <a:gd name="connsiteY98" fmla="*/ 4733898 h 5176903"/>
              <a:gd name="connsiteX99" fmla="*/ 1494488 w 5420987"/>
              <a:gd name="connsiteY99" fmla="*/ 4742282 h 5176903"/>
              <a:gd name="connsiteX100" fmla="*/ 1494669 w 5420987"/>
              <a:gd name="connsiteY100" fmla="*/ 4741104 h 5176903"/>
              <a:gd name="connsiteX101" fmla="*/ 1495779 w 5420987"/>
              <a:gd name="connsiteY101" fmla="*/ 4733898 h 5176903"/>
              <a:gd name="connsiteX102" fmla="*/ 1495779 w 5420987"/>
              <a:gd name="connsiteY102" fmla="*/ 4733898 h 5176903"/>
              <a:gd name="connsiteX103" fmla="*/ 1495940 w 5420987"/>
              <a:gd name="connsiteY103" fmla="*/ 4732850 h 5176903"/>
              <a:gd name="connsiteX104" fmla="*/ 1485743 w 5420987"/>
              <a:gd name="connsiteY104" fmla="*/ 4704989 h 5176903"/>
              <a:gd name="connsiteX105" fmla="*/ 1955630 w 5420987"/>
              <a:gd name="connsiteY105" fmla="*/ 4695249 h 5176903"/>
              <a:gd name="connsiteX106" fmla="*/ 1955871 w 5420987"/>
              <a:gd name="connsiteY106" fmla="*/ 4700649 h 5176903"/>
              <a:gd name="connsiteX107" fmla="*/ 1960707 w 5420987"/>
              <a:gd name="connsiteY107" fmla="*/ 4697104 h 5176903"/>
              <a:gd name="connsiteX108" fmla="*/ 1955630 w 5420987"/>
              <a:gd name="connsiteY108" fmla="*/ 4695249 h 5176903"/>
              <a:gd name="connsiteX109" fmla="*/ 2531908 w 5420987"/>
              <a:gd name="connsiteY109" fmla="*/ 4694914 h 5176903"/>
              <a:gd name="connsiteX110" fmla="*/ 2494492 w 5420987"/>
              <a:gd name="connsiteY110" fmla="*/ 4714911 h 5176903"/>
              <a:gd name="connsiteX111" fmla="*/ 2531908 w 5420987"/>
              <a:gd name="connsiteY111" fmla="*/ 4694914 h 5176903"/>
              <a:gd name="connsiteX112" fmla="*/ 1732279 w 5420987"/>
              <a:gd name="connsiteY112" fmla="*/ 4682323 h 5176903"/>
              <a:gd name="connsiteX113" fmla="*/ 1733971 w 5420987"/>
              <a:gd name="connsiteY113" fmla="*/ 4692241 h 5176903"/>
              <a:gd name="connsiteX114" fmla="*/ 1732279 w 5420987"/>
              <a:gd name="connsiteY114" fmla="*/ 4682323 h 5176903"/>
              <a:gd name="connsiteX115" fmla="*/ 2194908 w 5420987"/>
              <a:gd name="connsiteY115" fmla="*/ 4677901 h 5176903"/>
              <a:gd name="connsiteX116" fmla="*/ 2185192 w 5420987"/>
              <a:gd name="connsiteY116" fmla="*/ 4688746 h 5176903"/>
              <a:gd name="connsiteX117" fmla="*/ 2211640 w 5420987"/>
              <a:gd name="connsiteY117" fmla="*/ 4684234 h 5176903"/>
              <a:gd name="connsiteX118" fmla="*/ 2194908 w 5420987"/>
              <a:gd name="connsiteY118" fmla="*/ 4677901 h 5176903"/>
              <a:gd name="connsiteX119" fmla="*/ 1590454 w 5420987"/>
              <a:gd name="connsiteY119" fmla="*/ 4648680 h 5176903"/>
              <a:gd name="connsiteX120" fmla="*/ 1593999 w 5420987"/>
              <a:gd name="connsiteY120" fmla="*/ 4653516 h 5176903"/>
              <a:gd name="connsiteX121" fmla="*/ 1590454 w 5420987"/>
              <a:gd name="connsiteY121" fmla="*/ 4648680 h 5176903"/>
              <a:gd name="connsiteX122" fmla="*/ 1990066 w 5420987"/>
              <a:gd name="connsiteY122" fmla="*/ 4645823 h 5176903"/>
              <a:gd name="connsiteX123" fmla="*/ 1912323 w 5420987"/>
              <a:gd name="connsiteY123" fmla="*/ 4732576 h 5176903"/>
              <a:gd name="connsiteX124" fmla="*/ 1990066 w 5420987"/>
              <a:gd name="connsiteY124" fmla="*/ 4645823 h 5176903"/>
              <a:gd name="connsiteX125" fmla="*/ 2407739 w 5420987"/>
              <a:gd name="connsiteY125" fmla="*/ 4637168 h 5176903"/>
              <a:gd name="connsiteX126" fmla="*/ 2414834 w 5420987"/>
              <a:gd name="connsiteY126" fmla="*/ 4646845 h 5176903"/>
              <a:gd name="connsiteX127" fmla="*/ 2417331 w 5420987"/>
              <a:gd name="connsiteY127" fmla="*/ 4693370 h 5176903"/>
              <a:gd name="connsiteX128" fmla="*/ 2415850 w 5420987"/>
              <a:gd name="connsiteY128" fmla="*/ 4695238 h 5176903"/>
              <a:gd name="connsiteX129" fmla="*/ 2411928 w 5420987"/>
              <a:gd name="connsiteY129" fmla="*/ 4693609 h 5176903"/>
              <a:gd name="connsiteX130" fmla="*/ 2413026 w 5420987"/>
              <a:gd name="connsiteY130" fmla="*/ 4698797 h 5176903"/>
              <a:gd name="connsiteX131" fmla="*/ 2409841 w 5420987"/>
              <a:gd name="connsiteY131" fmla="*/ 4702813 h 5176903"/>
              <a:gd name="connsiteX132" fmla="*/ 2404956 w 5420987"/>
              <a:gd name="connsiteY132" fmla="*/ 4703171 h 5176903"/>
              <a:gd name="connsiteX133" fmla="*/ 2402251 w 5420987"/>
              <a:gd name="connsiteY133" fmla="*/ 4700704 h 5176903"/>
              <a:gd name="connsiteX134" fmla="*/ 2396854 w 5420987"/>
              <a:gd name="connsiteY134" fmla="*/ 4703429 h 5176903"/>
              <a:gd name="connsiteX135" fmla="*/ 2380639 w 5420987"/>
              <a:gd name="connsiteY135" fmla="*/ 4701670 h 5176903"/>
              <a:gd name="connsiteX136" fmla="*/ 2387489 w 5420987"/>
              <a:gd name="connsiteY136" fmla="*/ 4708157 h 5176903"/>
              <a:gd name="connsiteX137" fmla="*/ 2396854 w 5420987"/>
              <a:gd name="connsiteY137" fmla="*/ 4703429 h 5176903"/>
              <a:gd name="connsiteX138" fmla="*/ 2398698 w 5420987"/>
              <a:gd name="connsiteY138" fmla="*/ 4703629 h 5176903"/>
              <a:gd name="connsiteX139" fmla="*/ 2404956 w 5420987"/>
              <a:gd name="connsiteY139" fmla="*/ 4703171 h 5176903"/>
              <a:gd name="connsiteX140" fmla="*/ 2412424 w 5420987"/>
              <a:gd name="connsiteY140" fmla="*/ 4709983 h 5176903"/>
              <a:gd name="connsiteX141" fmla="*/ 2414995 w 5420987"/>
              <a:gd name="connsiteY141" fmla="*/ 4708098 h 5176903"/>
              <a:gd name="connsiteX142" fmla="*/ 2413026 w 5420987"/>
              <a:gd name="connsiteY142" fmla="*/ 4698797 h 5176903"/>
              <a:gd name="connsiteX143" fmla="*/ 2415850 w 5420987"/>
              <a:gd name="connsiteY143" fmla="*/ 4695238 h 5176903"/>
              <a:gd name="connsiteX144" fmla="*/ 2443508 w 5420987"/>
              <a:gd name="connsiteY144" fmla="*/ 4706722 h 5176903"/>
              <a:gd name="connsiteX145" fmla="*/ 2444831 w 5420987"/>
              <a:gd name="connsiteY145" fmla="*/ 4647173 h 5176903"/>
              <a:gd name="connsiteX146" fmla="*/ 2407739 w 5420987"/>
              <a:gd name="connsiteY146" fmla="*/ 4637168 h 5176903"/>
              <a:gd name="connsiteX147" fmla="*/ 1520869 w 5420987"/>
              <a:gd name="connsiteY147" fmla="*/ 4619724 h 5176903"/>
              <a:gd name="connsiteX148" fmla="*/ 1521110 w 5420987"/>
              <a:gd name="connsiteY148" fmla="*/ 4625129 h 5176903"/>
              <a:gd name="connsiteX149" fmla="*/ 1525951 w 5420987"/>
              <a:gd name="connsiteY149" fmla="*/ 4621580 h 5176903"/>
              <a:gd name="connsiteX150" fmla="*/ 1520869 w 5420987"/>
              <a:gd name="connsiteY150" fmla="*/ 4619724 h 5176903"/>
              <a:gd name="connsiteX151" fmla="*/ 1059201 w 5420987"/>
              <a:gd name="connsiteY151" fmla="*/ 4590970 h 5176903"/>
              <a:gd name="connsiteX152" fmla="*/ 1059369 w 5420987"/>
              <a:gd name="connsiteY152" fmla="*/ 4591119 h 5176903"/>
              <a:gd name="connsiteX153" fmla="*/ 1058288 w 5420987"/>
              <a:gd name="connsiteY153" fmla="*/ 4592495 h 5176903"/>
              <a:gd name="connsiteX154" fmla="*/ 2203018 w 5420987"/>
              <a:gd name="connsiteY154" fmla="*/ 4576877 h 5176903"/>
              <a:gd name="connsiteX155" fmla="*/ 2203017 w 5420987"/>
              <a:gd name="connsiteY155" fmla="*/ 4576878 h 5176903"/>
              <a:gd name="connsiteX156" fmla="*/ 2192903 w 5420987"/>
              <a:gd name="connsiteY156" fmla="*/ 4586385 h 5176903"/>
              <a:gd name="connsiteX157" fmla="*/ 2201973 w 5420987"/>
              <a:gd name="connsiteY157" fmla="*/ 4579733 h 5176903"/>
              <a:gd name="connsiteX158" fmla="*/ 2203018 w 5420987"/>
              <a:gd name="connsiteY158" fmla="*/ 4576877 h 5176903"/>
              <a:gd name="connsiteX159" fmla="*/ 2207225 w 5420987"/>
              <a:gd name="connsiteY159" fmla="*/ 4510793 h 5176903"/>
              <a:gd name="connsiteX160" fmla="*/ 2207466 w 5420987"/>
              <a:gd name="connsiteY160" fmla="*/ 4516193 h 5176903"/>
              <a:gd name="connsiteX161" fmla="*/ 2212302 w 5420987"/>
              <a:gd name="connsiteY161" fmla="*/ 4512648 h 5176903"/>
              <a:gd name="connsiteX162" fmla="*/ 2207225 w 5420987"/>
              <a:gd name="connsiteY162" fmla="*/ 4510793 h 5176903"/>
              <a:gd name="connsiteX163" fmla="*/ 2482545 w 5420987"/>
              <a:gd name="connsiteY163" fmla="*/ 4503288 h 5176903"/>
              <a:gd name="connsiteX164" fmla="*/ 2473875 w 5420987"/>
              <a:gd name="connsiteY164" fmla="*/ 4514290 h 5176903"/>
              <a:gd name="connsiteX165" fmla="*/ 2491937 w 5420987"/>
              <a:gd name="connsiteY165" fmla="*/ 4508492 h 5176903"/>
              <a:gd name="connsiteX166" fmla="*/ 2482545 w 5420987"/>
              <a:gd name="connsiteY166" fmla="*/ 4503288 h 5176903"/>
              <a:gd name="connsiteX167" fmla="*/ 1362492 w 5420987"/>
              <a:gd name="connsiteY167" fmla="*/ 4094222 h 5176903"/>
              <a:gd name="connsiteX168" fmla="*/ 1369586 w 5420987"/>
              <a:gd name="connsiteY168" fmla="*/ 4103899 h 5176903"/>
              <a:gd name="connsiteX169" fmla="*/ 1362492 w 5420987"/>
              <a:gd name="connsiteY169" fmla="*/ 4094222 h 5176903"/>
              <a:gd name="connsiteX170" fmla="*/ 610482 w 5420987"/>
              <a:gd name="connsiteY170" fmla="*/ 4033700 h 5176903"/>
              <a:gd name="connsiteX171" fmla="*/ 599712 w 5420987"/>
              <a:gd name="connsiteY171" fmla="*/ 4058330 h 5176903"/>
              <a:gd name="connsiteX172" fmla="*/ 619066 w 5420987"/>
              <a:gd name="connsiteY172" fmla="*/ 4044141 h 5176903"/>
              <a:gd name="connsiteX173" fmla="*/ 610482 w 5420987"/>
              <a:gd name="connsiteY173" fmla="*/ 4033700 h 5176903"/>
              <a:gd name="connsiteX174" fmla="*/ 1020755 w 5420987"/>
              <a:gd name="connsiteY174" fmla="*/ 4002759 h 5176903"/>
              <a:gd name="connsiteX175" fmla="*/ 1019010 w 5420987"/>
              <a:gd name="connsiteY175" fmla="*/ 4011293 h 5176903"/>
              <a:gd name="connsiteX176" fmla="*/ 1013347 w 5420987"/>
              <a:gd name="connsiteY176" fmla="*/ 4005795 h 5176903"/>
              <a:gd name="connsiteX177" fmla="*/ 1013351 w 5420987"/>
              <a:gd name="connsiteY177" fmla="*/ 4005794 h 5176903"/>
              <a:gd name="connsiteX178" fmla="*/ 677126 w 5420987"/>
              <a:gd name="connsiteY178" fmla="*/ 4001574 h 5176903"/>
              <a:gd name="connsiteX179" fmla="*/ 667449 w 5420987"/>
              <a:gd name="connsiteY179" fmla="*/ 4008669 h 5176903"/>
              <a:gd name="connsiteX180" fmla="*/ 677126 w 5420987"/>
              <a:gd name="connsiteY180" fmla="*/ 4001574 h 5176903"/>
              <a:gd name="connsiteX181" fmla="*/ 863474 w 5420987"/>
              <a:gd name="connsiteY181" fmla="*/ 3955153 h 5176903"/>
              <a:gd name="connsiteX182" fmla="*/ 835814 w 5420987"/>
              <a:gd name="connsiteY182" fmla="*/ 3974501 h 5176903"/>
              <a:gd name="connsiteX183" fmla="*/ 868393 w 5420987"/>
              <a:gd name="connsiteY183" fmla="*/ 3958059 h 5176903"/>
              <a:gd name="connsiteX184" fmla="*/ 863474 w 5420987"/>
              <a:gd name="connsiteY184" fmla="*/ 3955153 h 5176903"/>
              <a:gd name="connsiteX185" fmla="*/ 928025 w 5420987"/>
              <a:gd name="connsiteY185" fmla="*/ 3922706 h 5176903"/>
              <a:gd name="connsiteX186" fmla="*/ 925163 w 5420987"/>
              <a:gd name="connsiteY186" fmla="*/ 3923873 h 5176903"/>
              <a:gd name="connsiteX187" fmla="*/ 933548 w 5420987"/>
              <a:gd name="connsiteY187" fmla="*/ 3925169 h 5176903"/>
              <a:gd name="connsiteX188" fmla="*/ 928025 w 5420987"/>
              <a:gd name="connsiteY188" fmla="*/ 3922706 h 5176903"/>
              <a:gd name="connsiteX189" fmla="*/ 652950 w 5420987"/>
              <a:gd name="connsiteY189" fmla="*/ 3907718 h 5176903"/>
              <a:gd name="connsiteX190" fmla="*/ 651659 w 5420987"/>
              <a:gd name="connsiteY190" fmla="*/ 3916099 h 5176903"/>
              <a:gd name="connsiteX191" fmla="*/ 671980 w 5420987"/>
              <a:gd name="connsiteY191" fmla="*/ 3923522 h 5176903"/>
              <a:gd name="connsiteX192" fmla="*/ 652950 w 5420987"/>
              <a:gd name="connsiteY192" fmla="*/ 3907718 h 5176903"/>
              <a:gd name="connsiteX193" fmla="*/ 1022569 w 5420987"/>
              <a:gd name="connsiteY193" fmla="*/ 3904538 h 5176903"/>
              <a:gd name="connsiteX194" fmla="*/ 987736 w 5420987"/>
              <a:gd name="connsiteY194" fmla="*/ 3907755 h 5176903"/>
              <a:gd name="connsiteX195" fmla="*/ 1001925 w 5420987"/>
              <a:gd name="connsiteY195" fmla="*/ 3927108 h 5176903"/>
              <a:gd name="connsiteX196" fmla="*/ 1022569 w 5420987"/>
              <a:gd name="connsiteY196" fmla="*/ 3904538 h 5176903"/>
              <a:gd name="connsiteX197" fmla="*/ 585865 w 5420987"/>
              <a:gd name="connsiteY197" fmla="*/ 3897389 h 5176903"/>
              <a:gd name="connsiteX198" fmla="*/ 585865 w 5420987"/>
              <a:gd name="connsiteY198" fmla="*/ 3897389 h 5176903"/>
              <a:gd name="connsiteX199" fmla="*/ 534753 w 5420987"/>
              <a:gd name="connsiteY199" fmla="*/ 3886709 h 5176903"/>
              <a:gd name="connsiteX200" fmla="*/ 522002 w 5420987"/>
              <a:gd name="connsiteY200" fmla="*/ 3921889 h 5176903"/>
              <a:gd name="connsiteX201" fmla="*/ 513292 w 5420987"/>
              <a:gd name="connsiteY201" fmla="*/ 3950596 h 5176903"/>
              <a:gd name="connsiteX202" fmla="*/ 535064 w 5420987"/>
              <a:gd name="connsiteY202" fmla="*/ 3918941 h 5176903"/>
              <a:gd name="connsiteX203" fmla="*/ 536390 w 5420987"/>
              <a:gd name="connsiteY203" fmla="*/ 3911912 h 5176903"/>
              <a:gd name="connsiteX204" fmla="*/ 537353 w 5420987"/>
              <a:gd name="connsiteY204" fmla="*/ 3912231 h 5176903"/>
              <a:gd name="connsiteX205" fmla="*/ 549697 w 5420987"/>
              <a:gd name="connsiteY205" fmla="*/ 3926692 h 5176903"/>
              <a:gd name="connsiteX206" fmla="*/ 556835 w 5420987"/>
              <a:gd name="connsiteY206" fmla="*/ 3918672 h 5176903"/>
              <a:gd name="connsiteX207" fmla="*/ 537353 w 5420987"/>
              <a:gd name="connsiteY207" fmla="*/ 3912231 h 5176903"/>
              <a:gd name="connsiteX208" fmla="*/ 536515 w 5420987"/>
              <a:gd name="connsiteY208" fmla="*/ 3911249 h 5176903"/>
              <a:gd name="connsiteX209" fmla="*/ 536390 w 5420987"/>
              <a:gd name="connsiteY209" fmla="*/ 3911912 h 5176903"/>
              <a:gd name="connsiteX210" fmla="*/ 533670 w 5420987"/>
              <a:gd name="connsiteY210" fmla="*/ 3911013 h 5176903"/>
              <a:gd name="connsiteX211" fmla="*/ 548774 w 5420987"/>
              <a:gd name="connsiteY211" fmla="*/ 3887383 h 5176903"/>
              <a:gd name="connsiteX212" fmla="*/ 534753 w 5420987"/>
              <a:gd name="connsiteY212" fmla="*/ 3886709 h 5176903"/>
              <a:gd name="connsiteX213" fmla="*/ 475650 w 5420987"/>
              <a:gd name="connsiteY213" fmla="*/ 3859761 h 5176903"/>
              <a:gd name="connsiteX214" fmla="*/ 475488 w 5420987"/>
              <a:gd name="connsiteY214" fmla="*/ 3866398 h 5176903"/>
              <a:gd name="connsiteX215" fmla="*/ 474594 w 5420987"/>
              <a:gd name="connsiteY215" fmla="*/ 3867378 h 5176903"/>
              <a:gd name="connsiteX216" fmla="*/ 475650 w 5420987"/>
              <a:gd name="connsiteY216" fmla="*/ 3859761 h 5176903"/>
              <a:gd name="connsiteX217" fmla="*/ 2199491 w 5420987"/>
              <a:gd name="connsiteY217" fmla="*/ 3815339 h 5176903"/>
              <a:gd name="connsiteX218" fmla="*/ 2201744 w 5420987"/>
              <a:gd name="connsiteY218" fmla="*/ 3828565 h 5176903"/>
              <a:gd name="connsiteX219" fmla="*/ 2199491 w 5420987"/>
              <a:gd name="connsiteY219" fmla="*/ 3815339 h 5176903"/>
              <a:gd name="connsiteX220" fmla="*/ 2432357 w 5420987"/>
              <a:gd name="connsiteY220" fmla="*/ 3808272 h 5176903"/>
              <a:gd name="connsiteX221" fmla="*/ 2419132 w 5420987"/>
              <a:gd name="connsiteY221" fmla="*/ 3810526 h 5176903"/>
              <a:gd name="connsiteX222" fmla="*/ 2432357 w 5420987"/>
              <a:gd name="connsiteY222" fmla="*/ 3808272 h 5176903"/>
              <a:gd name="connsiteX223" fmla="*/ 437257 w 5420987"/>
              <a:gd name="connsiteY223" fmla="*/ 3549303 h 5176903"/>
              <a:gd name="connsiteX224" fmla="*/ 410772 w 5420987"/>
              <a:gd name="connsiteY224" fmla="*/ 3557097 h 5176903"/>
              <a:gd name="connsiteX225" fmla="*/ 480115 w 5420987"/>
              <a:gd name="connsiteY225" fmla="*/ 3580648 h 5176903"/>
              <a:gd name="connsiteX226" fmla="*/ 437257 w 5420987"/>
              <a:gd name="connsiteY226" fmla="*/ 3549303 h 5176903"/>
              <a:gd name="connsiteX227" fmla="*/ 421101 w 5420987"/>
              <a:gd name="connsiteY227" fmla="*/ 3490012 h 5176903"/>
              <a:gd name="connsiteX228" fmla="*/ 371430 w 5420987"/>
              <a:gd name="connsiteY228" fmla="*/ 3533871 h 5176903"/>
              <a:gd name="connsiteX229" fmla="*/ 421101 w 5420987"/>
              <a:gd name="connsiteY229" fmla="*/ 3490012 h 5176903"/>
              <a:gd name="connsiteX230" fmla="*/ 415490 w 5420987"/>
              <a:gd name="connsiteY230" fmla="*/ 3447635 h 5176903"/>
              <a:gd name="connsiteX231" fmla="*/ 414335 w 5420987"/>
              <a:gd name="connsiteY231" fmla="*/ 3450338 h 5176903"/>
              <a:gd name="connsiteX232" fmla="*/ 421429 w 5420987"/>
              <a:gd name="connsiteY232" fmla="*/ 3460015 h 5176903"/>
              <a:gd name="connsiteX233" fmla="*/ 415490 w 5420987"/>
              <a:gd name="connsiteY233" fmla="*/ 3447635 h 5176903"/>
              <a:gd name="connsiteX234" fmla="*/ 4214703 w 5420987"/>
              <a:gd name="connsiteY234" fmla="*/ 3431883 h 5176903"/>
              <a:gd name="connsiteX235" fmla="*/ 4214732 w 5420987"/>
              <a:gd name="connsiteY235" fmla="*/ 3433846 h 5176903"/>
              <a:gd name="connsiteX236" fmla="*/ 4211149 w 5420987"/>
              <a:gd name="connsiteY236" fmla="*/ 3434030 h 5176903"/>
              <a:gd name="connsiteX237" fmla="*/ 337897 w 5420987"/>
              <a:gd name="connsiteY237" fmla="*/ 3417110 h 5176903"/>
              <a:gd name="connsiteX238" fmla="*/ 339833 w 5420987"/>
              <a:gd name="connsiteY238" fmla="*/ 3432431 h 5176903"/>
              <a:gd name="connsiteX239" fmla="*/ 343633 w 5420987"/>
              <a:gd name="connsiteY239" fmla="*/ 3434984 h 5176903"/>
              <a:gd name="connsiteX240" fmla="*/ 343705 w 5420987"/>
              <a:gd name="connsiteY240" fmla="*/ 3435173 h 5176903"/>
              <a:gd name="connsiteX241" fmla="*/ 345790 w 5420987"/>
              <a:gd name="connsiteY241" fmla="*/ 3436434 h 5176903"/>
              <a:gd name="connsiteX242" fmla="*/ 343633 w 5420987"/>
              <a:gd name="connsiteY242" fmla="*/ 3434984 h 5176903"/>
              <a:gd name="connsiteX243" fmla="*/ 340166 w 5420987"/>
              <a:gd name="connsiteY243" fmla="*/ 3425910 h 5176903"/>
              <a:gd name="connsiteX244" fmla="*/ 337897 w 5420987"/>
              <a:gd name="connsiteY244" fmla="*/ 3417110 h 5176903"/>
              <a:gd name="connsiteX245" fmla="*/ 4295539 w 5420987"/>
              <a:gd name="connsiteY245" fmla="*/ 3370302 h 5176903"/>
              <a:gd name="connsiteX246" fmla="*/ 4285018 w 5420987"/>
              <a:gd name="connsiteY246" fmla="*/ 3372439 h 5176903"/>
              <a:gd name="connsiteX247" fmla="*/ 4300493 w 5420987"/>
              <a:gd name="connsiteY247" fmla="*/ 3383406 h 5176903"/>
              <a:gd name="connsiteX248" fmla="*/ 4295539 w 5420987"/>
              <a:gd name="connsiteY248" fmla="*/ 3370302 h 5176903"/>
              <a:gd name="connsiteX249" fmla="*/ 298732 w 5420987"/>
              <a:gd name="connsiteY249" fmla="*/ 3365274 h 5176903"/>
              <a:gd name="connsiteX250" fmla="*/ 297790 w 5420987"/>
              <a:gd name="connsiteY250" fmla="*/ 3367476 h 5176903"/>
              <a:gd name="connsiteX251" fmla="*/ 299562 w 5420987"/>
              <a:gd name="connsiteY251" fmla="*/ 3372576 h 5176903"/>
              <a:gd name="connsiteX252" fmla="*/ 296338 w 5420987"/>
              <a:gd name="connsiteY252" fmla="*/ 3376911 h 5176903"/>
              <a:gd name="connsiteX253" fmla="*/ 301138 w 5420987"/>
              <a:gd name="connsiteY253" fmla="*/ 3377113 h 5176903"/>
              <a:gd name="connsiteX254" fmla="*/ 299562 w 5420987"/>
              <a:gd name="connsiteY254" fmla="*/ 3372576 h 5176903"/>
              <a:gd name="connsiteX255" fmla="*/ 302425 w 5420987"/>
              <a:gd name="connsiteY255" fmla="*/ 3368727 h 5176903"/>
              <a:gd name="connsiteX256" fmla="*/ 298732 w 5420987"/>
              <a:gd name="connsiteY256" fmla="*/ 3365274 h 5176903"/>
              <a:gd name="connsiteX257" fmla="*/ 4711078 w 5420987"/>
              <a:gd name="connsiteY257" fmla="*/ 3365070 h 5176903"/>
              <a:gd name="connsiteX258" fmla="*/ 4700109 w 5420987"/>
              <a:gd name="connsiteY258" fmla="*/ 3380554 h 5176903"/>
              <a:gd name="connsiteX259" fmla="*/ 4711078 w 5420987"/>
              <a:gd name="connsiteY259" fmla="*/ 3365070 h 5176903"/>
              <a:gd name="connsiteX260" fmla="*/ 4622381 w 5420987"/>
              <a:gd name="connsiteY260" fmla="*/ 3355708 h 5176903"/>
              <a:gd name="connsiteX261" fmla="*/ 4629475 w 5420987"/>
              <a:gd name="connsiteY261" fmla="*/ 3365385 h 5176903"/>
              <a:gd name="connsiteX262" fmla="*/ 4622381 w 5420987"/>
              <a:gd name="connsiteY262" fmla="*/ 3355708 h 5176903"/>
              <a:gd name="connsiteX263" fmla="*/ 4086017 w 5420987"/>
              <a:gd name="connsiteY263" fmla="*/ 3354677 h 5176903"/>
              <a:gd name="connsiteX264" fmla="*/ 4103751 w 5420987"/>
              <a:gd name="connsiteY264" fmla="*/ 3378867 h 5176903"/>
              <a:gd name="connsiteX265" fmla="*/ 4086017 w 5420987"/>
              <a:gd name="connsiteY265" fmla="*/ 3354677 h 5176903"/>
              <a:gd name="connsiteX266" fmla="*/ 4534415 w 5420987"/>
              <a:gd name="connsiteY266" fmla="*/ 3348602 h 5176903"/>
              <a:gd name="connsiteX267" fmla="*/ 4541146 w 5420987"/>
              <a:gd name="connsiteY267" fmla="*/ 3351918 h 5176903"/>
              <a:gd name="connsiteX268" fmla="*/ 4544018 w 5420987"/>
              <a:gd name="connsiteY268" fmla="*/ 3352342 h 5176903"/>
              <a:gd name="connsiteX269" fmla="*/ 4561104 w 5420987"/>
              <a:gd name="connsiteY269" fmla="*/ 3363442 h 5176903"/>
              <a:gd name="connsiteX270" fmla="*/ 4596900 w 5420987"/>
              <a:gd name="connsiteY270" fmla="*/ 3381832 h 5176903"/>
              <a:gd name="connsiteX271" fmla="*/ 4606253 w 5420987"/>
              <a:gd name="connsiteY271" fmla="*/ 3404731 h 5176903"/>
              <a:gd name="connsiteX272" fmla="*/ 4562390 w 5420987"/>
              <a:gd name="connsiteY272" fmla="*/ 3355055 h 5176903"/>
              <a:gd name="connsiteX273" fmla="*/ 4544018 w 5420987"/>
              <a:gd name="connsiteY273" fmla="*/ 3352342 h 5176903"/>
              <a:gd name="connsiteX274" fmla="*/ 4541351 w 5420987"/>
              <a:gd name="connsiteY274" fmla="*/ 3350609 h 5176903"/>
              <a:gd name="connsiteX275" fmla="*/ 4534415 w 5420987"/>
              <a:gd name="connsiteY275" fmla="*/ 3348602 h 5176903"/>
              <a:gd name="connsiteX276" fmla="*/ 4648911 w 5420987"/>
              <a:gd name="connsiteY276" fmla="*/ 3297087 h 5176903"/>
              <a:gd name="connsiteX277" fmla="*/ 4639804 w 5420987"/>
              <a:gd name="connsiteY277" fmla="*/ 3298300 h 5176903"/>
              <a:gd name="connsiteX278" fmla="*/ 4627545 w 5420987"/>
              <a:gd name="connsiteY278" fmla="*/ 3322165 h 5176903"/>
              <a:gd name="connsiteX279" fmla="*/ 4648911 w 5420987"/>
              <a:gd name="connsiteY279" fmla="*/ 3297087 h 5176903"/>
              <a:gd name="connsiteX280" fmla="*/ 4252451 w 5420987"/>
              <a:gd name="connsiteY280" fmla="*/ 3277291 h 5176903"/>
              <a:gd name="connsiteX281" fmla="*/ 4251161 w 5420987"/>
              <a:gd name="connsiteY281" fmla="*/ 3285672 h 5176903"/>
              <a:gd name="connsiteX282" fmla="*/ 4252451 w 5420987"/>
              <a:gd name="connsiteY282" fmla="*/ 3277291 h 5176903"/>
              <a:gd name="connsiteX283" fmla="*/ 4695282 w 5420987"/>
              <a:gd name="connsiteY283" fmla="*/ 3272504 h 5176903"/>
              <a:gd name="connsiteX284" fmla="*/ 4693996 w 5420987"/>
              <a:gd name="connsiteY284" fmla="*/ 3280890 h 5176903"/>
              <a:gd name="connsiteX285" fmla="*/ 4702381 w 5420987"/>
              <a:gd name="connsiteY285" fmla="*/ 3282186 h 5176903"/>
              <a:gd name="connsiteX286" fmla="*/ 4695282 w 5420987"/>
              <a:gd name="connsiteY286" fmla="*/ 3272504 h 5176903"/>
              <a:gd name="connsiteX287" fmla="*/ 2348407 w 5420987"/>
              <a:gd name="connsiteY287" fmla="*/ 3240177 h 5176903"/>
              <a:gd name="connsiteX288" fmla="*/ 2361468 w 5420987"/>
              <a:gd name="connsiteY288" fmla="*/ 3265124 h 5176903"/>
              <a:gd name="connsiteX289" fmla="*/ 2352115 w 5420987"/>
              <a:gd name="connsiteY289" fmla="*/ 3242225 h 5176903"/>
              <a:gd name="connsiteX290" fmla="*/ 2348407 w 5420987"/>
              <a:gd name="connsiteY290" fmla="*/ 3240177 h 5176903"/>
              <a:gd name="connsiteX291" fmla="*/ 4285519 w 5420987"/>
              <a:gd name="connsiteY291" fmla="*/ 3215851 h 5176903"/>
              <a:gd name="connsiteX292" fmla="*/ 4281810 w 5420987"/>
              <a:gd name="connsiteY292" fmla="*/ 3226010 h 5176903"/>
              <a:gd name="connsiteX293" fmla="*/ 4299868 w 5420987"/>
              <a:gd name="connsiteY293" fmla="*/ 3220206 h 5176903"/>
              <a:gd name="connsiteX294" fmla="*/ 4285519 w 5420987"/>
              <a:gd name="connsiteY294" fmla="*/ 3215851 h 5176903"/>
              <a:gd name="connsiteX295" fmla="*/ 376309 w 5420987"/>
              <a:gd name="connsiteY295" fmla="*/ 3167639 h 5176903"/>
              <a:gd name="connsiteX296" fmla="*/ 370504 w 5420987"/>
              <a:gd name="connsiteY296" fmla="*/ 3177478 h 5176903"/>
              <a:gd name="connsiteX297" fmla="*/ 380181 w 5420987"/>
              <a:gd name="connsiteY297" fmla="*/ 3170383 h 5176903"/>
              <a:gd name="connsiteX298" fmla="*/ 376309 w 5420987"/>
              <a:gd name="connsiteY298" fmla="*/ 3167639 h 5176903"/>
              <a:gd name="connsiteX299" fmla="*/ 321495 w 5420987"/>
              <a:gd name="connsiteY299" fmla="*/ 3049750 h 5176903"/>
              <a:gd name="connsiteX300" fmla="*/ 305687 w 5420987"/>
              <a:gd name="connsiteY300" fmla="*/ 3068775 h 5176903"/>
              <a:gd name="connsiteX301" fmla="*/ 321495 w 5420987"/>
              <a:gd name="connsiteY301" fmla="*/ 3049750 h 5176903"/>
              <a:gd name="connsiteX302" fmla="*/ 457529 w 5420987"/>
              <a:gd name="connsiteY302" fmla="*/ 2995581 h 5176903"/>
              <a:gd name="connsiteX303" fmla="*/ 429869 w 5420987"/>
              <a:gd name="connsiteY303" fmla="*/ 3014930 h 5176903"/>
              <a:gd name="connsiteX304" fmla="*/ 462445 w 5420987"/>
              <a:gd name="connsiteY304" fmla="*/ 2998483 h 5176903"/>
              <a:gd name="connsiteX305" fmla="*/ 457529 w 5420987"/>
              <a:gd name="connsiteY305" fmla="*/ 2995581 h 5176903"/>
              <a:gd name="connsiteX306" fmla="*/ 214102 w 5420987"/>
              <a:gd name="connsiteY306" fmla="*/ 2994583 h 5176903"/>
              <a:gd name="connsiteX307" fmla="*/ 214550 w 5420987"/>
              <a:gd name="connsiteY307" fmla="*/ 3000626 h 5176903"/>
              <a:gd name="connsiteX308" fmla="*/ 212807 w 5420987"/>
              <a:gd name="connsiteY308" fmla="*/ 3002968 h 5176903"/>
              <a:gd name="connsiteX309" fmla="*/ 215147 w 5420987"/>
              <a:gd name="connsiteY309" fmla="*/ 3008693 h 5176903"/>
              <a:gd name="connsiteX310" fmla="*/ 214550 w 5420987"/>
              <a:gd name="connsiteY310" fmla="*/ 3000626 h 5176903"/>
              <a:gd name="connsiteX311" fmla="*/ 218897 w 5420987"/>
              <a:gd name="connsiteY311" fmla="*/ 2994785 h 5176903"/>
              <a:gd name="connsiteX312" fmla="*/ 214102 w 5420987"/>
              <a:gd name="connsiteY312" fmla="*/ 2994583 h 5176903"/>
              <a:gd name="connsiteX313" fmla="*/ 314497 w 5420987"/>
              <a:gd name="connsiteY313" fmla="*/ 2920978 h 5176903"/>
              <a:gd name="connsiteX314" fmla="*/ 316668 w 5420987"/>
              <a:gd name="connsiteY314" fmla="*/ 2941700 h 5176903"/>
              <a:gd name="connsiteX315" fmla="*/ 340863 w 5420987"/>
              <a:gd name="connsiteY315" fmla="*/ 2923962 h 5176903"/>
              <a:gd name="connsiteX316" fmla="*/ 314497 w 5420987"/>
              <a:gd name="connsiteY316" fmla="*/ 2920978 h 5176903"/>
              <a:gd name="connsiteX317" fmla="*/ 897919 w 5420987"/>
              <a:gd name="connsiteY317" fmla="*/ 2856826 h 5176903"/>
              <a:gd name="connsiteX318" fmla="*/ 894654 w 5420987"/>
              <a:gd name="connsiteY318" fmla="*/ 2867589 h 5176903"/>
              <a:gd name="connsiteX319" fmla="*/ 897919 w 5420987"/>
              <a:gd name="connsiteY319" fmla="*/ 2856826 h 5176903"/>
              <a:gd name="connsiteX320" fmla="*/ 172840 w 5420987"/>
              <a:gd name="connsiteY320" fmla="*/ 2816542 h 5176903"/>
              <a:gd name="connsiteX321" fmla="*/ 172840 w 5420987"/>
              <a:gd name="connsiteY321" fmla="*/ 2816542 h 5176903"/>
              <a:gd name="connsiteX322" fmla="*/ 267988 w 5420987"/>
              <a:gd name="connsiteY322" fmla="*/ 2783975 h 5176903"/>
              <a:gd name="connsiteX323" fmla="*/ 246376 w 5420987"/>
              <a:gd name="connsiteY323" fmla="*/ 2784942 h 5176903"/>
              <a:gd name="connsiteX324" fmla="*/ 245090 w 5420987"/>
              <a:gd name="connsiteY324" fmla="*/ 2793328 h 5176903"/>
              <a:gd name="connsiteX325" fmla="*/ 267988 w 5420987"/>
              <a:gd name="connsiteY325" fmla="*/ 2783975 h 5176903"/>
              <a:gd name="connsiteX326" fmla="*/ 228642 w 5420987"/>
              <a:gd name="connsiteY326" fmla="*/ 2760753 h 5176903"/>
              <a:gd name="connsiteX327" fmla="*/ 212834 w 5420987"/>
              <a:gd name="connsiteY327" fmla="*/ 2779778 h 5176903"/>
              <a:gd name="connsiteX328" fmla="*/ 228642 w 5420987"/>
              <a:gd name="connsiteY328" fmla="*/ 2760753 h 5176903"/>
              <a:gd name="connsiteX329" fmla="*/ 358863 w 5420987"/>
              <a:gd name="connsiteY329" fmla="*/ 2758268 h 5176903"/>
              <a:gd name="connsiteX330" fmla="*/ 353464 w 5420987"/>
              <a:gd name="connsiteY330" fmla="*/ 2758509 h 5176903"/>
              <a:gd name="connsiteX331" fmla="*/ 357009 w 5420987"/>
              <a:gd name="connsiteY331" fmla="*/ 2763344 h 5176903"/>
              <a:gd name="connsiteX332" fmla="*/ 358863 w 5420987"/>
              <a:gd name="connsiteY332" fmla="*/ 2758268 h 5176903"/>
              <a:gd name="connsiteX333" fmla="*/ 254123 w 5420987"/>
              <a:gd name="connsiteY333" fmla="*/ 2734629 h 5176903"/>
              <a:gd name="connsiteX334" fmla="*/ 261218 w 5420987"/>
              <a:gd name="connsiteY334" fmla="*/ 2744305 h 5176903"/>
              <a:gd name="connsiteX335" fmla="*/ 254123 w 5420987"/>
              <a:gd name="connsiteY335" fmla="*/ 2734629 h 5176903"/>
              <a:gd name="connsiteX336" fmla="*/ 221876 w 5420987"/>
              <a:gd name="connsiteY336" fmla="*/ 2721079 h 5176903"/>
              <a:gd name="connsiteX337" fmla="*/ 224254 w 5420987"/>
              <a:gd name="connsiteY337" fmla="*/ 2723054 h 5176903"/>
              <a:gd name="connsiteX338" fmla="*/ 224493 w 5420987"/>
              <a:gd name="connsiteY338" fmla="*/ 2723027 h 5176903"/>
              <a:gd name="connsiteX339" fmla="*/ 230058 w 5420987"/>
              <a:gd name="connsiteY339" fmla="*/ 2727169 h 5176903"/>
              <a:gd name="connsiteX340" fmla="*/ 230257 w 5420987"/>
              <a:gd name="connsiteY340" fmla="*/ 2722370 h 5176903"/>
              <a:gd name="connsiteX341" fmla="*/ 224493 w 5420987"/>
              <a:gd name="connsiteY341" fmla="*/ 2723027 h 5176903"/>
              <a:gd name="connsiteX342" fmla="*/ 248648 w 5420987"/>
              <a:gd name="connsiteY342" fmla="*/ 2686574 h 5176903"/>
              <a:gd name="connsiteX343" fmla="*/ 250907 w 5420987"/>
              <a:gd name="connsiteY343" fmla="*/ 2699796 h 5176903"/>
              <a:gd name="connsiteX344" fmla="*/ 248648 w 5420987"/>
              <a:gd name="connsiteY344" fmla="*/ 2686574 h 5176903"/>
              <a:gd name="connsiteX345" fmla="*/ 155031 w 5420987"/>
              <a:gd name="connsiteY345" fmla="*/ 2667799 h 5176903"/>
              <a:gd name="connsiteX346" fmla="*/ 148021 w 5420987"/>
              <a:gd name="connsiteY346" fmla="*/ 2671080 h 5176903"/>
              <a:gd name="connsiteX347" fmla="*/ 156721 w 5420987"/>
              <a:gd name="connsiteY347" fmla="*/ 2753969 h 5176903"/>
              <a:gd name="connsiteX348" fmla="*/ 166398 w 5420987"/>
              <a:gd name="connsiteY348" fmla="*/ 2746875 h 5176903"/>
              <a:gd name="connsiteX349" fmla="*/ 172849 w 5420987"/>
              <a:gd name="connsiteY349" fmla="*/ 2704946 h 5176903"/>
              <a:gd name="connsiteX350" fmla="*/ 155031 w 5420987"/>
              <a:gd name="connsiteY350" fmla="*/ 2667799 h 5176903"/>
              <a:gd name="connsiteX351" fmla="*/ 98036 w 5420987"/>
              <a:gd name="connsiteY351" fmla="*/ 2633336 h 5176903"/>
              <a:gd name="connsiteX352" fmla="*/ 103835 w 5420987"/>
              <a:gd name="connsiteY352" fmla="*/ 2651398 h 5176903"/>
              <a:gd name="connsiteX353" fmla="*/ 98036 w 5420987"/>
              <a:gd name="connsiteY353" fmla="*/ 2633336 h 5176903"/>
              <a:gd name="connsiteX354" fmla="*/ 487165 w 5420987"/>
              <a:gd name="connsiteY354" fmla="*/ 2628868 h 5176903"/>
              <a:gd name="connsiteX355" fmla="*/ 484426 w 5420987"/>
              <a:gd name="connsiteY355" fmla="*/ 2632738 h 5176903"/>
              <a:gd name="connsiteX356" fmla="*/ 487971 w 5420987"/>
              <a:gd name="connsiteY356" fmla="*/ 2637574 h 5176903"/>
              <a:gd name="connsiteX357" fmla="*/ 487165 w 5420987"/>
              <a:gd name="connsiteY357" fmla="*/ 2628868 h 5176903"/>
              <a:gd name="connsiteX358" fmla="*/ 4866954 w 5420987"/>
              <a:gd name="connsiteY358" fmla="*/ 2603601 h 5176903"/>
              <a:gd name="connsiteX359" fmla="*/ 4886618 w 5420987"/>
              <a:gd name="connsiteY359" fmla="*/ 2671009 h 5176903"/>
              <a:gd name="connsiteX360" fmla="*/ 4866954 w 5420987"/>
              <a:gd name="connsiteY360" fmla="*/ 2603601 h 5176903"/>
              <a:gd name="connsiteX361" fmla="*/ 518051 w 5420987"/>
              <a:gd name="connsiteY361" fmla="*/ 2602504 h 5176903"/>
              <a:gd name="connsiteX362" fmla="*/ 518292 w 5420987"/>
              <a:gd name="connsiteY362" fmla="*/ 2607910 h 5176903"/>
              <a:gd name="connsiteX363" fmla="*/ 523133 w 5420987"/>
              <a:gd name="connsiteY363" fmla="*/ 2604360 h 5176903"/>
              <a:gd name="connsiteX364" fmla="*/ 518051 w 5420987"/>
              <a:gd name="connsiteY364" fmla="*/ 2602504 h 5176903"/>
              <a:gd name="connsiteX365" fmla="*/ 181249 w 5420987"/>
              <a:gd name="connsiteY365" fmla="*/ 2594642 h 5176903"/>
              <a:gd name="connsiteX366" fmla="*/ 182365 w 5420987"/>
              <a:gd name="connsiteY366" fmla="*/ 2599798 h 5176903"/>
              <a:gd name="connsiteX367" fmla="*/ 179962 w 5420987"/>
              <a:gd name="connsiteY367" fmla="*/ 2603028 h 5176903"/>
              <a:gd name="connsiteX368" fmla="*/ 181266 w 5420987"/>
              <a:gd name="connsiteY368" fmla="*/ 2606786 h 5176903"/>
              <a:gd name="connsiteX369" fmla="*/ 178666 w 5420987"/>
              <a:gd name="connsiteY369" fmla="*/ 2611413 h 5176903"/>
              <a:gd name="connsiteX370" fmla="*/ 183306 w 5420987"/>
              <a:gd name="connsiteY370" fmla="*/ 2612665 h 5176903"/>
              <a:gd name="connsiteX371" fmla="*/ 181266 w 5420987"/>
              <a:gd name="connsiteY371" fmla="*/ 2606786 h 5176903"/>
              <a:gd name="connsiteX372" fmla="*/ 183104 w 5420987"/>
              <a:gd name="connsiteY372" fmla="*/ 2603512 h 5176903"/>
              <a:gd name="connsiteX373" fmla="*/ 182660 w 5420987"/>
              <a:gd name="connsiteY373" fmla="*/ 2601163 h 5176903"/>
              <a:gd name="connsiteX374" fmla="*/ 182365 w 5420987"/>
              <a:gd name="connsiteY374" fmla="*/ 2599798 h 5176903"/>
              <a:gd name="connsiteX375" fmla="*/ 186050 w 5420987"/>
              <a:gd name="connsiteY375" fmla="*/ 2594844 h 5176903"/>
              <a:gd name="connsiteX376" fmla="*/ 181249 w 5420987"/>
              <a:gd name="connsiteY376" fmla="*/ 2594642 h 5176903"/>
              <a:gd name="connsiteX377" fmla="*/ 4844303 w 5420987"/>
              <a:gd name="connsiteY377" fmla="*/ 2534658 h 5176903"/>
              <a:gd name="connsiteX378" fmla="*/ 4842446 w 5420987"/>
              <a:gd name="connsiteY378" fmla="*/ 2539736 h 5176903"/>
              <a:gd name="connsiteX379" fmla="*/ 4864057 w 5420987"/>
              <a:gd name="connsiteY379" fmla="*/ 2538770 h 5176903"/>
              <a:gd name="connsiteX380" fmla="*/ 4844303 w 5420987"/>
              <a:gd name="connsiteY380" fmla="*/ 2534658 h 5176903"/>
              <a:gd name="connsiteX381" fmla="*/ 413805 w 5420987"/>
              <a:gd name="connsiteY381" fmla="*/ 2505978 h 5176903"/>
              <a:gd name="connsiteX382" fmla="*/ 432506 w 5420987"/>
              <a:gd name="connsiteY382" fmla="*/ 2551779 h 5176903"/>
              <a:gd name="connsiteX383" fmla="*/ 413805 w 5420987"/>
              <a:gd name="connsiteY383" fmla="*/ 2505978 h 5176903"/>
              <a:gd name="connsiteX384" fmla="*/ 212227 w 5420987"/>
              <a:gd name="connsiteY384" fmla="*/ 2504984 h 5176903"/>
              <a:gd name="connsiteX385" fmla="*/ 212037 w 5420987"/>
              <a:gd name="connsiteY385" fmla="*/ 2511883 h 5176903"/>
              <a:gd name="connsiteX386" fmla="*/ 210931 w 5420987"/>
              <a:gd name="connsiteY386" fmla="*/ 2513369 h 5176903"/>
              <a:gd name="connsiteX387" fmla="*/ 211923 w 5420987"/>
              <a:gd name="connsiteY387" fmla="*/ 2516028 h 5176903"/>
              <a:gd name="connsiteX388" fmla="*/ 211759 w 5420987"/>
              <a:gd name="connsiteY388" fmla="*/ 2521947 h 5176903"/>
              <a:gd name="connsiteX389" fmla="*/ 226087 w 5420987"/>
              <a:gd name="connsiteY389" fmla="*/ 2554334 h 5176903"/>
              <a:gd name="connsiteX390" fmla="*/ 252535 w 5420987"/>
              <a:gd name="connsiteY390" fmla="*/ 2549822 h 5176903"/>
              <a:gd name="connsiteX391" fmla="*/ 252535 w 5420987"/>
              <a:gd name="connsiteY391" fmla="*/ 2549822 h 5176903"/>
              <a:gd name="connsiteX392" fmla="*/ 220423 w 5420987"/>
              <a:gd name="connsiteY392" fmla="*/ 2538839 h 5176903"/>
              <a:gd name="connsiteX393" fmla="*/ 211923 w 5420987"/>
              <a:gd name="connsiteY393" fmla="*/ 2516028 h 5176903"/>
              <a:gd name="connsiteX394" fmla="*/ 212037 w 5420987"/>
              <a:gd name="connsiteY394" fmla="*/ 2511883 h 5176903"/>
              <a:gd name="connsiteX395" fmla="*/ 217022 w 5420987"/>
              <a:gd name="connsiteY395" fmla="*/ 2505186 h 5176903"/>
              <a:gd name="connsiteX396" fmla="*/ 212227 w 5420987"/>
              <a:gd name="connsiteY396" fmla="*/ 2504984 h 5176903"/>
              <a:gd name="connsiteX397" fmla="*/ 365107 w 5420987"/>
              <a:gd name="connsiteY397" fmla="*/ 2459848 h 5176903"/>
              <a:gd name="connsiteX398" fmla="*/ 391231 w 5420987"/>
              <a:gd name="connsiteY398" fmla="*/ 2485329 h 5176903"/>
              <a:gd name="connsiteX399" fmla="*/ 365107 w 5420987"/>
              <a:gd name="connsiteY399" fmla="*/ 2459848 h 5176903"/>
              <a:gd name="connsiteX400" fmla="*/ 332412 w 5420987"/>
              <a:gd name="connsiteY400" fmla="*/ 2459643 h 5176903"/>
              <a:gd name="connsiteX401" fmla="*/ 321888 w 5420987"/>
              <a:gd name="connsiteY401" fmla="*/ 2461777 h 5176903"/>
              <a:gd name="connsiteX402" fmla="*/ 337372 w 5420987"/>
              <a:gd name="connsiteY402" fmla="*/ 2472746 h 5176903"/>
              <a:gd name="connsiteX403" fmla="*/ 332412 w 5420987"/>
              <a:gd name="connsiteY403" fmla="*/ 2459643 h 5176903"/>
              <a:gd name="connsiteX404" fmla="*/ 516700 w 5420987"/>
              <a:gd name="connsiteY404" fmla="*/ 2423098 h 5176903"/>
              <a:gd name="connsiteX405" fmla="*/ 520249 w 5420987"/>
              <a:gd name="connsiteY405" fmla="*/ 2427939 h 5176903"/>
              <a:gd name="connsiteX406" fmla="*/ 516700 w 5420987"/>
              <a:gd name="connsiteY406" fmla="*/ 2423098 h 5176903"/>
              <a:gd name="connsiteX407" fmla="*/ 2785054 w 5420987"/>
              <a:gd name="connsiteY407" fmla="*/ 2381767 h 5176903"/>
              <a:gd name="connsiteX408" fmla="*/ 2786021 w 5420987"/>
              <a:gd name="connsiteY408" fmla="*/ 2403379 h 5176903"/>
              <a:gd name="connsiteX409" fmla="*/ 2785054 w 5420987"/>
              <a:gd name="connsiteY409" fmla="*/ 2381767 h 5176903"/>
              <a:gd name="connsiteX410" fmla="*/ 2870529 w 5420987"/>
              <a:gd name="connsiteY410" fmla="*/ 2356300 h 5176903"/>
              <a:gd name="connsiteX411" fmla="*/ 2865567 w 5420987"/>
              <a:gd name="connsiteY411" fmla="*/ 2357145 h 5176903"/>
              <a:gd name="connsiteX412" fmla="*/ 2868961 w 5420987"/>
              <a:gd name="connsiteY412" fmla="*/ 2360118 h 5176903"/>
              <a:gd name="connsiteX413" fmla="*/ 2866021 w 5420987"/>
              <a:gd name="connsiteY413" fmla="*/ 2367276 h 5176903"/>
              <a:gd name="connsiteX414" fmla="*/ 2881169 w 5420987"/>
              <a:gd name="connsiteY414" fmla="*/ 2370812 h 5176903"/>
              <a:gd name="connsiteX415" fmla="*/ 2868961 w 5420987"/>
              <a:gd name="connsiteY415" fmla="*/ 2360118 h 5176903"/>
              <a:gd name="connsiteX416" fmla="*/ 2824172 w 5420987"/>
              <a:gd name="connsiteY416" fmla="*/ 2287999 h 5176903"/>
              <a:gd name="connsiteX417" fmla="*/ 2824414 w 5420987"/>
              <a:gd name="connsiteY417" fmla="*/ 2293398 h 5176903"/>
              <a:gd name="connsiteX418" fmla="*/ 2829249 w 5420987"/>
              <a:gd name="connsiteY418" fmla="*/ 2289853 h 5176903"/>
              <a:gd name="connsiteX419" fmla="*/ 2824172 w 5420987"/>
              <a:gd name="connsiteY419" fmla="*/ 2287999 h 5176903"/>
              <a:gd name="connsiteX420" fmla="*/ 527764 w 5420987"/>
              <a:gd name="connsiteY420" fmla="*/ 2286780 h 5176903"/>
              <a:gd name="connsiteX421" fmla="*/ 515422 w 5420987"/>
              <a:gd name="connsiteY421" fmla="*/ 2319888 h 5176903"/>
              <a:gd name="connsiteX422" fmla="*/ 537358 w 5420987"/>
              <a:gd name="connsiteY422" fmla="*/ 2288928 h 5176903"/>
              <a:gd name="connsiteX423" fmla="*/ 527764 w 5420987"/>
              <a:gd name="connsiteY423" fmla="*/ 2286780 h 5176903"/>
              <a:gd name="connsiteX424" fmla="*/ 1060829 w 5420987"/>
              <a:gd name="connsiteY424" fmla="*/ 2262220 h 5176903"/>
              <a:gd name="connsiteX425" fmla="*/ 1041475 w 5420987"/>
              <a:gd name="connsiteY425" fmla="*/ 2276409 h 5176903"/>
              <a:gd name="connsiteX426" fmla="*/ 1059537 w 5420987"/>
              <a:gd name="connsiteY426" fmla="*/ 2270610 h 5176903"/>
              <a:gd name="connsiteX427" fmla="*/ 1060829 w 5420987"/>
              <a:gd name="connsiteY427" fmla="*/ 2262220 h 5176903"/>
              <a:gd name="connsiteX428" fmla="*/ 5053093 w 5420987"/>
              <a:gd name="connsiteY428" fmla="*/ 2258842 h 5176903"/>
              <a:gd name="connsiteX429" fmla="*/ 5074377 w 5420987"/>
              <a:gd name="connsiteY429" fmla="*/ 2287872 h 5176903"/>
              <a:gd name="connsiteX430" fmla="*/ 5053093 w 5420987"/>
              <a:gd name="connsiteY430" fmla="*/ 2258842 h 5176903"/>
              <a:gd name="connsiteX431" fmla="*/ 2815389 w 5420987"/>
              <a:gd name="connsiteY431" fmla="*/ 2240502 h 5176903"/>
              <a:gd name="connsiteX432" fmla="*/ 2809262 w 5420987"/>
              <a:gd name="connsiteY432" fmla="*/ 2252438 h 5176903"/>
              <a:gd name="connsiteX433" fmla="*/ 2829578 w 5420987"/>
              <a:gd name="connsiteY433" fmla="*/ 2259856 h 5176903"/>
              <a:gd name="connsiteX434" fmla="*/ 2815389 w 5420987"/>
              <a:gd name="connsiteY434" fmla="*/ 2240502 h 5176903"/>
              <a:gd name="connsiteX435" fmla="*/ 1041481 w 5420987"/>
              <a:gd name="connsiteY435" fmla="*/ 2220613 h 5176903"/>
              <a:gd name="connsiteX436" fmla="*/ 1039545 w 5420987"/>
              <a:gd name="connsiteY436" fmla="*/ 2233190 h 5176903"/>
              <a:gd name="connsiteX437" fmla="*/ 1054058 w 5420987"/>
              <a:gd name="connsiteY437" fmla="*/ 2222550 h 5176903"/>
              <a:gd name="connsiteX438" fmla="*/ 1041481 w 5420987"/>
              <a:gd name="connsiteY438" fmla="*/ 2220613 h 5176903"/>
              <a:gd name="connsiteX439" fmla="*/ 5047374 w 5420987"/>
              <a:gd name="connsiteY439" fmla="*/ 2219330 h 5176903"/>
              <a:gd name="connsiteX440" fmla="*/ 5041487 w 5420987"/>
              <a:gd name="connsiteY440" fmla="*/ 2222717 h 5176903"/>
              <a:gd name="connsiteX441" fmla="*/ 5045032 w 5420987"/>
              <a:gd name="connsiteY441" fmla="*/ 2227553 h 5176903"/>
              <a:gd name="connsiteX442" fmla="*/ 5047374 w 5420987"/>
              <a:gd name="connsiteY442" fmla="*/ 2219330 h 5176903"/>
              <a:gd name="connsiteX443" fmla="*/ 2868974 w 5420987"/>
              <a:gd name="connsiteY443" fmla="*/ 2209590 h 5176903"/>
              <a:gd name="connsiteX444" fmla="*/ 2862481 w 5420987"/>
              <a:gd name="connsiteY444" fmla="*/ 2213420 h 5176903"/>
              <a:gd name="connsiteX445" fmla="*/ 2870868 w 5420987"/>
              <a:gd name="connsiteY445" fmla="*/ 2214707 h 5176903"/>
              <a:gd name="connsiteX446" fmla="*/ 2868974 w 5420987"/>
              <a:gd name="connsiteY446" fmla="*/ 2209590 h 5176903"/>
              <a:gd name="connsiteX447" fmla="*/ 1261128 w 5420987"/>
              <a:gd name="connsiteY447" fmla="*/ 2201853 h 5176903"/>
              <a:gd name="connsiteX448" fmla="*/ 1254678 w 5420987"/>
              <a:gd name="connsiteY448" fmla="*/ 2201933 h 5176903"/>
              <a:gd name="connsiteX449" fmla="*/ 1266608 w 5420987"/>
              <a:gd name="connsiteY449" fmla="*/ 2208065 h 5176903"/>
              <a:gd name="connsiteX450" fmla="*/ 1261128 w 5420987"/>
              <a:gd name="connsiteY450" fmla="*/ 2201853 h 5176903"/>
              <a:gd name="connsiteX451" fmla="*/ 970531 w 5420987"/>
              <a:gd name="connsiteY451" fmla="*/ 2179642 h 5176903"/>
              <a:gd name="connsiteX452" fmla="*/ 971386 w 5420987"/>
              <a:gd name="connsiteY452" fmla="*/ 2198758 h 5176903"/>
              <a:gd name="connsiteX453" fmla="*/ 969123 w 5420987"/>
              <a:gd name="connsiteY453" fmla="*/ 2200552 h 5176903"/>
              <a:gd name="connsiteX454" fmla="*/ 971497 w 5420987"/>
              <a:gd name="connsiteY454" fmla="*/ 2201254 h 5176903"/>
              <a:gd name="connsiteX455" fmla="*/ 971386 w 5420987"/>
              <a:gd name="connsiteY455" fmla="*/ 2198758 h 5176903"/>
              <a:gd name="connsiteX456" fmla="*/ 975004 w 5420987"/>
              <a:gd name="connsiteY456" fmla="*/ 2195890 h 5176903"/>
              <a:gd name="connsiteX457" fmla="*/ 970531 w 5420987"/>
              <a:gd name="connsiteY457" fmla="*/ 2179642 h 5176903"/>
              <a:gd name="connsiteX458" fmla="*/ 855386 w 5420987"/>
              <a:gd name="connsiteY458" fmla="*/ 2174792 h 5176903"/>
              <a:gd name="connsiteX459" fmla="*/ 858935 w 5420987"/>
              <a:gd name="connsiteY459" fmla="*/ 2179633 h 5176903"/>
              <a:gd name="connsiteX460" fmla="*/ 855386 w 5420987"/>
              <a:gd name="connsiteY460" fmla="*/ 2174792 h 5176903"/>
              <a:gd name="connsiteX461" fmla="*/ 1112647 w 5420987"/>
              <a:gd name="connsiteY461" fmla="*/ 2173090 h 5176903"/>
              <a:gd name="connsiteX462" fmla="*/ 1108573 w 5420987"/>
              <a:gd name="connsiteY462" fmla="*/ 2175148 h 5176903"/>
              <a:gd name="connsiteX463" fmla="*/ 1112118 w 5420987"/>
              <a:gd name="connsiteY463" fmla="*/ 2179984 h 5176903"/>
              <a:gd name="connsiteX464" fmla="*/ 1112647 w 5420987"/>
              <a:gd name="connsiteY464" fmla="*/ 2173090 h 5176903"/>
              <a:gd name="connsiteX465" fmla="*/ 1219485 w 5420987"/>
              <a:gd name="connsiteY465" fmla="*/ 2169153 h 5176903"/>
              <a:gd name="connsiteX466" fmla="*/ 1216623 w 5420987"/>
              <a:gd name="connsiteY466" fmla="*/ 2170321 h 5176903"/>
              <a:gd name="connsiteX467" fmla="*/ 1225005 w 5420987"/>
              <a:gd name="connsiteY467" fmla="*/ 2171611 h 5176903"/>
              <a:gd name="connsiteX468" fmla="*/ 1219485 w 5420987"/>
              <a:gd name="connsiteY468" fmla="*/ 2169153 h 5176903"/>
              <a:gd name="connsiteX469" fmla="*/ 954850 w 5420987"/>
              <a:gd name="connsiteY469" fmla="*/ 2159524 h 5176903"/>
              <a:gd name="connsiteX470" fmla="*/ 936988 w 5420987"/>
              <a:gd name="connsiteY470" fmla="*/ 2174477 h 5176903"/>
              <a:gd name="connsiteX471" fmla="*/ 959891 w 5420987"/>
              <a:gd name="connsiteY471" fmla="*/ 2165129 h 5176903"/>
              <a:gd name="connsiteX472" fmla="*/ 954850 w 5420987"/>
              <a:gd name="connsiteY472" fmla="*/ 2159524 h 5176903"/>
              <a:gd name="connsiteX473" fmla="*/ 844507 w 5420987"/>
              <a:gd name="connsiteY473" fmla="*/ 2154875 h 5176903"/>
              <a:gd name="connsiteX474" fmla="*/ 839910 w 5420987"/>
              <a:gd name="connsiteY474" fmla="*/ 2163824 h 5176903"/>
              <a:gd name="connsiteX475" fmla="*/ 844507 w 5420987"/>
              <a:gd name="connsiteY475" fmla="*/ 2154875 h 5176903"/>
              <a:gd name="connsiteX476" fmla="*/ 1134942 w 5420987"/>
              <a:gd name="connsiteY476" fmla="*/ 2150233 h 5176903"/>
              <a:gd name="connsiteX477" fmla="*/ 1132767 w 5420987"/>
              <a:gd name="connsiteY477" fmla="*/ 2157410 h 5176903"/>
              <a:gd name="connsiteX478" fmla="*/ 1142444 w 5420987"/>
              <a:gd name="connsiteY478" fmla="*/ 2150315 h 5176903"/>
              <a:gd name="connsiteX479" fmla="*/ 1134942 w 5420987"/>
              <a:gd name="connsiteY479" fmla="*/ 2150233 h 5176903"/>
              <a:gd name="connsiteX480" fmla="*/ 597690 w 5420987"/>
              <a:gd name="connsiteY480" fmla="*/ 2147993 h 5176903"/>
              <a:gd name="connsiteX481" fmla="*/ 597690 w 5420987"/>
              <a:gd name="connsiteY481" fmla="*/ 2147993 h 5176903"/>
              <a:gd name="connsiteX482" fmla="*/ 1310239 w 5420987"/>
              <a:gd name="connsiteY482" fmla="*/ 2140739 h 5176903"/>
              <a:gd name="connsiteX483" fmla="*/ 1310480 w 5420987"/>
              <a:gd name="connsiteY483" fmla="*/ 2146145 h 5176903"/>
              <a:gd name="connsiteX484" fmla="*/ 1315321 w 5420987"/>
              <a:gd name="connsiteY484" fmla="*/ 2142596 h 5176903"/>
              <a:gd name="connsiteX485" fmla="*/ 1310239 w 5420987"/>
              <a:gd name="connsiteY485" fmla="*/ 2140739 h 5176903"/>
              <a:gd name="connsiteX486" fmla="*/ 1537662 w 5420987"/>
              <a:gd name="connsiteY486" fmla="*/ 2137663 h 5176903"/>
              <a:gd name="connsiteX487" fmla="*/ 1533670 w 5420987"/>
              <a:gd name="connsiteY487" fmla="*/ 2146172 h 5176903"/>
              <a:gd name="connsiteX488" fmla="*/ 1543347 w 5420987"/>
              <a:gd name="connsiteY488" fmla="*/ 2139077 h 5176903"/>
              <a:gd name="connsiteX489" fmla="*/ 1537662 w 5420987"/>
              <a:gd name="connsiteY489" fmla="*/ 2137663 h 5176903"/>
              <a:gd name="connsiteX490" fmla="*/ 1372838 w 5420987"/>
              <a:gd name="connsiteY490" fmla="*/ 2099610 h 5176903"/>
              <a:gd name="connsiteX491" fmla="*/ 1370799 w 5420987"/>
              <a:gd name="connsiteY491" fmla="*/ 2116800 h 5176903"/>
              <a:gd name="connsiteX492" fmla="*/ 1381762 w 5420987"/>
              <a:gd name="connsiteY492" fmla="*/ 2101319 h 5176903"/>
              <a:gd name="connsiteX493" fmla="*/ 1372838 w 5420987"/>
              <a:gd name="connsiteY493" fmla="*/ 2099610 h 5176903"/>
              <a:gd name="connsiteX494" fmla="*/ 1434987 w 5420987"/>
              <a:gd name="connsiteY494" fmla="*/ 2062298 h 5176903"/>
              <a:gd name="connsiteX495" fmla="*/ 1435625 w 5420987"/>
              <a:gd name="connsiteY495" fmla="*/ 2113907 h 5176903"/>
              <a:gd name="connsiteX496" fmla="*/ 1446594 w 5420987"/>
              <a:gd name="connsiteY496" fmla="*/ 2098423 h 5176903"/>
              <a:gd name="connsiteX497" fmla="*/ 1434987 w 5420987"/>
              <a:gd name="connsiteY497" fmla="*/ 2062298 h 5176903"/>
              <a:gd name="connsiteX498" fmla="*/ 1503933 w 5420987"/>
              <a:gd name="connsiteY498" fmla="*/ 2060106 h 5176903"/>
              <a:gd name="connsiteX499" fmla="*/ 1503081 w 5420987"/>
              <a:gd name="connsiteY499" fmla="*/ 2062589 h 5176903"/>
              <a:gd name="connsiteX500" fmla="*/ 1502146 w 5420987"/>
              <a:gd name="connsiteY500" fmla="*/ 2066254 h 5176903"/>
              <a:gd name="connsiteX501" fmla="*/ 1490323 w 5420987"/>
              <a:gd name="connsiteY501" fmla="*/ 2085776 h 5176903"/>
              <a:gd name="connsiteX502" fmla="*/ 1493362 w 5420987"/>
              <a:gd name="connsiteY502" fmla="*/ 2101333 h 5176903"/>
              <a:gd name="connsiteX503" fmla="*/ 1499870 w 5420987"/>
              <a:gd name="connsiteY503" fmla="*/ 2075173 h 5176903"/>
              <a:gd name="connsiteX504" fmla="*/ 1502146 w 5420987"/>
              <a:gd name="connsiteY504" fmla="*/ 2066254 h 5176903"/>
              <a:gd name="connsiteX505" fmla="*/ 1503362 w 5420987"/>
              <a:gd name="connsiteY505" fmla="*/ 2064246 h 5176903"/>
              <a:gd name="connsiteX506" fmla="*/ 1503933 w 5420987"/>
              <a:gd name="connsiteY506" fmla="*/ 2060106 h 5176903"/>
              <a:gd name="connsiteX507" fmla="*/ 1243323 w 5420987"/>
              <a:gd name="connsiteY507" fmla="*/ 2059617 h 5176903"/>
              <a:gd name="connsiteX508" fmla="*/ 1194697 w 5420987"/>
              <a:gd name="connsiteY508" fmla="*/ 2089686 h 5176903"/>
              <a:gd name="connsiteX509" fmla="*/ 1163084 w 5420987"/>
              <a:gd name="connsiteY509" fmla="*/ 2127740 h 5176903"/>
              <a:gd name="connsiteX510" fmla="*/ 1194697 w 5420987"/>
              <a:gd name="connsiteY510" fmla="*/ 2089686 h 5176903"/>
              <a:gd name="connsiteX511" fmla="*/ 1253724 w 5420987"/>
              <a:gd name="connsiteY511" fmla="*/ 2068731 h 5176903"/>
              <a:gd name="connsiteX512" fmla="*/ 1243323 w 5420987"/>
              <a:gd name="connsiteY512" fmla="*/ 2059617 h 5176903"/>
              <a:gd name="connsiteX513" fmla="*/ 2021992 w 5420987"/>
              <a:gd name="connsiteY513" fmla="*/ 2041087 h 5176903"/>
              <a:gd name="connsiteX514" fmla="*/ 2025537 w 5420987"/>
              <a:gd name="connsiteY514" fmla="*/ 2045923 h 5176903"/>
              <a:gd name="connsiteX515" fmla="*/ 2021992 w 5420987"/>
              <a:gd name="connsiteY515" fmla="*/ 2041087 h 5176903"/>
              <a:gd name="connsiteX516" fmla="*/ 2826384 w 5420987"/>
              <a:gd name="connsiteY516" fmla="*/ 2001837 h 5176903"/>
              <a:gd name="connsiteX517" fmla="*/ 2825094 w 5420987"/>
              <a:gd name="connsiteY517" fmla="*/ 2010218 h 5176903"/>
              <a:gd name="connsiteX518" fmla="*/ 2826384 w 5420987"/>
              <a:gd name="connsiteY518" fmla="*/ 2001837 h 5176903"/>
              <a:gd name="connsiteX519" fmla="*/ 1522078 w 5420987"/>
              <a:gd name="connsiteY519" fmla="*/ 1998448 h 5176903"/>
              <a:gd name="connsiteX520" fmla="*/ 1528925 w 5420987"/>
              <a:gd name="connsiteY520" fmla="*/ 2004937 h 5176903"/>
              <a:gd name="connsiteX521" fmla="*/ 1535082 w 5420987"/>
              <a:gd name="connsiteY521" fmla="*/ 2002513 h 5176903"/>
              <a:gd name="connsiteX522" fmla="*/ 1537306 w 5420987"/>
              <a:gd name="connsiteY522" fmla="*/ 2003208 h 5176903"/>
              <a:gd name="connsiteX523" fmla="*/ 1538849 w 5420987"/>
              <a:gd name="connsiteY523" fmla="*/ 2001030 h 5176903"/>
              <a:gd name="connsiteX524" fmla="*/ 1535082 w 5420987"/>
              <a:gd name="connsiteY524" fmla="*/ 2002513 h 5176903"/>
              <a:gd name="connsiteX525" fmla="*/ 1117953 w 5420987"/>
              <a:gd name="connsiteY525" fmla="*/ 1974857 h 5176903"/>
              <a:gd name="connsiteX526" fmla="*/ 1122466 w 5420987"/>
              <a:gd name="connsiteY526" fmla="*/ 2001304 h 5176903"/>
              <a:gd name="connsiteX527" fmla="*/ 1117953 w 5420987"/>
              <a:gd name="connsiteY527" fmla="*/ 1974857 h 5176903"/>
              <a:gd name="connsiteX528" fmla="*/ 1266920 w 5420987"/>
              <a:gd name="connsiteY528" fmla="*/ 1958626 h 5176903"/>
              <a:gd name="connsiteX529" fmla="*/ 1258251 w 5420987"/>
              <a:gd name="connsiteY529" fmla="*/ 1983579 h 5176903"/>
              <a:gd name="connsiteX530" fmla="*/ 1201809 w 5420987"/>
              <a:gd name="connsiteY530" fmla="*/ 1987768 h 5176903"/>
              <a:gd name="connsiteX531" fmla="*/ 1157295 w 5420987"/>
              <a:gd name="connsiteY531" fmla="*/ 1998083 h 5176903"/>
              <a:gd name="connsiteX532" fmla="*/ 1116972 w 5420987"/>
              <a:gd name="connsiteY532" fmla="*/ 2064844 h 5176903"/>
              <a:gd name="connsiteX533" fmla="*/ 1193419 w 5420987"/>
              <a:gd name="connsiteY533" fmla="*/ 1986476 h 5176903"/>
              <a:gd name="connsiteX534" fmla="*/ 1296629 w 5420987"/>
              <a:gd name="connsiteY534" fmla="*/ 1985199 h 5176903"/>
              <a:gd name="connsiteX535" fmla="*/ 1266920 w 5420987"/>
              <a:gd name="connsiteY535" fmla="*/ 1958626 h 5176903"/>
              <a:gd name="connsiteX536" fmla="*/ 1588523 w 5420987"/>
              <a:gd name="connsiteY536" fmla="*/ 1957177 h 5176903"/>
              <a:gd name="connsiteX537" fmla="*/ 1576264 w 5420987"/>
              <a:gd name="connsiteY537" fmla="*/ 1981042 h 5176903"/>
              <a:gd name="connsiteX538" fmla="*/ 1588523 w 5420987"/>
              <a:gd name="connsiteY538" fmla="*/ 1957177 h 5176903"/>
              <a:gd name="connsiteX539" fmla="*/ 2751969 w 5420987"/>
              <a:gd name="connsiteY539" fmla="*/ 1920630 h 5176903"/>
              <a:gd name="connsiteX540" fmla="*/ 2752857 w 5420987"/>
              <a:gd name="connsiteY540" fmla="*/ 1921841 h 5176903"/>
              <a:gd name="connsiteX541" fmla="*/ 2752816 w 5420987"/>
              <a:gd name="connsiteY541" fmla="*/ 1925588 h 5176903"/>
              <a:gd name="connsiteX542" fmla="*/ 2756402 w 5420987"/>
              <a:gd name="connsiteY542" fmla="*/ 1926676 h 5176903"/>
              <a:gd name="connsiteX543" fmla="*/ 2752857 w 5420987"/>
              <a:gd name="connsiteY543" fmla="*/ 1921841 h 5176903"/>
              <a:gd name="connsiteX544" fmla="*/ 2752857 w 5420987"/>
              <a:gd name="connsiteY544" fmla="*/ 1921840 h 5176903"/>
              <a:gd name="connsiteX545" fmla="*/ 2751969 w 5420987"/>
              <a:gd name="connsiteY545" fmla="*/ 1920630 h 5176903"/>
              <a:gd name="connsiteX546" fmla="*/ 1449841 w 5420987"/>
              <a:gd name="connsiteY546" fmla="*/ 1910070 h 5176903"/>
              <a:gd name="connsiteX547" fmla="*/ 1414356 w 5420987"/>
              <a:gd name="connsiteY547" fmla="*/ 1973277 h 5176903"/>
              <a:gd name="connsiteX548" fmla="*/ 1480149 w 5420987"/>
              <a:gd name="connsiteY548" fmla="*/ 1991997 h 5176903"/>
              <a:gd name="connsiteX549" fmla="*/ 1480249 w 5420987"/>
              <a:gd name="connsiteY549" fmla="*/ 1991284 h 5176903"/>
              <a:gd name="connsiteX550" fmla="*/ 1483575 w 5420987"/>
              <a:gd name="connsiteY550" fmla="*/ 1994131 h 5176903"/>
              <a:gd name="connsiteX551" fmla="*/ 1482221 w 5420987"/>
              <a:gd name="connsiteY551" fmla="*/ 1989429 h 5176903"/>
              <a:gd name="connsiteX552" fmla="*/ 1480851 w 5420987"/>
              <a:gd name="connsiteY552" fmla="*/ 1986989 h 5176903"/>
              <a:gd name="connsiteX553" fmla="*/ 1482182 w 5420987"/>
              <a:gd name="connsiteY553" fmla="*/ 1977485 h 5176903"/>
              <a:gd name="connsiteX554" fmla="*/ 1470801 w 5420987"/>
              <a:gd name="connsiteY554" fmla="*/ 1969094 h 5176903"/>
              <a:gd name="connsiteX555" fmla="*/ 1480851 w 5420987"/>
              <a:gd name="connsiteY555" fmla="*/ 1986989 h 5176903"/>
              <a:gd name="connsiteX556" fmla="*/ 1480249 w 5420987"/>
              <a:gd name="connsiteY556" fmla="*/ 1991284 h 5176903"/>
              <a:gd name="connsiteX557" fmla="*/ 1470479 w 5420987"/>
              <a:gd name="connsiteY557" fmla="*/ 1982926 h 5176903"/>
              <a:gd name="connsiteX558" fmla="*/ 1438545 w 5420987"/>
              <a:gd name="connsiteY558" fmla="*/ 1955543 h 5176903"/>
              <a:gd name="connsiteX559" fmla="*/ 1449841 w 5420987"/>
              <a:gd name="connsiteY559" fmla="*/ 1910070 h 5176903"/>
              <a:gd name="connsiteX560" fmla="*/ 2772539 w 5420987"/>
              <a:gd name="connsiteY560" fmla="*/ 1877655 h 5176903"/>
              <a:gd name="connsiteX561" fmla="*/ 2772539 w 5420987"/>
              <a:gd name="connsiteY561" fmla="*/ 1877655 h 5176903"/>
              <a:gd name="connsiteX562" fmla="*/ 2844788 w 5420987"/>
              <a:gd name="connsiteY562" fmla="*/ 1854441 h 5176903"/>
              <a:gd name="connsiteX563" fmla="*/ 2838328 w 5420987"/>
              <a:gd name="connsiteY563" fmla="*/ 1896369 h 5176903"/>
              <a:gd name="connsiteX564" fmla="*/ 2844788 w 5420987"/>
              <a:gd name="connsiteY564" fmla="*/ 1854441 h 5176903"/>
              <a:gd name="connsiteX565" fmla="*/ 1418948 w 5420987"/>
              <a:gd name="connsiteY565" fmla="*/ 1849378 h 5176903"/>
              <a:gd name="connsiteX566" fmla="*/ 1419210 w 5420987"/>
              <a:gd name="connsiteY566" fmla="*/ 1858138 h 5176903"/>
              <a:gd name="connsiteX567" fmla="*/ 1428558 w 5420987"/>
              <a:gd name="connsiteY567" fmla="*/ 1881040 h 5176903"/>
              <a:gd name="connsiteX568" fmla="*/ 1418948 w 5420987"/>
              <a:gd name="connsiteY568" fmla="*/ 1849378 h 5176903"/>
              <a:gd name="connsiteX569" fmla="*/ 2670945 w 5420987"/>
              <a:gd name="connsiteY569" fmla="*/ 1840549 h 5176903"/>
              <a:gd name="connsiteX570" fmla="*/ 2661228 w 5420987"/>
              <a:gd name="connsiteY570" fmla="*/ 1851474 h 5176903"/>
              <a:gd name="connsiteX571" fmla="*/ 2651592 w 5420987"/>
              <a:gd name="connsiteY571" fmla="*/ 1854738 h 5176903"/>
              <a:gd name="connsiteX572" fmla="*/ 2656673 w 5420987"/>
              <a:gd name="connsiteY572" fmla="*/ 1856595 h 5176903"/>
              <a:gd name="connsiteX573" fmla="*/ 2661228 w 5420987"/>
              <a:gd name="connsiteY573" fmla="*/ 1851474 h 5176903"/>
              <a:gd name="connsiteX574" fmla="*/ 2665744 w 5420987"/>
              <a:gd name="connsiteY574" fmla="*/ 1849944 h 5176903"/>
              <a:gd name="connsiteX575" fmla="*/ 2670945 w 5420987"/>
              <a:gd name="connsiteY575" fmla="*/ 1840549 h 5176903"/>
              <a:gd name="connsiteX576" fmla="*/ 1449527 w 5420987"/>
              <a:gd name="connsiteY576" fmla="*/ 1828468 h 5176903"/>
              <a:gd name="connsiteX577" fmla="*/ 1436305 w 5420987"/>
              <a:gd name="connsiteY577" fmla="*/ 1830727 h 5176903"/>
              <a:gd name="connsiteX578" fmla="*/ 1449527 w 5420987"/>
              <a:gd name="connsiteY578" fmla="*/ 1828468 h 5176903"/>
              <a:gd name="connsiteX579" fmla="*/ 2739688 w 5420987"/>
              <a:gd name="connsiteY579" fmla="*/ 1808750 h 5176903"/>
              <a:gd name="connsiteX580" fmla="*/ 2704811 w 5420987"/>
              <a:gd name="connsiteY580" fmla="*/ 1815720 h 5176903"/>
              <a:gd name="connsiteX581" fmla="*/ 2741903 w 5420987"/>
              <a:gd name="connsiteY581" fmla="*/ 1825725 h 5176903"/>
              <a:gd name="connsiteX582" fmla="*/ 2739688 w 5420987"/>
              <a:gd name="connsiteY582" fmla="*/ 1808750 h 5176903"/>
              <a:gd name="connsiteX583" fmla="*/ 2084588 w 5420987"/>
              <a:gd name="connsiteY583" fmla="*/ 1679849 h 5176903"/>
              <a:gd name="connsiteX584" fmla="*/ 2081061 w 5420987"/>
              <a:gd name="connsiteY584" fmla="*/ 1685343 h 5176903"/>
              <a:gd name="connsiteX585" fmla="*/ 2081236 w 5420987"/>
              <a:gd name="connsiteY585" fmla="*/ 1685941 h 5176903"/>
              <a:gd name="connsiteX586" fmla="*/ 2074708 w 5420987"/>
              <a:gd name="connsiteY586" fmla="*/ 1695230 h 5176903"/>
              <a:gd name="connsiteX587" fmla="*/ 2054284 w 5420987"/>
              <a:gd name="connsiteY587" fmla="*/ 1719852 h 5176903"/>
              <a:gd name="connsiteX588" fmla="*/ 2087171 w 5420987"/>
              <a:gd name="connsiteY588" fmla="*/ 1706202 h 5176903"/>
              <a:gd name="connsiteX589" fmla="*/ 2081236 w 5420987"/>
              <a:gd name="connsiteY589" fmla="*/ 1685941 h 5176903"/>
              <a:gd name="connsiteX590" fmla="*/ 2083640 w 5420987"/>
              <a:gd name="connsiteY590" fmla="*/ 1682520 h 5176903"/>
              <a:gd name="connsiteX591" fmla="*/ 2084588 w 5420987"/>
              <a:gd name="connsiteY591" fmla="*/ 1679849 h 5176903"/>
              <a:gd name="connsiteX592" fmla="*/ 1995510 w 5420987"/>
              <a:gd name="connsiteY592" fmla="*/ 1662514 h 5176903"/>
              <a:gd name="connsiteX593" fmla="*/ 1990110 w 5420987"/>
              <a:gd name="connsiteY593" fmla="*/ 1662755 h 5176903"/>
              <a:gd name="connsiteX594" fmla="*/ 1993656 w 5420987"/>
              <a:gd name="connsiteY594" fmla="*/ 1667591 h 5176903"/>
              <a:gd name="connsiteX595" fmla="*/ 1995510 w 5420987"/>
              <a:gd name="connsiteY595" fmla="*/ 1662514 h 5176903"/>
              <a:gd name="connsiteX596" fmla="*/ 2269742 w 5420987"/>
              <a:gd name="connsiteY596" fmla="*/ 1658593 h 5176903"/>
              <a:gd name="connsiteX597" fmla="*/ 2267430 w 5420987"/>
              <a:gd name="connsiteY597" fmla="*/ 1660288 h 5176903"/>
              <a:gd name="connsiteX598" fmla="*/ 2265841 w 5420987"/>
              <a:gd name="connsiteY598" fmla="*/ 1660409 h 5176903"/>
              <a:gd name="connsiteX599" fmla="*/ 2260065 w 5420987"/>
              <a:gd name="connsiteY599" fmla="*/ 1665688 h 5176903"/>
              <a:gd name="connsiteX600" fmla="*/ 2267430 w 5420987"/>
              <a:gd name="connsiteY600" fmla="*/ 1660288 h 5176903"/>
              <a:gd name="connsiteX601" fmla="*/ 2271676 w 5420987"/>
              <a:gd name="connsiteY601" fmla="*/ 1659966 h 5176903"/>
              <a:gd name="connsiteX602" fmla="*/ 2269742 w 5420987"/>
              <a:gd name="connsiteY602" fmla="*/ 1658593 h 5176903"/>
              <a:gd name="connsiteX603" fmla="*/ 2591929 w 5420987"/>
              <a:gd name="connsiteY603" fmla="*/ 1649857 h 5176903"/>
              <a:gd name="connsiteX604" fmla="*/ 2558724 w 5420987"/>
              <a:gd name="connsiteY604" fmla="*/ 1677340 h 5176903"/>
              <a:gd name="connsiteX605" fmla="*/ 2558724 w 5420987"/>
              <a:gd name="connsiteY605" fmla="*/ 1677340 h 5176903"/>
              <a:gd name="connsiteX606" fmla="*/ 2573242 w 5420987"/>
              <a:gd name="connsiteY606" fmla="*/ 1666696 h 5176903"/>
              <a:gd name="connsiteX607" fmla="*/ 2612912 w 5420987"/>
              <a:gd name="connsiteY607" fmla="*/ 1659925 h 5176903"/>
              <a:gd name="connsiteX608" fmla="*/ 2591929 w 5420987"/>
              <a:gd name="connsiteY608" fmla="*/ 1649857 h 5176903"/>
              <a:gd name="connsiteX609" fmla="*/ 2626462 w 5420987"/>
              <a:gd name="connsiteY609" fmla="*/ 1627679 h 5176903"/>
              <a:gd name="connsiteX610" fmla="*/ 2643104 w 5420987"/>
              <a:gd name="connsiteY610" fmla="*/ 1648950 h 5176903"/>
              <a:gd name="connsiteX611" fmla="*/ 2652689 w 5420987"/>
              <a:gd name="connsiteY611" fmla="*/ 1638971 h 5176903"/>
              <a:gd name="connsiteX612" fmla="*/ 2664517 w 5420987"/>
              <a:gd name="connsiteY612" fmla="*/ 1645341 h 5176903"/>
              <a:gd name="connsiteX613" fmla="*/ 2655168 w 5420987"/>
              <a:gd name="connsiteY613" fmla="*/ 1636389 h 5176903"/>
              <a:gd name="connsiteX614" fmla="*/ 2652689 w 5420987"/>
              <a:gd name="connsiteY614" fmla="*/ 1638971 h 5176903"/>
              <a:gd name="connsiteX615" fmla="*/ 2651265 w 5420987"/>
              <a:gd name="connsiteY615" fmla="*/ 1638204 h 5176903"/>
              <a:gd name="connsiteX616" fmla="*/ 2626462 w 5420987"/>
              <a:gd name="connsiteY616" fmla="*/ 1627679 h 5176903"/>
              <a:gd name="connsiteX617" fmla="*/ 2209353 w 5420987"/>
              <a:gd name="connsiteY617" fmla="*/ 1625691 h 5176903"/>
              <a:gd name="connsiteX618" fmla="*/ 2202657 w 5420987"/>
              <a:gd name="connsiteY618" fmla="*/ 1648264 h 5176903"/>
              <a:gd name="connsiteX619" fmla="*/ 2218465 w 5420987"/>
              <a:gd name="connsiteY619" fmla="*/ 1629240 h 5176903"/>
              <a:gd name="connsiteX620" fmla="*/ 2209353 w 5420987"/>
              <a:gd name="connsiteY620" fmla="*/ 1625691 h 5176903"/>
              <a:gd name="connsiteX621" fmla="*/ 2462701 w 5420987"/>
              <a:gd name="connsiteY621" fmla="*/ 1611046 h 5176903"/>
              <a:gd name="connsiteX622" fmla="*/ 2451332 w 5420987"/>
              <a:gd name="connsiteY622" fmla="*/ 1622173 h 5176903"/>
              <a:gd name="connsiteX623" fmla="*/ 2465420 w 5420987"/>
              <a:gd name="connsiteY623" fmla="*/ 1611844 h 5176903"/>
              <a:gd name="connsiteX624" fmla="*/ 2468476 w 5420987"/>
              <a:gd name="connsiteY624" fmla="*/ 1612741 h 5176903"/>
              <a:gd name="connsiteX625" fmla="*/ 2465844 w 5420987"/>
              <a:gd name="connsiteY625" fmla="*/ 1611532 h 5176903"/>
              <a:gd name="connsiteX626" fmla="*/ 2465420 w 5420987"/>
              <a:gd name="connsiteY626" fmla="*/ 1611844 h 5176903"/>
              <a:gd name="connsiteX627" fmla="*/ 2209637 w 5420987"/>
              <a:gd name="connsiteY627" fmla="*/ 1599444 h 5176903"/>
              <a:gd name="connsiteX628" fmla="*/ 2186209 w 5420987"/>
              <a:gd name="connsiteY628" fmla="*/ 1615689 h 5176903"/>
              <a:gd name="connsiteX629" fmla="*/ 2213953 w 5420987"/>
              <a:gd name="connsiteY629" fmla="*/ 1602792 h 5176903"/>
              <a:gd name="connsiteX630" fmla="*/ 2209637 w 5420987"/>
              <a:gd name="connsiteY630" fmla="*/ 1599444 h 5176903"/>
              <a:gd name="connsiteX631" fmla="*/ 2239434 w 5420987"/>
              <a:gd name="connsiteY631" fmla="*/ 1576668 h 5176903"/>
              <a:gd name="connsiteX632" fmla="*/ 2234593 w 5420987"/>
              <a:gd name="connsiteY632" fmla="*/ 1580217 h 5176903"/>
              <a:gd name="connsiteX633" fmla="*/ 2251364 w 5420987"/>
              <a:gd name="connsiteY633" fmla="*/ 1582799 h 5176903"/>
              <a:gd name="connsiteX634" fmla="*/ 2239434 w 5420987"/>
              <a:gd name="connsiteY634" fmla="*/ 1576668 h 5176903"/>
              <a:gd name="connsiteX635" fmla="*/ 2100424 w 5420987"/>
              <a:gd name="connsiteY635" fmla="*/ 1559558 h 5176903"/>
              <a:gd name="connsiteX636" fmla="*/ 2117195 w 5420987"/>
              <a:gd name="connsiteY636" fmla="*/ 1562140 h 5176903"/>
              <a:gd name="connsiteX637" fmla="*/ 2100424 w 5420987"/>
              <a:gd name="connsiteY637" fmla="*/ 1559558 h 5176903"/>
              <a:gd name="connsiteX638" fmla="*/ 2801282 w 5420987"/>
              <a:gd name="connsiteY638" fmla="*/ 1551579 h 5176903"/>
              <a:gd name="connsiteX639" fmla="*/ 2801282 w 5420987"/>
              <a:gd name="connsiteY639" fmla="*/ 1551579 h 5176903"/>
              <a:gd name="connsiteX640" fmla="*/ 1788501 w 5420987"/>
              <a:gd name="connsiteY640" fmla="*/ 1539968 h 5176903"/>
              <a:gd name="connsiteX641" fmla="*/ 1800472 w 5420987"/>
              <a:gd name="connsiteY641" fmla="*/ 1556296 h 5176903"/>
              <a:gd name="connsiteX642" fmla="*/ 1817557 w 5420987"/>
              <a:gd name="connsiteY642" fmla="*/ 1640481 h 5176903"/>
              <a:gd name="connsiteX643" fmla="*/ 1823685 w 5420987"/>
              <a:gd name="connsiteY643" fmla="*/ 1628546 h 5176903"/>
              <a:gd name="connsiteX644" fmla="*/ 1835310 w 5420987"/>
              <a:gd name="connsiteY644" fmla="*/ 1553076 h 5176903"/>
              <a:gd name="connsiteX645" fmla="*/ 1800472 w 5420987"/>
              <a:gd name="connsiteY645" fmla="*/ 1556296 h 5176903"/>
              <a:gd name="connsiteX646" fmla="*/ 1788501 w 5420987"/>
              <a:gd name="connsiteY646" fmla="*/ 1539968 h 5176903"/>
              <a:gd name="connsiteX647" fmla="*/ 2602282 w 5420987"/>
              <a:gd name="connsiteY647" fmla="*/ 1533817 h 5176903"/>
              <a:gd name="connsiteX648" fmla="*/ 2602618 w 5420987"/>
              <a:gd name="connsiteY648" fmla="*/ 1534393 h 5176903"/>
              <a:gd name="connsiteX649" fmla="*/ 2602219 w 5420987"/>
              <a:gd name="connsiteY649" fmla="*/ 1534679 h 5176903"/>
              <a:gd name="connsiteX650" fmla="*/ 2602282 w 5420987"/>
              <a:gd name="connsiteY650" fmla="*/ 1533817 h 5176903"/>
              <a:gd name="connsiteX651" fmla="*/ 1987525 w 5420987"/>
              <a:gd name="connsiteY651" fmla="*/ 1520982 h 5176903"/>
              <a:gd name="connsiteX652" fmla="*/ 1990448 w 5420987"/>
              <a:gd name="connsiteY652" fmla="*/ 1521162 h 5176903"/>
              <a:gd name="connsiteX653" fmla="*/ 1988557 w 5420987"/>
              <a:gd name="connsiteY653" fmla="*/ 1521554 h 5176903"/>
              <a:gd name="connsiteX654" fmla="*/ 2072818 w 5420987"/>
              <a:gd name="connsiteY654" fmla="*/ 1518891 h 5176903"/>
              <a:gd name="connsiteX655" fmla="*/ 2072652 w 5420987"/>
              <a:gd name="connsiteY655" fmla="*/ 1520407 h 5176903"/>
              <a:gd name="connsiteX656" fmla="*/ 2072606 w 5420987"/>
              <a:gd name="connsiteY656" fmla="*/ 1520558 h 5176903"/>
              <a:gd name="connsiteX657" fmla="*/ 2072046 w 5420987"/>
              <a:gd name="connsiteY657" fmla="*/ 1520851 h 5176903"/>
              <a:gd name="connsiteX658" fmla="*/ 2072818 w 5420987"/>
              <a:gd name="connsiteY658" fmla="*/ 1518891 h 5176903"/>
              <a:gd name="connsiteX659" fmla="*/ 5212562 w 5420987"/>
              <a:gd name="connsiteY659" fmla="*/ 1442660 h 5176903"/>
              <a:gd name="connsiteX660" fmla="*/ 5210585 w 5420987"/>
              <a:gd name="connsiteY660" fmla="*/ 1458989 h 5176903"/>
              <a:gd name="connsiteX661" fmla="*/ 5218972 w 5420987"/>
              <a:gd name="connsiteY661" fmla="*/ 1460275 h 5176903"/>
              <a:gd name="connsiteX662" fmla="*/ 5221554 w 5420987"/>
              <a:gd name="connsiteY662" fmla="*/ 1443505 h 5176903"/>
              <a:gd name="connsiteX663" fmla="*/ 5212562 w 5420987"/>
              <a:gd name="connsiteY663" fmla="*/ 1442660 h 5176903"/>
              <a:gd name="connsiteX664" fmla="*/ 2857426 w 5420987"/>
              <a:gd name="connsiteY664" fmla="*/ 1354202 h 5176903"/>
              <a:gd name="connsiteX665" fmla="*/ 2860971 w 5420987"/>
              <a:gd name="connsiteY665" fmla="*/ 1359038 h 5176903"/>
              <a:gd name="connsiteX666" fmla="*/ 2857426 w 5420987"/>
              <a:gd name="connsiteY666" fmla="*/ 1354202 h 5176903"/>
              <a:gd name="connsiteX667" fmla="*/ 4941812 w 5420987"/>
              <a:gd name="connsiteY667" fmla="*/ 1347318 h 5176903"/>
              <a:gd name="connsiteX668" fmla="*/ 4935804 w 5420987"/>
              <a:gd name="connsiteY668" fmla="*/ 1348005 h 5176903"/>
              <a:gd name="connsiteX669" fmla="*/ 4938063 w 5420987"/>
              <a:gd name="connsiteY669" fmla="*/ 1361228 h 5176903"/>
              <a:gd name="connsiteX670" fmla="*/ 4944190 w 5420987"/>
              <a:gd name="connsiteY670" fmla="*/ 1349292 h 5176903"/>
              <a:gd name="connsiteX671" fmla="*/ 4941812 w 5420987"/>
              <a:gd name="connsiteY671" fmla="*/ 1347318 h 5176903"/>
              <a:gd name="connsiteX672" fmla="*/ 4955451 w 5420987"/>
              <a:gd name="connsiteY672" fmla="*/ 1237821 h 5176903"/>
              <a:gd name="connsiteX673" fmla="*/ 4952590 w 5420987"/>
              <a:gd name="connsiteY673" fmla="*/ 1238988 h 5176903"/>
              <a:gd name="connsiteX674" fmla="*/ 4960974 w 5420987"/>
              <a:gd name="connsiteY674" fmla="*/ 1240284 h 5176903"/>
              <a:gd name="connsiteX675" fmla="*/ 4955451 w 5420987"/>
              <a:gd name="connsiteY675" fmla="*/ 1237821 h 5176903"/>
              <a:gd name="connsiteX676" fmla="*/ 2996149 w 5420987"/>
              <a:gd name="connsiteY676" fmla="*/ 1066519 h 5176903"/>
              <a:gd name="connsiteX677" fmla="*/ 2999698 w 5420987"/>
              <a:gd name="connsiteY677" fmla="*/ 1071360 h 5176903"/>
              <a:gd name="connsiteX678" fmla="*/ 2996149 w 5420987"/>
              <a:gd name="connsiteY678" fmla="*/ 1066519 h 5176903"/>
              <a:gd name="connsiteX679" fmla="*/ 5268287 w 5420987"/>
              <a:gd name="connsiteY679" fmla="*/ 1063331 h 5176903"/>
              <a:gd name="connsiteX680" fmla="*/ 5262883 w 5420987"/>
              <a:gd name="connsiteY680" fmla="*/ 1063575 h 5176903"/>
              <a:gd name="connsiteX681" fmla="*/ 5266429 w 5420987"/>
              <a:gd name="connsiteY681" fmla="*/ 1068411 h 5176903"/>
              <a:gd name="connsiteX682" fmla="*/ 5268287 w 5420987"/>
              <a:gd name="connsiteY682" fmla="*/ 1063331 h 5176903"/>
              <a:gd name="connsiteX683" fmla="*/ 2885845 w 5420987"/>
              <a:gd name="connsiteY683" fmla="*/ 1058120 h 5176903"/>
              <a:gd name="connsiteX684" fmla="*/ 2879718 w 5420987"/>
              <a:gd name="connsiteY684" fmla="*/ 1070055 h 5176903"/>
              <a:gd name="connsiteX685" fmla="*/ 2894230 w 5420987"/>
              <a:gd name="connsiteY685" fmla="*/ 1059415 h 5176903"/>
              <a:gd name="connsiteX686" fmla="*/ 2885845 w 5420987"/>
              <a:gd name="connsiteY686" fmla="*/ 1058120 h 5176903"/>
              <a:gd name="connsiteX687" fmla="*/ 3030903 w 5420987"/>
              <a:gd name="connsiteY687" fmla="*/ 1042900 h 5176903"/>
              <a:gd name="connsiteX688" fmla="*/ 3028729 w 5420987"/>
              <a:gd name="connsiteY688" fmla="*/ 1050076 h 5176903"/>
              <a:gd name="connsiteX689" fmla="*/ 3038405 w 5420987"/>
              <a:gd name="connsiteY689" fmla="*/ 1042982 h 5176903"/>
              <a:gd name="connsiteX690" fmla="*/ 3030903 w 5420987"/>
              <a:gd name="connsiteY690" fmla="*/ 1042900 h 5176903"/>
              <a:gd name="connsiteX691" fmla="*/ 5280267 w 5420987"/>
              <a:gd name="connsiteY691" fmla="*/ 1009913 h 5176903"/>
              <a:gd name="connsiteX692" fmla="*/ 5249023 w 5420987"/>
              <a:gd name="connsiteY692" fmla="*/ 1014224 h 5176903"/>
              <a:gd name="connsiteX693" fmla="*/ 5286111 w 5420987"/>
              <a:gd name="connsiteY693" fmla="*/ 1024225 h 5176903"/>
              <a:gd name="connsiteX694" fmla="*/ 5280267 w 5420987"/>
              <a:gd name="connsiteY694" fmla="*/ 1009913 h 5176903"/>
              <a:gd name="connsiteX695" fmla="*/ 3173227 w 5420987"/>
              <a:gd name="connsiteY695" fmla="*/ 1003650 h 5176903"/>
              <a:gd name="connsiteX696" fmla="*/ 3168570 w 5420987"/>
              <a:gd name="connsiteY696" fmla="*/ 1014401 h 5176903"/>
              <a:gd name="connsiteX697" fmla="*/ 3157419 w 5420987"/>
              <a:gd name="connsiteY697" fmla="*/ 1022675 h 5176903"/>
              <a:gd name="connsiteX698" fmla="*/ 3156224 w 5420987"/>
              <a:gd name="connsiteY698" fmla="*/ 1024559 h 5176903"/>
              <a:gd name="connsiteX699" fmla="*/ 3150545 w 5420987"/>
              <a:gd name="connsiteY699" fmla="*/ 1025508 h 5176903"/>
              <a:gd name="connsiteX700" fmla="*/ 3122585 w 5420987"/>
              <a:gd name="connsiteY700" fmla="*/ 1025900 h 5176903"/>
              <a:gd name="connsiteX701" fmla="*/ 3147497 w 5420987"/>
              <a:gd name="connsiteY701" fmla="*/ 1038318 h 5176903"/>
              <a:gd name="connsiteX702" fmla="*/ 3156224 w 5420987"/>
              <a:gd name="connsiteY702" fmla="*/ 1024559 h 5176903"/>
              <a:gd name="connsiteX703" fmla="*/ 3162661 w 5420987"/>
              <a:gd name="connsiteY703" fmla="*/ 1023483 h 5176903"/>
              <a:gd name="connsiteX704" fmla="*/ 3167399 w 5420987"/>
              <a:gd name="connsiteY704" fmla="*/ 1017104 h 5176903"/>
              <a:gd name="connsiteX705" fmla="*/ 3168570 w 5420987"/>
              <a:gd name="connsiteY705" fmla="*/ 1014401 h 5176903"/>
              <a:gd name="connsiteX706" fmla="*/ 3170592 w 5420987"/>
              <a:gd name="connsiteY706" fmla="*/ 1012900 h 5176903"/>
              <a:gd name="connsiteX707" fmla="*/ 3173227 w 5420987"/>
              <a:gd name="connsiteY707" fmla="*/ 1003650 h 5176903"/>
              <a:gd name="connsiteX708" fmla="*/ 3135496 w 5420987"/>
              <a:gd name="connsiteY708" fmla="*/ 942044 h 5176903"/>
              <a:gd name="connsiteX709" fmla="*/ 3144849 w 5420987"/>
              <a:gd name="connsiteY709" fmla="*/ 964943 h 5176903"/>
              <a:gd name="connsiteX710" fmla="*/ 3135496 w 5420987"/>
              <a:gd name="connsiteY710" fmla="*/ 942044 h 5176903"/>
              <a:gd name="connsiteX711" fmla="*/ 3305632 w 5420987"/>
              <a:gd name="connsiteY711" fmla="*/ 938193 h 5176903"/>
              <a:gd name="connsiteX712" fmla="*/ 3297406 w 5420987"/>
              <a:gd name="connsiteY712" fmla="*/ 949800 h 5176903"/>
              <a:gd name="connsiteX713" fmla="*/ 3311918 w 5420987"/>
              <a:gd name="connsiteY713" fmla="*/ 939160 h 5176903"/>
              <a:gd name="connsiteX714" fmla="*/ 3305632 w 5420987"/>
              <a:gd name="connsiteY714" fmla="*/ 938193 h 5176903"/>
              <a:gd name="connsiteX715" fmla="*/ 3139129 w 5420987"/>
              <a:gd name="connsiteY715" fmla="*/ 911483 h 5176903"/>
              <a:gd name="connsiteX716" fmla="*/ 3139371 w 5420987"/>
              <a:gd name="connsiteY716" fmla="*/ 916883 h 5176903"/>
              <a:gd name="connsiteX717" fmla="*/ 3144206 w 5420987"/>
              <a:gd name="connsiteY717" fmla="*/ 913338 h 5176903"/>
              <a:gd name="connsiteX718" fmla="*/ 3139129 w 5420987"/>
              <a:gd name="connsiteY718" fmla="*/ 911483 h 5176903"/>
              <a:gd name="connsiteX719" fmla="*/ 3317083 w 5420987"/>
              <a:gd name="connsiteY719" fmla="*/ 905618 h 5176903"/>
              <a:gd name="connsiteX720" fmla="*/ 3315796 w 5420987"/>
              <a:gd name="connsiteY720" fmla="*/ 914004 h 5176903"/>
              <a:gd name="connsiteX721" fmla="*/ 3317083 w 5420987"/>
              <a:gd name="connsiteY721" fmla="*/ 905618 h 5176903"/>
              <a:gd name="connsiteX722" fmla="*/ 3407395 w 5420987"/>
              <a:gd name="connsiteY722" fmla="*/ 904501 h 5176903"/>
              <a:gd name="connsiteX723" fmla="*/ 3348043 w 5420987"/>
              <a:gd name="connsiteY723" fmla="*/ 927554 h 5176903"/>
              <a:gd name="connsiteX724" fmla="*/ 3431899 w 5420987"/>
              <a:gd name="connsiteY724" fmla="*/ 940465 h 5176903"/>
              <a:gd name="connsiteX725" fmla="*/ 3451896 w 5420987"/>
              <a:gd name="connsiteY725" fmla="*/ 977882 h 5176903"/>
              <a:gd name="connsiteX726" fmla="*/ 3431899 w 5420987"/>
              <a:gd name="connsiteY726" fmla="*/ 940465 h 5176903"/>
              <a:gd name="connsiteX727" fmla="*/ 3407395 w 5420987"/>
              <a:gd name="connsiteY727" fmla="*/ 904501 h 5176903"/>
              <a:gd name="connsiteX728" fmla="*/ 3245162 w 5420987"/>
              <a:gd name="connsiteY728" fmla="*/ 898834 h 5176903"/>
              <a:gd name="connsiteX729" fmla="*/ 3237739 w 5420987"/>
              <a:gd name="connsiteY729" fmla="*/ 919154 h 5176903"/>
              <a:gd name="connsiteX730" fmla="*/ 3245162 w 5420987"/>
              <a:gd name="connsiteY730" fmla="*/ 898834 h 5176903"/>
              <a:gd name="connsiteX731" fmla="*/ 3223879 w 5420987"/>
              <a:gd name="connsiteY731" fmla="*/ 869804 h 5176903"/>
              <a:gd name="connsiteX732" fmla="*/ 3223958 w 5420987"/>
              <a:gd name="connsiteY732" fmla="*/ 876258 h 5176903"/>
              <a:gd name="connsiteX733" fmla="*/ 3230790 w 5420987"/>
              <a:gd name="connsiteY733" fmla="*/ 872015 h 5176903"/>
              <a:gd name="connsiteX734" fmla="*/ 3233593 w 5420987"/>
              <a:gd name="connsiteY734" fmla="*/ 872912 h 5176903"/>
              <a:gd name="connsiteX735" fmla="*/ 3240650 w 5420987"/>
              <a:gd name="connsiteY735" fmla="*/ 872386 h 5176903"/>
              <a:gd name="connsiteX736" fmla="*/ 3232264 w 5420987"/>
              <a:gd name="connsiteY736" fmla="*/ 871099 h 5176903"/>
              <a:gd name="connsiteX737" fmla="*/ 3230790 w 5420987"/>
              <a:gd name="connsiteY737" fmla="*/ 872015 h 5176903"/>
              <a:gd name="connsiteX738" fmla="*/ 5302552 w 5420987"/>
              <a:gd name="connsiteY738" fmla="*/ 753669 h 5176903"/>
              <a:gd name="connsiteX739" fmla="*/ 5300980 w 5420987"/>
              <a:gd name="connsiteY739" fmla="*/ 760398 h 5176903"/>
              <a:gd name="connsiteX740" fmla="*/ 5305815 w 5420987"/>
              <a:gd name="connsiteY740" fmla="*/ 756852 h 5176903"/>
              <a:gd name="connsiteX741" fmla="*/ 5302552 w 5420987"/>
              <a:gd name="connsiteY741" fmla="*/ 753669 h 5176903"/>
              <a:gd name="connsiteX742" fmla="*/ 5258511 w 5420987"/>
              <a:gd name="connsiteY742" fmla="*/ 555346 h 5176903"/>
              <a:gd name="connsiteX743" fmla="*/ 5258755 w 5420987"/>
              <a:gd name="connsiteY743" fmla="*/ 560749 h 5176903"/>
              <a:gd name="connsiteX744" fmla="*/ 5263590 w 5420987"/>
              <a:gd name="connsiteY744" fmla="*/ 557204 h 5176903"/>
              <a:gd name="connsiteX745" fmla="*/ 5258511 w 5420987"/>
              <a:gd name="connsiteY745" fmla="*/ 555346 h 5176903"/>
              <a:gd name="connsiteX746" fmla="*/ 5295771 w 5420987"/>
              <a:gd name="connsiteY746" fmla="*/ 508504 h 5176903"/>
              <a:gd name="connsiteX747" fmla="*/ 5295203 w 5420987"/>
              <a:gd name="connsiteY747" fmla="*/ 519150 h 5176903"/>
              <a:gd name="connsiteX748" fmla="*/ 5305692 w 5420987"/>
              <a:gd name="connsiteY748" fmla="*/ 511576 h 5176903"/>
              <a:gd name="connsiteX749" fmla="*/ 5306664 w 5420987"/>
              <a:gd name="connsiteY749" fmla="*/ 511040 h 5176903"/>
              <a:gd name="connsiteX750" fmla="*/ 5313266 w 5420987"/>
              <a:gd name="connsiteY750" fmla="*/ 513342 h 5176903"/>
              <a:gd name="connsiteX751" fmla="*/ 5310163 w 5420987"/>
              <a:gd name="connsiteY751" fmla="*/ 509111 h 5176903"/>
              <a:gd name="connsiteX752" fmla="*/ 5306664 w 5420987"/>
              <a:gd name="connsiteY752" fmla="*/ 511040 h 5176903"/>
              <a:gd name="connsiteX753" fmla="*/ 5301556 w 5420987"/>
              <a:gd name="connsiteY753" fmla="*/ 509260 h 5176903"/>
              <a:gd name="connsiteX754" fmla="*/ 5295771 w 5420987"/>
              <a:gd name="connsiteY754" fmla="*/ 508504 h 5176903"/>
              <a:gd name="connsiteX755" fmla="*/ 5312627 w 5420987"/>
              <a:gd name="connsiteY755" fmla="*/ 461741 h 5176903"/>
              <a:gd name="connsiteX756" fmla="*/ 5314885 w 5420987"/>
              <a:gd name="connsiteY756" fmla="*/ 474964 h 5176903"/>
              <a:gd name="connsiteX757" fmla="*/ 5312627 w 5420987"/>
              <a:gd name="connsiteY757" fmla="*/ 461741 h 5176903"/>
              <a:gd name="connsiteX758" fmla="*/ 5212328 w 5420987"/>
              <a:gd name="connsiteY758" fmla="*/ 416251 h 5176903"/>
              <a:gd name="connsiteX759" fmla="*/ 5209798 w 5420987"/>
              <a:gd name="connsiteY759" fmla="*/ 419821 h 5176903"/>
              <a:gd name="connsiteX760" fmla="*/ 5205511 w 5420987"/>
              <a:gd name="connsiteY760" fmla="*/ 422175 h 5176903"/>
              <a:gd name="connsiteX761" fmla="*/ 5201356 w 5420987"/>
              <a:gd name="connsiteY761" fmla="*/ 431730 h 5176903"/>
              <a:gd name="connsiteX762" fmla="*/ 5206842 w 5420987"/>
              <a:gd name="connsiteY762" fmla="*/ 423991 h 5176903"/>
              <a:gd name="connsiteX763" fmla="*/ 5209798 w 5420987"/>
              <a:gd name="connsiteY763" fmla="*/ 419821 h 5176903"/>
              <a:gd name="connsiteX764" fmla="*/ 5212472 w 5420987"/>
              <a:gd name="connsiteY764" fmla="*/ 418352 h 5176903"/>
              <a:gd name="connsiteX765" fmla="*/ 5212328 w 5420987"/>
              <a:gd name="connsiteY765" fmla="*/ 416251 h 5176903"/>
              <a:gd name="connsiteX766" fmla="*/ 4890764 w 5420987"/>
              <a:gd name="connsiteY766" fmla="*/ 413956 h 5176903"/>
              <a:gd name="connsiteX767" fmla="*/ 4889474 w 5420987"/>
              <a:gd name="connsiteY767" fmla="*/ 422337 h 5176903"/>
              <a:gd name="connsiteX768" fmla="*/ 4890764 w 5420987"/>
              <a:gd name="connsiteY768" fmla="*/ 413956 h 5176903"/>
              <a:gd name="connsiteX769" fmla="*/ 3789414 w 5420987"/>
              <a:gd name="connsiteY769" fmla="*/ 367777 h 5176903"/>
              <a:gd name="connsiteX770" fmla="*/ 3789655 w 5420987"/>
              <a:gd name="connsiteY770" fmla="*/ 373183 h 5176903"/>
              <a:gd name="connsiteX771" fmla="*/ 3794496 w 5420987"/>
              <a:gd name="connsiteY771" fmla="*/ 369633 h 5176903"/>
              <a:gd name="connsiteX772" fmla="*/ 3789414 w 5420987"/>
              <a:gd name="connsiteY772" fmla="*/ 367777 h 5176903"/>
              <a:gd name="connsiteX773" fmla="*/ 4142503 w 5420987"/>
              <a:gd name="connsiteY773" fmla="*/ 367420 h 5176903"/>
              <a:gd name="connsiteX774" fmla="*/ 4139924 w 5420987"/>
              <a:gd name="connsiteY774" fmla="*/ 370240 h 5176903"/>
              <a:gd name="connsiteX775" fmla="*/ 4145286 w 5420987"/>
              <a:gd name="connsiteY775" fmla="*/ 369490 h 5176903"/>
              <a:gd name="connsiteX776" fmla="*/ 4150687 w 5420987"/>
              <a:gd name="connsiteY776" fmla="*/ 373508 h 5176903"/>
              <a:gd name="connsiteX777" fmla="*/ 4150889 w 5420987"/>
              <a:gd name="connsiteY777" fmla="*/ 368707 h 5176903"/>
              <a:gd name="connsiteX778" fmla="*/ 4145286 w 5420987"/>
              <a:gd name="connsiteY778" fmla="*/ 369490 h 5176903"/>
              <a:gd name="connsiteX779" fmla="*/ 5206692 w 5420987"/>
              <a:gd name="connsiteY779" fmla="*/ 341342 h 5176903"/>
              <a:gd name="connsiteX780" fmla="*/ 5193627 w 5420987"/>
              <a:gd name="connsiteY780" fmla="*/ 370449 h 5176903"/>
              <a:gd name="connsiteX781" fmla="*/ 5210398 w 5420987"/>
              <a:gd name="connsiteY781" fmla="*/ 373032 h 5176903"/>
              <a:gd name="connsiteX782" fmla="*/ 5227493 w 5420987"/>
              <a:gd name="connsiteY782" fmla="*/ 345621 h 5176903"/>
              <a:gd name="connsiteX783" fmla="*/ 5206692 w 5420987"/>
              <a:gd name="connsiteY783" fmla="*/ 341342 h 5176903"/>
              <a:gd name="connsiteX784" fmla="*/ 4204108 w 5420987"/>
              <a:gd name="connsiteY784" fmla="*/ 329689 h 5176903"/>
              <a:gd name="connsiteX785" fmla="*/ 4202822 w 5420987"/>
              <a:gd name="connsiteY785" fmla="*/ 338075 h 5176903"/>
              <a:gd name="connsiteX786" fmla="*/ 4216044 w 5420987"/>
              <a:gd name="connsiteY786" fmla="*/ 335817 h 5176903"/>
              <a:gd name="connsiteX787" fmla="*/ 4204108 w 5420987"/>
              <a:gd name="connsiteY787" fmla="*/ 329689 h 5176903"/>
              <a:gd name="connsiteX788" fmla="*/ 4783695 w 5420987"/>
              <a:gd name="connsiteY788" fmla="*/ 328795 h 5176903"/>
              <a:gd name="connsiteX789" fmla="*/ 4813530 w 5420987"/>
              <a:gd name="connsiteY789" fmla="*/ 393744 h 5176903"/>
              <a:gd name="connsiteX790" fmla="*/ 4819535 w 5420987"/>
              <a:gd name="connsiteY790" fmla="*/ 401511 h 5176903"/>
              <a:gd name="connsiteX791" fmla="*/ 4822389 w 5420987"/>
              <a:gd name="connsiteY791" fmla="*/ 412008 h 5176903"/>
              <a:gd name="connsiteX792" fmla="*/ 4821123 w 5420987"/>
              <a:gd name="connsiteY792" fmla="*/ 403564 h 5176903"/>
              <a:gd name="connsiteX793" fmla="*/ 4819535 w 5420987"/>
              <a:gd name="connsiteY793" fmla="*/ 401511 h 5176903"/>
              <a:gd name="connsiteX794" fmla="*/ 4817251 w 5420987"/>
              <a:gd name="connsiteY794" fmla="*/ 393109 h 5176903"/>
              <a:gd name="connsiteX795" fmla="*/ 4783695 w 5420987"/>
              <a:gd name="connsiteY795" fmla="*/ 328795 h 5176903"/>
              <a:gd name="connsiteX796" fmla="*/ 4236083 w 5420987"/>
              <a:gd name="connsiteY796" fmla="*/ 327636 h 5176903"/>
              <a:gd name="connsiteX797" fmla="*/ 4225721 w 5420987"/>
              <a:gd name="connsiteY797" fmla="*/ 328722 h 5176903"/>
              <a:gd name="connsiteX798" fmla="*/ 4239910 w 5420987"/>
              <a:gd name="connsiteY798" fmla="*/ 348076 h 5176903"/>
              <a:gd name="connsiteX799" fmla="*/ 4236083 w 5420987"/>
              <a:gd name="connsiteY799" fmla="*/ 327636 h 5176903"/>
              <a:gd name="connsiteX800" fmla="*/ 5174926 w 5420987"/>
              <a:gd name="connsiteY800" fmla="*/ 324648 h 5176903"/>
              <a:gd name="connsiteX801" fmla="*/ 5178471 w 5420987"/>
              <a:gd name="connsiteY801" fmla="*/ 329484 h 5176903"/>
              <a:gd name="connsiteX802" fmla="*/ 5179665 w 5420987"/>
              <a:gd name="connsiteY802" fmla="*/ 330016 h 5176903"/>
              <a:gd name="connsiteX803" fmla="*/ 5180407 w 5420987"/>
              <a:gd name="connsiteY803" fmla="*/ 330857 h 5176903"/>
              <a:gd name="connsiteX804" fmla="*/ 5181520 w 5420987"/>
              <a:gd name="connsiteY804" fmla="*/ 330843 h 5176903"/>
              <a:gd name="connsiteX805" fmla="*/ 5183994 w 5420987"/>
              <a:gd name="connsiteY805" fmla="*/ 331947 h 5176903"/>
              <a:gd name="connsiteX806" fmla="*/ 5186856 w 5420987"/>
              <a:gd name="connsiteY806" fmla="*/ 330779 h 5176903"/>
              <a:gd name="connsiteX807" fmla="*/ 5181520 w 5420987"/>
              <a:gd name="connsiteY807" fmla="*/ 330843 h 5176903"/>
              <a:gd name="connsiteX808" fmla="*/ 5179665 w 5420987"/>
              <a:gd name="connsiteY808" fmla="*/ 330016 h 5176903"/>
              <a:gd name="connsiteX809" fmla="*/ 5102966 w 5420987"/>
              <a:gd name="connsiteY809" fmla="*/ 319401 h 5176903"/>
              <a:gd name="connsiteX810" fmla="*/ 5092033 w 5420987"/>
              <a:gd name="connsiteY810" fmla="*/ 333344 h 5176903"/>
              <a:gd name="connsiteX811" fmla="*/ 5093963 w 5420987"/>
              <a:gd name="connsiteY811" fmla="*/ 376563 h 5176903"/>
              <a:gd name="connsiteX812" fmla="*/ 5101057 w 5420987"/>
              <a:gd name="connsiteY812" fmla="*/ 386239 h 5176903"/>
              <a:gd name="connsiteX813" fmla="*/ 5116213 w 5420987"/>
              <a:gd name="connsiteY813" fmla="*/ 427205 h 5176903"/>
              <a:gd name="connsiteX814" fmla="*/ 5116213 w 5420987"/>
              <a:gd name="connsiteY814" fmla="*/ 427205 h 5176903"/>
              <a:gd name="connsiteX815" fmla="*/ 5150079 w 5420987"/>
              <a:gd name="connsiteY815" fmla="*/ 402376 h 5176903"/>
              <a:gd name="connsiteX816" fmla="*/ 5168142 w 5420987"/>
              <a:gd name="connsiteY816" fmla="*/ 396569 h 5176903"/>
              <a:gd name="connsiteX817" fmla="*/ 5130087 w 5420987"/>
              <a:gd name="connsiteY817" fmla="*/ 364956 h 5176903"/>
              <a:gd name="connsiteX818" fmla="*/ 5112353 w 5420987"/>
              <a:gd name="connsiteY818" fmla="*/ 340767 h 5176903"/>
              <a:gd name="connsiteX819" fmla="*/ 5102966 w 5420987"/>
              <a:gd name="connsiteY819" fmla="*/ 319401 h 5176903"/>
              <a:gd name="connsiteX820" fmla="*/ 3597111 w 5420987"/>
              <a:gd name="connsiteY820" fmla="*/ 313489 h 5176903"/>
              <a:gd name="connsiteX821" fmla="*/ 3572921 w 5420987"/>
              <a:gd name="connsiteY821" fmla="*/ 331223 h 5176903"/>
              <a:gd name="connsiteX822" fmla="*/ 3597111 w 5420987"/>
              <a:gd name="connsiteY822" fmla="*/ 313489 h 5176903"/>
              <a:gd name="connsiteX823" fmla="*/ 5239472 w 5420987"/>
              <a:gd name="connsiteY823" fmla="*/ 306150 h 5176903"/>
              <a:gd name="connsiteX824" fmla="*/ 5236203 w 5420987"/>
              <a:gd name="connsiteY824" fmla="*/ 316914 h 5176903"/>
              <a:gd name="connsiteX825" fmla="*/ 5250721 w 5420987"/>
              <a:gd name="connsiteY825" fmla="*/ 306271 h 5176903"/>
              <a:gd name="connsiteX826" fmla="*/ 5239472 w 5420987"/>
              <a:gd name="connsiteY826" fmla="*/ 306150 h 5176903"/>
              <a:gd name="connsiteX827" fmla="*/ 5148560 w 5420987"/>
              <a:gd name="connsiteY827" fmla="*/ 293762 h 5176903"/>
              <a:gd name="connsiteX828" fmla="*/ 5148802 w 5420987"/>
              <a:gd name="connsiteY828" fmla="*/ 299167 h 5176903"/>
              <a:gd name="connsiteX829" fmla="*/ 5153643 w 5420987"/>
              <a:gd name="connsiteY829" fmla="*/ 295618 h 5176903"/>
              <a:gd name="connsiteX830" fmla="*/ 5148560 w 5420987"/>
              <a:gd name="connsiteY830" fmla="*/ 293762 h 5176903"/>
              <a:gd name="connsiteX831" fmla="*/ 3820912 w 5420987"/>
              <a:gd name="connsiteY831" fmla="*/ 285173 h 5176903"/>
              <a:gd name="connsiteX832" fmla="*/ 3819338 w 5420987"/>
              <a:gd name="connsiteY832" fmla="*/ 291909 h 5176903"/>
              <a:gd name="connsiteX833" fmla="*/ 3824179 w 5420987"/>
              <a:gd name="connsiteY833" fmla="*/ 288360 h 5176903"/>
              <a:gd name="connsiteX834" fmla="*/ 3820912 w 5420987"/>
              <a:gd name="connsiteY834" fmla="*/ 285173 h 5176903"/>
              <a:gd name="connsiteX835" fmla="*/ 4687266 w 5420987"/>
              <a:gd name="connsiteY835" fmla="*/ 258147 h 5176903"/>
              <a:gd name="connsiteX836" fmla="*/ 4688616 w 5420987"/>
              <a:gd name="connsiteY836" fmla="*/ 264269 h 5176903"/>
              <a:gd name="connsiteX837" fmla="*/ 4685979 w 5420987"/>
              <a:gd name="connsiteY837" fmla="*/ 266533 h 5176903"/>
              <a:gd name="connsiteX838" fmla="*/ 4690465 w 5420987"/>
              <a:gd name="connsiteY838" fmla="*/ 272656 h 5176903"/>
              <a:gd name="connsiteX839" fmla="*/ 4688616 w 5420987"/>
              <a:gd name="connsiteY839" fmla="*/ 264269 h 5176903"/>
              <a:gd name="connsiteX840" fmla="*/ 4693398 w 5420987"/>
              <a:gd name="connsiteY840" fmla="*/ 260164 h 5176903"/>
              <a:gd name="connsiteX841" fmla="*/ 4687266 w 5420987"/>
              <a:gd name="connsiteY841" fmla="*/ 258147 h 5176903"/>
              <a:gd name="connsiteX842" fmla="*/ 4072609 w 5420987"/>
              <a:gd name="connsiteY842" fmla="*/ 256863 h 5176903"/>
              <a:gd name="connsiteX843" fmla="*/ 4072850 w 5420987"/>
              <a:gd name="connsiteY843" fmla="*/ 262263 h 5176903"/>
              <a:gd name="connsiteX844" fmla="*/ 4077686 w 5420987"/>
              <a:gd name="connsiteY844" fmla="*/ 258717 h 5176903"/>
              <a:gd name="connsiteX845" fmla="*/ 4072609 w 5420987"/>
              <a:gd name="connsiteY845" fmla="*/ 256863 h 5176903"/>
              <a:gd name="connsiteX846" fmla="*/ 5293301 w 5420987"/>
              <a:gd name="connsiteY846" fmla="*/ 252740 h 5176903"/>
              <a:gd name="connsiteX847" fmla="*/ 5262327 w 5420987"/>
              <a:gd name="connsiteY847" fmla="*/ 342395 h 5176903"/>
              <a:gd name="connsiteX848" fmla="*/ 5271717 w 5420987"/>
              <a:gd name="connsiteY848" fmla="*/ 332376 h 5176903"/>
              <a:gd name="connsiteX849" fmla="*/ 5281584 w 5420987"/>
              <a:gd name="connsiteY849" fmla="*/ 321372 h 5176903"/>
              <a:gd name="connsiteX850" fmla="*/ 5283768 w 5420987"/>
              <a:gd name="connsiteY850" fmla="*/ 322494 h 5176903"/>
              <a:gd name="connsiteX851" fmla="*/ 5282971 w 5420987"/>
              <a:gd name="connsiteY851" fmla="*/ 319825 h 5176903"/>
              <a:gd name="connsiteX852" fmla="*/ 5281584 w 5420987"/>
              <a:gd name="connsiteY852" fmla="*/ 321372 h 5176903"/>
              <a:gd name="connsiteX853" fmla="*/ 5279666 w 5420987"/>
              <a:gd name="connsiteY853" fmla="*/ 320386 h 5176903"/>
              <a:gd name="connsiteX854" fmla="*/ 5293301 w 5420987"/>
              <a:gd name="connsiteY854" fmla="*/ 252740 h 5176903"/>
              <a:gd name="connsiteX855" fmla="*/ 4630386 w 5420987"/>
              <a:gd name="connsiteY855" fmla="*/ 228596 h 5176903"/>
              <a:gd name="connsiteX856" fmla="*/ 4608251 w 5420987"/>
              <a:gd name="connsiteY856" fmla="*/ 241686 h 5176903"/>
              <a:gd name="connsiteX857" fmla="*/ 4654690 w 5420987"/>
              <a:gd name="connsiteY857" fmla="*/ 274594 h 5176903"/>
              <a:gd name="connsiteX858" fmla="*/ 4630386 w 5420987"/>
              <a:gd name="connsiteY858" fmla="*/ 228596 h 5176903"/>
              <a:gd name="connsiteX859" fmla="*/ 4585675 w 5420987"/>
              <a:gd name="connsiteY859" fmla="*/ 221046 h 5176903"/>
              <a:gd name="connsiteX860" fmla="*/ 4579226 w 5420987"/>
              <a:gd name="connsiteY860" fmla="*/ 221122 h 5176903"/>
              <a:gd name="connsiteX861" fmla="*/ 4583630 w 5420987"/>
              <a:gd name="connsiteY861" fmla="*/ 228212 h 5176903"/>
              <a:gd name="connsiteX862" fmla="*/ 4583226 w 5420987"/>
              <a:gd name="connsiteY862" fmla="*/ 229630 h 5176903"/>
              <a:gd name="connsiteX863" fmla="*/ 4562952 w 5420987"/>
              <a:gd name="connsiteY863" fmla="*/ 233170 h 5176903"/>
              <a:gd name="connsiteX864" fmla="*/ 4541251 w 5420987"/>
              <a:gd name="connsiteY864" fmla="*/ 239083 h 5176903"/>
              <a:gd name="connsiteX865" fmla="*/ 4527320 w 5420987"/>
              <a:gd name="connsiteY865" fmla="*/ 243715 h 5176903"/>
              <a:gd name="connsiteX866" fmla="*/ 4520180 w 5420987"/>
              <a:gd name="connsiteY866" fmla="*/ 240468 h 5176903"/>
              <a:gd name="connsiteX867" fmla="*/ 4521812 w 5420987"/>
              <a:gd name="connsiteY867" fmla="*/ 245546 h 5176903"/>
              <a:gd name="connsiteX868" fmla="*/ 4527320 w 5420987"/>
              <a:gd name="connsiteY868" fmla="*/ 243715 h 5176903"/>
              <a:gd name="connsiteX869" fmla="*/ 4550514 w 5420987"/>
              <a:gd name="connsiteY869" fmla="*/ 254260 h 5176903"/>
              <a:gd name="connsiteX870" fmla="*/ 4580726 w 5420987"/>
              <a:gd name="connsiteY870" fmla="*/ 238390 h 5176903"/>
              <a:gd name="connsiteX871" fmla="*/ 4583226 w 5420987"/>
              <a:gd name="connsiteY871" fmla="*/ 229630 h 5176903"/>
              <a:gd name="connsiteX872" fmla="*/ 4584385 w 5420987"/>
              <a:gd name="connsiteY872" fmla="*/ 229427 h 5176903"/>
              <a:gd name="connsiteX873" fmla="*/ 4583630 w 5420987"/>
              <a:gd name="connsiteY873" fmla="*/ 228212 h 5176903"/>
              <a:gd name="connsiteX874" fmla="*/ 4225733 w 5420987"/>
              <a:gd name="connsiteY874" fmla="*/ 217132 h 5176903"/>
              <a:gd name="connsiteX875" fmla="*/ 4236373 w 5420987"/>
              <a:gd name="connsiteY875" fmla="*/ 231644 h 5176903"/>
              <a:gd name="connsiteX876" fmla="*/ 4237669 w 5420987"/>
              <a:gd name="connsiteY876" fmla="*/ 223259 h 5176903"/>
              <a:gd name="connsiteX877" fmla="*/ 4225733 w 5420987"/>
              <a:gd name="connsiteY877" fmla="*/ 217132 h 5176903"/>
              <a:gd name="connsiteX878" fmla="*/ 4766938 w 5420987"/>
              <a:gd name="connsiteY878" fmla="*/ 214613 h 5176903"/>
              <a:gd name="connsiteX879" fmla="*/ 4770083 w 5420987"/>
              <a:gd name="connsiteY879" fmla="*/ 215098 h 5176903"/>
              <a:gd name="connsiteX880" fmla="*/ 4766939 w 5420987"/>
              <a:gd name="connsiteY880" fmla="*/ 214615 h 5176903"/>
              <a:gd name="connsiteX881" fmla="*/ 3733881 w 5420987"/>
              <a:gd name="connsiteY881" fmla="*/ 205781 h 5176903"/>
              <a:gd name="connsiteX882" fmla="*/ 3742262 w 5420987"/>
              <a:gd name="connsiteY882" fmla="*/ 207072 h 5176903"/>
              <a:gd name="connsiteX883" fmla="*/ 3733881 w 5420987"/>
              <a:gd name="connsiteY883" fmla="*/ 205781 h 5176903"/>
              <a:gd name="connsiteX884" fmla="*/ 3679090 w 5420987"/>
              <a:gd name="connsiteY884" fmla="*/ 195736 h 5176903"/>
              <a:gd name="connsiteX885" fmla="*/ 3685821 w 5420987"/>
              <a:gd name="connsiteY885" fmla="*/ 211260 h 5176903"/>
              <a:gd name="connsiteX886" fmla="*/ 3691948 w 5420987"/>
              <a:gd name="connsiteY886" fmla="*/ 199325 h 5176903"/>
              <a:gd name="connsiteX887" fmla="*/ 3679090 w 5420987"/>
              <a:gd name="connsiteY887" fmla="*/ 195736 h 5176903"/>
              <a:gd name="connsiteX888" fmla="*/ 5123357 w 5420987"/>
              <a:gd name="connsiteY888" fmla="*/ 175200 h 5176903"/>
              <a:gd name="connsiteX889" fmla="*/ 5124950 w 5420987"/>
              <a:gd name="connsiteY889" fmla="*/ 175308 h 5176903"/>
              <a:gd name="connsiteX890" fmla="*/ 5124459 w 5420987"/>
              <a:gd name="connsiteY890" fmla="*/ 175504 h 5176903"/>
              <a:gd name="connsiteX891" fmla="*/ 4759565 w 5420987"/>
              <a:gd name="connsiteY891" fmla="*/ 173644 h 5176903"/>
              <a:gd name="connsiteX892" fmla="*/ 4760167 w 5420987"/>
              <a:gd name="connsiteY892" fmla="*/ 174943 h 5176903"/>
              <a:gd name="connsiteX893" fmla="*/ 4759461 w 5420987"/>
              <a:gd name="connsiteY893" fmla="*/ 173854 h 5176903"/>
              <a:gd name="connsiteX894" fmla="*/ 3586809 w 5420987"/>
              <a:gd name="connsiteY894" fmla="*/ 157383 h 5176903"/>
              <a:gd name="connsiteX895" fmla="*/ 3590358 w 5420987"/>
              <a:gd name="connsiteY895" fmla="*/ 162224 h 5176903"/>
              <a:gd name="connsiteX896" fmla="*/ 3586809 w 5420987"/>
              <a:gd name="connsiteY896" fmla="*/ 157383 h 5176903"/>
              <a:gd name="connsiteX897" fmla="*/ 3663215 w 5420987"/>
              <a:gd name="connsiteY897" fmla="*/ 124617 h 5176903"/>
              <a:gd name="connsiteX898" fmla="*/ 3631324 w 5420987"/>
              <a:gd name="connsiteY898" fmla="*/ 147068 h 5176903"/>
              <a:gd name="connsiteX899" fmla="*/ 3668735 w 5420987"/>
              <a:gd name="connsiteY899" fmla="*/ 127076 h 5176903"/>
              <a:gd name="connsiteX900" fmla="*/ 3663215 w 5420987"/>
              <a:gd name="connsiteY900" fmla="*/ 124617 h 5176903"/>
              <a:gd name="connsiteX901" fmla="*/ 4541220 w 5420987"/>
              <a:gd name="connsiteY901" fmla="*/ 116015 h 5176903"/>
              <a:gd name="connsiteX902" fmla="*/ 4546020 w 5420987"/>
              <a:gd name="connsiteY902" fmla="*/ 116218 h 5176903"/>
              <a:gd name="connsiteX903" fmla="*/ 4536771 w 5420987"/>
              <a:gd name="connsiteY903" fmla="*/ 120711 h 5176903"/>
              <a:gd name="connsiteX904" fmla="*/ 3719377 w 5420987"/>
              <a:gd name="connsiteY904" fmla="*/ 104825 h 5176903"/>
              <a:gd name="connsiteX905" fmla="*/ 3715213 w 5420987"/>
              <a:gd name="connsiteY905" fmla="*/ 120550 h 5176903"/>
              <a:gd name="connsiteX906" fmla="*/ 3712454 w 5420987"/>
              <a:gd name="connsiteY906" fmla="*/ 126261 h 5176903"/>
              <a:gd name="connsiteX907" fmla="*/ 3711954 w 5420987"/>
              <a:gd name="connsiteY907" fmla="*/ 125146 h 5176903"/>
              <a:gd name="connsiteX908" fmla="*/ 3706333 w 5420987"/>
              <a:gd name="connsiteY908" fmla="*/ 131022 h 5176903"/>
              <a:gd name="connsiteX909" fmla="*/ 3701686 w 5420987"/>
              <a:gd name="connsiteY909" fmla="*/ 133491 h 5176903"/>
              <a:gd name="connsiteX910" fmla="*/ 3679379 w 5420987"/>
              <a:gd name="connsiteY910" fmla="*/ 141593 h 5176903"/>
              <a:gd name="connsiteX911" fmla="*/ 3695570 w 5420987"/>
              <a:gd name="connsiteY911" fmla="*/ 142273 h 5176903"/>
              <a:gd name="connsiteX912" fmla="*/ 3706333 w 5420987"/>
              <a:gd name="connsiteY912" fmla="*/ 131022 h 5176903"/>
              <a:gd name="connsiteX913" fmla="*/ 3711474 w 5420987"/>
              <a:gd name="connsiteY913" fmla="*/ 128291 h 5176903"/>
              <a:gd name="connsiteX914" fmla="*/ 3712454 w 5420987"/>
              <a:gd name="connsiteY914" fmla="*/ 126261 h 5176903"/>
              <a:gd name="connsiteX915" fmla="*/ 3717447 w 5420987"/>
              <a:gd name="connsiteY915" fmla="*/ 137392 h 5176903"/>
              <a:gd name="connsiteX916" fmla="*/ 3719856 w 5420987"/>
              <a:gd name="connsiteY916" fmla="*/ 143531 h 5176903"/>
              <a:gd name="connsiteX917" fmla="*/ 3719600 w 5420987"/>
              <a:gd name="connsiteY917" fmla="*/ 145499 h 5176903"/>
              <a:gd name="connsiteX918" fmla="*/ 3715989 w 5420987"/>
              <a:gd name="connsiteY918" fmla="*/ 152528 h 5176903"/>
              <a:gd name="connsiteX919" fmla="*/ 3714734 w 5420987"/>
              <a:gd name="connsiteY919" fmla="*/ 159375 h 5176903"/>
              <a:gd name="connsiteX920" fmla="*/ 3715200 w 5420987"/>
              <a:gd name="connsiteY920" fmla="*/ 160112 h 5176903"/>
              <a:gd name="connsiteX921" fmla="*/ 3717440 w 5420987"/>
              <a:gd name="connsiteY921" fmla="*/ 174479 h 5176903"/>
              <a:gd name="connsiteX922" fmla="*/ 3729368 w 5420987"/>
              <a:gd name="connsiteY922" fmla="*/ 179333 h 5176903"/>
              <a:gd name="connsiteX923" fmla="*/ 3719103 w 5420987"/>
              <a:gd name="connsiteY923" fmla="*/ 166284 h 5176903"/>
              <a:gd name="connsiteX924" fmla="*/ 3715200 w 5420987"/>
              <a:gd name="connsiteY924" fmla="*/ 160112 h 5176903"/>
              <a:gd name="connsiteX925" fmla="*/ 3715179 w 5420987"/>
              <a:gd name="connsiteY925" fmla="*/ 159980 h 5176903"/>
              <a:gd name="connsiteX926" fmla="*/ 3719120 w 5420987"/>
              <a:gd name="connsiteY926" fmla="*/ 149186 h 5176903"/>
              <a:gd name="connsiteX927" fmla="*/ 3719600 w 5420987"/>
              <a:gd name="connsiteY927" fmla="*/ 145499 h 5176903"/>
              <a:gd name="connsiteX928" fmla="*/ 3722597 w 5420987"/>
              <a:gd name="connsiteY928" fmla="*/ 139663 h 5176903"/>
              <a:gd name="connsiteX929" fmla="*/ 3719377 w 5420987"/>
              <a:gd name="connsiteY929" fmla="*/ 104825 h 5176903"/>
              <a:gd name="connsiteX930" fmla="*/ 3679717 w 5420987"/>
              <a:gd name="connsiteY930" fmla="*/ 0 h 5176903"/>
              <a:gd name="connsiteX931" fmla="*/ 3759375 w 5420987"/>
              <a:gd name="connsiteY931" fmla="*/ 68066 h 5176903"/>
              <a:gd name="connsiteX932" fmla="*/ 3809036 w 5420987"/>
              <a:gd name="connsiteY932" fmla="*/ 135804 h 5176903"/>
              <a:gd name="connsiteX933" fmla="*/ 3867135 w 5420987"/>
              <a:gd name="connsiteY933" fmla="*/ 146556 h 5176903"/>
              <a:gd name="connsiteX934" fmla="*/ 3883585 w 5420987"/>
              <a:gd name="connsiteY934" fmla="*/ 133441 h 5176903"/>
              <a:gd name="connsiteX935" fmla="*/ 3886166 w 5420987"/>
              <a:gd name="connsiteY935" fmla="*/ 134465 h 5176903"/>
              <a:gd name="connsiteX936" fmla="*/ 3887089 w 5420987"/>
              <a:gd name="connsiteY936" fmla="*/ 130648 h 5176903"/>
              <a:gd name="connsiteX937" fmla="*/ 3883585 w 5420987"/>
              <a:gd name="connsiteY937" fmla="*/ 133441 h 5176903"/>
              <a:gd name="connsiteX938" fmla="*/ 3880921 w 5420987"/>
              <a:gd name="connsiteY938" fmla="*/ 132384 h 5176903"/>
              <a:gd name="connsiteX939" fmla="*/ 3830971 w 5420987"/>
              <a:gd name="connsiteY939" fmla="*/ 104844 h 5176903"/>
              <a:gd name="connsiteX940" fmla="*/ 3906766 w 5420987"/>
              <a:gd name="connsiteY940" fmla="*/ 86466 h 5176903"/>
              <a:gd name="connsiteX941" fmla="*/ 3936763 w 5420987"/>
              <a:gd name="connsiteY941" fmla="*/ 86795 h 5176903"/>
              <a:gd name="connsiteX942" fmla="*/ 3950629 w 5420987"/>
              <a:gd name="connsiteY942" fmla="*/ 136141 h 5176903"/>
              <a:gd name="connsiteX943" fmla="*/ 3989007 w 5420987"/>
              <a:gd name="connsiteY943" fmla="*/ 137761 h 5176903"/>
              <a:gd name="connsiteX944" fmla="*/ 4032865 w 5420987"/>
              <a:gd name="connsiteY944" fmla="*/ 187431 h 5176903"/>
              <a:gd name="connsiteX945" fmla="*/ 4110918 w 5420987"/>
              <a:gd name="connsiteY945" fmla="*/ 182284 h 5176903"/>
              <a:gd name="connsiteX946" fmla="*/ 4102856 w 5420987"/>
              <a:gd name="connsiteY946" fmla="*/ 150996 h 5176903"/>
              <a:gd name="connsiteX947" fmla="*/ 4120923 w 5420987"/>
              <a:gd name="connsiteY947" fmla="*/ 145193 h 5176903"/>
              <a:gd name="connsiteX948" fmla="*/ 4197356 w 5420987"/>
              <a:gd name="connsiteY948" fmla="*/ 178425 h 5176903"/>
              <a:gd name="connsiteX949" fmla="*/ 4187679 w 5420987"/>
              <a:gd name="connsiteY949" fmla="*/ 185519 h 5176903"/>
              <a:gd name="connsiteX950" fmla="*/ 4207995 w 5420987"/>
              <a:gd name="connsiteY950" fmla="*/ 192937 h 5176903"/>
              <a:gd name="connsiteX951" fmla="*/ 4186060 w 5420987"/>
              <a:gd name="connsiteY951" fmla="*/ 223898 h 5176903"/>
              <a:gd name="connsiteX952" fmla="*/ 4250251 w 5420987"/>
              <a:gd name="connsiteY952" fmla="*/ 169401 h 5176903"/>
              <a:gd name="connsiteX953" fmla="*/ 4253797 w 5420987"/>
              <a:gd name="connsiteY953" fmla="*/ 174236 h 5176903"/>
              <a:gd name="connsiteX954" fmla="*/ 4288958 w 5420987"/>
              <a:gd name="connsiteY954" fmla="*/ 141023 h 5176903"/>
              <a:gd name="connsiteX955" fmla="*/ 4307660 w 5420987"/>
              <a:gd name="connsiteY955" fmla="*/ 186824 h 5176903"/>
              <a:gd name="connsiteX956" fmla="*/ 4317958 w 5420987"/>
              <a:gd name="connsiteY956" fmla="*/ 203315 h 5176903"/>
              <a:gd name="connsiteX957" fmla="*/ 4317979 w 5420987"/>
              <a:gd name="connsiteY957" fmla="*/ 203433 h 5176903"/>
              <a:gd name="connsiteX958" fmla="*/ 4325858 w 5420987"/>
              <a:gd name="connsiteY958" fmla="*/ 215965 h 5176903"/>
              <a:gd name="connsiteX959" fmla="*/ 4317958 w 5420987"/>
              <a:gd name="connsiteY959" fmla="*/ 203315 h 5176903"/>
              <a:gd name="connsiteX960" fmla="*/ 4314759 w 5420987"/>
              <a:gd name="connsiteY960" fmla="*/ 184813 h 5176903"/>
              <a:gd name="connsiteX961" fmla="*/ 4388295 w 5420987"/>
              <a:gd name="connsiteY961" fmla="*/ 164898 h 5176903"/>
              <a:gd name="connsiteX962" fmla="*/ 4422804 w 5420987"/>
              <a:gd name="connsiteY962" fmla="*/ 191674 h 5176903"/>
              <a:gd name="connsiteX963" fmla="*/ 4476024 w 5420987"/>
              <a:gd name="connsiteY963" fmla="*/ 152657 h 5176903"/>
              <a:gd name="connsiteX964" fmla="*/ 4519895 w 5420987"/>
              <a:gd name="connsiteY964" fmla="*/ 90736 h 5176903"/>
              <a:gd name="connsiteX965" fmla="*/ 4530505 w 5420987"/>
              <a:gd name="connsiteY965" fmla="*/ 123755 h 5176903"/>
              <a:gd name="connsiteX966" fmla="*/ 4536771 w 5420987"/>
              <a:gd name="connsiteY966" fmla="*/ 120711 h 5176903"/>
              <a:gd name="connsiteX967" fmla="*/ 4535453 w 5420987"/>
              <a:gd name="connsiteY967" fmla="*/ 122101 h 5176903"/>
              <a:gd name="connsiteX968" fmla="*/ 4497307 w 5420987"/>
              <a:gd name="connsiteY968" fmla="*/ 181687 h 5176903"/>
              <a:gd name="connsiteX969" fmla="*/ 4595681 w 5420987"/>
              <a:gd name="connsiteY969" fmla="*/ 183955 h 5176903"/>
              <a:gd name="connsiteX970" fmla="*/ 4661160 w 5420987"/>
              <a:gd name="connsiteY970" fmla="*/ 121071 h 5176903"/>
              <a:gd name="connsiteX971" fmla="*/ 4715662 w 5420987"/>
              <a:gd name="connsiteY971" fmla="*/ 185259 h 5176903"/>
              <a:gd name="connsiteX972" fmla="*/ 4750358 w 5420987"/>
              <a:gd name="connsiteY972" fmla="*/ 159819 h 5176903"/>
              <a:gd name="connsiteX973" fmla="*/ 4759461 w 5420987"/>
              <a:gd name="connsiteY973" fmla="*/ 173854 h 5176903"/>
              <a:gd name="connsiteX974" fmla="*/ 4756057 w 5420987"/>
              <a:gd name="connsiteY974" fmla="*/ 180750 h 5176903"/>
              <a:gd name="connsiteX975" fmla="*/ 4741781 w 5420987"/>
              <a:gd name="connsiteY975" fmla="*/ 210744 h 5176903"/>
              <a:gd name="connsiteX976" fmla="*/ 4763400 w 5420987"/>
              <a:gd name="connsiteY976" fmla="*/ 214070 h 5176903"/>
              <a:gd name="connsiteX977" fmla="*/ 4766939 w 5420987"/>
              <a:gd name="connsiteY977" fmla="*/ 214615 h 5176903"/>
              <a:gd name="connsiteX978" fmla="*/ 4790354 w 5420987"/>
              <a:gd name="connsiteY978" fmla="*/ 250637 h 5176903"/>
              <a:gd name="connsiteX979" fmla="*/ 4811124 w 5420987"/>
              <a:gd name="connsiteY979" fmla="*/ 234295 h 5176903"/>
              <a:gd name="connsiteX980" fmla="*/ 4866913 w 5420987"/>
              <a:gd name="connsiteY980" fmla="*/ 290097 h 5176903"/>
              <a:gd name="connsiteX981" fmla="*/ 4916574 w 5420987"/>
              <a:gd name="connsiteY981" fmla="*/ 357834 h 5176903"/>
              <a:gd name="connsiteX982" fmla="*/ 4923340 w 5420987"/>
              <a:gd name="connsiteY982" fmla="*/ 397508 h 5176903"/>
              <a:gd name="connsiteX983" fmla="*/ 4938510 w 5420987"/>
              <a:gd name="connsiteY983" fmla="*/ 326874 h 5176903"/>
              <a:gd name="connsiteX984" fmla="*/ 4967540 w 5420987"/>
              <a:gd name="connsiteY984" fmla="*/ 305591 h 5176903"/>
              <a:gd name="connsiteX985" fmla="*/ 5099780 w 5420987"/>
              <a:gd name="connsiteY985" fmla="*/ 283030 h 5176903"/>
              <a:gd name="connsiteX986" fmla="*/ 5121063 w 5420987"/>
              <a:gd name="connsiteY986" fmla="*/ 312060 h 5176903"/>
              <a:gd name="connsiteX987" fmla="*/ 5126880 w 5420987"/>
              <a:gd name="connsiteY987" fmla="*/ 218527 h 5176903"/>
              <a:gd name="connsiteX988" fmla="*/ 5083297 w 5420987"/>
              <a:gd name="connsiteY988" fmla="*/ 191901 h 5176903"/>
              <a:gd name="connsiteX989" fmla="*/ 5124459 w 5420987"/>
              <a:gd name="connsiteY989" fmla="*/ 175504 h 5176903"/>
              <a:gd name="connsiteX990" fmla="*/ 5131077 w 5420987"/>
              <a:gd name="connsiteY990" fmla="*/ 177329 h 5176903"/>
              <a:gd name="connsiteX991" fmla="*/ 5173972 w 5420987"/>
              <a:gd name="connsiteY991" fmla="*/ 191445 h 5176903"/>
              <a:gd name="connsiteX992" fmla="*/ 5177525 w 5420987"/>
              <a:gd name="connsiteY992" fmla="*/ 230219 h 5176903"/>
              <a:gd name="connsiteX993" fmla="*/ 5177331 w 5420987"/>
              <a:gd name="connsiteY993" fmla="*/ 242844 h 5176903"/>
              <a:gd name="connsiteX994" fmla="*/ 5174611 w 5420987"/>
              <a:gd name="connsiteY994" fmla="*/ 243046 h 5176903"/>
              <a:gd name="connsiteX995" fmla="*/ 5172710 w 5420987"/>
              <a:gd name="connsiteY995" fmla="*/ 247519 h 5176903"/>
              <a:gd name="connsiteX996" fmla="*/ 5171335 w 5420987"/>
              <a:gd name="connsiteY996" fmla="*/ 247773 h 5176903"/>
              <a:gd name="connsiteX997" fmla="*/ 5157840 w 5420987"/>
              <a:gd name="connsiteY997" fmla="*/ 240463 h 5176903"/>
              <a:gd name="connsiteX998" fmla="*/ 5163777 w 5420987"/>
              <a:gd name="connsiteY998" fmla="*/ 268541 h 5176903"/>
              <a:gd name="connsiteX999" fmla="*/ 5172710 w 5420987"/>
              <a:gd name="connsiteY999" fmla="*/ 247519 h 5176903"/>
              <a:gd name="connsiteX1000" fmla="*/ 5177272 w 5420987"/>
              <a:gd name="connsiteY1000" fmla="*/ 246677 h 5176903"/>
              <a:gd name="connsiteX1001" fmla="*/ 5177331 w 5420987"/>
              <a:gd name="connsiteY1001" fmla="*/ 242844 h 5176903"/>
              <a:gd name="connsiteX1002" fmla="*/ 5195778 w 5420987"/>
              <a:gd name="connsiteY1002" fmla="*/ 241477 h 5176903"/>
              <a:gd name="connsiteX1003" fmla="*/ 5203642 w 5420987"/>
              <a:gd name="connsiteY1003" fmla="*/ 221762 h 5176903"/>
              <a:gd name="connsiteX1004" fmla="*/ 5245569 w 5420987"/>
              <a:gd name="connsiteY1004" fmla="*/ 228222 h 5176903"/>
              <a:gd name="connsiteX1005" fmla="*/ 5354906 w 5420987"/>
              <a:gd name="connsiteY1005" fmla="*/ 215009 h 5176903"/>
              <a:gd name="connsiteX1006" fmla="*/ 5359409 w 5420987"/>
              <a:gd name="connsiteY1006" fmla="*/ 353053 h 5176903"/>
              <a:gd name="connsiteX1007" fmla="*/ 5336178 w 5420987"/>
              <a:gd name="connsiteY1007" fmla="*/ 392398 h 5176903"/>
              <a:gd name="connsiteX1008" fmla="*/ 5326177 w 5420987"/>
              <a:gd name="connsiteY1008" fmla="*/ 429486 h 5176903"/>
              <a:gd name="connsiteX1009" fmla="*/ 5336178 w 5420987"/>
              <a:gd name="connsiteY1009" fmla="*/ 392398 h 5176903"/>
              <a:gd name="connsiteX1010" fmla="*/ 5344849 w 5420987"/>
              <a:gd name="connsiteY1010" fmla="*/ 381393 h 5176903"/>
              <a:gd name="connsiteX1011" fmla="*/ 5346987 w 5420987"/>
              <a:gd name="connsiteY1011" fmla="*/ 383304 h 5176903"/>
              <a:gd name="connsiteX1012" fmla="*/ 5345854 w 5420987"/>
              <a:gd name="connsiteY1012" fmla="*/ 385304 h 5176903"/>
              <a:gd name="connsiteX1013" fmla="*/ 5350761 w 5420987"/>
              <a:gd name="connsiteY1013" fmla="*/ 386678 h 5176903"/>
              <a:gd name="connsiteX1014" fmla="*/ 5350921 w 5420987"/>
              <a:gd name="connsiteY1014" fmla="*/ 386820 h 5176903"/>
              <a:gd name="connsiteX1015" fmla="*/ 5364884 w 5420987"/>
              <a:gd name="connsiteY1015" fmla="*/ 401108 h 5176903"/>
              <a:gd name="connsiteX1016" fmla="*/ 5361800 w 5420987"/>
              <a:gd name="connsiteY1016" fmla="*/ 389770 h 5176903"/>
              <a:gd name="connsiteX1017" fmla="*/ 5350761 w 5420987"/>
              <a:gd name="connsiteY1017" fmla="*/ 386678 h 5176903"/>
              <a:gd name="connsiteX1018" fmla="*/ 5346987 w 5420987"/>
              <a:gd name="connsiteY1018" fmla="*/ 383304 h 5176903"/>
              <a:gd name="connsiteX1019" fmla="*/ 5354420 w 5420987"/>
              <a:gd name="connsiteY1019" fmla="*/ 370191 h 5176903"/>
              <a:gd name="connsiteX1020" fmla="*/ 5397464 w 5420987"/>
              <a:gd name="connsiteY1020" fmla="*/ 384665 h 5176903"/>
              <a:gd name="connsiteX1021" fmla="*/ 5409705 w 5420987"/>
              <a:gd name="connsiteY1021" fmla="*/ 472394 h 5176903"/>
              <a:gd name="connsiteX1022" fmla="*/ 5387445 w 5420987"/>
              <a:gd name="connsiteY1022" fmla="*/ 533348 h 5176903"/>
              <a:gd name="connsiteX1023" fmla="*/ 5420987 w 5420987"/>
              <a:gd name="connsiteY1023" fmla="*/ 538512 h 5176903"/>
              <a:gd name="connsiteX1024" fmla="*/ 5348738 w 5420987"/>
              <a:gd name="connsiteY1024" fmla="*/ 561726 h 5176903"/>
              <a:gd name="connsiteX1025" fmla="*/ 5390342 w 5420987"/>
              <a:gd name="connsiteY1025" fmla="*/ 598179 h 5176903"/>
              <a:gd name="connsiteX1026" fmla="*/ 5403235 w 5420987"/>
              <a:gd name="connsiteY1026" fmla="*/ 625917 h 5176903"/>
              <a:gd name="connsiteX1027" fmla="*/ 5345476 w 5420987"/>
              <a:gd name="connsiteY1027" fmla="*/ 861677 h 5176903"/>
              <a:gd name="connsiteX1028" fmla="*/ 5363839 w 5420987"/>
              <a:gd name="connsiteY1028" fmla="*/ 1049071 h 5176903"/>
              <a:gd name="connsiteX1029" fmla="*/ 5362858 w 5420987"/>
              <a:gd name="connsiteY1029" fmla="*/ 1139059 h 5176903"/>
              <a:gd name="connsiteX1030" fmla="*/ 5323828 w 5420987"/>
              <a:gd name="connsiteY1030" fmla="*/ 1197430 h 5176903"/>
              <a:gd name="connsiteX1031" fmla="*/ 5340270 w 5420987"/>
              <a:gd name="connsiteY1031" fmla="*/ 1230009 h 5176903"/>
              <a:gd name="connsiteX1032" fmla="*/ 5302517 w 5420987"/>
              <a:gd name="connsiteY1032" fmla="*/ 1391590 h 5176903"/>
              <a:gd name="connsiteX1033" fmla="*/ 5271853 w 5420987"/>
              <a:gd name="connsiteY1033" fmla="*/ 1562851 h 5176903"/>
              <a:gd name="connsiteX1034" fmla="*/ 5215057 w 5420987"/>
              <a:gd name="connsiteY1034" fmla="*/ 1820217 h 5176903"/>
              <a:gd name="connsiteX1035" fmla="*/ 5184735 w 5420987"/>
              <a:gd name="connsiteY1035" fmla="*/ 1849891 h 5176903"/>
              <a:gd name="connsiteX1036" fmla="*/ 5172449 w 5420987"/>
              <a:gd name="connsiteY1036" fmla="*/ 2096947 h 5176903"/>
              <a:gd name="connsiteX1037" fmla="*/ 5113736 w 5420987"/>
              <a:gd name="connsiteY1037" fmla="*/ 2199504 h 5176903"/>
              <a:gd name="connsiteX1038" fmla="*/ 5113070 w 5420987"/>
              <a:gd name="connsiteY1038" fmla="*/ 2371085 h 5176903"/>
              <a:gd name="connsiteX1039" fmla="*/ 5059846 w 5420987"/>
              <a:gd name="connsiteY1039" fmla="*/ 2410106 h 5176903"/>
              <a:gd name="connsiteX1040" fmla="*/ 5090806 w 5420987"/>
              <a:gd name="connsiteY1040" fmla="*/ 2432042 h 5176903"/>
              <a:gd name="connsiteX1041" fmla="*/ 5044040 w 5420987"/>
              <a:gd name="connsiteY1041" fmla="*/ 2480975 h 5176903"/>
              <a:gd name="connsiteX1042" fmla="*/ 5029300 w 5420987"/>
              <a:gd name="connsiteY1042" fmla="*/ 2499241 h 5176903"/>
              <a:gd name="connsiteX1043" fmla="*/ 5025327 w 5420987"/>
              <a:gd name="connsiteY1043" fmla="*/ 2494925 h 5176903"/>
              <a:gd name="connsiteX1044" fmla="*/ 5028876 w 5420987"/>
              <a:gd name="connsiteY1044" fmla="*/ 2499766 h 5176903"/>
              <a:gd name="connsiteX1045" fmla="*/ 5029300 w 5420987"/>
              <a:gd name="connsiteY1045" fmla="*/ 2499241 h 5176903"/>
              <a:gd name="connsiteX1046" fmla="*/ 5032164 w 5420987"/>
              <a:gd name="connsiteY1046" fmla="*/ 2502351 h 5176903"/>
              <a:gd name="connsiteX1047" fmla="*/ 5024675 w 5420987"/>
              <a:gd name="connsiteY1047" fmla="*/ 2554916 h 5176903"/>
              <a:gd name="connsiteX1048" fmla="*/ 4971765 w 5420987"/>
              <a:gd name="connsiteY1048" fmla="*/ 2675539 h 5176903"/>
              <a:gd name="connsiteX1049" fmla="*/ 4953365 w 5420987"/>
              <a:gd name="connsiteY1049" fmla="*/ 2822931 h 5176903"/>
              <a:gd name="connsiteX1050" fmla="*/ 4884022 w 5420987"/>
              <a:gd name="connsiteY1050" fmla="*/ 2799380 h 5176903"/>
              <a:gd name="connsiteX1051" fmla="*/ 4914329 w 5420987"/>
              <a:gd name="connsiteY1051" fmla="*/ 2881306 h 5176903"/>
              <a:gd name="connsiteX1052" fmla="*/ 4894984 w 5420987"/>
              <a:gd name="connsiteY1052" fmla="*/ 2918968 h 5176903"/>
              <a:gd name="connsiteX1053" fmla="*/ 4885788 w 5420987"/>
              <a:gd name="connsiteY1053" fmla="*/ 2932952 h 5176903"/>
              <a:gd name="connsiteX1054" fmla="*/ 4883029 w 5420987"/>
              <a:gd name="connsiteY1054" fmla="*/ 2935637 h 5176903"/>
              <a:gd name="connsiteX1055" fmla="*/ 4884652 w 5420987"/>
              <a:gd name="connsiteY1055" fmla="*/ 2934679 h 5176903"/>
              <a:gd name="connsiteX1056" fmla="*/ 4885788 w 5420987"/>
              <a:gd name="connsiteY1056" fmla="*/ 2932952 h 5176903"/>
              <a:gd name="connsiteX1057" fmla="*/ 4889811 w 5420987"/>
              <a:gd name="connsiteY1057" fmla="*/ 2929037 h 5176903"/>
              <a:gd name="connsiteX1058" fmla="*/ 4876262 w 5420987"/>
              <a:gd name="connsiteY1058" fmla="*/ 2961284 h 5176903"/>
              <a:gd name="connsiteX1059" fmla="*/ 4818839 w 5420987"/>
              <a:gd name="connsiteY1059" fmla="*/ 3055460 h 5176903"/>
              <a:gd name="connsiteX1060" fmla="*/ 4824306 w 5420987"/>
              <a:gd name="connsiteY1060" fmla="*/ 3215110 h 5176903"/>
              <a:gd name="connsiteX1061" fmla="*/ 4808497 w 5420987"/>
              <a:gd name="connsiteY1061" fmla="*/ 3234135 h 5176903"/>
              <a:gd name="connsiteX1062" fmla="*/ 4775251 w 5420987"/>
              <a:gd name="connsiteY1062" fmla="*/ 3422167 h 5176903"/>
              <a:gd name="connsiteX1063" fmla="*/ 4669460 w 5420987"/>
              <a:gd name="connsiteY1063" fmla="*/ 3440216 h 5176903"/>
              <a:gd name="connsiteX1064" fmla="*/ 4642048 w 5420987"/>
              <a:gd name="connsiteY1064" fmla="*/ 3423121 h 5176903"/>
              <a:gd name="connsiteX1065" fmla="*/ 4657529 w 5420987"/>
              <a:gd name="connsiteY1065" fmla="*/ 3434085 h 5176903"/>
              <a:gd name="connsiteX1066" fmla="*/ 4525942 w 5420987"/>
              <a:gd name="connsiteY1066" fmla="*/ 3396655 h 5176903"/>
              <a:gd name="connsiteX1067" fmla="*/ 4438541 w 5420987"/>
              <a:gd name="connsiteY1067" fmla="*/ 3378908 h 5176903"/>
              <a:gd name="connsiteX1068" fmla="*/ 4443705 w 5420987"/>
              <a:gd name="connsiteY1068" fmla="*/ 3345366 h 5176903"/>
              <a:gd name="connsiteX1069" fmla="*/ 4437574 w 5420987"/>
              <a:gd name="connsiteY1069" fmla="*/ 3357296 h 5176903"/>
              <a:gd name="connsiteX1070" fmla="*/ 4361779 w 5420987"/>
              <a:gd name="connsiteY1070" fmla="*/ 3375673 h 5176903"/>
              <a:gd name="connsiteX1071" fmla="*/ 4262753 w 5420987"/>
              <a:gd name="connsiteY1071" fmla="*/ 3433396 h 5176903"/>
              <a:gd name="connsiteX1072" fmla="*/ 4239988 w 5420987"/>
              <a:gd name="connsiteY1072" fmla="*/ 3416609 h 5176903"/>
              <a:gd name="connsiteX1073" fmla="*/ 4214703 w 5420987"/>
              <a:gd name="connsiteY1073" fmla="*/ 3431883 h 5176903"/>
              <a:gd name="connsiteX1074" fmla="*/ 4214657 w 5420987"/>
              <a:gd name="connsiteY1074" fmla="*/ 3428671 h 5176903"/>
              <a:gd name="connsiteX1075" fmla="*/ 4214055 w 5420987"/>
              <a:gd name="connsiteY1075" fmla="*/ 3387266 h 5176903"/>
              <a:gd name="connsiteX1076" fmla="*/ 4184390 w 5420987"/>
              <a:gd name="connsiteY1076" fmla="*/ 3356945 h 5176903"/>
              <a:gd name="connsiteX1077" fmla="*/ 4214055 w 5420987"/>
              <a:gd name="connsiteY1077" fmla="*/ 3387266 h 5176903"/>
              <a:gd name="connsiteX1078" fmla="*/ 4162765 w 5420987"/>
              <a:gd name="connsiteY1078" fmla="*/ 3469503 h 5176903"/>
              <a:gd name="connsiteX1079" fmla="*/ 4126330 w 5420987"/>
              <a:gd name="connsiteY1079" fmla="*/ 3399512 h 5176903"/>
              <a:gd name="connsiteX1080" fmla="*/ 4007298 w 5420987"/>
              <a:gd name="connsiteY1080" fmla="*/ 3531414 h 5176903"/>
              <a:gd name="connsiteX1081" fmla="*/ 4004549 w 5420987"/>
              <a:gd name="connsiteY1081" fmla="*/ 3530971 h 5176903"/>
              <a:gd name="connsiteX1082" fmla="*/ 4001050 w 5420987"/>
              <a:gd name="connsiteY1082" fmla="*/ 3524950 h 5176903"/>
              <a:gd name="connsiteX1083" fmla="*/ 3986978 w 5420987"/>
              <a:gd name="connsiteY1083" fmla="*/ 3523990 h 5176903"/>
              <a:gd name="connsiteX1084" fmla="*/ 3997547 w 5420987"/>
              <a:gd name="connsiteY1084" fmla="*/ 3529843 h 5176903"/>
              <a:gd name="connsiteX1085" fmla="*/ 4004549 w 5420987"/>
              <a:gd name="connsiteY1085" fmla="*/ 3530971 h 5176903"/>
              <a:gd name="connsiteX1086" fmla="*/ 4005928 w 5420987"/>
              <a:gd name="connsiteY1086" fmla="*/ 3533345 h 5176903"/>
              <a:gd name="connsiteX1087" fmla="*/ 3990514 w 5420987"/>
              <a:gd name="connsiteY1087" fmla="*/ 3640422 h 5176903"/>
              <a:gd name="connsiteX1088" fmla="*/ 3964066 w 5420987"/>
              <a:gd name="connsiteY1088" fmla="*/ 3644934 h 5176903"/>
              <a:gd name="connsiteX1089" fmla="*/ 3966963 w 5420987"/>
              <a:gd name="connsiteY1089" fmla="*/ 3709765 h 5176903"/>
              <a:gd name="connsiteX1090" fmla="*/ 3968893 w 5420987"/>
              <a:gd name="connsiteY1090" fmla="*/ 3752984 h 5176903"/>
              <a:gd name="connsiteX1091" fmla="*/ 3971146 w 5420987"/>
              <a:gd name="connsiteY1091" fmla="*/ 3766211 h 5176903"/>
              <a:gd name="connsiteX1092" fmla="*/ 3909198 w 5420987"/>
              <a:gd name="connsiteY1092" fmla="*/ 3945529 h 5176903"/>
              <a:gd name="connsiteX1093" fmla="*/ 3924679 w 5420987"/>
              <a:gd name="connsiteY1093" fmla="*/ 3956492 h 5176903"/>
              <a:gd name="connsiteX1094" fmla="*/ 3935323 w 5420987"/>
              <a:gd name="connsiteY1094" fmla="*/ 3971010 h 5176903"/>
              <a:gd name="connsiteX1095" fmla="*/ 3913045 w 5420987"/>
              <a:gd name="connsiteY1095" fmla="*/ 4143558 h 5176903"/>
              <a:gd name="connsiteX1096" fmla="*/ 3871742 w 5420987"/>
              <a:gd name="connsiteY1096" fmla="*/ 4300306 h 5176903"/>
              <a:gd name="connsiteX1097" fmla="*/ 3827843 w 5420987"/>
              <a:gd name="connsiteY1097" fmla="*/ 4585417 h 5176903"/>
              <a:gd name="connsiteX1098" fmla="*/ 3810419 w 5420987"/>
              <a:gd name="connsiteY1098" fmla="*/ 4642825 h 5176903"/>
              <a:gd name="connsiteX1099" fmla="*/ 3811382 w 5420987"/>
              <a:gd name="connsiteY1099" fmla="*/ 4664432 h 5176903"/>
              <a:gd name="connsiteX1100" fmla="*/ 3795254 w 5420987"/>
              <a:gd name="connsiteY1100" fmla="*/ 4713455 h 5176903"/>
              <a:gd name="connsiteX1101" fmla="*/ 3750703 w 5420987"/>
              <a:gd name="connsiteY1101" fmla="*/ 5058555 h 5176903"/>
              <a:gd name="connsiteX1102" fmla="*/ 3703282 w 5420987"/>
              <a:gd name="connsiteY1102" fmla="*/ 5115635 h 5176903"/>
              <a:gd name="connsiteX1103" fmla="*/ 3647165 w 5420987"/>
              <a:gd name="connsiteY1103" fmla="*/ 5089830 h 5176903"/>
              <a:gd name="connsiteX1104" fmla="*/ 3599421 w 5420987"/>
              <a:gd name="connsiteY1104" fmla="*/ 5176903 h 5176903"/>
              <a:gd name="connsiteX1105" fmla="*/ 3577174 w 5420987"/>
              <a:gd name="connsiteY1105" fmla="*/ 5126265 h 5176903"/>
              <a:gd name="connsiteX1106" fmla="*/ 3515888 w 5420987"/>
              <a:gd name="connsiteY1106" fmla="*/ 5133998 h 5176903"/>
              <a:gd name="connsiteX1107" fmla="*/ 3517066 w 5420987"/>
              <a:gd name="connsiteY1107" fmla="*/ 5125833 h 5176903"/>
              <a:gd name="connsiteX1108" fmla="*/ 3519740 w 5420987"/>
              <a:gd name="connsiteY1108" fmla="*/ 5121078 h 5176903"/>
              <a:gd name="connsiteX1109" fmla="*/ 3513896 w 5420987"/>
              <a:gd name="connsiteY1109" fmla="*/ 5099589 h 5176903"/>
              <a:gd name="connsiteX1110" fmla="*/ 3512757 w 5420987"/>
              <a:gd name="connsiteY1110" fmla="*/ 5099399 h 5176903"/>
              <a:gd name="connsiteX1111" fmla="*/ 3512671 w 5420987"/>
              <a:gd name="connsiteY1111" fmla="*/ 5099165 h 5176903"/>
              <a:gd name="connsiteX1112" fmla="*/ 3559760 w 5420987"/>
              <a:gd name="connsiteY1112" fmla="*/ 5072078 h 5176903"/>
              <a:gd name="connsiteX1113" fmla="*/ 3539443 w 5420987"/>
              <a:gd name="connsiteY1113" fmla="*/ 5064660 h 5176903"/>
              <a:gd name="connsiteX1114" fmla="*/ 3495900 w 5420987"/>
              <a:gd name="connsiteY1114" fmla="*/ 5096583 h 5176903"/>
              <a:gd name="connsiteX1115" fmla="*/ 3512757 w 5420987"/>
              <a:gd name="connsiteY1115" fmla="*/ 5099399 h 5176903"/>
              <a:gd name="connsiteX1116" fmla="*/ 3516167 w 5420987"/>
              <a:gd name="connsiteY1116" fmla="*/ 5108692 h 5176903"/>
              <a:gd name="connsiteX1117" fmla="*/ 3517837 w 5420987"/>
              <a:gd name="connsiteY1117" fmla="*/ 5120483 h 5176903"/>
              <a:gd name="connsiteX1118" fmla="*/ 3517066 w 5420987"/>
              <a:gd name="connsiteY1118" fmla="*/ 5125833 h 5176903"/>
              <a:gd name="connsiteX1119" fmla="*/ 3512745 w 5420987"/>
              <a:gd name="connsiteY1119" fmla="*/ 5133515 h 5176903"/>
              <a:gd name="connsiteX1120" fmla="*/ 3483024 w 5420987"/>
              <a:gd name="connsiteY1120" fmla="*/ 5141313 h 5176903"/>
              <a:gd name="connsiteX1121" fmla="*/ 3479456 w 5420987"/>
              <a:gd name="connsiteY1121" fmla="*/ 5126686 h 5176903"/>
              <a:gd name="connsiteX1122" fmla="*/ 3481411 w 5420987"/>
              <a:gd name="connsiteY1122" fmla="*/ 5128826 h 5176903"/>
              <a:gd name="connsiteX1123" fmla="*/ 3478800 w 5420987"/>
              <a:gd name="connsiteY1123" fmla="*/ 5123997 h 5176903"/>
              <a:gd name="connsiteX1124" fmla="*/ 3479456 w 5420987"/>
              <a:gd name="connsiteY1124" fmla="*/ 5126686 h 5176903"/>
              <a:gd name="connsiteX1125" fmla="*/ 3476706 w 5420987"/>
              <a:gd name="connsiteY1125" fmla="*/ 5123674 h 5176903"/>
              <a:gd name="connsiteX1126" fmla="*/ 3465903 w 5420987"/>
              <a:gd name="connsiteY1126" fmla="*/ 5096254 h 5176903"/>
              <a:gd name="connsiteX1127" fmla="*/ 3417520 w 5420987"/>
              <a:gd name="connsiteY1127" fmla="*/ 5131726 h 5176903"/>
              <a:gd name="connsiteX1128" fmla="*/ 3437526 w 5420987"/>
              <a:gd name="connsiteY1128" fmla="*/ 5057547 h 5176903"/>
              <a:gd name="connsiteX1129" fmla="*/ 3495257 w 5420987"/>
              <a:gd name="connsiteY1129" fmla="*/ 5044977 h 5176903"/>
              <a:gd name="connsiteX1130" fmla="*/ 3483651 w 5420987"/>
              <a:gd name="connsiteY1130" fmla="*/ 5008853 h 5176903"/>
              <a:gd name="connsiteX1131" fmla="*/ 3441398 w 5420987"/>
              <a:gd name="connsiteY1131" fmla="*/ 5032395 h 5176903"/>
              <a:gd name="connsiteX1132" fmla="*/ 3402691 w 5420987"/>
              <a:gd name="connsiteY1132" fmla="*/ 5060773 h 5176903"/>
              <a:gd name="connsiteX1133" fmla="*/ 3320021 w 5420987"/>
              <a:gd name="connsiteY1133" fmla="*/ 5074804 h 5176903"/>
              <a:gd name="connsiteX1134" fmla="*/ 3298503 w 5420987"/>
              <a:gd name="connsiteY1134" fmla="*/ 5059088 h 5176903"/>
              <a:gd name="connsiteX1135" fmla="*/ 3307458 w 5420987"/>
              <a:gd name="connsiteY1135" fmla="*/ 5052950 h 5176903"/>
              <a:gd name="connsiteX1136" fmla="*/ 3325020 w 5420987"/>
              <a:gd name="connsiteY1136" fmla="*/ 5042787 h 5176903"/>
              <a:gd name="connsiteX1137" fmla="*/ 3326537 w 5420987"/>
              <a:gd name="connsiteY1137" fmla="*/ 5043142 h 5176903"/>
              <a:gd name="connsiteX1138" fmla="*/ 3335655 w 5420987"/>
              <a:gd name="connsiteY1138" fmla="*/ 5037506 h 5176903"/>
              <a:gd name="connsiteX1139" fmla="*/ 3337547 w 5420987"/>
              <a:gd name="connsiteY1139" fmla="*/ 5034063 h 5176903"/>
              <a:gd name="connsiteX1140" fmla="*/ 3341688 w 5420987"/>
              <a:gd name="connsiteY1140" fmla="*/ 5030991 h 5176903"/>
              <a:gd name="connsiteX1141" fmla="*/ 3344320 w 5420987"/>
              <a:gd name="connsiteY1141" fmla="*/ 5021742 h 5176903"/>
              <a:gd name="connsiteX1142" fmla="*/ 3337547 w 5420987"/>
              <a:gd name="connsiteY1142" fmla="*/ 5034063 h 5176903"/>
              <a:gd name="connsiteX1143" fmla="*/ 3328512 w 5420987"/>
              <a:gd name="connsiteY1143" fmla="*/ 5040767 h 5176903"/>
              <a:gd name="connsiteX1144" fmla="*/ 3325020 w 5420987"/>
              <a:gd name="connsiteY1144" fmla="*/ 5042787 h 5176903"/>
              <a:gd name="connsiteX1145" fmla="*/ 3303814 w 5420987"/>
              <a:gd name="connsiteY1145" fmla="*/ 5037833 h 5176903"/>
              <a:gd name="connsiteX1146" fmla="*/ 3254333 w 5420987"/>
              <a:gd name="connsiteY1146" fmla="*/ 5020761 h 5176903"/>
              <a:gd name="connsiteX1147" fmla="*/ 3199818 w 5420987"/>
              <a:gd name="connsiteY1147" fmla="*/ 5068163 h 5176903"/>
              <a:gd name="connsiteX1148" fmla="*/ 3092096 w 5420987"/>
              <a:gd name="connsiteY1148" fmla="*/ 5042993 h 5176903"/>
              <a:gd name="connsiteX1149" fmla="*/ 3066291 w 5420987"/>
              <a:gd name="connsiteY1149" fmla="*/ 5099111 h 5176903"/>
              <a:gd name="connsiteX1150" fmla="*/ 3027270 w 5420987"/>
              <a:gd name="connsiteY1150" fmla="*/ 5045886 h 5176903"/>
              <a:gd name="connsiteX1151" fmla="*/ 2999530 w 5420987"/>
              <a:gd name="connsiteY1151" fmla="*/ 5058788 h 5176903"/>
              <a:gd name="connsiteX1152" fmla="*/ 2895997 w 5420987"/>
              <a:gd name="connsiteY1152" fmla="*/ 5090059 h 5176903"/>
              <a:gd name="connsiteX1153" fmla="*/ 2952762 w 5420987"/>
              <a:gd name="connsiteY1153" fmla="*/ 5055877 h 5176903"/>
              <a:gd name="connsiteX1154" fmla="*/ 2861488 w 5420987"/>
              <a:gd name="connsiteY1154" fmla="*/ 5063282 h 5176903"/>
              <a:gd name="connsiteX1155" fmla="*/ 2806986 w 5420987"/>
              <a:gd name="connsiteY1155" fmla="*/ 4999094 h 5176903"/>
              <a:gd name="connsiteX1156" fmla="*/ 2777321 w 5420987"/>
              <a:gd name="connsiteY1156" fmla="*/ 4968774 h 5176903"/>
              <a:gd name="connsiteX1157" fmla="*/ 2754419 w 5420987"/>
              <a:gd name="connsiteY1157" fmla="*/ 4978121 h 5176903"/>
              <a:gd name="connsiteX1158" fmla="*/ 2777321 w 5420987"/>
              <a:gd name="connsiteY1158" fmla="*/ 4968774 h 5176903"/>
              <a:gd name="connsiteX1159" fmla="*/ 2746995 w 5420987"/>
              <a:gd name="connsiteY1159" fmla="*/ 4998442 h 5176903"/>
              <a:gd name="connsiteX1160" fmla="*/ 2725730 w 5420987"/>
              <a:gd name="connsiteY1160" fmla="*/ 4857817 h 5176903"/>
              <a:gd name="connsiteX1161" fmla="*/ 2648969 w 5420987"/>
              <a:gd name="connsiteY1161" fmla="*/ 4854583 h 5176903"/>
              <a:gd name="connsiteX1162" fmla="*/ 2719612 w 5420987"/>
              <a:gd name="connsiteY1162" fmla="*/ 4758157 h 5176903"/>
              <a:gd name="connsiteX1163" fmla="*/ 2723810 w 5420987"/>
              <a:gd name="connsiteY1163" fmla="*/ 4703003 h 5176903"/>
              <a:gd name="connsiteX1164" fmla="*/ 2677045 w 5420987"/>
              <a:gd name="connsiteY1164" fmla="*/ 4700096 h 5176903"/>
              <a:gd name="connsiteX1165" fmla="*/ 2664472 w 5420987"/>
              <a:gd name="connsiteY1165" fmla="*/ 4642360 h 5176903"/>
              <a:gd name="connsiteX1166" fmla="*/ 2673500 w 5420987"/>
              <a:gd name="connsiteY1166" fmla="*/ 4695261 h 5176903"/>
              <a:gd name="connsiteX1167" fmla="*/ 2678651 w 5420987"/>
              <a:gd name="connsiteY1167" fmla="*/ 4773309 h 5176903"/>
              <a:gd name="connsiteX1168" fmla="*/ 2643813 w 5420987"/>
              <a:gd name="connsiteY1168" fmla="*/ 4776529 h 5176903"/>
              <a:gd name="connsiteX1169" fmla="*/ 2477068 w 5420987"/>
              <a:gd name="connsiteY1169" fmla="*/ 4772319 h 5176903"/>
              <a:gd name="connsiteX1170" fmla="*/ 2439325 w 5420987"/>
              <a:gd name="connsiteY1170" fmla="*/ 4822303 h 5176903"/>
              <a:gd name="connsiteX1171" fmla="*/ 2393852 w 5420987"/>
              <a:gd name="connsiteY1171" fmla="*/ 4811008 h 5176903"/>
              <a:gd name="connsiteX1172" fmla="*/ 2333862 w 5420987"/>
              <a:gd name="connsiteY1172" fmla="*/ 4810355 h 5176903"/>
              <a:gd name="connsiteX1173" fmla="*/ 2299991 w 5420987"/>
              <a:gd name="connsiteY1173" fmla="*/ 4835188 h 5176903"/>
              <a:gd name="connsiteX1174" fmla="*/ 2229046 w 5420987"/>
              <a:gd name="connsiteY1174" fmla="*/ 4738420 h 5176903"/>
              <a:gd name="connsiteX1175" fmla="*/ 2230665 w 5420987"/>
              <a:gd name="connsiteY1175" fmla="*/ 4700042 h 5176903"/>
              <a:gd name="connsiteX1176" fmla="*/ 2229046 w 5420987"/>
              <a:gd name="connsiteY1176" fmla="*/ 4738420 h 5176903"/>
              <a:gd name="connsiteX1177" fmla="*/ 2142284 w 5420987"/>
              <a:gd name="connsiteY1177" fmla="*/ 4772273 h 5176903"/>
              <a:gd name="connsiteX1178" fmla="*/ 2190015 w 5420987"/>
              <a:gd name="connsiteY1178" fmla="*/ 4796791 h 5176903"/>
              <a:gd name="connsiteX1179" fmla="*/ 2150980 w 5420987"/>
              <a:gd name="connsiteY1179" fmla="*/ 4855166 h 5176903"/>
              <a:gd name="connsiteX1180" fmla="*/ 2196457 w 5420987"/>
              <a:gd name="connsiteY1180" fmla="*/ 4866458 h 5176903"/>
              <a:gd name="connsiteX1181" fmla="*/ 2187419 w 5420987"/>
              <a:gd name="connsiteY1181" fmla="*/ 4925162 h 5176903"/>
              <a:gd name="connsiteX1182" fmla="*/ 2099703 w 5420987"/>
              <a:gd name="connsiteY1182" fmla="*/ 4825812 h 5176903"/>
              <a:gd name="connsiteX1183" fmla="*/ 2034548 w 5420987"/>
              <a:gd name="connsiteY1183" fmla="*/ 4858702 h 5176903"/>
              <a:gd name="connsiteX1184" fmla="*/ 2035200 w 5420987"/>
              <a:gd name="connsiteY1184" fmla="*/ 4798712 h 5176903"/>
              <a:gd name="connsiteX1185" fmla="*/ 2005856 w 5420987"/>
              <a:gd name="connsiteY1185" fmla="*/ 4738393 h 5176903"/>
              <a:gd name="connsiteX1186" fmla="*/ 1991790 w 5420987"/>
              <a:gd name="connsiteY1186" fmla="*/ 4721741 h 5176903"/>
              <a:gd name="connsiteX1187" fmla="*/ 1982950 w 5420987"/>
              <a:gd name="connsiteY1187" fmla="*/ 4697844 h 5176903"/>
              <a:gd name="connsiteX1188" fmla="*/ 1987503 w 5420987"/>
              <a:gd name="connsiteY1188" fmla="*/ 4693414 h 5176903"/>
              <a:gd name="connsiteX1189" fmla="*/ 1995744 w 5420987"/>
              <a:gd name="connsiteY1189" fmla="*/ 4689085 h 5176903"/>
              <a:gd name="connsiteX1190" fmla="*/ 1991996 w 5420987"/>
              <a:gd name="connsiteY1190" fmla="*/ 4689042 h 5176903"/>
              <a:gd name="connsiteX1191" fmla="*/ 1987503 w 5420987"/>
              <a:gd name="connsiteY1191" fmla="*/ 4693414 h 5176903"/>
              <a:gd name="connsiteX1192" fmla="*/ 1982319 w 5420987"/>
              <a:gd name="connsiteY1192" fmla="*/ 4696137 h 5176903"/>
              <a:gd name="connsiteX1193" fmla="*/ 1982950 w 5420987"/>
              <a:gd name="connsiteY1193" fmla="*/ 4697844 h 5176903"/>
              <a:gd name="connsiteX1194" fmla="*/ 1981820 w 5420987"/>
              <a:gd name="connsiteY1194" fmla="*/ 4698944 h 5176903"/>
              <a:gd name="connsiteX1195" fmla="*/ 1973609 w 5420987"/>
              <a:gd name="connsiteY1195" fmla="*/ 4724844 h 5176903"/>
              <a:gd name="connsiteX1196" fmla="*/ 1936503 w 5420987"/>
              <a:gd name="connsiteY1196" fmla="*/ 4826437 h 5176903"/>
              <a:gd name="connsiteX1197" fmla="*/ 1863939 w 5420987"/>
              <a:gd name="connsiteY1197" fmla="*/ 4768048 h 5176903"/>
              <a:gd name="connsiteX1198" fmla="*/ 1809428 w 5420987"/>
              <a:gd name="connsiteY1198" fmla="*/ 4815456 h 5176903"/>
              <a:gd name="connsiteX1199" fmla="*/ 1800714 w 5420987"/>
              <a:gd name="connsiteY1199" fmla="*/ 4844157 h 5176903"/>
              <a:gd name="connsiteX1200" fmla="*/ 1763303 w 5420987"/>
              <a:gd name="connsiteY1200" fmla="*/ 4864150 h 5176903"/>
              <a:gd name="connsiteX1201" fmla="*/ 1788473 w 5420987"/>
              <a:gd name="connsiteY1201" fmla="*/ 4756429 h 5176903"/>
              <a:gd name="connsiteX1202" fmla="*/ 1860723 w 5420987"/>
              <a:gd name="connsiteY1202" fmla="*/ 4733215 h 5176903"/>
              <a:gd name="connsiteX1203" fmla="*/ 1843952 w 5420987"/>
              <a:gd name="connsiteY1203" fmla="*/ 4730633 h 5176903"/>
              <a:gd name="connsiteX1204" fmla="*/ 1805568 w 5420987"/>
              <a:gd name="connsiteY1204" fmla="*/ 4729018 h 5176903"/>
              <a:gd name="connsiteX1205" fmla="*/ 1704289 w 5420987"/>
              <a:gd name="connsiteY1205" fmla="*/ 4773514 h 5176903"/>
              <a:gd name="connsiteX1206" fmla="*/ 1662361 w 5420987"/>
              <a:gd name="connsiteY1206" fmla="*/ 4767054 h 5176903"/>
              <a:gd name="connsiteX1207" fmla="*/ 1640749 w 5420987"/>
              <a:gd name="connsiteY1207" fmla="*/ 4768021 h 5176903"/>
              <a:gd name="connsiteX1208" fmla="*/ 1690739 w 5420987"/>
              <a:gd name="connsiteY1208" fmla="*/ 4805761 h 5176903"/>
              <a:gd name="connsiteX1209" fmla="*/ 1609137 w 5420987"/>
              <a:gd name="connsiteY1209" fmla="*/ 4806076 h 5176903"/>
              <a:gd name="connsiteX1210" fmla="*/ 1560870 w 5420987"/>
              <a:gd name="connsiteY1210" fmla="*/ 4884354 h 5176903"/>
              <a:gd name="connsiteX1211" fmla="*/ 1538817 w 5420987"/>
              <a:gd name="connsiteY1211" fmla="*/ 4872508 h 5176903"/>
              <a:gd name="connsiteX1212" fmla="*/ 1539423 w 5420987"/>
              <a:gd name="connsiteY1212" fmla="*/ 4872064 h 5176903"/>
              <a:gd name="connsiteX1213" fmla="*/ 1538817 w 5420987"/>
              <a:gd name="connsiteY1213" fmla="*/ 4872508 h 5176903"/>
              <a:gd name="connsiteX1214" fmla="*/ 1538817 w 5420987"/>
              <a:gd name="connsiteY1214" fmla="*/ 4872508 h 5176903"/>
              <a:gd name="connsiteX1215" fmla="*/ 1529140 w 5420987"/>
              <a:gd name="connsiteY1215" fmla="*/ 4879602 h 5176903"/>
              <a:gd name="connsiteX1216" fmla="*/ 1515396 w 5420987"/>
              <a:gd name="connsiteY1216" fmla="*/ 4874804 h 5176903"/>
              <a:gd name="connsiteX1217" fmla="*/ 1505597 w 5420987"/>
              <a:gd name="connsiteY1217" fmla="*/ 4867581 h 5176903"/>
              <a:gd name="connsiteX1218" fmla="*/ 1505372 w 5420987"/>
              <a:gd name="connsiteY1218" fmla="*/ 4867260 h 5176903"/>
              <a:gd name="connsiteX1219" fmla="*/ 1521323 w 5420987"/>
              <a:gd name="connsiteY1219" fmla="*/ 4853720 h 5176903"/>
              <a:gd name="connsiteX1220" fmla="*/ 1519153 w 5420987"/>
              <a:gd name="connsiteY1220" fmla="*/ 4805100 h 5176903"/>
              <a:gd name="connsiteX1221" fmla="*/ 1488535 w 5420987"/>
              <a:gd name="connsiteY1221" fmla="*/ 4843239 h 5176903"/>
              <a:gd name="connsiteX1222" fmla="*/ 1505372 w 5420987"/>
              <a:gd name="connsiteY1222" fmla="*/ 4867260 h 5176903"/>
              <a:gd name="connsiteX1223" fmla="*/ 1505275 w 5420987"/>
              <a:gd name="connsiteY1223" fmla="*/ 4867343 h 5176903"/>
              <a:gd name="connsiteX1224" fmla="*/ 1505597 w 5420987"/>
              <a:gd name="connsiteY1224" fmla="*/ 4867581 h 5176903"/>
              <a:gd name="connsiteX1225" fmla="*/ 1508824 w 5420987"/>
              <a:gd name="connsiteY1225" fmla="*/ 4872184 h 5176903"/>
              <a:gd name="connsiteX1226" fmla="*/ 1459163 w 5420987"/>
              <a:gd name="connsiteY1226" fmla="*/ 4804447 h 5176903"/>
              <a:gd name="connsiteX1227" fmla="*/ 1407559 w 5420987"/>
              <a:gd name="connsiteY1227" fmla="*/ 4805082 h 5176903"/>
              <a:gd name="connsiteX1228" fmla="*/ 1369175 w 5420987"/>
              <a:gd name="connsiteY1228" fmla="*/ 4803466 h 5176903"/>
              <a:gd name="connsiteX1229" fmla="*/ 1366908 w 5420987"/>
              <a:gd name="connsiteY1229" fmla="*/ 4901840 h 5176903"/>
              <a:gd name="connsiteX1230" fmla="*/ 1321435 w 5420987"/>
              <a:gd name="connsiteY1230" fmla="*/ 4890544 h 5176903"/>
              <a:gd name="connsiteX1231" fmla="*/ 1286597 w 5420987"/>
              <a:gd name="connsiteY1231" fmla="*/ 4893764 h 5176903"/>
              <a:gd name="connsiteX1232" fmla="*/ 1272426 w 5420987"/>
              <a:gd name="connsiteY1232" fmla="*/ 4762816 h 5176903"/>
              <a:gd name="connsiteX1233" fmla="*/ 1231101 w 5420987"/>
              <a:gd name="connsiteY1233" fmla="*/ 4755916 h 5176903"/>
              <a:gd name="connsiteX1234" fmla="*/ 1231005 w 5420987"/>
              <a:gd name="connsiteY1234" fmla="*/ 4755882 h 5176903"/>
              <a:gd name="connsiteX1235" fmla="*/ 1229933 w 5420987"/>
              <a:gd name="connsiteY1235" fmla="*/ 4753054 h 5176903"/>
              <a:gd name="connsiteX1236" fmla="*/ 1225327 w 5420987"/>
              <a:gd name="connsiteY1236" fmla="*/ 4752480 h 5176903"/>
              <a:gd name="connsiteX1237" fmla="*/ 1224236 w 5420987"/>
              <a:gd name="connsiteY1237" fmla="*/ 4753311 h 5176903"/>
              <a:gd name="connsiteX1238" fmla="*/ 1218563 w 5420987"/>
              <a:gd name="connsiteY1238" fmla="*/ 4750229 h 5176903"/>
              <a:gd name="connsiteX1239" fmla="*/ 1217272 w 5420987"/>
              <a:gd name="connsiteY1239" fmla="*/ 4758619 h 5176903"/>
              <a:gd name="connsiteX1240" fmla="*/ 1224236 w 5420987"/>
              <a:gd name="connsiteY1240" fmla="*/ 4753311 h 5176903"/>
              <a:gd name="connsiteX1241" fmla="*/ 1224937 w 5420987"/>
              <a:gd name="connsiteY1241" fmla="*/ 4753693 h 5176903"/>
              <a:gd name="connsiteX1242" fmla="*/ 1231005 w 5420987"/>
              <a:gd name="connsiteY1242" fmla="*/ 4755882 h 5176903"/>
              <a:gd name="connsiteX1243" fmla="*/ 1234415 w 5420987"/>
              <a:gd name="connsiteY1243" fmla="*/ 4764877 h 5176903"/>
              <a:gd name="connsiteX1244" fmla="*/ 1242100 w 5420987"/>
              <a:gd name="connsiteY1244" fmla="*/ 4792485 h 5176903"/>
              <a:gd name="connsiteX1245" fmla="*/ 1159851 w 5420987"/>
              <a:gd name="connsiteY1245" fmla="*/ 4852786 h 5176903"/>
              <a:gd name="connsiteX1246" fmla="*/ 1171146 w 5420987"/>
              <a:gd name="connsiteY1246" fmla="*/ 4807313 h 5176903"/>
              <a:gd name="connsiteX1247" fmla="*/ 1192430 w 5420987"/>
              <a:gd name="connsiteY1247" fmla="*/ 4836343 h 5176903"/>
              <a:gd name="connsiteX1248" fmla="*/ 1140497 w 5420987"/>
              <a:gd name="connsiteY1248" fmla="*/ 4866975 h 5176903"/>
              <a:gd name="connsiteX1249" fmla="*/ 1075684 w 5420987"/>
              <a:gd name="connsiteY1249" fmla="*/ 4758277 h 5176903"/>
              <a:gd name="connsiteX1250" fmla="*/ 1076008 w 5420987"/>
              <a:gd name="connsiteY1250" fmla="*/ 4728284 h 5176903"/>
              <a:gd name="connsiteX1251" fmla="*/ 1092746 w 5420987"/>
              <a:gd name="connsiteY1251" fmla="*/ 4702278 h 5176903"/>
              <a:gd name="connsiteX1252" fmla="*/ 1098097 w 5420987"/>
              <a:gd name="connsiteY1252" fmla="*/ 4691273 h 5176903"/>
              <a:gd name="connsiteX1253" fmla="*/ 1103276 w 5420987"/>
              <a:gd name="connsiteY1253" fmla="*/ 4693991 h 5176903"/>
              <a:gd name="connsiteX1254" fmla="*/ 1099235 w 5420987"/>
              <a:gd name="connsiteY1254" fmla="*/ 4688933 h 5176903"/>
              <a:gd name="connsiteX1255" fmla="*/ 1098097 w 5420987"/>
              <a:gd name="connsiteY1255" fmla="*/ 4691273 h 5176903"/>
              <a:gd name="connsiteX1256" fmla="*/ 1098010 w 5420987"/>
              <a:gd name="connsiteY1256" fmla="*/ 4691227 h 5176903"/>
              <a:gd name="connsiteX1257" fmla="*/ 1055705 w 5420987"/>
              <a:gd name="connsiteY1257" fmla="*/ 4609266 h 5176903"/>
              <a:gd name="connsiteX1258" fmla="*/ 1077965 w 5420987"/>
              <a:gd name="connsiteY1258" fmla="*/ 4548313 h 5176903"/>
              <a:gd name="connsiteX1259" fmla="*/ 1069935 w 5420987"/>
              <a:gd name="connsiteY1259" fmla="*/ 4573030 h 5176903"/>
              <a:gd name="connsiteX1260" fmla="*/ 1059201 w 5420987"/>
              <a:gd name="connsiteY1260" fmla="*/ 4590970 h 5176903"/>
              <a:gd name="connsiteX1261" fmla="*/ 1053407 w 5420987"/>
              <a:gd name="connsiteY1261" fmla="*/ 4585841 h 5176903"/>
              <a:gd name="connsiteX1262" fmla="*/ 1040550 w 5420987"/>
              <a:gd name="connsiteY1262" fmla="*/ 4568300 h 5176903"/>
              <a:gd name="connsiteX1263" fmla="*/ 1081199 w 5420987"/>
              <a:gd name="connsiteY1263" fmla="*/ 4471551 h 5176903"/>
              <a:gd name="connsiteX1264" fmla="*/ 1038309 w 5420987"/>
              <a:gd name="connsiteY1264" fmla="*/ 4443484 h 5176903"/>
              <a:gd name="connsiteX1265" fmla="*/ 1046380 w 5420987"/>
              <a:gd name="connsiteY1265" fmla="*/ 4363177 h 5176903"/>
              <a:gd name="connsiteX1266" fmla="*/ 1057690 w 5420987"/>
              <a:gd name="connsiteY1266" fmla="*/ 4206105 h 5176903"/>
              <a:gd name="connsiteX1267" fmla="*/ 1068671 w 5420987"/>
              <a:gd name="connsiteY1267" fmla="*/ 4079030 h 5176903"/>
              <a:gd name="connsiteX1268" fmla="*/ 1076742 w 5420987"/>
              <a:gd name="connsiteY1268" fmla="*/ 3998723 h 5176903"/>
              <a:gd name="connsiteX1269" fmla="*/ 1071915 w 5420987"/>
              <a:gd name="connsiteY1269" fmla="*/ 3890673 h 5176903"/>
              <a:gd name="connsiteX1270" fmla="*/ 1043200 w 5420987"/>
              <a:gd name="connsiteY1270" fmla="*/ 3993558 h 5176903"/>
              <a:gd name="connsiteX1271" fmla="*/ 1020755 w 5420987"/>
              <a:gd name="connsiteY1271" fmla="*/ 4002759 h 5176903"/>
              <a:gd name="connsiteX1272" fmla="*/ 1023623 w 5420987"/>
              <a:gd name="connsiteY1272" fmla="*/ 3988730 h 5176903"/>
              <a:gd name="connsiteX1273" fmla="*/ 986120 w 5420987"/>
              <a:gd name="connsiteY1273" fmla="*/ 3946138 h 5176903"/>
              <a:gd name="connsiteX1274" fmla="*/ 1005299 w 5420987"/>
              <a:gd name="connsiteY1274" fmla="*/ 3997981 h 5176903"/>
              <a:gd name="connsiteX1275" fmla="*/ 1013347 w 5420987"/>
              <a:gd name="connsiteY1275" fmla="*/ 4005795 h 5176903"/>
              <a:gd name="connsiteX1276" fmla="*/ 994296 w 5420987"/>
              <a:gd name="connsiteY1276" fmla="*/ 4008024 h 5176903"/>
              <a:gd name="connsiteX1277" fmla="*/ 955794 w 5420987"/>
              <a:gd name="connsiteY1277" fmla="*/ 3975806 h 5176903"/>
              <a:gd name="connsiteX1278" fmla="*/ 950959 w 5420987"/>
              <a:gd name="connsiteY1278" fmla="*/ 3979352 h 5176903"/>
              <a:gd name="connsiteX1279" fmla="*/ 955794 w 5420987"/>
              <a:gd name="connsiteY1279" fmla="*/ 3975806 h 5176903"/>
              <a:gd name="connsiteX1280" fmla="*/ 928694 w 5420987"/>
              <a:gd name="connsiteY1280" fmla="*/ 4040309 h 5176903"/>
              <a:gd name="connsiteX1281" fmla="*/ 905481 w 5420987"/>
              <a:gd name="connsiteY1281" fmla="*/ 3968059 h 5176903"/>
              <a:gd name="connsiteX1282" fmla="*/ 894517 w 5420987"/>
              <a:gd name="connsiteY1282" fmla="*/ 3983540 h 5176903"/>
              <a:gd name="connsiteX1283" fmla="*/ 866122 w 5420987"/>
              <a:gd name="connsiteY1283" fmla="*/ 4056427 h 5176903"/>
              <a:gd name="connsiteX1284" fmla="*/ 862905 w 5420987"/>
              <a:gd name="connsiteY1284" fmla="*/ 4021595 h 5176903"/>
              <a:gd name="connsiteX1285" fmla="*/ 839363 w 5420987"/>
              <a:gd name="connsiteY1285" fmla="*/ 3979342 h 5176903"/>
              <a:gd name="connsiteX1286" fmla="*/ 788073 w 5420987"/>
              <a:gd name="connsiteY1286" fmla="*/ 4061579 h 5176903"/>
              <a:gd name="connsiteX1287" fmla="*/ 728407 w 5420987"/>
              <a:gd name="connsiteY1287" fmla="*/ 4030933 h 5176903"/>
              <a:gd name="connsiteX1288" fmla="*/ 743248 w 5420987"/>
              <a:gd name="connsiteY1288" fmla="*/ 3990297 h 5176903"/>
              <a:gd name="connsiteX1289" fmla="*/ 728407 w 5420987"/>
              <a:gd name="connsiteY1289" fmla="*/ 4030933 h 5176903"/>
              <a:gd name="connsiteX1290" fmla="*/ 750329 w 5420987"/>
              <a:gd name="connsiteY1290" fmla="*/ 4111564 h 5176903"/>
              <a:gd name="connsiteX1291" fmla="*/ 740653 w 5420987"/>
              <a:gd name="connsiteY1291" fmla="*/ 4118658 h 5176903"/>
              <a:gd name="connsiteX1292" fmla="*/ 753860 w 5420987"/>
              <a:gd name="connsiteY1292" fmla="*/ 4227999 h 5176903"/>
              <a:gd name="connsiteX1293" fmla="*/ 629696 w 5420987"/>
              <a:gd name="connsiteY1293" fmla="*/ 4170249 h 5176903"/>
              <a:gd name="connsiteX1294" fmla="*/ 650993 w 5420987"/>
              <a:gd name="connsiteY1294" fmla="*/ 4087689 h 5176903"/>
              <a:gd name="connsiteX1295" fmla="*/ 688733 w 5420987"/>
              <a:gd name="connsiteY1295" fmla="*/ 4037699 h 5176903"/>
              <a:gd name="connsiteX1296" fmla="*/ 597130 w 5420987"/>
              <a:gd name="connsiteY1296" fmla="*/ 4075101 h 5176903"/>
              <a:gd name="connsiteX1297" fmla="*/ 634221 w 5420987"/>
              <a:gd name="connsiteY1297" fmla="*/ 4085107 h 5176903"/>
              <a:gd name="connsiteX1298" fmla="*/ 644861 w 5420987"/>
              <a:gd name="connsiteY1298" fmla="*/ 4099619 h 5176903"/>
              <a:gd name="connsiteX1299" fmla="*/ 641955 w 5420987"/>
              <a:gd name="connsiteY1299" fmla="*/ 4146384 h 5176903"/>
              <a:gd name="connsiteX1300" fmla="*/ 475350 w 5420987"/>
              <a:gd name="connsiteY1300" fmla="*/ 3872055 h 5176903"/>
              <a:gd name="connsiteX1301" fmla="*/ 475488 w 5420987"/>
              <a:gd name="connsiteY1301" fmla="*/ 3866398 h 5176903"/>
              <a:gd name="connsiteX1302" fmla="*/ 483874 w 5420987"/>
              <a:gd name="connsiteY1302" fmla="*/ 3857205 h 5176903"/>
              <a:gd name="connsiteX1303" fmla="*/ 467500 w 5420987"/>
              <a:gd name="connsiteY1303" fmla="*/ 3857701 h 5176903"/>
              <a:gd name="connsiteX1304" fmla="*/ 415755 w 5420987"/>
              <a:gd name="connsiteY1304" fmla="*/ 3695281 h 5176903"/>
              <a:gd name="connsiteX1305" fmla="*/ 417038 w 5420987"/>
              <a:gd name="connsiteY1305" fmla="*/ 3684953 h 5176903"/>
              <a:gd name="connsiteX1306" fmla="*/ 421402 w 5420987"/>
              <a:gd name="connsiteY1306" fmla="*/ 3683205 h 5176903"/>
              <a:gd name="connsiteX1307" fmla="*/ 417857 w 5420987"/>
              <a:gd name="connsiteY1307" fmla="*/ 3678369 h 5176903"/>
              <a:gd name="connsiteX1308" fmla="*/ 417038 w 5420987"/>
              <a:gd name="connsiteY1308" fmla="*/ 3684953 h 5176903"/>
              <a:gd name="connsiteX1309" fmla="*/ 403937 w 5420987"/>
              <a:gd name="connsiteY1309" fmla="*/ 3690199 h 5176903"/>
              <a:gd name="connsiteX1310" fmla="*/ 338522 w 5420987"/>
              <a:gd name="connsiteY1310" fmla="*/ 3580310 h 5176903"/>
              <a:gd name="connsiteX1311" fmla="*/ 339818 w 5420987"/>
              <a:gd name="connsiteY1311" fmla="*/ 3571925 h 5176903"/>
              <a:gd name="connsiteX1312" fmla="*/ 315638 w 5420987"/>
              <a:gd name="connsiteY1312" fmla="*/ 3478064 h 5176903"/>
              <a:gd name="connsiteX1313" fmla="*/ 289842 w 5420987"/>
              <a:gd name="connsiteY1313" fmla="*/ 3422586 h 5176903"/>
              <a:gd name="connsiteX1314" fmla="*/ 237288 w 5420987"/>
              <a:gd name="connsiteY1314" fmla="*/ 3290022 h 5176903"/>
              <a:gd name="connsiteX1315" fmla="*/ 228587 w 5420987"/>
              <a:gd name="connsiteY1315" fmla="*/ 3207133 h 5176903"/>
              <a:gd name="connsiteX1316" fmla="*/ 242138 w 5420987"/>
              <a:gd name="connsiteY1316" fmla="*/ 3174877 h 5176903"/>
              <a:gd name="connsiteX1317" fmla="*/ 211178 w 5420987"/>
              <a:gd name="connsiteY1317" fmla="*/ 3152942 h 5176903"/>
              <a:gd name="connsiteX1318" fmla="*/ 232151 w 5420987"/>
              <a:gd name="connsiteY1318" fmla="*/ 3100375 h 5176903"/>
              <a:gd name="connsiteX1319" fmla="*/ 121222 w 5420987"/>
              <a:gd name="connsiteY1319" fmla="*/ 2928776 h 5176903"/>
              <a:gd name="connsiteX1320" fmla="*/ 141228 w 5420987"/>
              <a:gd name="connsiteY1320" fmla="*/ 2854596 h 5176903"/>
              <a:gd name="connsiteX1321" fmla="*/ 58348 w 5420987"/>
              <a:gd name="connsiteY1321" fmla="*/ 2751701 h 5176903"/>
              <a:gd name="connsiteX1322" fmla="*/ 47070 w 5420987"/>
              <a:gd name="connsiteY1322" fmla="*/ 2685580 h 5176903"/>
              <a:gd name="connsiteX1323" fmla="*/ 79969 w 5420987"/>
              <a:gd name="connsiteY1323" fmla="*/ 2639139 h 5176903"/>
              <a:gd name="connsiteX1324" fmla="*/ 9339 w 5420987"/>
              <a:gd name="connsiteY1324" fmla="*/ 2623974 h 5176903"/>
              <a:gd name="connsiteX1325" fmla="*/ 0 w 5420987"/>
              <a:gd name="connsiteY1325" fmla="*/ 2489476 h 5176903"/>
              <a:gd name="connsiteX1326" fmla="*/ 71597 w 5420987"/>
              <a:gd name="connsiteY1326" fmla="*/ 2526253 h 5176903"/>
              <a:gd name="connsiteX1327" fmla="*/ 84825 w 5420987"/>
              <a:gd name="connsiteY1327" fmla="*/ 2523997 h 5176903"/>
              <a:gd name="connsiteX1328" fmla="*/ 97681 w 5420987"/>
              <a:gd name="connsiteY1328" fmla="*/ 2521803 h 5176903"/>
              <a:gd name="connsiteX1329" fmla="*/ 97998 w 5420987"/>
              <a:gd name="connsiteY1329" fmla="*/ 2522189 h 5176903"/>
              <a:gd name="connsiteX1330" fmla="*/ 93445 w 5420987"/>
              <a:gd name="connsiteY1330" fmla="*/ 2564909 h 5176903"/>
              <a:gd name="connsiteX1331" fmla="*/ 135718 w 5420987"/>
              <a:gd name="connsiteY1331" fmla="*/ 2553011 h 5176903"/>
              <a:gd name="connsiteX1332" fmla="*/ 147763 w 5420987"/>
              <a:gd name="connsiteY1332" fmla="*/ 2551319 h 5176903"/>
              <a:gd name="connsiteX1333" fmla="*/ 147434 w 5420987"/>
              <a:gd name="connsiteY1333" fmla="*/ 2554227 h 5176903"/>
              <a:gd name="connsiteX1334" fmla="*/ 149326 w 5420987"/>
              <a:gd name="connsiteY1334" fmla="*/ 2551100 h 5176903"/>
              <a:gd name="connsiteX1335" fmla="*/ 147763 w 5420987"/>
              <a:gd name="connsiteY1335" fmla="*/ 2551319 h 5176903"/>
              <a:gd name="connsiteX1336" fmla="*/ 147994 w 5420987"/>
              <a:gd name="connsiteY1336" fmla="*/ 2549283 h 5176903"/>
              <a:gd name="connsiteX1337" fmla="*/ 138682 w 5420987"/>
              <a:gd name="connsiteY1337" fmla="*/ 2536582 h 5176903"/>
              <a:gd name="connsiteX1338" fmla="*/ 101594 w 5420987"/>
              <a:gd name="connsiteY1338" fmla="*/ 2526581 h 5176903"/>
              <a:gd name="connsiteX1339" fmla="*/ 97998 w 5420987"/>
              <a:gd name="connsiteY1339" fmla="*/ 2522189 h 5176903"/>
              <a:gd name="connsiteX1340" fmla="*/ 98045 w 5420987"/>
              <a:gd name="connsiteY1340" fmla="*/ 2521741 h 5176903"/>
              <a:gd name="connsiteX1341" fmla="*/ 97681 w 5420987"/>
              <a:gd name="connsiteY1341" fmla="*/ 2521803 h 5176903"/>
              <a:gd name="connsiteX1342" fmla="*/ 89401 w 5420987"/>
              <a:gd name="connsiteY1342" fmla="*/ 2511691 h 5176903"/>
              <a:gd name="connsiteX1343" fmla="*/ 110633 w 5420987"/>
              <a:gd name="connsiteY1343" fmla="*/ 2467878 h 5176903"/>
              <a:gd name="connsiteX1344" fmla="*/ 175459 w 5420987"/>
              <a:gd name="connsiteY1344" fmla="*/ 2464985 h 5176903"/>
              <a:gd name="connsiteX1345" fmla="*/ 138386 w 5420987"/>
              <a:gd name="connsiteY1345" fmla="*/ 2343385 h 5176903"/>
              <a:gd name="connsiteX1346" fmla="*/ 192883 w 5420987"/>
              <a:gd name="connsiteY1346" fmla="*/ 2407577 h 5176903"/>
              <a:gd name="connsiteX1347" fmla="*/ 215785 w 5420987"/>
              <a:gd name="connsiteY1347" fmla="*/ 2398229 h 5176903"/>
              <a:gd name="connsiteX1348" fmla="*/ 160959 w 5420987"/>
              <a:gd name="connsiteY1348" fmla="*/ 2364034 h 5176903"/>
              <a:gd name="connsiteX1349" fmla="*/ 221018 w 5420987"/>
              <a:gd name="connsiteY1349" fmla="*/ 2303262 h 5176903"/>
              <a:gd name="connsiteX1350" fmla="*/ 230985 w 5420987"/>
              <a:gd name="connsiteY1350" fmla="*/ 2345269 h 5176903"/>
              <a:gd name="connsiteX1351" fmla="*/ 228373 w 5420987"/>
              <a:gd name="connsiteY1351" fmla="*/ 2344366 h 5176903"/>
              <a:gd name="connsiteX1352" fmla="*/ 231918 w 5420987"/>
              <a:gd name="connsiteY1352" fmla="*/ 2349202 h 5176903"/>
              <a:gd name="connsiteX1353" fmla="*/ 230985 w 5420987"/>
              <a:gd name="connsiteY1353" fmla="*/ 2345269 h 5176903"/>
              <a:gd name="connsiteX1354" fmla="*/ 271617 w 5420987"/>
              <a:gd name="connsiteY1354" fmla="*/ 2359315 h 5176903"/>
              <a:gd name="connsiteX1355" fmla="*/ 291620 w 5420987"/>
              <a:gd name="connsiteY1355" fmla="*/ 2371339 h 5176903"/>
              <a:gd name="connsiteX1356" fmla="*/ 293816 w 5420987"/>
              <a:gd name="connsiteY1356" fmla="*/ 2378738 h 5176903"/>
              <a:gd name="connsiteX1357" fmla="*/ 293513 w 5420987"/>
              <a:gd name="connsiteY1357" fmla="*/ 2379946 h 5176903"/>
              <a:gd name="connsiteX1358" fmla="*/ 294430 w 5420987"/>
              <a:gd name="connsiteY1358" fmla="*/ 2381989 h 5176903"/>
              <a:gd name="connsiteX1359" fmla="*/ 287106 w 5420987"/>
              <a:gd name="connsiteY1359" fmla="*/ 2391501 h 5176903"/>
              <a:gd name="connsiteX1360" fmla="*/ 276415 w 5420987"/>
              <a:gd name="connsiteY1360" fmla="*/ 2450482 h 5176903"/>
              <a:gd name="connsiteX1361" fmla="*/ 273504 w 5420987"/>
              <a:gd name="connsiteY1361" fmla="*/ 2497250 h 5176903"/>
              <a:gd name="connsiteX1362" fmla="*/ 308533 w 5420987"/>
              <a:gd name="connsiteY1362" fmla="*/ 2410897 h 5176903"/>
              <a:gd name="connsiteX1363" fmla="*/ 317197 w 5420987"/>
              <a:gd name="connsiteY1363" fmla="*/ 2404976 h 5176903"/>
              <a:gd name="connsiteX1364" fmla="*/ 317704 w 5420987"/>
              <a:gd name="connsiteY1364" fmla="*/ 2405332 h 5176903"/>
              <a:gd name="connsiteX1365" fmla="*/ 318327 w 5420987"/>
              <a:gd name="connsiteY1365" fmla="*/ 2404204 h 5176903"/>
              <a:gd name="connsiteX1366" fmla="*/ 330157 w 5420987"/>
              <a:gd name="connsiteY1366" fmla="*/ 2396119 h 5176903"/>
              <a:gd name="connsiteX1367" fmla="*/ 353120 w 5420987"/>
              <a:gd name="connsiteY1367" fmla="*/ 2385083 h 5176903"/>
              <a:gd name="connsiteX1368" fmla="*/ 358665 w 5420987"/>
              <a:gd name="connsiteY1368" fmla="*/ 2390180 h 5176903"/>
              <a:gd name="connsiteX1369" fmla="*/ 363397 w 5420987"/>
              <a:gd name="connsiteY1369" fmla="*/ 2382690 h 5176903"/>
              <a:gd name="connsiteX1370" fmla="*/ 383786 w 5420987"/>
              <a:gd name="connsiteY1370" fmla="*/ 2387996 h 5176903"/>
              <a:gd name="connsiteX1371" fmla="*/ 421880 w 5420987"/>
              <a:gd name="connsiteY1371" fmla="*/ 2425667 h 5176903"/>
              <a:gd name="connsiteX1372" fmla="*/ 454456 w 5420987"/>
              <a:gd name="connsiteY1372" fmla="*/ 2409219 h 5176903"/>
              <a:gd name="connsiteX1373" fmla="*/ 379640 w 5420987"/>
              <a:gd name="connsiteY1373" fmla="*/ 2356977 h 5176903"/>
              <a:gd name="connsiteX1374" fmla="*/ 363397 w 5420987"/>
              <a:gd name="connsiteY1374" fmla="*/ 2382690 h 5176903"/>
              <a:gd name="connsiteX1375" fmla="*/ 359960 w 5420987"/>
              <a:gd name="connsiteY1375" fmla="*/ 2381795 h 5176903"/>
              <a:gd name="connsiteX1376" fmla="*/ 353120 w 5420987"/>
              <a:gd name="connsiteY1376" fmla="*/ 2385083 h 5176903"/>
              <a:gd name="connsiteX1377" fmla="*/ 343333 w 5420987"/>
              <a:gd name="connsiteY1377" fmla="*/ 2376084 h 5176903"/>
              <a:gd name="connsiteX1378" fmla="*/ 325240 w 5420987"/>
              <a:gd name="connsiteY1378" fmla="*/ 2391674 h 5176903"/>
              <a:gd name="connsiteX1379" fmla="*/ 318327 w 5420987"/>
              <a:gd name="connsiteY1379" fmla="*/ 2404204 h 5176903"/>
              <a:gd name="connsiteX1380" fmla="*/ 317197 w 5420987"/>
              <a:gd name="connsiteY1380" fmla="*/ 2404976 h 5176903"/>
              <a:gd name="connsiteX1381" fmla="*/ 299011 w 5420987"/>
              <a:gd name="connsiteY1381" fmla="*/ 2392202 h 5176903"/>
              <a:gd name="connsiteX1382" fmla="*/ 294430 w 5420987"/>
              <a:gd name="connsiteY1382" fmla="*/ 2381989 h 5176903"/>
              <a:gd name="connsiteX1383" fmla="*/ 294683 w 5420987"/>
              <a:gd name="connsiteY1383" fmla="*/ 2381660 h 5176903"/>
              <a:gd name="connsiteX1384" fmla="*/ 293816 w 5420987"/>
              <a:gd name="connsiteY1384" fmla="*/ 2378738 h 5176903"/>
              <a:gd name="connsiteX1385" fmla="*/ 296534 w 5420987"/>
              <a:gd name="connsiteY1385" fmla="*/ 2367895 h 5176903"/>
              <a:gd name="connsiteX1386" fmla="*/ 275790 w 5420987"/>
              <a:gd name="connsiteY1386" fmla="*/ 2287282 h 5176903"/>
              <a:gd name="connsiteX1387" fmla="*/ 316751 w 5420987"/>
              <a:gd name="connsiteY1387" fmla="*/ 2286081 h 5176903"/>
              <a:gd name="connsiteX1388" fmla="*/ 342020 w 5420987"/>
              <a:gd name="connsiteY1388" fmla="*/ 2288983 h 5176903"/>
              <a:gd name="connsiteX1389" fmla="*/ 339329 w 5420987"/>
              <a:gd name="connsiteY1389" fmla="*/ 2292775 h 5176903"/>
              <a:gd name="connsiteX1390" fmla="*/ 340926 w 5420987"/>
              <a:gd name="connsiteY1390" fmla="*/ 2293520 h 5176903"/>
              <a:gd name="connsiteX1391" fmla="*/ 325296 w 5420987"/>
              <a:gd name="connsiteY1391" fmla="*/ 2314222 h 5176903"/>
              <a:gd name="connsiteX1392" fmla="*/ 331582 w 5420987"/>
              <a:gd name="connsiteY1392" fmla="*/ 2343088 h 5176903"/>
              <a:gd name="connsiteX1393" fmla="*/ 357347 w 5420987"/>
              <a:gd name="connsiteY1393" fmla="*/ 2301183 h 5176903"/>
              <a:gd name="connsiteX1394" fmla="*/ 340926 w 5420987"/>
              <a:gd name="connsiteY1394" fmla="*/ 2293520 h 5176903"/>
              <a:gd name="connsiteX1395" fmla="*/ 344165 w 5420987"/>
              <a:gd name="connsiteY1395" fmla="*/ 2289230 h 5176903"/>
              <a:gd name="connsiteX1396" fmla="*/ 342020 w 5420987"/>
              <a:gd name="connsiteY1396" fmla="*/ 2288983 h 5176903"/>
              <a:gd name="connsiteX1397" fmla="*/ 360483 w 5420987"/>
              <a:gd name="connsiteY1397" fmla="*/ 2262970 h 5176903"/>
              <a:gd name="connsiteX1398" fmla="*/ 441896 w 5420987"/>
              <a:gd name="connsiteY1398" fmla="*/ 2239892 h 5176903"/>
              <a:gd name="connsiteX1399" fmla="*/ 468344 w 5420987"/>
              <a:gd name="connsiteY1399" fmla="*/ 2235380 h 5176903"/>
              <a:gd name="connsiteX1400" fmla="*/ 467709 w 5420987"/>
              <a:gd name="connsiteY1400" fmla="*/ 2183776 h 5176903"/>
              <a:gd name="connsiteX1401" fmla="*/ 588666 w 5420987"/>
              <a:gd name="connsiteY1401" fmla="*/ 2095097 h 5176903"/>
              <a:gd name="connsiteX1402" fmla="*/ 618988 w 5420987"/>
              <a:gd name="connsiteY1402" fmla="*/ 2065424 h 5176903"/>
              <a:gd name="connsiteX1403" fmla="*/ 708647 w 5420987"/>
              <a:gd name="connsiteY1403" fmla="*/ 2096402 h 5176903"/>
              <a:gd name="connsiteX1404" fmla="*/ 715289 w 5420987"/>
              <a:gd name="connsiteY1404" fmla="*/ 2111145 h 5176903"/>
              <a:gd name="connsiteX1405" fmla="*/ 713849 w 5420987"/>
              <a:gd name="connsiteY1405" fmla="*/ 2127281 h 5176903"/>
              <a:gd name="connsiteX1406" fmla="*/ 707736 w 5420987"/>
              <a:gd name="connsiteY1406" fmla="*/ 2133683 h 5176903"/>
              <a:gd name="connsiteX1407" fmla="*/ 698646 w 5420987"/>
              <a:gd name="connsiteY1407" fmla="*/ 2133489 h 5176903"/>
              <a:gd name="connsiteX1408" fmla="*/ 713521 w 5420987"/>
              <a:gd name="connsiteY1408" fmla="*/ 2130953 h 5176903"/>
              <a:gd name="connsiteX1409" fmla="*/ 713849 w 5420987"/>
              <a:gd name="connsiteY1409" fmla="*/ 2127281 h 5176903"/>
              <a:gd name="connsiteX1410" fmla="*/ 714771 w 5420987"/>
              <a:gd name="connsiteY1410" fmla="*/ 2126316 h 5176903"/>
              <a:gd name="connsiteX1411" fmla="*/ 716243 w 5420987"/>
              <a:gd name="connsiteY1411" fmla="*/ 2113264 h 5176903"/>
              <a:gd name="connsiteX1412" fmla="*/ 715289 w 5420987"/>
              <a:gd name="connsiteY1412" fmla="*/ 2111145 h 5176903"/>
              <a:gd name="connsiteX1413" fmla="*/ 715741 w 5420987"/>
              <a:gd name="connsiteY1413" fmla="*/ 2106079 h 5176903"/>
              <a:gd name="connsiteX1414" fmla="*/ 708332 w 5420987"/>
              <a:gd name="connsiteY1414" fmla="*/ 2014799 h 5176903"/>
              <a:gd name="connsiteX1415" fmla="*/ 741875 w 5420987"/>
              <a:gd name="connsiteY1415" fmla="*/ 2019964 h 5176903"/>
              <a:gd name="connsiteX1416" fmla="*/ 761871 w 5420987"/>
              <a:gd name="connsiteY1416" fmla="*/ 2057380 h 5176903"/>
              <a:gd name="connsiteX1417" fmla="*/ 772182 w 5420987"/>
              <a:gd name="connsiteY1417" fmla="*/ 2101890 h 5176903"/>
              <a:gd name="connsiteX1418" fmla="*/ 814115 w 5420987"/>
              <a:gd name="connsiteY1418" fmla="*/ 2108346 h 5176903"/>
              <a:gd name="connsiteX1419" fmla="*/ 862170 w 5420987"/>
              <a:gd name="connsiteY1419" fmla="*/ 2102871 h 5176903"/>
              <a:gd name="connsiteX1420" fmla="*/ 993433 w 5420987"/>
              <a:gd name="connsiteY1420" fmla="*/ 2170294 h 5176903"/>
              <a:gd name="connsiteX1421" fmla="*/ 1021820 w 5420987"/>
              <a:gd name="connsiteY1421" fmla="*/ 2097405 h 5176903"/>
              <a:gd name="connsiteX1422" fmla="*/ 1031828 w 5420987"/>
              <a:gd name="connsiteY1422" fmla="*/ 2068565 h 5176903"/>
              <a:gd name="connsiteX1423" fmla="*/ 1037986 w 5420987"/>
              <a:gd name="connsiteY1423" fmla="*/ 2056933 h 5176903"/>
              <a:gd name="connsiteX1424" fmla="*/ 1053433 w 5420987"/>
              <a:gd name="connsiteY1424" fmla="*/ 2059350 h 5176903"/>
              <a:gd name="connsiteX1425" fmla="*/ 1055684 w 5420987"/>
              <a:gd name="connsiteY1425" fmla="*/ 2059136 h 5176903"/>
              <a:gd name="connsiteX1426" fmla="*/ 1060741 w 5420987"/>
              <a:gd name="connsiteY1426" fmla="*/ 2068363 h 5176903"/>
              <a:gd name="connsiteX1427" fmla="*/ 1069880 w 5420987"/>
              <a:gd name="connsiteY1427" fmla="*/ 2091926 h 5176903"/>
              <a:gd name="connsiteX1428" fmla="*/ 1070927 w 5420987"/>
              <a:gd name="connsiteY1428" fmla="*/ 2057684 h 5176903"/>
              <a:gd name="connsiteX1429" fmla="*/ 1055684 w 5420987"/>
              <a:gd name="connsiteY1429" fmla="*/ 2059136 h 5176903"/>
              <a:gd name="connsiteX1430" fmla="*/ 1053169 w 5420987"/>
              <a:gd name="connsiteY1430" fmla="*/ 2054547 h 5176903"/>
              <a:gd name="connsiteX1431" fmla="*/ 1041382 w 5420987"/>
              <a:gd name="connsiteY1431" fmla="*/ 2050520 h 5176903"/>
              <a:gd name="connsiteX1432" fmla="*/ 1037986 w 5420987"/>
              <a:gd name="connsiteY1432" fmla="*/ 2056933 h 5176903"/>
              <a:gd name="connsiteX1433" fmla="*/ 1027566 w 5420987"/>
              <a:gd name="connsiteY1433" fmla="*/ 2055302 h 5176903"/>
              <a:gd name="connsiteX1434" fmla="*/ 1026351 w 5420987"/>
              <a:gd name="connsiteY1434" fmla="*/ 2012259 h 5176903"/>
              <a:gd name="connsiteX1435" fmla="*/ 1073115 w 5420987"/>
              <a:gd name="connsiteY1435" fmla="*/ 2015164 h 5176903"/>
              <a:gd name="connsiteX1436" fmla="*/ 1074082 w 5420987"/>
              <a:gd name="connsiteY1436" fmla="*/ 2036776 h 5176903"/>
              <a:gd name="connsiteX1437" fmla="*/ 1073115 w 5420987"/>
              <a:gd name="connsiteY1437" fmla="*/ 2015164 h 5176903"/>
              <a:gd name="connsiteX1438" fmla="*/ 1092469 w 5420987"/>
              <a:gd name="connsiteY1438" fmla="*/ 2000976 h 5176903"/>
              <a:gd name="connsiteX1439" fmla="*/ 1109892 w 5420987"/>
              <a:gd name="connsiteY1439" fmla="*/ 1943568 h 5176903"/>
              <a:gd name="connsiteX1440" fmla="*/ 1142143 w 5420987"/>
              <a:gd name="connsiteY1440" fmla="*/ 1957122 h 5176903"/>
              <a:gd name="connsiteX1441" fmla="*/ 1191818 w 5420987"/>
              <a:gd name="connsiteY1441" fmla="*/ 1913260 h 5176903"/>
              <a:gd name="connsiteX1442" fmla="*/ 1224069 w 5420987"/>
              <a:gd name="connsiteY1442" fmla="*/ 1926815 h 5176903"/>
              <a:gd name="connsiteX1443" fmla="*/ 1220520 w 5420987"/>
              <a:gd name="connsiteY1443" fmla="*/ 1921973 h 5176903"/>
              <a:gd name="connsiteX1444" fmla="*/ 1257626 w 5420987"/>
              <a:gd name="connsiteY1444" fmla="*/ 1820379 h 5176903"/>
              <a:gd name="connsiteX1445" fmla="*/ 1315686 w 5420987"/>
              <a:gd name="connsiteY1445" fmla="*/ 1777813 h 5176903"/>
              <a:gd name="connsiteX1446" fmla="*/ 1334058 w 5420987"/>
              <a:gd name="connsiteY1446" fmla="*/ 1853611 h 5176903"/>
              <a:gd name="connsiteX1447" fmla="*/ 1285675 w 5420987"/>
              <a:gd name="connsiteY1447" fmla="*/ 1889084 h 5176903"/>
              <a:gd name="connsiteX1448" fmla="*/ 1290516 w 5420987"/>
              <a:gd name="connsiteY1448" fmla="*/ 1885534 h 5176903"/>
              <a:gd name="connsiteX1449" fmla="*/ 1322361 w 5420987"/>
              <a:gd name="connsiteY1449" fmla="*/ 1922630 h 5176903"/>
              <a:gd name="connsiteX1450" fmla="*/ 1327387 w 5420987"/>
              <a:gd name="connsiteY1450" fmla="*/ 1955242 h 5176903"/>
              <a:gd name="connsiteX1451" fmla="*/ 1322114 w 5420987"/>
              <a:gd name="connsiteY1451" fmla="*/ 1959079 h 5176903"/>
              <a:gd name="connsiteX1452" fmla="*/ 1329124 w 5420987"/>
              <a:gd name="connsiteY1452" fmla="*/ 1966196 h 5176903"/>
              <a:gd name="connsiteX1453" fmla="*/ 1338232 w 5420987"/>
              <a:gd name="connsiteY1453" fmla="*/ 2021652 h 5176903"/>
              <a:gd name="connsiteX1454" fmla="*/ 1296341 w 5420987"/>
              <a:gd name="connsiteY1454" fmla="*/ 2053293 h 5176903"/>
              <a:gd name="connsiteX1455" fmla="*/ 1293621 w 5420987"/>
              <a:gd name="connsiteY1455" fmla="*/ 2053402 h 5176903"/>
              <a:gd name="connsiteX1456" fmla="*/ 1282754 w 5420987"/>
              <a:gd name="connsiteY1456" fmla="*/ 2047447 h 5176903"/>
              <a:gd name="connsiteX1457" fmla="*/ 1290470 w 5420987"/>
              <a:gd name="connsiteY1457" fmla="*/ 2053529 h 5176903"/>
              <a:gd name="connsiteX1458" fmla="*/ 1293621 w 5420987"/>
              <a:gd name="connsiteY1458" fmla="*/ 2053402 h 5176903"/>
              <a:gd name="connsiteX1459" fmla="*/ 1293641 w 5420987"/>
              <a:gd name="connsiteY1459" fmla="*/ 2053413 h 5176903"/>
              <a:gd name="connsiteX1460" fmla="*/ 1308879 w 5420987"/>
              <a:gd name="connsiteY1460" fmla="*/ 2072929 h 5176903"/>
              <a:gd name="connsiteX1461" fmla="*/ 1344045 w 5420987"/>
              <a:gd name="connsiteY1461" fmla="*/ 1981343 h 5176903"/>
              <a:gd name="connsiteX1462" fmla="*/ 1329124 w 5420987"/>
              <a:gd name="connsiteY1462" fmla="*/ 1966196 h 5176903"/>
              <a:gd name="connsiteX1463" fmla="*/ 1328333 w 5420987"/>
              <a:gd name="connsiteY1463" fmla="*/ 1961376 h 5176903"/>
              <a:gd name="connsiteX1464" fmla="*/ 1327387 w 5420987"/>
              <a:gd name="connsiteY1464" fmla="*/ 1955242 h 5176903"/>
              <a:gd name="connsiteX1465" fmla="*/ 1343186 w 5420987"/>
              <a:gd name="connsiteY1465" fmla="*/ 1943747 h 5176903"/>
              <a:gd name="connsiteX1466" fmla="*/ 1364366 w 5420987"/>
              <a:gd name="connsiteY1466" fmla="*/ 1935537 h 5176903"/>
              <a:gd name="connsiteX1467" fmla="*/ 1377921 w 5420987"/>
              <a:gd name="connsiteY1467" fmla="*/ 1903287 h 5176903"/>
              <a:gd name="connsiteX1468" fmla="*/ 1401786 w 5420987"/>
              <a:gd name="connsiteY1468" fmla="*/ 1915546 h 5176903"/>
              <a:gd name="connsiteX1469" fmla="*/ 1390832 w 5420987"/>
              <a:gd name="connsiteY1469" fmla="*/ 1819431 h 5176903"/>
              <a:gd name="connsiteX1470" fmla="*/ 1490492 w 5420987"/>
              <a:gd name="connsiteY1470" fmla="*/ 1813312 h 5176903"/>
              <a:gd name="connsiteX1471" fmla="*/ 1506611 w 5420987"/>
              <a:gd name="connsiteY1471" fmla="*/ 1875885 h 5176903"/>
              <a:gd name="connsiteX1472" fmla="*/ 1498507 w 5420987"/>
              <a:gd name="connsiteY1472" fmla="*/ 1886710 h 5176903"/>
              <a:gd name="connsiteX1473" fmla="*/ 1497413 w 5420987"/>
              <a:gd name="connsiteY1473" fmla="*/ 1887716 h 5176903"/>
              <a:gd name="connsiteX1474" fmla="*/ 1490715 w 5420987"/>
              <a:gd name="connsiteY1474" fmla="*/ 1885582 h 5176903"/>
              <a:gd name="connsiteX1475" fmla="*/ 1490644 w 5420987"/>
              <a:gd name="connsiteY1475" fmla="*/ 1885501 h 5176903"/>
              <a:gd name="connsiteX1476" fmla="*/ 1481454 w 5420987"/>
              <a:gd name="connsiteY1476" fmla="*/ 1872016 h 5176903"/>
              <a:gd name="connsiteX1477" fmla="*/ 1484178 w 5420987"/>
              <a:gd name="connsiteY1477" fmla="*/ 1883500 h 5176903"/>
              <a:gd name="connsiteX1478" fmla="*/ 1490715 w 5420987"/>
              <a:gd name="connsiteY1478" fmla="*/ 1885582 h 5176903"/>
              <a:gd name="connsiteX1479" fmla="*/ 1494756 w 5420987"/>
              <a:gd name="connsiteY1479" fmla="*/ 1890158 h 5176903"/>
              <a:gd name="connsiteX1480" fmla="*/ 1497413 w 5420987"/>
              <a:gd name="connsiteY1480" fmla="*/ 1887716 h 5176903"/>
              <a:gd name="connsiteX1481" fmla="*/ 1504955 w 5420987"/>
              <a:gd name="connsiteY1481" fmla="*/ 1890118 h 5176903"/>
              <a:gd name="connsiteX1482" fmla="*/ 1534026 w 5420987"/>
              <a:gd name="connsiteY1482" fmla="*/ 1892985 h 5176903"/>
              <a:gd name="connsiteX1483" fmla="*/ 1574334 w 5420987"/>
              <a:gd name="connsiteY1483" fmla="*/ 1937823 h 5176903"/>
              <a:gd name="connsiteX1484" fmla="*/ 1619169 w 5420987"/>
              <a:gd name="connsiteY1484" fmla="*/ 1897510 h 5176903"/>
              <a:gd name="connsiteX1485" fmla="*/ 1641122 w 5420987"/>
              <a:gd name="connsiteY1485" fmla="*/ 1754956 h 5176903"/>
              <a:gd name="connsiteX1486" fmla="*/ 1652086 w 5420987"/>
              <a:gd name="connsiteY1486" fmla="*/ 1739475 h 5176903"/>
              <a:gd name="connsiteX1487" fmla="*/ 1685003 w 5420987"/>
              <a:gd name="connsiteY1487" fmla="*/ 1581439 h 5176903"/>
              <a:gd name="connsiteX1488" fmla="*/ 1704357 w 5420987"/>
              <a:gd name="connsiteY1488" fmla="*/ 1567251 h 5176903"/>
              <a:gd name="connsiteX1489" fmla="*/ 1695009 w 5420987"/>
              <a:gd name="connsiteY1489" fmla="*/ 1544348 h 5176903"/>
              <a:gd name="connsiteX1490" fmla="*/ 1818862 w 5420987"/>
              <a:gd name="connsiteY1490" fmla="*/ 1520501 h 5176903"/>
              <a:gd name="connsiteX1491" fmla="*/ 1801142 w 5420987"/>
              <a:gd name="connsiteY1491" fmla="*/ 1384712 h 5176903"/>
              <a:gd name="connsiteX1492" fmla="*/ 1873063 w 5420987"/>
              <a:gd name="connsiteY1492" fmla="*/ 1391496 h 5176903"/>
              <a:gd name="connsiteX1493" fmla="*/ 1866279 w 5420987"/>
              <a:gd name="connsiteY1493" fmla="*/ 1463416 h 5176903"/>
              <a:gd name="connsiteX1494" fmla="*/ 1873050 w 5420987"/>
              <a:gd name="connsiteY1494" fmla="*/ 1503086 h 5176903"/>
              <a:gd name="connsiteX1495" fmla="*/ 1900136 w 5420987"/>
              <a:gd name="connsiteY1495" fmla="*/ 1550183 h 5176903"/>
              <a:gd name="connsiteX1496" fmla="*/ 1873050 w 5420987"/>
              <a:gd name="connsiteY1496" fmla="*/ 1503086 h 5176903"/>
              <a:gd name="connsiteX1497" fmla="*/ 1945937 w 5420987"/>
              <a:gd name="connsiteY1497" fmla="*/ 1531482 h 5176903"/>
              <a:gd name="connsiteX1498" fmla="*/ 1960126 w 5420987"/>
              <a:gd name="connsiteY1498" fmla="*/ 1550835 h 5176903"/>
              <a:gd name="connsiteX1499" fmla="*/ 1958858 w 5420987"/>
              <a:gd name="connsiteY1499" fmla="*/ 1527701 h 5176903"/>
              <a:gd name="connsiteX1500" fmla="*/ 1988557 w 5420987"/>
              <a:gd name="connsiteY1500" fmla="*/ 1521554 h 5176903"/>
              <a:gd name="connsiteX1501" fmla="*/ 1992221 w 5420987"/>
              <a:gd name="connsiteY1501" fmla="*/ 1523583 h 5176903"/>
              <a:gd name="connsiteX1502" fmla="*/ 2029793 w 5420987"/>
              <a:gd name="connsiteY1502" fmla="*/ 1544393 h 5176903"/>
              <a:gd name="connsiteX1503" fmla="*/ 1987214 w 5420987"/>
              <a:gd name="connsiteY1503" fmla="*/ 1597923 h 5176903"/>
              <a:gd name="connsiteX1504" fmla="*/ 2032363 w 5420987"/>
              <a:gd name="connsiteY1504" fmla="*/ 1639213 h 5176903"/>
              <a:gd name="connsiteX1505" fmla="*/ 2046552 w 5420987"/>
              <a:gd name="connsiteY1505" fmla="*/ 1658566 h 5176903"/>
              <a:gd name="connsiteX1506" fmla="*/ 2048437 w 5420987"/>
              <a:gd name="connsiteY1506" fmla="*/ 1661138 h 5176903"/>
              <a:gd name="connsiteX1507" fmla="*/ 2045260 w 5420987"/>
              <a:gd name="connsiteY1507" fmla="*/ 1666956 h 5176903"/>
              <a:gd name="connsiteX1508" fmla="*/ 2053923 w 5420987"/>
              <a:gd name="connsiteY1508" fmla="*/ 1668620 h 5176903"/>
              <a:gd name="connsiteX1509" fmla="*/ 2057195 w 5420987"/>
              <a:gd name="connsiteY1509" fmla="*/ 1673084 h 5176903"/>
              <a:gd name="connsiteX1510" fmla="*/ 2059330 w 5420987"/>
              <a:gd name="connsiteY1510" fmla="*/ 1669659 h 5176903"/>
              <a:gd name="connsiteX1511" fmla="*/ 2053923 w 5420987"/>
              <a:gd name="connsiteY1511" fmla="*/ 1668620 h 5176903"/>
              <a:gd name="connsiteX1512" fmla="*/ 2048437 w 5420987"/>
              <a:gd name="connsiteY1512" fmla="*/ 1661138 h 5176903"/>
              <a:gd name="connsiteX1513" fmla="*/ 2064861 w 5420987"/>
              <a:gd name="connsiteY1513" fmla="*/ 1631066 h 5176903"/>
              <a:gd name="connsiteX1514" fmla="*/ 2054622 w 5420987"/>
              <a:gd name="connsiteY1514" fmla="*/ 1578259 h 5176903"/>
              <a:gd name="connsiteX1515" fmla="*/ 2067827 w 5420987"/>
              <a:gd name="connsiteY1515" fmla="*/ 1536498 h 5176903"/>
              <a:gd name="connsiteX1516" fmla="*/ 2072606 w 5420987"/>
              <a:gd name="connsiteY1516" fmla="*/ 1520558 h 5176903"/>
              <a:gd name="connsiteX1517" fmla="*/ 2116398 w 5420987"/>
              <a:gd name="connsiteY1517" fmla="*/ 1497635 h 5176903"/>
              <a:gd name="connsiteX1518" fmla="*/ 2169456 w 5420987"/>
              <a:gd name="connsiteY1518" fmla="*/ 1501512 h 5176903"/>
              <a:gd name="connsiteX1519" fmla="*/ 2142679 w 5420987"/>
              <a:gd name="connsiteY1519" fmla="*/ 1536021 h 5176903"/>
              <a:gd name="connsiteX1520" fmla="*/ 2282014 w 5420987"/>
              <a:gd name="connsiteY1520" fmla="*/ 1523137 h 5176903"/>
              <a:gd name="connsiteX1521" fmla="*/ 2299748 w 5420987"/>
              <a:gd name="connsiteY1521" fmla="*/ 1547326 h 5176903"/>
              <a:gd name="connsiteX1522" fmla="*/ 2268464 w 5420987"/>
              <a:gd name="connsiteY1522" fmla="*/ 1555384 h 5176903"/>
              <a:gd name="connsiteX1523" fmla="*/ 2337802 w 5420987"/>
              <a:gd name="connsiteY1523" fmla="*/ 1578939 h 5176903"/>
              <a:gd name="connsiteX1524" fmla="*/ 2347794 w 5420987"/>
              <a:gd name="connsiteY1524" fmla="*/ 1653447 h 5176903"/>
              <a:gd name="connsiteX1525" fmla="*/ 2355217 w 5420987"/>
              <a:gd name="connsiteY1525" fmla="*/ 1633127 h 5176903"/>
              <a:gd name="connsiteX1526" fmla="*/ 2391994 w 5420987"/>
              <a:gd name="connsiteY1526" fmla="*/ 1561530 h 5176903"/>
              <a:gd name="connsiteX1527" fmla="*/ 2427454 w 5420987"/>
              <a:gd name="connsiteY1527" fmla="*/ 1605618 h 5176903"/>
              <a:gd name="connsiteX1528" fmla="*/ 2427232 w 5420987"/>
              <a:gd name="connsiteY1528" fmla="*/ 1607305 h 5176903"/>
              <a:gd name="connsiteX1529" fmla="*/ 2422559 w 5420987"/>
              <a:gd name="connsiteY1529" fmla="*/ 1612577 h 5176903"/>
              <a:gd name="connsiteX1530" fmla="*/ 2423588 w 5420987"/>
              <a:gd name="connsiteY1530" fmla="*/ 1635069 h 5176903"/>
              <a:gd name="connsiteX1531" fmla="*/ 2427232 w 5420987"/>
              <a:gd name="connsiteY1531" fmla="*/ 1607305 h 5176903"/>
              <a:gd name="connsiteX1532" fmla="*/ 2439036 w 5420987"/>
              <a:gd name="connsiteY1532" fmla="*/ 1593989 h 5176903"/>
              <a:gd name="connsiteX1533" fmla="*/ 2493908 w 5420987"/>
              <a:gd name="connsiteY1533" fmla="*/ 1568637 h 5176903"/>
              <a:gd name="connsiteX1534" fmla="*/ 2572928 w 5420987"/>
              <a:gd name="connsiteY1534" fmla="*/ 1585094 h 5176903"/>
              <a:gd name="connsiteX1535" fmla="*/ 2596793 w 5420987"/>
              <a:gd name="connsiteY1535" fmla="*/ 1597353 h 5176903"/>
              <a:gd name="connsiteX1536" fmla="*/ 2582604 w 5420987"/>
              <a:gd name="connsiteY1536" fmla="*/ 1577999 h 5176903"/>
              <a:gd name="connsiteX1537" fmla="*/ 2613586 w 5420987"/>
              <a:gd name="connsiteY1537" fmla="*/ 1553196 h 5176903"/>
              <a:gd name="connsiteX1538" fmla="*/ 2602618 w 5420987"/>
              <a:gd name="connsiteY1538" fmla="*/ 1534393 h 5176903"/>
              <a:gd name="connsiteX1539" fmla="*/ 2609987 w 5420987"/>
              <a:gd name="connsiteY1539" fmla="*/ 1529102 h 5176903"/>
              <a:gd name="connsiteX1540" fmla="*/ 2685175 w 5420987"/>
              <a:gd name="connsiteY1540" fmla="*/ 1525122 h 5176903"/>
              <a:gd name="connsiteX1541" fmla="*/ 2696292 w 5420987"/>
              <a:gd name="connsiteY1541" fmla="*/ 1606236 h 5176903"/>
              <a:gd name="connsiteX1542" fmla="*/ 2696077 w 5420987"/>
              <a:gd name="connsiteY1542" fmla="*/ 1610742 h 5176903"/>
              <a:gd name="connsiteX1543" fmla="*/ 2693875 w 5420987"/>
              <a:gd name="connsiteY1543" fmla="*/ 1608011 h 5176903"/>
              <a:gd name="connsiteX1544" fmla="*/ 2696051 w 5420987"/>
              <a:gd name="connsiteY1544" fmla="*/ 1611296 h 5176903"/>
              <a:gd name="connsiteX1545" fmla="*/ 2696077 w 5420987"/>
              <a:gd name="connsiteY1545" fmla="*/ 1610742 h 5176903"/>
              <a:gd name="connsiteX1546" fmla="*/ 2704123 w 5420987"/>
              <a:gd name="connsiteY1546" fmla="*/ 1620723 h 5176903"/>
              <a:gd name="connsiteX1547" fmla="*/ 2688058 w 5420987"/>
              <a:gd name="connsiteY1547" fmla="*/ 1701544 h 5176903"/>
              <a:gd name="connsiteX1548" fmla="*/ 2730625 w 5420987"/>
              <a:gd name="connsiteY1548" fmla="*/ 1759604 h 5176903"/>
              <a:gd name="connsiteX1549" fmla="*/ 2759664 w 5420987"/>
              <a:gd name="connsiteY1549" fmla="*/ 1626725 h 5176903"/>
              <a:gd name="connsiteX1550" fmla="*/ 2789661 w 5420987"/>
              <a:gd name="connsiteY1550" fmla="*/ 1627053 h 5176903"/>
              <a:gd name="connsiteX1551" fmla="*/ 2792155 w 5420987"/>
              <a:gd name="connsiteY1551" fmla="*/ 1630072 h 5176903"/>
              <a:gd name="connsiteX1552" fmla="*/ 2793207 w 5420987"/>
              <a:gd name="connsiteY1552" fmla="*/ 1631889 h 5176903"/>
              <a:gd name="connsiteX1553" fmla="*/ 2793517 w 5420987"/>
              <a:gd name="connsiteY1553" fmla="*/ 1631720 h 5176903"/>
              <a:gd name="connsiteX1554" fmla="*/ 2797915 w 5420987"/>
              <a:gd name="connsiteY1554" fmla="*/ 1637042 h 5176903"/>
              <a:gd name="connsiteX1555" fmla="*/ 2801374 w 5420987"/>
              <a:gd name="connsiteY1555" fmla="*/ 1640539 h 5176903"/>
              <a:gd name="connsiteX1556" fmla="*/ 2800301 w 5420987"/>
              <a:gd name="connsiteY1556" fmla="*/ 1641566 h 5176903"/>
              <a:gd name="connsiteX1557" fmla="*/ 2800301 w 5420987"/>
              <a:gd name="connsiteY1557" fmla="*/ 1641568 h 5176903"/>
              <a:gd name="connsiteX1558" fmla="*/ 2795465 w 5420987"/>
              <a:gd name="connsiteY1558" fmla="*/ 1645112 h 5176903"/>
              <a:gd name="connsiteX1559" fmla="*/ 2800545 w 5420987"/>
              <a:gd name="connsiteY1559" fmla="*/ 1646970 h 5176903"/>
              <a:gd name="connsiteX1560" fmla="*/ 2800301 w 5420987"/>
              <a:gd name="connsiteY1560" fmla="*/ 1641568 h 5176903"/>
              <a:gd name="connsiteX1561" fmla="*/ 2801513 w 5420987"/>
              <a:gd name="connsiteY1561" fmla="*/ 1640680 h 5176903"/>
              <a:gd name="connsiteX1562" fmla="*/ 2801374 w 5420987"/>
              <a:gd name="connsiteY1562" fmla="*/ 1640539 h 5176903"/>
              <a:gd name="connsiteX1563" fmla="*/ 2819969 w 5420987"/>
              <a:gd name="connsiteY1563" fmla="*/ 1622732 h 5176903"/>
              <a:gd name="connsiteX1564" fmla="*/ 2817087 w 5420987"/>
              <a:gd name="connsiteY1564" fmla="*/ 1618801 h 5176903"/>
              <a:gd name="connsiteX1565" fmla="*/ 2793517 w 5420987"/>
              <a:gd name="connsiteY1565" fmla="*/ 1631720 h 5176903"/>
              <a:gd name="connsiteX1566" fmla="*/ 2792155 w 5420987"/>
              <a:gd name="connsiteY1566" fmla="*/ 1630072 h 5176903"/>
              <a:gd name="connsiteX1567" fmla="*/ 2777529 w 5420987"/>
              <a:gd name="connsiteY1567" fmla="*/ 1604796 h 5176903"/>
              <a:gd name="connsiteX1568" fmla="*/ 2788070 w 5420987"/>
              <a:gd name="connsiteY1568" fmla="*/ 1442242 h 5176903"/>
              <a:gd name="connsiteX1569" fmla="*/ 2785176 w 5420987"/>
              <a:gd name="connsiteY1569" fmla="*/ 1377415 h 5176903"/>
              <a:gd name="connsiteX1570" fmla="*/ 2784551 w 5420987"/>
              <a:gd name="connsiteY1570" fmla="*/ 1214216 h 5176903"/>
              <a:gd name="connsiteX1571" fmla="*/ 2791975 w 5420987"/>
              <a:gd name="connsiteY1571" fmla="*/ 1193895 h 5176903"/>
              <a:gd name="connsiteX1572" fmla="*/ 2791854 w 5420987"/>
              <a:gd name="connsiteY1572" fmla="*/ 1191193 h 5176903"/>
              <a:gd name="connsiteX1573" fmla="*/ 2799386 w 5420987"/>
              <a:gd name="connsiteY1573" fmla="*/ 1187817 h 5176903"/>
              <a:gd name="connsiteX1574" fmla="*/ 2799745 w 5420987"/>
              <a:gd name="connsiteY1574" fmla="*/ 1189592 h 5176903"/>
              <a:gd name="connsiteX1575" fmla="*/ 2801652 w 5420987"/>
              <a:gd name="connsiteY1575" fmla="*/ 1186801 h 5176903"/>
              <a:gd name="connsiteX1576" fmla="*/ 2799386 w 5420987"/>
              <a:gd name="connsiteY1576" fmla="*/ 1187817 h 5176903"/>
              <a:gd name="connsiteX1577" fmla="*/ 2797538 w 5420987"/>
              <a:gd name="connsiteY1577" fmla="*/ 1178656 h 5176903"/>
              <a:gd name="connsiteX1578" fmla="*/ 2801661 w 5420987"/>
              <a:gd name="connsiteY1578" fmla="*/ 1075205 h 5176903"/>
              <a:gd name="connsiteX1579" fmla="*/ 2819920 w 5420987"/>
              <a:gd name="connsiteY1579" fmla="*/ 1078124 h 5176903"/>
              <a:gd name="connsiteX1580" fmla="*/ 2820974 w 5420987"/>
              <a:gd name="connsiteY1580" fmla="*/ 1078715 h 5176903"/>
              <a:gd name="connsiteX1581" fmla="*/ 2837133 w 5420987"/>
              <a:gd name="connsiteY1581" fmla="*/ 1123589 h 5176903"/>
              <a:gd name="connsiteX1582" fmla="*/ 2825526 w 5420987"/>
              <a:gd name="connsiteY1582" fmla="*/ 1087464 h 5176903"/>
              <a:gd name="connsiteX1583" fmla="*/ 2824441 w 5420987"/>
              <a:gd name="connsiteY1583" fmla="*/ 1078847 h 5176903"/>
              <a:gd name="connsiteX1584" fmla="*/ 2819920 w 5420987"/>
              <a:gd name="connsiteY1584" fmla="*/ 1078124 h 5176903"/>
              <a:gd name="connsiteX1585" fmla="*/ 2813873 w 5420987"/>
              <a:gd name="connsiteY1585" fmla="*/ 1074737 h 5176903"/>
              <a:gd name="connsiteX1586" fmla="*/ 2801661 w 5420987"/>
              <a:gd name="connsiteY1586" fmla="*/ 1075205 h 5176903"/>
              <a:gd name="connsiteX1587" fmla="*/ 2811666 w 5420987"/>
              <a:gd name="connsiteY1587" fmla="*/ 1038114 h 5176903"/>
              <a:gd name="connsiteX1588" fmla="*/ 2861669 w 5420987"/>
              <a:gd name="connsiteY1588" fmla="*/ 964263 h 5176903"/>
              <a:gd name="connsiteX1589" fmla="*/ 2793941 w 5420987"/>
              <a:gd name="connsiteY1589" fmla="*/ 902329 h 5176903"/>
              <a:gd name="connsiteX1590" fmla="*/ 2831996 w 5420987"/>
              <a:gd name="connsiteY1590" fmla="*/ 933941 h 5176903"/>
              <a:gd name="connsiteX1591" fmla="*/ 2938754 w 5420987"/>
              <a:gd name="connsiteY1591" fmla="*/ 937505 h 5176903"/>
              <a:gd name="connsiteX1592" fmla="*/ 2951653 w 5420987"/>
              <a:gd name="connsiteY1592" fmla="*/ 965239 h 5176903"/>
              <a:gd name="connsiteX1593" fmla="*/ 2997454 w 5420987"/>
              <a:gd name="connsiteY1593" fmla="*/ 946538 h 5176903"/>
              <a:gd name="connsiteX1594" fmla="*/ 3042292 w 5420987"/>
              <a:gd name="connsiteY1594" fmla="*/ 906230 h 5176903"/>
              <a:gd name="connsiteX1595" fmla="*/ 3084545 w 5420987"/>
              <a:gd name="connsiteY1595" fmla="*/ 882688 h 5176903"/>
              <a:gd name="connsiteX1596" fmla="*/ 3144859 w 5420987"/>
              <a:gd name="connsiteY1596" fmla="*/ 853347 h 5176903"/>
              <a:gd name="connsiteX1597" fmla="*/ 3182183 w 5420987"/>
              <a:gd name="connsiteY1597" fmla="*/ 850509 h 5176903"/>
              <a:gd name="connsiteX1598" fmla="*/ 3188268 w 5420987"/>
              <a:gd name="connsiteY1598" fmla="*/ 849546 h 5176903"/>
              <a:gd name="connsiteX1599" fmla="*/ 3188078 w 5420987"/>
              <a:gd name="connsiteY1599" fmla="*/ 851417 h 5176903"/>
              <a:gd name="connsiteX1600" fmla="*/ 3198388 w 5420987"/>
              <a:gd name="connsiteY1600" fmla="*/ 847945 h 5176903"/>
              <a:gd name="connsiteX1601" fmla="*/ 3199368 w 5420987"/>
              <a:gd name="connsiteY1601" fmla="*/ 847790 h 5176903"/>
              <a:gd name="connsiteX1602" fmla="*/ 3200104 w 5420987"/>
              <a:gd name="connsiteY1602" fmla="*/ 847368 h 5176903"/>
              <a:gd name="connsiteX1603" fmla="*/ 3198388 w 5420987"/>
              <a:gd name="connsiteY1603" fmla="*/ 847945 h 5176903"/>
              <a:gd name="connsiteX1604" fmla="*/ 3188268 w 5420987"/>
              <a:gd name="connsiteY1604" fmla="*/ 849546 h 5176903"/>
              <a:gd name="connsiteX1605" fmla="*/ 3191080 w 5420987"/>
              <a:gd name="connsiteY1605" fmla="*/ 821901 h 5176903"/>
              <a:gd name="connsiteX1606" fmla="*/ 3252270 w 5420987"/>
              <a:gd name="connsiteY1606" fmla="*/ 796920 h 5176903"/>
              <a:gd name="connsiteX1607" fmla="*/ 3277099 w 5420987"/>
              <a:gd name="connsiteY1607" fmla="*/ 830786 h 5176903"/>
              <a:gd name="connsiteX1608" fmla="*/ 3308059 w 5420987"/>
              <a:gd name="connsiteY1608" fmla="*/ 852722 h 5176903"/>
              <a:gd name="connsiteX1609" fmla="*/ 3277099 w 5420987"/>
              <a:gd name="connsiteY1609" fmla="*/ 830786 h 5176903"/>
              <a:gd name="connsiteX1610" fmla="*/ 3372250 w 5420987"/>
              <a:gd name="connsiteY1610" fmla="*/ 798225 h 5176903"/>
              <a:gd name="connsiteX1611" fmla="*/ 3314190 w 5420987"/>
              <a:gd name="connsiteY1611" fmla="*/ 840792 h 5176903"/>
              <a:gd name="connsiteX1612" fmla="*/ 3372250 w 5420987"/>
              <a:gd name="connsiteY1612" fmla="*/ 798225 h 5176903"/>
              <a:gd name="connsiteX1613" fmla="*/ 3409338 w 5420987"/>
              <a:gd name="connsiteY1613" fmla="*/ 808225 h 5176903"/>
              <a:gd name="connsiteX1614" fmla="*/ 3441917 w 5420987"/>
              <a:gd name="connsiteY1614" fmla="*/ 791783 h 5176903"/>
              <a:gd name="connsiteX1615" fmla="*/ 3489978 w 5420987"/>
              <a:gd name="connsiteY1615" fmla="*/ 786304 h 5176903"/>
              <a:gd name="connsiteX1616" fmla="*/ 3441917 w 5420987"/>
              <a:gd name="connsiteY1616" fmla="*/ 791783 h 5176903"/>
              <a:gd name="connsiteX1617" fmla="*/ 3365485 w 5420987"/>
              <a:gd name="connsiteY1617" fmla="*/ 758551 h 5176903"/>
              <a:gd name="connsiteX1618" fmla="*/ 3419996 w 5420987"/>
              <a:gd name="connsiteY1618" fmla="*/ 711144 h 5176903"/>
              <a:gd name="connsiteX1619" fmla="*/ 3389036 w 5420987"/>
              <a:gd name="connsiteY1619" fmla="*/ 689208 h 5176903"/>
              <a:gd name="connsiteX1620" fmla="*/ 3488048 w 5420987"/>
              <a:gd name="connsiteY1620" fmla="*/ 743085 h 5176903"/>
              <a:gd name="connsiteX1621" fmla="*/ 3484188 w 5420987"/>
              <a:gd name="connsiteY1621" fmla="*/ 656647 h 5176903"/>
              <a:gd name="connsiteX1622" fmla="*/ 3483545 w 5420987"/>
              <a:gd name="connsiteY1622" fmla="*/ 605041 h 5176903"/>
              <a:gd name="connsiteX1623" fmla="*/ 3523871 w 5420987"/>
              <a:gd name="connsiteY1623" fmla="*/ 538285 h 5176903"/>
              <a:gd name="connsiteX1624" fmla="*/ 3481304 w 5420987"/>
              <a:gd name="connsiteY1624" fmla="*/ 480225 h 5176903"/>
              <a:gd name="connsiteX1625" fmla="*/ 3522593 w 5420987"/>
              <a:gd name="connsiteY1625" fmla="*/ 435076 h 5176903"/>
              <a:gd name="connsiteX1626" fmla="*/ 3560986 w 5420987"/>
              <a:gd name="connsiteY1626" fmla="*/ 325095 h 5176903"/>
              <a:gd name="connsiteX1627" fmla="*/ 3573263 w 5420987"/>
              <a:gd name="connsiteY1627" fmla="*/ 189635 h 5176903"/>
              <a:gd name="connsiteX1628" fmla="*/ 3614876 w 5420987"/>
              <a:gd name="connsiteY1628" fmla="*/ 114493 h 5176903"/>
              <a:gd name="connsiteX1629" fmla="*/ 3629394 w 5420987"/>
              <a:gd name="connsiteY1629" fmla="*/ 103849 h 5176903"/>
              <a:gd name="connsiteX1630" fmla="*/ 3696802 w 5420987"/>
              <a:gd name="connsiteY1630" fmla="*/ 84185 h 5176903"/>
              <a:gd name="connsiteX1631" fmla="*/ 3679717 w 5420987"/>
              <a:gd name="connsiteY1631" fmla="*/ 0 h 5176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</a:cxnLst>
            <a:rect l="l" t="t" r="r" b="b"/>
            <a:pathLst>
              <a:path w="5420987" h="5176903">
                <a:moveTo>
                  <a:pt x="3295937" y="5057214"/>
                </a:moveTo>
                <a:lnTo>
                  <a:pt x="3298503" y="5059088"/>
                </a:lnTo>
                <a:lnTo>
                  <a:pt x="3297711" y="5059631"/>
                </a:lnTo>
                <a:cubicBezTo>
                  <a:pt x="3294083" y="5062291"/>
                  <a:pt x="3295292" y="5061405"/>
                  <a:pt x="3295937" y="5057214"/>
                </a:cubicBezTo>
                <a:close/>
                <a:moveTo>
                  <a:pt x="3670716" y="5020487"/>
                </a:moveTo>
                <a:cubicBezTo>
                  <a:pt x="3659753" y="5035967"/>
                  <a:pt x="3648780" y="5051447"/>
                  <a:pt x="3637817" y="5066927"/>
                </a:cubicBezTo>
                <a:cubicBezTo>
                  <a:pt x="3692966" y="5071129"/>
                  <a:pt x="3692966" y="5071129"/>
                  <a:pt x="3711353" y="5035328"/>
                </a:cubicBezTo>
                <a:cubicBezTo>
                  <a:pt x="3678777" y="5051775"/>
                  <a:pt x="3690713" y="5057903"/>
                  <a:pt x="3670716" y="5020487"/>
                </a:cubicBezTo>
                <a:close/>
                <a:moveTo>
                  <a:pt x="3170155" y="5009947"/>
                </a:moveTo>
                <a:cubicBezTo>
                  <a:pt x="3167172" y="5008414"/>
                  <a:pt x="3165638" y="5011397"/>
                  <a:pt x="3160800" y="5014944"/>
                </a:cubicBezTo>
                <a:cubicBezTo>
                  <a:pt x="3182084" y="5043974"/>
                  <a:pt x="3183375" y="5035584"/>
                  <a:pt x="3164022" y="5049773"/>
                </a:cubicBezTo>
                <a:cubicBezTo>
                  <a:pt x="3237238" y="5048172"/>
                  <a:pt x="3231434" y="5030114"/>
                  <a:pt x="3188211" y="5032039"/>
                </a:cubicBezTo>
                <a:cubicBezTo>
                  <a:pt x="3177571" y="5017526"/>
                  <a:pt x="3173138" y="5011479"/>
                  <a:pt x="3170155" y="5009947"/>
                </a:cubicBezTo>
                <a:close/>
                <a:moveTo>
                  <a:pt x="3003728" y="5003634"/>
                </a:moveTo>
                <a:cubicBezTo>
                  <a:pt x="3001146" y="5020405"/>
                  <a:pt x="2997600" y="5015569"/>
                  <a:pt x="3015663" y="5009761"/>
                </a:cubicBezTo>
                <a:cubicBezTo>
                  <a:pt x="3033401" y="5033956"/>
                  <a:pt x="3029856" y="5029120"/>
                  <a:pt x="3035984" y="5017185"/>
                </a:cubicBezTo>
                <a:cubicBezTo>
                  <a:pt x="3012118" y="5004926"/>
                  <a:pt x="3015663" y="5009761"/>
                  <a:pt x="3003728" y="5003634"/>
                </a:cubicBezTo>
                <a:close/>
                <a:moveTo>
                  <a:pt x="2876857" y="5001804"/>
                </a:moveTo>
                <a:cubicBezTo>
                  <a:pt x="2876252" y="5002247"/>
                  <a:pt x="2877139" y="5003456"/>
                  <a:pt x="2878911" y="5005874"/>
                </a:cubicBezTo>
                <a:cubicBezTo>
                  <a:pt x="2887296" y="5007170"/>
                  <a:pt x="2882461" y="5010715"/>
                  <a:pt x="2883747" y="5002329"/>
                </a:cubicBezTo>
                <a:cubicBezTo>
                  <a:pt x="2879557" y="5001684"/>
                  <a:pt x="2877461" y="5001361"/>
                  <a:pt x="2876857" y="5001804"/>
                </a:cubicBezTo>
                <a:close/>
                <a:moveTo>
                  <a:pt x="3212850" y="5000958"/>
                </a:moveTo>
                <a:cubicBezTo>
                  <a:pt x="3212246" y="5001401"/>
                  <a:pt x="3211924" y="5003497"/>
                  <a:pt x="3208860" y="5009465"/>
                </a:cubicBezTo>
                <a:cubicBezTo>
                  <a:pt x="3222082" y="5007206"/>
                  <a:pt x="3222082" y="5007206"/>
                  <a:pt x="3218537" y="5002371"/>
                </a:cubicBezTo>
                <a:cubicBezTo>
                  <a:pt x="3214342" y="5001725"/>
                  <a:pt x="3213455" y="5000515"/>
                  <a:pt x="3212850" y="5000958"/>
                </a:cubicBezTo>
                <a:close/>
                <a:moveTo>
                  <a:pt x="3373350" y="5000459"/>
                </a:moveTo>
                <a:cubicBezTo>
                  <a:pt x="3373350" y="5000459"/>
                  <a:pt x="3372060" y="5008840"/>
                  <a:pt x="3372060" y="5008840"/>
                </a:cubicBezTo>
                <a:cubicBezTo>
                  <a:pt x="3383990" y="5014971"/>
                  <a:pt x="3380441" y="5010130"/>
                  <a:pt x="3381737" y="5001745"/>
                </a:cubicBezTo>
                <a:cubicBezTo>
                  <a:pt x="3381737" y="5001745"/>
                  <a:pt x="3373350" y="5000459"/>
                  <a:pt x="3373350" y="5000459"/>
                </a:cubicBezTo>
                <a:close/>
                <a:moveTo>
                  <a:pt x="3551064" y="4989185"/>
                </a:moveTo>
                <a:cubicBezTo>
                  <a:pt x="3560416" y="5012092"/>
                  <a:pt x="3556867" y="5007252"/>
                  <a:pt x="3574933" y="5001449"/>
                </a:cubicBezTo>
                <a:cubicBezTo>
                  <a:pt x="3567835" y="4991767"/>
                  <a:pt x="3576220" y="4993063"/>
                  <a:pt x="3551064" y="4989185"/>
                </a:cubicBezTo>
                <a:close/>
                <a:moveTo>
                  <a:pt x="3098880" y="4971072"/>
                </a:moveTo>
                <a:cubicBezTo>
                  <a:pt x="3075654" y="5010414"/>
                  <a:pt x="3080490" y="5006868"/>
                  <a:pt x="3101139" y="4984294"/>
                </a:cubicBezTo>
                <a:cubicBezTo>
                  <a:pt x="3113069" y="4990426"/>
                  <a:pt x="3089203" y="4978167"/>
                  <a:pt x="3098880" y="4971072"/>
                </a:cubicBezTo>
                <a:close/>
                <a:moveTo>
                  <a:pt x="2890770" y="4963707"/>
                </a:moveTo>
                <a:cubicBezTo>
                  <a:pt x="2890770" y="4963707"/>
                  <a:pt x="2889560" y="4964594"/>
                  <a:pt x="2885367" y="4963951"/>
                </a:cubicBezTo>
                <a:cubicBezTo>
                  <a:pt x="2884076" y="4972332"/>
                  <a:pt x="2880531" y="4967496"/>
                  <a:pt x="2888912" y="4968787"/>
                </a:cubicBezTo>
                <a:cubicBezTo>
                  <a:pt x="2889560" y="4964594"/>
                  <a:pt x="2890770" y="4963707"/>
                  <a:pt x="2890770" y="4963707"/>
                </a:cubicBezTo>
                <a:close/>
                <a:moveTo>
                  <a:pt x="3226042" y="4960607"/>
                </a:moveTo>
                <a:cubicBezTo>
                  <a:pt x="3224993" y="4960446"/>
                  <a:pt x="3222574" y="4962219"/>
                  <a:pt x="3220156" y="4963992"/>
                </a:cubicBezTo>
                <a:cubicBezTo>
                  <a:pt x="3218861" y="4972377"/>
                  <a:pt x="3223702" y="4968828"/>
                  <a:pt x="3223702" y="4968828"/>
                </a:cubicBezTo>
                <a:cubicBezTo>
                  <a:pt x="3226768" y="4962863"/>
                  <a:pt x="3227090" y="4960768"/>
                  <a:pt x="3226042" y="4960607"/>
                </a:cubicBezTo>
                <a:close/>
                <a:moveTo>
                  <a:pt x="3289860" y="4953799"/>
                </a:moveTo>
                <a:cubicBezTo>
                  <a:pt x="3288368" y="4953033"/>
                  <a:pt x="3288044" y="4955129"/>
                  <a:pt x="3284979" y="4961094"/>
                </a:cubicBezTo>
                <a:cubicBezTo>
                  <a:pt x="3310140" y="4964968"/>
                  <a:pt x="3305299" y="4968517"/>
                  <a:pt x="3301750" y="4963676"/>
                </a:cubicBezTo>
                <a:cubicBezTo>
                  <a:pt x="3294012" y="4958193"/>
                  <a:pt x="3291352" y="4954565"/>
                  <a:pt x="3289860" y="4953799"/>
                </a:cubicBezTo>
                <a:close/>
                <a:moveTo>
                  <a:pt x="3127910" y="4949789"/>
                </a:moveTo>
                <a:cubicBezTo>
                  <a:pt x="3118233" y="4956883"/>
                  <a:pt x="3114684" y="4952043"/>
                  <a:pt x="3140809" y="4977524"/>
                </a:cubicBezTo>
                <a:cubicBezTo>
                  <a:pt x="3146940" y="4965593"/>
                  <a:pt x="3145644" y="4973978"/>
                  <a:pt x="3127910" y="4949789"/>
                </a:cubicBezTo>
                <a:close/>
                <a:moveTo>
                  <a:pt x="3176294" y="4914317"/>
                </a:moveTo>
                <a:cubicBezTo>
                  <a:pt x="3176294" y="4914317"/>
                  <a:pt x="3171458" y="4917862"/>
                  <a:pt x="3166617" y="4921411"/>
                </a:cubicBezTo>
                <a:cubicBezTo>
                  <a:pt x="3198869" y="4934957"/>
                  <a:pt x="3196610" y="4921735"/>
                  <a:pt x="3176294" y="4914317"/>
                </a:cubicBezTo>
                <a:close/>
                <a:moveTo>
                  <a:pt x="3737575" y="4913818"/>
                </a:moveTo>
                <a:cubicBezTo>
                  <a:pt x="3737575" y="4913818"/>
                  <a:pt x="3738462" y="4915028"/>
                  <a:pt x="3737819" y="4919221"/>
                </a:cubicBezTo>
                <a:cubicBezTo>
                  <a:pt x="3737819" y="4919221"/>
                  <a:pt x="3737819" y="4919221"/>
                  <a:pt x="3742655" y="4915676"/>
                </a:cubicBezTo>
                <a:cubicBezTo>
                  <a:pt x="3738462" y="4915028"/>
                  <a:pt x="3737575" y="4913818"/>
                  <a:pt x="3737575" y="4913818"/>
                </a:cubicBezTo>
                <a:close/>
                <a:moveTo>
                  <a:pt x="1586567" y="4785432"/>
                </a:moveTo>
                <a:cubicBezTo>
                  <a:pt x="1581726" y="4788981"/>
                  <a:pt x="1569467" y="4812846"/>
                  <a:pt x="1586567" y="4785432"/>
                </a:cubicBezTo>
                <a:close/>
                <a:moveTo>
                  <a:pt x="1824269" y="4774819"/>
                </a:moveTo>
                <a:cubicBezTo>
                  <a:pt x="1833622" y="4797718"/>
                  <a:pt x="1841040" y="4777401"/>
                  <a:pt x="1832656" y="4776106"/>
                </a:cubicBezTo>
                <a:cubicBezTo>
                  <a:pt x="1832656" y="4776106"/>
                  <a:pt x="1832656" y="4776106"/>
                  <a:pt x="1824269" y="4774819"/>
                </a:cubicBezTo>
                <a:close/>
                <a:moveTo>
                  <a:pt x="2331932" y="4767136"/>
                </a:moveTo>
                <a:cubicBezTo>
                  <a:pt x="2335481" y="4771977"/>
                  <a:pt x="2334185" y="4780362"/>
                  <a:pt x="2339026" y="4776813"/>
                </a:cubicBezTo>
                <a:cubicBezTo>
                  <a:pt x="2347411" y="4778108"/>
                  <a:pt x="2335481" y="4771977"/>
                  <a:pt x="2331932" y="4767136"/>
                </a:cubicBezTo>
                <a:close/>
                <a:moveTo>
                  <a:pt x="2080035" y="4758399"/>
                </a:moveTo>
                <a:cubicBezTo>
                  <a:pt x="2066813" y="4760657"/>
                  <a:pt x="2058428" y="4759362"/>
                  <a:pt x="2045206" y="4761621"/>
                </a:cubicBezTo>
                <a:cubicBezTo>
                  <a:pt x="2061648" y="4794200"/>
                  <a:pt x="2071325" y="4787105"/>
                  <a:pt x="2080035" y="4758399"/>
                </a:cubicBezTo>
                <a:close/>
                <a:moveTo>
                  <a:pt x="1495940" y="4732850"/>
                </a:moveTo>
                <a:lnTo>
                  <a:pt x="1495779" y="4733898"/>
                </a:lnTo>
                <a:lnTo>
                  <a:pt x="1495779" y="4733898"/>
                </a:lnTo>
                <a:close/>
                <a:moveTo>
                  <a:pt x="2270294" y="4724919"/>
                </a:moveTo>
                <a:cubicBezTo>
                  <a:pt x="2269689" y="4725362"/>
                  <a:pt x="2269366" y="4727460"/>
                  <a:pt x="2268720" y="4731655"/>
                </a:cubicBezTo>
                <a:cubicBezTo>
                  <a:pt x="2277106" y="4732941"/>
                  <a:pt x="2272265" y="4736490"/>
                  <a:pt x="2273561" y="4728105"/>
                </a:cubicBezTo>
                <a:cubicBezTo>
                  <a:pt x="2271786" y="4725685"/>
                  <a:pt x="2270899" y="4724475"/>
                  <a:pt x="2270294" y="4724919"/>
                </a:cubicBezTo>
                <a:close/>
                <a:moveTo>
                  <a:pt x="1553677" y="4720277"/>
                </a:moveTo>
                <a:cubicBezTo>
                  <a:pt x="1551094" y="4737048"/>
                  <a:pt x="1542704" y="4735756"/>
                  <a:pt x="1589473" y="4738667"/>
                </a:cubicBezTo>
                <a:cubicBezTo>
                  <a:pt x="1592055" y="4721896"/>
                  <a:pt x="1595600" y="4726732"/>
                  <a:pt x="1553677" y="4720277"/>
                </a:cubicBezTo>
                <a:close/>
                <a:moveTo>
                  <a:pt x="1412084" y="4719939"/>
                </a:moveTo>
                <a:cubicBezTo>
                  <a:pt x="1410793" y="4728320"/>
                  <a:pt x="1402407" y="4727033"/>
                  <a:pt x="1450138" y="4751551"/>
                </a:cubicBezTo>
                <a:cubicBezTo>
                  <a:pt x="1438532" y="4715427"/>
                  <a:pt x="1450467" y="4721554"/>
                  <a:pt x="1412084" y="4719939"/>
                </a:cubicBezTo>
                <a:close/>
                <a:moveTo>
                  <a:pt x="1335322" y="4716704"/>
                </a:moveTo>
                <a:cubicBezTo>
                  <a:pt x="1325403" y="4718394"/>
                  <a:pt x="1325647" y="4716821"/>
                  <a:pt x="1328292" y="4727086"/>
                </a:cubicBezTo>
                <a:lnTo>
                  <a:pt x="1330469" y="4737270"/>
                </a:lnTo>
                <a:lnTo>
                  <a:pt x="1330119" y="4740044"/>
                </a:lnTo>
                <a:cubicBezTo>
                  <a:pt x="1330240" y="4742744"/>
                  <a:pt x="1331450" y="4741857"/>
                  <a:pt x="1331450" y="4741857"/>
                </a:cubicBezTo>
                <a:lnTo>
                  <a:pt x="1330469" y="4737270"/>
                </a:lnTo>
                <a:lnTo>
                  <a:pt x="1331041" y="4732743"/>
                </a:lnTo>
                <a:cubicBezTo>
                  <a:pt x="1331813" y="4729039"/>
                  <a:pt x="1333144" y="4723880"/>
                  <a:pt x="1335322" y="4716704"/>
                </a:cubicBezTo>
                <a:close/>
                <a:moveTo>
                  <a:pt x="1263402" y="4709920"/>
                </a:moveTo>
                <a:cubicBezTo>
                  <a:pt x="1240499" y="4719268"/>
                  <a:pt x="1245335" y="4715723"/>
                  <a:pt x="1247594" y="4728945"/>
                </a:cubicBezTo>
                <a:cubicBezTo>
                  <a:pt x="1269201" y="4727982"/>
                  <a:pt x="1264365" y="4731527"/>
                  <a:pt x="1263402" y="4709920"/>
                </a:cubicBezTo>
                <a:close/>
                <a:moveTo>
                  <a:pt x="2628990" y="4705572"/>
                </a:moveTo>
                <a:cubicBezTo>
                  <a:pt x="2618018" y="4721051"/>
                  <a:pt x="2614472" y="4716215"/>
                  <a:pt x="2645433" y="4738151"/>
                </a:cubicBezTo>
                <a:cubicBezTo>
                  <a:pt x="2656401" y="4722667"/>
                  <a:pt x="2655109" y="4731057"/>
                  <a:pt x="2628990" y="4705572"/>
                </a:cubicBezTo>
                <a:close/>
                <a:moveTo>
                  <a:pt x="1485743" y="4704989"/>
                </a:moveTo>
                <a:cubicBezTo>
                  <a:pt x="1483364" y="4703012"/>
                  <a:pt x="1480623" y="4706881"/>
                  <a:pt x="1473366" y="4712201"/>
                </a:cubicBezTo>
                <a:cubicBezTo>
                  <a:pt x="1480783" y="4719783"/>
                  <a:pt x="1485903" y="4724864"/>
                  <a:pt x="1489410" y="4728221"/>
                </a:cubicBezTo>
                <a:lnTo>
                  <a:pt x="1495779" y="4733898"/>
                </a:lnTo>
                <a:lnTo>
                  <a:pt x="1494488" y="4742282"/>
                </a:lnTo>
                <a:cubicBezTo>
                  <a:pt x="1494407" y="4742807"/>
                  <a:pt x="1494447" y="4742545"/>
                  <a:pt x="1494669" y="4741104"/>
                </a:cubicBezTo>
                <a:lnTo>
                  <a:pt x="1495779" y="4733898"/>
                </a:lnTo>
                <a:lnTo>
                  <a:pt x="1495779" y="4733898"/>
                </a:lnTo>
                <a:cubicBezTo>
                  <a:pt x="1497714" y="4735270"/>
                  <a:pt x="1495940" y="4732850"/>
                  <a:pt x="1495940" y="4732850"/>
                </a:cubicBezTo>
                <a:cubicBezTo>
                  <a:pt x="1490137" y="4714788"/>
                  <a:pt x="1488121" y="4706966"/>
                  <a:pt x="1485743" y="4704989"/>
                </a:cubicBezTo>
                <a:close/>
                <a:moveTo>
                  <a:pt x="1955630" y="4695249"/>
                </a:moveTo>
                <a:cubicBezTo>
                  <a:pt x="1955630" y="4695249"/>
                  <a:pt x="1956516" y="4696458"/>
                  <a:pt x="1955871" y="4700649"/>
                </a:cubicBezTo>
                <a:cubicBezTo>
                  <a:pt x="1959420" y="4705490"/>
                  <a:pt x="1959420" y="4705490"/>
                  <a:pt x="1960707" y="4697104"/>
                </a:cubicBezTo>
                <a:cubicBezTo>
                  <a:pt x="1956516" y="4696458"/>
                  <a:pt x="1955630" y="4695249"/>
                  <a:pt x="1955630" y="4695249"/>
                </a:cubicBezTo>
                <a:close/>
                <a:moveTo>
                  <a:pt x="2531908" y="4694914"/>
                </a:moveTo>
                <a:cubicBezTo>
                  <a:pt x="2498038" y="4719746"/>
                  <a:pt x="2502878" y="4716197"/>
                  <a:pt x="2494492" y="4714911"/>
                </a:cubicBezTo>
                <a:cubicBezTo>
                  <a:pt x="2514808" y="4722329"/>
                  <a:pt x="2536424" y="4721367"/>
                  <a:pt x="2531908" y="4694914"/>
                </a:cubicBezTo>
                <a:close/>
                <a:moveTo>
                  <a:pt x="1732279" y="4682323"/>
                </a:moveTo>
                <a:cubicBezTo>
                  <a:pt x="1731070" y="4683209"/>
                  <a:pt x="1730424" y="4687402"/>
                  <a:pt x="1733971" y="4692241"/>
                </a:cubicBezTo>
                <a:cubicBezTo>
                  <a:pt x="1735263" y="4683855"/>
                  <a:pt x="1733489" y="4681436"/>
                  <a:pt x="1732279" y="4682323"/>
                </a:cubicBezTo>
                <a:close/>
                <a:moveTo>
                  <a:pt x="2194908" y="4677901"/>
                </a:moveTo>
                <a:cubicBezTo>
                  <a:pt x="2192206" y="4678022"/>
                  <a:pt x="2190674" y="4681006"/>
                  <a:pt x="2185192" y="4688746"/>
                </a:cubicBezTo>
                <a:cubicBezTo>
                  <a:pt x="2193574" y="4690037"/>
                  <a:pt x="2198415" y="4686487"/>
                  <a:pt x="2211640" y="4684234"/>
                </a:cubicBezTo>
                <a:cubicBezTo>
                  <a:pt x="2201480" y="4680522"/>
                  <a:pt x="2197609" y="4677780"/>
                  <a:pt x="2194908" y="4677901"/>
                </a:cubicBezTo>
                <a:close/>
                <a:moveTo>
                  <a:pt x="1590454" y="4648680"/>
                </a:moveTo>
                <a:cubicBezTo>
                  <a:pt x="1589158" y="4657065"/>
                  <a:pt x="1585613" y="4652229"/>
                  <a:pt x="1593999" y="4653516"/>
                </a:cubicBezTo>
                <a:cubicBezTo>
                  <a:pt x="1598835" y="4649970"/>
                  <a:pt x="1598835" y="4649970"/>
                  <a:pt x="1590454" y="4648680"/>
                </a:cubicBezTo>
                <a:close/>
                <a:moveTo>
                  <a:pt x="1990066" y="4645823"/>
                </a:moveTo>
                <a:cubicBezTo>
                  <a:pt x="1934911" y="4641626"/>
                  <a:pt x="1904594" y="4671295"/>
                  <a:pt x="1912323" y="4732576"/>
                </a:cubicBezTo>
                <a:cubicBezTo>
                  <a:pt x="1928460" y="4683554"/>
                  <a:pt x="1953941" y="4657430"/>
                  <a:pt x="1990066" y="4645823"/>
                </a:cubicBezTo>
                <a:close/>
                <a:moveTo>
                  <a:pt x="2407739" y="4637168"/>
                </a:moveTo>
                <a:cubicBezTo>
                  <a:pt x="2416129" y="4638460"/>
                  <a:pt x="2414834" y="4646845"/>
                  <a:pt x="2414834" y="4646845"/>
                </a:cubicBezTo>
                <a:cubicBezTo>
                  <a:pt x="2411608" y="4667809"/>
                  <a:pt x="2417736" y="4683775"/>
                  <a:pt x="2417331" y="4693370"/>
                </a:cubicBezTo>
                <a:lnTo>
                  <a:pt x="2415850" y="4695238"/>
                </a:lnTo>
                <a:lnTo>
                  <a:pt x="2411928" y="4693609"/>
                </a:lnTo>
                <a:lnTo>
                  <a:pt x="2413026" y="4698797"/>
                </a:lnTo>
                <a:lnTo>
                  <a:pt x="2409841" y="4702813"/>
                </a:lnTo>
                <a:lnTo>
                  <a:pt x="2404956" y="4703171"/>
                </a:lnTo>
                <a:lnTo>
                  <a:pt x="2402251" y="4700704"/>
                </a:lnTo>
                <a:lnTo>
                  <a:pt x="2396854" y="4703429"/>
                </a:lnTo>
                <a:lnTo>
                  <a:pt x="2380639" y="4701670"/>
                </a:lnTo>
                <a:cubicBezTo>
                  <a:pt x="2382333" y="4711587"/>
                  <a:pt x="2378039" y="4713342"/>
                  <a:pt x="2387489" y="4708157"/>
                </a:cubicBezTo>
                <a:lnTo>
                  <a:pt x="2396854" y="4703429"/>
                </a:lnTo>
                <a:lnTo>
                  <a:pt x="2398698" y="4703629"/>
                </a:lnTo>
                <a:lnTo>
                  <a:pt x="2404956" y="4703171"/>
                </a:lnTo>
                <a:lnTo>
                  <a:pt x="2412424" y="4709983"/>
                </a:lnTo>
                <a:cubicBezTo>
                  <a:pt x="2416727" y="4714268"/>
                  <a:pt x="2416576" y="4714378"/>
                  <a:pt x="2414995" y="4708098"/>
                </a:cubicBezTo>
                <a:lnTo>
                  <a:pt x="2413026" y="4698797"/>
                </a:lnTo>
                <a:lnTo>
                  <a:pt x="2415850" y="4695238"/>
                </a:lnTo>
                <a:lnTo>
                  <a:pt x="2443508" y="4706722"/>
                </a:lnTo>
                <a:cubicBezTo>
                  <a:pt x="2467258" y="4715813"/>
                  <a:pt x="2467562" y="4708618"/>
                  <a:pt x="2444831" y="4647173"/>
                </a:cubicBezTo>
                <a:cubicBezTo>
                  <a:pt x="2441282" y="4642332"/>
                  <a:pt x="2416129" y="4638460"/>
                  <a:pt x="2407739" y="4637168"/>
                </a:cubicBezTo>
                <a:close/>
                <a:moveTo>
                  <a:pt x="1520869" y="4619724"/>
                </a:moveTo>
                <a:cubicBezTo>
                  <a:pt x="1520869" y="4619723"/>
                  <a:pt x="1521756" y="4620934"/>
                  <a:pt x="1521110" y="4625129"/>
                </a:cubicBezTo>
                <a:cubicBezTo>
                  <a:pt x="1524656" y="4629964"/>
                  <a:pt x="1524656" y="4629964"/>
                  <a:pt x="1525951" y="4621580"/>
                </a:cubicBezTo>
                <a:cubicBezTo>
                  <a:pt x="1521756" y="4620934"/>
                  <a:pt x="1520869" y="4619724"/>
                  <a:pt x="1520869" y="4619724"/>
                </a:cubicBezTo>
                <a:close/>
                <a:moveTo>
                  <a:pt x="1059201" y="4590970"/>
                </a:moveTo>
                <a:lnTo>
                  <a:pt x="1059369" y="4591119"/>
                </a:lnTo>
                <a:cubicBezTo>
                  <a:pt x="1060463" y="4592293"/>
                  <a:pt x="1060383" y="4592817"/>
                  <a:pt x="1058288" y="4592495"/>
                </a:cubicBezTo>
                <a:close/>
                <a:moveTo>
                  <a:pt x="2203018" y="4576877"/>
                </a:moveTo>
                <a:lnTo>
                  <a:pt x="2203017" y="4576878"/>
                </a:lnTo>
                <a:lnTo>
                  <a:pt x="2192903" y="4586385"/>
                </a:lnTo>
                <a:cubicBezTo>
                  <a:pt x="2185928" y="4593359"/>
                  <a:pt x="2181976" y="4598115"/>
                  <a:pt x="2201973" y="4579733"/>
                </a:cubicBezTo>
                <a:cubicBezTo>
                  <a:pt x="2205925" y="4574977"/>
                  <a:pt x="2205401" y="4574896"/>
                  <a:pt x="2203018" y="4576877"/>
                </a:cubicBezTo>
                <a:close/>
                <a:moveTo>
                  <a:pt x="2207225" y="4510793"/>
                </a:moveTo>
                <a:cubicBezTo>
                  <a:pt x="2207225" y="4510793"/>
                  <a:pt x="2208112" y="4512002"/>
                  <a:pt x="2207466" y="4516193"/>
                </a:cubicBezTo>
                <a:cubicBezTo>
                  <a:pt x="2215851" y="4517489"/>
                  <a:pt x="2215851" y="4517489"/>
                  <a:pt x="2212302" y="4512648"/>
                </a:cubicBezTo>
                <a:cubicBezTo>
                  <a:pt x="2208112" y="4512002"/>
                  <a:pt x="2207225" y="4510793"/>
                  <a:pt x="2207225" y="4510793"/>
                </a:cubicBezTo>
                <a:close/>
                <a:moveTo>
                  <a:pt x="2482545" y="4503288"/>
                </a:moveTo>
                <a:cubicBezTo>
                  <a:pt x="2480892" y="4503570"/>
                  <a:pt x="2479359" y="4506553"/>
                  <a:pt x="2473875" y="4514290"/>
                </a:cubicBezTo>
                <a:cubicBezTo>
                  <a:pt x="2490647" y="4516873"/>
                  <a:pt x="2485806" y="4520422"/>
                  <a:pt x="2491937" y="4508492"/>
                </a:cubicBezTo>
                <a:cubicBezTo>
                  <a:pt x="2485972" y="4505426"/>
                  <a:pt x="2484199" y="4503007"/>
                  <a:pt x="2482545" y="4503288"/>
                </a:cubicBezTo>
                <a:close/>
                <a:moveTo>
                  <a:pt x="1362492" y="4094222"/>
                </a:moveTo>
                <a:cubicBezTo>
                  <a:pt x="1366041" y="4099063"/>
                  <a:pt x="1366041" y="4099063"/>
                  <a:pt x="1369586" y="4103899"/>
                </a:cubicBezTo>
                <a:cubicBezTo>
                  <a:pt x="1370877" y="4095518"/>
                  <a:pt x="1370877" y="4095518"/>
                  <a:pt x="1362492" y="4094222"/>
                </a:cubicBezTo>
                <a:close/>
                <a:moveTo>
                  <a:pt x="610482" y="4033700"/>
                </a:moveTo>
                <a:cubicBezTo>
                  <a:pt x="608668" y="4035030"/>
                  <a:pt x="606490" y="4042205"/>
                  <a:pt x="599712" y="4058330"/>
                </a:cubicBezTo>
                <a:cubicBezTo>
                  <a:pt x="611648" y="4064458"/>
                  <a:pt x="606807" y="4068007"/>
                  <a:pt x="619066" y="4044141"/>
                </a:cubicBezTo>
                <a:cubicBezTo>
                  <a:pt x="613746" y="4036885"/>
                  <a:pt x="612296" y="4032370"/>
                  <a:pt x="610482" y="4033700"/>
                </a:cubicBezTo>
                <a:close/>
                <a:moveTo>
                  <a:pt x="1020755" y="4002759"/>
                </a:moveTo>
                <a:lnTo>
                  <a:pt x="1019010" y="4011293"/>
                </a:lnTo>
                <a:lnTo>
                  <a:pt x="1013347" y="4005795"/>
                </a:lnTo>
                <a:lnTo>
                  <a:pt x="1013351" y="4005794"/>
                </a:lnTo>
                <a:close/>
                <a:moveTo>
                  <a:pt x="677126" y="4001574"/>
                </a:moveTo>
                <a:cubicBezTo>
                  <a:pt x="663904" y="4003833"/>
                  <a:pt x="663904" y="4003833"/>
                  <a:pt x="667449" y="4008669"/>
                </a:cubicBezTo>
                <a:cubicBezTo>
                  <a:pt x="672290" y="4005120"/>
                  <a:pt x="672290" y="4005120"/>
                  <a:pt x="677126" y="4001574"/>
                </a:cubicBezTo>
                <a:close/>
                <a:moveTo>
                  <a:pt x="863474" y="3955153"/>
                </a:moveTo>
                <a:cubicBezTo>
                  <a:pt x="860007" y="3956764"/>
                  <a:pt x="852749" y="3962085"/>
                  <a:pt x="835814" y="3974501"/>
                </a:cubicBezTo>
                <a:cubicBezTo>
                  <a:pt x="842908" y="3984178"/>
                  <a:pt x="834527" y="3982888"/>
                  <a:pt x="868393" y="3958059"/>
                </a:cubicBezTo>
                <a:cubicBezTo>
                  <a:pt x="866619" y="3955639"/>
                  <a:pt x="866942" y="3953541"/>
                  <a:pt x="863474" y="3955153"/>
                </a:cubicBezTo>
                <a:close/>
                <a:moveTo>
                  <a:pt x="928025" y="3922706"/>
                </a:moveTo>
                <a:cubicBezTo>
                  <a:pt x="927581" y="3922101"/>
                  <a:pt x="927581" y="3922101"/>
                  <a:pt x="925163" y="3923873"/>
                </a:cubicBezTo>
                <a:cubicBezTo>
                  <a:pt x="932258" y="3933550"/>
                  <a:pt x="932258" y="3933550"/>
                  <a:pt x="933548" y="3925169"/>
                </a:cubicBezTo>
                <a:cubicBezTo>
                  <a:pt x="929356" y="3924521"/>
                  <a:pt x="928468" y="3923311"/>
                  <a:pt x="928025" y="3922706"/>
                </a:cubicBezTo>
                <a:close/>
                <a:moveTo>
                  <a:pt x="652950" y="3907718"/>
                </a:moveTo>
                <a:cubicBezTo>
                  <a:pt x="652950" y="3907718"/>
                  <a:pt x="651659" y="3916099"/>
                  <a:pt x="651659" y="3916099"/>
                </a:cubicBezTo>
                <a:cubicBezTo>
                  <a:pt x="660044" y="3917395"/>
                  <a:pt x="668431" y="3918682"/>
                  <a:pt x="671980" y="3923522"/>
                </a:cubicBezTo>
                <a:cubicBezTo>
                  <a:pt x="674562" y="3906751"/>
                  <a:pt x="678107" y="3911587"/>
                  <a:pt x="652950" y="3907718"/>
                </a:cubicBezTo>
                <a:close/>
                <a:moveTo>
                  <a:pt x="1022569" y="3904538"/>
                </a:moveTo>
                <a:cubicBezTo>
                  <a:pt x="987736" y="3907755"/>
                  <a:pt x="991285" y="3912595"/>
                  <a:pt x="987736" y="3907755"/>
                </a:cubicBezTo>
                <a:cubicBezTo>
                  <a:pt x="999666" y="3913886"/>
                  <a:pt x="994830" y="3917431"/>
                  <a:pt x="1001925" y="3927108"/>
                </a:cubicBezTo>
                <a:cubicBezTo>
                  <a:pt x="1013855" y="3933239"/>
                  <a:pt x="1037721" y="3945498"/>
                  <a:pt x="1022569" y="3904538"/>
                </a:cubicBezTo>
                <a:close/>
                <a:moveTo>
                  <a:pt x="585865" y="3897389"/>
                </a:moveTo>
                <a:cubicBezTo>
                  <a:pt x="602636" y="3899971"/>
                  <a:pt x="599087" y="3895130"/>
                  <a:pt x="585865" y="3897389"/>
                </a:cubicBezTo>
                <a:close/>
                <a:moveTo>
                  <a:pt x="534753" y="3886709"/>
                </a:moveTo>
                <a:cubicBezTo>
                  <a:pt x="509659" y="3886192"/>
                  <a:pt x="533858" y="3893673"/>
                  <a:pt x="522002" y="3921889"/>
                </a:cubicBezTo>
                <a:cubicBezTo>
                  <a:pt x="500066" y="3952849"/>
                  <a:pt x="501357" y="3944468"/>
                  <a:pt x="513292" y="3950596"/>
                </a:cubicBezTo>
                <a:cubicBezTo>
                  <a:pt x="516919" y="3947937"/>
                  <a:pt x="530165" y="3929857"/>
                  <a:pt x="535064" y="3918941"/>
                </a:cubicBezTo>
                <a:lnTo>
                  <a:pt x="536390" y="3911912"/>
                </a:lnTo>
                <a:lnTo>
                  <a:pt x="537353" y="3912231"/>
                </a:lnTo>
                <a:lnTo>
                  <a:pt x="549697" y="3926692"/>
                </a:lnTo>
                <a:cubicBezTo>
                  <a:pt x="552237" y="3927620"/>
                  <a:pt x="553769" y="3924638"/>
                  <a:pt x="556835" y="3918672"/>
                </a:cubicBezTo>
                <a:lnTo>
                  <a:pt x="537353" y="3912231"/>
                </a:lnTo>
                <a:lnTo>
                  <a:pt x="536515" y="3911249"/>
                </a:lnTo>
                <a:lnTo>
                  <a:pt x="536390" y="3911912"/>
                </a:lnTo>
                <a:lnTo>
                  <a:pt x="533670" y="3911013"/>
                </a:lnTo>
                <a:cubicBezTo>
                  <a:pt x="520472" y="3903950"/>
                  <a:pt x="534259" y="3898025"/>
                  <a:pt x="548774" y="3887383"/>
                </a:cubicBezTo>
                <a:cubicBezTo>
                  <a:pt x="542928" y="3887020"/>
                  <a:pt x="538337" y="3886783"/>
                  <a:pt x="534753" y="3886709"/>
                </a:cubicBezTo>
                <a:close/>
                <a:moveTo>
                  <a:pt x="475650" y="3859761"/>
                </a:moveTo>
                <a:lnTo>
                  <a:pt x="475488" y="3866398"/>
                </a:lnTo>
                <a:lnTo>
                  <a:pt x="474594" y="3867378"/>
                </a:lnTo>
                <a:cubicBezTo>
                  <a:pt x="475563" y="3861089"/>
                  <a:pt x="475719" y="3858765"/>
                  <a:pt x="475650" y="3859761"/>
                </a:cubicBezTo>
                <a:close/>
                <a:moveTo>
                  <a:pt x="2199491" y="3815339"/>
                </a:moveTo>
                <a:cubicBezTo>
                  <a:pt x="2195942" y="3810498"/>
                  <a:pt x="2184973" y="3825983"/>
                  <a:pt x="2201744" y="3828565"/>
                </a:cubicBezTo>
                <a:cubicBezTo>
                  <a:pt x="2198195" y="3823724"/>
                  <a:pt x="2203036" y="3820175"/>
                  <a:pt x="2199491" y="3815339"/>
                </a:cubicBezTo>
                <a:close/>
                <a:moveTo>
                  <a:pt x="2432357" y="3808272"/>
                </a:moveTo>
                <a:cubicBezTo>
                  <a:pt x="2419132" y="3810526"/>
                  <a:pt x="2427517" y="3811821"/>
                  <a:pt x="2419132" y="3810526"/>
                </a:cubicBezTo>
                <a:cubicBezTo>
                  <a:pt x="2427517" y="3811821"/>
                  <a:pt x="2427517" y="3811821"/>
                  <a:pt x="2432357" y="3808272"/>
                </a:cubicBezTo>
                <a:close/>
                <a:moveTo>
                  <a:pt x="437257" y="3549303"/>
                </a:moveTo>
                <a:cubicBezTo>
                  <a:pt x="429742" y="3550628"/>
                  <a:pt x="421013" y="3553308"/>
                  <a:pt x="410772" y="3557097"/>
                </a:cubicBezTo>
                <a:cubicBezTo>
                  <a:pt x="439478" y="3565807"/>
                  <a:pt x="456249" y="3568389"/>
                  <a:pt x="480115" y="3580648"/>
                </a:cubicBezTo>
                <a:cubicBezTo>
                  <a:pt x="471410" y="3553555"/>
                  <a:pt x="459800" y="3545329"/>
                  <a:pt x="437257" y="3549303"/>
                </a:cubicBezTo>
                <a:close/>
                <a:moveTo>
                  <a:pt x="421101" y="3490012"/>
                </a:moveTo>
                <a:cubicBezTo>
                  <a:pt x="394653" y="3494524"/>
                  <a:pt x="369500" y="3490652"/>
                  <a:pt x="371430" y="3533871"/>
                </a:cubicBezTo>
                <a:cubicBezTo>
                  <a:pt x="412391" y="3518719"/>
                  <a:pt x="402714" y="3525813"/>
                  <a:pt x="421101" y="3490012"/>
                </a:cubicBezTo>
                <a:close/>
                <a:moveTo>
                  <a:pt x="415490" y="3447635"/>
                </a:moveTo>
                <a:cubicBezTo>
                  <a:pt x="415041" y="3447498"/>
                  <a:pt x="414658" y="3448243"/>
                  <a:pt x="414335" y="3450338"/>
                </a:cubicBezTo>
                <a:cubicBezTo>
                  <a:pt x="403366" y="3465823"/>
                  <a:pt x="411753" y="3467110"/>
                  <a:pt x="421429" y="3460015"/>
                </a:cubicBezTo>
                <a:cubicBezTo>
                  <a:pt x="418771" y="3456388"/>
                  <a:pt x="416835" y="3448044"/>
                  <a:pt x="415490" y="3447635"/>
                </a:cubicBezTo>
                <a:close/>
                <a:moveTo>
                  <a:pt x="4214703" y="3431883"/>
                </a:moveTo>
                <a:lnTo>
                  <a:pt x="4214732" y="3433846"/>
                </a:lnTo>
                <a:cubicBezTo>
                  <a:pt x="4214293" y="3434516"/>
                  <a:pt x="4213245" y="3434354"/>
                  <a:pt x="4211149" y="3434030"/>
                </a:cubicBezTo>
                <a:close/>
                <a:moveTo>
                  <a:pt x="337897" y="3417110"/>
                </a:moveTo>
                <a:cubicBezTo>
                  <a:pt x="330641" y="3422430"/>
                  <a:pt x="335076" y="3428479"/>
                  <a:pt x="339833" y="3432431"/>
                </a:cubicBezTo>
                <a:lnTo>
                  <a:pt x="343633" y="3434984"/>
                </a:lnTo>
                <a:lnTo>
                  <a:pt x="343705" y="3435173"/>
                </a:lnTo>
                <a:cubicBezTo>
                  <a:pt x="346687" y="3436706"/>
                  <a:pt x="346909" y="3437009"/>
                  <a:pt x="345790" y="3436434"/>
                </a:cubicBezTo>
                <a:lnTo>
                  <a:pt x="343633" y="3434984"/>
                </a:lnTo>
                <a:lnTo>
                  <a:pt x="340166" y="3425910"/>
                </a:lnTo>
                <a:cubicBezTo>
                  <a:pt x="337415" y="3420255"/>
                  <a:pt x="336932" y="3423400"/>
                  <a:pt x="337897" y="3417110"/>
                </a:cubicBezTo>
                <a:close/>
                <a:moveTo>
                  <a:pt x="4295539" y="3370302"/>
                </a:moveTo>
                <a:cubicBezTo>
                  <a:pt x="4294048" y="3369536"/>
                  <a:pt x="4291629" y="3371310"/>
                  <a:pt x="4285018" y="3372439"/>
                </a:cubicBezTo>
                <a:cubicBezTo>
                  <a:pt x="4287271" y="3385665"/>
                  <a:pt x="4287271" y="3385665"/>
                  <a:pt x="4300493" y="3383406"/>
                </a:cubicBezTo>
                <a:cubicBezTo>
                  <a:pt x="4297594" y="3374375"/>
                  <a:pt x="4297030" y="3371069"/>
                  <a:pt x="4295539" y="3370302"/>
                </a:cubicBezTo>
                <a:close/>
                <a:moveTo>
                  <a:pt x="298732" y="3365274"/>
                </a:moveTo>
                <a:cubicBezTo>
                  <a:pt x="298001" y="3365228"/>
                  <a:pt x="297730" y="3366125"/>
                  <a:pt x="297790" y="3367476"/>
                </a:cubicBezTo>
                <a:lnTo>
                  <a:pt x="299562" y="3372576"/>
                </a:lnTo>
                <a:lnTo>
                  <a:pt x="296338" y="3376911"/>
                </a:lnTo>
                <a:cubicBezTo>
                  <a:pt x="295733" y="3377354"/>
                  <a:pt x="296943" y="3376467"/>
                  <a:pt x="301138" y="3377113"/>
                </a:cubicBezTo>
                <a:lnTo>
                  <a:pt x="299562" y="3372576"/>
                </a:lnTo>
                <a:lnTo>
                  <a:pt x="302425" y="3368727"/>
                </a:lnTo>
                <a:cubicBezTo>
                  <a:pt x="300651" y="3366307"/>
                  <a:pt x="299462" y="3365319"/>
                  <a:pt x="298732" y="3365274"/>
                </a:cubicBezTo>
                <a:close/>
                <a:moveTo>
                  <a:pt x="4711078" y="3365070"/>
                </a:moveTo>
                <a:cubicBezTo>
                  <a:pt x="4693015" y="3370878"/>
                  <a:pt x="4697855" y="3367329"/>
                  <a:pt x="4700109" y="3380554"/>
                </a:cubicBezTo>
                <a:cubicBezTo>
                  <a:pt x="4713331" y="3378296"/>
                  <a:pt x="4713331" y="3378296"/>
                  <a:pt x="4711078" y="3365070"/>
                </a:cubicBezTo>
                <a:close/>
                <a:moveTo>
                  <a:pt x="4622381" y="3355708"/>
                </a:moveTo>
                <a:cubicBezTo>
                  <a:pt x="4621094" y="3364094"/>
                  <a:pt x="4617545" y="3359253"/>
                  <a:pt x="4629475" y="3365385"/>
                </a:cubicBezTo>
                <a:cubicBezTo>
                  <a:pt x="4634316" y="3361835"/>
                  <a:pt x="4634316" y="3361835"/>
                  <a:pt x="4622381" y="3355708"/>
                </a:cubicBezTo>
                <a:close/>
                <a:moveTo>
                  <a:pt x="4086017" y="3354677"/>
                </a:moveTo>
                <a:cubicBezTo>
                  <a:pt x="4086980" y="3376284"/>
                  <a:pt x="4083435" y="3371449"/>
                  <a:pt x="4103751" y="3378867"/>
                </a:cubicBezTo>
                <a:cubicBezTo>
                  <a:pt x="4102788" y="3357260"/>
                  <a:pt x="4106333" y="3362095"/>
                  <a:pt x="4086017" y="3354677"/>
                </a:cubicBezTo>
                <a:close/>
                <a:moveTo>
                  <a:pt x="4534415" y="3348602"/>
                </a:moveTo>
                <a:cubicBezTo>
                  <a:pt x="4534334" y="3349126"/>
                  <a:pt x="4536531" y="3350537"/>
                  <a:pt x="4541146" y="3351918"/>
                </a:cubicBezTo>
                <a:lnTo>
                  <a:pt x="4544018" y="3352342"/>
                </a:lnTo>
                <a:lnTo>
                  <a:pt x="4561104" y="3363442"/>
                </a:lnTo>
                <a:cubicBezTo>
                  <a:pt x="4560775" y="3393439"/>
                  <a:pt x="4591101" y="3363770"/>
                  <a:pt x="4596900" y="3381832"/>
                </a:cubicBezTo>
                <a:cubicBezTo>
                  <a:pt x="4576256" y="3404402"/>
                  <a:pt x="4577546" y="3396021"/>
                  <a:pt x="4606253" y="3404731"/>
                </a:cubicBezTo>
                <a:cubicBezTo>
                  <a:pt x="4586260" y="3367319"/>
                  <a:pt x="4609159" y="3357966"/>
                  <a:pt x="4562390" y="3355055"/>
                </a:cubicBezTo>
                <a:lnTo>
                  <a:pt x="4544018" y="3352342"/>
                </a:lnTo>
                <a:lnTo>
                  <a:pt x="4541351" y="3350609"/>
                </a:lnTo>
                <a:cubicBezTo>
                  <a:pt x="4536856" y="3348442"/>
                  <a:pt x="4534497" y="3348078"/>
                  <a:pt x="4534415" y="3348602"/>
                </a:cubicBezTo>
                <a:close/>
                <a:moveTo>
                  <a:pt x="4648911" y="3297087"/>
                </a:moveTo>
                <a:cubicBezTo>
                  <a:pt x="4645751" y="3296265"/>
                  <a:pt x="4642223" y="3296526"/>
                  <a:pt x="4639804" y="3298300"/>
                </a:cubicBezTo>
                <a:cubicBezTo>
                  <a:pt x="4634969" y="3301845"/>
                  <a:pt x="4633677" y="3310235"/>
                  <a:pt x="4627545" y="3322165"/>
                </a:cubicBezTo>
                <a:cubicBezTo>
                  <a:pt x="4664558" y="3311770"/>
                  <a:pt x="4658391" y="3299553"/>
                  <a:pt x="4648911" y="3297087"/>
                </a:cubicBezTo>
                <a:close/>
                <a:moveTo>
                  <a:pt x="4252451" y="3277291"/>
                </a:moveTo>
                <a:cubicBezTo>
                  <a:pt x="4251161" y="3285672"/>
                  <a:pt x="4247615" y="3280836"/>
                  <a:pt x="4251161" y="3285672"/>
                </a:cubicBezTo>
                <a:cubicBezTo>
                  <a:pt x="4257292" y="3273742"/>
                  <a:pt x="4260838" y="3278577"/>
                  <a:pt x="4252451" y="3277291"/>
                </a:cubicBezTo>
                <a:close/>
                <a:moveTo>
                  <a:pt x="4695282" y="3272504"/>
                </a:moveTo>
                <a:cubicBezTo>
                  <a:pt x="4695282" y="3272504"/>
                  <a:pt x="4693996" y="3280890"/>
                  <a:pt x="4693996" y="3280890"/>
                </a:cubicBezTo>
                <a:cubicBezTo>
                  <a:pt x="4693996" y="3280890"/>
                  <a:pt x="4702381" y="3282186"/>
                  <a:pt x="4702381" y="3282186"/>
                </a:cubicBezTo>
                <a:cubicBezTo>
                  <a:pt x="4712057" y="3275092"/>
                  <a:pt x="4703672" y="3273796"/>
                  <a:pt x="4695282" y="3272504"/>
                </a:cubicBezTo>
                <a:close/>
                <a:moveTo>
                  <a:pt x="2348407" y="3240177"/>
                </a:moveTo>
                <a:cubicBezTo>
                  <a:pt x="2351128" y="3243411"/>
                  <a:pt x="2368725" y="3259803"/>
                  <a:pt x="2361468" y="3265124"/>
                </a:cubicBezTo>
                <a:cubicBezTo>
                  <a:pt x="2362754" y="3256738"/>
                  <a:pt x="2366303" y="3261579"/>
                  <a:pt x="2352115" y="3242225"/>
                </a:cubicBezTo>
                <a:cubicBezTo>
                  <a:pt x="2348245" y="3239482"/>
                  <a:pt x="2347499" y="3239099"/>
                  <a:pt x="2348407" y="3240177"/>
                </a:cubicBezTo>
                <a:close/>
                <a:moveTo>
                  <a:pt x="4285519" y="3215851"/>
                </a:moveTo>
                <a:cubicBezTo>
                  <a:pt x="4284310" y="3216737"/>
                  <a:pt x="4284874" y="3220042"/>
                  <a:pt x="4281810" y="3226010"/>
                </a:cubicBezTo>
                <a:cubicBezTo>
                  <a:pt x="4298582" y="3228592"/>
                  <a:pt x="4293741" y="3232142"/>
                  <a:pt x="4299868" y="3220206"/>
                </a:cubicBezTo>
                <a:cubicBezTo>
                  <a:pt x="4289710" y="3216497"/>
                  <a:pt x="4286728" y="3214964"/>
                  <a:pt x="4285519" y="3215851"/>
                </a:cubicBezTo>
                <a:close/>
                <a:moveTo>
                  <a:pt x="376309" y="3167639"/>
                </a:moveTo>
                <a:cubicBezTo>
                  <a:pt x="375099" y="3168526"/>
                  <a:pt x="373568" y="3171510"/>
                  <a:pt x="370504" y="3177478"/>
                </a:cubicBezTo>
                <a:cubicBezTo>
                  <a:pt x="374049" y="3182314"/>
                  <a:pt x="369213" y="3185859"/>
                  <a:pt x="380181" y="3170383"/>
                </a:cubicBezTo>
                <a:cubicBezTo>
                  <a:pt x="378406" y="3167963"/>
                  <a:pt x="377519" y="3166753"/>
                  <a:pt x="376309" y="3167639"/>
                </a:cubicBezTo>
                <a:close/>
                <a:moveTo>
                  <a:pt x="321495" y="3049750"/>
                </a:moveTo>
                <a:cubicBezTo>
                  <a:pt x="299888" y="3050713"/>
                  <a:pt x="304724" y="3047168"/>
                  <a:pt x="305687" y="3068775"/>
                </a:cubicBezTo>
                <a:cubicBezTo>
                  <a:pt x="327299" y="3067808"/>
                  <a:pt x="322458" y="3071357"/>
                  <a:pt x="321495" y="3049750"/>
                </a:cubicBezTo>
                <a:close/>
                <a:moveTo>
                  <a:pt x="457529" y="2995581"/>
                </a:moveTo>
                <a:cubicBezTo>
                  <a:pt x="454062" y="2997193"/>
                  <a:pt x="446805" y="3002514"/>
                  <a:pt x="429869" y="3014930"/>
                </a:cubicBezTo>
                <a:cubicBezTo>
                  <a:pt x="436963" y="3024607"/>
                  <a:pt x="432128" y="3028152"/>
                  <a:pt x="462445" y="2998483"/>
                </a:cubicBezTo>
                <a:cubicBezTo>
                  <a:pt x="460672" y="2996065"/>
                  <a:pt x="460996" y="2993969"/>
                  <a:pt x="457529" y="2995581"/>
                </a:cubicBezTo>
                <a:close/>
                <a:moveTo>
                  <a:pt x="214102" y="2994583"/>
                </a:moveTo>
                <a:lnTo>
                  <a:pt x="214550" y="3000626"/>
                </a:lnTo>
                <a:lnTo>
                  <a:pt x="212807" y="3002968"/>
                </a:lnTo>
                <a:cubicBezTo>
                  <a:pt x="213936" y="3009579"/>
                  <a:pt x="214823" y="3010789"/>
                  <a:pt x="215147" y="3008693"/>
                </a:cubicBezTo>
                <a:lnTo>
                  <a:pt x="214550" y="3000626"/>
                </a:lnTo>
                <a:lnTo>
                  <a:pt x="218897" y="2994785"/>
                </a:lnTo>
                <a:cubicBezTo>
                  <a:pt x="219502" y="2994342"/>
                  <a:pt x="218293" y="2995228"/>
                  <a:pt x="214102" y="2994583"/>
                </a:cubicBezTo>
                <a:close/>
                <a:moveTo>
                  <a:pt x="314497" y="2920978"/>
                </a:moveTo>
                <a:cubicBezTo>
                  <a:pt x="306997" y="2920897"/>
                  <a:pt x="304254" y="2924767"/>
                  <a:pt x="316668" y="2941700"/>
                </a:cubicBezTo>
                <a:cubicBezTo>
                  <a:pt x="316668" y="2941700"/>
                  <a:pt x="311833" y="2945245"/>
                  <a:pt x="340863" y="2923962"/>
                </a:cubicBezTo>
                <a:cubicBezTo>
                  <a:pt x="334252" y="2925091"/>
                  <a:pt x="321996" y="2921059"/>
                  <a:pt x="314497" y="2920978"/>
                </a:cubicBezTo>
                <a:close/>
                <a:moveTo>
                  <a:pt x="897919" y="2856826"/>
                </a:moveTo>
                <a:cubicBezTo>
                  <a:pt x="897152" y="2858317"/>
                  <a:pt x="895298" y="2863396"/>
                  <a:pt x="894654" y="2867589"/>
                </a:cubicBezTo>
                <a:cubicBezTo>
                  <a:pt x="898363" y="2857431"/>
                  <a:pt x="898685" y="2855335"/>
                  <a:pt x="897919" y="2856826"/>
                </a:cubicBezTo>
                <a:close/>
                <a:moveTo>
                  <a:pt x="172840" y="2816542"/>
                </a:moveTo>
                <a:cubicBezTo>
                  <a:pt x="159614" y="2818795"/>
                  <a:pt x="167999" y="2820091"/>
                  <a:pt x="172840" y="2816542"/>
                </a:cubicBezTo>
                <a:close/>
                <a:moveTo>
                  <a:pt x="267988" y="2783975"/>
                </a:moveTo>
                <a:cubicBezTo>
                  <a:pt x="259602" y="2782689"/>
                  <a:pt x="254766" y="2786234"/>
                  <a:pt x="246376" y="2784942"/>
                </a:cubicBezTo>
                <a:cubicBezTo>
                  <a:pt x="246376" y="2784942"/>
                  <a:pt x="245090" y="2793328"/>
                  <a:pt x="245090" y="2793328"/>
                </a:cubicBezTo>
                <a:cubicBezTo>
                  <a:pt x="268955" y="2805587"/>
                  <a:pt x="265406" y="2800747"/>
                  <a:pt x="267988" y="2783975"/>
                </a:cubicBezTo>
                <a:close/>
                <a:moveTo>
                  <a:pt x="228642" y="2760753"/>
                </a:moveTo>
                <a:cubicBezTo>
                  <a:pt x="207035" y="2761716"/>
                  <a:pt x="211871" y="2758171"/>
                  <a:pt x="212834" y="2779778"/>
                </a:cubicBezTo>
                <a:cubicBezTo>
                  <a:pt x="234446" y="2778811"/>
                  <a:pt x="229605" y="2782360"/>
                  <a:pt x="228642" y="2760753"/>
                </a:cubicBezTo>
                <a:close/>
                <a:moveTo>
                  <a:pt x="358863" y="2758268"/>
                </a:moveTo>
                <a:cubicBezTo>
                  <a:pt x="358863" y="2758268"/>
                  <a:pt x="357654" y="2759154"/>
                  <a:pt x="353464" y="2758509"/>
                </a:cubicBezTo>
                <a:cubicBezTo>
                  <a:pt x="352168" y="2766893"/>
                  <a:pt x="352168" y="2766893"/>
                  <a:pt x="357009" y="2763344"/>
                </a:cubicBezTo>
                <a:cubicBezTo>
                  <a:pt x="357654" y="2759154"/>
                  <a:pt x="358863" y="2758267"/>
                  <a:pt x="358863" y="2758268"/>
                </a:cubicBezTo>
                <a:close/>
                <a:moveTo>
                  <a:pt x="254123" y="2734629"/>
                </a:moveTo>
                <a:cubicBezTo>
                  <a:pt x="252836" y="2743015"/>
                  <a:pt x="249287" y="2738174"/>
                  <a:pt x="261218" y="2744305"/>
                </a:cubicBezTo>
                <a:cubicBezTo>
                  <a:pt x="261218" y="2744305"/>
                  <a:pt x="269608" y="2745597"/>
                  <a:pt x="254123" y="2734629"/>
                </a:cubicBezTo>
                <a:close/>
                <a:moveTo>
                  <a:pt x="221876" y="2721079"/>
                </a:moveTo>
                <a:cubicBezTo>
                  <a:pt x="221876" y="2721079"/>
                  <a:pt x="222763" y="2722288"/>
                  <a:pt x="224254" y="2723054"/>
                </a:cubicBezTo>
                <a:lnTo>
                  <a:pt x="224493" y="2723027"/>
                </a:lnTo>
                <a:lnTo>
                  <a:pt x="230058" y="2727169"/>
                </a:lnTo>
                <a:cubicBezTo>
                  <a:pt x="230501" y="2727773"/>
                  <a:pt x="229614" y="2726563"/>
                  <a:pt x="230257" y="2722370"/>
                </a:cubicBezTo>
                <a:lnTo>
                  <a:pt x="224493" y="2723027"/>
                </a:lnTo>
                <a:close/>
                <a:moveTo>
                  <a:pt x="248648" y="2686574"/>
                </a:moveTo>
                <a:cubicBezTo>
                  <a:pt x="248648" y="2686574"/>
                  <a:pt x="247357" y="2694955"/>
                  <a:pt x="250907" y="2699796"/>
                </a:cubicBezTo>
                <a:cubicBezTo>
                  <a:pt x="254452" y="2704632"/>
                  <a:pt x="268964" y="2693992"/>
                  <a:pt x="248648" y="2686574"/>
                </a:cubicBezTo>
                <a:close/>
                <a:moveTo>
                  <a:pt x="155031" y="2667799"/>
                </a:moveTo>
                <a:cubicBezTo>
                  <a:pt x="152113" y="2667149"/>
                  <a:pt x="149553" y="2668096"/>
                  <a:pt x="148021" y="2671080"/>
                </a:cubicBezTo>
                <a:cubicBezTo>
                  <a:pt x="118667" y="2722357"/>
                  <a:pt x="157374" y="2693979"/>
                  <a:pt x="156721" y="2753969"/>
                </a:cubicBezTo>
                <a:cubicBezTo>
                  <a:pt x="142843" y="2816213"/>
                  <a:pt x="228971" y="2730756"/>
                  <a:pt x="166398" y="2746875"/>
                </a:cubicBezTo>
                <a:cubicBezTo>
                  <a:pt x="140274" y="2721394"/>
                  <a:pt x="167685" y="2738488"/>
                  <a:pt x="172849" y="2704946"/>
                </a:cubicBezTo>
                <a:cubicBezTo>
                  <a:pt x="175758" y="2686079"/>
                  <a:pt x="163784" y="2669749"/>
                  <a:pt x="155031" y="2667799"/>
                </a:cubicBezTo>
                <a:close/>
                <a:moveTo>
                  <a:pt x="98036" y="2633336"/>
                </a:moveTo>
                <a:cubicBezTo>
                  <a:pt x="93195" y="2636885"/>
                  <a:pt x="98036" y="2633336"/>
                  <a:pt x="103835" y="2651398"/>
                </a:cubicBezTo>
                <a:cubicBezTo>
                  <a:pt x="108676" y="2647849"/>
                  <a:pt x="108676" y="2647849"/>
                  <a:pt x="98036" y="2633336"/>
                </a:cubicBezTo>
                <a:close/>
                <a:moveTo>
                  <a:pt x="487165" y="2628868"/>
                </a:moveTo>
                <a:cubicBezTo>
                  <a:pt x="487166" y="2628869"/>
                  <a:pt x="486844" y="2630966"/>
                  <a:pt x="484426" y="2632738"/>
                </a:cubicBezTo>
                <a:cubicBezTo>
                  <a:pt x="487971" y="2637574"/>
                  <a:pt x="479585" y="2636288"/>
                  <a:pt x="487971" y="2637574"/>
                </a:cubicBezTo>
                <a:cubicBezTo>
                  <a:pt x="486842" y="2630963"/>
                  <a:pt x="487165" y="2628868"/>
                  <a:pt x="487165" y="2628868"/>
                </a:cubicBezTo>
                <a:close/>
                <a:moveTo>
                  <a:pt x="4866954" y="2603601"/>
                </a:moveTo>
                <a:cubicBezTo>
                  <a:pt x="4844690" y="2664558"/>
                  <a:pt x="4844690" y="2664558"/>
                  <a:pt x="4886618" y="2671009"/>
                </a:cubicBezTo>
                <a:cubicBezTo>
                  <a:pt x="4876302" y="2626504"/>
                  <a:pt x="4877265" y="2648110"/>
                  <a:pt x="4866954" y="2603601"/>
                </a:cubicBezTo>
                <a:close/>
                <a:moveTo>
                  <a:pt x="518051" y="2602504"/>
                </a:moveTo>
                <a:cubicBezTo>
                  <a:pt x="518051" y="2602504"/>
                  <a:pt x="518938" y="2603715"/>
                  <a:pt x="518292" y="2607910"/>
                </a:cubicBezTo>
                <a:cubicBezTo>
                  <a:pt x="521837" y="2612745"/>
                  <a:pt x="521837" y="2612745"/>
                  <a:pt x="523133" y="2604360"/>
                </a:cubicBezTo>
                <a:cubicBezTo>
                  <a:pt x="518938" y="2603715"/>
                  <a:pt x="518051" y="2602504"/>
                  <a:pt x="518051" y="2602504"/>
                </a:cubicBezTo>
                <a:close/>
                <a:moveTo>
                  <a:pt x="181249" y="2594642"/>
                </a:moveTo>
                <a:lnTo>
                  <a:pt x="182365" y="2599798"/>
                </a:lnTo>
                <a:lnTo>
                  <a:pt x="179962" y="2603028"/>
                </a:lnTo>
                <a:lnTo>
                  <a:pt x="181266" y="2606786"/>
                </a:lnTo>
                <a:lnTo>
                  <a:pt x="178666" y="2611413"/>
                </a:lnTo>
                <a:cubicBezTo>
                  <a:pt x="182861" y="2612059"/>
                  <a:pt x="183749" y="2613270"/>
                  <a:pt x="183306" y="2612665"/>
                </a:cubicBezTo>
                <a:lnTo>
                  <a:pt x="181266" y="2606786"/>
                </a:lnTo>
                <a:lnTo>
                  <a:pt x="183104" y="2603512"/>
                </a:lnTo>
                <a:cubicBezTo>
                  <a:pt x="183185" y="2602988"/>
                  <a:pt x="183003" y="2602423"/>
                  <a:pt x="182660" y="2601163"/>
                </a:cubicBezTo>
                <a:lnTo>
                  <a:pt x="182365" y="2599798"/>
                </a:lnTo>
                <a:lnTo>
                  <a:pt x="186050" y="2594844"/>
                </a:lnTo>
                <a:cubicBezTo>
                  <a:pt x="186654" y="2594401"/>
                  <a:pt x="185444" y="2595288"/>
                  <a:pt x="181249" y="2594642"/>
                </a:cubicBezTo>
                <a:close/>
                <a:moveTo>
                  <a:pt x="4844303" y="2534658"/>
                </a:moveTo>
                <a:cubicBezTo>
                  <a:pt x="4842207" y="2534335"/>
                  <a:pt x="4843093" y="2535544"/>
                  <a:pt x="4842446" y="2539736"/>
                </a:cubicBezTo>
                <a:cubicBezTo>
                  <a:pt x="4860512" y="2533934"/>
                  <a:pt x="4871152" y="2548446"/>
                  <a:pt x="4864057" y="2538770"/>
                </a:cubicBezTo>
                <a:cubicBezTo>
                  <a:pt x="4851478" y="2536835"/>
                  <a:pt x="4846399" y="2534980"/>
                  <a:pt x="4844303" y="2534658"/>
                </a:cubicBezTo>
                <a:close/>
                <a:moveTo>
                  <a:pt x="413805" y="2505978"/>
                </a:moveTo>
                <a:cubicBezTo>
                  <a:pt x="419609" y="2524035"/>
                  <a:pt x="426703" y="2533712"/>
                  <a:pt x="432506" y="2551779"/>
                </a:cubicBezTo>
                <a:cubicBezTo>
                  <a:pt x="444765" y="2527914"/>
                  <a:pt x="443798" y="2506301"/>
                  <a:pt x="413805" y="2505978"/>
                </a:cubicBezTo>
                <a:close/>
                <a:moveTo>
                  <a:pt x="212227" y="2504984"/>
                </a:moveTo>
                <a:lnTo>
                  <a:pt x="212037" y="2511883"/>
                </a:lnTo>
                <a:lnTo>
                  <a:pt x="210931" y="2513369"/>
                </a:lnTo>
                <a:lnTo>
                  <a:pt x="211923" y="2516028"/>
                </a:lnTo>
                <a:lnTo>
                  <a:pt x="211759" y="2521947"/>
                </a:lnTo>
                <a:cubicBezTo>
                  <a:pt x="206011" y="2538365"/>
                  <a:pt x="191011" y="2552151"/>
                  <a:pt x="226087" y="2554334"/>
                </a:cubicBezTo>
                <a:cubicBezTo>
                  <a:pt x="245117" y="2570138"/>
                  <a:pt x="245117" y="2570138"/>
                  <a:pt x="252535" y="2549822"/>
                </a:cubicBezTo>
                <a:cubicBezTo>
                  <a:pt x="262212" y="2542727"/>
                  <a:pt x="269635" y="2522407"/>
                  <a:pt x="252535" y="2549822"/>
                </a:cubicBezTo>
                <a:cubicBezTo>
                  <a:pt x="226411" y="2552234"/>
                  <a:pt x="226590" y="2556286"/>
                  <a:pt x="220423" y="2538839"/>
                </a:cubicBezTo>
                <a:lnTo>
                  <a:pt x="211923" y="2516028"/>
                </a:lnTo>
                <a:lnTo>
                  <a:pt x="212037" y="2511883"/>
                </a:lnTo>
                <a:lnTo>
                  <a:pt x="217022" y="2505186"/>
                </a:lnTo>
                <a:cubicBezTo>
                  <a:pt x="217627" y="2504742"/>
                  <a:pt x="216418" y="2505629"/>
                  <a:pt x="212227" y="2504984"/>
                </a:cubicBezTo>
                <a:close/>
                <a:moveTo>
                  <a:pt x="365107" y="2459848"/>
                </a:moveTo>
                <a:cubicBezTo>
                  <a:pt x="362524" y="2476619"/>
                  <a:pt x="363820" y="2468234"/>
                  <a:pt x="391231" y="2485329"/>
                </a:cubicBezTo>
                <a:cubicBezTo>
                  <a:pt x="402198" y="2469853"/>
                  <a:pt x="400908" y="2478234"/>
                  <a:pt x="365107" y="2459848"/>
                </a:cubicBezTo>
                <a:close/>
                <a:moveTo>
                  <a:pt x="332412" y="2459643"/>
                </a:moveTo>
                <a:cubicBezTo>
                  <a:pt x="330920" y="2458877"/>
                  <a:pt x="328501" y="2460651"/>
                  <a:pt x="321888" y="2461777"/>
                </a:cubicBezTo>
                <a:cubicBezTo>
                  <a:pt x="324146" y="2474999"/>
                  <a:pt x="324146" y="2474999"/>
                  <a:pt x="337372" y="2472746"/>
                </a:cubicBezTo>
                <a:cubicBezTo>
                  <a:pt x="334468" y="2463715"/>
                  <a:pt x="333904" y="2460409"/>
                  <a:pt x="332412" y="2459643"/>
                </a:cubicBezTo>
                <a:close/>
                <a:moveTo>
                  <a:pt x="516700" y="2423098"/>
                </a:moveTo>
                <a:cubicBezTo>
                  <a:pt x="515413" y="2431484"/>
                  <a:pt x="511864" y="2426643"/>
                  <a:pt x="520249" y="2427939"/>
                </a:cubicBezTo>
                <a:cubicBezTo>
                  <a:pt x="525090" y="2424389"/>
                  <a:pt x="525090" y="2424389"/>
                  <a:pt x="516700" y="2423098"/>
                </a:cubicBezTo>
                <a:close/>
                <a:moveTo>
                  <a:pt x="2785054" y="2381767"/>
                </a:moveTo>
                <a:cubicBezTo>
                  <a:pt x="2778927" y="2393702"/>
                  <a:pt x="2775378" y="2388861"/>
                  <a:pt x="2786021" y="2403379"/>
                </a:cubicBezTo>
                <a:cubicBezTo>
                  <a:pt x="2796985" y="2387898"/>
                  <a:pt x="2800534" y="2392739"/>
                  <a:pt x="2785054" y="2381767"/>
                </a:cubicBezTo>
                <a:close/>
                <a:moveTo>
                  <a:pt x="2870529" y="2356300"/>
                </a:moveTo>
                <a:cubicBezTo>
                  <a:pt x="2866334" y="2355654"/>
                  <a:pt x="2864237" y="2355331"/>
                  <a:pt x="2865567" y="2357145"/>
                </a:cubicBezTo>
                <a:lnTo>
                  <a:pt x="2868961" y="2360118"/>
                </a:lnTo>
                <a:lnTo>
                  <a:pt x="2866021" y="2367276"/>
                </a:lnTo>
                <a:cubicBezTo>
                  <a:pt x="2862904" y="2374442"/>
                  <a:pt x="2864960" y="2371537"/>
                  <a:pt x="2881169" y="2370812"/>
                </a:cubicBezTo>
                <a:lnTo>
                  <a:pt x="2868961" y="2360118"/>
                </a:lnTo>
                <a:close/>
                <a:moveTo>
                  <a:pt x="2824172" y="2287999"/>
                </a:moveTo>
                <a:cubicBezTo>
                  <a:pt x="2824173" y="2287999"/>
                  <a:pt x="2825059" y="2289208"/>
                  <a:pt x="2824414" y="2293398"/>
                </a:cubicBezTo>
                <a:cubicBezTo>
                  <a:pt x="2832799" y="2294694"/>
                  <a:pt x="2827963" y="2298239"/>
                  <a:pt x="2829249" y="2289853"/>
                </a:cubicBezTo>
                <a:cubicBezTo>
                  <a:pt x="2825059" y="2289208"/>
                  <a:pt x="2824172" y="2287999"/>
                  <a:pt x="2824172" y="2287999"/>
                </a:cubicBezTo>
                <a:close/>
                <a:moveTo>
                  <a:pt x="527764" y="2286780"/>
                </a:moveTo>
                <a:cubicBezTo>
                  <a:pt x="520750" y="2285298"/>
                  <a:pt x="520268" y="2288443"/>
                  <a:pt x="515422" y="2319888"/>
                </a:cubicBezTo>
                <a:cubicBezTo>
                  <a:pt x="527358" y="2326016"/>
                  <a:pt x="522517" y="2329565"/>
                  <a:pt x="537358" y="2288928"/>
                </a:cubicBezTo>
                <a:cubicBezTo>
                  <a:pt x="533166" y="2288283"/>
                  <a:pt x="530102" y="2287274"/>
                  <a:pt x="527764" y="2286780"/>
                </a:cubicBezTo>
                <a:close/>
                <a:moveTo>
                  <a:pt x="1060829" y="2262220"/>
                </a:moveTo>
                <a:cubicBezTo>
                  <a:pt x="1030835" y="2261896"/>
                  <a:pt x="1039217" y="2263187"/>
                  <a:pt x="1041475" y="2276409"/>
                </a:cubicBezTo>
                <a:cubicBezTo>
                  <a:pt x="1046311" y="2272864"/>
                  <a:pt x="1054701" y="2274156"/>
                  <a:pt x="1059537" y="2270610"/>
                </a:cubicBezTo>
                <a:cubicBezTo>
                  <a:pt x="1059537" y="2270610"/>
                  <a:pt x="1060829" y="2262220"/>
                  <a:pt x="1060829" y="2262220"/>
                </a:cubicBezTo>
                <a:close/>
                <a:moveTo>
                  <a:pt x="5053093" y="2258842"/>
                </a:moveTo>
                <a:cubicBezTo>
                  <a:pt x="5057605" y="2285290"/>
                  <a:pt x="5050511" y="2275613"/>
                  <a:pt x="5074377" y="2287872"/>
                </a:cubicBezTo>
                <a:cubicBezTo>
                  <a:pt x="5067282" y="2278195"/>
                  <a:pt x="5063733" y="2273354"/>
                  <a:pt x="5053093" y="2258842"/>
                </a:cubicBezTo>
                <a:close/>
                <a:moveTo>
                  <a:pt x="2815389" y="2240502"/>
                </a:moveTo>
                <a:cubicBezTo>
                  <a:pt x="2815389" y="2240502"/>
                  <a:pt x="2814098" y="2248893"/>
                  <a:pt x="2809262" y="2252438"/>
                </a:cubicBezTo>
                <a:cubicBezTo>
                  <a:pt x="2821192" y="2258569"/>
                  <a:pt x="2826033" y="2255020"/>
                  <a:pt x="2829578" y="2259856"/>
                </a:cubicBezTo>
                <a:cubicBezTo>
                  <a:pt x="2830869" y="2251475"/>
                  <a:pt x="2840545" y="2244380"/>
                  <a:pt x="2815389" y="2240502"/>
                </a:cubicBezTo>
                <a:close/>
                <a:moveTo>
                  <a:pt x="1041481" y="2220613"/>
                </a:moveTo>
                <a:cubicBezTo>
                  <a:pt x="1040272" y="2221499"/>
                  <a:pt x="1040837" y="2224804"/>
                  <a:pt x="1039545" y="2233190"/>
                </a:cubicBezTo>
                <a:cubicBezTo>
                  <a:pt x="1040836" y="2224809"/>
                  <a:pt x="1049222" y="2226096"/>
                  <a:pt x="1054058" y="2222550"/>
                </a:cubicBezTo>
                <a:cubicBezTo>
                  <a:pt x="1045672" y="2221259"/>
                  <a:pt x="1042690" y="2219726"/>
                  <a:pt x="1041481" y="2220613"/>
                </a:cubicBezTo>
                <a:close/>
                <a:moveTo>
                  <a:pt x="5047374" y="2219330"/>
                </a:moveTo>
                <a:cubicBezTo>
                  <a:pt x="5046326" y="2219169"/>
                  <a:pt x="5043907" y="2220942"/>
                  <a:pt x="5041487" y="2222717"/>
                </a:cubicBezTo>
                <a:cubicBezTo>
                  <a:pt x="5040196" y="2231098"/>
                  <a:pt x="5045032" y="2227553"/>
                  <a:pt x="5045032" y="2227553"/>
                </a:cubicBezTo>
                <a:cubicBezTo>
                  <a:pt x="5048098" y="2221588"/>
                  <a:pt x="5048421" y="2219492"/>
                  <a:pt x="5047374" y="2219330"/>
                </a:cubicBezTo>
                <a:close/>
                <a:moveTo>
                  <a:pt x="2868974" y="2209590"/>
                </a:moveTo>
                <a:cubicBezTo>
                  <a:pt x="2868530" y="2208986"/>
                  <a:pt x="2867320" y="2209873"/>
                  <a:pt x="2862481" y="2213420"/>
                </a:cubicBezTo>
                <a:cubicBezTo>
                  <a:pt x="2866027" y="2218256"/>
                  <a:pt x="2861191" y="2221801"/>
                  <a:pt x="2870868" y="2214707"/>
                </a:cubicBezTo>
                <a:cubicBezTo>
                  <a:pt x="2869095" y="2212289"/>
                  <a:pt x="2869418" y="2210194"/>
                  <a:pt x="2868974" y="2209590"/>
                </a:cubicBezTo>
                <a:close/>
                <a:moveTo>
                  <a:pt x="1261128" y="2201853"/>
                </a:moveTo>
                <a:cubicBezTo>
                  <a:pt x="1257984" y="2201369"/>
                  <a:pt x="1254678" y="2201933"/>
                  <a:pt x="1254678" y="2201933"/>
                </a:cubicBezTo>
                <a:cubicBezTo>
                  <a:pt x="1258223" y="2206769"/>
                  <a:pt x="1256931" y="2215160"/>
                  <a:pt x="1266608" y="2208065"/>
                </a:cubicBezTo>
                <a:cubicBezTo>
                  <a:pt x="1267254" y="2203870"/>
                  <a:pt x="1264272" y="2202337"/>
                  <a:pt x="1261128" y="2201853"/>
                </a:cubicBezTo>
                <a:close/>
                <a:moveTo>
                  <a:pt x="970531" y="2179642"/>
                </a:moveTo>
                <a:lnTo>
                  <a:pt x="971386" y="2198758"/>
                </a:lnTo>
                <a:lnTo>
                  <a:pt x="969123" y="2200552"/>
                </a:lnTo>
                <a:cubicBezTo>
                  <a:pt x="967969" y="2201514"/>
                  <a:pt x="968191" y="2201817"/>
                  <a:pt x="971497" y="2201254"/>
                </a:cubicBezTo>
                <a:lnTo>
                  <a:pt x="971386" y="2198758"/>
                </a:lnTo>
                <a:lnTo>
                  <a:pt x="975004" y="2195890"/>
                </a:lnTo>
                <a:cubicBezTo>
                  <a:pt x="979399" y="2191738"/>
                  <a:pt x="982464" y="2185771"/>
                  <a:pt x="970531" y="2179642"/>
                </a:cubicBezTo>
                <a:close/>
                <a:moveTo>
                  <a:pt x="855386" y="2174792"/>
                </a:moveTo>
                <a:cubicBezTo>
                  <a:pt x="854099" y="2183178"/>
                  <a:pt x="850550" y="2178337"/>
                  <a:pt x="858935" y="2179633"/>
                </a:cubicBezTo>
                <a:cubicBezTo>
                  <a:pt x="863776" y="2176084"/>
                  <a:pt x="863776" y="2176084"/>
                  <a:pt x="855386" y="2174792"/>
                </a:cubicBezTo>
                <a:close/>
                <a:moveTo>
                  <a:pt x="1112647" y="2173090"/>
                </a:moveTo>
                <a:cubicBezTo>
                  <a:pt x="1112204" y="2172486"/>
                  <a:pt x="1110993" y="2173373"/>
                  <a:pt x="1108573" y="2175148"/>
                </a:cubicBezTo>
                <a:cubicBezTo>
                  <a:pt x="1107283" y="2183529"/>
                  <a:pt x="1103737" y="2178693"/>
                  <a:pt x="1112118" y="2179984"/>
                </a:cubicBezTo>
                <a:cubicBezTo>
                  <a:pt x="1112766" y="2175791"/>
                  <a:pt x="1113090" y="2173695"/>
                  <a:pt x="1112647" y="2173090"/>
                </a:cubicBezTo>
                <a:close/>
                <a:moveTo>
                  <a:pt x="1219485" y="2169153"/>
                </a:moveTo>
                <a:cubicBezTo>
                  <a:pt x="1219041" y="2168548"/>
                  <a:pt x="1219041" y="2168548"/>
                  <a:pt x="1216623" y="2170321"/>
                </a:cubicBezTo>
                <a:cubicBezTo>
                  <a:pt x="1228554" y="2176453"/>
                  <a:pt x="1223718" y="2179998"/>
                  <a:pt x="1225005" y="2171611"/>
                </a:cubicBezTo>
                <a:cubicBezTo>
                  <a:pt x="1220814" y="2170966"/>
                  <a:pt x="1219928" y="2169757"/>
                  <a:pt x="1219485" y="2169153"/>
                </a:cubicBezTo>
                <a:close/>
                <a:moveTo>
                  <a:pt x="954850" y="2159524"/>
                </a:moveTo>
                <a:cubicBezTo>
                  <a:pt x="953035" y="2160854"/>
                  <a:pt x="949083" y="2165610"/>
                  <a:pt x="936988" y="2174477"/>
                </a:cubicBezTo>
                <a:cubicBezTo>
                  <a:pt x="940537" y="2179318"/>
                  <a:pt x="935696" y="2182867"/>
                  <a:pt x="959891" y="2165129"/>
                </a:cubicBezTo>
                <a:cubicBezTo>
                  <a:pt x="956344" y="2160291"/>
                  <a:pt x="956665" y="2158194"/>
                  <a:pt x="954850" y="2159524"/>
                </a:cubicBezTo>
                <a:close/>
                <a:moveTo>
                  <a:pt x="844507" y="2154875"/>
                </a:moveTo>
                <a:cubicBezTo>
                  <a:pt x="843620" y="2153665"/>
                  <a:pt x="841201" y="2155439"/>
                  <a:pt x="839910" y="2163824"/>
                </a:cubicBezTo>
                <a:cubicBezTo>
                  <a:pt x="844749" y="2160277"/>
                  <a:pt x="845394" y="2156084"/>
                  <a:pt x="844507" y="2154875"/>
                </a:cubicBezTo>
                <a:close/>
                <a:moveTo>
                  <a:pt x="1134942" y="2150233"/>
                </a:moveTo>
                <a:cubicBezTo>
                  <a:pt x="1133733" y="2151120"/>
                  <a:pt x="1133411" y="2153217"/>
                  <a:pt x="1132767" y="2157410"/>
                </a:cubicBezTo>
                <a:cubicBezTo>
                  <a:pt x="1141149" y="2158700"/>
                  <a:pt x="1141149" y="2158700"/>
                  <a:pt x="1142444" y="2150315"/>
                </a:cubicBezTo>
                <a:cubicBezTo>
                  <a:pt x="1138249" y="2149669"/>
                  <a:pt x="1136152" y="2149346"/>
                  <a:pt x="1134942" y="2150233"/>
                </a:cubicBezTo>
                <a:close/>
                <a:moveTo>
                  <a:pt x="597690" y="2147993"/>
                </a:moveTo>
                <a:cubicBezTo>
                  <a:pt x="611879" y="2167346"/>
                  <a:pt x="615425" y="2172182"/>
                  <a:pt x="597690" y="2147993"/>
                </a:cubicBezTo>
                <a:close/>
                <a:moveTo>
                  <a:pt x="1310239" y="2140739"/>
                </a:moveTo>
                <a:cubicBezTo>
                  <a:pt x="1310239" y="2140739"/>
                  <a:pt x="1311126" y="2141950"/>
                  <a:pt x="1310480" y="2146145"/>
                </a:cubicBezTo>
                <a:cubicBezTo>
                  <a:pt x="1314025" y="2150980"/>
                  <a:pt x="1310480" y="2146145"/>
                  <a:pt x="1315321" y="2142596"/>
                </a:cubicBezTo>
                <a:cubicBezTo>
                  <a:pt x="1311126" y="2141950"/>
                  <a:pt x="1310239" y="2140739"/>
                  <a:pt x="1310239" y="2140739"/>
                </a:cubicBezTo>
                <a:close/>
                <a:moveTo>
                  <a:pt x="1537662" y="2137663"/>
                </a:moveTo>
                <a:cubicBezTo>
                  <a:pt x="1537057" y="2138107"/>
                  <a:pt x="1536734" y="2140204"/>
                  <a:pt x="1533670" y="2146172"/>
                </a:cubicBezTo>
                <a:cubicBezTo>
                  <a:pt x="1543347" y="2139077"/>
                  <a:pt x="1538511" y="2142623"/>
                  <a:pt x="1543347" y="2139077"/>
                </a:cubicBezTo>
                <a:cubicBezTo>
                  <a:pt x="1539154" y="2138430"/>
                  <a:pt x="1538267" y="2137220"/>
                  <a:pt x="1537662" y="2137663"/>
                </a:cubicBezTo>
                <a:close/>
                <a:moveTo>
                  <a:pt x="1372838" y="2099610"/>
                </a:moveTo>
                <a:cubicBezTo>
                  <a:pt x="1367170" y="2098535"/>
                  <a:pt x="1370074" y="2100591"/>
                  <a:pt x="1370799" y="2116800"/>
                </a:cubicBezTo>
                <a:cubicBezTo>
                  <a:pt x="1384021" y="2114541"/>
                  <a:pt x="1379180" y="2118090"/>
                  <a:pt x="1381762" y="2101319"/>
                </a:cubicBezTo>
                <a:cubicBezTo>
                  <a:pt x="1377570" y="2100674"/>
                  <a:pt x="1374728" y="2099968"/>
                  <a:pt x="1372838" y="2099610"/>
                </a:cubicBezTo>
                <a:close/>
                <a:moveTo>
                  <a:pt x="1434987" y="2062298"/>
                </a:moveTo>
                <a:cubicBezTo>
                  <a:pt x="1399829" y="2095517"/>
                  <a:pt x="1472078" y="2072303"/>
                  <a:pt x="1435625" y="2113907"/>
                </a:cubicBezTo>
                <a:cubicBezTo>
                  <a:pt x="1447560" y="2120035"/>
                  <a:pt x="1442719" y="2123584"/>
                  <a:pt x="1446594" y="2098423"/>
                </a:cubicBezTo>
                <a:cubicBezTo>
                  <a:pt x="1472078" y="2072303"/>
                  <a:pt x="1433695" y="2070688"/>
                  <a:pt x="1434987" y="2062298"/>
                </a:cubicBezTo>
                <a:close/>
                <a:moveTo>
                  <a:pt x="1503933" y="2060106"/>
                </a:moveTo>
                <a:cubicBezTo>
                  <a:pt x="1503938" y="2059637"/>
                  <a:pt x="1503706" y="2060271"/>
                  <a:pt x="1503081" y="2062589"/>
                </a:cubicBezTo>
                <a:lnTo>
                  <a:pt x="1502146" y="2066254"/>
                </a:lnTo>
                <a:lnTo>
                  <a:pt x="1490323" y="2085776"/>
                </a:lnTo>
                <a:cubicBezTo>
                  <a:pt x="1481446" y="2100303"/>
                  <a:pt x="1484410" y="2096738"/>
                  <a:pt x="1493362" y="2101333"/>
                </a:cubicBezTo>
                <a:cubicBezTo>
                  <a:pt x="1496185" y="2089964"/>
                  <a:pt x="1498302" y="2081437"/>
                  <a:pt x="1499870" y="2075173"/>
                </a:cubicBezTo>
                <a:lnTo>
                  <a:pt x="1502146" y="2066254"/>
                </a:lnTo>
                <a:lnTo>
                  <a:pt x="1503362" y="2064246"/>
                </a:lnTo>
                <a:cubicBezTo>
                  <a:pt x="1503685" y="2062148"/>
                  <a:pt x="1503928" y="2060575"/>
                  <a:pt x="1503933" y="2060106"/>
                </a:cubicBezTo>
                <a:close/>
                <a:moveTo>
                  <a:pt x="1243323" y="2059617"/>
                </a:moveTo>
                <a:cubicBezTo>
                  <a:pt x="1237598" y="2061954"/>
                  <a:pt x="1225502" y="2070823"/>
                  <a:pt x="1194697" y="2089686"/>
                </a:cubicBezTo>
                <a:cubicBezTo>
                  <a:pt x="1161154" y="2084521"/>
                  <a:pt x="1162121" y="2106133"/>
                  <a:pt x="1163084" y="2127740"/>
                </a:cubicBezTo>
                <a:cubicBezTo>
                  <a:pt x="1177602" y="2117097"/>
                  <a:pt x="1183733" y="2105166"/>
                  <a:pt x="1194697" y="2089686"/>
                </a:cubicBezTo>
                <a:cubicBezTo>
                  <a:pt x="1242428" y="2114203"/>
                  <a:pt x="1232751" y="2121298"/>
                  <a:pt x="1253724" y="2068731"/>
                </a:cubicBezTo>
                <a:cubicBezTo>
                  <a:pt x="1248403" y="2061472"/>
                  <a:pt x="1249048" y="2057279"/>
                  <a:pt x="1243323" y="2059617"/>
                </a:cubicBezTo>
                <a:close/>
                <a:moveTo>
                  <a:pt x="2021992" y="2041087"/>
                </a:moveTo>
                <a:cubicBezTo>
                  <a:pt x="2020701" y="2049468"/>
                  <a:pt x="2017156" y="2044632"/>
                  <a:pt x="2025537" y="2045923"/>
                </a:cubicBezTo>
                <a:cubicBezTo>
                  <a:pt x="2030378" y="2042374"/>
                  <a:pt x="2030378" y="2042374"/>
                  <a:pt x="2021992" y="2041087"/>
                </a:cubicBezTo>
                <a:close/>
                <a:moveTo>
                  <a:pt x="2826384" y="2001837"/>
                </a:moveTo>
                <a:cubicBezTo>
                  <a:pt x="2825094" y="2010218"/>
                  <a:pt x="2823801" y="2018608"/>
                  <a:pt x="2825094" y="2010218"/>
                </a:cubicBezTo>
                <a:cubicBezTo>
                  <a:pt x="2826384" y="2001837"/>
                  <a:pt x="2829929" y="2006673"/>
                  <a:pt x="2826384" y="2001837"/>
                </a:cubicBezTo>
                <a:close/>
                <a:moveTo>
                  <a:pt x="1522078" y="1998448"/>
                </a:moveTo>
                <a:cubicBezTo>
                  <a:pt x="1523768" y="2008367"/>
                  <a:pt x="1522196" y="2008127"/>
                  <a:pt x="1528925" y="2004937"/>
                </a:cubicBezTo>
                <a:lnTo>
                  <a:pt x="1535082" y="2002513"/>
                </a:lnTo>
                <a:lnTo>
                  <a:pt x="1537306" y="2003208"/>
                </a:lnTo>
                <a:cubicBezTo>
                  <a:pt x="1546891" y="2006294"/>
                  <a:pt x="1541511" y="2004661"/>
                  <a:pt x="1538849" y="2001030"/>
                </a:cubicBezTo>
                <a:lnTo>
                  <a:pt x="1535082" y="2002513"/>
                </a:lnTo>
                <a:close/>
                <a:moveTo>
                  <a:pt x="1117953" y="1974857"/>
                </a:moveTo>
                <a:cubicBezTo>
                  <a:pt x="1114076" y="2000013"/>
                  <a:pt x="1110530" y="1995177"/>
                  <a:pt x="1122466" y="2001304"/>
                </a:cubicBezTo>
                <a:cubicBezTo>
                  <a:pt x="1131176" y="1972598"/>
                  <a:pt x="1129884" y="1980988"/>
                  <a:pt x="1117953" y="1974857"/>
                </a:cubicBezTo>
                <a:close/>
                <a:moveTo>
                  <a:pt x="1266920" y="1958626"/>
                </a:moveTo>
                <a:cubicBezTo>
                  <a:pt x="1263332" y="1957537"/>
                  <a:pt x="1263251" y="1965035"/>
                  <a:pt x="1258251" y="1983579"/>
                </a:cubicBezTo>
                <a:cubicBezTo>
                  <a:pt x="1218904" y="1960357"/>
                  <a:pt x="1218904" y="1960357"/>
                  <a:pt x="1201809" y="1987768"/>
                </a:cubicBezTo>
                <a:cubicBezTo>
                  <a:pt x="1184071" y="1963574"/>
                  <a:pt x="1174066" y="2000665"/>
                  <a:pt x="1157295" y="1998083"/>
                </a:cubicBezTo>
                <a:cubicBezTo>
                  <a:pt x="1116658" y="1983241"/>
                  <a:pt x="1122137" y="2031302"/>
                  <a:pt x="1116972" y="2064844"/>
                </a:cubicBezTo>
                <a:cubicBezTo>
                  <a:pt x="1154389" y="2044847"/>
                  <a:pt x="1186968" y="2028405"/>
                  <a:pt x="1193419" y="1986476"/>
                </a:cubicBezTo>
                <a:cubicBezTo>
                  <a:pt x="1224380" y="2008412"/>
                  <a:pt x="1254377" y="2008740"/>
                  <a:pt x="1296629" y="1985199"/>
                </a:cubicBezTo>
                <a:cubicBezTo>
                  <a:pt x="1277602" y="1969392"/>
                  <a:pt x="1270507" y="1959716"/>
                  <a:pt x="1266920" y="1958626"/>
                </a:cubicBezTo>
                <a:close/>
                <a:moveTo>
                  <a:pt x="1588523" y="1957177"/>
                </a:moveTo>
                <a:cubicBezTo>
                  <a:pt x="1571752" y="1954595"/>
                  <a:pt x="1571752" y="1954595"/>
                  <a:pt x="1576264" y="1981042"/>
                </a:cubicBezTo>
                <a:cubicBezTo>
                  <a:pt x="1584650" y="1982329"/>
                  <a:pt x="1584650" y="1982329"/>
                  <a:pt x="1588523" y="1957177"/>
                </a:cubicBezTo>
                <a:close/>
                <a:moveTo>
                  <a:pt x="2751969" y="1920630"/>
                </a:moveTo>
                <a:lnTo>
                  <a:pt x="2752857" y="1921841"/>
                </a:lnTo>
                <a:lnTo>
                  <a:pt x="2752816" y="1925588"/>
                </a:lnTo>
                <a:cubicBezTo>
                  <a:pt x="2752212" y="1926031"/>
                  <a:pt x="2752212" y="1926031"/>
                  <a:pt x="2756402" y="1926676"/>
                </a:cubicBezTo>
                <a:lnTo>
                  <a:pt x="2752857" y="1921841"/>
                </a:lnTo>
                <a:lnTo>
                  <a:pt x="2752857" y="1921840"/>
                </a:lnTo>
                <a:cubicBezTo>
                  <a:pt x="2752857" y="1921840"/>
                  <a:pt x="2751970" y="1920630"/>
                  <a:pt x="2751969" y="1920630"/>
                </a:cubicBezTo>
                <a:close/>
                <a:moveTo>
                  <a:pt x="1449841" y="1910070"/>
                </a:moveTo>
                <a:cubicBezTo>
                  <a:pt x="1355332" y="1994237"/>
                  <a:pt x="1362751" y="1973920"/>
                  <a:pt x="1414356" y="1973277"/>
                </a:cubicBezTo>
                <a:cubicBezTo>
                  <a:pt x="1452410" y="2004890"/>
                  <a:pt x="1477243" y="2038761"/>
                  <a:pt x="1480149" y="1991997"/>
                </a:cubicBezTo>
                <a:lnTo>
                  <a:pt x="1480249" y="1991284"/>
                </a:lnTo>
                <a:lnTo>
                  <a:pt x="1483575" y="1994131"/>
                </a:lnTo>
                <a:cubicBezTo>
                  <a:pt x="1485289" y="1995199"/>
                  <a:pt x="1484594" y="1993617"/>
                  <a:pt x="1482221" y="1989429"/>
                </a:cubicBezTo>
                <a:lnTo>
                  <a:pt x="1480851" y="1986989"/>
                </a:lnTo>
                <a:lnTo>
                  <a:pt x="1482182" y="1977485"/>
                </a:lnTo>
                <a:cubicBezTo>
                  <a:pt x="1483197" y="1966976"/>
                  <a:pt x="1480718" y="1967400"/>
                  <a:pt x="1470801" y="1969094"/>
                </a:cubicBezTo>
                <a:lnTo>
                  <a:pt x="1480851" y="1986989"/>
                </a:lnTo>
                <a:lnTo>
                  <a:pt x="1480249" y="1991284"/>
                </a:lnTo>
                <a:lnTo>
                  <a:pt x="1470479" y="1982926"/>
                </a:lnTo>
                <a:cubicBezTo>
                  <a:pt x="1463217" y="1976510"/>
                  <a:pt x="1452817" y="1967397"/>
                  <a:pt x="1438545" y="1955543"/>
                </a:cubicBezTo>
                <a:cubicBezTo>
                  <a:pt x="1453063" y="1944899"/>
                  <a:pt x="1471125" y="1939101"/>
                  <a:pt x="1449841" y="1910070"/>
                </a:cubicBezTo>
                <a:close/>
                <a:moveTo>
                  <a:pt x="2772539" y="1877655"/>
                </a:moveTo>
                <a:cubicBezTo>
                  <a:pt x="2781887" y="1900557"/>
                  <a:pt x="2786728" y="1897008"/>
                  <a:pt x="2772539" y="1877655"/>
                </a:cubicBezTo>
                <a:close/>
                <a:moveTo>
                  <a:pt x="2844788" y="1854441"/>
                </a:moveTo>
                <a:cubicBezTo>
                  <a:pt x="2826722" y="1860244"/>
                  <a:pt x="2828017" y="1851859"/>
                  <a:pt x="2838328" y="1896369"/>
                </a:cubicBezTo>
                <a:cubicBezTo>
                  <a:pt x="2856395" y="1890566"/>
                  <a:pt x="2855100" y="1898951"/>
                  <a:pt x="2844788" y="1854441"/>
                </a:cubicBezTo>
                <a:close/>
                <a:moveTo>
                  <a:pt x="1418948" y="1849378"/>
                </a:moveTo>
                <a:cubicBezTo>
                  <a:pt x="1418847" y="1850033"/>
                  <a:pt x="1418968" y="1852735"/>
                  <a:pt x="1419210" y="1858138"/>
                </a:cubicBezTo>
                <a:cubicBezTo>
                  <a:pt x="1423722" y="1884586"/>
                  <a:pt x="1420173" y="1879745"/>
                  <a:pt x="1428558" y="1881040"/>
                </a:cubicBezTo>
                <a:cubicBezTo>
                  <a:pt x="1421547" y="1863863"/>
                  <a:pt x="1419250" y="1847412"/>
                  <a:pt x="1418948" y="1849378"/>
                </a:cubicBezTo>
                <a:close/>
                <a:moveTo>
                  <a:pt x="2670945" y="1840549"/>
                </a:moveTo>
                <a:lnTo>
                  <a:pt x="2661228" y="1851474"/>
                </a:lnTo>
                <a:lnTo>
                  <a:pt x="2651592" y="1854738"/>
                </a:lnTo>
                <a:cubicBezTo>
                  <a:pt x="2653367" y="1857158"/>
                  <a:pt x="2654254" y="1858368"/>
                  <a:pt x="2656673" y="1856595"/>
                </a:cubicBezTo>
                <a:lnTo>
                  <a:pt x="2661228" y="1851474"/>
                </a:lnTo>
                <a:lnTo>
                  <a:pt x="2665744" y="1849944"/>
                </a:lnTo>
                <a:cubicBezTo>
                  <a:pt x="2669978" y="1846840"/>
                  <a:pt x="2672720" y="1842969"/>
                  <a:pt x="2670945" y="1840549"/>
                </a:cubicBezTo>
                <a:close/>
                <a:moveTo>
                  <a:pt x="1449527" y="1828468"/>
                </a:moveTo>
                <a:cubicBezTo>
                  <a:pt x="1444691" y="1832013"/>
                  <a:pt x="1444691" y="1832013"/>
                  <a:pt x="1436305" y="1830727"/>
                </a:cubicBezTo>
                <a:cubicBezTo>
                  <a:pt x="1431469" y="1834272"/>
                  <a:pt x="1450494" y="1850080"/>
                  <a:pt x="1449527" y="1828468"/>
                </a:cubicBezTo>
                <a:close/>
                <a:moveTo>
                  <a:pt x="2739688" y="1808750"/>
                </a:moveTo>
                <a:cubicBezTo>
                  <a:pt x="2736100" y="1807661"/>
                  <a:pt x="2727069" y="1810563"/>
                  <a:pt x="2704811" y="1815720"/>
                </a:cubicBezTo>
                <a:cubicBezTo>
                  <a:pt x="2707070" y="1828942"/>
                  <a:pt x="2698684" y="1827656"/>
                  <a:pt x="2741903" y="1825725"/>
                </a:cubicBezTo>
                <a:cubicBezTo>
                  <a:pt x="2741420" y="1814919"/>
                  <a:pt x="2743275" y="1809839"/>
                  <a:pt x="2739688" y="1808750"/>
                </a:cubicBezTo>
                <a:close/>
                <a:moveTo>
                  <a:pt x="2084588" y="1679849"/>
                </a:moveTo>
                <a:cubicBezTo>
                  <a:pt x="2083963" y="1680424"/>
                  <a:pt x="2082593" y="1682359"/>
                  <a:pt x="2081061" y="1685343"/>
                </a:cubicBezTo>
                <a:lnTo>
                  <a:pt x="2081236" y="1685941"/>
                </a:lnTo>
                <a:lnTo>
                  <a:pt x="2074708" y="1695230"/>
                </a:lnTo>
                <a:cubicBezTo>
                  <a:pt x="2070010" y="1701348"/>
                  <a:pt x="2063397" y="1709451"/>
                  <a:pt x="2054284" y="1719852"/>
                </a:cubicBezTo>
                <a:cubicBezTo>
                  <a:pt x="2083072" y="1721064"/>
                  <a:pt x="2090268" y="1721367"/>
                  <a:pt x="2087171" y="1706202"/>
                </a:cubicBezTo>
                <a:lnTo>
                  <a:pt x="2081236" y="1685941"/>
                </a:lnTo>
                <a:lnTo>
                  <a:pt x="2083640" y="1682520"/>
                </a:lnTo>
                <a:cubicBezTo>
                  <a:pt x="2085092" y="1680061"/>
                  <a:pt x="2085213" y="1679275"/>
                  <a:pt x="2084588" y="1679849"/>
                </a:cubicBezTo>
                <a:close/>
                <a:moveTo>
                  <a:pt x="1995510" y="1662514"/>
                </a:moveTo>
                <a:cubicBezTo>
                  <a:pt x="1995510" y="1662514"/>
                  <a:pt x="1994301" y="1663400"/>
                  <a:pt x="1990110" y="1662755"/>
                </a:cubicBezTo>
                <a:cubicBezTo>
                  <a:pt x="1985269" y="1666304"/>
                  <a:pt x="1985269" y="1666304"/>
                  <a:pt x="1993656" y="1667591"/>
                </a:cubicBezTo>
                <a:cubicBezTo>
                  <a:pt x="1994301" y="1663400"/>
                  <a:pt x="1995510" y="1662514"/>
                  <a:pt x="1995510" y="1662514"/>
                </a:cubicBezTo>
                <a:close/>
                <a:moveTo>
                  <a:pt x="2269742" y="1658593"/>
                </a:moveTo>
                <a:lnTo>
                  <a:pt x="2267430" y="1660288"/>
                </a:lnTo>
                <a:lnTo>
                  <a:pt x="2265841" y="1660409"/>
                </a:lnTo>
                <a:cubicBezTo>
                  <a:pt x="2263715" y="1661154"/>
                  <a:pt x="2261598" y="1662705"/>
                  <a:pt x="2260065" y="1665688"/>
                </a:cubicBezTo>
                <a:lnTo>
                  <a:pt x="2267430" y="1660288"/>
                </a:lnTo>
                <a:lnTo>
                  <a:pt x="2271676" y="1659966"/>
                </a:lnTo>
                <a:cubicBezTo>
                  <a:pt x="2274820" y="1660450"/>
                  <a:pt x="2275707" y="1661659"/>
                  <a:pt x="2269742" y="1658593"/>
                </a:cubicBezTo>
                <a:close/>
                <a:moveTo>
                  <a:pt x="2591929" y="1649857"/>
                </a:moveTo>
                <a:cubicBezTo>
                  <a:pt x="2577959" y="1646500"/>
                  <a:pt x="2580497" y="1661377"/>
                  <a:pt x="2558724" y="1677340"/>
                </a:cubicBezTo>
                <a:cubicBezTo>
                  <a:pt x="2569364" y="1691853"/>
                  <a:pt x="2562270" y="1682176"/>
                  <a:pt x="2558724" y="1677340"/>
                </a:cubicBezTo>
                <a:cubicBezTo>
                  <a:pt x="2563565" y="1673791"/>
                  <a:pt x="2568401" y="1670246"/>
                  <a:pt x="2573242" y="1666696"/>
                </a:cubicBezTo>
                <a:cubicBezTo>
                  <a:pt x="2583882" y="1681209"/>
                  <a:pt x="2600653" y="1683791"/>
                  <a:pt x="2612912" y="1659925"/>
                </a:cubicBezTo>
                <a:cubicBezTo>
                  <a:pt x="2603076" y="1654120"/>
                  <a:pt x="2596585" y="1650975"/>
                  <a:pt x="2591929" y="1649857"/>
                </a:cubicBezTo>
                <a:close/>
                <a:moveTo>
                  <a:pt x="2626462" y="1627679"/>
                </a:moveTo>
                <a:cubicBezTo>
                  <a:pt x="2632505" y="1651142"/>
                  <a:pt x="2634016" y="1657007"/>
                  <a:pt x="2643104" y="1648950"/>
                </a:cubicBezTo>
                <a:lnTo>
                  <a:pt x="2652689" y="1638971"/>
                </a:lnTo>
                <a:lnTo>
                  <a:pt x="2664517" y="1645341"/>
                </a:lnTo>
                <a:cubicBezTo>
                  <a:pt x="2669436" y="1648243"/>
                  <a:pt x="2666453" y="1646711"/>
                  <a:pt x="2655168" y="1636389"/>
                </a:cubicBezTo>
                <a:lnTo>
                  <a:pt x="2652689" y="1638971"/>
                </a:lnTo>
                <a:lnTo>
                  <a:pt x="2651265" y="1638204"/>
                </a:lnTo>
                <a:cubicBezTo>
                  <a:pt x="2644905" y="1635079"/>
                  <a:pt x="2636621" y="1631389"/>
                  <a:pt x="2626462" y="1627679"/>
                </a:cubicBezTo>
                <a:close/>
                <a:moveTo>
                  <a:pt x="2209353" y="1625691"/>
                </a:moveTo>
                <a:cubicBezTo>
                  <a:pt x="2207982" y="1627626"/>
                  <a:pt x="2207014" y="1633914"/>
                  <a:pt x="2202657" y="1648264"/>
                </a:cubicBezTo>
                <a:cubicBezTo>
                  <a:pt x="2214587" y="1654396"/>
                  <a:pt x="2209751" y="1657941"/>
                  <a:pt x="2218465" y="1629240"/>
                </a:cubicBezTo>
                <a:cubicBezTo>
                  <a:pt x="2212497" y="1626176"/>
                  <a:pt x="2210724" y="1623757"/>
                  <a:pt x="2209353" y="1625691"/>
                </a:cubicBezTo>
                <a:close/>
                <a:moveTo>
                  <a:pt x="2462701" y="1611046"/>
                </a:moveTo>
                <a:cubicBezTo>
                  <a:pt x="2457461" y="1610238"/>
                  <a:pt x="2450849" y="1611366"/>
                  <a:pt x="2451332" y="1622173"/>
                </a:cubicBezTo>
                <a:lnTo>
                  <a:pt x="2465420" y="1611844"/>
                </a:lnTo>
                <a:lnTo>
                  <a:pt x="2468476" y="1612741"/>
                </a:lnTo>
                <a:cubicBezTo>
                  <a:pt x="2469353" y="1613145"/>
                  <a:pt x="2468828" y="1613064"/>
                  <a:pt x="2465844" y="1611532"/>
                </a:cubicBezTo>
                <a:lnTo>
                  <a:pt x="2465420" y="1611844"/>
                </a:lnTo>
                <a:close/>
                <a:moveTo>
                  <a:pt x="2209637" y="1599444"/>
                </a:moveTo>
                <a:cubicBezTo>
                  <a:pt x="2206773" y="1600613"/>
                  <a:pt x="2200724" y="1605047"/>
                  <a:pt x="2186209" y="1615689"/>
                </a:cubicBezTo>
                <a:cubicBezTo>
                  <a:pt x="2189758" y="1620530"/>
                  <a:pt x="2184923" y="1624075"/>
                  <a:pt x="2213953" y="1602792"/>
                </a:cubicBezTo>
                <a:cubicBezTo>
                  <a:pt x="2212178" y="1600371"/>
                  <a:pt x="2212500" y="1598275"/>
                  <a:pt x="2209637" y="1599444"/>
                </a:cubicBezTo>
                <a:close/>
                <a:moveTo>
                  <a:pt x="2239434" y="1576668"/>
                </a:moveTo>
                <a:cubicBezTo>
                  <a:pt x="2239434" y="1576668"/>
                  <a:pt x="2234593" y="1580217"/>
                  <a:pt x="2234593" y="1580217"/>
                </a:cubicBezTo>
                <a:cubicBezTo>
                  <a:pt x="2245236" y="1594734"/>
                  <a:pt x="2241687" y="1589893"/>
                  <a:pt x="2251364" y="1582799"/>
                </a:cubicBezTo>
                <a:cubicBezTo>
                  <a:pt x="2247819" y="1577963"/>
                  <a:pt x="2247819" y="1577963"/>
                  <a:pt x="2239434" y="1576668"/>
                </a:cubicBezTo>
                <a:close/>
                <a:moveTo>
                  <a:pt x="2100424" y="1559558"/>
                </a:moveTo>
                <a:cubicBezTo>
                  <a:pt x="2090747" y="1566653"/>
                  <a:pt x="2098808" y="1597942"/>
                  <a:pt x="2117195" y="1562140"/>
                </a:cubicBezTo>
                <a:cubicBezTo>
                  <a:pt x="2108813" y="1560850"/>
                  <a:pt x="2100424" y="1559558"/>
                  <a:pt x="2100424" y="1559558"/>
                </a:cubicBezTo>
                <a:close/>
                <a:moveTo>
                  <a:pt x="2801282" y="1551579"/>
                </a:moveTo>
                <a:cubicBezTo>
                  <a:pt x="2795155" y="1563514"/>
                  <a:pt x="2798700" y="1568350"/>
                  <a:pt x="2801282" y="1551579"/>
                </a:cubicBezTo>
                <a:close/>
                <a:moveTo>
                  <a:pt x="1788501" y="1539968"/>
                </a:moveTo>
                <a:cubicBezTo>
                  <a:pt x="1788057" y="1539363"/>
                  <a:pt x="1791605" y="1544202"/>
                  <a:pt x="1800472" y="1556296"/>
                </a:cubicBezTo>
                <a:cubicBezTo>
                  <a:pt x="1791109" y="1644993"/>
                  <a:pt x="1790143" y="1623381"/>
                  <a:pt x="1817557" y="1640481"/>
                </a:cubicBezTo>
                <a:cubicBezTo>
                  <a:pt x="1830779" y="1638222"/>
                  <a:pt x="1825944" y="1641768"/>
                  <a:pt x="1823685" y="1628546"/>
                </a:cubicBezTo>
                <a:cubicBezTo>
                  <a:pt x="1813045" y="1614033"/>
                  <a:pt x="1815304" y="1627255"/>
                  <a:pt x="1835310" y="1553076"/>
                </a:cubicBezTo>
                <a:cubicBezTo>
                  <a:pt x="1835310" y="1553076"/>
                  <a:pt x="1805313" y="1552747"/>
                  <a:pt x="1800472" y="1556296"/>
                </a:cubicBezTo>
                <a:cubicBezTo>
                  <a:pt x="1793377" y="1546620"/>
                  <a:pt x="1788944" y="1540572"/>
                  <a:pt x="1788501" y="1539968"/>
                </a:cubicBezTo>
                <a:close/>
                <a:moveTo>
                  <a:pt x="2602282" y="1533817"/>
                </a:moveTo>
                <a:lnTo>
                  <a:pt x="2602618" y="1534393"/>
                </a:lnTo>
                <a:lnTo>
                  <a:pt x="2602219" y="1534679"/>
                </a:lnTo>
                <a:cubicBezTo>
                  <a:pt x="2601437" y="1535833"/>
                  <a:pt x="2601960" y="1535914"/>
                  <a:pt x="2602282" y="1533817"/>
                </a:cubicBezTo>
                <a:close/>
                <a:moveTo>
                  <a:pt x="1987525" y="1520982"/>
                </a:moveTo>
                <a:cubicBezTo>
                  <a:pt x="1987303" y="1520679"/>
                  <a:pt x="1988352" y="1520840"/>
                  <a:pt x="1990448" y="1521162"/>
                </a:cubicBezTo>
                <a:lnTo>
                  <a:pt x="1988557" y="1521554"/>
                </a:lnTo>
                <a:close/>
                <a:moveTo>
                  <a:pt x="2072818" y="1518891"/>
                </a:moveTo>
                <a:cubicBezTo>
                  <a:pt x="2073125" y="1518200"/>
                  <a:pt x="2073277" y="1518089"/>
                  <a:pt x="2072652" y="1520407"/>
                </a:cubicBezTo>
                <a:lnTo>
                  <a:pt x="2072606" y="1520558"/>
                </a:lnTo>
                <a:lnTo>
                  <a:pt x="2072046" y="1520851"/>
                </a:lnTo>
                <a:cubicBezTo>
                  <a:pt x="2072046" y="1520851"/>
                  <a:pt x="2072510" y="1519581"/>
                  <a:pt x="2072818" y="1518891"/>
                </a:cubicBezTo>
                <a:close/>
                <a:moveTo>
                  <a:pt x="5212562" y="1442660"/>
                </a:moveTo>
                <a:cubicBezTo>
                  <a:pt x="5210747" y="1443990"/>
                  <a:pt x="5210102" y="1448183"/>
                  <a:pt x="5210585" y="1458989"/>
                </a:cubicBezTo>
                <a:cubicBezTo>
                  <a:pt x="5210585" y="1458989"/>
                  <a:pt x="5218972" y="1460275"/>
                  <a:pt x="5218972" y="1460275"/>
                </a:cubicBezTo>
                <a:cubicBezTo>
                  <a:pt x="5215426" y="1455440"/>
                  <a:pt x="5216713" y="1447054"/>
                  <a:pt x="5221554" y="1443505"/>
                </a:cubicBezTo>
                <a:cubicBezTo>
                  <a:pt x="5217360" y="1442861"/>
                  <a:pt x="5214376" y="1441329"/>
                  <a:pt x="5212562" y="1442660"/>
                </a:cubicBezTo>
                <a:close/>
                <a:moveTo>
                  <a:pt x="2857426" y="1354202"/>
                </a:moveTo>
                <a:cubicBezTo>
                  <a:pt x="2860971" y="1359038"/>
                  <a:pt x="2857426" y="1354202"/>
                  <a:pt x="2860971" y="1359038"/>
                </a:cubicBezTo>
                <a:cubicBezTo>
                  <a:pt x="2865812" y="1355489"/>
                  <a:pt x="2865812" y="1355489"/>
                  <a:pt x="2857426" y="1354202"/>
                </a:cubicBezTo>
                <a:close/>
                <a:moveTo>
                  <a:pt x="4941812" y="1347318"/>
                </a:moveTo>
                <a:cubicBezTo>
                  <a:pt x="4940321" y="1346552"/>
                  <a:pt x="4938224" y="1346231"/>
                  <a:pt x="4935804" y="1348005"/>
                </a:cubicBezTo>
                <a:cubicBezTo>
                  <a:pt x="4926127" y="1355100"/>
                  <a:pt x="4926127" y="1355100"/>
                  <a:pt x="4938063" y="1361228"/>
                </a:cubicBezTo>
                <a:cubicBezTo>
                  <a:pt x="4942899" y="1357682"/>
                  <a:pt x="4939350" y="1352841"/>
                  <a:pt x="4944190" y="1349292"/>
                </a:cubicBezTo>
                <a:cubicBezTo>
                  <a:pt x="4944190" y="1349292"/>
                  <a:pt x="4943304" y="1348083"/>
                  <a:pt x="4941812" y="1347318"/>
                </a:cubicBezTo>
                <a:close/>
                <a:moveTo>
                  <a:pt x="4955451" y="1237821"/>
                </a:moveTo>
                <a:cubicBezTo>
                  <a:pt x="4955007" y="1237215"/>
                  <a:pt x="4955007" y="1237215"/>
                  <a:pt x="4952590" y="1238988"/>
                </a:cubicBezTo>
                <a:cubicBezTo>
                  <a:pt x="4956139" y="1243829"/>
                  <a:pt x="4951298" y="1247378"/>
                  <a:pt x="4960974" y="1240284"/>
                </a:cubicBezTo>
                <a:cubicBezTo>
                  <a:pt x="4956782" y="1239636"/>
                  <a:pt x="4955895" y="1238426"/>
                  <a:pt x="4955451" y="1237821"/>
                </a:cubicBezTo>
                <a:close/>
                <a:moveTo>
                  <a:pt x="2996149" y="1066519"/>
                </a:moveTo>
                <a:cubicBezTo>
                  <a:pt x="2994858" y="1074909"/>
                  <a:pt x="2994858" y="1074909"/>
                  <a:pt x="2999698" y="1071360"/>
                </a:cubicBezTo>
                <a:cubicBezTo>
                  <a:pt x="2999698" y="1071360"/>
                  <a:pt x="2999698" y="1071360"/>
                  <a:pt x="2996149" y="1066519"/>
                </a:cubicBezTo>
                <a:close/>
                <a:moveTo>
                  <a:pt x="5268287" y="1063331"/>
                </a:moveTo>
                <a:cubicBezTo>
                  <a:pt x="5268287" y="1063331"/>
                  <a:pt x="5267076" y="1064218"/>
                  <a:pt x="5262883" y="1063575"/>
                </a:cubicBezTo>
                <a:cubicBezTo>
                  <a:pt x="5262883" y="1063575"/>
                  <a:pt x="5262883" y="1063575"/>
                  <a:pt x="5266429" y="1068411"/>
                </a:cubicBezTo>
                <a:cubicBezTo>
                  <a:pt x="5267077" y="1064218"/>
                  <a:pt x="5268287" y="1063331"/>
                  <a:pt x="5268287" y="1063331"/>
                </a:cubicBezTo>
                <a:close/>
                <a:moveTo>
                  <a:pt x="2885845" y="1058120"/>
                </a:moveTo>
                <a:cubicBezTo>
                  <a:pt x="2885845" y="1058120"/>
                  <a:pt x="2884554" y="1066510"/>
                  <a:pt x="2879718" y="1070055"/>
                </a:cubicBezTo>
                <a:cubicBezTo>
                  <a:pt x="2888099" y="1071345"/>
                  <a:pt x="2891648" y="1076186"/>
                  <a:pt x="2894230" y="1059415"/>
                </a:cubicBezTo>
                <a:cubicBezTo>
                  <a:pt x="2894230" y="1059415"/>
                  <a:pt x="2885845" y="1058120"/>
                  <a:pt x="2885845" y="1058120"/>
                </a:cubicBezTo>
                <a:close/>
                <a:moveTo>
                  <a:pt x="3030903" y="1042900"/>
                </a:moveTo>
                <a:cubicBezTo>
                  <a:pt x="3029694" y="1043787"/>
                  <a:pt x="3029372" y="1045883"/>
                  <a:pt x="3028729" y="1050076"/>
                </a:cubicBezTo>
                <a:cubicBezTo>
                  <a:pt x="3037110" y="1051367"/>
                  <a:pt x="3032274" y="1054912"/>
                  <a:pt x="3038405" y="1042982"/>
                </a:cubicBezTo>
                <a:cubicBezTo>
                  <a:pt x="3034210" y="1042336"/>
                  <a:pt x="3032113" y="1042013"/>
                  <a:pt x="3030903" y="1042900"/>
                </a:cubicBezTo>
                <a:close/>
                <a:moveTo>
                  <a:pt x="5280267" y="1009913"/>
                </a:moveTo>
                <a:cubicBezTo>
                  <a:pt x="5276679" y="1008824"/>
                  <a:pt x="5268858" y="1010839"/>
                  <a:pt x="5249023" y="1014224"/>
                </a:cubicBezTo>
                <a:cubicBezTo>
                  <a:pt x="5254822" y="1032286"/>
                  <a:pt x="5246441" y="1030995"/>
                  <a:pt x="5286111" y="1024225"/>
                </a:cubicBezTo>
                <a:cubicBezTo>
                  <a:pt x="5283209" y="1015195"/>
                  <a:pt x="5283855" y="1011003"/>
                  <a:pt x="5280267" y="1009913"/>
                </a:cubicBezTo>
                <a:close/>
                <a:moveTo>
                  <a:pt x="3173227" y="1003650"/>
                </a:moveTo>
                <a:lnTo>
                  <a:pt x="3168570" y="1014401"/>
                </a:lnTo>
                <a:lnTo>
                  <a:pt x="3157419" y="1022675"/>
                </a:lnTo>
                <a:lnTo>
                  <a:pt x="3156224" y="1024559"/>
                </a:lnTo>
                <a:lnTo>
                  <a:pt x="3150545" y="1025508"/>
                </a:lnTo>
                <a:cubicBezTo>
                  <a:pt x="3144336" y="1025760"/>
                  <a:pt x="3135486" y="1025739"/>
                  <a:pt x="3122585" y="1025900"/>
                </a:cubicBezTo>
                <a:cubicBezTo>
                  <a:pt x="3136290" y="1034447"/>
                  <a:pt x="3143143" y="1038721"/>
                  <a:pt x="3147497" y="1038318"/>
                </a:cubicBezTo>
                <a:lnTo>
                  <a:pt x="3156224" y="1024559"/>
                </a:lnTo>
                <a:lnTo>
                  <a:pt x="3162661" y="1023483"/>
                </a:lnTo>
                <a:cubicBezTo>
                  <a:pt x="3164999" y="1022234"/>
                  <a:pt x="3166109" y="1020259"/>
                  <a:pt x="3167399" y="1017104"/>
                </a:cubicBezTo>
                <a:lnTo>
                  <a:pt x="3168570" y="1014401"/>
                </a:lnTo>
                <a:lnTo>
                  <a:pt x="3170592" y="1012900"/>
                </a:lnTo>
                <a:cubicBezTo>
                  <a:pt x="3179271" y="1006189"/>
                  <a:pt x="3175886" y="1007277"/>
                  <a:pt x="3173227" y="1003650"/>
                </a:cubicBezTo>
                <a:close/>
                <a:moveTo>
                  <a:pt x="3135496" y="942044"/>
                </a:moveTo>
                <a:cubicBezTo>
                  <a:pt x="3128078" y="962361"/>
                  <a:pt x="3124529" y="957520"/>
                  <a:pt x="3144849" y="964943"/>
                </a:cubicBezTo>
                <a:cubicBezTo>
                  <a:pt x="3150977" y="953008"/>
                  <a:pt x="3154526" y="957848"/>
                  <a:pt x="3135496" y="942044"/>
                </a:cubicBezTo>
                <a:close/>
                <a:moveTo>
                  <a:pt x="3305632" y="938193"/>
                </a:moveTo>
                <a:cubicBezTo>
                  <a:pt x="3304422" y="939080"/>
                  <a:pt x="3302890" y="942062"/>
                  <a:pt x="3297406" y="949800"/>
                </a:cubicBezTo>
                <a:cubicBezTo>
                  <a:pt x="3305791" y="951096"/>
                  <a:pt x="3305791" y="951096"/>
                  <a:pt x="3311918" y="939160"/>
                </a:cubicBezTo>
                <a:cubicBezTo>
                  <a:pt x="3307728" y="938515"/>
                  <a:pt x="3306841" y="937306"/>
                  <a:pt x="3305632" y="938193"/>
                </a:cubicBezTo>
                <a:close/>
                <a:moveTo>
                  <a:pt x="3139129" y="911483"/>
                </a:moveTo>
                <a:cubicBezTo>
                  <a:pt x="3139129" y="911483"/>
                  <a:pt x="3140016" y="912692"/>
                  <a:pt x="3139371" y="916883"/>
                </a:cubicBezTo>
                <a:cubicBezTo>
                  <a:pt x="3147755" y="918178"/>
                  <a:pt x="3142920" y="921724"/>
                  <a:pt x="3144206" y="913338"/>
                </a:cubicBezTo>
                <a:cubicBezTo>
                  <a:pt x="3140016" y="912692"/>
                  <a:pt x="3139129" y="911483"/>
                  <a:pt x="3139129" y="911483"/>
                </a:cubicBezTo>
                <a:close/>
                <a:moveTo>
                  <a:pt x="3317083" y="905618"/>
                </a:moveTo>
                <a:cubicBezTo>
                  <a:pt x="3312247" y="909163"/>
                  <a:pt x="3312247" y="909163"/>
                  <a:pt x="3315796" y="914004"/>
                </a:cubicBezTo>
                <a:cubicBezTo>
                  <a:pt x="3321924" y="902069"/>
                  <a:pt x="3325473" y="906910"/>
                  <a:pt x="3317083" y="905618"/>
                </a:cubicBezTo>
                <a:close/>
                <a:moveTo>
                  <a:pt x="3407395" y="904501"/>
                </a:moveTo>
                <a:cubicBezTo>
                  <a:pt x="3388204" y="903692"/>
                  <a:pt x="3363206" y="912720"/>
                  <a:pt x="3348043" y="927554"/>
                </a:cubicBezTo>
                <a:cubicBezTo>
                  <a:pt x="3364476" y="1071729"/>
                  <a:pt x="3376110" y="884663"/>
                  <a:pt x="3431899" y="940465"/>
                </a:cubicBezTo>
                <a:cubicBezTo>
                  <a:pt x="3442219" y="984976"/>
                  <a:pt x="3438670" y="980135"/>
                  <a:pt x="3451896" y="977882"/>
                </a:cubicBezTo>
                <a:cubicBezTo>
                  <a:pt x="3441252" y="963364"/>
                  <a:pt x="3438993" y="950142"/>
                  <a:pt x="3431899" y="940465"/>
                </a:cubicBezTo>
                <a:cubicBezTo>
                  <a:pt x="3439968" y="915954"/>
                  <a:pt x="3426585" y="905309"/>
                  <a:pt x="3407395" y="904501"/>
                </a:cubicBezTo>
                <a:close/>
                <a:moveTo>
                  <a:pt x="3245162" y="898834"/>
                </a:moveTo>
                <a:cubicBezTo>
                  <a:pt x="3243870" y="907224"/>
                  <a:pt x="3239035" y="910770"/>
                  <a:pt x="3237739" y="919154"/>
                </a:cubicBezTo>
                <a:cubicBezTo>
                  <a:pt x="3276122" y="920770"/>
                  <a:pt x="3254839" y="891740"/>
                  <a:pt x="3245162" y="898834"/>
                </a:cubicBezTo>
                <a:close/>
                <a:moveTo>
                  <a:pt x="3223879" y="869804"/>
                </a:moveTo>
                <a:cubicBezTo>
                  <a:pt x="3223233" y="873999"/>
                  <a:pt x="3222910" y="876096"/>
                  <a:pt x="3223958" y="876258"/>
                </a:cubicBezTo>
                <a:lnTo>
                  <a:pt x="3230790" y="872015"/>
                </a:lnTo>
                <a:lnTo>
                  <a:pt x="3233593" y="872912"/>
                </a:lnTo>
                <a:cubicBezTo>
                  <a:pt x="3235247" y="872630"/>
                  <a:pt x="3236457" y="871743"/>
                  <a:pt x="3240650" y="872386"/>
                </a:cubicBezTo>
                <a:cubicBezTo>
                  <a:pt x="3235809" y="875935"/>
                  <a:pt x="3235809" y="875935"/>
                  <a:pt x="3232264" y="871099"/>
                </a:cubicBezTo>
                <a:lnTo>
                  <a:pt x="3230790" y="872015"/>
                </a:lnTo>
                <a:close/>
                <a:moveTo>
                  <a:pt x="5302552" y="753669"/>
                </a:moveTo>
                <a:cubicBezTo>
                  <a:pt x="5301948" y="754112"/>
                  <a:pt x="5301625" y="756207"/>
                  <a:pt x="5300980" y="760398"/>
                </a:cubicBezTo>
                <a:cubicBezTo>
                  <a:pt x="5309364" y="761693"/>
                  <a:pt x="5304529" y="765238"/>
                  <a:pt x="5305815" y="756852"/>
                </a:cubicBezTo>
                <a:cubicBezTo>
                  <a:pt x="5304043" y="754434"/>
                  <a:pt x="5303156" y="753226"/>
                  <a:pt x="5302552" y="753669"/>
                </a:cubicBezTo>
                <a:close/>
                <a:moveTo>
                  <a:pt x="5258511" y="555346"/>
                </a:moveTo>
                <a:cubicBezTo>
                  <a:pt x="5258511" y="555346"/>
                  <a:pt x="5259398" y="556556"/>
                  <a:pt x="5258755" y="560749"/>
                </a:cubicBezTo>
                <a:cubicBezTo>
                  <a:pt x="5267136" y="562040"/>
                  <a:pt x="5258755" y="560749"/>
                  <a:pt x="5263590" y="557204"/>
                </a:cubicBezTo>
                <a:cubicBezTo>
                  <a:pt x="5259398" y="556556"/>
                  <a:pt x="5258511" y="555346"/>
                  <a:pt x="5258511" y="555346"/>
                </a:cubicBezTo>
                <a:close/>
                <a:moveTo>
                  <a:pt x="5295771" y="508504"/>
                </a:moveTo>
                <a:cubicBezTo>
                  <a:pt x="5293513" y="509230"/>
                  <a:pt x="5294076" y="512537"/>
                  <a:pt x="5295203" y="519150"/>
                </a:cubicBezTo>
                <a:cubicBezTo>
                  <a:pt x="5300042" y="515602"/>
                  <a:pt x="5303368" y="513164"/>
                  <a:pt x="5305692" y="511576"/>
                </a:cubicBezTo>
                <a:lnTo>
                  <a:pt x="5306664" y="511040"/>
                </a:lnTo>
                <a:lnTo>
                  <a:pt x="5313266" y="513342"/>
                </a:lnTo>
                <a:cubicBezTo>
                  <a:pt x="5311494" y="510924"/>
                  <a:pt x="5311816" y="508829"/>
                  <a:pt x="5310163" y="509111"/>
                </a:cubicBezTo>
                <a:lnTo>
                  <a:pt x="5306664" y="511040"/>
                </a:lnTo>
                <a:lnTo>
                  <a:pt x="5301556" y="509260"/>
                </a:lnTo>
                <a:cubicBezTo>
                  <a:pt x="5298734" y="508423"/>
                  <a:pt x="5296900" y="508141"/>
                  <a:pt x="5295771" y="508504"/>
                </a:cubicBezTo>
                <a:close/>
                <a:moveTo>
                  <a:pt x="5312627" y="461741"/>
                </a:moveTo>
                <a:cubicBezTo>
                  <a:pt x="5306495" y="473672"/>
                  <a:pt x="5306495" y="473672"/>
                  <a:pt x="5314885" y="474964"/>
                </a:cubicBezTo>
                <a:cubicBezTo>
                  <a:pt x="5321013" y="463028"/>
                  <a:pt x="5324562" y="467869"/>
                  <a:pt x="5312627" y="461741"/>
                </a:cubicBezTo>
                <a:close/>
                <a:moveTo>
                  <a:pt x="5212328" y="416251"/>
                </a:moveTo>
                <a:lnTo>
                  <a:pt x="5209798" y="419821"/>
                </a:lnTo>
                <a:lnTo>
                  <a:pt x="5205511" y="422175"/>
                </a:lnTo>
                <a:cubicBezTo>
                  <a:pt x="5200229" y="425117"/>
                  <a:pt x="5195391" y="428665"/>
                  <a:pt x="5201356" y="431730"/>
                </a:cubicBezTo>
                <a:cubicBezTo>
                  <a:pt x="5204421" y="425765"/>
                  <a:pt x="5205632" y="424878"/>
                  <a:pt x="5206842" y="423991"/>
                </a:cubicBezTo>
                <a:lnTo>
                  <a:pt x="5209798" y="419821"/>
                </a:lnTo>
                <a:lnTo>
                  <a:pt x="5212472" y="418352"/>
                </a:lnTo>
                <a:cubicBezTo>
                  <a:pt x="5214040" y="417319"/>
                  <a:pt x="5214423" y="416573"/>
                  <a:pt x="5212328" y="416251"/>
                </a:cubicBezTo>
                <a:close/>
                <a:moveTo>
                  <a:pt x="4890764" y="413956"/>
                </a:moveTo>
                <a:cubicBezTo>
                  <a:pt x="4890764" y="413956"/>
                  <a:pt x="4894310" y="418792"/>
                  <a:pt x="4889474" y="422337"/>
                </a:cubicBezTo>
                <a:cubicBezTo>
                  <a:pt x="4911081" y="421374"/>
                  <a:pt x="4895605" y="410407"/>
                  <a:pt x="4890764" y="413956"/>
                </a:cubicBezTo>
                <a:close/>
                <a:moveTo>
                  <a:pt x="3789414" y="367777"/>
                </a:moveTo>
                <a:cubicBezTo>
                  <a:pt x="3789414" y="367777"/>
                  <a:pt x="3790301" y="368988"/>
                  <a:pt x="3789655" y="373183"/>
                </a:cubicBezTo>
                <a:cubicBezTo>
                  <a:pt x="3798042" y="374469"/>
                  <a:pt x="3793200" y="378019"/>
                  <a:pt x="3794496" y="369633"/>
                </a:cubicBezTo>
                <a:cubicBezTo>
                  <a:pt x="3790301" y="368988"/>
                  <a:pt x="3789414" y="367777"/>
                  <a:pt x="3789414" y="367777"/>
                </a:cubicBezTo>
                <a:close/>
                <a:moveTo>
                  <a:pt x="4142503" y="367420"/>
                </a:moveTo>
                <a:cubicBezTo>
                  <a:pt x="4140085" y="369193"/>
                  <a:pt x="4138876" y="370079"/>
                  <a:pt x="4139924" y="370240"/>
                </a:cubicBezTo>
                <a:lnTo>
                  <a:pt x="4145286" y="369490"/>
                </a:lnTo>
                <a:lnTo>
                  <a:pt x="4150687" y="373508"/>
                </a:lnTo>
                <a:cubicBezTo>
                  <a:pt x="4151130" y="374112"/>
                  <a:pt x="4150243" y="372902"/>
                  <a:pt x="4150889" y="368707"/>
                </a:cubicBezTo>
                <a:lnTo>
                  <a:pt x="4145286" y="369490"/>
                </a:lnTo>
                <a:close/>
                <a:moveTo>
                  <a:pt x="5206692" y="341342"/>
                </a:moveTo>
                <a:cubicBezTo>
                  <a:pt x="5201452" y="340535"/>
                  <a:pt x="5197501" y="345293"/>
                  <a:pt x="5193627" y="370449"/>
                </a:cubicBezTo>
                <a:cubicBezTo>
                  <a:pt x="5204267" y="384962"/>
                  <a:pt x="5212652" y="386257"/>
                  <a:pt x="5210398" y="373032"/>
                </a:cubicBezTo>
                <a:cubicBezTo>
                  <a:pt x="5223944" y="340780"/>
                  <a:pt x="5219108" y="344325"/>
                  <a:pt x="5227493" y="345621"/>
                </a:cubicBezTo>
                <a:cubicBezTo>
                  <a:pt x="5218462" y="348520"/>
                  <a:pt x="5211933" y="342149"/>
                  <a:pt x="5206692" y="341342"/>
                </a:cubicBezTo>
                <a:close/>
                <a:moveTo>
                  <a:pt x="4204108" y="329689"/>
                </a:moveTo>
                <a:cubicBezTo>
                  <a:pt x="4204108" y="329689"/>
                  <a:pt x="4199273" y="333235"/>
                  <a:pt x="4202822" y="338075"/>
                </a:cubicBezTo>
                <a:cubicBezTo>
                  <a:pt x="4209916" y="347752"/>
                  <a:pt x="4211203" y="339366"/>
                  <a:pt x="4216044" y="335817"/>
                </a:cubicBezTo>
                <a:cubicBezTo>
                  <a:pt x="4212498" y="330981"/>
                  <a:pt x="4207657" y="334530"/>
                  <a:pt x="4204108" y="329689"/>
                </a:cubicBezTo>
                <a:close/>
                <a:moveTo>
                  <a:pt x="4783695" y="328795"/>
                </a:moveTo>
                <a:cubicBezTo>
                  <a:pt x="4752003" y="346448"/>
                  <a:pt x="4793787" y="373000"/>
                  <a:pt x="4813530" y="393744"/>
                </a:cubicBezTo>
                <a:lnTo>
                  <a:pt x="4819535" y="401511"/>
                </a:lnTo>
                <a:lnTo>
                  <a:pt x="4822389" y="412008"/>
                </a:lnTo>
                <a:cubicBezTo>
                  <a:pt x="4823316" y="409468"/>
                  <a:pt x="4822747" y="406631"/>
                  <a:pt x="4821123" y="403564"/>
                </a:cubicBezTo>
                <a:lnTo>
                  <a:pt x="4819535" y="401511"/>
                </a:lnTo>
                <a:lnTo>
                  <a:pt x="4817251" y="393109"/>
                </a:lnTo>
                <a:cubicBezTo>
                  <a:pt x="4806429" y="369311"/>
                  <a:pt x="4782728" y="335081"/>
                  <a:pt x="4783695" y="328795"/>
                </a:cubicBezTo>
                <a:close/>
                <a:moveTo>
                  <a:pt x="4236083" y="327636"/>
                </a:moveTo>
                <a:cubicBezTo>
                  <a:pt x="4234753" y="325822"/>
                  <a:pt x="4232333" y="327596"/>
                  <a:pt x="4225721" y="328722"/>
                </a:cubicBezTo>
                <a:cubicBezTo>
                  <a:pt x="4243459" y="352917"/>
                  <a:pt x="4235069" y="351625"/>
                  <a:pt x="4239910" y="348076"/>
                </a:cubicBezTo>
                <a:cubicBezTo>
                  <a:pt x="4237654" y="334852"/>
                  <a:pt x="4237413" y="329450"/>
                  <a:pt x="4236083" y="327636"/>
                </a:cubicBezTo>
                <a:close/>
                <a:moveTo>
                  <a:pt x="5174926" y="324648"/>
                </a:moveTo>
                <a:cubicBezTo>
                  <a:pt x="5168795" y="336578"/>
                  <a:pt x="5165249" y="331742"/>
                  <a:pt x="5178471" y="329484"/>
                </a:cubicBezTo>
                <a:lnTo>
                  <a:pt x="5179665" y="330016"/>
                </a:lnTo>
                <a:lnTo>
                  <a:pt x="5180407" y="330857"/>
                </a:lnTo>
                <a:lnTo>
                  <a:pt x="5181520" y="330843"/>
                </a:lnTo>
                <a:lnTo>
                  <a:pt x="5183994" y="331947"/>
                </a:lnTo>
                <a:cubicBezTo>
                  <a:pt x="5184438" y="332552"/>
                  <a:pt x="5184438" y="332552"/>
                  <a:pt x="5186856" y="330779"/>
                </a:cubicBezTo>
                <a:lnTo>
                  <a:pt x="5181520" y="330843"/>
                </a:lnTo>
                <a:lnTo>
                  <a:pt x="5179665" y="330016"/>
                </a:lnTo>
                <a:close/>
                <a:moveTo>
                  <a:pt x="5102966" y="319401"/>
                </a:moveTo>
                <a:cubicBezTo>
                  <a:pt x="5097719" y="320806"/>
                  <a:pt x="5093324" y="324958"/>
                  <a:pt x="5092033" y="333344"/>
                </a:cubicBezTo>
                <a:cubicBezTo>
                  <a:pt x="5089451" y="350115"/>
                  <a:pt x="5096545" y="359792"/>
                  <a:pt x="5093963" y="376563"/>
                </a:cubicBezTo>
                <a:cubicBezTo>
                  <a:pt x="5087835" y="388498"/>
                  <a:pt x="5084286" y="383657"/>
                  <a:pt x="5101057" y="386239"/>
                </a:cubicBezTo>
                <a:cubicBezTo>
                  <a:pt x="5127177" y="411724"/>
                  <a:pt x="5120082" y="402048"/>
                  <a:pt x="5116213" y="427205"/>
                </a:cubicBezTo>
                <a:cubicBezTo>
                  <a:pt x="5118467" y="440431"/>
                  <a:pt x="5116213" y="427205"/>
                  <a:pt x="5116213" y="427205"/>
                </a:cubicBezTo>
                <a:cubicBezTo>
                  <a:pt x="5143948" y="414307"/>
                  <a:pt x="5154920" y="398827"/>
                  <a:pt x="5150079" y="402376"/>
                </a:cubicBezTo>
                <a:cubicBezTo>
                  <a:pt x="5166850" y="404959"/>
                  <a:pt x="5166850" y="404959"/>
                  <a:pt x="5168142" y="396569"/>
                </a:cubicBezTo>
                <a:cubicBezTo>
                  <a:pt x="5130726" y="416565"/>
                  <a:pt x="5176856" y="367867"/>
                  <a:pt x="5130087" y="364956"/>
                </a:cubicBezTo>
                <a:cubicBezTo>
                  <a:pt x="5122993" y="355279"/>
                  <a:pt x="5119448" y="350444"/>
                  <a:pt x="5112353" y="340767"/>
                </a:cubicBezTo>
                <a:cubicBezTo>
                  <a:pt x="5142105" y="335689"/>
                  <a:pt x="5118705" y="315185"/>
                  <a:pt x="5102966" y="319401"/>
                </a:cubicBezTo>
                <a:close/>
                <a:moveTo>
                  <a:pt x="3597111" y="313489"/>
                </a:moveTo>
                <a:cubicBezTo>
                  <a:pt x="3587434" y="320583"/>
                  <a:pt x="3582598" y="324129"/>
                  <a:pt x="3572921" y="331223"/>
                </a:cubicBezTo>
                <a:cubicBezTo>
                  <a:pt x="3598077" y="335101"/>
                  <a:pt x="3593242" y="338646"/>
                  <a:pt x="3597111" y="313489"/>
                </a:cubicBezTo>
                <a:close/>
                <a:moveTo>
                  <a:pt x="5239472" y="306150"/>
                </a:moveTo>
                <a:cubicBezTo>
                  <a:pt x="5237818" y="306432"/>
                  <a:pt x="5237494" y="308529"/>
                  <a:pt x="5236203" y="316914"/>
                </a:cubicBezTo>
                <a:cubicBezTo>
                  <a:pt x="5249429" y="314661"/>
                  <a:pt x="5244593" y="318206"/>
                  <a:pt x="5250721" y="306271"/>
                </a:cubicBezTo>
                <a:cubicBezTo>
                  <a:pt x="5244110" y="307400"/>
                  <a:pt x="5241126" y="305868"/>
                  <a:pt x="5239472" y="306150"/>
                </a:cubicBezTo>
                <a:close/>
                <a:moveTo>
                  <a:pt x="5148560" y="293762"/>
                </a:moveTo>
                <a:cubicBezTo>
                  <a:pt x="5148560" y="293762"/>
                  <a:pt x="5149447" y="294972"/>
                  <a:pt x="5148802" y="299167"/>
                </a:cubicBezTo>
                <a:cubicBezTo>
                  <a:pt x="5152347" y="304003"/>
                  <a:pt x="5152347" y="304003"/>
                  <a:pt x="5153643" y="295618"/>
                </a:cubicBezTo>
                <a:cubicBezTo>
                  <a:pt x="5149448" y="294972"/>
                  <a:pt x="5148560" y="293762"/>
                  <a:pt x="5148560" y="293762"/>
                </a:cubicBezTo>
                <a:close/>
                <a:moveTo>
                  <a:pt x="3820912" y="285173"/>
                </a:moveTo>
                <a:cubicBezTo>
                  <a:pt x="3820307" y="285616"/>
                  <a:pt x="3819984" y="287714"/>
                  <a:pt x="3819338" y="291909"/>
                </a:cubicBezTo>
                <a:cubicBezTo>
                  <a:pt x="3819338" y="291909"/>
                  <a:pt x="3819338" y="291909"/>
                  <a:pt x="3824179" y="288360"/>
                </a:cubicBezTo>
                <a:cubicBezTo>
                  <a:pt x="3822405" y="285939"/>
                  <a:pt x="3821517" y="284729"/>
                  <a:pt x="3820912" y="285173"/>
                </a:cubicBezTo>
                <a:close/>
                <a:moveTo>
                  <a:pt x="4687266" y="258147"/>
                </a:moveTo>
                <a:lnTo>
                  <a:pt x="4688616" y="264269"/>
                </a:lnTo>
                <a:lnTo>
                  <a:pt x="4685979" y="266533"/>
                </a:lnTo>
                <a:cubicBezTo>
                  <a:pt x="4693959" y="277417"/>
                  <a:pt x="4693231" y="282135"/>
                  <a:pt x="4690465" y="272656"/>
                </a:cubicBezTo>
                <a:lnTo>
                  <a:pt x="4688616" y="264269"/>
                </a:lnTo>
                <a:lnTo>
                  <a:pt x="4693398" y="260164"/>
                </a:lnTo>
                <a:cubicBezTo>
                  <a:pt x="4693558" y="259116"/>
                  <a:pt x="4691461" y="258793"/>
                  <a:pt x="4687266" y="258147"/>
                </a:cubicBezTo>
                <a:close/>
                <a:moveTo>
                  <a:pt x="4072609" y="256863"/>
                </a:moveTo>
                <a:cubicBezTo>
                  <a:pt x="4072609" y="256863"/>
                  <a:pt x="4073495" y="258072"/>
                  <a:pt x="4072850" y="262263"/>
                </a:cubicBezTo>
                <a:cubicBezTo>
                  <a:pt x="4076399" y="267104"/>
                  <a:pt x="4076399" y="267104"/>
                  <a:pt x="4077686" y="258717"/>
                </a:cubicBezTo>
                <a:cubicBezTo>
                  <a:pt x="4073496" y="258072"/>
                  <a:pt x="4072609" y="256863"/>
                  <a:pt x="4072609" y="256863"/>
                </a:cubicBezTo>
                <a:close/>
                <a:moveTo>
                  <a:pt x="5293301" y="252740"/>
                </a:moveTo>
                <a:cubicBezTo>
                  <a:pt x="5198148" y="285302"/>
                  <a:pt x="5321678" y="291447"/>
                  <a:pt x="5262327" y="342395"/>
                </a:cubicBezTo>
                <a:cubicBezTo>
                  <a:pt x="5273937" y="350625"/>
                  <a:pt x="5266138" y="343790"/>
                  <a:pt x="5271717" y="332376"/>
                </a:cubicBezTo>
                <a:lnTo>
                  <a:pt x="5281584" y="321372"/>
                </a:lnTo>
                <a:lnTo>
                  <a:pt x="5283768" y="322494"/>
                </a:lnTo>
                <a:cubicBezTo>
                  <a:pt x="5284826" y="321718"/>
                  <a:pt x="5285068" y="320147"/>
                  <a:pt x="5282971" y="319825"/>
                </a:cubicBezTo>
                <a:lnTo>
                  <a:pt x="5281584" y="321372"/>
                </a:lnTo>
                <a:lnTo>
                  <a:pt x="5279666" y="320386"/>
                </a:lnTo>
                <a:cubicBezTo>
                  <a:pt x="5277328" y="314661"/>
                  <a:pt x="5277814" y="297568"/>
                  <a:pt x="5293301" y="252740"/>
                </a:cubicBezTo>
                <a:close/>
                <a:moveTo>
                  <a:pt x="4630386" y="228596"/>
                </a:moveTo>
                <a:cubicBezTo>
                  <a:pt x="4625024" y="230319"/>
                  <a:pt x="4617928" y="234592"/>
                  <a:pt x="4608251" y="241686"/>
                </a:cubicBezTo>
                <a:cubicBezTo>
                  <a:pt x="4623730" y="252658"/>
                  <a:pt x="4635665" y="258786"/>
                  <a:pt x="4654690" y="274594"/>
                </a:cubicBezTo>
                <a:cubicBezTo>
                  <a:pt x="4646954" y="241208"/>
                  <a:pt x="4646473" y="223428"/>
                  <a:pt x="4630386" y="228596"/>
                </a:cubicBezTo>
                <a:close/>
                <a:moveTo>
                  <a:pt x="4585675" y="221046"/>
                </a:moveTo>
                <a:cubicBezTo>
                  <a:pt x="4581483" y="220398"/>
                  <a:pt x="4579387" y="220074"/>
                  <a:pt x="4579226" y="221122"/>
                </a:cubicBezTo>
                <a:lnTo>
                  <a:pt x="4583630" y="228212"/>
                </a:lnTo>
                <a:lnTo>
                  <a:pt x="4583226" y="229630"/>
                </a:lnTo>
                <a:lnTo>
                  <a:pt x="4562952" y="233170"/>
                </a:lnTo>
                <a:cubicBezTo>
                  <a:pt x="4553145" y="235014"/>
                  <a:pt x="4550171" y="236031"/>
                  <a:pt x="4541251" y="239083"/>
                </a:cubicBezTo>
                <a:lnTo>
                  <a:pt x="4527320" y="243715"/>
                </a:lnTo>
                <a:lnTo>
                  <a:pt x="4520180" y="240468"/>
                </a:lnTo>
                <a:cubicBezTo>
                  <a:pt x="4500588" y="231819"/>
                  <a:pt x="4510202" y="237323"/>
                  <a:pt x="4521812" y="245546"/>
                </a:cubicBezTo>
                <a:lnTo>
                  <a:pt x="4527320" y="243715"/>
                </a:lnTo>
                <a:lnTo>
                  <a:pt x="4550514" y="254260"/>
                </a:lnTo>
                <a:cubicBezTo>
                  <a:pt x="4591880" y="257408"/>
                  <a:pt x="4581359" y="252570"/>
                  <a:pt x="4580726" y="238390"/>
                </a:cubicBezTo>
                <a:lnTo>
                  <a:pt x="4583226" y="229630"/>
                </a:lnTo>
                <a:lnTo>
                  <a:pt x="4584385" y="229427"/>
                </a:lnTo>
                <a:lnTo>
                  <a:pt x="4583630" y="228212"/>
                </a:lnTo>
                <a:close/>
                <a:moveTo>
                  <a:pt x="4225733" y="217132"/>
                </a:moveTo>
                <a:cubicBezTo>
                  <a:pt x="4224443" y="225513"/>
                  <a:pt x="4214766" y="232607"/>
                  <a:pt x="4236373" y="231644"/>
                </a:cubicBezTo>
                <a:cubicBezTo>
                  <a:pt x="4236373" y="231644"/>
                  <a:pt x="4237669" y="223259"/>
                  <a:pt x="4237669" y="223259"/>
                </a:cubicBezTo>
                <a:cubicBezTo>
                  <a:pt x="4242504" y="219714"/>
                  <a:pt x="4234120" y="218418"/>
                  <a:pt x="4225733" y="217132"/>
                </a:cubicBezTo>
                <a:close/>
                <a:moveTo>
                  <a:pt x="4766938" y="214613"/>
                </a:moveTo>
                <a:cubicBezTo>
                  <a:pt x="4766938" y="214613"/>
                  <a:pt x="4771131" y="215259"/>
                  <a:pt x="4770083" y="215098"/>
                </a:cubicBezTo>
                <a:lnTo>
                  <a:pt x="4766939" y="214615"/>
                </a:lnTo>
                <a:close/>
                <a:moveTo>
                  <a:pt x="3733881" y="205781"/>
                </a:moveTo>
                <a:cubicBezTo>
                  <a:pt x="3740975" y="215458"/>
                  <a:pt x="3740975" y="215458"/>
                  <a:pt x="3742262" y="207072"/>
                </a:cubicBezTo>
                <a:cubicBezTo>
                  <a:pt x="3738716" y="202236"/>
                  <a:pt x="3738716" y="202236"/>
                  <a:pt x="3733881" y="205781"/>
                </a:cubicBezTo>
                <a:close/>
                <a:moveTo>
                  <a:pt x="3679090" y="195736"/>
                </a:moveTo>
                <a:cubicBezTo>
                  <a:pt x="3678162" y="198276"/>
                  <a:pt x="3680499" y="204002"/>
                  <a:pt x="3685821" y="211260"/>
                </a:cubicBezTo>
                <a:cubicBezTo>
                  <a:pt x="3690661" y="207711"/>
                  <a:pt x="3691948" y="199325"/>
                  <a:pt x="3691948" y="199325"/>
                </a:cubicBezTo>
                <a:cubicBezTo>
                  <a:pt x="3684210" y="193841"/>
                  <a:pt x="3680017" y="193196"/>
                  <a:pt x="3679090" y="195736"/>
                </a:cubicBezTo>
                <a:close/>
                <a:moveTo>
                  <a:pt x="5123357" y="175200"/>
                </a:moveTo>
                <a:cubicBezTo>
                  <a:pt x="5122329" y="174907"/>
                  <a:pt x="5122854" y="174987"/>
                  <a:pt x="5124950" y="175308"/>
                </a:cubicBezTo>
                <a:lnTo>
                  <a:pt x="5124459" y="175504"/>
                </a:lnTo>
                <a:close/>
                <a:moveTo>
                  <a:pt x="4759565" y="173644"/>
                </a:moveTo>
                <a:cubicBezTo>
                  <a:pt x="4760270" y="172545"/>
                  <a:pt x="4760491" y="172847"/>
                  <a:pt x="4760167" y="174943"/>
                </a:cubicBezTo>
                <a:lnTo>
                  <a:pt x="4759461" y="173854"/>
                </a:lnTo>
                <a:close/>
                <a:moveTo>
                  <a:pt x="3586809" y="157383"/>
                </a:moveTo>
                <a:cubicBezTo>
                  <a:pt x="3585522" y="165770"/>
                  <a:pt x="3581973" y="160929"/>
                  <a:pt x="3590358" y="162224"/>
                </a:cubicBezTo>
                <a:cubicBezTo>
                  <a:pt x="3595199" y="158675"/>
                  <a:pt x="3595199" y="158675"/>
                  <a:pt x="3586809" y="157383"/>
                </a:cubicBezTo>
                <a:close/>
                <a:moveTo>
                  <a:pt x="3663215" y="124617"/>
                </a:moveTo>
                <a:cubicBezTo>
                  <a:pt x="3659144" y="126672"/>
                  <a:pt x="3650678" y="132880"/>
                  <a:pt x="3631324" y="147068"/>
                </a:cubicBezTo>
                <a:cubicBezTo>
                  <a:pt x="3638418" y="156745"/>
                  <a:pt x="3633577" y="160295"/>
                  <a:pt x="3668735" y="127076"/>
                </a:cubicBezTo>
                <a:cubicBezTo>
                  <a:pt x="3666962" y="124658"/>
                  <a:pt x="3667286" y="122561"/>
                  <a:pt x="3663215" y="124617"/>
                </a:cubicBezTo>
                <a:close/>
                <a:moveTo>
                  <a:pt x="4541220" y="116015"/>
                </a:moveTo>
                <a:cubicBezTo>
                  <a:pt x="4542652" y="115431"/>
                  <a:pt x="4543923" y="115895"/>
                  <a:pt x="4546020" y="116218"/>
                </a:cubicBezTo>
                <a:lnTo>
                  <a:pt x="4536771" y="120711"/>
                </a:lnTo>
                <a:close/>
                <a:moveTo>
                  <a:pt x="3719377" y="104825"/>
                </a:moveTo>
                <a:cubicBezTo>
                  <a:pt x="3717200" y="112002"/>
                  <a:pt x="3716171" y="116941"/>
                  <a:pt x="3715213" y="120550"/>
                </a:cubicBezTo>
                <a:lnTo>
                  <a:pt x="3712454" y="126261"/>
                </a:lnTo>
                <a:lnTo>
                  <a:pt x="3711954" y="125146"/>
                </a:lnTo>
                <a:lnTo>
                  <a:pt x="3706333" y="131022"/>
                </a:lnTo>
                <a:lnTo>
                  <a:pt x="3701686" y="133491"/>
                </a:lnTo>
                <a:cubicBezTo>
                  <a:pt x="3696696" y="135406"/>
                  <a:pt x="3689620" y="137804"/>
                  <a:pt x="3679379" y="141593"/>
                </a:cubicBezTo>
                <a:cubicBezTo>
                  <a:pt x="3687358" y="152478"/>
                  <a:pt x="3684639" y="154473"/>
                  <a:pt x="3695570" y="142273"/>
                </a:cubicBezTo>
                <a:lnTo>
                  <a:pt x="3706333" y="131022"/>
                </a:lnTo>
                <a:lnTo>
                  <a:pt x="3711474" y="128291"/>
                </a:lnTo>
                <a:lnTo>
                  <a:pt x="3712454" y="126261"/>
                </a:lnTo>
                <a:lnTo>
                  <a:pt x="3717447" y="137392"/>
                </a:lnTo>
                <a:cubicBezTo>
                  <a:pt x="3718767" y="140144"/>
                  <a:pt x="3719573" y="141878"/>
                  <a:pt x="3719856" y="143531"/>
                </a:cubicBezTo>
                <a:lnTo>
                  <a:pt x="3719600" y="145499"/>
                </a:lnTo>
                <a:lnTo>
                  <a:pt x="3715989" y="152528"/>
                </a:lnTo>
                <a:cubicBezTo>
                  <a:pt x="3714663" y="155475"/>
                  <a:pt x="3714230" y="157420"/>
                  <a:pt x="3714734" y="159375"/>
                </a:cubicBezTo>
                <a:lnTo>
                  <a:pt x="3715200" y="160112"/>
                </a:lnTo>
                <a:lnTo>
                  <a:pt x="3717440" y="174479"/>
                </a:lnTo>
                <a:cubicBezTo>
                  <a:pt x="3718966" y="184169"/>
                  <a:pt x="3719449" y="181024"/>
                  <a:pt x="3729368" y="179333"/>
                </a:cubicBezTo>
                <a:cubicBezTo>
                  <a:pt x="3724934" y="173285"/>
                  <a:pt x="3721527" y="169273"/>
                  <a:pt x="3719103" y="166284"/>
                </a:cubicBezTo>
                <a:lnTo>
                  <a:pt x="3715200" y="160112"/>
                </a:lnTo>
                <a:lnTo>
                  <a:pt x="3715179" y="159980"/>
                </a:lnTo>
                <a:cubicBezTo>
                  <a:pt x="3717033" y="154901"/>
                  <a:pt x="3718344" y="151615"/>
                  <a:pt x="3719120" y="149186"/>
                </a:cubicBezTo>
                <a:lnTo>
                  <a:pt x="3719600" y="145499"/>
                </a:lnTo>
                <a:lnTo>
                  <a:pt x="3722597" y="139663"/>
                </a:lnTo>
                <a:cubicBezTo>
                  <a:pt x="3779368" y="105478"/>
                  <a:pt x="3781621" y="118704"/>
                  <a:pt x="3719377" y="104825"/>
                </a:cubicBezTo>
                <a:close/>
                <a:moveTo>
                  <a:pt x="3679717" y="0"/>
                </a:moveTo>
                <a:cubicBezTo>
                  <a:pt x="3707131" y="17100"/>
                  <a:pt x="3676811" y="46765"/>
                  <a:pt x="3759375" y="68066"/>
                </a:cubicBezTo>
                <a:cubicBezTo>
                  <a:pt x="3796463" y="78067"/>
                  <a:pt x="3807106" y="92584"/>
                  <a:pt x="3809036" y="135804"/>
                </a:cubicBezTo>
                <a:cubicBezTo>
                  <a:pt x="3827904" y="138705"/>
                  <a:pt x="3847313" y="153766"/>
                  <a:pt x="3867135" y="146556"/>
                </a:cubicBezTo>
                <a:lnTo>
                  <a:pt x="3883585" y="133441"/>
                </a:lnTo>
                <a:lnTo>
                  <a:pt x="3886166" y="134465"/>
                </a:lnTo>
                <a:cubicBezTo>
                  <a:pt x="3886826" y="134097"/>
                  <a:pt x="3886766" y="132746"/>
                  <a:pt x="3887089" y="130648"/>
                </a:cubicBezTo>
                <a:lnTo>
                  <a:pt x="3883585" y="133441"/>
                </a:lnTo>
                <a:lnTo>
                  <a:pt x="3880921" y="132384"/>
                </a:lnTo>
                <a:cubicBezTo>
                  <a:pt x="3874511" y="128715"/>
                  <a:pt x="3860805" y="120166"/>
                  <a:pt x="3830971" y="104844"/>
                </a:cubicBezTo>
                <a:cubicBezTo>
                  <a:pt x="3833554" y="88072"/>
                  <a:pt x="3823877" y="95167"/>
                  <a:pt x="3906766" y="86466"/>
                </a:cubicBezTo>
                <a:cubicBezTo>
                  <a:pt x="3889671" y="113877"/>
                  <a:pt x="3904513" y="73240"/>
                  <a:pt x="3936763" y="86795"/>
                </a:cubicBezTo>
                <a:cubicBezTo>
                  <a:pt x="4025132" y="126154"/>
                  <a:pt x="4004811" y="118731"/>
                  <a:pt x="3950629" y="136141"/>
                </a:cubicBezTo>
                <a:cubicBezTo>
                  <a:pt x="3971583" y="195169"/>
                  <a:pt x="3958358" y="197422"/>
                  <a:pt x="3989007" y="137761"/>
                </a:cubicBezTo>
                <a:cubicBezTo>
                  <a:pt x="3998994" y="212263"/>
                  <a:pt x="3983519" y="201296"/>
                  <a:pt x="4032865" y="187431"/>
                </a:cubicBezTo>
                <a:cubicBezTo>
                  <a:pt x="4024479" y="186144"/>
                  <a:pt x="4024479" y="186144"/>
                  <a:pt x="4110918" y="182284"/>
                </a:cubicBezTo>
                <a:cubicBezTo>
                  <a:pt x="4105115" y="164218"/>
                  <a:pt x="4101570" y="159382"/>
                  <a:pt x="4102856" y="150996"/>
                </a:cubicBezTo>
                <a:cubicBezTo>
                  <a:pt x="4112533" y="143901"/>
                  <a:pt x="4117374" y="140352"/>
                  <a:pt x="4120923" y="145193"/>
                </a:cubicBezTo>
                <a:cubicBezTo>
                  <a:pt x="4187679" y="185519"/>
                  <a:pt x="4177364" y="141005"/>
                  <a:pt x="4197356" y="178425"/>
                </a:cubicBezTo>
                <a:cubicBezTo>
                  <a:pt x="4192520" y="181970"/>
                  <a:pt x="4192520" y="181970"/>
                  <a:pt x="4187679" y="185519"/>
                </a:cubicBezTo>
                <a:cubicBezTo>
                  <a:pt x="4197356" y="178425"/>
                  <a:pt x="4197356" y="178425"/>
                  <a:pt x="4207995" y="192937"/>
                </a:cubicBezTo>
                <a:cubicBezTo>
                  <a:pt x="4169289" y="221315"/>
                  <a:pt x="4178965" y="214221"/>
                  <a:pt x="4186060" y="223898"/>
                </a:cubicBezTo>
                <a:cubicBezTo>
                  <a:pt x="4212836" y="189388"/>
                  <a:pt x="4198319" y="200032"/>
                  <a:pt x="4250251" y="169401"/>
                </a:cubicBezTo>
                <a:lnTo>
                  <a:pt x="4253797" y="174236"/>
                </a:lnTo>
                <a:cubicBezTo>
                  <a:pt x="4278315" y="126505"/>
                  <a:pt x="4268638" y="133599"/>
                  <a:pt x="4288958" y="141023"/>
                </a:cubicBezTo>
                <a:cubicBezTo>
                  <a:pt x="4283794" y="174565"/>
                  <a:pt x="4276699" y="164888"/>
                  <a:pt x="4307660" y="186824"/>
                </a:cubicBezTo>
                <a:lnTo>
                  <a:pt x="4317958" y="203315"/>
                </a:lnTo>
                <a:lnTo>
                  <a:pt x="4317979" y="203433"/>
                </a:lnTo>
                <a:cubicBezTo>
                  <a:pt x="4324085" y="221275"/>
                  <a:pt x="4335816" y="233946"/>
                  <a:pt x="4325858" y="215965"/>
                </a:cubicBezTo>
                <a:lnTo>
                  <a:pt x="4317958" y="203315"/>
                </a:lnTo>
                <a:lnTo>
                  <a:pt x="4314759" y="184813"/>
                </a:lnTo>
                <a:cubicBezTo>
                  <a:pt x="4315438" y="166356"/>
                  <a:pt x="4330845" y="151224"/>
                  <a:pt x="4388295" y="164898"/>
                </a:cubicBezTo>
                <a:cubicBezTo>
                  <a:pt x="4400226" y="171029"/>
                  <a:pt x="4407320" y="180706"/>
                  <a:pt x="4422804" y="191674"/>
                </a:cubicBezTo>
                <a:cubicBezTo>
                  <a:pt x="4431514" y="162968"/>
                  <a:pt x="4443773" y="139102"/>
                  <a:pt x="4476024" y="152657"/>
                </a:cubicBezTo>
                <a:cubicBezTo>
                  <a:pt x="4463450" y="94920"/>
                  <a:pt x="4452487" y="110400"/>
                  <a:pt x="4519895" y="90736"/>
                </a:cubicBezTo>
                <a:cubicBezTo>
                  <a:pt x="4521343" y="123151"/>
                  <a:pt x="4519708" y="128531"/>
                  <a:pt x="4530505" y="123755"/>
                </a:cubicBezTo>
                <a:lnTo>
                  <a:pt x="4536771" y="120711"/>
                </a:lnTo>
                <a:lnTo>
                  <a:pt x="4535453" y="122101"/>
                </a:lnTo>
                <a:cubicBezTo>
                  <a:pt x="4529969" y="129841"/>
                  <a:pt x="4519889" y="146532"/>
                  <a:pt x="4497307" y="181687"/>
                </a:cubicBezTo>
                <a:cubicBezTo>
                  <a:pt x="4535691" y="183302"/>
                  <a:pt x="4576327" y="198144"/>
                  <a:pt x="4595681" y="183955"/>
                </a:cubicBezTo>
                <a:cubicBezTo>
                  <a:pt x="4658577" y="137843"/>
                  <a:pt x="4743387" y="283957"/>
                  <a:pt x="4661160" y="121071"/>
                </a:cubicBezTo>
                <a:cubicBezTo>
                  <a:pt x="4705670" y="110752"/>
                  <a:pt x="4705670" y="110752"/>
                  <a:pt x="4715662" y="185259"/>
                </a:cubicBezTo>
                <a:cubicBezTo>
                  <a:pt x="4748319" y="161317"/>
                  <a:pt x="4745053" y="151156"/>
                  <a:pt x="4750358" y="159819"/>
                </a:cubicBezTo>
                <a:lnTo>
                  <a:pt x="4759461" y="173854"/>
                </a:lnTo>
                <a:lnTo>
                  <a:pt x="4756057" y="180750"/>
                </a:lnTo>
                <a:cubicBezTo>
                  <a:pt x="4752831" y="187765"/>
                  <a:pt x="4747910" y="198811"/>
                  <a:pt x="4741781" y="210744"/>
                </a:cubicBezTo>
                <a:cubicBezTo>
                  <a:pt x="4752263" y="212357"/>
                  <a:pt x="4759076" y="213405"/>
                  <a:pt x="4763400" y="214070"/>
                </a:cubicBezTo>
                <a:lnTo>
                  <a:pt x="4766939" y="214615"/>
                </a:lnTo>
                <a:lnTo>
                  <a:pt x="4790354" y="250637"/>
                </a:lnTo>
                <a:cubicBezTo>
                  <a:pt x="4836014" y="322630"/>
                  <a:pt x="4821835" y="311058"/>
                  <a:pt x="4811124" y="234295"/>
                </a:cubicBezTo>
                <a:cubicBezTo>
                  <a:pt x="4849503" y="235915"/>
                  <a:pt x="4858855" y="258814"/>
                  <a:pt x="4866913" y="290097"/>
                </a:cubicBezTo>
                <a:cubicBezTo>
                  <a:pt x="4893023" y="427178"/>
                  <a:pt x="4883356" y="322676"/>
                  <a:pt x="4916574" y="357834"/>
                </a:cubicBezTo>
                <a:cubicBezTo>
                  <a:pt x="4905282" y="403312"/>
                  <a:pt x="4906569" y="394926"/>
                  <a:pt x="4923340" y="397508"/>
                </a:cubicBezTo>
                <a:cubicBezTo>
                  <a:pt x="4913029" y="352998"/>
                  <a:pt x="4910447" y="369770"/>
                  <a:pt x="4938510" y="326874"/>
                </a:cubicBezTo>
                <a:cubicBezTo>
                  <a:pt x="4935928" y="343645"/>
                  <a:pt x="4937547" y="305267"/>
                  <a:pt x="4967540" y="305591"/>
                </a:cubicBezTo>
                <a:cubicBezTo>
                  <a:pt x="5068491" y="291091"/>
                  <a:pt x="5022379" y="228195"/>
                  <a:pt x="5099780" y="283030"/>
                </a:cubicBezTo>
                <a:cubicBezTo>
                  <a:pt x="5061073" y="311408"/>
                  <a:pt x="5053978" y="301731"/>
                  <a:pt x="5121063" y="312060"/>
                </a:cubicBezTo>
                <a:cubicBezTo>
                  <a:pt x="5089140" y="268518"/>
                  <a:pt x="5090103" y="290124"/>
                  <a:pt x="5126880" y="218527"/>
                </a:cubicBezTo>
                <a:cubicBezTo>
                  <a:pt x="5068587" y="199896"/>
                  <a:pt x="5055281" y="202678"/>
                  <a:pt x="5083297" y="191901"/>
                </a:cubicBezTo>
                <a:lnTo>
                  <a:pt x="5124459" y="175504"/>
                </a:lnTo>
                <a:lnTo>
                  <a:pt x="5131077" y="177329"/>
                </a:lnTo>
                <a:cubicBezTo>
                  <a:pt x="5139302" y="179669"/>
                  <a:pt x="5153654" y="184025"/>
                  <a:pt x="5173972" y="191445"/>
                </a:cubicBezTo>
                <a:cubicBezTo>
                  <a:pt x="5175583" y="208862"/>
                  <a:pt x="5176871" y="221400"/>
                  <a:pt x="5177525" y="230219"/>
                </a:cubicBezTo>
                <a:lnTo>
                  <a:pt x="5177331" y="242844"/>
                </a:lnTo>
                <a:lnTo>
                  <a:pt x="5174611" y="243046"/>
                </a:lnTo>
                <a:lnTo>
                  <a:pt x="5172710" y="247519"/>
                </a:lnTo>
                <a:lnTo>
                  <a:pt x="5171335" y="247773"/>
                </a:lnTo>
                <a:cubicBezTo>
                  <a:pt x="5168201" y="246351"/>
                  <a:pt x="5163806" y="243528"/>
                  <a:pt x="5157840" y="240463"/>
                </a:cubicBezTo>
                <a:cubicBezTo>
                  <a:pt x="5158319" y="279170"/>
                  <a:pt x="5156443" y="286124"/>
                  <a:pt x="5163777" y="268541"/>
                </a:cubicBezTo>
                <a:lnTo>
                  <a:pt x="5172710" y="247519"/>
                </a:lnTo>
                <a:lnTo>
                  <a:pt x="5177272" y="246677"/>
                </a:lnTo>
                <a:lnTo>
                  <a:pt x="5177331" y="242844"/>
                </a:lnTo>
                <a:lnTo>
                  <a:pt x="5195778" y="241477"/>
                </a:lnTo>
                <a:cubicBezTo>
                  <a:pt x="5201060" y="238535"/>
                  <a:pt x="5204125" y="232568"/>
                  <a:pt x="5203642" y="221762"/>
                </a:cubicBezTo>
                <a:cubicBezTo>
                  <a:pt x="5245246" y="258215"/>
                  <a:pt x="5232020" y="260469"/>
                  <a:pt x="5245569" y="228222"/>
                </a:cubicBezTo>
                <a:cubicBezTo>
                  <a:pt x="5287169" y="264671"/>
                  <a:pt x="5254922" y="251121"/>
                  <a:pt x="5354906" y="215009"/>
                </a:cubicBezTo>
                <a:cubicBezTo>
                  <a:pt x="5341684" y="217268"/>
                  <a:pt x="5439405" y="279526"/>
                  <a:pt x="5359409" y="353053"/>
                </a:cubicBezTo>
                <a:cubicBezTo>
                  <a:pt x="5282319" y="379815"/>
                  <a:pt x="5288446" y="367880"/>
                  <a:pt x="5336178" y="392398"/>
                </a:cubicBezTo>
                <a:cubicBezTo>
                  <a:pt x="5315538" y="414973"/>
                  <a:pt x="5308443" y="405296"/>
                  <a:pt x="5326177" y="429486"/>
                </a:cubicBezTo>
                <a:cubicBezTo>
                  <a:pt x="5322632" y="424650"/>
                  <a:pt x="5321337" y="433035"/>
                  <a:pt x="5336178" y="392398"/>
                </a:cubicBezTo>
                <a:cubicBezTo>
                  <a:pt x="5341664" y="384658"/>
                  <a:pt x="5342309" y="380466"/>
                  <a:pt x="5344849" y="381393"/>
                </a:cubicBezTo>
                <a:lnTo>
                  <a:pt x="5346987" y="383304"/>
                </a:lnTo>
                <a:lnTo>
                  <a:pt x="5345854" y="385304"/>
                </a:lnTo>
                <a:lnTo>
                  <a:pt x="5350761" y="386678"/>
                </a:lnTo>
                <a:lnTo>
                  <a:pt x="5350921" y="386820"/>
                </a:lnTo>
                <a:cubicBezTo>
                  <a:pt x="5353979" y="390041"/>
                  <a:pt x="5358353" y="394738"/>
                  <a:pt x="5364884" y="401108"/>
                </a:cubicBezTo>
                <a:cubicBezTo>
                  <a:pt x="5369483" y="392160"/>
                  <a:pt x="5372627" y="392643"/>
                  <a:pt x="5361800" y="389770"/>
                </a:cubicBezTo>
                <a:lnTo>
                  <a:pt x="5350761" y="386678"/>
                </a:lnTo>
                <a:lnTo>
                  <a:pt x="5346987" y="383304"/>
                </a:lnTo>
                <a:lnTo>
                  <a:pt x="5354420" y="370191"/>
                </a:lnTo>
                <a:cubicBezTo>
                  <a:pt x="5360153" y="360409"/>
                  <a:pt x="5361665" y="366277"/>
                  <a:pt x="5397464" y="384665"/>
                </a:cubicBezTo>
                <a:cubicBezTo>
                  <a:pt x="5389074" y="383374"/>
                  <a:pt x="5398098" y="436269"/>
                  <a:pt x="5409705" y="472394"/>
                </a:cubicBezTo>
                <a:cubicBezTo>
                  <a:pt x="5439378" y="502716"/>
                  <a:pt x="5395830" y="534643"/>
                  <a:pt x="5387445" y="533348"/>
                </a:cubicBezTo>
                <a:cubicBezTo>
                  <a:pt x="5395830" y="534643"/>
                  <a:pt x="5387445" y="533348"/>
                  <a:pt x="5420987" y="538512"/>
                </a:cubicBezTo>
                <a:cubicBezTo>
                  <a:pt x="5384210" y="610109"/>
                  <a:pt x="5398723" y="599469"/>
                  <a:pt x="5348738" y="561726"/>
                </a:cubicBezTo>
                <a:cubicBezTo>
                  <a:pt x="5352922" y="618170"/>
                  <a:pt x="5345827" y="608494"/>
                  <a:pt x="5390342" y="598179"/>
                </a:cubicBezTo>
                <a:cubicBezTo>
                  <a:pt x="5402272" y="604310"/>
                  <a:pt x="5368406" y="629139"/>
                  <a:pt x="5403235" y="625917"/>
                </a:cubicBezTo>
                <a:cubicBezTo>
                  <a:pt x="5416461" y="623664"/>
                  <a:pt x="5435149" y="781056"/>
                  <a:pt x="5345476" y="861677"/>
                </a:cubicBezTo>
                <a:cubicBezTo>
                  <a:pt x="5350312" y="858132"/>
                  <a:pt x="5384821" y="884908"/>
                  <a:pt x="5363839" y="1049071"/>
                </a:cubicBezTo>
                <a:cubicBezTo>
                  <a:pt x="5355126" y="1077773"/>
                  <a:pt x="5338026" y="1105188"/>
                  <a:pt x="5362858" y="1139059"/>
                </a:cubicBezTo>
                <a:cubicBezTo>
                  <a:pt x="5373498" y="1153571"/>
                  <a:pt x="5325114" y="1189044"/>
                  <a:pt x="5323828" y="1197430"/>
                </a:cubicBezTo>
                <a:cubicBezTo>
                  <a:pt x="5298343" y="1223549"/>
                  <a:pt x="5344144" y="1204848"/>
                  <a:pt x="5340270" y="1230009"/>
                </a:cubicBezTo>
                <a:cubicBezTo>
                  <a:pt x="5338979" y="1238390"/>
                  <a:pt x="5303803" y="1383203"/>
                  <a:pt x="5302517" y="1391590"/>
                </a:cubicBezTo>
                <a:cubicBezTo>
                  <a:pt x="5310889" y="1504476"/>
                  <a:pt x="5232508" y="1539620"/>
                  <a:pt x="5271853" y="1562851"/>
                </a:cubicBezTo>
                <a:cubicBezTo>
                  <a:pt x="5257637" y="1766687"/>
                  <a:pt x="5190228" y="1786352"/>
                  <a:pt x="5215057" y="1820217"/>
                </a:cubicBezTo>
                <a:cubicBezTo>
                  <a:pt x="5230213" y="1861183"/>
                  <a:pt x="5201506" y="1852473"/>
                  <a:pt x="5184735" y="1849891"/>
                </a:cubicBezTo>
                <a:cubicBezTo>
                  <a:pt x="5188271" y="1966323"/>
                  <a:pt x="5164064" y="2095651"/>
                  <a:pt x="5172449" y="2096947"/>
                </a:cubicBezTo>
                <a:cubicBezTo>
                  <a:pt x="5138893" y="2203373"/>
                  <a:pt x="5152443" y="2171126"/>
                  <a:pt x="5113736" y="2199504"/>
                </a:cubicBezTo>
                <a:cubicBezTo>
                  <a:pt x="5179844" y="2299817"/>
                  <a:pt x="5126949" y="2308841"/>
                  <a:pt x="5113070" y="2371085"/>
                </a:cubicBezTo>
                <a:cubicBezTo>
                  <a:pt x="5083077" y="2370761"/>
                  <a:pt x="5061465" y="2371728"/>
                  <a:pt x="5059846" y="2410106"/>
                </a:cubicBezTo>
                <a:cubicBezTo>
                  <a:pt x="5071781" y="2416234"/>
                  <a:pt x="5078876" y="2425910"/>
                  <a:pt x="5090806" y="2432042"/>
                </a:cubicBezTo>
                <a:cubicBezTo>
                  <a:pt x="5089595" y="2460829"/>
                  <a:pt x="5062984" y="2466389"/>
                  <a:pt x="5044040" y="2480975"/>
                </a:cubicBezTo>
                <a:lnTo>
                  <a:pt x="5029300" y="2499241"/>
                </a:lnTo>
                <a:lnTo>
                  <a:pt x="5025327" y="2494925"/>
                </a:lnTo>
                <a:lnTo>
                  <a:pt x="5028876" y="2499766"/>
                </a:lnTo>
                <a:lnTo>
                  <a:pt x="5029300" y="2499241"/>
                </a:lnTo>
                <a:lnTo>
                  <a:pt x="5032164" y="2502351"/>
                </a:lnTo>
                <a:cubicBezTo>
                  <a:pt x="5038829" y="2515249"/>
                  <a:pt x="5042817" y="2541615"/>
                  <a:pt x="5024675" y="2554916"/>
                </a:cubicBezTo>
                <a:cubicBezTo>
                  <a:pt x="4981127" y="2586842"/>
                  <a:pt x="4967581" y="2619094"/>
                  <a:pt x="4971765" y="2675539"/>
                </a:cubicBezTo>
                <a:cubicBezTo>
                  <a:pt x="4973695" y="2718758"/>
                  <a:pt x="4950792" y="2728107"/>
                  <a:pt x="4953365" y="2822931"/>
                </a:cubicBezTo>
                <a:cubicBezTo>
                  <a:pt x="4924659" y="2814221"/>
                  <a:pt x="4904338" y="2806798"/>
                  <a:pt x="4884022" y="2799380"/>
                </a:cubicBezTo>
                <a:cubicBezTo>
                  <a:pt x="4860796" y="2838721"/>
                  <a:pt x="4888210" y="2855821"/>
                  <a:pt x="4914329" y="2881306"/>
                </a:cubicBezTo>
                <a:cubicBezTo>
                  <a:pt x="4906345" y="2898318"/>
                  <a:pt x="4899914" y="2910472"/>
                  <a:pt x="4894984" y="2918968"/>
                </a:cubicBezTo>
                <a:lnTo>
                  <a:pt x="4885788" y="2932952"/>
                </a:lnTo>
                <a:lnTo>
                  <a:pt x="4883029" y="2935637"/>
                </a:lnTo>
                <a:cubicBezTo>
                  <a:pt x="4882152" y="2936977"/>
                  <a:pt x="4882676" y="2937058"/>
                  <a:pt x="4884652" y="2934679"/>
                </a:cubicBezTo>
                <a:lnTo>
                  <a:pt x="4885788" y="2932952"/>
                </a:lnTo>
                <a:lnTo>
                  <a:pt x="4889811" y="2929037"/>
                </a:lnTo>
                <a:cubicBezTo>
                  <a:pt x="4883680" y="2940967"/>
                  <a:pt x="4884647" y="2962579"/>
                  <a:pt x="4876262" y="2961284"/>
                </a:cubicBezTo>
                <a:cubicBezTo>
                  <a:pt x="4838845" y="2981281"/>
                  <a:pt x="4845616" y="3020950"/>
                  <a:pt x="4818839" y="3055460"/>
                </a:cubicBezTo>
                <a:cubicBezTo>
                  <a:pt x="4858510" y="3048689"/>
                  <a:pt x="4888835" y="3019021"/>
                  <a:pt x="4824306" y="3215110"/>
                </a:cubicBezTo>
                <a:cubicBezTo>
                  <a:pt x="4823010" y="3223495"/>
                  <a:pt x="4809788" y="3225754"/>
                  <a:pt x="4808497" y="3234135"/>
                </a:cubicBezTo>
                <a:cubicBezTo>
                  <a:pt x="4819775" y="3300257"/>
                  <a:pt x="4772358" y="3357341"/>
                  <a:pt x="4775251" y="3422167"/>
                </a:cubicBezTo>
                <a:cubicBezTo>
                  <a:pt x="4774599" y="3482158"/>
                  <a:pt x="4673648" y="3496657"/>
                  <a:pt x="4669460" y="3440216"/>
                </a:cubicBezTo>
                <a:cubicBezTo>
                  <a:pt x="4670755" y="3431831"/>
                  <a:pt x="4673009" y="3445057"/>
                  <a:pt x="4642048" y="3423121"/>
                </a:cubicBezTo>
                <a:cubicBezTo>
                  <a:pt x="4644307" y="3436343"/>
                  <a:pt x="4640758" y="3431502"/>
                  <a:pt x="4657529" y="3434085"/>
                </a:cubicBezTo>
                <a:cubicBezTo>
                  <a:pt x="4641073" y="3513105"/>
                  <a:pt x="4670426" y="3461828"/>
                  <a:pt x="4525942" y="3396655"/>
                </a:cubicBezTo>
                <a:cubicBezTo>
                  <a:pt x="4474013" y="3427292"/>
                  <a:pt x="4474013" y="3427292"/>
                  <a:pt x="4438541" y="3378908"/>
                </a:cubicBezTo>
                <a:cubicBezTo>
                  <a:pt x="4437574" y="3357296"/>
                  <a:pt x="4436282" y="3365686"/>
                  <a:pt x="4443705" y="3345366"/>
                </a:cubicBezTo>
                <a:cubicBezTo>
                  <a:pt x="4435315" y="3344074"/>
                  <a:pt x="4435315" y="3344074"/>
                  <a:pt x="4437574" y="3357296"/>
                </a:cubicBezTo>
                <a:cubicBezTo>
                  <a:pt x="4411764" y="3413417"/>
                  <a:pt x="4386297" y="3327942"/>
                  <a:pt x="4361779" y="3375673"/>
                </a:cubicBezTo>
                <a:cubicBezTo>
                  <a:pt x="4322420" y="3464042"/>
                  <a:pt x="4378861" y="3459853"/>
                  <a:pt x="4262753" y="3433396"/>
                </a:cubicBezTo>
                <a:cubicBezTo>
                  <a:pt x="4256707" y="3409929"/>
                  <a:pt x="4259915" y="3404789"/>
                  <a:pt x="4239988" y="3416609"/>
                </a:cubicBezTo>
                <a:lnTo>
                  <a:pt x="4214703" y="3431883"/>
                </a:lnTo>
                <a:lnTo>
                  <a:pt x="4214657" y="3428671"/>
                </a:lnTo>
                <a:cubicBezTo>
                  <a:pt x="4213972" y="3422663"/>
                  <a:pt x="4212602" y="3410648"/>
                  <a:pt x="4214055" y="3387266"/>
                </a:cubicBezTo>
                <a:cubicBezTo>
                  <a:pt x="4254710" y="3290513"/>
                  <a:pt x="4261804" y="3300189"/>
                  <a:pt x="4184390" y="3356945"/>
                </a:cubicBezTo>
                <a:cubicBezTo>
                  <a:pt x="4195030" y="3371458"/>
                  <a:pt x="4206960" y="3377589"/>
                  <a:pt x="4214055" y="3387266"/>
                </a:cubicBezTo>
                <a:cubicBezTo>
                  <a:pt x="4181479" y="3403713"/>
                  <a:pt x="4145355" y="3415320"/>
                  <a:pt x="4162765" y="3469503"/>
                </a:cubicBezTo>
                <a:cubicBezTo>
                  <a:pt x="4123095" y="3476273"/>
                  <a:pt x="4130190" y="3485950"/>
                  <a:pt x="4126330" y="3399512"/>
                </a:cubicBezTo>
                <a:cubicBezTo>
                  <a:pt x="4023755" y="3452394"/>
                  <a:pt x="4054081" y="3422725"/>
                  <a:pt x="4007298" y="3531414"/>
                </a:cubicBezTo>
                <a:lnTo>
                  <a:pt x="4004549" y="3530971"/>
                </a:lnTo>
                <a:lnTo>
                  <a:pt x="4001050" y="3524950"/>
                </a:lnTo>
                <a:cubicBezTo>
                  <a:pt x="3997925" y="3524335"/>
                  <a:pt x="3993268" y="3524959"/>
                  <a:pt x="3986978" y="3523990"/>
                </a:cubicBezTo>
                <a:cubicBezTo>
                  <a:pt x="3970773" y="3524713"/>
                  <a:pt x="3985589" y="3527799"/>
                  <a:pt x="3997547" y="3529843"/>
                </a:cubicBezTo>
                <a:lnTo>
                  <a:pt x="4004549" y="3530971"/>
                </a:lnTo>
                <a:lnTo>
                  <a:pt x="4005928" y="3533345"/>
                </a:lnTo>
                <a:cubicBezTo>
                  <a:pt x="4006249" y="3545198"/>
                  <a:pt x="4000843" y="3573337"/>
                  <a:pt x="3990514" y="3640422"/>
                </a:cubicBezTo>
                <a:cubicBezTo>
                  <a:pt x="3963103" y="3623327"/>
                  <a:pt x="3966648" y="3628163"/>
                  <a:pt x="3964066" y="3644934"/>
                </a:cubicBezTo>
                <a:cubicBezTo>
                  <a:pt x="4013417" y="3631074"/>
                  <a:pt x="3978579" y="3634294"/>
                  <a:pt x="3966963" y="3709765"/>
                </a:cubicBezTo>
                <a:cubicBezTo>
                  <a:pt x="3965667" y="3718150"/>
                  <a:pt x="3936637" y="3739434"/>
                  <a:pt x="3968893" y="3752984"/>
                </a:cubicBezTo>
                <a:cubicBezTo>
                  <a:pt x="3968893" y="3752984"/>
                  <a:pt x="3975987" y="3762661"/>
                  <a:pt x="3971146" y="3766211"/>
                </a:cubicBezTo>
                <a:cubicBezTo>
                  <a:pt x="3935661" y="3829417"/>
                  <a:pt x="3959188" y="3983269"/>
                  <a:pt x="3909198" y="3945529"/>
                </a:cubicBezTo>
                <a:cubicBezTo>
                  <a:pt x="3903067" y="3957459"/>
                  <a:pt x="3903067" y="3957459"/>
                  <a:pt x="3924679" y="3956492"/>
                </a:cubicBezTo>
                <a:cubicBezTo>
                  <a:pt x="3928228" y="3961333"/>
                  <a:pt x="3935323" y="3971010"/>
                  <a:pt x="3935323" y="3971010"/>
                </a:cubicBezTo>
                <a:cubicBezTo>
                  <a:pt x="3901128" y="4025836"/>
                  <a:pt x="3922083" y="4084863"/>
                  <a:pt x="3913045" y="4143558"/>
                </a:cubicBezTo>
                <a:cubicBezTo>
                  <a:pt x="3907881" y="4177100"/>
                  <a:pt x="3875287" y="4305142"/>
                  <a:pt x="3871742" y="4300306"/>
                </a:cubicBezTo>
                <a:cubicBezTo>
                  <a:pt x="3866577" y="4333849"/>
                  <a:pt x="3816565" y="4519295"/>
                  <a:pt x="3827843" y="4585417"/>
                </a:cubicBezTo>
                <a:cubicBezTo>
                  <a:pt x="3833647" y="4603475"/>
                  <a:pt x="3813002" y="4626053"/>
                  <a:pt x="3810419" y="4642825"/>
                </a:cubicBezTo>
                <a:cubicBezTo>
                  <a:pt x="3811711" y="4634435"/>
                  <a:pt x="3816223" y="4660883"/>
                  <a:pt x="3811382" y="4664432"/>
                </a:cubicBezTo>
                <a:cubicBezTo>
                  <a:pt x="3796870" y="4675072"/>
                  <a:pt x="3794291" y="4691848"/>
                  <a:pt x="3795254" y="4713455"/>
                </a:cubicBezTo>
                <a:cubicBezTo>
                  <a:pt x="3825233" y="4825378"/>
                  <a:pt x="3751990" y="5050169"/>
                  <a:pt x="3750703" y="5058555"/>
                </a:cubicBezTo>
                <a:cubicBezTo>
                  <a:pt x="3740374" y="5125640"/>
                  <a:pt x="3712959" y="5108540"/>
                  <a:pt x="3703282" y="5115635"/>
                </a:cubicBezTo>
                <a:cubicBezTo>
                  <a:pt x="3663612" y="5122406"/>
                  <a:pt x="3675543" y="5128537"/>
                  <a:pt x="3647165" y="5089830"/>
                </a:cubicBezTo>
                <a:cubicBezTo>
                  <a:pt x="3604257" y="5173357"/>
                  <a:pt x="3709085" y="5133702"/>
                  <a:pt x="3599421" y="5176903"/>
                </a:cubicBezTo>
                <a:cubicBezTo>
                  <a:pt x="3593945" y="5128848"/>
                  <a:pt x="3601363" y="5108531"/>
                  <a:pt x="3577174" y="5126265"/>
                </a:cubicBezTo>
                <a:cubicBezTo>
                  <a:pt x="3546848" y="5155934"/>
                  <a:pt x="3528462" y="5191735"/>
                  <a:pt x="3515888" y="5133998"/>
                </a:cubicBezTo>
                <a:lnTo>
                  <a:pt x="3517066" y="5125833"/>
                </a:lnTo>
                <a:lnTo>
                  <a:pt x="3519740" y="5121078"/>
                </a:lnTo>
                <a:cubicBezTo>
                  <a:pt x="3522773" y="5112491"/>
                  <a:pt x="3521971" y="5103985"/>
                  <a:pt x="3513896" y="5099589"/>
                </a:cubicBezTo>
                <a:lnTo>
                  <a:pt x="3512757" y="5099399"/>
                </a:lnTo>
                <a:lnTo>
                  <a:pt x="3512671" y="5099165"/>
                </a:lnTo>
                <a:cubicBezTo>
                  <a:pt x="3544284" y="5061111"/>
                  <a:pt x="3531058" y="5063364"/>
                  <a:pt x="3559760" y="5072078"/>
                </a:cubicBezTo>
                <a:cubicBezTo>
                  <a:pt x="3562342" y="5055306"/>
                  <a:pt x="3567183" y="5051757"/>
                  <a:pt x="3539443" y="5064660"/>
                </a:cubicBezTo>
                <a:cubicBezTo>
                  <a:pt x="3483965" y="5090455"/>
                  <a:pt x="3494934" y="5074971"/>
                  <a:pt x="3495900" y="5096583"/>
                </a:cubicBezTo>
                <a:lnTo>
                  <a:pt x="3512757" y="5099399"/>
                </a:lnTo>
                <a:lnTo>
                  <a:pt x="3516167" y="5108692"/>
                </a:lnTo>
                <a:cubicBezTo>
                  <a:pt x="3517920" y="5112986"/>
                  <a:pt x="3518505" y="5114416"/>
                  <a:pt x="3517837" y="5120483"/>
                </a:cubicBezTo>
                <a:lnTo>
                  <a:pt x="3517066" y="5125833"/>
                </a:lnTo>
                <a:lnTo>
                  <a:pt x="3512745" y="5133515"/>
                </a:lnTo>
                <a:cubicBezTo>
                  <a:pt x="3503732" y="5145004"/>
                  <a:pt x="3489958" y="5152138"/>
                  <a:pt x="3483024" y="5141313"/>
                </a:cubicBezTo>
                <a:lnTo>
                  <a:pt x="3479456" y="5126686"/>
                </a:lnTo>
                <a:lnTo>
                  <a:pt x="3481411" y="5128826"/>
                </a:lnTo>
                <a:cubicBezTo>
                  <a:pt x="3482046" y="5129058"/>
                  <a:pt x="3481461" y="5127627"/>
                  <a:pt x="3478800" y="5123997"/>
                </a:cubicBezTo>
                <a:lnTo>
                  <a:pt x="3479456" y="5126686"/>
                </a:lnTo>
                <a:lnTo>
                  <a:pt x="3476706" y="5123674"/>
                </a:lnTo>
                <a:cubicBezTo>
                  <a:pt x="3472272" y="5117626"/>
                  <a:pt x="3466386" y="5107060"/>
                  <a:pt x="3465903" y="5096254"/>
                </a:cubicBezTo>
                <a:cubicBezTo>
                  <a:pt x="3454935" y="5111738"/>
                  <a:pt x="3464611" y="5104644"/>
                  <a:pt x="3417520" y="5131726"/>
                </a:cubicBezTo>
                <a:cubicBezTo>
                  <a:pt x="3420426" y="5084962"/>
                  <a:pt x="3413008" y="5105278"/>
                  <a:pt x="3437526" y="5057547"/>
                </a:cubicBezTo>
                <a:cubicBezTo>
                  <a:pt x="3446239" y="5028846"/>
                  <a:pt x="3436563" y="5035940"/>
                  <a:pt x="3495257" y="5044977"/>
                </a:cubicBezTo>
                <a:cubicBezTo>
                  <a:pt x="3493004" y="5031752"/>
                  <a:pt x="3485909" y="5022075"/>
                  <a:pt x="3483651" y="5008853"/>
                </a:cubicBezTo>
                <a:cubicBezTo>
                  <a:pt x="3452371" y="5016915"/>
                  <a:pt x="3452371" y="5016915"/>
                  <a:pt x="3441398" y="5032395"/>
                </a:cubicBezTo>
                <a:cubicBezTo>
                  <a:pt x="3426557" y="5073032"/>
                  <a:pt x="3431722" y="5039489"/>
                  <a:pt x="3402691" y="5060773"/>
                </a:cubicBezTo>
                <a:cubicBezTo>
                  <a:pt x="3344555" y="5096889"/>
                  <a:pt x="3365683" y="5109060"/>
                  <a:pt x="3320021" y="5074804"/>
                </a:cubicBezTo>
                <a:lnTo>
                  <a:pt x="3298503" y="5059088"/>
                </a:lnTo>
                <a:lnTo>
                  <a:pt x="3307458" y="5052950"/>
                </a:lnTo>
                <a:lnTo>
                  <a:pt x="3325020" y="5042787"/>
                </a:lnTo>
                <a:lnTo>
                  <a:pt x="3326537" y="5043142"/>
                </a:lnTo>
                <a:cubicBezTo>
                  <a:pt x="3331113" y="5043042"/>
                  <a:pt x="3333422" y="5041118"/>
                  <a:pt x="3335655" y="5037506"/>
                </a:cubicBezTo>
                <a:lnTo>
                  <a:pt x="3337547" y="5034063"/>
                </a:lnTo>
                <a:lnTo>
                  <a:pt x="3341688" y="5030991"/>
                </a:lnTo>
                <a:cubicBezTo>
                  <a:pt x="3350367" y="5024279"/>
                  <a:pt x="3346979" y="5025369"/>
                  <a:pt x="3344320" y="5021742"/>
                </a:cubicBezTo>
                <a:lnTo>
                  <a:pt x="3337547" y="5034063"/>
                </a:lnTo>
                <a:lnTo>
                  <a:pt x="3328512" y="5040767"/>
                </a:lnTo>
                <a:lnTo>
                  <a:pt x="3325020" y="5042787"/>
                </a:lnTo>
                <a:lnTo>
                  <a:pt x="3303814" y="5037833"/>
                </a:lnTo>
                <a:cubicBezTo>
                  <a:pt x="3292511" y="5034149"/>
                  <a:pt x="3276748" y="5028503"/>
                  <a:pt x="3254333" y="5020761"/>
                </a:cubicBezTo>
                <a:cubicBezTo>
                  <a:pt x="3252714" y="5059139"/>
                  <a:pt x="3212081" y="5044303"/>
                  <a:pt x="3199818" y="5068163"/>
                </a:cubicBezTo>
                <a:cubicBezTo>
                  <a:pt x="3162078" y="5118153"/>
                  <a:pt x="3121770" y="5073315"/>
                  <a:pt x="3092096" y="5042993"/>
                </a:cubicBezTo>
                <a:cubicBezTo>
                  <a:pt x="3084682" y="5063315"/>
                  <a:pt x="3078550" y="5075245"/>
                  <a:pt x="3066291" y="5099111"/>
                </a:cubicBezTo>
                <a:cubicBezTo>
                  <a:pt x="3069197" y="5052346"/>
                  <a:pt x="3036618" y="5068788"/>
                  <a:pt x="3027270" y="5045886"/>
                </a:cubicBezTo>
                <a:cubicBezTo>
                  <a:pt x="3005005" y="5106843"/>
                  <a:pt x="3018231" y="5104589"/>
                  <a:pt x="2999530" y="5058788"/>
                </a:cubicBezTo>
                <a:cubicBezTo>
                  <a:pt x="2994694" y="5062334"/>
                  <a:pt x="2892119" y="5115215"/>
                  <a:pt x="2895997" y="5090059"/>
                </a:cubicBezTo>
                <a:cubicBezTo>
                  <a:pt x="2901162" y="5056517"/>
                  <a:pt x="2933409" y="5070066"/>
                  <a:pt x="2952762" y="5055877"/>
                </a:cubicBezTo>
                <a:cubicBezTo>
                  <a:pt x="2898265" y="4991685"/>
                  <a:pt x="2919872" y="4990722"/>
                  <a:pt x="2861488" y="5063282"/>
                </a:cubicBezTo>
                <a:cubicBezTo>
                  <a:pt x="2848589" y="5035548"/>
                  <a:pt x="2864723" y="4986521"/>
                  <a:pt x="2806986" y="4999094"/>
                </a:cubicBezTo>
                <a:cubicBezTo>
                  <a:pt x="2798605" y="4997804"/>
                  <a:pt x="2803769" y="4964261"/>
                  <a:pt x="2777321" y="4968774"/>
                </a:cubicBezTo>
                <a:cubicBezTo>
                  <a:pt x="2734426" y="4940710"/>
                  <a:pt x="2754742" y="4948128"/>
                  <a:pt x="2754419" y="4978121"/>
                </a:cubicBezTo>
                <a:cubicBezTo>
                  <a:pt x="2759255" y="4974576"/>
                  <a:pt x="2772480" y="4972323"/>
                  <a:pt x="2777321" y="4968774"/>
                </a:cubicBezTo>
                <a:cubicBezTo>
                  <a:pt x="2800858" y="5011030"/>
                  <a:pt x="2763771" y="5001029"/>
                  <a:pt x="2746995" y="4998442"/>
                </a:cubicBezTo>
                <a:cubicBezTo>
                  <a:pt x="2699917" y="4913934"/>
                  <a:pt x="2699917" y="4913934"/>
                  <a:pt x="2725730" y="4857817"/>
                </a:cubicBezTo>
                <a:cubicBezTo>
                  <a:pt x="2700569" y="4853943"/>
                  <a:pt x="2674121" y="4858455"/>
                  <a:pt x="2648969" y="4854583"/>
                </a:cubicBezTo>
                <a:cubicBezTo>
                  <a:pt x="2617366" y="4781042"/>
                  <a:pt x="2713795" y="4851690"/>
                  <a:pt x="2719612" y="4758157"/>
                </a:cubicBezTo>
                <a:cubicBezTo>
                  <a:pt x="2722194" y="4741386"/>
                  <a:pt x="2696075" y="4715901"/>
                  <a:pt x="2723810" y="4703003"/>
                </a:cubicBezTo>
                <a:cubicBezTo>
                  <a:pt x="2707371" y="4670428"/>
                  <a:pt x="2692853" y="4681072"/>
                  <a:pt x="2677045" y="4700096"/>
                </a:cubicBezTo>
                <a:cubicBezTo>
                  <a:pt x="2657054" y="4662676"/>
                  <a:pt x="2695108" y="4694289"/>
                  <a:pt x="2664472" y="4642360"/>
                </a:cubicBezTo>
                <a:cubicBezTo>
                  <a:pt x="2625765" y="4670738"/>
                  <a:pt x="2646414" y="4648164"/>
                  <a:pt x="2673500" y="4695261"/>
                </a:cubicBezTo>
                <a:cubicBezTo>
                  <a:pt x="2696709" y="4767505"/>
                  <a:pt x="2695746" y="4745898"/>
                  <a:pt x="2678651" y="4773309"/>
                </a:cubicBezTo>
                <a:cubicBezTo>
                  <a:pt x="2666716" y="4767181"/>
                  <a:pt x="2647691" y="4751373"/>
                  <a:pt x="2643813" y="4776529"/>
                </a:cubicBezTo>
                <a:cubicBezTo>
                  <a:pt x="2605421" y="4886510"/>
                  <a:pt x="2506751" y="4691045"/>
                  <a:pt x="2477068" y="4772319"/>
                </a:cubicBezTo>
                <a:cubicBezTo>
                  <a:pt x="2469650" y="4792635"/>
                  <a:pt x="2450297" y="4806824"/>
                  <a:pt x="2439325" y="4822303"/>
                </a:cubicBezTo>
                <a:cubicBezTo>
                  <a:pt x="2412242" y="4775212"/>
                  <a:pt x="2429014" y="4777794"/>
                  <a:pt x="2393852" y="4811008"/>
                </a:cubicBezTo>
                <a:cubicBezTo>
                  <a:pt x="2373535" y="4803589"/>
                  <a:pt x="2350956" y="4782944"/>
                  <a:pt x="2333862" y="4810355"/>
                </a:cubicBezTo>
                <a:cubicBezTo>
                  <a:pt x="2286130" y="4785837"/>
                  <a:pt x="2329021" y="4813904"/>
                  <a:pt x="2299991" y="4835188"/>
                </a:cubicBezTo>
                <a:cubicBezTo>
                  <a:pt x="2282256" y="4810998"/>
                  <a:pt x="2253878" y="4772291"/>
                  <a:pt x="2229046" y="4738420"/>
                </a:cubicBezTo>
                <a:cubicBezTo>
                  <a:pt x="2243564" y="4727777"/>
                  <a:pt x="2261625" y="4721978"/>
                  <a:pt x="2230665" y="4700042"/>
                </a:cubicBezTo>
                <a:cubicBezTo>
                  <a:pt x="2228083" y="4716813"/>
                  <a:pt x="2226792" y="4725194"/>
                  <a:pt x="2229046" y="4738420"/>
                </a:cubicBezTo>
                <a:cubicBezTo>
                  <a:pt x="2183888" y="4808727"/>
                  <a:pt x="2206787" y="4799374"/>
                  <a:pt x="2142284" y="4772273"/>
                </a:cubicBezTo>
                <a:cubicBezTo>
                  <a:pt x="2138086" y="4827428"/>
                  <a:pt x="2126151" y="4821300"/>
                  <a:pt x="2190015" y="4796791"/>
                </a:cubicBezTo>
                <a:cubicBezTo>
                  <a:pt x="2195494" y="4844851"/>
                  <a:pt x="2141303" y="4862261"/>
                  <a:pt x="2150980" y="4855166"/>
                </a:cubicBezTo>
                <a:cubicBezTo>
                  <a:pt x="2159041" y="4886455"/>
                  <a:pt x="2147111" y="4880324"/>
                  <a:pt x="2196457" y="4866458"/>
                </a:cubicBezTo>
                <a:cubicBezTo>
                  <a:pt x="2192583" y="4891620"/>
                  <a:pt x="2190001" y="4908391"/>
                  <a:pt x="2187419" y="4925162"/>
                </a:cubicBezTo>
                <a:cubicBezTo>
                  <a:pt x="2060983" y="4965781"/>
                  <a:pt x="2143561" y="4875483"/>
                  <a:pt x="2099703" y="4825812"/>
                </a:cubicBezTo>
                <a:cubicBezTo>
                  <a:pt x="2080026" y="4869995"/>
                  <a:pt x="2080026" y="4869995"/>
                  <a:pt x="2034548" y="4858702"/>
                </a:cubicBezTo>
                <a:cubicBezTo>
                  <a:pt x="2028745" y="4840636"/>
                  <a:pt x="2087773" y="4819681"/>
                  <a:pt x="2035200" y="4798712"/>
                </a:cubicBezTo>
                <a:cubicBezTo>
                  <a:pt x="2043587" y="4799999"/>
                  <a:pt x="2034562" y="4747103"/>
                  <a:pt x="2005856" y="4738393"/>
                </a:cubicBezTo>
                <a:cubicBezTo>
                  <a:pt x="1999891" y="4735328"/>
                  <a:pt x="1995457" y="4729280"/>
                  <a:pt x="1991790" y="4721741"/>
                </a:cubicBezTo>
                <a:lnTo>
                  <a:pt x="1982950" y="4697844"/>
                </a:lnTo>
                <a:lnTo>
                  <a:pt x="1987503" y="4693414"/>
                </a:lnTo>
                <a:lnTo>
                  <a:pt x="1995744" y="4689085"/>
                </a:lnTo>
                <a:cubicBezTo>
                  <a:pt x="1997397" y="4688804"/>
                  <a:pt x="1996188" y="4689690"/>
                  <a:pt x="1991996" y="4689042"/>
                </a:cubicBezTo>
                <a:lnTo>
                  <a:pt x="1987503" y="4693414"/>
                </a:lnTo>
                <a:lnTo>
                  <a:pt x="1982319" y="4696137"/>
                </a:lnTo>
                <a:lnTo>
                  <a:pt x="1982950" y="4697844"/>
                </a:lnTo>
                <a:lnTo>
                  <a:pt x="1981820" y="4698944"/>
                </a:lnTo>
                <a:cubicBezTo>
                  <a:pt x="1975363" y="4708211"/>
                  <a:pt x="1978205" y="4715892"/>
                  <a:pt x="1973609" y="4724844"/>
                </a:cubicBezTo>
                <a:cubicBezTo>
                  <a:pt x="1929737" y="4786764"/>
                  <a:pt x="1940377" y="4801276"/>
                  <a:pt x="1936503" y="4826437"/>
                </a:cubicBezTo>
                <a:cubicBezTo>
                  <a:pt x="1866512" y="4862873"/>
                  <a:pt x="1941996" y="4762898"/>
                  <a:pt x="1863939" y="4768048"/>
                </a:cubicBezTo>
                <a:cubicBezTo>
                  <a:pt x="1844262" y="4812230"/>
                  <a:pt x="1841680" y="4829002"/>
                  <a:pt x="1809428" y="4815456"/>
                </a:cubicBezTo>
                <a:cubicBezTo>
                  <a:pt x="1789108" y="4808033"/>
                  <a:pt x="1786525" y="4824804"/>
                  <a:pt x="1800714" y="4844157"/>
                </a:cubicBezTo>
                <a:cubicBezTo>
                  <a:pt x="1802010" y="4835772"/>
                  <a:pt x="1758462" y="4867699"/>
                  <a:pt x="1763303" y="4864150"/>
                </a:cubicBezTo>
                <a:cubicBezTo>
                  <a:pt x="1789436" y="4778036"/>
                  <a:pt x="1675596" y="4653205"/>
                  <a:pt x="1788473" y="4756429"/>
                </a:cubicBezTo>
                <a:cubicBezTo>
                  <a:pt x="1857174" y="4728375"/>
                  <a:pt x="1843952" y="4730633"/>
                  <a:pt x="1860723" y="4733215"/>
                </a:cubicBezTo>
                <a:cubicBezTo>
                  <a:pt x="1858464" y="4719993"/>
                  <a:pt x="1862009" y="4724829"/>
                  <a:pt x="1843952" y="4730633"/>
                </a:cubicBezTo>
                <a:cubicBezTo>
                  <a:pt x="1765584" y="4654186"/>
                  <a:pt x="1773970" y="4655473"/>
                  <a:pt x="1805568" y="4729018"/>
                </a:cubicBezTo>
                <a:cubicBezTo>
                  <a:pt x="1732681" y="4700622"/>
                  <a:pt x="1723004" y="4707716"/>
                  <a:pt x="1704289" y="4773514"/>
                </a:cubicBezTo>
                <a:cubicBezTo>
                  <a:pt x="1687518" y="4770932"/>
                  <a:pt x="1674292" y="4773186"/>
                  <a:pt x="1662361" y="4767054"/>
                </a:cubicBezTo>
                <a:cubicBezTo>
                  <a:pt x="1658173" y="4710613"/>
                  <a:pt x="1666563" y="4711905"/>
                  <a:pt x="1640749" y="4768021"/>
                </a:cubicBezTo>
                <a:cubicBezTo>
                  <a:pt x="1667197" y="4763509"/>
                  <a:pt x="1655267" y="4757377"/>
                  <a:pt x="1690739" y="4805761"/>
                </a:cubicBezTo>
                <a:cubicBezTo>
                  <a:pt x="1627203" y="4800273"/>
                  <a:pt x="1648811" y="4799310"/>
                  <a:pt x="1609137" y="4806076"/>
                </a:cubicBezTo>
                <a:cubicBezTo>
                  <a:pt x="1568733" y="4880332"/>
                  <a:pt x="1574235" y="4891643"/>
                  <a:pt x="1560870" y="4884354"/>
                </a:cubicBezTo>
                <a:lnTo>
                  <a:pt x="1538817" y="4872508"/>
                </a:lnTo>
                <a:lnTo>
                  <a:pt x="1539423" y="4872064"/>
                </a:lnTo>
                <a:cubicBezTo>
                  <a:pt x="1540028" y="4871620"/>
                  <a:pt x="1538817" y="4872508"/>
                  <a:pt x="1538817" y="4872508"/>
                </a:cubicBezTo>
                <a:lnTo>
                  <a:pt x="1538817" y="4872508"/>
                </a:lnTo>
                <a:lnTo>
                  <a:pt x="1529140" y="4879602"/>
                </a:lnTo>
                <a:cubicBezTo>
                  <a:pt x="1524950" y="4878957"/>
                  <a:pt x="1519871" y="4877102"/>
                  <a:pt x="1515396" y="4874804"/>
                </a:cubicBezTo>
                <a:lnTo>
                  <a:pt x="1505597" y="4867581"/>
                </a:lnTo>
                <a:lnTo>
                  <a:pt x="1505372" y="4867260"/>
                </a:lnTo>
                <a:lnTo>
                  <a:pt x="1521323" y="4853720"/>
                </a:lnTo>
                <a:cubicBezTo>
                  <a:pt x="1530034" y="4838965"/>
                  <a:pt x="1519876" y="4821305"/>
                  <a:pt x="1519153" y="4805100"/>
                </a:cubicBezTo>
                <a:cubicBezTo>
                  <a:pt x="1471256" y="4823475"/>
                  <a:pt x="1472164" y="4822810"/>
                  <a:pt x="1488535" y="4843239"/>
                </a:cubicBezTo>
                <a:lnTo>
                  <a:pt x="1505372" y="4867260"/>
                </a:lnTo>
                <a:lnTo>
                  <a:pt x="1505275" y="4867343"/>
                </a:lnTo>
                <a:lnTo>
                  <a:pt x="1505597" y="4867581"/>
                </a:lnTo>
                <a:lnTo>
                  <a:pt x="1508824" y="4872184"/>
                </a:lnTo>
                <a:cubicBezTo>
                  <a:pt x="1475282" y="4867020"/>
                  <a:pt x="1462385" y="4839276"/>
                  <a:pt x="1459163" y="4804447"/>
                </a:cubicBezTo>
                <a:cubicBezTo>
                  <a:pt x="1442392" y="4801865"/>
                  <a:pt x="1424330" y="4807664"/>
                  <a:pt x="1407559" y="4805082"/>
                </a:cubicBezTo>
                <a:cubicBezTo>
                  <a:pt x="1399172" y="4803795"/>
                  <a:pt x="1382401" y="4801213"/>
                  <a:pt x="1369175" y="4803466"/>
                </a:cubicBezTo>
                <a:cubicBezTo>
                  <a:pt x="1366908" y="4901840"/>
                  <a:pt x="1366908" y="4901840"/>
                  <a:pt x="1366908" y="4901840"/>
                </a:cubicBezTo>
                <a:cubicBezTo>
                  <a:pt x="1352395" y="4912480"/>
                  <a:pt x="1335624" y="4909897"/>
                  <a:pt x="1321435" y="4890544"/>
                </a:cubicBezTo>
                <a:cubicBezTo>
                  <a:pt x="1317886" y="4885703"/>
                  <a:pt x="1299823" y="4891511"/>
                  <a:pt x="1286597" y="4893764"/>
                </a:cubicBezTo>
                <a:cubicBezTo>
                  <a:pt x="1258548" y="4825060"/>
                  <a:pt x="1256289" y="4811838"/>
                  <a:pt x="1272426" y="4762816"/>
                </a:cubicBezTo>
                <a:cubicBezTo>
                  <a:pt x="1247269" y="4758943"/>
                  <a:pt x="1236786" y="4757329"/>
                  <a:pt x="1231101" y="4755916"/>
                </a:cubicBezTo>
                <a:lnTo>
                  <a:pt x="1231005" y="4755882"/>
                </a:lnTo>
                <a:lnTo>
                  <a:pt x="1229933" y="4753054"/>
                </a:lnTo>
                <a:cubicBezTo>
                  <a:pt x="1228603" y="4751240"/>
                  <a:pt x="1227252" y="4751300"/>
                  <a:pt x="1225327" y="4752480"/>
                </a:cubicBezTo>
                <a:lnTo>
                  <a:pt x="1224236" y="4753311"/>
                </a:lnTo>
                <a:lnTo>
                  <a:pt x="1218563" y="4750229"/>
                </a:lnTo>
                <a:cubicBezTo>
                  <a:pt x="1217272" y="4758619"/>
                  <a:pt x="1215981" y="4767000"/>
                  <a:pt x="1217272" y="4758619"/>
                </a:cubicBezTo>
                <a:lnTo>
                  <a:pt x="1224236" y="4753311"/>
                </a:lnTo>
                <a:lnTo>
                  <a:pt x="1224937" y="4753693"/>
                </a:lnTo>
                <a:lnTo>
                  <a:pt x="1231005" y="4755882"/>
                </a:lnTo>
                <a:lnTo>
                  <a:pt x="1234415" y="4764877"/>
                </a:lnTo>
                <a:cubicBezTo>
                  <a:pt x="1236258" y="4771196"/>
                  <a:pt x="1238635" y="4780147"/>
                  <a:pt x="1242100" y="4792485"/>
                </a:cubicBezTo>
                <a:cubicBezTo>
                  <a:pt x="1113738" y="4789889"/>
                  <a:pt x="1124702" y="4774409"/>
                  <a:pt x="1159851" y="4852786"/>
                </a:cubicBezTo>
                <a:cubicBezTo>
                  <a:pt x="1167269" y="4832469"/>
                  <a:pt x="1168564" y="4824084"/>
                  <a:pt x="1171146" y="4807313"/>
                </a:cubicBezTo>
                <a:cubicBezTo>
                  <a:pt x="1192754" y="4806350"/>
                  <a:pt x="1190171" y="4823121"/>
                  <a:pt x="1192430" y="4836343"/>
                </a:cubicBezTo>
                <a:cubicBezTo>
                  <a:pt x="1187265" y="4869886"/>
                  <a:pt x="1165653" y="4870852"/>
                  <a:pt x="1140497" y="4866975"/>
                </a:cubicBezTo>
                <a:cubicBezTo>
                  <a:pt x="1110827" y="4836658"/>
                  <a:pt x="1115025" y="4781503"/>
                  <a:pt x="1075684" y="4758277"/>
                </a:cubicBezTo>
                <a:cubicBezTo>
                  <a:pt x="1072135" y="4753436"/>
                  <a:pt x="1074717" y="4736665"/>
                  <a:pt x="1076008" y="4728284"/>
                </a:cubicBezTo>
                <a:cubicBezTo>
                  <a:pt x="1152484" y="4743812"/>
                  <a:pt x="1088707" y="4731174"/>
                  <a:pt x="1092746" y="4702278"/>
                </a:cubicBezTo>
                <a:lnTo>
                  <a:pt x="1098097" y="4691273"/>
                </a:lnTo>
                <a:lnTo>
                  <a:pt x="1103276" y="4693991"/>
                </a:lnTo>
                <a:cubicBezTo>
                  <a:pt x="1103664" y="4693707"/>
                  <a:pt x="1102500" y="4692119"/>
                  <a:pt x="1099235" y="4688933"/>
                </a:cubicBezTo>
                <a:lnTo>
                  <a:pt x="1098097" y="4691273"/>
                </a:lnTo>
                <a:lnTo>
                  <a:pt x="1098010" y="4691227"/>
                </a:lnTo>
                <a:cubicBezTo>
                  <a:pt x="1080368" y="4679056"/>
                  <a:pt x="1026675" y="4630549"/>
                  <a:pt x="1055705" y="4609266"/>
                </a:cubicBezTo>
                <a:cubicBezTo>
                  <a:pt x="1137303" y="4608955"/>
                  <a:pt x="1120531" y="4606373"/>
                  <a:pt x="1077965" y="4548313"/>
                </a:cubicBezTo>
                <a:cubicBezTo>
                  <a:pt x="1069260" y="4521219"/>
                  <a:pt x="1076150" y="4549643"/>
                  <a:pt x="1069935" y="4573030"/>
                </a:cubicBezTo>
                <a:lnTo>
                  <a:pt x="1059201" y="4590970"/>
                </a:lnTo>
                <a:lnTo>
                  <a:pt x="1053407" y="4585841"/>
                </a:lnTo>
                <a:cubicBezTo>
                  <a:pt x="1048206" y="4581284"/>
                  <a:pt x="1041677" y="4574913"/>
                  <a:pt x="1040550" y="4568300"/>
                </a:cubicBezTo>
                <a:cubicBezTo>
                  <a:pt x="1023468" y="4484121"/>
                  <a:pt x="1034108" y="4498633"/>
                  <a:pt x="1081199" y="4471551"/>
                </a:cubicBezTo>
                <a:cubicBezTo>
                  <a:pt x="1065720" y="4460579"/>
                  <a:pt x="1041854" y="4448320"/>
                  <a:pt x="1038309" y="4443484"/>
                </a:cubicBezTo>
                <a:cubicBezTo>
                  <a:pt x="1047019" y="4414777"/>
                  <a:pt x="1012513" y="4388006"/>
                  <a:pt x="1046380" y="4363177"/>
                </a:cubicBezTo>
                <a:cubicBezTo>
                  <a:pt x="1060897" y="4352534"/>
                  <a:pt x="1034459" y="4245450"/>
                  <a:pt x="1057690" y="4206105"/>
                </a:cubicBezTo>
                <a:cubicBezTo>
                  <a:pt x="1077367" y="4161923"/>
                  <a:pt x="1053830" y="4119667"/>
                  <a:pt x="1068671" y="4079030"/>
                </a:cubicBezTo>
                <a:cubicBezTo>
                  <a:pt x="1076090" y="4058713"/>
                  <a:pt x="1081254" y="4025171"/>
                  <a:pt x="1076742" y="3998723"/>
                </a:cubicBezTo>
                <a:cubicBezTo>
                  <a:pt x="1063205" y="3919379"/>
                  <a:pt x="1097711" y="3946151"/>
                  <a:pt x="1071915" y="3890673"/>
                </a:cubicBezTo>
                <a:cubicBezTo>
                  <a:pt x="1016437" y="3916468"/>
                  <a:pt x="1065135" y="3962598"/>
                  <a:pt x="1043200" y="3993558"/>
                </a:cubicBezTo>
                <a:lnTo>
                  <a:pt x="1020755" y="4002759"/>
                </a:lnTo>
                <a:lnTo>
                  <a:pt x="1023623" y="3988730"/>
                </a:lnTo>
                <a:cubicBezTo>
                  <a:pt x="1020284" y="3969907"/>
                  <a:pt x="996762" y="3960653"/>
                  <a:pt x="986120" y="3946138"/>
                </a:cubicBezTo>
                <a:cubicBezTo>
                  <a:pt x="972327" y="3972985"/>
                  <a:pt x="989743" y="3985325"/>
                  <a:pt x="1005299" y="3997981"/>
                </a:cubicBezTo>
                <a:lnTo>
                  <a:pt x="1013347" y="4005795"/>
                </a:lnTo>
                <a:lnTo>
                  <a:pt x="994296" y="4008024"/>
                </a:lnTo>
                <a:cubicBezTo>
                  <a:pt x="983370" y="4005805"/>
                  <a:pt x="974178" y="3995806"/>
                  <a:pt x="955794" y="3975806"/>
                </a:cubicBezTo>
                <a:cubicBezTo>
                  <a:pt x="947413" y="3974516"/>
                  <a:pt x="952249" y="3970970"/>
                  <a:pt x="950959" y="3979352"/>
                </a:cubicBezTo>
                <a:cubicBezTo>
                  <a:pt x="954508" y="3984192"/>
                  <a:pt x="954508" y="3984192"/>
                  <a:pt x="955794" y="3975806"/>
                </a:cubicBezTo>
                <a:cubicBezTo>
                  <a:pt x="987398" y="4049347"/>
                  <a:pt x="993525" y="4037412"/>
                  <a:pt x="928694" y="4040309"/>
                </a:cubicBezTo>
                <a:cubicBezTo>
                  <a:pt x="965471" y="3968712"/>
                  <a:pt x="875164" y="3997729"/>
                  <a:pt x="905481" y="3968059"/>
                </a:cubicBezTo>
                <a:cubicBezTo>
                  <a:pt x="897100" y="3966769"/>
                  <a:pt x="901935" y="3963223"/>
                  <a:pt x="894517" y="3983540"/>
                </a:cubicBezTo>
                <a:cubicBezTo>
                  <a:pt x="860323" y="4038366"/>
                  <a:pt x="981590" y="4031284"/>
                  <a:pt x="866122" y="4056427"/>
                </a:cubicBezTo>
                <a:cubicBezTo>
                  <a:pt x="863868" y="4043202"/>
                  <a:pt x="856774" y="4033525"/>
                  <a:pt x="862905" y="4021595"/>
                </a:cubicBezTo>
                <a:cubicBezTo>
                  <a:pt x="884841" y="3990635"/>
                  <a:pt x="822268" y="4006753"/>
                  <a:pt x="839363" y="3979342"/>
                </a:cubicBezTo>
                <a:cubicBezTo>
                  <a:pt x="798402" y="3994494"/>
                  <a:pt x="754855" y="4026421"/>
                  <a:pt x="788073" y="4061579"/>
                </a:cubicBezTo>
                <a:cubicBezTo>
                  <a:pt x="750653" y="4081571"/>
                  <a:pt x="753564" y="4034802"/>
                  <a:pt x="728407" y="4030933"/>
                </a:cubicBezTo>
                <a:cubicBezTo>
                  <a:pt x="734534" y="4018998"/>
                  <a:pt x="740666" y="4007068"/>
                  <a:pt x="743248" y="3990297"/>
                </a:cubicBezTo>
                <a:cubicBezTo>
                  <a:pt x="708415" y="3993513"/>
                  <a:pt x="722604" y="4012867"/>
                  <a:pt x="728407" y="4030933"/>
                </a:cubicBezTo>
                <a:cubicBezTo>
                  <a:pt x="646480" y="4061241"/>
                  <a:pt x="762912" y="4057705"/>
                  <a:pt x="750329" y="4111564"/>
                </a:cubicBezTo>
                <a:cubicBezTo>
                  <a:pt x="758714" y="4112859"/>
                  <a:pt x="745488" y="4115113"/>
                  <a:pt x="740653" y="4118658"/>
                </a:cubicBezTo>
                <a:cubicBezTo>
                  <a:pt x="687117" y="4076082"/>
                  <a:pt x="720007" y="4141237"/>
                  <a:pt x="753860" y="4227999"/>
                </a:cubicBezTo>
                <a:cubicBezTo>
                  <a:pt x="709678" y="4208322"/>
                  <a:pt x="682592" y="4161225"/>
                  <a:pt x="629696" y="4170249"/>
                </a:cubicBezTo>
                <a:cubicBezTo>
                  <a:pt x="678080" y="4134777"/>
                  <a:pt x="655834" y="4084140"/>
                  <a:pt x="650993" y="4087689"/>
                </a:cubicBezTo>
                <a:cubicBezTo>
                  <a:pt x="661961" y="4072205"/>
                  <a:pt x="672928" y="4056729"/>
                  <a:pt x="688733" y="4037699"/>
                </a:cubicBezTo>
                <a:cubicBezTo>
                  <a:pt x="652608" y="4049306"/>
                  <a:pt x="606807" y="4068007"/>
                  <a:pt x="597130" y="4075101"/>
                </a:cubicBezTo>
                <a:cubicBezTo>
                  <a:pt x="613901" y="4077684"/>
                  <a:pt x="622291" y="4078975"/>
                  <a:pt x="634221" y="4085107"/>
                </a:cubicBezTo>
                <a:cubicBezTo>
                  <a:pt x="628090" y="4097037"/>
                  <a:pt x="624545" y="4092201"/>
                  <a:pt x="644861" y="4099619"/>
                </a:cubicBezTo>
                <a:cubicBezTo>
                  <a:pt x="636480" y="4098329"/>
                  <a:pt x="641316" y="4094784"/>
                  <a:pt x="641955" y="4146384"/>
                </a:cubicBezTo>
                <a:cubicBezTo>
                  <a:pt x="489088" y="4052029"/>
                  <a:pt x="475739" y="3913964"/>
                  <a:pt x="475350" y="3872055"/>
                </a:cubicBezTo>
                <a:lnTo>
                  <a:pt x="475488" y="3866398"/>
                </a:lnTo>
                <a:lnTo>
                  <a:pt x="483874" y="3857205"/>
                </a:lnTo>
                <a:cubicBezTo>
                  <a:pt x="490301" y="3850751"/>
                  <a:pt x="487336" y="3854317"/>
                  <a:pt x="467500" y="3857701"/>
                </a:cubicBezTo>
                <a:cubicBezTo>
                  <a:pt x="460166" y="3856572"/>
                  <a:pt x="417281" y="3744810"/>
                  <a:pt x="415755" y="3695281"/>
                </a:cubicBezTo>
                <a:lnTo>
                  <a:pt x="417038" y="3684953"/>
                </a:lnTo>
                <a:lnTo>
                  <a:pt x="421402" y="3683205"/>
                </a:lnTo>
                <a:lnTo>
                  <a:pt x="417857" y="3678369"/>
                </a:lnTo>
                <a:lnTo>
                  <a:pt x="417038" y="3684953"/>
                </a:lnTo>
                <a:lnTo>
                  <a:pt x="403937" y="3690199"/>
                </a:lnTo>
                <a:cubicBezTo>
                  <a:pt x="367581" y="3696516"/>
                  <a:pt x="359968" y="3636192"/>
                  <a:pt x="338522" y="3580310"/>
                </a:cubicBezTo>
                <a:cubicBezTo>
                  <a:pt x="355293" y="3582892"/>
                  <a:pt x="355293" y="3582892"/>
                  <a:pt x="339818" y="3571925"/>
                </a:cubicBezTo>
                <a:cubicBezTo>
                  <a:pt x="318534" y="3542895"/>
                  <a:pt x="288861" y="3512573"/>
                  <a:pt x="315638" y="3478064"/>
                </a:cubicBezTo>
                <a:cubicBezTo>
                  <a:pt x="309834" y="3460006"/>
                  <a:pt x="295645" y="3440652"/>
                  <a:pt x="289842" y="3422586"/>
                </a:cubicBezTo>
                <a:cubicBezTo>
                  <a:pt x="280178" y="3318089"/>
                  <a:pt x="240505" y="3324855"/>
                  <a:pt x="237288" y="3290022"/>
                </a:cubicBezTo>
                <a:cubicBezTo>
                  <a:pt x="237612" y="3260029"/>
                  <a:pt x="263093" y="3233905"/>
                  <a:pt x="228587" y="3207133"/>
                </a:cubicBezTo>
                <a:cubicBezTo>
                  <a:pt x="228587" y="3207133"/>
                  <a:pt x="240846" y="3183267"/>
                  <a:pt x="242138" y="3174877"/>
                </a:cubicBezTo>
                <a:cubicBezTo>
                  <a:pt x="214398" y="3187780"/>
                  <a:pt x="198919" y="3176807"/>
                  <a:pt x="211178" y="3152942"/>
                </a:cubicBezTo>
                <a:cubicBezTo>
                  <a:pt x="218596" y="3132625"/>
                  <a:pt x="259562" y="3117469"/>
                  <a:pt x="232151" y="3100375"/>
                </a:cubicBezTo>
                <a:cubicBezTo>
                  <a:pt x="170231" y="3056503"/>
                  <a:pt x="160239" y="2981995"/>
                  <a:pt x="121222" y="2928776"/>
                </a:cubicBezTo>
                <a:cubicBezTo>
                  <a:pt x="99938" y="2899745"/>
                  <a:pt x="120579" y="2877170"/>
                  <a:pt x="141228" y="2854596"/>
                </a:cubicBezTo>
                <a:cubicBezTo>
                  <a:pt x="44470" y="2813945"/>
                  <a:pt x="93496" y="2830078"/>
                  <a:pt x="58348" y="2751701"/>
                </a:cubicBezTo>
                <a:cubicBezTo>
                  <a:pt x="25458" y="2686546"/>
                  <a:pt x="107060" y="2686232"/>
                  <a:pt x="47070" y="2685580"/>
                </a:cubicBezTo>
                <a:cubicBezTo>
                  <a:pt x="9978" y="2675574"/>
                  <a:pt x="3851" y="2687509"/>
                  <a:pt x="79969" y="2639139"/>
                </a:cubicBezTo>
                <a:cubicBezTo>
                  <a:pt x="54817" y="2635266"/>
                  <a:pt x="34496" y="2627843"/>
                  <a:pt x="9339" y="2623974"/>
                </a:cubicBezTo>
                <a:cubicBezTo>
                  <a:pt x="45792" y="2582370"/>
                  <a:pt x="69015" y="2543024"/>
                  <a:pt x="0" y="2489476"/>
                </a:cubicBezTo>
                <a:cubicBezTo>
                  <a:pt x="45478" y="2500768"/>
                  <a:pt x="68381" y="2491420"/>
                  <a:pt x="71597" y="2526253"/>
                </a:cubicBezTo>
                <a:cubicBezTo>
                  <a:pt x="75792" y="2526899"/>
                  <a:pt x="80309" y="2525448"/>
                  <a:pt x="84825" y="2523997"/>
                </a:cubicBezTo>
                <a:lnTo>
                  <a:pt x="97681" y="2521803"/>
                </a:lnTo>
                <a:lnTo>
                  <a:pt x="97998" y="2522189"/>
                </a:lnTo>
                <a:lnTo>
                  <a:pt x="93445" y="2564909"/>
                </a:lnTo>
                <a:cubicBezTo>
                  <a:pt x="88660" y="2628655"/>
                  <a:pt x="109289" y="2566544"/>
                  <a:pt x="135718" y="2553011"/>
                </a:cubicBezTo>
                <a:lnTo>
                  <a:pt x="147763" y="2551319"/>
                </a:lnTo>
                <a:lnTo>
                  <a:pt x="147434" y="2554227"/>
                </a:lnTo>
                <a:cubicBezTo>
                  <a:pt x="147410" y="2554827"/>
                  <a:pt x="147793" y="2554082"/>
                  <a:pt x="149326" y="2551100"/>
                </a:cubicBezTo>
                <a:lnTo>
                  <a:pt x="147763" y="2551319"/>
                </a:lnTo>
                <a:lnTo>
                  <a:pt x="147994" y="2549283"/>
                </a:lnTo>
                <a:cubicBezTo>
                  <a:pt x="148196" y="2544485"/>
                  <a:pt x="147068" y="2537873"/>
                  <a:pt x="138682" y="2536582"/>
                </a:cubicBezTo>
                <a:cubicBezTo>
                  <a:pt x="126752" y="2530451"/>
                  <a:pt x="109980" y="2527868"/>
                  <a:pt x="101594" y="2526581"/>
                </a:cubicBezTo>
                <a:lnTo>
                  <a:pt x="97998" y="2522189"/>
                </a:lnTo>
                <a:lnTo>
                  <a:pt x="98045" y="2521741"/>
                </a:lnTo>
                <a:lnTo>
                  <a:pt x="97681" y="2521803"/>
                </a:lnTo>
                <a:lnTo>
                  <a:pt x="89401" y="2511691"/>
                </a:lnTo>
                <a:cubicBezTo>
                  <a:pt x="81965" y="2497265"/>
                  <a:pt x="88860" y="2483840"/>
                  <a:pt x="110633" y="2467878"/>
                </a:cubicBezTo>
                <a:cubicBezTo>
                  <a:pt x="134170" y="2510134"/>
                  <a:pt x="120948" y="2512393"/>
                  <a:pt x="175459" y="2464985"/>
                </a:cubicBezTo>
                <a:cubicBezTo>
                  <a:pt x="89021" y="2468844"/>
                  <a:pt x="89988" y="2490457"/>
                  <a:pt x="138386" y="2343385"/>
                </a:cubicBezTo>
                <a:cubicBezTo>
                  <a:pt x="155471" y="2427570"/>
                  <a:pt x="139987" y="2416601"/>
                  <a:pt x="192883" y="2407577"/>
                </a:cubicBezTo>
                <a:cubicBezTo>
                  <a:pt x="218044" y="2411451"/>
                  <a:pt x="214495" y="2406610"/>
                  <a:pt x="215785" y="2398229"/>
                </a:cubicBezTo>
                <a:cubicBezTo>
                  <a:pt x="188047" y="2411122"/>
                  <a:pt x="199977" y="2417254"/>
                  <a:pt x="160959" y="2364034"/>
                </a:cubicBezTo>
                <a:cubicBezTo>
                  <a:pt x="211284" y="2288081"/>
                  <a:pt x="213705" y="2272360"/>
                  <a:pt x="221018" y="2303262"/>
                </a:cubicBezTo>
                <a:lnTo>
                  <a:pt x="230985" y="2345269"/>
                </a:lnTo>
                <a:lnTo>
                  <a:pt x="228373" y="2344366"/>
                </a:lnTo>
                <a:lnTo>
                  <a:pt x="231918" y="2349202"/>
                </a:lnTo>
                <a:lnTo>
                  <a:pt x="230985" y="2345269"/>
                </a:lnTo>
                <a:lnTo>
                  <a:pt x="271617" y="2359315"/>
                </a:lnTo>
                <a:cubicBezTo>
                  <a:pt x="281808" y="2363742"/>
                  <a:pt x="288126" y="2367682"/>
                  <a:pt x="291620" y="2371339"/>
                </a:cubicBezTo>
                <a:lnTo>
                  <a:pt x="293816" y="2378738"/>
                </a:lnTo>
                <a:lnTo>
                  <a:pt x="293513" y="2379946"/>
                </a:lnTo>
                <a:lnTo>
                  <a:pt x="294430" y="2381989"/>
                </a:lnTo>
                <a:lnTo>
                  <a:pt x="287106" y="2391501"/>
                </a:lnTo>
                <a:cubicBezTo>
                  <a:pt x="272712" y="2404843"/>
                  <a:pt x="246746" y="2420160"/>
                  <a:pt x="276415" y="2450482"/>
                </a:cubicBezTo>
                <a:cubicBezTo>
                  <a:pt x="266738" y="2457576"/>
                  <a:pt x="217715" y="2441448"/>
                  <a:pt x="273504" y="2497250"/>
                </a:cubicBezTo>
                <a:cubicBezTo>
                  <a:pt x="277378" y="2472093"/>
                  <a:pt x="272546" y="2440767"/>
                  <a:pt x="308533" y="2410897"/>
                </a:cubicBezTo>
                <a:lnTo>
                  <a:pt x="317197" y="2404976"/>
                </a:lnTo>
                <a:lnTo>
                  <a:pt x="317704" y="2405332"/>
                </a:lnTo>
                <a:lnTo>
                  <a:pt x="318327" y="2404204"/>
                </a:lnTo>
                <a:lnTo>
                  <a:pt x="330157" y="2396119"/>
                </a:lnTo>
                <a:lnTo>
                  <a:pt x="353120" y="2385083"/>
                </a:lnTo>
                <a:lnTo>
                  <a:pt x="358665" y="2390180"/>
                </a:lnTo>
                <a:lnTo>
                  <a:pt x="363397" y="2382690"/>
                </a:lnTo>
                <a:lnTo>
                  <a:pt x="383786" y="2387996"/>
                </a:lnTo>
                <a:cubicBezTo>
                  <a:pt x="430561" y="2399775"/>
                  <a:pt x="419059" y="2395187"/>
                  <a:pt x="421880" y="2425667"/>
                </a:cubicBezTo>
                <a:cubicBezTo>
                  <a:pt x="443164" y="2454697"/>
                  <a:pt x="434774" y="2453406"/>
                  <a:pt x="454456" y="2409219"/>
                </a:cubicBezTo>
                <a:cubicBezTo>
                  <a:pt x="403107" y="2303666"/>
                  <a:pt x="419654" y="2290723"/>
                  <a:pt x="379640" y="2356977"/>
                </a:cubicBezTo>
                <a:lnTo>
                  <a:pt x="363397" y="2382690"/>
                </a:lnTo>
                <a:lnTo>
                  <a:pt x="359960" y="2381795"/>
                </a:lnTo>
                <a:lnTo>
                  <a:pt x="353120" y="2385083"/>
                </a:lnTo>
                <a:lnTo>
                  <a:pt x="343333" y="2376084"/>
                </a:lnTo>
                <a:cubicBezTo>
                  <a:pt x="335038" y="2373332"/>
                  <a:pt x="330068" y="2382090"/>
                  <a:pt x="325240" y="2391674"/>
                </a:cubicBezTo>
                <a:lnTo>
                  <a:pt x="318327" y="2404204"/>
                </a:lnTo>
                <a:lnTo>
                  <a:pt x="317197" y="2404976"/>
                </a:lnTo>
                <a:lnTo>
                  <a:pt x="299011" y="2392202"/>
                </a:lnTo>
                <a:lnTo>
                  <a:pt x="294430" y="2381989"/>
                </a:lnTo>
                <a:lnTo>
                  <a:pt x="294683" y="2381660"/>
                </a:lnTo>
                <a:lnTo>
                  <a:pt x="293816" y="2378738"/>
                </a:lnTo>
                <a:lnTo>
                  <a:pt x="296534" y="2367895"/>
                </a:lnTo>
                <a:cubicBezTo>
                  <a:pt x="306071" y="2347610"/>
                  <a:pt x="331624" y="2325389"/>
                  <a:pt x="275790" y="2287282"/>
                </a:cubicBezTo>
                <a:cubicBezTo>
                  <a:pt x="293206" y="2285673"/>
                  <a:pt x="306107" y="2285515"/>
                  <a:pt x="316751" y="2286081"/>
                </a:cubicBezTo>
                <a:lnTo>
                  <a:pt x="342020" y="2288983"/>
                </a:lnTo>
                <a:lnTo>
                  <a:pt x="339329" y="2292775"/>
                </a:lnTo>
                <a:lnTo>
                  <a:pt x="340926" y="2293520"/>
                </a:lnTo>
                <a:lnTo>
                  <a:pt x="325296" y="2314222"/>
                </a:lnTo>
                <a:cubicBezTo>
                  <a:pt x="322796" y="2323494"/>
                  <a:pt x="324488" y="2333412"/>
                  <a:pt x="331582" y="2343088"/>
                </a:cubicBezTo>
                <a:cubicBezTo>
                  <a:pt x="361578" y="2315515"/>
                  <a:pt x="369077" y="2308622"/>
                  <a:pt x="357347" y="2301183"/>
                </a:cubicBezTo>
                <a:lnTo>
                  <a:pt x="340926" y="2293520"/>
                </a:lnTo>
                <a:lnTo>
                  <a:pt x="344165" y="2289230"/>
                </a:lnTo>
                <a:lnTo>
                  <a:pt x="342020" y="2288983"/>
                </a:lnTo>
                <a:lnTo>
                  <a:pt x="360483" y="2262970"/>
                </a:lnTo>
                <a:cubicBezTo>
                  <a:pt x="382816" y="2231602"/>
                  <a:pt x="409006" y="2202637"/>
                  <a:pt x="441896" y="2239892"/>
                </a:cubicBezTo>
                <a:cubicBezTo>
                  <a:pt x="441896" y="2239892"/>
                  <a:pt x="459962" y="2234090"/>
                  <a:pt x="468344" y="2235380"/>
                </a:cubicBezTo>
                <a:cubicBezTo>
                  <a:pt x="456413" y="2229248"/>
                  <a:pt x="447060" y="2206350"/>
                  <a:pt x="467709" y="2183776"/>
                </a:cubicBezTo>
                <a:cubicBezTo>
                  <a:pt x="618308" y="2348604"/>
                  <a:pt x="427725" y="2108944"/>
                  <a:pt x="588666" y="2095097"/>
                </a:cubicBezTo>
                <a:cubicBezTo>
                  <a:pt x="568035" y="2006076"/>
                  <a:pt x="558358" y="2013171"/>
                  <a:pt x="618988" y="2065424"/>
                </a:cubicBezTo>
                <a:cubicBezTo>
                  <a:pt x="684457" y="2114136"/>
                  <a:pt x="672522" y="2108009"/>
                  <a:pt x="708647" y="2096402"/>
                </a:cubicBezTo>
                <a:lnTo>
                  <a:pt x="715289" y="2111145"/>
                </a:lnTo>
                <a:lnTo>
                  <a:pt x="713849" y="2127281"/>
                </a:lnTo>
                <a:lnTo>
                  <a:pt x="707736" y="2133683"/>
                </a:lnTo>
                <a:cubicBezTo>
                  <a:pt x="704854" y="2134983"/>
                  <a:pt x="701629" y="2135022"/>
                  <a:pt x="698646" y="2133489"/>
                </a:cubicBezTo>
                <a:cubicBezTo>
                  <a:pt x="718482" y="2130105"/>
                  <a:pt x="713823" y="2144680"/>
                  <a:pt x="713521" y="2130953"/>
                </a:cubicBezTo>
                <a:lnTo>
                  <a:pt x="713849" y="2127281"/>
                </a:lnTo>
                <a:lnTo>
                  <a:pt x="714771" y="2126316"/>
                </a:lnTo>
                <a:cubicBezTo>
                  <a:pt x="716383" y="2122809"/>
                  <a:pt x="717069" y="2118354"/>
                  <a:pt x="716243" y="2113264"/>
                </a:cubicBezTo>
                <a:lnTo>
                  <a:pt x="715289" y="2111145"/>
                </a:lnTo>
                <a:lnTo>
                  <a:pt x="715741" y="2106079"/>
                </a:lnTo>
                <a:cubicBezTo>
                  <a:pt x="719615" y="2080917"/>
                  <a:pt x="702192" y="2138325"/>
                  <a:pt x="708332" y="2014799"/>
                </a:cubicBezTo>
                <a:cubicBezTo>
                  <a:pt x="716722" y="2016091"/>
                  <a:pt x="734780" y="2010287"/>
                  <a:pt x="741875" y="2019964"/>
                </a:cubicBezTo>
                <a:cubicBezTo>
                  <a:pt x="753810" y="2026091"/>
                  <a:pt x="731874" y="2057051"/>
                  <a:pt x="761871" y="2057380"/>
                </a:cubicBezTo>
                <a:cubicBezTo>
                  <a:pt x="738640" y="2096726"/>
                  <a:pt x="735095" y="2091889"/>
                  <a:pt x="772182" y="2101890"/>
                </a:cubicBezTo>
                <a:cubicBezTo>
                  <a:pt x="788954" y="2104472"/>
                  <a:pt x="810566" y="2103505"/>
                  <a:pt x="814115" y="2108346"/>
                </a:cubicBezTo>
                <a:cubicBezTo>
                  <a:pt x="839910" y="2163824"/>
                  <a:pt x="851202" y="2118347"/>
                  <a:pt x="862170" y="2102871"/>
                </a:cubicBezTo>
                <a:cubicBezTo>
                  <a:pt x="917959" y="2158673"/>
                  <a:pt x="898294" y="2091265"/>
                  <a:pt x="993433" y="2170294"/>
                </a:cubicBezTo>
                <a:cubicBezTo>
                  <a:pt x="977315" y="2107721"/>
                  <a:pt x="974732" y="2124493"/>
                  <a:pt x="1021820" y="2097405"/>
                </a:cubicBezTo>
                <a:cubicBezTo>
                  <a:pt x="1025531" y="2087246"/>
                  <a:pt x="1028717" y="2077006"/>
                  <a:pt x="1031828" y="2068565"/>
                </a:cubicBezTo>
                <a:lnTo>
                  <a:pt x="1037986" y="2056933"/>
                </a:lnTo>
                <a:lnTo>
                  <a:pt x="1053433" y="2059350"/>
                </a:lnTo>
                <a:lnTo>
                  <a:pt x="1055684" y="2059136"/>
                </a:lnTo>
                <a:lnTo>
                  <a:pt x="1060741" y="2068363"/>
                </a:lnTo>
                <a:cubicBezTo>
                  <a:pt x="1063508" y="2074514"/>
                  <a:pt x="1066536" y="2082290"/>
                  <a:pt x="1069880" y="2091926"/>
                </a:cubicBezTo>
                <a:cubicBezTo>
                  <a:pt x="1079075" y="2074027"/>
                  <a:pt x="1082826" y="2060118"/>
                  <a:pt x="1070927" y="2057684"/>
                </a:cubicBezTo>
                <a:lnTo>
                  <a:pt x="1055684" y="2059136"/>
                </a:lnTo>
                <a:lnTo>
                  <a:pt x="1053169" y="2054547"/>
                </a:lnTo>
                <a:cubicBezTo>
                  <a:pt x="1048569" y="2048273"/>
                  <a:pt x="1044789" y="2047557"/>
                  <a:pt x="1041382" y="2050520"/>
                </a:cubicBezTo>
                <a:lnTo>
                  <a:pt x="1037986" y="2056933"/>
                </a:lnTo>
                <a:lnTo>
                  <a:pt x="1027566" y="2055302"/>
                </a:lnTo>
                <a:cubicBezTo>
                  <a:pt x="1010196" y="2049207"/>
                  <a:pt x="1016185" y="2036447"/>
                  <a:pt x="1026351" y="2012259"/>
                </a:cubicBezTo>
                <a:cubicBezTo>
                  <a:pt x="1052799" y="2007746"/>
                  <a:pt x="1064729" y="2013878"/>
                  <a:pt x="1073115" y="2015164"/>
                </a:cubicBezTo>
                <a:cubicBezTo>
                  <a:pt x="1076664" y="2020006"/>
                  <a:pt x="1075369" y="2028390"/>
                  <a:pt x="1074082" y="2036776"/>
                </a:cubicBezTo>
                <a:cubicBezTo>
                  <a:pt x="1087304" y="2034518"/>
                  <a:pt x="1087304" y="2034518"/>
                  <a:pt x="1073115" y="2015164"/>
                </a:cubicBezTo>
                <a:cubicBezTo>
                  <a:pt x="1082792" y="2008070"/>
                  <a:pt x="1092469" y="2000976"/>
                  <a:pt x="1092469" y="2000976"/>
                </a:cubicBezTo>
                <a:cubicBezTo>
                  <a:pt x="1074734" y="1976786"/>
                  <a:pt x="1102469" y="1963888"/>
                  <a:pt x="1109892" y="1943568"/>
                </a:cubicBezTo>
                <a:cubicBezTo>
                  <a:pt x="1101506" y="1942281"/>
                  <a:pt x="1135048" y="1947445"/>
                  <a:pt x="1142143" y="1957122"/>
                </a:cubicBezTo>
                <a:cubicBezTo>
                  <a:pt x="1159877" y="1981312"/>
                  <a:pt x="1184071" y="1963574"/>
                  <a:pt x="1191818" y="1913260"/>
                </a:cubicBezTo>
                <a:cubicBezTo>
                  <a:pt x="1190526" y="1921650"/>
                  <a:pt x="1216974" y="1917138"/>
                  <a:pt x="1224069" y="1926815"/>
                </a:cubicBezTo>
                <a:lnTo>
                  <a:pt x="1220520" y="1921973"/>
                </a:lnTo>
                <a:cubicBezTo>
                  <a:pt x="1271162" y="1899723"/>
                  <a:pt x="1247620" y="1857471"/>
                  <a:pt x="1257626" y="1820379"/>
                </a:cubicBezTo>
                <a:cubicBezTo>
                  <a:pt x="1309230" y="1819745"/>
                  <a:pt x="1294717" y="1830385"/>
                  <a:pt x="1315686" y="1777813"/>
                </a:cubicBezTo>
                <a:cubicBezTo>
                  <a:pt x="1352777" y="1787818"/>
                  <a:pt x="1336006" y="1785236"/>
                  <a:pt x="1334058" y="1853611"/>
                </a:cubicBezTo>
                <a:cubicBezTo>
                  <a:pt x="1313742" y="1846193"/>
                  <a:pt x="1323419" y="1839099"/>
                  <a:pt x="1285675" y="1889084"/>
                </a:cubicBezTo>
                <a:lnTo>
                  <a:pt x="1290516" y="1885534"/>
                </a:lnTo>
                <a:cubicBezTo>
                  <a:pt x="1310834" y="1892955"/>
                  <a:pt x="1317928" y="1902632"/>
                  <a:pt x="1322361" y="1922630"/>
                </a:cubicBezTo>
                <a:lnTo>
                  <a:pt x="1327387" y="1955242"/>
                </a:lnTo>
                <a:lnTo>
                  <a:pt x="1322114" y="1959079"/>
                </a:lnTo>
                <a:lnTo>
                  <a:pt x="1329124" y="1966196"/>
                </a:lnTo>
                <a:lnTo>
                  <a:pt x="1338232" y="2021652"/>
                </a:lnTo>
                <a:cubicBezTo>
                  <a:pt x="1311623" y="2041161"/>
                  <a:pt x="1301623" y="2050351"/>
                  <a:pt x="1296341" y="2053293"/>
                </a:cubicBezTo>
                <a:lnTo>
                  <a:pt x="1293621" y="2053402"/>
                </a:lnTo>
                <a:lnTo>
                  <a:pt x="1282754" y="2047447"/>
                </a:lnTo>
                <a:cubicBezTo>
                  <a:pt x="1286625" y="2050188"/>
                  <a:pt x="1288701" y="2052385"/>
                  <a:pt x="1290470" y="2053529"/>
                </a:cubicBezTo>
                <a:lnTo>
                  <a:pt x="1293621" y="2053402"/>
                </a:lnTo>
                <a:lnTo>
                  <a:pt x="1293641" y="2053413"/>
                </a:lnTo>
                <a:cubicBezTo>
                  <a:pt x="1296463" y="2055993"/>
                  <a:pt x="1300010" y="2060831"/>
                  <a:pt x="1308879" y="2072929"/>
                </a:cubicBezTo>
                <a:cubicBezTo>
                  <a:pt x="1381978" y="2012824"/>
                  <a:pt x="1388149" y="2024575"/>
                  <a:pt x="1344045" y="1981343"/>
                </a:cubicBezTo>
                <a:lnTo>
                  <a:pt x="1329124" y="1966196"/>
                </a:lnTo>
                <a:lnTo>
                  <a:pt x="1328333" y="1961376"/>
                </a:lnTo>
                <a:lnTo>
                  <a:pt x="1327387" y="1955242"/>
                </a:lnTo>
                <a:lnTo>
                  <a:pt x="1343186" y="1943747"/>
                </a:lnTo>
                <a:cubicBezTo>
                  <a:pt x="1357414" y="1933664"/>
                  <a:pt x="1354449" y="1937231"/>
                  <a:pt x="1364366" y="1935537"/>
                </a:cubicBezTo>
                <a:cubicBezTo>
                  <a:pt x="1347595" y="1932955"/>
                  <a:pt x="1346632" y="1911348"/>
                  <a:pt x="1377921" y="1903287"/>
                </a:cubicBezTo>
                <a:cubicBezTo>
                  <a:pt x="1400491" y="1923931"/>
                  <a:pt x="1392109" y="1922640"/>
                  <a:pt x="1401786" y="1915546"/>
                </a:cubicBezTo>
                <a:cubicBezTo>
                  <a:pt x="1363732" y="1883933"/>
                  <a:pt x="1345031" y="1838132"/>
                  <a:pt x="1390832" y="1819431"/>
                </a:cubicBezTo>
                <a:cubicBezTo>
                  <a:pt x="1441469" y="1797184"/>
                  <a:pt x="1356646" y="1762661"/>
                  <a:pt x="1490492" y="1813312"/>
                </a:cubicBezTo>
                <a:cubicBezTo>
                  <a:pt x="1499840" y="1836215"/>
                  <a:pt x="1500807" y="1857827"/>
                  <a:pt x="1506611" y="1875885"/>
                </a:cubicBezTo>
                <a:cubicBezTo>
                  <a:pt x="1502660" y="1880642"/>
                  <a:pt x="1500221" y="1884291"/>
                  <a:pt x="1498507" y="1886710"/>
                </a:cubicBezTo>
                <a:lnTo>
                  <a:pt x="1497413" y="1887716"/>
                </a:lnTo>
                <a:lnTo>
                  <a:pt x="1490715" y="1885582"/>
                </a:lnTo>
                <a:lnTo>
                  <a:pt x="1490644" y="1885501"/>
                </a:lnTo>
                <a:cubicBezTo>
                  <a:pt x="1488689" y="1882518"/>
                  <a:pt x="1485887" y="1878063"/>
                  <a:pt x="1481454" y="1872016"/>
                </a:cubicBezTo>
                <a:cubicBezTo>
                  <a:pt x="1477502" y="1876772"/>
                  <a:pt x="1479335" y="1880541"/>
                  <a:pt x="1484178" y="1883500"/>
                </a:cubicBezTo>
                <a:lnTo>
                  <a:pt x="1490715" y="1885582"/>
                </a:lnTo>
                <a:lnTo>
                  <a:pt x="1494756" y="1890158"/>
                </a:lnTo>
                <a:lnTo>
                  <a:pt x="1497413" y="1887716"/>
                </a:lnTo>
                <a:lnTo>
                  <a:pt x="1504955" y="1890118"/>
                </a:lnTo>
                <a:cubicBezTo>
                  <a:pt x="1521122" y="1893144"/>
                  <a:pt x="1538217" y="1893630"/>
                  <a:pt x="1534026" y="1892985"/>
                </a:cubicBezTo>
                <a:cubicBezTo>
                  <a:pt x="1544666" y="1907497"/>
                  <a:pt x="1531115" y="1939753"/>
                  <a:pt x="1574334" y="1937823"/>
                </a:cubicBezTo>
                <a:cubicBezTo>
                  <a:pt x="1553703" y="1848803"/>
                  <a:pt x="1610135" y="1956210"/>
                  <a:pt x="1619169" y="1897510"/>
                </a:cubicBezTo>
                <a:cubicBezTo>
                  <a:pt x="1626916" y="1847196"/>
                  <a:pt x="1650147" y="1807851"/>
                  <a:pt x="1641122" y="1754956"/>
                </a:cubicBezTo>
                <a:cubicBezTo>
                  <a:pt x="1637573" y="1750115"/>
                  <a:pt x="1647250" y="1743020"/>
                  <a:pt x="1652086" y="1739475"/>
                </a:cubicBezTo>
                <a:cubicBezTo>
                  <a:pt x="1664687" y="1574021"/>
                  <a:pt x="1654686" y="1611109"/>
                  <a:pt x="1685003" y="1581439"/>
                </a:cubicBezTo>
                <a:cubicBezTo>
                  <a:pt x="1711451" y="1576927"/>
                  <a:pt x="1706615" y="1580473"/>
                  <a:pt x="1704357" y="1567251"/>
                </a:cubicBezTo>
                <a:cubicBezTo>
                  <a:pt x="1665650" y="1595629"/>
                  <a:pt x="1699521" y="1570796"/>
                  <a:pt x="1695009" y="1544348"/>
                </a:cubicBezTo>
                <a:cubicBezTo>
                  <a:pt x="1686308" y="1461459"/>
                  <a:pt x="1800490" y="1444702"/>
                  <a:pt x="1818862" y="1520501"/>
                </a:cubicBezTo>
                <a:cubicBezTo>
                  <a:pt x="1821773" y="1473732"/>
                  <a:pt x="1874993" y="1434714"/>
                  <a:pt x="1801142" y="1384712"/>
                </a:cubicBezTo>
                <a:cubicBezTo>
                  <a:pt x="1839521" y="1386331"/>
                  <a:pt x="1856292" y="1388913"/>
                  <a:pt x="1873063" y="1391496"/>
                </a:cubicBezTo>
                <a:cubicBezTo>
                  <a:pt x="1864678" y="1390200"/>
                  <a:pt x="1852090" y="1444063"/>
                  <a:pt x="1866279" y="1463416"/>
                </a:cubicBezTo>
                <a:cubicBezTo>
                  <a:pt x="1873373" y="1473093"/>
                  <a:pt x="1870791" y="1489864"/>
                  <a:pt x="1873050" y="1503086"/>
                </a:cubicBezTo>
                <a:cubicBezTo>
                  <a:pt x="1855950" y="1530501"/>
                  <a:pt x="1855950" y="1530501"/>
                  <a:pt x="1900136" y="1550183"/>
                </a:cubicBezTo>
                <a:cubicBezTo>
                  <a:pt x="1889492" y="1535665"/>
                  <a:pt x="1878852" y="1521153"/>
                  <a:pt x="1873050" y="1503086"/>
                </a:cubicBezTo>
                <a:cubicBezTo>
                  <a:pt x="1904334" y="1495029"/>
                  <a:pt x="1922072" y="1519223"/>
                  <a:pt x="1945937" y="1531482"/>
                </a:cubicBezTo>
                <a:cubicBezTo>
                  <a:pt x="1955290" y="1554381"/>
                  <a:pt x="1955290" y="1554381"/>
                  <a:pt x="1960126" y="1550835"/>
                </a:cubicBezTo>
                <a:cubicBezTo>
                  <a:pt x="1946823" y="1532690"/>
                  <a:pt x="1938054" y="1532144"/>
                  <a:pt x="1958858" y="1527701"/>
                </a:cubicBezTo>
                <a:lnTo>
                  <a:pt x="1988557" y="1521554"/>
                </a:lnTo>
                <a:lnTo>
                  <a:pt x="1992221" y="1523583"/>
                </a:lnTo>
                <a:cubicBezTo>
                  <a:pt x="1998188" y="1526648"/>
                  <a:pt x="2010121" y="1532778"/>
                  <a:pt x="2029793" y="1544393"/>
                </a:cubicBezTo>
                <a:cubicBezTo>
                  <a:pt x="2021408" y="1543098"/>
                  <a:pt x="2029793" y="1544393"/>
                  <a:pt x="1987214" y="1597923"/>
                </a:cubicBezTo>
                <a:cubicBezTo>
                  <a:pt x="2025592" y="1599543"/>
                  <a:pt x="2063975" y="1601158"/>
                  <a:pt x="2032363" y="1639213"/>
                </a:cubicBezTo>
                <a:cubicBezTo>
                  <a:pt x="2016558" y="1658242"/>
                  <a:pt x="2029780" y="1655984"/>
                  <a:pt x="2046552" y="1658566"/>
                </a:cubicBezTo>
                <a:lnTo>
                  <a:pt x="2048437" y="1661138"/>
                </a:lnTo>
                <a:lnTo>
                  <a:pt x="2045260" y="1666956"/>
                </a:lnTo>
                <a:lnTo>
                  <a:pt x="2053923" y="1668620"/>
                </a:lnTo>
                <a:lnTo>
                  <a:pt x="2057195" y="1673084"/>
                </a:lnTo>
                <a:cubicBezTo>
                  <a:pt x="2059613" y="1671311"/>
                  <a:pt x="2060822" y="1670425"/>
                  <a:pt x="2059330" y="1669659"/>
                </a:cubicBezTo>
                <a:lnTo>
                  <a:pt x="2053923" y="1668620"/>
                </a:lnTo>
                <a:lnTo>
                  <a:pt x="2048437" y="1661138"/>
                </a:lnTo>
                <a:lnTo>
                  <a:pt x="2064861" y="1631066"/>
                </a:lnTo>
                <a:cubicBezTo>
                  <a:pt x="2103908" y="1560026"/>
                  <a:pt x="2096675" y="1573465"/>
                  <a:pt x="2054622" y="1578259"/>
                </a:cubicBezTo>
                <a:cubicBezTo>
                  <a:pt x="2060834" y="1558827"/>
                  <a:pt x="2065028" y="1545523"/>
                  <a:pt x="2067827" y="1536498"/>
                </a:cubicBezTo>
                <a:lnTo>
                  <a:pt x="2072606" y="1520558"/>
                </a:lnTo>
                <a:lnTo>
                  <a:pt x="2116398" y="1497635"/>
                </a:lnTo>
                <a:cubicBezTo>
                  <a:pt x="2132043" y="1493606"/>
                  <a:pt x="2149138" y="1494092"/>
                  <a:pt x="2169456" y="1501512"/>
                </a:cubicBezTo>
                <a:cubicBezTo>
                  <a:pt x="2163325" y="1513442"/>
                  <a:pt x="2153648" y="1520537"/>
                  <a:pt x="2142679" y="1536021"/>
                </a:cubicBezTo>
                <a:cubicBezTo>
                  <a:pt x="2191374" y="1582146"/>
                  <a:pt x="2236212" y="1541838"/>
                  <a:pt x="2282014" y="1523137"/>
                </a:cubicBezTo>
                <a:cubicBezTo>
                  <a:pt x="2289108" y="1532814"/>
                  <a:pt x="2292653" y="1537650"/>
                  <a:pt x="2299748" y="1547326"/>
                </a:cubicBezTo>
                <a:cubicBezTo>
                  <a:pt x="2291367" y="1546036"/>
                  <a:pt x="2281690" y="1553131"/>
                  <a:pt x="2268464" y="1555384"/>
                </a:cubicBezTo>
                <a:cubicBezTo>
                  <a:pt x="2270065" y="1628600"/>
                  <a:pt x="2258135" y="1622469"/>
                  <a:pt x="2337802" y="1578939"/>
                </a:cubicBezTo>
                <a:cubicBezTo>
                  <a:pt x="2357470" y="1646352"/>
                  <a:pt x="2360053" y="1629581"/>
                  <a:pt x="2347794" y="1653447"/>
                </a:cubicBezTo>
                <a:cubicBezTo>
                  <a:pt x="2364565" y="1656029"/>
                  <a:pt x="2359729" y="1659575"/>
                  <a:pt x="2355217" y="1633127"/>
                </a:cubicBezTo>
                <a:cubicBezTo>
                  <a:pt x="2402305" y="1606039"/>
                  <a:pt x="2396177" y="1617975"/>
                  <a:pt x="2391994" y="1561530"/>
                </a:cubicBezTo>
                <a:cubicBezTo>
                  <a:pt x="2448351" y="1592739"/>
                  <a:pt x="2435591" y="1586750"/>
                  <a:pt x="2427454" y="1605618"/>
                </a:cubicBezTo>
                <a:lnTo>
                  <a:pt x="2427232" y="1607305"/>
                </a:lnTo>
                <a:lnTo>
                  <a:pt x="2422559" y="1612577"/>
                </a:lnTo>
                <a:cubicBezTo>
                  <a:pt x="2419560" y="1619426"/>
                  <a:pt x="2419478" y="1626925"/>
                  <a:pt x="2423588" y="1635069"/>
                </a:cubicBezTo>
                <a:lnTo>
                  <a:pt x="2427232" y="1607305"/>
                </a:lnTo>
                <a:lnTo>
                  <a:pt x="2439036" y="1593989"/>
                </a:lnTo>
                <a:cubicBezTo>
                  <a:pt x="2454155" y="1582904"/>
                  <a:pt x="2475846" y="1574440"/>
                  <a:pt x="2493908" y="1568637"/>
                </a:cubicBezTo>
                <a:cubicBezTo>
                  <a:pt x="2544535" y="1657986"/>
                  <a:pt x="2522928" y="1658949"/>
                  <a:pt x="2572928" y="1585094"/>
                </a:cubicBezTo>
                <a:cubicBezTo>
                  <a:pt x="2580022" y="1594771"/>
                  <a:pt x="2579693" y="1624768"/>
                  <a:pt x="2596793" y="1597353"/>
                </a:cubicBezTo>
                <a:cubicBezTo>
                  <a:pt x="2603888" y="1607030"/>
                  <a:pt x="2596793" y="1597353"/>
                  <a:pt x="2582604" y="1577999"/>
                </a:cubicBezTo>
                <a:cubicBezTo>
                  <a:pt x="2614296" y="1560347"/>
                  <a:pt x="2620767" y="1565367"/>
                  <a:pt x="2613586" y="1553196"/>
                </a:cubicBezTo>
                <a:lnTo>
                  <a:pt x="2602618" y="1534393"/>
                </a:lnTo>
                <a:lnTo>
                  <a:pt x="2609987" y="1529102"/>
                </a:lnTo>
                <a:cubicBezTo>
                  <a:pt x="2619784" y="1524709"/>
                  <a:pt x="2640829" y="1520439"/>
                  <a:pt x="2685175" y="1525122"/>
                </a:cubicBezTo>
                <a:cubicBezTo>
                  <a:pt x="2692425" y="1575597"/>
                  <a:pt x="2695486" y="1597528"/>
                  <a:pt x="2696292" y="1606236"/>
                </a:cubicBezTo>
                <a:lnTo>
                  <a:pt x="2696077" y="1610742"/>
                </a:lnTo>
                <a:lnTo>
                  <a:pt x="2693875" y="1608011"/>
                </a:lnTo>
                <a:cubicBezTo>
                  <a:pt x="2694762" y="1609220"/>
                  <a:pt x="2695567" y="1610953"/>
                  <a:pt x="2696051" y="1611296"/>
                </a:cubicBezTo>
                <a:lnTo>
                  <a:pt x="2696077" y="1610742"/>
                </a:lnTo>
                <a:lnTo>
                  <a:pt x="2704123" y="1620723"/>
                </a:lnTo>
                <a:cubicBezTo>
                  <a:pt x="2714370" y="1640409"/>
                  <a:pt x="2720715" y="1677601"/>
                  <a:pt x="2688058" y="1701544"/>
                </a:cubicBezTo>
                <a:cubicBezTo>
                  <a:pt x="2724817" y="1741541"/>
                  <a:pt x="2714177" y="1727028"/>
                  <a:pt x="2730625" y="1759604"/>
                </a:cubicBezTo>
                <a:cubicBezTo>
                  <a:pt x="2779332" y="1694138"/>
                  <a:pt x="2780624" y="1685748"/>
                  <a:pt x="2759664" y="1626725"/>
                </a:cubicBezTo>
                <a:cubicBezTo>
                  <a:pt x="2768054" y="1628017"/>
                  <a:pt x="2781276" y="1625758"/>
                  <a:pt x="2789661" y="1627053"/>
                </a:cubicBezTo>
                <a:lnTo>
                  <a:pt x="2792155" y="1630072"/>
                </a:lnTo>
                <a:lnTo>
                  <a:pt x="2793207" y="1631889"/>
                </a:lnTo>
                <a:lnTo>
                  <a:pt x="2793517" y="1631720"/>
                </a:lnTo>
                <a:lnTo>
                  <a:pt x="2797915" y="1637042"/>
                </a:lnTo>
                <a:lnTo>
                  <a:pt x="2801374" y="1640539"/>
                </a:lnTo>
                <a:lnTo>
                  <a:pt x="2800301" y="1641566"/>
                </a:lnTo>
                <a:lnTo>
                  <a:pt x="2800301" y="1641568"/>
                </a:lnTo>
                <a:lnTo>
                  <a:pt x="2795465" y="1645112"/>
                </a:lnTo>
                <a:cubicBezTo>
                  <a:pt x="2799658" y="1645759"/>
                  <a:pt x="2800545" y="1646970"/>
                  <a:pt x="2800545" y="1646970"/>
                </a:cubicBezTo>
                <a:lnTo>
                  <a:pt x="2800301" y="1641568"/>
                </a:lnTo>
                <a:lnTo>
                  <a:pt x="2801513" y="1640680"/>
                </a:lnTo>
                <a:lnTo>
                  <a:pt x="2801374" y="1640539"/>
                </a:lnTo>
                <a:lnTo>
                  <a:pt x="2819969" y="1622732"/>
                </a:lnTo>
                <a:cubicBezTo>
                  <a:pt x="2828538" y="1614126"/>
                  <a:pt x="2827873" y="1613219"/>
                  <a:pt x="2817087" y="1618801"/>
                </a:cubicBezTo>
                <a:lnTo>
                  <a:pt x="2793517" y="1631720"/>
                </a:lnTo>
                <a:lnTo>
                  <a:pt x="2792155" y="1630072"/>
                </a:lnTo>
                <a:lnTo>
                  <a:pt x="2777529" y="1604796"/>
                </a:lnTo>
                <a:cubicBezTo>
                  <a:pt x="2769247" y="1580183"/>
                  <a:pt x="2780559" y="1553757"/>
                  <a:pt x="2788070" y="1442242"/>
                </a:cubicBezTo>
                <a:cubicBezTo>
                  <a:pt x="2896120" y="1437415"/>
                  <a:pt x="2759368" y="1433528"/>
                  <a:pt x="2785176" y="1377415"/>
                </a:cubicBezTo>
                <a:cubicBezTo>
                  <a:pt x="2763569" y="1378379"/>
                  <a:pt x="2819700" y="1292593"/>
                  <a:pt x="2784551" y="1214216"/>
                </a:cubicBezTo>
                <a:cubicBezTo>
                  <a:pt x="2781002" y="1209375"/>
                  <a:pt x="2787134" y="1197445"/>
                  <a:pt x="2791975" y="1193895"/>
                </a:cubicBezTo>
                <a:cubicBezTo>
                  <a:pt x="2790201" y="1191475"/>
                  <a:pt x="2790201" y="1191475"/>
                  <a:pt x="2791854" y="1191193"/>
                </a:cubicBezTo>
                <a:lnTo>
                  <a:pt x="2799386" y="1187817"/>
                </a:lnTo>
                <a:lnTo>
                  <a:pt x="2799745" y="1189592"/>
                </a:lnTo>
                <a:cubicBezTo>
                  <a:pt x="2800561" y="1190389"/>
                  <a:pt x="2801328" y="1188897"/>
                  <a:pt x="2801652" y="1186801"/>
                </a:cubicBezTo>
                <a:lnTo>
                  <a:pt x="2799386" y="1187817"/>
                </a:lnTo>
                <a:lnTo>
                  <a:pt x="2797538" y="1178656"/>
                </a:lnTo>
                <a:cubicBezTo>
                  <a:pt x="2796492" y="1164545"/>
                  <a:pt x="2796818" y="1134550"/>
                  <a:pt x="2801661" y="1075205"/>
                </a:cubicBezTo>
                <a:lnTo>
                  <a:pt x="2819920" y="1078124"/>
                </a:lnTo>
                <a:lnTo>
                  <a:pt x="2820974" y="1078715"/>
                </a:lnTo>
                <a:cubicBezTo>
                  <a:pt x="2824965" y="1084158"/>
                  <a:pt x="2828430" y="1096496"/>
                  <a:pt x="2837133" y="1123589"/>
                </a:cubicBezTo>
                <a:cubicBezTo>
                  <a:pt x="2841011" y="1098433"/>
                  <a:pt x="2841011" y="1098433"/>
                  <a:pt x="2825526" y="1087464"/>
                </a:cubicBezTo>
                <a:cubicBezTo>
                  <a:pt x="2832784" y="1082143"/>
                  <a:pt x="2839318" y="1081540"/>
                  <a:pt x="2824441" y="1078847"/>
                </a:cubicBezTo>
                <a:lnTo>
                  <a:pt x="2819920" y="1078124"/>
                </a:lnTo>
                <a:lnTo>
                  <a:pt x="2813873" y="1074737"/>
                </a:lnTo>
                <a:cubicBezTo>
                  <a:pt x="2810895" y="1074480"/>
                  <a:pt x="2807064" y="1074964"/>
                  <a:pt x="2801661" y="1075205"/>
                </a:cubicBezTo>
                <a:cubicBezTo>
                  <a:pt x="2799407" y="1061979"/>
                  <a:pt x="2790054" y="1039081"/>
                  <a:pt x="2811666" y="1038114"/>
                </a:cubicBezTo>
                <a:cubicBezTo>
                  <a:pt x="2863270" y="1037479"/>
                  <a:pt x="2851664" y="1001355"/>
                  <a:pt x="2861669" y="964263"/>
                </a:cubicBezTo>
                <a:cubicBezTo>
                  <a:pt x="2808773" y="973288"/>
                  <a:pt x="2824249" y="984255"/>
                  <a:pt x="2793941" y="902329"/>
                </a:cubicBezTo>
                <a:cubicBezTo>
                  <a:pt x="2850386" y="898145"/>
                  <a:pt x="2840386" y="935233"/>
                  <a:pt x="2831996" y="933941"/>
                </a:cubicBezTo>
                <a:cubicBezTo>
                  <a:pt x="2866834" y="930721"/>
                  <a:pt x="2898757" y="974264"/>
                  <a:pt x="2938754" y="937505"/>
                </a:cubicBezTo>
                <a:cubicBezTo>
                  <a:pt x="2945849" y="947181"/>
                  <a:pt x="2948107" y="960403"/>
                  <a:pt x="2951653" y="965239"/>
                </a:cubicBezTo>
                <a:cubicBezTo>
                  <a:pt x="2993580" y="971699"/>
                  <a:pt x="2991326" y="958474"/>
                  <a:pt x="2997454" y="946538"/>
                </a:cubicBezTo>
                <a:cubicBezTo>
                  <a:pt x="3029705" y="960093"/>
                  <a:pt x="3020028" y="967187"/>
                  <a:pt x="3042292" y="906230"/>
                </a:cubicBezTo>
                <a:cubicBezTo>
                  <a:pt x="3106466" y="963327"/>
                  <a:pt x="3152578" y="1026224"/>
                  <a:pt x="3084545" y="882688"/>
                </a:cubicBezTo>
                <a:cubicBezTo>
                  <a:pt x="3104865" y="890111"/>
                  <a:pt x="3137112" y="903661"/>
                  <a:pt x="3144859" y="853347"/>
                </a:cubicBezTo>
                <a:cubicBezTo>
                  <a:pt x="3161067" y="852623"/>
                  <a:pt x="3173303" y="851556"/>
                  <a:pt x="3182183" y="850509"/>
                </a:cubicBezTo>
                <a:lnTo>
                  <a:pt x="3188268" y="849546"/>
                </a:lnTo>
                <a:lnTo>
                  <a:pt x="3188078" y="851417"/>
                </a:lnTo>
                <a:lnTo>
                  <a:pt x="3198388" y="847945"/>
                </a:lnTo>
                <a:lnTo>
                  <a:pt x="3199368" y="847790"/>
                </a:lnTo>
                <a:cubicBezTo>
                  <a:pt x="3202150" y="847146"/>
                  <a:pt x="3202190" y="846884"/>
                  <a:pt x="3200104" y="847368"/>
                </a:cubicBezTo>
                <a:lnTo>
                  <a:pt x="3198388" y="847945"/>
                </a:lnTo>
                <a:lnTo>
                  <a:pt x="3188268" y="849546"/>
                </a:lnTo>
                <a:lnTo>
                  <a:pt x="3191080" y="821901"/>
                </a:lnTo>
                <a:cubicBezTo>
                  <a:pt x="3202497" y="801326"/>
                  <a:pt x="3235093" y="803931"/>
                  <a:pt x="3252270" y="796920"/>
                </a:cubicBezTo>
                <a:cubicBezTo>
                  <a:pt x="3282263" y="797244"/>
                  <a:pt x="3231297" y="849487"/>
                  <a:pt x="3277099" y="830786"/>
                </a:cubicBezTo>
                <a:cubicBezTo>
                  <a:pt x="3284193" y="840463"/>
                  <a:pt x="3270647" y="872715"/>
                  <a:pt x="3308059" y="852722"/>
                </a:cubicBezTo>
                <a:cubicBezTo>
                  <a:pt x="3296128" y="846591"/>
                  <a:pt x="3284193" y="840463"/>
                  <a:pt x="3277099" y="830786"/>
                </a:cubicBezTo>
                <a:cubicBezTo>
                  <a:pt x="3310006" y="784347"/>
                  <a:pt x="3328065" y="778543"/>
                  <a:pt x="3372250" y="798225"/>
                </a:cubicBezTo>
                <a:cubicBezTo>
                  <a:pt x="3352897" y="812414"/>
                  <a:pt x="3338384" y="823054"/>
                  <a:pt x="3314190" y="840792"/>
                </a:cubicBezTo>
                <a:cubicBezTo>
                  <a:pt x="3381275" y="851121"/>
                  <a:pt x="3386116" y="847572"/>
                  <a:pt x="3372250" y="798225"/>
                </a:cubicBezTo>
                <a:cubicBezTo>
                  <a:pt x="3403539" y="790164"/>
                  <a:pt x="3385473" y="795966"/>
                  <a:pt x="3409338" y="808225"/>
                </a:cubicBezTo>
                <a:cubicBezTo>
                  <a:pt x="3436753" y="825325"/>
                  <a:pt x="3438045" y="816935"/>
                  <a:pt x="3441917" y="791783"/>
                </a:cubicBezTo>
                <a:cubicBezTo>
                  <a:pt x="3482231" y="836618"/>
                  <a:pt x="3469005" y="838871"/>
                  <a:pt x="3489978" y="786304"/>
                </a:cubicBezTo>
                <a:cubicBezTo>
                  <a:pt x="3471911" y="792107"/>
                  <a:pt x="3455140" y="789524"/>
                  <a:pt x="3441917" y="791783"/>
                </a:cubicBezTo>
                <a:cubicBezTo>
                  <a:pt x="3417085" y="757912"/>
                  <a:pt x="3417085" y="757912"/>
                  <a:pt x="3365485" y="758551"/>
                </a:cubicBezTo>
                <a:cubicBezTo>
                  <a:pt x="3424832" y="707598"/>
                  <a:pt x="3411610" y="709857"/>
                  <a:pt x="3419996" y="711144"/>
                </a:cubicBezTo>
                <a:cubicBezTo>
                  <a:pt x="3411610" y="709857"/>
                  <a:pt x="3419996" y="711144"/>
                  <a:pt x="3389036" y="689208"/>
                </a:cubicBezTo>
                <a:cubicBezTo>
                  <a:pt x="3413554" y="641476"/>
                  <a:pt x="3440640" y="688573"/>
                  <a:pt x="3488048" y="743085"/>
                </a:cubicBezTo>
                <a:cubicBezTo>
                  <a:pt x="3498048" y="705997"/>
                  <a:pt x="3510307" y="682131"/>
                  <a:pt x="3484188" y="656647"/>
                </a:cubicBezTo>
                <a:cubicBezTo>
                  <a:pt x="3473544" y="642129"/>
                  <a:pt x="3472581" y="620522"/>
                  <a:pt x="3483545" y="605041"/>
                </a:cubicBezTo>
                <a:cubicBezTo>
                  <a:pt x="3499353" y="586016"/>
                  <a:pt x="3515486" y="536989"/>
                  <a:pt x="3523871" y="538285"/>
                </a:cubicBezTo>
                <a:cubicBezTo>
                  <a:pt x="3515486" y="536989"/>
                  <a:pt x="3522581" y="546666"/>
                  <a:pt x="3481304" y="480225"/>
                </a:cubicBezTo>
                <a:cubicBezTo>
                  <a:pt x="3480014" y="488606"/>
                  <a:pt x="3516462" y="447006"/>
                  <a:pt x="3522593" y="435076"/>
                </a:cubicBezTo>
                <a:cubicBezTo>
                  <a:pt x="3540980" y="399274"/>
                  <a:pt x="3550986" y="362183"/>
                  <a:pt x="3560986" y="325095"/>
                </a:cubicBezTo>
                <a:cubicBezTo>
                  <a:pt x="3533904" y="278004"/>
                  <a:pt x="3587123" y="238986"/>
                  <a:pt x="3573263" y="189635"/>
                </a:cubicBezTo>
                <a:cubicBezTo>
                  <a:pt x="3567455" y="171572"/>
                  <a:pt x="3602617" y="138359"/>
                  <a:pt x="3614876" y="114493"/>
                </a:cubicBezTo>
                <a:cubicBezTo>
                  <a:pt x="3619717" y="110944"/>
                  <a:pt x="3624553" y="107398"/>
                  <a:pt x="3629394" y="103849"/>
                </a:cubicBezTo>
                <a:cubicBezTo>
                  <a:pt x="3627464" y="60630"/>
                  <a:pt x="3617787" y="67725"/>
                  <a:pt x="3696802" y="84185"/>
                </a:cubicBezTo>
                <a:cubicBezTo>
                  <a:pt x="3641009" y="28378"/>
                  <a:pt x="3646817" y="46441"/>
                  <a:pt x="3679717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18995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54BE59-CE08-42B0-8395-D215D340D9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7" y="966828"/>
            <a:ext cx="4554538" cy="4923811"/>
          </a:xfrm>
          <a:custGeom>
            <a:avLst/>
            <a:gdLst>
              <a:gd name="connsiteX0" fmla="*/ 1235567 w 4144059"/>
              <a:gd name="connsiteY0" fmla="*/ 4412369 h 4480051"/>
              <a:gd name="connsiteX1" fmla="*/ 1229378 w 4144059"/>
              <a:gd name="connsiteY1" fmla="*/ 4418022 h 4480051"/>
              <a:gd name="connsiteX2" fmla="*/ 1240535 w 4144059"/>
              <a:gd name="connsiteY2" fmla="*/ 4414473 h 4480051"/>
              <a:gd name="connsiteX3" fmla="*/ 1235567 w 4144059"/>
              <a:gd name="connsiteY3" fmla="*/ 4412369 h 4480051"/>
              <a:gd name="connsiteX4" fmla="*/ 1266659 w 4144059"/>
              <a:gd name="connsiteY4" fmla="*/ 4406325 h 4480051"/>
              <a:gd name="connsiteX5" fmla="*/ 1251434 w 4144059"/>
              <a:gd name="connsiteY5" fmla="*/ 4429437 h 4480051"/>
              <a:gd name="connsiteX6" fmla="*/ 1257974 w 4144059"/>
              <a:gd name="connsiteY6" fmla="*/ 4438416 h 4480051"/>
              <a:gd name="connsiteX7" fmla="*/ 1275374 w 4144059"/>
              <a:gd name="connsiteY7" fmla="*/ 4412000 h 4480051"/>
              <a:gd name="connsiteX8" fmla="*/ 1266659 w 4144059"/>
              <a:gd name="connsiteY8" fmla="*/ 4406325 h 4480051"/>
              <a:gd name="connsiteX9" fmla="*/ 1228086 w 4144059"/>
              <a:gd name="connsiteY9" fmla="*/ 4371448 h 4480051"/>
              <a:gd name="connsiteX10" fmla="*/ 1216560 w 4144059"/>
              <a:gd name="connsiteY10" fmla="*/ 4381558 h 4480051"/>
              <a:gd name="connsiteX11" fmla="*/ 1209502 w 4144059"/>
              <a:gd name="connsiteY11" fmla="*/ 4409601 h 4480051"/>
              <a:gd name="connsiteX12" fmla="*/ 1241049 w 4144059"/>
              <a:gd name="connsiteY12" fmla="*/ 4377459 h 4480051"/>
              <a:gd name="connsiteX13" fmla="*/ 1228086 w 4144059"/>
              <a:gd name="connsiteY13" fmla="*/ 4371448 h 4480051"/>
              <a:gd name="connsiteX14" fmla="*/ 1291665 w 4144059"/>
              <a:gd name="connsiteY14" fmla="*/ 4358911 h 4480051"/>
              <a:gd name="connsiteX15" fmla="*/ 1282686 w 4144059"/>
              <a:gd name="connsiteY15" fmla="*/ 4365451 h 4480051"/>
              <a:gd name="connsiteX16" fmla="*/ 1291665 w 4144059"/>
              <a:gd name="connsiteY16" fmla="*/ 4358911 h 4480051"/>
              <a:gd name="connsiteX17" fmla="*/ 1074485 w 4144059"/>
              <a:gd name="connsiteY17" fmla="*/ 4341345 h 4480051"/>
              <a:gd name="connsiteX18" fmla="*/ 1072555 w 4144059"/>
              <a:gd name="connsiteY18" fmla="*/ 4353627 h 4480051"/>
              <a:gd name="connsiteX19" fmla="*/ 1082346 w 4144059"/>
              <a:gd name="connsiteY19" fmla="*/ 4341917 h 4480051"/>
              <a:gd name="connsiteX20" fmla="*/ 1074485 w 4144059"/>
              <a:gd name="connsiteY20" fmla="*/ 4341345 h 4480051"/>
              <a:gd name="connsiteX21" fmla="*/ 1192057 w 4144059"/>
              <a:gd name="connsiteY21" fmla="*/ 4326699 h 4480051"/>
              <a:gd name="connsiteX22" fmla="*/ 1190663 w 4144059"/>
              <a:gd name="connsiteY22" fmla="*/ 4327141 h 4480051"/>
              <a:gd name="connsiteX23" fmla="*/ 1192843 w 4144059"/>
              <a:gd name="connsiteY23" fmla="*/ 4330136 h 4480051"/>
              <a:gd name="connsiteX24" fmla="*/ 1192057 w 4144059"/>
              <a:gd name="connsiteY24" fmla="*/ 4326699 h 4480051"/>
              <a:gd name="connsiteX25" fmla="*/ 1231725 w 4144059"/>
              <a:gd name="connsiteY25" fmla="*/ 4322996 h 4480051"/>
              <a:gd name="connsiteX26" fmla="*/ 1227680 w 4144059"/>
              <a:gd name="connsiteY26" fmla="*/ 4327659 h 4480051"/>
              <a:gd name="connsiteX27" fmla="*/ 1252467 w 4144059"/>
              <a:gd name="connsiteY27" fmla="*/ 4355405 h 4480051"/>
              <a:gd name="connsiteX28" fmla="*/ 1237209 w 4144059"/>
              <a:gd name="connsiteY28" fmla="*/ 4334457 h 4480051"/>
              <a:gd name="connsiteX29" fmla="*/ 1231725 w 4144059"/>
              <a:gd name="connsiteY29" fmla="*/ 4322996 h 4480051"/>
              <a:gd name="connsiteX30" fmla="*/ 1139618 w 4144059"/>
              <a:gd name="connsiteY30" fmla="*/ 4310507 h 4480051"/>
              <a:gd name="connsiteX31" fmla="*/ 1140001 w 4144059"/>
              <a:gd name="connsiteY31" fmla="*/ 4322469 h 4480051"/>
              <a:gd name="connsiteX32" fmla="*/ 1118326 w 4144059"/>
              <a:gd name="connsiteY32" fmla="*/ 4331383 h 4480051"/>
              <a:gd name="connsiteX33" fmla="*/ 1109809 w 4144059"/>
              <a:gd name="connsiteY33" fmla="*/ 4335153 h 4480051"/>
              <a:gd name="connsiteX34" fmla="*/ 1109558 w 4144059"/>
              <a:gd name="connsiteY34" fmla="*/ 4335262 h 4480051"/>
              <a:gd name="connsiteX35" fmla="*/ 1109829 w 4144059"/>
              <a:gd name="connsiteY35" fmla="*/ 4335637 h 4480051"/>
              <a:gd name="connsiteX36" fmla="*/ 1094869 w 4144059"/>
              <a:gd name="connsiteY36" fmla="*/ 4346533 h 4480051"/>
              <a:gd name="connsiteX37" fmla="*/ 1140604 w 4144059"/>
              <a:gd name="connsiteY37" fmla="*/ 4359021 h 4480051"/>
              <a:gd name="connsiteX38" fmla="*/ 1140053 w 4144059"/>
              <a:gd name="connsiteY38" fmla="*/ 4324072 h 4480051"/>
              <a:gd name="connsiteX39" fmla="*/ 1140001 w 4144059"/>
              <a:gd name="connsiteY39" fmla="*/ 4322469 h 4480051"/>
              <a:gd name="connsiteX40" fmla="*/ 1141123 w 4144059"/>
              <a:gd name="connsiteY40" fmla="*/ 4322008 h 4480051"/>
              <a:gd name="connsiteX41" fmla="*/ 1139618 w 4144059"/>
              <a:gd name="connsiteY41" fmla="*/ 4310507 h 4480051"/>
              <a:gd name="connsiteX42" fmla="*/ 1200364 w 4144059"/>
              <a:gd name="connsiteY42" fmla="*/ 4288586 h 4480051"/>
              <a:gd name="connsiteX43" fmla="*/ 1193360 w 4144059"/>
              <a:gd name="connsiteY43" fmla="*/ 4293115 h 4480051"/>
              <a:gd name="connsiteX44" fmla="*/ 1204516 w 4144059"/>
              <a:gd name="connsiteY44" fmla="*/ 4289572 h 4480051"/>
              <a:gd name="connsiteX45" fmla="*/ 1200364 w 4144059"/>
              <a:gd name="connsiteY45" fmla="*/ 4288586 h 4480051"/>
              <a:gd name="connsiteX46" fmla="*/ 1074955 w 4144059"/>
              <a:gd name="connsiteY46" fmla="*/ 4287759 h 4480051"/>
              <a:gd name="connsiteX47" fmla="*/ 1073189 w 4144059"/>
              <a:gd name="connsiteY47" fmla="*/ 4288475 h 4480051"/>
              <a:gd name="connsiteX48" fmla="*/ 1076072 w 4144059"/>
              <a:gd name="connsiteY48" fmla="*/ 4288692 h 4480051"/>
              <a:gd name="connsiteX49" fmla="*/ 1082277 w 4144059"/>
              <a:gd name="connsiteY49" fmla="*/ 4293878 h 4480051"/>
              <a:gd name="connsiteX50" fmla="*/ 1085302 w 4144059"/>
              <a:gd name="connsiteY50" fmla="*/ 4289387 h 4480051"/>
              <a:gd name="connsiteX51" fmla="*/ 1076072 w 4144059"/>
              <a:gd name="connsiteY51" fmla="*/ 4288692 h 4480051"/>
              <a:gd name="connsiteX52" fmla="*/ 1250511 w 4144059"/>
              <a:gd name="connsiteY52" fmla="*/ 4283550 h 4480051"/>
              <a:gd name="connsiteX53" fmla="*/ 1246707 w 4144059"/>
              <a:gd name="connsiteY53" fmla="*/ 4290903 h 4480051"/>
              <a:gd name="connsiteX54" fmla="*/ 1251877 w 4144059"/>
              <a:gd name="connsiteY54" fmla="*/ 4291715 h 4480051"/>
              <a:gd name="connsiteX55" fmla="*/ 1250511 w 4144059"/>
              <a:gd name="connsiteY55" fmla="*/ 4283550 h 4480051"/>
              <a:gd name="connsiteX56" fmla="*/ 1033581 w 4144059"/>
              <a:gd name="connsiteY56" fmla="*/ 4281259 h 4480051"/>
              <a:gd name="connsiteX57" fmla="*/ 1037938 w 4144059"/>
              <a:gd name="connsiteY57" fmla="*/ 4287241 h 4480051"/>
              <a:gd name="connsiteX58" fmla="*/ 1033581 w 4144059"/>
              <a:gd name="connsiteY58" fmla="*/ 4281259 h 4480051"/>
              <a:gd name="connsiteX59" fmla="*/ 1435666 w 4144059"/>
              <a:gd name="connsiteY59" fmla="*/ 4267178 h 4480051"/>
              <a:gd name="connsiteX60" fmla="*/ 1436895 w 4144059"/>
              <a:gd name="connsiteY60" fmla="*/ 4267586 h 4480051"/>
              <a:gd name="connsiteX61" fmla="*/ 1435853 w 4144059"/>
              <a:gd name="connsiteY61" fmla="*/ 4267631 h 4480051"/>
              <a:gd name="connsiteX62" fmla="*/ 819088 w 4144059"/>
              <a:gd name="connsiteY62" fmla="*/ 4263445 h 4480051"/>
              <a:gd name="connsiteX63" fmla="*/ 797886 w 4144059"/>
              <a:gd name="connsiteY63" fmla="*/ 4297214 h 4480051"/>
              <a:gd name="connsiteX64" fmla="*/ 844694 w 4144059"/>
              <a:gd name="connsiteY64" fmla="*/ 4286017 h 4480051"/>
              <a:gd name="connsiteX65" fmla="*/ 838154 w 4144059"/>
              <a:gd name="connsiteY65" fmla="*/ 4277038 h 4480051"/>
              <a:gd name="connsiteX66" fmla="*/ 819088 w 4144059"/>
              <a:gd name="connsiteY66" fmla="*/ 4263445 h 4480051"/>
              <a:gd name="connsiteX67" fmla="*/ 1301375 w 4144059"/>
              <a:gd name="connsiteY67" fmla="*/ 4261029 h 4480051"/>
              <a:gd name="connsiteX68" fmla="*/ 1300509 w 4144059"/>
              <a:gd name="connsiteY68" fmla="*/ 4262591 h 4480051"/>
              <a:gd name="connsiteX69" fmla="*/ 1300421 w 4144059"/>
              <a:gd name="connsiteY69" fmla="*/ 4265944 h 4480051"/>
              <a:gd name="connsiteX70" fmla="*/ 1297351 w 4144059"/>
              <a:gd name="connsiteY70" fmla="*/ 4270044 h 4480051"/>
              <a:gd name="connsiteX71" fmla="*/ 1300310 w 4144059"/>
              <a:gd name="connsiteY71" fmla="*/ 4270180 h 4480051"/>
              <a:gd name="connsiteX72" fmla="*/ 1300421 w 4144059"/>
              <a:gd name="connsiteY72" fmla="*/ 4265944 h 4480051"/>
              <a:gd name="connsiteX73" fmla="*/ 1301123 w 4144059"/>
              <a:gd name="connsiteY73" fmla="*/ 4265005 h 4480051"/>
              <a:gd name="connsiteX74" fmla="*/ 1301375 w 4144059"/>
              <a:gd name="connsiteY74" fmla="*/ 4261029 h 4480051"/>
              <a:gd name="connsiteX75" fmla="*/ 1007776 w 4144059"/>
              <a:gd name="connsiteY75" fmla="*/ 4259977 h 4480051"/>
              <a:gd name="connsiteX76" fmla="*/ 1004173 w 4144059"/>
              <a:gd name="connsiteY76" fmla="*/ 4266035 h 4480051"/>
              <a:gd name="connsiteX77" fmla="*/ 1010158 w 4144059"/>
              <a:gd name="connsiteY77" fmla="*/ 4261676 h 4480051"/>
              <a:gd name="connsiteX78" fmla="*/ 1007776 w 4144059"/>
              <a:gd name="connsiteY78" fmla="*/ 4259977 h 4480051"/>
              <a:gd name="connsiteX79" fmla="*/ 745191 w 4144059"/>
              <a:gd name="connsiteY79" fmla="*/ 4259450 h 4480051"/>
              <a:gd name="connsiteX80" fmla="*/ 747482 w 4144059"/>
              <a:gd name="connsiteY80" fmla="*/ 4263579 h 4480051"/>
              <a:gd name="connsiteX81" fmla="*/ 755954 w 4144059"/>
              <a:gd name="connsiteY81" fmla="*/ 4277373 h 4480051"/>
              <a:gd name="connsiteX82" fmla="*/ 753711 w 4144059"/>
              <a:gd name="connsiteY82" fmla="*/ 4279006 h 4480051"/>
              <a:gd name="connsiteX83" fmla="*/ 755048 w 4144059"/>
              <a:gd name="connsiteY83" fmla="*/ 4281205 h 4480051"/>
              <a:gd name="connsiteX84" fmla="*/ 754972 w 4144059"/>
              <a:gd name="connsiteY84" fmla="*/ 4281524 h 4480051"/>
              <a:gd name="connsiteX85" fmla="*/ 759501 w 4144059"/>
              <a:gd name="connsiteY85" fmla="*/ 4288528 h 4480051"/>
              <a:gd name="connsiteX86" fmla="*/ 759501 w 4144059"/>
              <a:gd name="connsiteY86" fmla="*/ 4288528 h 4480051"/>
              <a:gd name="connsiteX87" fmla="*/ 755048 w 4144059"/>
              <a:gd name="connsiteY87" fmla="*/ 4281205 h 4480051"/>
              <a:gd name="connsiteX88" fmla="*/ 755954 w 4144059"/>
              <a:gd name="connsiteY88" fmla="*/ 4277373 h 4480051"/>
              <a:gd name="connsiteX89" fmla="*/ 755954 w 4144059"/>
              <a:gd name="connsiteY89" fmla="*/ 4277373 h 4480051"/>
              <a:gd name="connsiteX90" fmla="*/ 767924 w 4144059"/>
              <a:gd name="connsiteY90" fmla="*/ 4268655 h 4480051"/>
              <a:gd name="connsiteX91" fmla="*/ 745191 w 4144059"/>
              <a:gd name="connsiteY91" fmla="*/ 4259450 h 4480051"/>
              <a:gd name="connsiteX92" fmla="*/ 734158 w 4144059"/>
              <a:gd name="connsiteY92" fmla="*/ 4247450 h 4480051"/>
              <a:gd name="connsiteX93" fmla="*/ 734158 w 4144059"/>
              <a:gd name="connsiteY93" fmla="*/ 4247450 h 4480051"/>
              <a:gd name="connsiteX94" fmla="*/ 1596150 w 4144059"/>
              <a:gd name="connsiteY94" fmla="*/ 4242475 h 4480051"/>
              <a:gd name="connsiteX95" fmla="*/ 1595336 w 4144059"/>
              <a:gd name="connsiteY95" fmla="*/ 4247646 h 4480051"/>
              <a:gd name="connsiteX96" fmla="*/ 1596150 w 4144059"/>
              <a:gd name="connsiteY96" fmla="*/ 4242475 h 4480051"/>
              <a:gd name="connsiteX97" fmla="*/ 1396778 w 4144059"/>
              <a:gd name="connsiteY97" fmla="*/ 4242279 h 4480051"/>
              <a:gd name="connsiteX98" fmla="*/ 1396918 w 4144059"/>
              <a:gd name="connsiteY98" fmla="*/ 4245613 h 4480051"/>
              <a:gd name="connsiteX99" fmla="*/ 1399909 w 4144059"/>
              <a:gd name="connsiteY99" fmla="*/ 4243435 h 4480051"/>
              <a:gd name="connsiteX100" fmla="*/ 1396778 w 4144059"/>
              <a:gd name="connsiteY100" fmla="*/ 4242279 h 4480051"/>
              <a:gd name="connsiteX101" fmla="*/ 1285047 w 4144059"/>
              <a:gd name="connsiteY101" fmla="*/ 4236642 h 4480051"/>
              <a:gd name="connsiteX102" fmla="*/ 1283687 w 4144059"/>
              <a:gd name="connsiteY102" fmla="*/ 4241066 h 4480051"/>
              <a:gd name="connsiteX103" fmla="*/ 1289672 w 4144059"/>
              <a:gd name="connsiteY103" fmla="*/ 4236706 h 4480051"/>
              <a:gd name="connsiteX104" fmla="*/ 1285047 w 4144059"/>
              <a:gd name="connsiteY104" fmla="*/ 4236642 h 4480051"/>
              <a:gd name="connsiteX105" fmla="*/ 954617 w 4144059"/>
              <a:gd name="connsiteY105" fmla="*/ 4235723 h 4480051"/>
              <a:gd name="connsiteX106" fmla="*/ 945916 w 4144059"/>
              <a:gd name="connsiteY106" fmla="*/ 4248930 h 4480051"/>
              <a:gd name="connsiteX107" fmla="*/ 960879 w 4144059"/>
              <a:gd name="connsiteY107" fmla="*/ 4238031 h 4480051"/>
              <a:gd name="connsiteX108" fmla="*/ 954617 w 4144059"/>
              <a:gd name="connsiteY108" fmla="*/ 4235723 h 4480051"/>
              <a:gd name="connsiteX109" fmla="*/ 847650 w 4144059"/>
              <a:gd name="connsiteY109" fmla="*/ 4233487 h 4480051"/>
              <a:gd name="connsiteX110" fmla="*/ 850124 w 4144059"/>
              <a:gd name="connsiteY110" fmla="*/ 4268320 h 4480051"/>
              <a:gd name="connsiteX111" fmla="*/ 847650 w 4144059"/>
              <a:gd name="connsiteY111" fmla="*/ 4233487 h 4480051"/>
              <a:gd name="connsiteX112" fmla="*/ 752926 w 4144059"/>
              <a:gd name="connsiteY112" fmla="*/ 4229197 h 4480051"/>
              <a:gd name="connsiteX113" fmla="*/ 752113 w 4144059"/>
              <a:gd name="connsiteY113" fmla="*/ 4234371 h 4480051"/>
              <a:gd name="connsiteX114" fmla="*/ 752926 w 4144059"/>
              <a:gd name="connsiteY114" fmla="*/ 4229197 h 4480051"/>
              <a:gd name="connsiteX115" fmla="*/ 1341649 w 4144059"/>
              <a:gd name="connsiteY115" fmla="*/ 4226328 h 4480051"/>
              <a:gd name="connsiteX116" fmla="*/ 1353362 w 4144059"/>
              <a:gd name="connsiteY116" fmla="*/ 4236116 h 4480051"/>
              <a:gd name="connsiteX117" fmla="*/ 1341649 w 4144059"/>
              <a:gd name="connsiteY117" fmla="*/ 4226328 h 4480051"/>
              <a:gd name="connsiteX118" fmla="*/ 915957 w 4144059"/>
              <a:gd name="connsiteY118" fmla="*/ 4220369 h 4480051"/>
              <a:gd name="connsiteX119" fmla="*/ 910524 w 4144059"/>
              <a:gd name="connsiteY119" fmla="*/ 4238068 h 4480051"/>
              <a:gd name="connsiteX120" fmla="*/ 915957 w 4144059"/>
              <a:gd name="connsiteY120" fmla="*/ 4220369 h 4480051"/>
              <a:gd name="connsiteX121" fmla="*/ 1629065 w 4144059"/>
              <a:gd name="connsiteY121" fmla="*/ 4218501 h 4480051"/>
              <a:gd name="connsiteX122" fmla="*/ 1624450 w 4144059"/>
              <a:gd name="connsiteY122" fmla="*/ 4231022 h 4480051"/>
              <a:gd name="connsiteX123" fmla="*/ 1636419 w 4144059"/>
              <a:gd name="connsiteY123" fmla="*/ 4222304 h 4480051"/>
              <a:gd name="connsiteX124" fmla="*/ 1629065 w 4144059"/>
              <a:gd name="connsiteY124" fmla="*/ 4218501 h 4480051"/>
              <a:gd name="connsiteX125" fmla="*/ 978622 w 4144059"/>
              <a:gd name="connsiteY125" fmla="*/ 4213659 h 4480051"/>
              <a:gd name="connsiteX126" fmla="*/ 975287 w 4144059"/>
              <a:gd name="connsiteY126" fmla="*/ 4213799 h 4480051"/>
              <a:gd name="connsiteX127" fmla="*/ 977466 w 4144059"/>
              <a:gd name="connsiteY127" fmla="*/ 4216790 h 4480051"/>
              <a:gd name="connsiteX128" fmla="*/ 978622 w 4144059"/>
              <a:gd name="connsiteY128" fmla="*/ 4213659 h 4480051"/>
              <a:gd name="connsiteX129" fmla="*/ 692490 w 4144059"/>
              <a:gd name="connsiteY129" fmla="*/ 4209102 h 4480051"/>
              <a:gd name="connsiteX130" fmla="*/ 692954 w 4144059"/>
              <a:gd name="connsiteY130" fmla="*/ 4210726 h 4480051"/>
              <a:gd name="connsiteX131" fmla="*/ 692822 w 4144059"/>
              <a:gd name="connsiteY131" fmla="*/ 4210934 h 4480051"/>
              <a:gd name="connsiteX132" fmla="*/ 692490 w 4144059"/>
              <a:gd name="connsiteY132" fmla="*/ 4209102 h 4480051"/>
              <a:gd name="connsiteX133" fmla="*/ 1575981 w 4144059"/>
              <a:gd name="connsiteY133" fmla="*/ 4202206 h 4480051"/>
              <a:gd name="connsiteX134" fmla="*/ 1586877 w 4144059"/>
              <a:gd name="connsiteY134" fmla="*/ 4217166 h 4480051"/>
              <a:gd name="connsiteX135" fmla="*/ 1575981 w 4144059"/>
              <a:gd name="connsiteY135" fmla="*/ 4202206 h 4480051"/>
              <a:gd name="connsiteX136" fmla="*/ 1367214 w 4144059"/>
              <a:gd name="connsiteY136" fmla="*/ 4198547 h 4480051"/>
              <a:gd name="connsiteX137" fmla="*/ 1352848 w 4144059"/>
              <a:gd name="connsiteY137" fmla="*/ 4202722 h 4480051"/>
              <a:gd name="connsiteX138" fmla="*/ 1348923 w 4144059"/>
              <a:gd name="connsiteY138" fmla="*/ 4203494 h 4480051"/>
              <a:gd name="connsiteX139" fmla="*/ 1350207 w 4144059"/>
              <a:gd name="connsiteY139" fmla="*/ 4203490 h 4480051"/>
              <a:gd name="connsiteX140" fmla="*/ 1352848 w 4144059"/>
              <a:gd name="connsiteY140" fmla="*/ 4202722 h 4480051"/>
              <a:gd name="connsiteX141" fmla="*/ 1356057 w 4144059"/>
              <a:gd name="connsiteY141" fmla="*/ 4202091 h 4480051"/>
              <a:gd name="connsiteX142" fmla="*/ 1367214 w 4144059"/>
              <a:gd name="connsiteY142" fmla="*/ 4198547 h 4480051"/>
              <a:gd name="connsiteX143" fmla="*/ 1629189 w 4144059"/>
              <a:gd name="connsiteY143" fmla="*/ 4196657 h 4480051"/>
              <a:gd name="connsiteX144" fmla="*/ 1629326 w 4144059"/>
              <a:gd name="connsiteY144" fmla="*/ 4199991 h 4480051"/>
              <a:gd name="connsiteX145" fmla="*/ 1632320 w 4144059"/>
              <a:gd name="connsiteY145" fmla="*/ 4197810 h 4480051"/>
              <a:gd name="connsiteX146" fmla="*/ 1629189 w 4144059"/>
              <a:gd name="connsiteY146" fmla="*/ 4196657 h 4480051"/>
              <a:gd name="connsiteX147" fmla="*/ 750626 w 4144059"/>
              <a:gd name="connsiteY147" fmla="*/ 4195383 h 4480051"/>
              <a:gd name="connsiteX148" fmla="*/ 749640 w 4144059"/>
              <a:gd name="connsiteY148" fmla="*/ 4199534 h 4480051"/>
              <a:gd name="connsiteX149" fmla="*/ 752634 w 4144059"/>
              <a:gd name="connsiteY149" fmla="*/ 4197353 h 4480051"/>
              <a:gd name="connsiteX150" fmla="*/ 750626 w 4144059"/>
              <a:gd name="connsiteY150" fmla="*/ 4195383 h 4480051"/>
              <a:gd name="connsiteX151" fmla="*/ 918653 w 4144059"/>
              <a:gd name="connsiteY151" fmla="*/ 4186349 h 4480051"/>
              <a:gd name="connsiteX152" fmla="*/ 912668 w 4144059"/>
              <a:gd name="connsiteY152" fmla="*/ 4190708 h 4480051"/>
              <a:gd name="connsiteX153" fmla="*/ 918653 w 4144059"/>
              <a:gd name="connsiteY153" fmla="*/ 4186349 h 4480051"/>
              <a:gd name="connsiteX154" fmla="*/ 1523129 w 4144059"/>
              <a:gd name="connsiteY154" fmla="*/ 4182306 h 4480051"/>
              <a:gd name="connsiteX155" fmla="*/ 1522079 w 4144059"/>
              <a:gd name="connsiteY155" fmla="*/ 4191084 h 4480051"/>
              <a:gd name="connsiteX156" fmla="*/ 1531125 w 4144059"/>
              <a:gd name="connsiteY156" fmla="*/ 4202721 h 4480051"/>
              <a:gd name="connsiteX157" fmla="*/ 1530798 w 4144059"/>
              <a:gd name="connsiteY157" fmla="*/ 4203054 h 4480051"/>
              <a:gd name="connsiteX158" fmla="*/ 1531076 w 4144059"/>
              <a:gd name="connsiteY158" fmla="*/ 4206629 h 4480051"/>
              <a:gd name="connsiteX159" fmla="*/ 1526994 w 4144059"/>
              <a:gd name="connsiteY159" fmla="*/ 4210407 h 4480051"/>
              <a:gd name="connsiteX160" fmla="*/ 1531346 w 4144059"/>
              <a:gd name="connsiteY160" fmla="*/ 4210097 h 4480051"/>
              <a:gd name="connsiteX161" fmla="*/ 1531076 w 4144059"/>
              <a:gd name="connsiteY161" fmla="*/ 4206629 h 4480051"/>
              <a:gd name="connsiteX162" fmla="*/ 1532081 w 4144059"/>
              <a:gd name="connsiteY162" fmla="*/ 4205700 h 4480051"/>
              <a:gd name="connsiteX163" fmla="*/ 1531172 w 4144059"/>
              <a:gd name="connsiteY163" fmla="*/ 4202783 h 4480051"/>
              <a:gd name="connsiteX164" fmla="*/ 1531125 w 4144059"/>
              <a:gd name="connsiteY164" fmla="*/ 4202721 h 4480051"/>
              <a:gd name="connsiteX165" fmla="*/ 1546574 w 4144059"/>
              <a:gd name="connsiteY165" fmla="*/ 4186985 h 4480051"/>
              <a:gd name="connsiteX166" fmla="*/ 1536230 w 4144059"/>
              <a:gd name="connsiteY166" fmla="*/ 4185360 h 4480051"/>
              <a:gd name="connsiteX167" fmla="*/ 1523129 w 4144059"/>
              <a:gd name="connsiteY167" fmla="*/ 4182306 h 4480051"/>
              <a:gd name="connsiteX168" fmla="*/ 800114 w 4144059"/>
              <a:gd name="connsiteY168" fmla="*/ 4177657 h 4480051"/>
              <a:gd name="connsiteX169" fmla="*/ 800251 w 4144059"/>
              <a:gd name="connsiteY169" fmla="*/ 4180989 h 4480051"/>
              <a:gd name="connsiteX170" fmla="*/ 803243 w 4144059"/>
              <a:gd name="connsiteY170" fmla="*/ 4178810 h 4480051"/>
              <a:gd name="connsiteX171" fmla="*/ 800114 w 4144059"/>
              <a:gd name="connsiteY171" fmla="*/ 4177657 h 4480051"/>
              <a:gd name="connsiteX172" fmla="*/ 839741 w 4144059"/>
              <a:gd name="connsiteY172" fmla="*/ 4173406 h 4480051"/>
              <a:gd name="connsiteX173" fmla="*/ 814695 w 4144059"/>
              <a:gd name="connsiteY173" fmla="*/ 4207109 h 4480051"/>
              <a:gd name="connsiteX174" fmla="*/ 812824 w 4144059"/>
              <a:gd name="connsiteY174" fmla="*/ 4208757 h 4480051"/>
              <a:gd name="connsiteX175" fmla="*/ 812180 w 4144059"/>
              <a:gd name="connsiteY175" fmla="*/ 4208369 h 4480051"/>
              <a:gd name="connsiteX176" fmla="*/ 812342 w 4144059"/>
              <a:gd name="connsiteY176" fmla="*/ 4209181 h 4480051"/>
              <a:gd name="connsiteX177" fmla="*/ 812824 w 4144059"/>
              <a:gd name="connsiteY177" fmla="*/ 4208757 h 4480051"/>
              <a:gd name="connsiteX178" fmla="*/ 815999 w 4144059"/>
              <a:gd name="connsiteY178" fmla="*/ 4210667 h 4480051"/>
              <a:gd name="connsiteX179" fmla="*/ 825591 w 4144059"/>
              <a:gd name="connsiteY179" fmla="*/ 4222069 h 4480051"/>
              <a:gd name="connsiteX180" fmla="*/ 851416 w 4144059"/>
              <a:gd name="connsiteY180" fmla="*/ 4175779 h 4480051"/>
              <a:gd name="connsiteX181" fmla="*/ 839741 w 4144059"/>
              <a:gd name="connsiteY181" fmla="*/ 4173406 h 4480051"/>
              <a:gd name="connsiteX182" fmla="*/ 1604797 w 4144059"/>
              <a:gd name="connsiteY182" fmla="*/ 4153737 h 4480051"/>
              <a:gd name="connsiteX183" fmla="*/ 1616509 w 4144059"/>
              <a:gd name="connsiteY183" fmla="*/ 4163527 h 4480051"/>
              <a:gd name="connsiteX184" fmla="*/ 1604797 w 4144059"/>
              <a:gd name="connsiteY184" fmla="*/ 4153737 h 4480051"/>
              <a:gd name="connsiteX185" fmla="*/ 1430866 w 4144059"/>
              <a:gd name="connsiteY185" fmla="*/ 4147602 h 4480051"/>
              <a:gd name="connsiteX186" fmla="*/ 1435228 w 4144059"/>
              <a:gd name="connsiteY186" fmla="*/ 4153590 h 4480051"/>
              <a:gd name="connsiteX187" fmla="*/ 1430866 w 4144059"/>
              <a:gd name="connsiteY187" fmla="*/ 4147602 h 4480051"/>
              <a:gd name="connsiteX188" fmla="*/ 873143 w 4144059"/>
              <a:gd name="connsiteY188" fmla="*/ 4105000 h 4480051"/>
              <a:gd name="connsiteX189" fmla="*/ 873143 w 4144059"/>
              <a:gd name="connsiteY189" fmla="*/ 4105000 h 4480051"/>
              <a:gd name="connsiteX190" fmla="*/ 839459 w 4144059"/>
              <a:gd name="connsiteY190" fmla="*/ 4104343 h 4480051"/>
              <a:gd name="connsiteX191" fmla="*/ 836126 w 4144059"/>
              <a:gd name="connsiteY191" fmla="*/ 4104482 h 4480051"/>
              <a:gd name="connsiteX192" fmla="*/ 838305 w 4144059"/>
              <a:gd name="connsiteY192" fmla="*/ 4107473 h 4480051"/>
              <a:gd name="connsiteX193" fmla="*/ 839459 w 4144059"/>
              <a:gd name="connsiteY193" fmla="*/ 4104343 h 4480051"/>
              <a:gd name="connsiteX194" fmla="*/ 1599035 w 4144059"/>
              <a:gd name="connsiteY194" fmla="*/ 4089233 h 4480051"/>
              <a:gd name="connsiteX195" fmla="*/ 1601216 w 4144059"/>
              <a:gd name="connsiteY195" fmla="*/ 4092227 h 4480051"/>
              <a:gd name="connsiteX196" fmla="*/ 1599035 w 4144059"/>
              <a:gd name="connsiteY196" fmla="*/ 4089233 h 4480051"/>
              <a:gd name="connsiteX197" fmla="*/ 725330 w 4144059"/>
              <a:gd name="connsiteY197" fmla="*/ 4084418 h 4480051"/>
              <a:gd name="connsiteX198" fmla="*/ 725073 w 4144059"/>
              <a:gd name="connsiteY198" fmla="*/ 4102926 h 4480051"/>
              <a:gd name="connsiteX199" fmla="*/ 725330 w 4144059"/>
              <a:gd name="connsiteY199" fmla="*/ 4084418 h 4480051"/>
              <a:gd name="connsiteX200" fmla="*/ 2454376 w 4144059"/>
              <a:gd name="connsiteY200" fmla="*/ 4038606 h 4480051"/>
              <a:gd name="connsiteX201" fmla="*/ 2454527 w 4144059"/>
              <a:gd name="connsiteY201" fmla="*/ 4039186 h 4480051"/>
              <a:gd name="connsiteX202" fmla="*/ 2452010 w 4144059"/>
              <a:gd name="connsiteY202" fmla="*/ 4040448 h 4480051"/>
              <a:gd name="connsiteX203" fmla="*/ 857983 w 4144059"/>
              <a:gd name="connsiteY203" fmla="*/ 3984365 h 4480051"/>
              <a:gd name="connsiteX204" fmla="*/ 856997 w 4144059"/>
              <a:gd name="connsiteY204" fmla="*/ 3988516 h 4480051"/>
              <a:gd name="connsiteX205" fmla="*/ 859991 w 4144059"/>
              <a:gd name="connsiteY205" fmla="*/ 3986335 h 4480051"/>
              <a:gd name="connsiteX206" fmla="*/ 857983 w 4144059"/>
              <a:gd name="connsiteY206" fmla="*/ 3984365 h 4480051"/>
              <a:gd name="connsiteX207" fmla="*/ 778533 w 4144059"/>
              <a:gd name="connsiteY207" fmla="*/ 3973534 h 4480051"/>
              <a:gd name="connsiteX208" fmla="*/ 783778 w 4144059"/>
              <a:gd name="connsiteY208" fmla="*/ 3982309 h 4480051"/>
              <a:gd name="connsiteX209" fmla="*/ 787583 w 4144059"/>
              <a:gd name="connsiteY209" fmla="*/ 3974956 h 4480051"/>
              <a:gd name="connsiteX210" fmla="*/ 778533 w 4144059"/>
              <a:gd name="connsiteY210" fmla="*/ 3973534 h 4480051"/>
              <a:gd name="connsiteX211" fmla="*/ 2343364 w 4144059"/>
              <a:gd name="connsiteY211" fmla="*/ 3973024 h 4480051"/>
              <a:gd name="connsiteX212" fmla="*/ 2346911 w 4144059"/>
              <a:gd name="connsiteY212" fmla="*/ 3984179 h 4480051"/>
              <a:gd name="connsiteX213" fmla="*/ 2343364 w 4144059"/>
              <a:gd name="connsiteY213" fmla="*/ 3973024 h 4480051"/>
              <a:gd name="connsiteX214" fmla="*/ 1626744 w 4144059"/>
              <a:gd name="connsiteY214" fmla="*/ 3967722 h 4480051"/>
              <a:gd name="connsiteX215" fmla="*/ 1625895 w 4144059"/>
              <a:gd name="connsiteY215" fmla="*/ 3968914 h 4480051"/>
              <a:gd name="connsiteX216" fmla="*/ 1628735 w 4144059"/>
              <a:gd name="connsiteY216" fmla="*/ 3971794 h 4480051"/>
              <a:gd name="connsiteX217" fmla="*/ 1630252 w 4144059"/>
              <a:gd name="connsiteY217" fmla="*/ 3974895 h 4480051"/>
              <a:gd name="connsiteX218" fmla="*/ 1632465 w 4144059"/>
              <a:gd name="connsiteY218" fmla="*/ 3975576 h 4480051"/>
              <a:gd name="connsiteX219" fmla="*/ 1628735 w 4144059"/>
              <a:gd name="connsiteY219" fmla="*/ 3971794 h 4480051"/>
              <a:gd name="connsiteX220" fmla="*/ 854323 w 4144059"/>
              <a:gd name="connsiteY220" fmla="*/ 3954973 h 4480051"/>
              <a:gd name="connsiteX221" fmla="*/ 851535 w 4144059"/>
              <a:gd name="connsiteY221" fmla="*/ 3955860 h 4480051"/>
              <a:gd name="connsiteX222" fmla="*/ 850538 w 4144059"/>
              <a:gd name="connsiteY222" fmla="*/ 3956515 h 4480051"/>
              <a:gd name="connsiteX223" fmla="*/ 840376 w 4144059"/>
              <a:gd name="connsiteY223" fmla="*/ 3959405 h 4480051"/>
              <a:gd name="connsiteX224" fmla="*/ 843406 w 4144059"/>
              <a:gd name="connsiteY224" fmla="*/ 3961208 h 4480051"/>
              <a:gd name="connsiteX225" fmla="*/ 850538 w 4144059"/>
              <a:gd name="connsiteY225" fmla="*/ 3956515 h 4480051"/>
              <a:gd name="connsiteX226" fmla="*/ 850692 w 4144059"/>
              <a:gd name="connsiteY226" fmla="*/ 3956471 h 4480051"/>
              <a:gd name="connsiteX227" fmla="*/ 854323 w 4144059"/>
              <a:gd name="connsiteY227" fmla="*/ 3954973 h 4480051"/>
              <a:gd name="connsiteX228" fmla="*/ 2382264 w 4144059"/>
              <a:gd name="connsiteY228" fmla="*/ 3944691 h 4480051"/>
              <a:gd name="connsiteX229" fmla="*/ 2398335 w 4144059"/>
              <a:gd name="connsiteY229" fmla="*/ 3960465 h 4480051"/>
              <a:gd name="connsiteX230" fmla="*/ 2382264 w 4144059"/>
              <a:gd name="connsiteY230" fmla="*/ 3944691 h 4480051"/>
              <a:gd name="connsiteX231" fmla="*/ 850593 w 4144059"/>
              <a:gd name="connsiteY231" fmla="*/ 3930206 h 4480051"/>
              <a:gd name="connsiteX232" fmla="*/ 849612 w 4144059"/>
              <a:gd name="connsiteY232" fmla="*/ 3934358 h 4480051"/>
              <a:gd name="connsiteX233" fmla="*/ 852603 w 4144059"/>
              <a:gd name="connsiteY233" fmla="*/ 3932180 h 4480051"/>
              <a:gd name="connsiteX234" fmla="*/ 850593 w 4144059"/>
              <a:gd name="connsiteY234" fmla="*/ 3930206 h 4480051"/>
              <a:gd name="connsiteX235" fmla="*/ 2253820 w 4144059"/>
              <a:gd name="connsiteY235" fmla="*/ 3929472 h 4480051"/>
              <a:gd name="connsiteX236" fmla="*/ 2252154 w 4144059"/>
              <a:gd name="connsiteY236" fmla="*/ 3929540 h 4480051"/>
              <a:gd name="connsiteX237" fmla="*/ 2256513 w 4144059"/>
              <a:gd name="connsiteY237" fmla="*/ 3935524 h 4480051"/>
              <a:gd name="connsiteX238" fmla="*/ 2253820 w 4144059"/>
              <a:gd name="connsiteY238" fmla="*/ 3929472 h 4480051"/>
              <a:gd name="connsiteX239" fmla="*/ 912274 w 4144059"/>
              <a:gd name="connsiteY239" fmla="*/ 3927645 h 4480051"/>
              <a:gd name="connsiteX240" fmla="*/ 908942 w 4144059"/>
              <a:gd name="connsiteY240" fmla="*/ 3927783 h 4480051"/>
              <a:gd name="connsiteX241" fmla="*/ 911121 w 4144059"/>
              <a:gd name="connsiteY241" fmla="*/ 3930774 h 4480051"/>
              <a:gd name="connsiteX242" fmla="*/ 912274 w 4144059"/>
              <a:gd name="connsiteY242" fmla="*/ 3927645 h 4480051"/>
              <a:gd name="connsiteX243" fmla="*/ 825475 w 4144059"/>
              <a:gd name="connsiteY243" fmla="*/ 3925389 h 4480051"/>
              <a:gd name="connsiteX244" fmla="*/ 811227 w 4144059"/>
              <a:gd name="connsiteY244" fmla="*/ 3925677 h 4480051"/>
              <a:gd name="connsiteX245" fmla="*/ 836277 w 4144059"/>
              <a:gd name="connsiteY245" fmla="*/ 3934911 h 4480051"/>
              <a:gd name="connsiteX246" fmla="*/ 825475 w 4144059"/>
              <a:gd name="connsiteY246" fmla="*/ 3925389 h 4480051"/>
              <a:gd name="connsiteX247" fmla="*/ 2348359 w 4144059"/>
              <a:gd name="connsiteY247" fmla="*/ 3922799 h 4480051"/>
              <a:gd name="connsiteX248" fmla="*/ 2335163 w 4144059"/>
              <a:gd name="connsiteY248" fmla="*/ 3924037 h 4480051"/>
              <a:gd name="connsiteX249" fmla="*/ 2335004 w 4144059"/>
              <a:gd name="connsiteY249" fmla="*/ 3924113 h 4480051"/>
              <a:gd name="connsiteX250" fmla="*/ 2333870 w 4144059"/>
              <a:gd name="connsiteY250" fmla="*/ 3923833 h 4480051"/>
              <a:gd name="connsiteX251" fmla="*/ 2328743 w 4144059"/>
              <a:gd name="connsiteY251" fmla="*/ 3926422 h 4480051"/>
              <a:gd name="connsiteX252" fmla="*/ 2327458 w 4144059"/>
              <a:gd name="connsiteY252" fmla="*/ 3927703 h 4480051"/>
              <a:gd name="connsiteX253" fmla="*/ 2321559 w 4144059"/>
              <a:gd name="connsiteY253" fmla="*/ 3930510 h 4480051"/>
              <a:gd name="connsiteX254" fmla="*/ 2320202 w 4144059"/>
              <a:gd name="connsiteY254" fmla="*/ 3934935 h 4480051"/>
              <a:gd name="connsiteX255" fmla="*/ 2327458 w 4144059"/>
              <a:gd name="connsiteY255" fmla="*/ 3927703 h 4480051"/>
              <a:gd name="connsiteX256" fmla="*/ 2335004 w 4144059"/>
              <a:gd name="connsiteY256" fmla="*/ 3924113 h 4480051"/>
              <a:gd name="connsiteX257" fmla="*/ 2340327 w 4144059"/>
              <a:gd name="connsiteY257" fmla="*/ 3925428 h 4480051"/>
              <a:gd name="connsiteX258" fmla="*/ 2352860 w 4144059"/>
              <a:gd name="connsiteY258" fmla="*/ 3929468 h 4480051"/>
              <a:gd name="connsiteX259" fmla="*/ 2359407 w 4144059"/>
              <a:gd name="connsiteY259" fmla="*/ 3938841 h 4480051"/>
              <a:gd name="connsiteX260" fmla="*/ 2359683 w 4144059"/>
              <a:gd name="connsiteY260" fmla="*/ 3940263 h 4480051"/>
              <a:gd name="connsiteX261" fmla="*/ 2360196 w 4144059"/>
              <a:gd name="connsiteY261" fmla="*/ 3946421 h 4480051"/>
              <a:gd name="connsiteX262" fmla="*/ 2351784 w 4144059"/>
              <a:gd name="connsiteY262" fmla="*/ 3953149 h 4480051"/>
              <a:gd name="connsiteX263" fmla="*/ 2360288 w 4144059"/>
              <a:gd name="connsiteY263" fmla="*/ 3947529 h 4480051"/>
              <a:gd name="connsiteX264" fmla="*/ 2360196 w 4144059"/>
              <a:gd name="connsiteY264" fmla="*/ 3946421 h 4480051"/>
              <a:gd name="connsiteX265" fmla="*/ 2360784 w 4144059"/>
              <a:gd name="connsiteY265" fmla="*/ 3945951 h 4480051"/>
              <a:gd name="connsiteX266" fmla="*/ 2359683 w 4144059"/>
              <a:gd name="connsiteY266" fmla="*/ 3940263 h 4480051"/>
              <a:gd name="connsiteX267" fmla="*/ 2359585 w 4144059"/>
              <a:gd name="connsiteY267" fmla="*/ 3939096 h 4480051"/>
              <a:gd name="connsiteX268" fmla="*/ 2359407 w 4144059"/>
              <a:gd name="connsiteY268" fmla="*/ 3938841 h 4480051"/>
              <a:gd name="connsiteX269" fmla="*/ 2358271 w 4144059"/>
              <a:gd name="connsiteY269" fmla="*/ 3932969 h 4480051"/>
              <a:gd name="connsiteX270" fmla="*/ 2348359 w 4144059"/>
              <a:gd name="connsiteY270" fmla="*/ 3922799 h 4480051"/>
              <a:gd name="connsiteX271" fmla="*/ 2519768 w 4144059"/>
              <a:gd name="connsiteY271" fmla="*/ 3921252 h 4480051"/>
              <a:gd name="connsiteX272" fmla="*/ 2491394 w 4144059"/>
              <a:gd name="connsiteY272" fmla="*/ 3924741 h 4480051"/>
              <a:gd name="connsiteX273" fmla="*/ 2507594 w 4144059"/>
              <a:gd name="connsiteY273" fmla="*/ 3932836 h 4480051"/>
              <a:gd name="connsiteX274" fmla="*/ 2513411 w 4144059"/>
              <a:gd name="connsiteY274" fmla="*/ 3936534 h 4480051"/>
              <a:gd name="connsiteX275" fmla="*/ 2513180 w 4144059"/>
              <a:gd name="connsiteY275" fmla="*/ 3938764 h 4480051"/>
              <a:gd name="connsiteX276" fmla="*/ 2508830 w 4144059"/>
              <a:gd name="connsiteY276" fmla="*/ 3948680 h 4480051"/>
              <a:gd name="connsiteX277" fmla="*/ 2512166 w 4144059"/>
              <a:gd name="connsiteY277" fmla="*/ 3948543 h 4480051"/>
              <a:gd name="connsiteX278" fmla="*/ 2513180 w 4144059"/>
              <a:gd name="connsiteY278" fmla="*/ 3938764 h 4480051"/>
              <a:gd name="connsiteX279" fmla="*/ 2513994 w 4144059"/>
              <a:gd name="connsiteY279" fmla="*/ 3936906 h 4480051"/>
              <a:gd name="connsiteX280" fmla="*/ 2513411 w 4144059"/>
              <a:gd name="connsiteY280" fmla="*/ 3936534 h 4480051"/>
              <a:gd name="connsiteX281" fmla="*/ 2513449 w 4144059"/>
              <a:gd name="connsiteY281" fmla="*/ 3936161 h 4480051"/>
              <a:gd name="connsiteX282" fmla="*/ 2519768 w 4144059"/>
              <a:gd name="connsiteY282" fmla="*/ 3921252 h 4480051"/>
              <a:gd name="connsiteX283" fmla="*/ 2007997 w 4144059"/>
              <a:gd name="connsiteY283" fmla="*/ 3915018 h 4480051"/>
              <a:gd name="connsiteX284" fmla="*/ 2010177 w 4144059"/>
              <a:gd name="connsiteY284" fmla="*/ 3918013 h 4480051"/>
              <a:gd name="connsiteX285" fmla="*/ 2007997 w 4144059"/>
              <a:gd name="connsiteY285" fmla="*/ 3915018 h 4480051"/>
              <a:gd name="connsiteX286" fmla="*/ 2027660 w 4144059"/>
              <a:gd name="connsiteY286" fmla="*/ 3912145 h 4480051"/>
              <a:gd name="connsiteX287" fmla="*/ 2024325 w 4144059"/>
              <a:gd name="connsiteY287" fmla="*/ 3912285 h 4480051"/>
              <a:gd name="connsiteX288" fmla="*/ 2026504 w 4144059"/>
              <a:gd name="connsiteY288" fmla="*/ 3915276 h 4480051"/>
              <a:gd name="connsiteX289" fmla="*/ 2027660 w 4144059"/>
              <a:gd name="connsiteY289" fmla="*/ 3912145 h 4480051"/>
              <a:gd name="connsiteX290" fmla="*/ 2021039 w 4144059"/>
              <a:gd name="connsiteY290" fmla="*/ 3882621 h 4480051"/>
              <a:gd name="connsiteX291" fmla="*/ 2060789 w 4144059"/>
              <a:gd name="connsiteY291" fmla="*/ 3899468 h 4480051"/>
              <a:gd name="connsiteX292" fmla="*/ 2021039 w 4144059"/>
              <a:gd name="connsiteY292" fmla="*/ 3882621 h 4480051"/>
              <a:gd name="connsiteX293" fmla="*/ 809011 w 4144059"/>
              <a:gd name="connsiteY293" fmla="*/ 3872331 h 4480051"/>
              <a:gd name="connsiteX294" fmla="*/ 824267 w 4144059"/>
              <a:gd name="connsiteY294" fmla="*/ 3893277 h 4480051"/>
              <a:gd name="connsiteX295" fmla="*/ 809011 w 4144059"/>
              <a:gd name="connsiteY295" fmla="*/ 3872331 h 4480051"/>
              <a:gd name="connsiteX296" fmla="*/ 1762144 w 4144059"/>
              <a:gd name="connsiteY296" fmla="*/ 3810132 h 4480051"/>
              <a:gd name="connsiteX297" fmla="*/ 1749913 w 4144059"/>
              <a:gd name="connsiteY297" fmla="*/ 3837360 h 4480051"/>
              <a:gd name="connsiteX298" fmla="*/ 1762144 w 4144059"/>
              <a:gd name="connsiteY298" fmla="*/ 3810132 h 4480051"/>
              <a:gd name="connsiteX299" fmla="*/ 885706 w 4144059"/>
              <a:gd name="connsiteY299" fmla="*/ 3788990 h 4480051"/>
              <a:gd name="connsiteX300" fmla="*/ 890064 w 4144059"/>
              <a:gd name="connsiteY300" fmla="*/ 3794974 h 4480051"/>
              <a:gd name="connsiteX301" fmla="*/ 885706 w 4144059"/>
              <a:gd name="connsiteY301" fmla="*/ 3788990 h 4480051"/>
              <a:gd name="connsiteX302" fmla="*/ 1774888 w 4144059"/>
              <a:gd name="connsiteY302" fmla="*/ 3745890 h 4480051"/>
              <a:gd name="connsiteX303" fmla="*/ 1774077 w 4144059"/>
              <a:gd name="connsiteY303" fmla="*/ 3751059 h 4480051"/>
              <a:gd name="connsiteX304" fmla="*/ 1774888 w 4144059"/>
              <a:gd name="connsiteY304" fmla="*/ 3745890 h 4480051"/>
              <a:gd name="connsiteX305" fmla="*/ 1818180 w 4144059"/>
              <a:gd name="connsiteY305" fmla="*/ 3721226 h 4480051"/>
              <a:gd name="connsiteX306" fmla="*/ 1817335 w 4144059"/>
              <a:gd name="connsiteY306" fmla="*/ 3728710 h 4480051"/>
              <a:gd name="connsiteX307" fmla="*/ 1794211 w 4144059"/>
              <a:gd name="connsiteY307" fmla="*/ 3740975 h 4480051"/>
              <a:gd name="connsiteX308" fmla="*/ 1818185 w 4144059"/>
              <a:gd name="connsiteY308" fmla="*/ 3773890 h 4480051"/>
              <a:gd name="connsiteX309" fmla="*/ 1817335 w 4144059"/>
              <a:gd name="connsiteY309" fmla="*/ 3728710 h 4480051"/>
              <a:gd name="connsiteX310" fmla="*/ 1824011 w 4144059"/>
              <a:gd name="connsiteY310" fmla="*/ 3723848 h 4480051"/>
              <a:gd name="connsiteX311" fmla="*/ 1824816 w 4144059"/>
              <a:gd name="connsiteY311" fmla="*/ 3723262 h 4480051"/>
              <a:gd name="connsiteX312" fmla="*/ 1824162 w 4144059"/>
              <a:gd name="connsiteY312" fmla="*/ 3723738 h 4480051"/>
              <a:gd name="connsiteX313" fmla="*/ 1824011 w 4144059"/>
              <a:gd name="connsiteY313" fmla="*/ 3723848 h 4480051"/>
              <a:gd name="connsiteX314" fmla="*/ 1823320 w 4144059"/>
              <a:gd name="connsiteY314" fmla="*/ 3724351 h 4480051"/>
              <a:gd name="connsiteX315" fmla="*/ 1818180 w 4144059"/>
              <a:gd name="connsiteY315" fmla="*/ 3721226 h 4480051"/>
              <a:gd name="connsiteX316" fmla="*/ 1844735 w 4144059"/>
              <a:gd name="connsiteY316" fmla="*/ 3695589 h 4480051"/>
              <a:gd name="connsiteX317" fmla="*/ 1850250 w 4144059"/>
              <a:gd name="connsiteY317" fmla="*/ 3704736 h 4480051"/>
              <a:gd name="connsiteX318" fmla="*/ 1842645 w 4144059"/>
              <a:gd name="connsiteY318" fmla="*/ 3719440 h 4480051"/>
              <a:gd name="connsiteX319" fmla="*/ 1873933 w 4144059"/>
              <a:gd name="connsiteY319" fmla="*/ 3705807 h 4480051"/>
              <a:gd name="connsiteX320" fmla="*/ 1844735 w 4144059"/>
              <a:gd name="connsiteY320" fmla="*/ 3695589 h 4480051"/>
              <a:gd name="connsiteX321" fmla="*/ 865758 w 4144059"/>
              <a:gd name="connsiteY321" fmla="*/ 3679856 h 4480051"/>
              <a:gd name="connsiteX322" fmla="*/ 863320 w 4144059"/>
              <a:gd name="connsiteY322" fmla="*/ 3695375 h 4480051"/>
              <a:gd name="connsiteX323" fmla="*/ 865758 w 4144059"/>
              <a:gd name="connsiteY323" fmla="*/ 3679856 h 4480051"/>
              <a:gd name="connsiteX324" fmla="*/ 1917624 w 4144059"/>
              <a:gd name="connsiteY324" fmla="*/ 3665972 h 4480051"/>
              <a:gd name="connsiteX325" fmla="*/ 1916639 w 4144059"/>
              <a:gd name="connsiteY325" fmla="*/ 3670123 h 4480051"/>
              <a:gd name="connsiteX326" fmla="*/ 1919633 w 4144059"/>
              <a:gd name="connsiteY326" fmla="*/ 3667943 h 4480051"/>
              <a:gd name="connsiteX327" fmla="*/ 1917624 w 4144059"/>
              <a:gd name="connsiteY327" fmla="*/ 3665972 h 4480051"/>
              <a:gd name="connsiteX328" fmla="*/ 822800 w 4144059"/>
              <a:gd name="connsiteY328" fmla="*/ 3647600 h 4480051"/>
              <a:gd name="connsiteX329" fmla="*/ 802326 w 4144059"/>
              <a:gd name="connsiteY329" fmla="*/ 3661940 h 4480051"/>
              <a:gd name="connsiteX330" fmla="*/ 835542 w 4144059"/>
              <a:gd name="connsiteY330" fmla="*/ 3669809 h 4480051"/>
              <a:gd name="connsiteX331" fmla="*/ 822800 w 4144059"/>
              <a:gd name="connsiteY331" fmla="*/ 3647600 h 4480051"/>
              <a:gd name="connsiteX332" fmla="*/ 821919 w 4144059"/>
              <a:gd name="connsiteY332" fmla="*/ 3558361 h 4480051"/>
              <a:gd name="connsiteX333" fmla="*/ 818583 w 4144059"/>
              <a:gd name="connsiteY333" fmla="*/ 3558499 h 4480051"/>
              <a:gd name="connsiteX334" fmla="*/ 820764 w 4144059"/>
              <a:gd name="connsiteY334" fmla="*/ 3561493 h 4480051"/>
              <a:gd name="connsiteX335" fmla="*/ 821919 w 4144059"/>
              <a:gd name="connsiteY335" fmla="*/ 3558361 h 4480051"/>
              <a:gd name="connsiteX336" fmla="*/ 2582833 w 4144059"/>
              <a:gd name="connsiteY336" fmla="*/ 3528382 h 4480051"/>
              <a:gd name="connsiteX337" fmla="*/ 2588562 w 4144059"/>
              <a:gd name="connsiteY337" fmla="*/ 3542533 h 4480051"/>
              <a:gd name="connsiteX338" fmla="*/ 2582833 w 4144059"/>
              <a:gd name="connsiteY338" fmla="*/ 3528382 h 4480051"/>
              <a:gd name="connsiteX339" fmla="*/ 2594253 w 4144059"/>
              <a:gd name="connsiteY339" fmla="*/ 3506327 h 4480051"/>
              <a:gd name="connsiteX340" fmla="*/ 2594253 w 4144059"/>
              <a:gd name="connsiteY340" fmla="*/ 3506327 h 4480051"/>
              <a:gd name="connsiteX341" fmla="*/ 910241 w 4144059"/>
              <a:gd name="connsiteY341" fmla="*/ 3464258 h 4480051"/>
              <a:gd name="connsiteX342" fmla="*/ 905353 w 4144059"/>
              <a:gd name="connsiteY342" fmla="*/ 3472289 h 4480051"/>
              <a:gd name="connsiteX343" fmla="*/ 903443 w 4144059"/>
              <a:gd name="connsiteY343" fmla="*/ 3473792 h 4480051"/>
              <a:gd name="connsiteX344" fmla="*/ 903817 w 4144059"/>
              <a:gd name="connsiteY344" fmla="*/ 3474812 h 4480051"/>
              <a:gd name="connsiteX345" fmla="*/ 901868 w 4144059"/>
              <a:gd name="connsiteY345" fmla="*/ 3478015 h 4480051"/>
              <a:gd name="connsiteX346" fmla="*/ 912717 w 4144059"/>
              <a:gd name="connsiteY346" fmla="*/ 3499100 h 4480051"/>
              <a:gd name="connsiteX347" fmla="*/ 903817 w 4144059"/>
              <a:gd name="connsiteY347" fmla="*/ 3474812 h 4480051"/>
              <a:gd name="connsiteX348" fmla="*/ 905353 w 4144059"/>
              <a:gd name="connsiteY348" fmla="*/ 3472289 h 4480051"/>
              <a:gd name="connsiteX349" fmla="*/ 913273 w 4144059"/>
              <a:gd name="connsiteY349" fmla="*/ 3466059 h 4480051"/>
              <a:gd name="connsiteX350" fmla="*/ 910241 w 4144059"/>
              <a:gd name="connsiteY350" fmla="*/ 3464258 h 4480051"/>
              <a:gd name="connsiteX351" fmla="*/ 2573668 w 4144059"/>
              <a:gd name="connsiteY351" fmla="*/ 3432581 h 4480051"/>
              <a:gd name="connsiteX352" fmla="*/ 2572866 w 4144059"/>
              <a:gd name="connsiteY352" fmla="*/ 3433739 h 4480051"/>
              <a:gd name="connsiteX353" fmla="*/ 2572256 w 4144059"/>
              <a:gd name="connsiteY353" fmla="*/ 3440153 h 4480051"/>
              <a:gd name="connsiteX354" fmla="*/ 2564611 w 4144059"/>
              <a:gd name="connsiteY354" fmla="*/ 3448339 h 4480051"/>
              <a:gd name="connsiteX355" fmla="*/ 2571346 w 4144059"/>
              <a:gd name="connsiteY355" fmla="*/ 3449731 h 4480051"/>
              <a:gd name="connsiteX356" fmla="*/ 2572256 w 4144059"/>
              <a:gd name="connsiteY356" fmla="*/ 3440153 h 4480051"/>
              <a:gd name="connsiteX357" fmla="*/ 2572972 w 4144059"/>
              <a:gd name="connsiteY357" fmla="*/ 3439387 h 4480051"/>
              <a:gd name="connsiteX358" fmla="*/ 2573668 w 4144059"/>
              <a:gd name="connsiteY358" fmla="*/ 3432581 h 4480051"/>
              <a:gd name="connsiteX359" fmla="*/ 2654063 w 4144059"/>
              <a:gd name="connsiteY359" fmla="*/ 3412381 h 4480051"/>
              <a:gd name="connsiteX360" fmla="*/ 2651069 w 4144059"/>
              <a:gd name="connsiteY360" fmla="*/ 3414560 h 4480051"/>
              <a:gd name="connsiteX361" fmla="*/ 2654610 w 4144059"/>
              <a:gd name="connsiteY361" fmla="*/ 3423533 h 4480051"/>
              <a:gd name="connsiteX362" fmla="*/ 2654615 w 4144059"/>
              <a:gd name="connsiteY362" fmla="*/ 3425720 h 4480051"/>
              <a:gd name="connsiteX363" fmla="*/ 2655808 w 4144059"/>
              <a:gd name="connsiteY363" fmla="*/ 3426569 h 4480051"/>
              <a:gd name="connsiteX364" fmla="*/ 2654610 w 4144059"/>
              <a:gd name="connsiteY364" fmla="*/ 3423533 h 4480051"/>
              <a:gd name="connsiteX365" fmla="*/ 2654592 w 4144059"/>
              <a:gd name="connsiteY365" fmla="*/ 3415861 h 4480051"/>
              <a:gd name="connsiteX366" fmla="*/ 2654063 w 4144059"/>
              <a:gd name="connsiteY366" fmla="*/ 3412381 h 4480051"/>
              <a:gd name="connsiteX367" fmla="*/ 870243 w 4144059"/>
              <a:gd name="connsiteY367" fmla="*/ 3385764 h 4480051"/>
              <a:gd name="connsiteX368" fmla="*/ 866907 w 4144059"/>
              <a:gd name="connsiteY368" fmla="*/ 3385903 h 4480051"/>
              <a:gd name="connsiteX369" fmla="*/ 869088 w 4144059"/>
              <a:gd name="connsiteY369" fmla="*/ 3388897 h 4480051"/>
              <a:gd name="connsiteX370" fmla="*/ 870243 w 4144059"/>
              <a:gd name="connsiteY370" fmla="*/ 3385764 h 4480051"/>
              <a:gd name="connsiteX371" fmla="*/ 903640 w 4144059"/>
              <a:gd name="connsiteY371" fmla="*/ 3367165 h 4480051"/>
              <a:gd name="connsiteX372" fmla="*/ 898201 w 4144059"/>
              <a:gd name="connsiteY372" fmla="*/ 3372273 h 4480051"/>
              <a:gd name="connsiteX373" fmla="*/ 903374 w 4144059"/>
              <a:gd name="connsiteY373" fmla="*/ 3373083 h 4480051"/>
              <a:gd name="connsiteX374" fmla="*/ 903640 w 4144059"/>
              <a:gd name="connsiteY374" fmla="*/ 3367165 h 4480051"/>
              <a:gd name="connsiteX375" fmla="*/ 2956958 w 4144059"/>
              <a:gd name="connsiteY375" fmla="*/ 3356638 h 4480051"/>
              <a:gd name="connsiteX376" fmla="*/ 2955335 w 4144059"/>
              <a:gd name="connsiteY376" fmla="*/ 3366985 h 4480051"/>
              <a:gd name="connsiteX377" fmla="*/ 2960507 w 4144059"/>
              <a:gd name="connsiteY377" fmla="*/ 3367796 h 4480051"/>
              <a:gd name="connsiteX378" fmla="*/ 2956958 w 4144059"/>
              <a:gd name="connsiteY378" fmla="*/ 3356638 h 4480051"/>
              <a:gd name="connsiteX379" fmla="*/ 3094390 w 4144059"/>
              <a:gd name="connsiteY379" fmla="*/ 3325240 h 4480051"/>
              <a:gd name="connsiteX380" fmla="*/ 3087593 w 4144059"/>
              <a:gd name="connsiteY380" fmla="*/ 3334774 h 4480051"/>
              <a:gd name="connsiteX381" fmla="*/ 3094390 w 4144059"/>
              <a:gd name="connsiteY381" fmla="*/ 3325240 h 4480051"/>
              <a:gd name="connsiteX382" fmla="*/ 2962096 w 4144059"/>
              <a:gd name="connsiteY382" fmla="*/ 3307097 h 4480051"/>
              <a:gd name="connsiteX383" fmla="*/ 2946872 w 4144059"/>
              <a:gd name="connsiteY383" fmla="*/ 3336506 h 4480051"/>
              <a:gd name="connsiteX384" fmla="*/ 2962096 w 4144059"/>
              <a:gd name="connsiteY384" fmla="*/ 3307097 h 4480051"/>
              <a:gd name="connsiteX385" fmla="*/ 2924527 w 4144059"/>
              <a:gd name="connsiteY385" fmla="*/ 3299540 h 4480051"/>
              <a:gd name="connsiteX386" fmla="*/ 2919907 w 4144059"/>
              <a:gd name="connsiteY386" fmla="*/ 3305770 h 4480051"/>
              <a:gd name="connsiteX387" fmla="*/ 2925076 w 4144059"/>
              <a:gd name="connsiteY387" fmla="*/ 3306581 h 4480051"/>
              <a:gd name="connsiteX388" fmla="*/ 2924527 w 4144059"/>
              <a:gd name="connsiteY388" fmla="*/ 3299540 h 4480051"/>
              <a:gd name="connsiteX389" fmla="*/ 2881047 w 4144059"/>
              <a:gd name="connsiteY389" fmla="*/ 3298007 h 4480051"/>
              <a:gd name="connsiteX390" fmla="*/ 2878531 w 4144059"/>
              <a:gd name="connsiteY390" fmla="*/ 3299267 h 4480051"/>
              <a:gd name="connsiteX391" fmla="*/ 2880712 w 4144059"/>
              <a:gd name="connsiteY391" fmla="*/ 3302260 h 4480051"/>
              <a:gd name="connsiteX392" fmla="*/ 2881047 w 4144059"/>
              <a:gd name="connsiteY392" fmla="*/ 3298007 h 4480051"/>
              <a:gd name="connsiteX393" fmla="*/ 924067 w 4144059"/>
              <a:gd name="connsiteY393" fmla="*/ 3289883 h 4480051"/>
              <a:gd name="connsiteX394" fmla="*/ 921549 w 4144059"/>
              <a:gd name="connsiteY394" fmla="*/ 3291143 h 4480051"/>
              <a:gd name="connsiteX395" fmla="*/ 930270 w 4144059"/>
              <a:gd name="connsiteY395" fmla="*/ 3303117 h 4480051"/>
              <a:gd name="connsiteX396" fmla="*/ 924067 w 4144059"/>
              <a:gd name="connsiteY396" fmla="*/ 3289883 h 4480051"/>
              <a:gd name="connsiteX397" fmla="*/ 3017880 w 4144059"/>
              <a:gd name="connsiteY397" fmla="*/ 3289368 h 4480051"/>
              <a:gd name="connsiteX398" fmla="*/ 3017880 w 4144059"/>
              <a:gd name="connsiteY398" fmla="*/ 3289368 h 4480051"/>
              <a:gd name="connsiteX399" fmla="*/ 931493 w 4144059"/>
              <a:gd name="connsiteY399" fmla="*/ 3255279 h 4480051"/>
              <a:gd name="connsiteX400" fmla="*/ 929419 w 4144059"/>
              <a:gd name="connsiteY400" fmla="*/ 3257935 h 4480051"/>
              <a:gd name="connsiteX401" fmla="*/ 934591 w 4144059"/>
              <a:gd name="connsiteY401" fmla="*/ 3258746 h 4480051"/>
              <a:gd name="connsiteX402" fmla="*/ 931493 w 4144059"/>
              <a:gd name="connsiteY402" fmla="*/ 3255279 h 4480051"/>
              <a:gd name="connsiteX403" fmla="*/ 2488312 w 4144059"/>
              <a:gd name="connsiteY403" fmla="*/ 3231976 h 4480051"/>
              <a:gd name="connsiteX404" fmla="*/ 2488452 w 4144059"/>
              <a:gd name="connsiteY404" fmla="*/ 3235311 h 4480051"/>
              <a:gd name="connsiteX405" fmla="*/ 2491443 w 4144059"/>
              <a:gd name="connsiteY405" fmla="*/ 3233132 h 4480051"/>
              <a:gd name="connsiteX406" fmla="*/ 2488312 w 4144059"/>
              <a:gd name="connsiteY406" fmla="*/ 3231976 h 4480051"/>
              <a:gd name="connsiteX407" fmla="*/ 2482991 w 4144059"/>
              <a:gd name="connsiteY407" fmla="*/ 3162577 h 4480051"/>
              <a:gd name="connsiteX408" fmla="*/ 2480509 w 4144059"/>
              <a:gd name="connsiteY408" fmla="*/ 3167817 h 4480051"/>
              <a:gd name="connsiteX409" fmla="*/ 2486494 w 4144059"/>
              <a:gd name="connsiteY409" fmla="*/ 3163457 h 4480051"/>
              <a:gd name="connsiteX410" fmla="*/ 2482991 w 4144059"/>
              <a:gd name="connsiteY410" fmla="*/ 3162577 h 4480051"/>
              <a:gd name="connsiteX411" fmla="*/ 2905357 w 4144059"/>
              <a:gd name="connsiteY411" fmla="*/ 3128590 h 4480051"/>
              <a:gd name="connsiteX412" fmla="*/ 2907535 w 4144059"/>
              <a:gd name="connsiteY412" fmla="*/ 3131581 h 4480051"/>
              <a:gd name="connsiteX413" fmla="*/ 2905357 w 4144059"/>
              <a:gd name="connsiteY413" fmla="*/ 3128590 h 4480051"/>
              <a:gd name="connsiteX414" fmla="*/ 3288717 w 4144059"/>
              <a:gd name="connsiteY414" fmla="*/ 2991648 h 4480051"/>
              <a:gd name="connsiteX415" fmla="*/ 3289452 w 4144059"/>
              <a:gd name="connsiteY415" fmla="*/ 2992449 h 4480051"/>
              <a:gd name="connsiteX416" fmla="*/ 3287125 w 4144059"/>
              <a:gd name="connsiteY416" fmla="*/ 2992498 h 4480051"/>
              <a:gd name="connsiteX417" fmla="*/ 3195225 w 4144059"/>
              <a:gd name="connsiteY417" fmla="*/ 2938637 h 4480051"/>
              <a:gd name="connsiteX418" fmla="*/ 3191556 w 4144059"/>
              <a:gd name="connsiteY418" fmla="*/ 2943029 h 4480051"/>
              <a:gd name="connsiteX419" fmla="*/ 3195225 w 4144059"/>
              <a:gd name="connsiteY419" fmla="*/ 2938637 h 4480051"/>
              <a:gd name="connsiteX420" fmla="*/ 3241154 w 4144059"/>
              <a:gd name="connsiteY420" fmla="*/ 2918280 h 4480051"/>
              <a:gd name="connsiteX421" fmla="*/ 3242979 w 4144059"/>
              <a:gd name="connsiteY421" fmla="*/ 2919312 h 4480051"/>
              <a:gd name="connsiteX422" fmla="*/ 3247418 w 4144059"/>
              <a:gd name="connsiteY422" fmla="*/ 2920364 h 4480051"/>
              <a:gd name="connsiteX423" fmla="*/ 3248060 w 4144059"/>
              <a:gd name="connsiteY423" fmla="*/ 2920578 h 4480051"/>
              <a:gd name="connsiteX424" fmla="*/ 3248553 w 4144059"/>
              <a:gd name="connsiteY424" fmla="*/ 2920633 h 4480051"/>
              <a:gd name="connsiteX425" fmla="*/ 3255435 w 4144059"/>
              <a:gd name="connsiteY425" fmla="*/ 2922264 h 4480051"/>
              <a:gd name="connsiteX426" fmla="*/ 3258498 w 4144059"/>
              <a:gd name="connsiteY426" fmla="*/ 2921751 h 4480051"/>
              <a:gd name="connsiteX427" fmla="*/ 3248553 w 4144059"/>
              <a:gd name="connsiteY427" fmla="*/ 2920633 h 4480051"/>
              <a:gd name="connsiteX428" fmla="*/ 3247418 w 4144059"/>
              <a:gd name="connsiteY428" fmla="*/ 2920364 h 4480051"/>
              <a:gd name="connsiteX429" fmla="*/ 3510978 w 4144059"/>
              <a:gd name="connsiteY429" fmla="*/ 2876967 h 4480051"/>
              <a:gd name="connsiteX430" fmla="*/ 3493082 w 4144059"/>
              <a:gd name="connsiteY430" fmla="*/ 2879125 h 4480051"/>
              <a:gd name="connsiteX431" fmla="*/ 3513774 w 4144059"/>
              <a:gd name="connsiteY431" fmla="*/ 2882374 h 4480051"/>
              <a:gd name="connsiteX432" fmla="*/ 3510978 w 4144059"/>
              <a:gd name="connsiteY432" fmla="*/ 2876967 h 4480051"/>
              <a:gd name="connsiteX433" fmla="*/ 3596150 w 4144059"/>
              <a:gd name="connsiteY433" fmla="*/ 2871679 h 4480051"/>
              <a:gd name="connsiteX434" fmla="*/ 3595625 w 4144059"/>
              <a:gd name="connsiteY434" fmla="*/ 2873708 h 4480051"/>
              <a:gd name="connsiteX435" fmla="*/ 3596546 w 4144059"/>
              <a:gd name="connsiteY435" fmla="*/ 2877842 h 4480051"/>
              <a:gd name="connsiteX436" fmla="*/ 3594917 w 4144059"/>
              <a:gd name="connsiteY436" fmla="*/ 2884528 h 4480051"/>
              <a:gd name="connsiteX437" fmla="*/ 3598151 w 4144059"/>
              <a:gd name="connsiteY437" fmla="*/ 2885035 h 4480051"/>
              <a:gd name="connsiteX438" fmla="*/ 3596546 w 4144059"/>
              <a:gd name="connsiteY438" fmla="*/ 2877842 h 4480051"/>
              <a:gd name="connsiteX439" fmla="*/ 3596783 w 4144059"/>
              <a:gd name="connsiteY439" fmla="*/ 2876872 h 4480051"/>
              <a:gd name="connsiteX440" fmla="*/ 3596150 w 4144059"/>
              <a:gd name="connsiteY440" fmla="*/ 2871679 h 4480051"/>
              <a:gd name="connsiteX441" fmla="*/ 2471362 w 4144059"/>
              <a:gd name="connsiteY441" fmla="*/ 2842431 h 4480051"/>
              <a:gd name="connsiteX442" fmla="*/ 2468028 w 4144059"/>
              <a:gd name="connsiteY442" fmla="*/ 2842568 h 4480051"/>
              <a:gd name="connsiteX443" fmla="*/ 2470209 w 4144059"/>
              <a:gd name="connsiteY443" fmla="*/ 2845562 h 4480051"/>
              <a:gd name="connsiteX444" fmla="*/ 2471362 w 4144059"/>
              <a:gd name="connsiteY444" fmla="*/ 2842431 h 4480051"/>
              <a:gd name="connsiteX445" fmla="*/ 1233624 w 4144059"/>
              <a:gd name="connsiteY445" fmla="*/ 2797630 h 4480051"/>
              <a:gd name="connsiteX446" fmla="*/ 1234207 w 4144059"/>
              <a:gd name="connsiteY446" fmla="*/ 2802357 h 4480051"/>
              <a:gd name="connsiteX447" fmla="*/ 1240191 w 4144059"/>
              <a:gd name="connsiteY447" fmla="*/ 2797998 h 4480051"/>
              <a:gd name="connsiteX448" fmla="*/ 1233624 w 4144059"/>
              <a:gd name="connsiteY448" fmla="*/ 2797630 h 4480051"/>
              <a:gd name="connsiteX449" fmla="*/ 1096226 w 4144059"/>
              <a:gd name="connsiteY449" fmla="*/ 2774047 h 4480051"/>
              <a:gd name="connsiteX450" fmla="*/ 1094562 w 4144059"/>
              <a:gd name="connsiteY450" fmla="*/ 2780408 h 4480051"/>
              <a:gd name="connsiteX451" fmla="*/ 1099734 w 4144059"/>
              <a:gd name="connsiteY451" fmla="*/ 2781224 h 4480051"/>
              <a:gd name="connsiteX452" fmla="*/ 1100548 w 4144059"/>
              <a:gd name="connsiteY452" fmla="*/ 2776049 h 4480051"/>
              <a:gd name="connsiteX453" fmla="*/ 1096226 w 4144059"/>
              <a:gd name="connsiteY453" fmla="*/ 2774047 h 4480051"/>
              <a:gd name="connsiteX454" fmla="*/ 3611675 w 4144059"/>
              <a:gd name="connsiteY454" fmla="*/ 2765267 h 4480051"/>
              <a:gd name="connsiteX455" fmla="*/ 3613855 w 4144059"/>
              <a:gd name="connsiteY455" fmla="*/ 2768260 h 4480051"/>
              <a:gd name="connsiteX456" fmla="*/ 3611675 w 4144059"/>
              <a:gd name="connsiteY456" fmla="*/ 2765267 h 4480051"/>
              <a:gd name="connsiteX457" fmla="*/ 1059983 w 4144059"/>
              <a:gd name="connsiteY457" fmla="*/ 2764377 h 4480051"/>
              <a:gd name="connsiteX458" fmla="*/ 1049565 w 4144059"/>
              <a:gd name="connsiteY458" fmla="*/ 2774540 h 4480051"/>
              <a:gd name="connsiteX459" fmla="*/ 1049235 w 4144059"/>
              <a:gd name="connsiteY459" fmla="*/ 2774840 h 4480051"/>
              <a:gd name="connsiteX460" fmla="*/ 1042029 w 4144059"/>
              <a:gd name="connsiteY460" fmla="*/ 2777454 h 4480051"/>
              <a:gd name="connsiteX461" fmla="*/ 1044784 w 4144059"/>
              <a:gd name="connsiteY461" fmla="*/ 2778880 h 4480051"/>
              <a:gd name="connsiteX462" fmla="*/ 1049235 w 4144059"/>
              <a:gd name="connsiteY462" fmla="*/ 2774840 h 4480051"/>
              <a:gd name="connsiteX463" fmla="*/ 1056123 w 4144059"/>
              <a:gd name="connsiteY463" fmla="*/ 2772341 h 4480051"/>
              <a:gd name="connsiteX464" fmla="*/ 1059983 w 4144059"/>
              <a:gd name="connsiteY464" fmla="*/ 2764377 h 4480051"/>
              <a:gd name="connsiteX465" fmla="*/ 1002536 w 4144059"/>
              <a:gd name="connsiteY465" fmla="*/ 2742100 h 4480051"/>
              <a:gd name="connsiteX466" fmla="*/ 1006896 w 4144059"/>
              <a:gd name="connsiteY466" fmla="*/ 2748086 h 4480051"/>
              <a:gd name="connsiteX467" fmla="*/ 1002536 w 4144059"/>
              <a:gd name="connsiteY467" fmla="*/ 2742100 h 4480051"/>
              <a:gd name="connsiteX468" fmla="*/ 1135458 w 4144059"/>
              <a:gd name="connsiteY468" fmla="*/ 2735166 h 4480051"/>
              <a:gd name="connsiteX469" fmla="*/ 1134831 w 4144059"/>
              <a:gd name="connsiteY469" fmla="*/ 2760238 h 4480051"/>
              <a:gd name="connsiteX470" fmla="*/ 1144066 w 4144059"/>
              <a:gd name="connsiteY470" fmla="*/ 2735196 h 4480051"/>
              <a:gd name="connsiteX471" fmla="*/ 1135458 w 4144059"/>
              <a:gd name="connsiteY471" fmla="*/ 2735166 h 4480051"/>
              <a:gd name="connsiteX472" fmla="*/ 1105682 w 4144059"/>
              <a:gd name="connsiteY472" fmla="*/ 2726510 h 4480051"/>
              <a:gd name="connsiteX473" fmla="*/ 1094359 w 4144059"/>
              <a:gd name="connsiteY473" fmla="*/ 2735331 h 4480051"/>
              <a:gd name="connsiteX474" fmla="*/ 1101340 w 4144059"/>
              <a:gd name="connsiteY474" fmla="*/ 2745595 h 4480051"/>
              <a:gd name="connsiteX475" fmla="*/ 1100615 w 4144059"/>
              <a:gd name="connsiteY475" fmla="*/ 2749439 h 4480051"/>
              <a:gd name="connsiteX476" fmla="*/ 1093390 w 4144059"/>
              <a:gd name="connsiteY476" fmla="*/ 2758365 h 4480051"/>
              <a:gd name="connsiteX477" fmla="*/ 1097816 w 4144059"/>
              <a:gd name="connsiteY477" fmla="*/ 2759723 h 4480051"/>
              <a:gd name="connsiteX478" fmla="*/ 1100456 w 4144059"/>
              <a:gd name="connsiteY478" fmla="*/ 2750284 h 4480051"/>
              <a:gd name="connsiteX479" fmla="*/ 1100615 w 4144059"/>
              <a:gd name="connsiteY479" fmla="*/ 2749439 h 4480051"/>
              <a:gd name="connsiteX480" fmla="*/ 1102430 w 4144059"/>
              <a:gd name="connsiteY480" fmla="*/ 2747197 h 4480051"/>
              <a:gd name="connsiteX481" fmla="*/ 1101340 w 4144059"/>
              <a:gd name="connsiteY481" fmla="*/ 2745595 h 4480051"/>
              <a:gd name="connsiteX482" fmla="*/ 1101442 w 4144059"/>
              <a:gd name="connsiteY482" fmla="*/ 2745057 h 4480051"/>
              <a:gd name="connsiteX483" fmla="*/ 1105682 w 4144059"/>
              <a:gd name="connsiteY483" fmla="*/ 2726510 h 4480051"/>
              <a:gd name="connsiteX484" fmla="*/ 786954 w 4144059"/>
              <a:gd name="connsiteY484" fmla="*/ 2661820 h 4480051"/>
              <a:gd name="connsiteX485" fmla="*/ 787355 w 4144059"/>
              <a:gd name="connsiteY485" fmla="*/ 2663078 h 4480051"/>
              <a:gd name="connsiteX486" fmla="*/ 786754 w 4144059"/>
              <a:gd name="connsiteY486" fmla="*/ 2662340 h 4480051"/>
              <a:gd name="connsiteX487" fmla="*/ 3631992 w 4144059"/>
              <a:gd name="connsiteY487" fmla="*/ 2635966 h 4480051"/>
              <a:gd name="connsiteX488" fmla="*/ 3629001 w 4144059"/>
              <a:gd name="connsiteY488" fmla="*/ 2638144 h 4480051"/>
              <a:gd name="connsiteX489" fmla="*/ 3631992 w 4144059"/>
              <a:gd name="connsiteY489" fmla="*/ 2635966 h 4480051"/>
              <a:gd name="connsiteX490" fmla="*/ 632929 w 4144059"/>
              <a:gd name="connsiteY490" fmla="*/ 2627120 h 4480051"/>
              <a:gd name="connsiteX491" fmla="*/ 627334 w 4144059"/>
              <a:gd name="connsiteY491" fmla="*/ 2647743 h 4480051"/>
              <a:gd name="connsiteX492" fmla="*/ 632929 w 4144059"/>
              <a:gd name="connsiteY492" fmla="*/ 2627120 h 4480051"/>
              <a:gd name="connsiteX493" fmla="*/ 831790 w 4144059"/>
              <a:gd name="connsiteY493" fmla="*/ 2619237 h 4480051"/>
              <a:gd name="connsiteX494" fmla="*/ 829949 w 4144059"/>
              <a:gd name="connsiteY494" fmla="*/ 2619547 h 4480051"/>
              <a:gd name="connsiteX495" fmla="*/ 836580 w 4144059"/>
              <a:gd name="connsiteY495" fmla="*/ 2622968 h 4480051"/>
              <a:gd name="connsiteX496" fmla="*/ 831790 w 4144059"/>
              <a:gd name="connsiteY496" fmla="*/ 2619237 h 4480051"/>
              <a:gd name="connsiteX497" fmla="*/ 886849 w 4144059"/>
              <a:gd name="connsiteY497" fmla="*/ 2606904 h 4480051"/>
              <a:gd name="connsiteX498" fmla="*/ 888817 w 4144059"/>
              <a:gd name="connsiteY498" fmla="*/ 2609597 h 4480051"/>
              <a:gd name="connsiteX499" fmla="*/ 886849 w 4144059"/>
              <a:gd name="connsiteY499" fmla="*/ 2606904 h 4480051"/>
              <a:gd name="connsiteX500" fmla="*/ 1102472 w 4144059"/>
              <a:gd name="connsiteY500" fmla="*/ 2592972 h 4480051"/>
              <a:gd name="connsiteX501" fmla="*/ 1101279 w 4144059"/>
              <a:gd name="connsiteY501" fmla="*/ 2594875 h 4480051"/>
              <a:gd name="connsiteX502" fmla="*/ 1101577 w 4144059"/>
              <a:gd name="connsiteY502" fmla="*/ 2596039 h 4480051"/>
              <a:gd name="connsiteX503" fmla="*/ 1100557 w 4144059"/>
              <a:gd name="connsiteY503" fmla="*/ 2599539 h 4480051"/>
              <a:gd name="connsiteX504" fmla="*/ 1102395 w 4144059"/>
              <a:gd name="connsiteY504" fmla="*/ 2599228 h 4480051"/>
              <a:gd name="connsiteX505" fmla="*/ 1101577 w 4144059"/>
              <a:gd name="connsiteY505" fmla="*/ 2596039 h 4480051"/>
              <a:gd name="connsiteX506" fmla="*/ 946454 w 4144059"/>
              <a:gd name="connsiteY506" fmla="*/ 2584528 h 4480051"/>
              <a:gd name="connsiteX507" fmla="*/ 945197 w 4144059"/>
              <a:gd name="connsiteY507" fmla="*/ 2584929 h 4480051"/>
              <a:gd name="connsiteX508" fmla="*/ 947167 w 4144059"/>
              <a:gd name="connsiteY508" fmla="*/ 2587625 h 4480051"/>
              <a:gd name="connsiteX509" fmla="*/ 946454 w 4144059"/>
              <a:gd name="connsiteY509" fmla="*/ 2584528 h 4480051"/>
              <a:gd name="connsiteX510" fmla="*/ 918613 w 4144059"/>
              <a:gd name="connsiteY510" fmla="*/ 2575421 h 4480051"/>
              <a:gd name="connsiteX511" fmla="*/ 914154 w 4144059"/>
              <a:gd name="connsiteY511" fmla="*/ 2580102 h 4480051"/>
              <a:gd name="connsiteX512" fmla="*/ 908815 w 4144059"/>
              <a:gd name="connsiteY512" fmla="*/ 2588334 h 4480051"/>
              <a:gd name="connsiteX513" fmla="*/ 902173 w 4144059"/>
              <a:gd name="connsiteY513" fmla="*/ 2588987 h 4480051"/>
              <a:gd name="connsiteX514" fmla="*/ 905713 w 4144059"/>
              <a:gd name="connsiteY514" fmla="*/ 2593118 h 4480051"/>
              <a:gd name="connsiteX515" fmla="*/ 908815 w 4144059"/>
              <a:gd name="connsiteY515" fmla="*/ 2588334 h 4480051"/>
              <a:gd name="connsiteX516" fmla="*/ 911875 w 4144059"/>
              <a:gd name="connsiteY516" fmla="*/ 2588033 h 4480051"/>
              <a:gd name="connsiteX517" fmla="*/ 931205 w 4144059"/>
              <a:gd name="connsiteY517" fmla="*/ 2582755 h 4480051"/>
              <a:gd name="connsiteX518" fmla="*/ 918613 w 4144059"/>
              <a:gd name="connsiteY518" fmla="*/ 2575421 h 4480051"/>
              <a:gd name="connsiteX519" fmla="*/ 1372646 w 4144059"/>
              <a:gd name="connsiteY519" fmla="*/ 2566414 h 4480051"/>
              <a:gd name="connsiteX520" fmla="*/ 1369312 w 4144059"/>
              <a:gd name="connsiteY520" fmla="*/ 2566551 h 4480051"/>
              <a:gd name="connsiteX521" fmla="*/ 1371493 w 4144059"/>
              <a:gd name="connsiteY521" fmla="*/ 2569545 h 4480051"/>
              <a:gd name="connsiteX522" fmla="*/ 1372646 w 4144059"/>
              <a:gd name="connsiteY522" fmla="*/ 2566414 h 4480051"/>
              <a:gd name="connsiteX523" fmla="*/ 1126774 w 4144059"/>
              <a:gd name="connsiteY523" fmla="*/ 2557642 h 4480051"/>
              <a:gd name="connsiteX524" fmla="*/ 1126831 w 4144059"/>
              <a:gd name="connsiteY524" fmla="*/ 2560420 h 4480051"/>
              <a:gd name="connsiteX525" fmla="*/ 1122926 w 4144059"/>
              <a:gd name="connsiteY525" fmla="*/ 2565105 h 4480051"/>
              <a:gd name="connsiteX526" fmla="*/ 1126980 w 4144059"/>
              <a:gd name="connsiteY526" fmla="*/ 2567826 h 4480051"/>
              <a:gd name="connsiteX527" fmla="*/ 1126831 w 4144059"/>
              <a:gd name="connsiteY527" fmla="*/ 2560420 h 4480051"/>
              <a:gd name="connsiteX528" fmla="*/ 1128433 w 4144059"/>
              <a:gd name="connsiteY528" fmla="*/ 2558496 h 4480051"/>
              <a:gd name="connsiteX529" fmla="*/ 1126774 w 4144059"/>
              <a:gd name="connsiteY529" fmla="*/ 2557642 h 4480051"/>
              <a:gd name="connsiteX530" fmla="*/ 1086458 w 4144059"/>
              <a:gd name="connsiteY530" fmla="*/ 2551970 h 4480051"/>
              <a:gd name="connsiteX531" fmla="*/ 1049457 w 4144059"/>
              <a:gd name="connsiteY531" fmla="*/ 2574875 h 4480051"/>
              <a:gd name="connsiteX532" fmla="*/ 1042308 w 4144059"/>
              <a:gd name="connsiteY532" fmla="*/ 2559433 h 4480051"/>
              <a:gd name="connsiteX533" fmla="*/ 1049457 w 4144059"/>
              <a:gd name="connsiteY533" fmla="*/ 2574875 h 4480051"/>
              <a:gd name="connsiteX534" fmla="*/ 1024170 w 4144059"/>
              <a:gd name="connsiteY534" fmla="*/ 2568552 h 4480051"/>
              <a:gd name="connsiteX535" fmla="*/ 1035986 w 4144059"/>
              <a:gd name="connsiteY535" fmla="*/ 2584720 h 4480051"/>
              <a:gd name="connsiteX536" fmla="*/ 1086458 w 4144059"/>
              <a:gd name="connsiteY536" fmla="*/ 2551970 h 4480051"/>
              <a:gd name="connsiteX537" fmla="*/ 904673 w 4144059"/>
              <a:gd name="connsiteY537" fmla="*/ 2542205 h 4480051"/>
              <a:gd name="connsiteX538" fmla="*/ 901665 w 4144059"/>
              <a:gd name="connsiteY538" fmla="*/ 2542334 h 4480051"/>
              <a:gd name="connsiteX539" fmla="*/ 903636 w 4144059"/>
              <a:gd name="connsiteY539" fmla="*/ 2545031 h 4480051"/>
              <a:gd name="connsiteX540" fmla="*/ 904673 w 4144059"/>
              <a:gd name="connsiteY540" fmla="*/ 2542205 h 4480051"/>
              <a:gd name="connsiteX541" fmla="*/ 996589 w 4144059"/>
              <a:gd name="connsiteY541" fmla="*/ 2538589 h 4480051"/>
              <a:gd name="connsiteX542" fmla="*/ 993699 w 4144059"/>
              <a:gd name="connsiteY542" fmla="*/ 2549484 h 4480051"/>
              <a:gd name="connsiteX543" fmla="*/ 1003755 w 4144059"/>
              <a:gd name="connsiteY543" fmla="*/ 2546271 h 4480051"/>
              <a:gd name="connsiteX544" fmla="*/ 996589 w 4144059"/>
              <a:gd name="connsiteY544" fmla="*/ 2538589 h 4480051"/>
              <a:gd name="connsiteX545" fmla="*/ 3592833 w 4144059"/>
              <a:gd name="connsiteY545" fmla="*/ 2537398 h 4480051"/>
              <a:gd name="connsiteX546" fmla="*/ 3594093 w 4144059"/>
              <a:gd name="connsiteY546" fmla="*/ 2539913 h 4480051"/>
              <a:gd name="connsiteX547" fmla="*/ 3597083 w 4144059"/>
              <a:gd name="connsiteY547" fmla="*/ 2537735 h 4480051"/>
              <a:gd name="connsiteX548" fmla="*/ 3592833 w 4144059"/>
              <a:gd name="connsiteY548" fmla="*/ 2537398 h 4480051"/>
              <a:gd name="connsiteX549" fmla="*/ 3552738 w 4144059"/>
              <a:gd name="connsiteY549" fmla="*/ 2518511 h 4480051"/>
              <a:gd name="connsiteX550" fmla="*/ 3555238 w 4144059"/>
              <a:gd name="connsiteY550" fmla="*/ 2529217 h 4480051"/>
              <a:gd name="connsiteX551" fmla="*/ 3554687 w 4144059"/>
              <a:gd name="connsiteY551" fmla="*/ 2531402 h 4480051"/>
              <a:gd name="connsiteX552" fmla="*/ 3555661 w 4144059"/>
              <a:gd name="connsiteY552" fmla="*/ 2533549 h 4480051"/>
              <a:gd name="connsiteX553" fmla="*/ 3555413 w 4144059"/>
              <a:gd name="connsiteY553" fmla="*/ 2545759 h 4480051"/>
              <a:gd name="connsiteX554" fmla="*/ 3561435 w 4144059"/>
              <a:gd name="connsiteY554" fmla="*/ 2545381 h 4480051"/>
              <a:gd name="connsiteX555" fmla="*/ 3556809 w 4144059"/>
              <a:gd name="connsiteY555" fmla="*/ 2536082 h 4480051"/>
              <a:gd name="connsiteX556" fmla="*/ 3555661 w 4144059"/>
              <a:gd name="connsiteY556" fmla="*/ 2533549 h 4480051"/>
              <a:gd name="connsiteX557" fmla="*/ 3555707 w 4144059"/>
              <a:gd name="connsiteY557" fmla="*/ 2531232 h 4480051"/>
              <a:gd name="connsiteX558" fmla="*/ 3555238 w 4144059"/>
              <a:gd name="connsiteY558" fmla="*/ 2529217 h 4480051"/>
              <a:gd name="connsiteX559" fmla="*/ 3557334 w 4144059"/>
              <a:gd name="connsiteY559" fmla="*/ 2520888 h 4480051"/>
              <a:gd name="connsiteX560" fmla="*/ 3552738 w 4144059"/>
              <a:gd name="connsiteY560" fmla="*/ 2518511 h 4480051"/>
              <a:gd name="connsiteX561" fmla="*/ 1776003 w 4144059"/>
              <a:gd name="connsiteY561" fmla="*/ 2501617 h 4480051"/>
              <a:gd name="connsiteX562" fmla="*/ 1775929 w 4144059"/>
              <a:gd name="connsiteY562" fmla="*/ 2506972 h 4480051"/>
              <a:gd name="connsiteX563" fmla="*/ 1775090 w 4144059"/>
              <a:gd name="connsiteY563" fmla="*/ 2507436 h 4480051"/>
              <a:gd name="connsiteX564" fmla="*/ 1775907 w 4144059"/>
              <a:gd name="connsiteY564" fmla="*/ 2508557 h 4480051"/>
              <a:gd name="connsiteX565" fmla="*/ 1775929 w 4144059"/>
              <a:gd name="connsiteY565" fmla="*/ 2506972 h 4480051"/>
              <a:gd name="connsiteX566" fmla="*/ 1784883 w 4144059"/>
              <a:gd name="connsiteY566" fmla="*/ 2502019 h 4480051"/>
              <a:gd name="connsiteX567" fmla="*/ 1776003 w 4144059"/>
              <a:gd name="connsiteY567" fmla="*/ 2501617 h 4480051"/>
              <a:gd name="connsiteX568" fmla="*/ 1742692 w 4144059"/>
              <a:gd name="connsiteY568" fmla="*/ 2500687 h 4480051"/>
              <a:gd name="connsiteX569" fmla="*/ 1767224 w 4144059"/>
              <a:gd name="connsiteY569" fmla="*/ 2546939 h 4480051"/>
              <a:gd name="connsiteX570" fmla="*/ 1772653 w 4144059"/>
              <a:gd name="connsiteY570" fmla="*/ 2529247 h 4480051"/>
              <a:gd name="connsiteX571" fmla="*/ 1742692 w 4144059"/>
              <a:gd name="connsiteY571" fmla="*/ 2500687 h 4480051"/>
              <a:gd name="connsiteX572" fmla="*/ 583282 w 4144059"/>
              <a:gd name="connsiteY572" fmla="*/ 2485650 h 4480051"/>
              <a:gd name="connsiteX573" fmla="*/ 584528 w 4144059"/>
              <a:gd name="connsiteY573" fmla="*/ 2493006 h 4480051"/>
              <a:gd name="connsiteX574" fmla="*/ 583282 w 4144059"/>
              <a:gd name="connsiteY574" fmla="*/ 2485650 h 4480051"/>
              <a:gd name="connsiteX575" fmla="*/ 1586722 w 4144059"/>
              <a:gd name="connsiteY575" fmla="*/ 2481476 h 4480051"/>
              <a:gd name="connsiteX576" fmla="*/ 1585909 w 4144059"/>
              <a:gd name="connsiteY576" fmla="*/ 2486645 h 4480051"/>
              <a:gd name="connsiteX577" fmla="*/ 1586722 w 4144059"/>
              <a:gd name="connsiteY577" fmla="*/ 2481476 h 4480051"/>
              <a:gd name="connsiteX578" fmla="*/ 1771355 w 4144059"/>
              <a:gd name="connsiteY578" fmla="*/ 2475531 h 4480051"/>
              <a:gd name="connsiteX579" fmla="*/ 1771068 w 4144059"/>
              <a:gd name="connsiteY579" fmla="*/ 2476001 h 4480051"/>
              <a:gd name="connsiteX580" fmla="*/ 1770437 w 4144059"/>
              <a:gd name="connsiteY580" fmla="*/ 2475902 h 4480051"/>
              <a:gd name="connsiteX581" fmla="*/ 1632169 w 4144059"/>
              <a:gd name="connsiteY581" fmla="*/ 2474708 h 4480051"/>
              <a:gd name="connsiteX582" fmla="*/ 1629723 w 4144059"/>
              <a:gd name="connsiteY582" fmla="*/ 2477635 h 4480051"/>
              <a:gd name="connsiteX583" fmla="*/ 1637886 w 4144059"/>
              <a:gd name="connsiteY583" fmla="*/ 2476267 h 4480051"/>
              <a:gd name="connsiteX584" fmla="*/ 1632169 w 4144059"/>
              <a:gd name="connsiteY584" fmla="*/ 2474708 h 4480051"/>
              <a:gd name="connsiteX585" fmla="*/ 402144 w 4144059"/>
              <a:gd name="connsiteY585" fmla="*/ 2459533 h 4480051"/>
              <a:gd name="connsiteX586" fmla="*/ 403298 w 4144059"/>
              <a:gd name="connsiteY586" fmla="*/ 2462881 h 4480051"/>
              <a:gd name="connsiteX587" fmla="*/ 401615 w 4144059"/>
              <a:gd name="connsiteY587" fmla="*/ 2459782 h 4480051"/>
              <a:gd name="connsiteX588" fmla="*/ 1511579 w 4144059"/>
              <a:gd name="connsiteY588" fmla="*/ 2453767 h 4480051"/>
              <a:gd name="connsiteX589" fmla="*/ 1511715 w 4144059"/>
              <a:gd name="connsiteY589" fmla="*/ 2456829 h 4480051"/>
              <a:gd name="connsiteX590" fmla="*/ 1511447 w 4144059"/>
              <a:gd name="connsiteY590" fmla="*/ 2456727 h 4480051"/>
              <a:gd name="connsiteX591" fmla="*/ 1511579 w 4144059"/>
              <a:gd name="connsiteY591" fmla="*/ 2453767 h 4480051"/>
              <a:gd name="connsiteX592" fmla="*/ 208751 w 4144059"/>
              <a:gd name="connsiteY592" fmla="*/ 2407993 h 4480051"/>
              <a:gd name="connsiteX593" fmla="*/ 196910 w 4144059"/>
              <a:gd name="connsiteY593" fmla="*/ 2420779 h 4480051"/>
              <a:gd name="connsiteX594" fmla="*/ 226344 w 4144059"/>
              <a:gd name="connsiteY594" fmla="*/ 2415803 h 4480051"/>
              <a:gd name="connsiteX595" fmla="*/ 208751 w 4144059"/>
              <a:gd name="connsiteY595" fmla="*/ 2407993 h 4480051"/>
              <a:gd name="connsiteX596" fmla="*/ 3562691 w 4144059"/>
              <a:gd name="connsiteY596" fmla="*/ 2402485 h 4480051"/>
              <a:gd name="connsiteX597" fmla="*/ 3552902 w 4144059"/>
              <a:gd name="connsiteY597" fmla="*/ 2414197 h 4480051"/>
              <a:gd name="connsiteX598" fmla="*/ 3562691 w 4144059"/>
              <a:gd name="connsiteY598" fmla="*/ 2402485 h 4480051"/>
              <a:gd name="connsiteX599" fmla="*/ 2511601 w 4144059"/>
              <a:gd name="connsiteY599" fmla="*/ 2400925 h 4480051"/>
              <a:gd name="connsiteX600" fmla="*/ 2508264 w 4144059"/>
              <a:gd name="connsiteY600" fmla="*/ 2401064 h 4480051"/>
              <a:gd name="connsiteX601" fmla="*/ 2510444 w 4144059"/>
              <a:gd name="connsiteY601" fmla="*/ 2404058 h 4480051"/>
              <a:gd name="connsiteX602" fmla="*/ 2511601 w 4144059"/>
              <a:gd name="connsiteY602" fmla="*/ 2400925 h 4480051"/>
              <a:gd name="connsiteX603" fmla="*/ 408129 w 4144059"/>
              <a:gd name="connsiteY603" fmla="*/ 2398698 h 4480051"/>
              <a:gd name="connsiteX604" fmla="*/ 405565 w 4144059"/>
              <a:gd name="connsiteY604" fmla="*/ 2417109 h 4480051"/>
              <a:gd name="connsiteX605" fmla="*/ 402363 w 4144059"/>
              <a:gd name="connsiteY605" fmla="*/ 2418149 h 4480051"/>
              <a:gd name="connsiteX606" fmla="*/ 401643 w 4144059"/>
              <a:gd name="connsiteY606" fmla="*/ 2417843 h 4480051"/>
              <a:gd name="connsiteX607" fmla="*/ 393205 w 4144059"/>
              <a:gd name="connsiteY607" fmla="*/ 2417873 h 4480051"/>
              <a:gd name="connsiteX608" fmla="*/ 393205 w 4144059"/>
              <a:gd name="connsiteY608" fmla="*/ 2417873 h 4480051"/>
              <a:gd name="connsiteX609" fmla="*/ 402067 w 4144059"/>
              <a:gd name="connsiteY609" fmla="*/ 2418244 h 4480051"/>
              <a:gd name="connsiteX610" fmla="*/ 402363 w 4144059"/>
              <a:gd name="connsiteY610" fmla="*/ 2418149 h 4480051"/>
              <a:gd name="connsiteX611" fmla="*/ 406614 w 4144059"/>
              <a:gd name="connsiteY611" fmla="*/ 2419959 h 4480051"/>
              <a:gd name="connsiteX612" fmla="*/ 434248 w 4144059"/>
              <a:gd name="connsiteY612" fmla="*/ 2445750 h 4480051"/>
              <a:gd name="connsiteX613" fmla="*/ 459432 w 4144059"/>
              <a:gd name="connsiteY613" fmla="*/ 2406680 h 4480051"/>
              <a:gd name="connsiteX614" fmla="*/ 408129 w 4144059"/>
              <a:gd name="connsiteY614" fmla="*/ 2398698 h 4480051"/>
              <a:gd name="connsiteX615" fmla="*/ 1176624 w 4144059"/>
              <a:gd name="connsiteY615" fmla="*/ 2386868 h 4480051"/>
              <a:gd name="connsiteX616" fmla="*/ 1175896 w 4144059"/>
              <a:gd name="connsiteY616" fmla="*/ 2391532 h 4480051"/>
              <a:gd name="connsiteX617" fmla="*/ 1176624 w 4144059"/>
              <a:gd name="connsiteY617" fmla="*/ 2386868 h 4480051"/>
              <a:gd name="connsiteX618" fmla="*/ 48354 w 4144059"/>
              <a:gd name="connsiteY618" fmla="*/ 2375880 h 4480051"/>
              <a:gd name="connsiteX619" fmla="*/ 45907 w 4144059"/>
              <a:gd name="connsiteY619" fmla="*/ 2378187 h 4480051"/>
              <a:gd name="connsiteX620" fmla="*/ 55235 w 4144059"/>
              <a:gd name="connsiteY620" fmla="*/ 2379637 h 4480051"/>
              <a:gd name="connsiteX621" fmla="*/ 48354 w 4144059"/>
              <a:gd name="connsiteY621" fmla="*/ 2375880 h 4480051"/>
              <a:gd name="connsiteX622" fmla="*/ 91131 w 4144059"/>
              <a:gd name="connsiteY622" fmla="*/ 2371487 h 4480051"/>
              <a:gd name="connsiteX623" fmla="*/ 77828 w 4144059"/>
              <a:gd name="connsiteY623" fmla="*/ 2387928 h 4480051"/>
              <a:gd name="connsiteX624" fmla="*/ 98453 w 4144059"/>
              <a:gd name="connsiteY624" fmla="*/ 2393523 h 4480051"/>
              <a:gd name="connsiteX625" fmla="*/ 122237 w 4144059"/>
              <a:gd name="connsiteY625" fmla="*/ 2398231 h 4480051"/>
              <a:gd name="connsiteX626" fmla="*/ 125484 w 4144059"/>
              <a:gd name="connsiteY626" fmla="*/ 2397135 h 4480051"/>
              <a:gd name="connsiteX627" fmla="*/ 126436 w 4144059"/>
              <a:gd name="connsiteY627" fmla="*/ 2397875 h 4480051"/>
              <a:gd name="connsiteX628" fmla="*/ 129128 w 4144059"/>
              <a:gd name="connsiteY628" fmla="*/ 2395907 h 4480051"/>
              <a:gd name="connsiteX629" fmla="*/ 125484 w 4144059"/>
              <a:gd name="connsiteY629" fmla="*/ 2397135 h 4480051"/>
              <a:gd name="connsiteX630" fmla="*/ 102065 w 4144059"/>
              <a:gd name="connsiteY630" fmla="*/ 2378935 h 4480051"/>
              <a:gd name="connsiteX631" fmla="*/ 91131 w 4144059"/>
              <a:gd name="connsiteY631" fmla="*/ 2371487 h 4480051"/>
              <a:gd name="connsiteX632" fmla="*/ 441190 w 4144059"/>
              <a:gd name="connsiteY632" fmla="*/ 2370406 h 4480051"/>
              <a:gd name="connsiteX633" fmla="*/ 420400 w 4144059"/>
              <a:gd name="connsiteY633" fmla="*/ 2381506 h 4480051"/>
              <a:gd name="connsiteX634" fmla="*/ 420359 w 4144059"/>
              <a:gd name="connsiteY634" fmla="*/ 2381494 h 4480051"/>
              <a:gd name="connsiteX635" fmla="*/ 420187 w 4144059"/>
              <a:gd name="connsiteY635" fmla="*/ 2381619 h 4480051"/>
              <a:gd name="connsiteX636" fmla="*/ 410305 w 4144059"/>
              <a:gd name="connsiteY636" fmla="*/ 2384708 h 4480051"/>
              <a:gd name="connsiteX637" fmla="*/ 409580 w 4144059"/>
              <a:gd name="connsiteY637" fmla="*/ 2389371 h 4480051"/>
              <a:gd name="connsiteX638" fmla="*/ 420187 w 4144059"/>
              <a:gd name="connsiteY638" fmla="*/ 2381619 h 4480051"/>
              <a:gd name="connsiteX639" fmla="*/ 420190 w 4144059"/>
              <a:gd name="connsiteY639" fmla="*/ 2381618 h 4480051"/>
              <a:gd name="connsiteX640" fmla="*/ 420400 w 4144059"/>
              <a:gd name="connsiteY640" fmla="*/ 2381506 h 4480051"/>
              <a:gd name="connsiteX641" fmla="*/ 432912 w 4144059"/>
              <a:gd name="connsiteY641" fmla="*/ 2385237 h 4480051"/>
              <a:gd name="connsiteX642" fmla="*/ 441190 w 4144059"/>
              <a:gd name="connsiteY642" fmla="*/ 2370406 h 4480051"/>
              <a:gd name="connsiteX643" fmla="*/ 159703 w 4144059"/>
              <a:gd name="connsiteY643" fmla="*/ 2366330 h 4480051"/>
              <a:gd name="connsiteX644" fmla="*/ 154830 w 4144059"/>
              <a:gd name="connsiteY644" fmla="*/ 2368858 h 4480051"/>
              <a:gd name="connsiteX645" fmla="*/ 161464 w 4144059"/>
              <a:gd name="connsiteY645" fmla="*/ 2372277 h 4480051"/>
              <a:gd name="connsiteX646" fmla="*/ 159703 w 4144059"/>
              <a:gd name="connsiteY646" fmla="*/ 2366330 h 4480051"/>
              <a:gd name="connsiteX647" fmla="*/ 153069 w 4144059"/>
              <a:gd name="connsiteY647" fmla="*/ 2349477 h 4480051"/>
              <a:gd name="connsiteX648" fmla="*/ 157734 w 4144059"/>
              <a:gd name="connsiteY648" fmla="*/ 2350199 h 4480051"/>
              <a:gd name="connsiteX649" fmla="*/ 153069 w 4144059"/>
              <a:gd name="connsiteY649" fmla="*/ 2349477 h 4480051"/>
              <a:gd name="connsiteX650" fmla="*/ 419423 w 4144059"/>
              <a:gd name="connsiteY650" fmla="*/ 2295371 h 4480051"/>
              <a:gd name="connsiteX651" fmla="*/ 421392 w 4144059"/>
              <a:gd name="connsiteY651" fmla="*/ 2298064 h 4480051"/>
              <a:gd name="connsiteX652" fmla="*/ 419423 w 4144059"/>
              <a:gd name="connsiteY652" fmla="*/ 2295371 h 4480051"/>
              <a:gd name="connsiteX653" fmla="*/ 3776817 w 4144059"/>
              <a:gd name="connsiteY653" fmla="*/ 2287744 h 4480051"/>
              <a:gd name="connsiteX654" fmla="*/ 3793701 w 4144059"/>
              <a:gd name="connsiteY654" fmla="*/ 2298348 h 4480051"/>
              <a:gd name="connsiteX655" fmla="*/ 3776817 w 4144059"/>
              <a:gd name="connsiteY655" fmla="*/ 2287744 h 4480051"/>
              <a:gd name="connsiteX656" fmla="*/ 3743327 w 4144059"/>
              <a:gd name="connsiteY656" fmla="*/ 2273206 h 4480051"/>
              <a:gd name="connsiteX657" fmla="*/ 3741423 w 4144059"/>
              <a:gd name="connsiteY657" fmla="*/ 2276884 h 4480051"/>
              <a:gd name="connsiteX658" fmla="*/ 3743058 w 4144059"/>
              <a:gd name="connsiteY658" fmla="*/ 2279149 h 4480051"/>
              <a:gd name="connsiteX659" fmla="*/ 3742791 w 4144059"/>
              <a:gd name="connsiteY659" fmla="*/ 2285047 h 4480051"/>
              <a:gd name="connsiteX660" fmla="*/ 3750144 w 4144059"/>
              <a:gd name="connsiteY660" fmla="*/ 2288453 h 4480051"/>
              <a:gd name="connsiteX661" fmla="*/ 3755283 w 4144059"/>
              <a:gd name="connsiteY661" fmla="*/ 2291979 h 4480051"/>
              <a:gd name="connsiteX662" fmla="*/ 3754563 w 4144059"/>
              <a:gd name="connsiteY662" fmla="*/ 2290500 h 4480051"/>
              <a:gd name="connsiteX663" fmla="*/ 3750144 w 4144059"/>
              <a:gd name="connsiteY663" fmla="*/ 2288453 h 4480051"/>
              <a:gd name="connsiteX664" fmla="*/ 3749414 w 4144059"/>
              <a:gd name="connsiteY664" fmla="*/ 2287952 h 4480051"/>
              <a:gd name="connsiteX665" fmla="*/ 3743058 w 4144059"/>
              <a:gd name="connsiteY665" fmla="*/ 2279149 h 4480051"/>
              <a:gd name="connsiteX666" fmla="*/ 1161592 w 4144059"/>
              <a:gd name="connsiteY666" fmla="*/ 2253171 h 4480051"/>
              <a:gd name="connsiteX667" fmla="*/ 1153507 w 4144059"/>
              <a:gd name="connsiteY667" fmla="*/ 2259080 h 4480051"/>
              <a:gd name="connsiteX668" fmla="*/ 1161592 w 4144059"/>
              <a:gd name="connsiteY668" fmla="*/ 2253171 h 4480051"/>
              <a:gd name="connsiteX669" fmla="*/ 3821963 w 4144059"/>
              <a:gd name="connsiteY669" fmla="*/ 2236541 h 4480051"/>
              <a:gd name="connsiteX670" fmla="*/ 3795845 w 4144059"/>
              <a:gd name="connsiteY670" fmla="*/ 2250987 h 4480051"/>
              <a:gd name="connsiteX671" fmla="*/ 3809989 w 4144059"/>
              <a:gd name="connsiteY671" fmla="*/ 2245263 h 4480051"/>
              <a:gd name="connsiteX672" fmla="*/ 3821963 w 4144059"/>
              <a:gd name="connsiteY672" fmla="*/ 2236541 h 4480051"/>
              <a:gd name="connsiteX673" fmla="*/ 3766912 w 4144059"/>
              <a:gd name="connsiteY673" fmla="*/ 2234845 h 4480051"/>
              <a:gd name="connsiteX674" fmla="*/ 3755021 w 4144059"/>
              <a:gd name="connsiteY674" fmla="*/ 2257820 h 4480051"/>
              <a:gd name="connsiteX675" fmla="*/ 3776782 w 4144059"/>
              <a:gd name="connsiteY675" fmla="*/ 2237392 h 4480051"/>
              <a:gd name="connsiteX676" fmla="*/ 3766912 w 4144059"/>
              <a:gd name="connsiteY676" fmla="*/ 2234845 h 4480051"/>
              <a:gd name="connsiteX677" fmla="*/ 3783577 w 4144059"/>
              <a:gd name="connsiteY677" fmla="*/ 2227860 h 4480051"/>
              <a:gd name="connsiteX678" fmla="*/ 3787936 w 4144059"/>
              <a:gd name="connsiteY678" fmla="*/ 2233846 h 4480051"/>
              <a:gd name="connsiteX679" fmla="*/ 3783577 w 4144059"/>
              <a:gd name="connsiteY679" fmla="*/ 2227860 h 4480051"/>
              <a:gd name="connsiteX680" fmla="*/ 3734038 w 4144059"/>
              <a:gd name="connsiteY680" fmla="*/ 2222726 h 4480051"/>
              <a:gd name="connsiteX681" fmla="*/ 3753910 w 4144059"/>
              <a:gd name="connsiteY681" fmla="*/ 2231149 h 4480051"/>
              <a:gd name="connsiteX682" fmla="*/ 3734038 w 4144059"/>
              <a:gd name="connsiteY682" fmla="*/ 2222726 h 4480051"/>
              <a:gd name="connsiteX683" fmla="*/ 3820854 w 4144059"/>
              <a:gd name="connsiteY683" fmla="*/ 2209869 h 4480051"/>
              <a:gd name="connsiteX684" fmla="*/ 3811875 w 4144059"/>
              <a:gd name="connsiteY684" fmla="*/ 2216409 h 4480051"/>
              <a:gd name="connsiteX685" fmla="*/ 3820854 w 4144059"/>
              <a:gd name="connsiteY685" fmla="*/ 2209869 h 4480051"/>
              <a:gd name="connsiteX686" fmla="*/ 3946866 w 4144059"/>
              <a:gd name="connsiteY686" fmla="*/ 2200525 h 4480051"/>
              <a:gd name="connsiteX687" fmla="*/ 3946056 w 4144059"/>
              <a:gd name="connsiteY687" fmla="*/ 2205698 h 4480051"/>
              <a:gd name="connsiteX688" fmla="*/ 3946866 w 4144059"/>
              <a:gd name="connsiteY688" fmla="*/ 2200525 h 4480051"/>
              <a:gd name="connsiteX689" fmla="*/ 3479427 w 4144059"/>
              <a:gd name="connsiteY689" fmla="*/ 2194633 h 4480051"/>
              <a:gd name="connsiteX690" fmla="*/ 3475178 w 4144059"/>
              <a:gd name="connsiteY690" fmla="*/ 2200589 h 4480051"/>
              <a:gd name="connsiteX691" fmla="*/ 3485525 w 4144059"/>
              <a:gd name="connsiteY691" fmla="*/ 2202217 h 4480051"/>
              <a:gd name="connsiteX692" fmla="*/ 3486334 w 4144059"/>
              <a:gd name="connsiteY692" fmla="*/ 2197045 h 4480051"/>
              <a:gd name="connsiteX693" fmla="*/ 3479427 w 4144059"/>
              <a:gd name="connsiteY693" fmla="*/ 2194633 h 4480051"/>
              <a:gd name="connsiteX694" fmla="*/ 3858697 w 4144059"/>
              <a:gd name="connsiteY694" fmla="*/ 2190103 h 4480051"/>
              <a:gd name="connsiteX695" fmla="*/ 3856160 w 4144059"/>
              <a:gd name="connsiteY695" fmla="*/ 2191396 h 4480051"/>
              <a:gd name="connsiteX696" fmla="*/ 3852957 w 4144059"/>
              <a:gd name="connsiteY696" fmla="*/ 2191063 h 4480051"/>
              <a:gd name="connsiteX697" fmla="*/ 3843978 w 4144059"/>
              <a:gd name="connsiteY697" fmla="*/ 2197603 h 4480051"/>
              <a:gd name="connsiteX698" fmla="*/ 3856160 w 4144059"/>
              <a:gd name="connsiteY698" fmla="*/ 2191396 h 4480051"/>
              <a:gd name="connsiteX699" fmla="*/ 3864568 w 4144059"/>
              <a:gd name="connsiteY699" fmla="*/ 2192268 h 4480051"/>
              <a:gd name="connsiteX700" fmla="*/ 3858697 w 4144059"/>
              <a:gd name="connsiteY700" fmla="*/ 2190103 h 4480051"/>
              <a:gd name="connsiteX701" fmla="*/ 4015175 w 4144059"/>
              <a:gd name="connsiteY701" fmla="*/ 2187410 h 4480051"/>
              <a:gd name="connsiteX702" fmla="*/ 4010051 w 4144059"/>
              <a:gd name="connsiteY702" fmla="*/ 2196295 h 4480051"/>
              <a:gd name="connsiteX703" fmla="*/ 4014895 w 4144059"/>
              <a:gd name="connsiteY703" fmla="*/ 2204974 h 4480051"/>
              <a:gd name="connsiteX704" fmla="*/ 4014915 w 4144059"/>
              <a:gd name="connsiteY704" fmla="*/ 2205920 h 4480051"/>
              <a:gd name="connsiteX705" fmla="*/ 4015039 w 4144059"/>
              <a:gd name="connsiteY705" fmla="*/ 2211962 h 4480051"/>
              <a:gd name="connsiteX706" fmla="*/ 4008020 w 4144059"/>
              <a:gd name="connsiteY706" fmla="*/ 2222390 h 4480051"/>
              <a:gd name="connsiteX707" fmla="*/ 4014657 w 4144059"/>
              <a:gd name="connsiteY707" fmla="*/ 2224427 h 4480051"/>
              <a:gd name="connsiteX708" fmla="*/ 4015040 w 4144059"/>
              <a:gd name="connsiteY708" fmla="*/ 2211984 h 4480051"/>
              <a:gd name="connsiteX709" fmla="*/ 4015039 w 4144059"/>
              <a:gd name="connsiteY709" fmla="*/ 2211962 h 4480051"/>
              <a:gd name="connsiteX710" fmla="*/ 4017092 w 4144059"/>
              <a:gd name="connsiteY710" fmla="*/ 2208911 h 4480051"/>
              <a:gd name="connsiteX711" fmla="*/ 4014895 w 4144059"/>
              <a:gd name="connsiteY711" fmla="*/ 2204974 h 4480051"/>
              <a:gd name="connsiteX712" fmla="*/ 4014791 w 4144059"/>
              <a:gd name="connsiteY712" fmla="*/ 2199855 h 4480051"/>
              <a:gd name="connsiteX713" fmla="*/ 4015175 w 4144059"/>
              <a:gd name="connsiteY713" fmla="*/ 2187410 h 4480051"/>
              <a:gd name="connsiteX714" fmla="*/ 3866000 w 4144059"/>
              <a:gd name="connsiteY714" fmla="*/ 2158666 h 4480051"/>
              <a:gd name="connsiteX715" fmla="*/ 3859199 w 4144059"/>
              <a:gd name="connsiteY715" fmla="*/ 2168197 h 4480051"/>
              <a:gd name="connsiteX716" fmla="*/ 3867364 w 4144059"/>
              <a:gd name="connsiteY716" fmla="*/ 2166831 h 4480051"/>
              <a:gd name="connsiteX717" fmla="*/ 3866000 w 4144059"/>
              <a:gd name="connsiteY717" fmla="*/ 2158666 h 4480051"/>
              <a:gd name="connsiteX718" fmla="*/ 3773456 w 4144059"/>
              <a:gd name="connsiteY718" fmla="*/ 2157370 h 4480051"/>
              <a:gd name="connsiteX719" fmla="*/ 3779996 w 4144059"/>
              <a:gd name="connsiteY719" fmla="*/ 2166349 h 4480051"/>
              <a:gd name="connsiteX720" fmla="*/ 3773456 w 4144059"/>
              <a:gd name="connsiteY720" fmla="*/ 2157370 h 4480051"/>
              <a:gd name="connsiteX721" fmla="*/ 1162345 w 4144059"/>
              <a:gd name="connsiteY721" fmla="*/ 2135328 h 4480051"/>
              <a:gd name="connsiteX722" fmla="*/ 1147390 w 4144059"/>
              <a:gd name="connsiteY722" fmla="*/ 2160208 h 4480051"/>
              <a:gd name="connsiteX723" fmla="*/ 1169465 w 4144059"/>
              <a:gd name="connsiteY723" fmla="*/ 2156475 h 4480051"/>
              <a:gd name="connsiteX724" fmla="*/ 1167705 w 4144059"/>
              <a:gd name="connsiteY724" fmla="*/ 2137095 h 4480051"/>
              <a:gd name="connsiteX725" fmla="*/ 1162345 w 4144059"/>
              <a:gd name="connsiteY725" fmla="*/ 2135328 h 4480051"/>
              <a:gd name="connsiteX726" fmla="*/ 3797500 w 4144059"/>
              <a:gd name="connsiteY726" fmla="*/ 2131629 h 4480051"/>
              <a:gd name="connsiteX727" fmla="*/ 3789781 w 4144059"/>
              <a:gd name="connsiteY727" fmla="*/ 2154639 h 4480051"/>
              <a:gd name="connsiteX728" fmla="*/ 3811546 w 4144059"/>
              <a:gd name="connsiteY728" fmla="*/ 2134209 h 4480051"/>
              <a:gd name="connsiteX729" fmla="*/ 3797500 w 4144059"/>
              <a:gd name="connsiteY729" fmla="*/ 2131629 h 4480051"/>
              <a:gd name="connsiteX730" fmla="*/ 3979579 w 4144059"/>
              <a:gd name="connsiteY730" fmla="*/ 2131469 h 4480051"/>
              <a:gd name="connsiteX731" fmla="*/ 3979546 w 4144059"/>
              <a:gd name="connsiteY731" fmla="*/ 2136237 h 4480051"/>
              <a:gd name="connsiteX732" fmla="*/ 3974996 w 4144059"/>
              <a:gd name="connsiteY732" fmla="*/ 2141680 h 4480051"/>
              <a:gd name="connsiteX733" fmla="*/ 3979486 w 4144059"/>
              <a:gd name="connsiteY733" fmla="*/ 2144703 h 4480051"/>
              <a:gd name="connsiteX734" fmla="*/ 3979546 w 4144059"/>
              <a:gd name="connsiteY734" fmla="*/ 2136237 h 4480051"/>
              <a:gd name="connsiteX735" fmla="*/ 3981114 w 4144059"/>
              <a:gd name="connsiteY735" fmla="*/ 2134362 h 4480051"/>
              <a:gd name="connsiteX736" fmla="*/ 3979579 w 4144059"/>
              <a:gd name="connsiteY736" fmla="*/ 2131469 h 4480051"/>
              <a:gd name="connsiteX737" fmla="*/ 4015395 w 4144059"/>
              <a:gd name="connsiteY737" fmla="*/ 2118549 h 4480051"/>
              <a:gd name="connsiteX738" fmla="*/ 4033094 w 4144059"/>
              <a:gd name="connsiteY738" fmla="*/ 2123981 h 4480051"/>
              <a:gd name="connsiteX739" fmla="*/ 4015395 w 4144059"/>
              <a:gd name="connsiteY739" fmla="*/ 2118549 h 4480051"/>
              <a:gd name="connsiteX740" fmla="*/ 3845829 w 4144059"/>
              <a:gd name="connsiteY740" fmla="*/ 2118397 h 4480051"/>
              <a:gd name="connsiteX741" fmla="*/ 3850189 w 4144059"/>
              <a:gd name="connsiteY741" fmla="*/ 2124383 h 4480051"/>
              <a:gd name="connsiteX742" fmla="*/ 3845829 w 4144059"/>
              <a:gd name="connsiteY742" fmla="*/ 2118397 h 4480051"/>
              <a:gd name="connsiteX743" fmla="*/ 3921489 w 4144059"/>
              <a:gd name="connsiteY743" fmla="*/ 2109090 h 4480051"/>
              <a:gd name="connsiteX744" fmla="*/ 3915504 w 4144059"/>
              <a:gd name="connsiteY744" fmla="*/ 2113449 h 4480051"/>
              <a:gd name="connsiteX745" fmla="*/ 3921489 w 4144059"/>
              <a:gd name="connsiteY745" fmla="*/ 2109090 h 4480051"/>
              <a:gd name="connsiteX746" fmla="*/ 3936155 w 4144059"/>
              <a:gd name="connsiteY746" fmla="*/ 2066345 h 4480051"/>
              <a:gd name="connsiteX747" fmla="*/ 3937079 w 4144059"/>
              <a:gd name="connsiteY747" fmla="*/ 2126859 h 4480051"/>
              <a:gd name="connsiteX748" fmla="*/ 3936982 w 4144059"/>
              <a:gd name="connsiteY748" fmla="*/ 2129936 h 4480051"/>
              <a:gd name="connsiteX749" fmla="*/ 3936744 w 4144059"/>
              <a:gd name="connsiteY749" fmla="*/ 2130035 h 4480051"/>
              <a:gd name="connsiteX750" fmla="*/ 3936934 w 4144059"/>
              <a:gd name="connsiteY750" fmla="*/ 2131463 h 4480051"/>
              <a:gd name="connsiteX751" fmla="*/ 3936982 w 4144059"/>
              <a:gd name="connsiteY751" fmla="*/ 2129936 h 4480051"/>
              <a:gd name="connsiteX752" fmla="*/ 3951268 w 4144059"/>
              <a:gd name="connsiteY752" fmla="*/ 2124039 h 4480051"/>
              <a:gd name="connsiteX753" fmla="*/ 3968034 w 4144059"/>
              <a:gd name="connsiteY753" fmla="*/ 2116405 h 4480051"/>
              <a:gd name="connsiteX754" fmla="*/ 3936155 w 4144059"/>
              <a:gd name="connsiteY754" fmla="*/ 2066345 h 4480051"/>
              <a:gd name="connsiteX755" fmla="*/ 3803217 w 4144059"/>
              <a:gd name="connsiteY755" fmla="*/ 2066281 h 4480051"/>
              <a:gd name="connsiteX756" fmla="*/ 3791115 w 4144059"/>
              <a:gd name="connsiteY756" fmla="*/ 2112450 h 4480051"/>
              <a:gd name="connsiteX757" fmla="*/ 3808775 w 4144059"/>
              <a:gd name="connsiteY757" fmla="*/ 2067525 h 4480051"/>
              <a:gd name="connsiteX758" fmla="*/ 3803217 w 4144059"/>
              <a:gd name="connsiteY758" fmla="*/ 2066281 h 4480051"/>
              <a:gd name="connsiteX759" fmla="*/ 4077481 w 4144059"/>
              <a:gd name="connsiteY759" fmla="*/ 2060734 h 4480051"/>
              <a:gd name="connsiteX760" fmla="*/ 4073880 w 4144059"/>
              <a:gd name="connsiteY760" fmla="*/ 2066793 h 4480051"/>
              <a:gd name="connsiteX761" fmla="*/ 4079865 w 4144059"/>
              <a:gd name="connsiteY761" fmla="*/ 2062434 h 4480051"/>
              <a:gd name="connsiteX762" fmla="*/ 4077481 w 4144059"/>
              <a:gd name="connsiteY762" fmla="*/ 2060734 h 4480051"/>
              <a:gd name="connsiteX763" fmla="*/ 3976978 w 4144059"/>
              <a:gd name="connsiteY763" fmla="*/ 2059513 h 4480051"/>
              <a:gd name="connsiteX764" fmla="*/ 3979712 w 4144059"/>
              <a:gd name="connsiteY764" fmla="*/ 2075842 h 4480051"/>
              <a:gd name="connsiteX765" fmla="*/ 3976978 w 4144059"/>
              <a:gd name="connsiteY765" fmla="*/ 2059513 h 4480051"/>
              <a:gd name="connsiteX766" fmla="*/ 1120650 w 4144059"/>
              <a:gd name="connsiteY766" fmla="*/ 2055739 h 4480051"/>
              <a:gd name="connsiteX767" fmla="*/ 1120444 w 4144059"/>
              <a:gd name="connsiteY767" fmla="*/ 2072425 h 4480051"/>
              <a:gd name="connsiteX768" fmla="*/ 1120650 w 4144059"/>
              <a:gd name="connsiteY768" fmla="*/ 2055739 h 4480051"/>
              <a:gd name="connsiteX769" fmla="*/ 4077470 w 4144059"/>
              <a:gd name="connsiteY769" fmla="*/ 2048148 h 4480051"/>
              <a:gd name="connsiteX770" fmla="*/ 4074138 w 4144059"/>
              <a:gd name="connsiteY770" fmla="*/ 2048287 h 4480051"/>
              <a:gd name="connsiteX771" fmla="*/ 4076317 w 4144059"/>
              <a:gd name="connsiteY771" fmla="*/ 2051278 h 4480051"/>
              <a:gd name="connsiteX772" fmla="*/ 4077470 w 4144059"/>
              <a:gd name="connsiteY772" fmla="*/ 2048148 h 4480051"/>
              <a:gd name="connsiteX773" fmla="*/ 4040930 w 4144059"/>
              <a:gd name="connsiteY773" fmla="*/ 2046710 h 4480051"/>
              <a:gd name="connsiteX774" fmla="*/ 4051011 w 4144059"/>
              <a:gd name="connsiteY774" fmla="*/ 2060549 h 4480051"/>
              <a:gd name="connsiteX775" fmla="*/ 4053742 w 4144059"/>
              <a:gd name="connsiteY775" fmla="*/ 2076880 h 4480051"/>
              <a:gd name="connsiteX776" fmla="*/ 4062981 w 4144059"/>
              <a:gd name="connsiteY776" fmla="*/ 2051830 h 4480051"/>
              <a:gd name="connsiteX777" fmla="*/ 4042293 w 4144059"/>
              <a:gd name="connsiteY777" fmla="*/ 2048579 h 4480051"/>
              <a:gd name="connsiteX778" fmla="*/ 4040930 w 4144059"/>
              <a:gd name="connsiteY778" fmla="*/ 2046710 h 4480051"/>
              <a:gd name="connsiteX779" fmla="*/ 3440056 w 4144059"/>
              <a:gd name="connsiteY779" fmla="*/ 2044690 h 4480051"/>
              <a:gd name="connsiteX780" fmla="*/ 3441045 w 4144059"/>
              <a:gd name="connsiteY780" fmla="*/ 2046834 h 4480051"/>
              <a:gd name="connsiteX781" fmla="*/ 3446217 w 4144059"/>
              <a:gd name="connsiteY781" fmla="*/ 2047644 h 4480051"/>
              <a:gd name="connsiteX782" fmla="*/ 3440056 w 4144059"/>
              <a:gd name="connsiteY782" fmla="*/ 2044690 h 4480051"/>
              <a:gd name="connsiteX783" fmla="*/ 2238176 w 4144059"/>
              <a:gd name="connsiteY783" fmla="*/ 2043615 h 4480051"/>
              <a:gd name="connsiteX784" fmla="*/ 2232566 w 4144059"/>
              <a:gd name="connsiteY784" fmla="*/ 2047701 h 4480051"/>
              <a:gd name="connsiteX785" fmla="*/ 2238176 w 4144059"/>
              <a:gd name="connsiteY785" fmla="*/ 2043615 h 4480051"/>
              <a:gd name="connsiteX786" fmla="*/ 1878726 w 4144059"/>
              <a:gd name="connsiteY786" fmla="*/ 2039790 h 4480051"/>
              <a:gd name="connsiteX787" fmla="*/ 1887444 w 4144059"/>
              <a:gd name="connsiteY787" fmla="*/ 2051760 h 4480051"/>
              <a:gd name="connsiteX788" fmla="*/ 1878726 w 4144059"/>
              <a:gd name="connsiteY788" fmla="*/ 2039790 h 4480051"/>
              <a:gd name="connsiteX789" fmla="*/ 3994380 w 4144059"/>
              <a:gd name="connsiteY789" fmla="*/ 2033101 h 4480051"/>
              <a:gd name="connsiteX790" fmla="*/ 3996558 w 4144059"/>
              <a:gd name="connsiteY790" fmla="*/ 2036091 h 4480051"/>
              <a:gd name="connsiteX791" fmla="*/ 3994380 w 4144059"/>
              <a:gd name="connsiteY791" fmla="*/ 2033101 h 4480051"/>
              <a:gd name="connsiteX792" fmla="*/ 2132823 w 4144059"/>
              <a:gd name="connsiteY792" fmla="*/ 2018447 h 4480051"/>
              <a:gd name="connsiteX793" fmla="*/ 2130751 w 4144059"/>
              <a:gd name="connsiteY793" fmla="*/ 2021101 h 4480051"/>
              <a:gd name="connsiteX794" fmla="*/ 2135920 w 4144059"/>
              <a:gd name="connsiteY794" fmla="*/ 2021913 h 4480051"/>
              <a:gd name="connsiteX795" fmla="*/ 2132823 w 4144059"/>
              <a:gd name="connsiteY795" fmla="*/ 2018447 h 4480051"/>
              <a:gd name="connsiteX796" fmla="*/ 3912438 w 4144059"/>
              <a:gd name="connsiteY796" fmla="*/ 2014923 h 4480051"/>
              <a:gd name="connsiteX797" fmla="*/ 3904272 w 4144059"/>
              <a:gd name="connsiteY797" fmla="*/ 2016287 h 4480051"/>
              <a:gd name="connsiteX798" fmla="*/ 3905640 w 4144059"/>
              <a:gd name="connsiteY798" fmla="*/ 2024451 h 4480051"/>
              <a:gd name="connsiteX799" fmla="*/ 3912438 w 4144059"/>
              <a:gd name="connsiteY799" fmla="*/ 2014923 h 4480051"/>
              <a:gd name="connsiteX800" fmla="*/ 4026446 w 4144059"/>
              <a:gd name="connsiteY800" fmla="*/ 2010317 h 4480051"/>
              <a:gd name="connsiteX801" fmla="*/ 4009340 w 4144059"/>
              <a:gd name="connsiteY801" fmla="*/ 2022204 h 4480051"/>
              <a:gd name="connsiteX802" fmla="*/ 4029473 w 4144059"/>
              <a:gd name="connsiteY802" fmla="*/ 2012117 h 4480051"/>
              <a:gd name="connsiteX803" fmla="*/ 4026446 w 4144059"/>
              <a:gd name="connsiteY803" fmla="*/ 2010317 h 4480051"/>
              <a:gd name="connsiteX804" fmla="*/ 113225 w 4144059"/>
              <a:gd name="connsiteY804" fmla="*/ 2002942 h 4480051"/>
              <a:gd name="connsiteX805" fmla="*/ 106632 w 4144059"/>
              <a:gd name="connsiteY805" fmla="*/ 2003112 h 4480051"/>
              <a:gd name="connsiteX806" fmla="*/ 115234 w 4144059"/>
              <a:gd name="connsiteY806" fmla="*/ 2009224 h 4480051"/>
              <a:gd name="connsiteX807" fmla="*/ 113225 w 4144059"/>
              <a:gd name="connsiteY807" fmla="*/ 2002942 h 4480051"/>
              <a:gd name="connsiteX808" fmla="*/ 441804 w 4144059"/>
              <a:gd name="connsiteY808" fmla="*/ 1997922 h 4480051"/>
              <a:gd name="connsiteX809" fmla="*/ 445017 w 4144059"/>
              <a:gd name="connsiteY809" fmla="*/ 2007973 h 4480051"/>
              <a:gd name="connsiteX810" fmla="*/ 441804 w 4144059"/>
              <a:gd name="connsiteY810" fmla="*/ 1997922 h 4480051"/>
              <a:gd name="connsiteX811" fmla="*/ 2277200 w 4144059"/>
              <a:gd name="connsiteY811" fmla="*/ 1993438 h 4480051"/>
              <a:gd name="connsiteX812" fmla="*/ 2274720 w 4144059"/>
              <a:gd name="connsiteY812" fmla="*/ 1998678 h 4480051"/>
              <a:gd name="connsiteX813" fmla="*/ 2280705 w 4144059"/>
              <a:gd name="connsiteY813" fmla="*/ 1994319 h 4480051"/>
              <a:gd name="connsiteX814" fmla="*/ 2277200 w 4144059"/>
              <a:gd name="connsiteY814" fmla="*/ 1993438 h 4480051"/>
              <a:gd name="connsiteX815" fmla="*/ 125065 w 4144059"/>
              <a:gd name="connsiteY815" fmla="*/ 1990157 h 4480051"/>
              <a:gd name="connsiteX816" fmla="*/ 120105 w 4144059"/>
              <a:gd name="connsiteY816" fmla="*/ 1993265 h 4480051"/>
              <a:gd name="connsiteX817" fmla="*/ 127460 w 4144059"/>
              <a:gd name="connsiteY817" fmla="*/ 1992022 h 4480051"/>
              <a:gd name="connsiteX818" fmla="*/ 125065 w 4144059"/>
              <a:gd name="connsiteY818" fmla="*/ 1990157 h 4480051"/>
              <a:gd name="connsiteX819" fmla="*/ 1937209 w 4144059"/>
              <a:gd name="connsiteY819" fmla="*/ 1988033 h 4480051"/>
              <a:gd name="connsiteX820" fmla="*/ 1939387 w 4144059"/>
              <a:gd name="connsiteY820" fmla="*/ 1991024 h 4480051"/>
              <a:gd name="connsiteX821" fmla="*/ 1937209 w 4144059"/>
              <a:gd name="connsiteY821" fmla="*/ 1988033 h 4480051"/>
              <a:gd name="connsiteX822" fmla="*/ 2179445 w 4144059"/>
              <a:gd name="connsiteY822" fmla="*/ 1981057 h 4480051"/>
              <a:gd name="connsiteX823" fmla="*/ 2179915 w 4144059"/>
              <a:gd name="connsiteY823" fmla="*/ 1982362 h 4480051"/>
              <a:gd name="connsiteX824" fmla="*/ 2179406 w 4144059"/>
              <a:gd name="connsiteY824" fmla="*/ 1982873 h 4480051"/>
              <a:gd name="connsiteX825" fmla="*/ 2179445 w 4144059"/>
              <a:gd name="connsiteY825" fmla="*/ 1981057 h 4480051"/>
              <a:gd name="connsiteX826" fmla="*/ 440354 w 4144059"/>
              <a:gd name="connsiteY826" fmla="*/ 1980380 h 4480051"/>
              <a:gd name="connsiteX827" fmla="*/ 437346 w 4144059"/>
              <a:gd name="connsiteY827" fmla="*/ 1980510 h 4480051"/>
              <a:gd name="connsiteX828" fmla="*/ 439316 w 4144059"/>
              <a:gd name="connsiteY828" fmla="*/ 1983206 h 4480051"/>
              <a:gd name="connsiteX829" fmla="*/ 440354 w 4144059"/>
              <a:gd name="connsiteY829" fmla="*/ 1980380 h 4480051"/>
              <a:gd name="connsiteX830" fmla="*/ 333292 w 4144059"/>
              <a:gd name="connsiteY830" fmla="*/ 1973879 h 4480051"/>
              <a:gd name="connsiteX831" fmla="*/ 329872 w 4144059"/>
              <a:gd name="connsiteY831" fmla="*/ 1980513 h 4480051"/>
              <a:gd name="connsiteX832" fmla="*/ 333292 w 4144059"/>
              <a:gd name="connsiteY832" fmla="*/ 1973879 h 4480051"/>
              <a:gd name="connsiteX833" fmla="*/ 2077368 w 4144059"/>
              <a:gd name="connsiteY833" fmla="*/ 1972962 h 4480051"/>
              <a:gd name="connsiteX834" fmla="*/ 2081727 w 4144059"/>
              <a:gd name="connsiteY834" fmla="*/ 1978947 h 4480051"/>
              <a:gd name="connsiteX835" fmla="*/ 2077368 w 4144059"/>
              <a:gd name="connsiteY835" fmla="*/ 1972962 h 4480051"/>
              <a:gd name="connsiteX836" fmla="*/ 1966318 w 4144059"/>
              <a:gd name="connsiteY836" fmla="*/ 1971408 h 4480051"/>
              <a:gd name="connsiteX837" fmla="*/ 1966318 w 4144059"/>
              <a:gd name="connsiteY837" fmla="*/ 1971408 h 4480051"/>
              <a:gd name="connsiteX838" fmla="*/ 2216348 w 4144059"/>
              <a:gd name="connsiteY838" fmla="*/ 1969631 h 4480051"/>
              <a:gd name="connsiteX839" fmla="*/ 2197949 w 4144059"/>
              <a:gd name="connsiteY839" fmla="*/ 1981315 h 4480051"/>
              <a:gd name="connsiteX840" fmla="*/ 2225990 w 4144059"/>
              <a:gd name="connsiteY840" fmla="*/ 1988371 h 4480051"/>
              <a:gd name="connsiteX841" fmla="*/ 2216348 w 4144059"/>
              <a:gd name="connsiteY841" fmla="*/ 1969631 h 4480051"/>
              <a:gd name="connsiteX842" fmla="*/ 205191 w 4144059"/>
              <a:gd name="connsiteY842" fmla="*/ 1968285 h 4480051"/>
              <a:gd name="connsiteX843" fmla="*/ 209858 w 4144059"/>
              <a:gd name="connsiteY843" fmla="*/ 1969012 h 4480051"/>
              <a:gd name="connsiteX844" fmla="*/ 205191 w 4144059"/>
              <a:gd name="connsiteY844" fmla="*/ 1968285 h 4480051"/>
              <a:gd name="connsiteX845" fmla="*/ 4055299 w 4144059"/>
              <a:gd name="connsiteY845" fmla="*/ 1965827 h 4480051"/>
              <a:gd name="connsiteX846" fmla="*/ 4078978 w 4144059"/>
              <a:gd name="connsiteY846" fmla="*/ 1966899 h 4480051"/>
              <a:gd name="connsiteX847" fmla="*/ 4055299 w 4144059"/>
              <a:gd name="connsiteY847" fmla="*/ 1965827 h 4480051"/>
              <a:gd name="connsiteX848" fmla="*/ 2261899 w 4144059"/>
              <a:gd name="connsiteY848" fmla="*/ 1962216 h 4480051"/>
              <a:gd name="connsiteX849" fmla="*/ 2252664 w 4144059"/>
              <a:gd name="connsiteY849" fmla="*/ 1987263 h 4480051"/>
              <a:gd name="connsiteX850" fmla="*/ 2261899 w 4144059"/>
              <a:gd name="connsiteY850" fmla="*/ 1962216 h 4480051"/>
              <a:gd name="connsiteX851" fmla="*/ 460951 w 4144059"/>
              <a:gd name="connsiteY851" fmla="*/ 1961194 h 4480051"/>
              <a:gd name="connsiteX852" fmla="*/ 455484 w 4144059"/>
              <a:gd name="connsiteY852" fmla="*/ 1971391 h 4480051"/>
              <a:gd name="connsiteX853" fmla="*/ 466262 w 4144059"/>
              <a:gd name="connsiteY853" fmla="*/ 1963513 h 4480051"/>
              <a:gd name="connsiteX854" fmla="*/ 460951 w 4144059"/>
              <a:gd name="connsiteY854" fmla="*/ 1961194 h 4480051"/>
              <a:gd name="connsiteX855" fmla="*/ 114999 w 4144059"/>
              <a:gd name="connsiteY855" fmla="*/ 1960825 h 4480051"/>
              <a:gd name="connsiteX856" fmla="*/ 115130 w 4144059"/>
              <a:gd name="connsiteY856" fmla="*/ 1963831 h 4480051"/>
              <a:gd name="connsiteX857" fmla="*/ 117823 w 4144059"/>
              <a:gd name="connsiteY857" fmla="*/ 1961863 h 4480051"/>
              <a:gd name="connsiteX858" fmla="*/ 114999 w 4144059"/>
              <a:gd name="connsiteY858" fmla="*/ 1960825 h 4480051"/>
              <a:gd name="connsiteX859" fmla="*/ 2300072 w 4144059"/>
              <a:gd name="connsiteY859" fmla="*/ 1959601 h 4480051"/>
              <a:gd name="connsiteX860" fmla="*/ 2296736 w 4144059"/>
              <a:gd name="connsiteY860" fmla="*/ 1959740 h 4480051"/>
              <a:gd name="connsiteX861" fmla="*/ 2298916 w 4144059"/>
              <a:gd name="connsiteY861" fmla="*/ 1962734 h 4480051"/>
              <a:gd name="connsiteX862" fmla="*/ 2300072 w 4144059"/>
              <a:gd name="connsiteY862" fmla="*/ 1959601 h 4480051"/>
              <a:gd name="connsiteX863" fmla="*/ 1095153 w 4144059"/>
              <a:gd name="connsiteY863" fmla="*/ 1958628 h 4480051"/>
              <a:gd name="connsiteX864" fmla="*/ 1092457 w 4144059"/>
              <a:gd name="connsiteY864" fmla="*/ 1960598 h 4480051"/>
              <a:gd name="connsiteX865" fmla="*/ 1095153 w 4144059"/>
              <a:gd name="connsiteY865" fmla="*/ 1958628 h 4480051"/>
              <a:gd name="connsiteX866" fmla="*/ 1133915 w 4144059"/>
              <a:gd name="connsiteY866" fmla="*/ 1955103 h 4480051"/>
              <a:gd name="connsiteX867" fmla="*/ 1142265 w 4144059"/>
              <a:gd name="connsiteY867" fmla="*/ 1970509 h 4480051"/>
              <a:gd name="connsiteX868" fmla="*/ 1143829 w 4144059"/>
              <a:gd name="connsiteY868" fmla="*/ 1970203 h 4480051"/>
              <a:gd name="connsiteX869" fmla="*/ 1145063 w 4144059"/>
              <a:gd name="connsiteY869" fmla="*/ 1971951 h 4480051"/>
              <a:gd name="connsiteX870" fmla="*/ 1148424 w 4144059"/>
              <a:gd name="connsiteY870" fmla="*/ 1969302 h 4480051"/>
              <a:gd name="connsiteX871" fmla="*/ 1143829 w 4144059"/>
              <a:gd name="connsiteY871" fmla="*/ 1970203 h 4480051"/>
              <a:gd name="connsiteX872" fmla="*/ 1141364 w 4144059"/>
              <a:gd name="connsiteY872" fmla="*/ 1966711 h 4480051"/>
              <a:gd name="connsiteX873" fmla="*/ 1133915 w 4144059"/>
              <a:gd name="connsiteY873" fmla="*/ 1955103 h 4480051"/>
              <a:gd name="connsiteX874" fmla="*/ 3363132 w 4144059"/>
              <a:gd name="connsiteY874" fmla="*/ 1952442 h 4480051"/>
              <a:gd name="connsiteX875" fmla="*/ 3368860 w 4144059"/>
              <a:gd name="connsiteY875" fmla="*/ 1966591 h 4480051"/>
              <a:gd name="connsiteX876" fmla="*/ 3363132 w 4144059"/>
              <a:gd name="connsiteY876" fmla="*/ 1952442 h 4480051"/>
              <a:gd name="connsiteX877" fmla="*/ 341452 w 4144059"/>
              <a:gd name="connsiteY877" fmla="*/ 1948282 h 4480051"/>
              <a:gd name="connsiteX878" fmla="*/ 341582 w 4144059"/>
              <a:gd name="connsiteY878" fmla="*/ 1951286 h 4480051"/>
              <a:gd name="connsiteX879" fmla="*/ 344275 w 4144059"/>
              <a:gd name="connsiteY879" fmla="*/ 1949317 h 4480051"/>
              <a:gd name="connsiteX880" fmla="*/ 341452 w 4144059"/>
              <a:gd name="connsiteY880" fmla="*/ 1948282 h 4480051"/>
              <a:gd name="connsiteX881" fmla="*/ 435792 w 4144059"/>
              <a:gd name="connsiteY881" fmla="*/ 1944444 h 4480051"/>
              <a:gd name="connsiteX882" fmla="*/ 432806 w 4144059"/>
              <a:gd name="connsiteY882" fmla="*/ 1954755 h 4480051"/>
              <a:gd name="connsiteX883" fmla="*/ 431645 w 4144059"/>
              <a:gd name="connsiteY883" fmla="*/ 1955743 h 4480051"/>
              <a:gd name="connsiteX884" fmla="*/ 431314 w 4144059"/>
              <a:gd name="connsiteY884" fmla="*/ 1956445 h 4480051"/>
              <a:gd name="connsiteX885" fmla="*/ 420869 w 4144059"/>
              <a:gd name="connsiteY885" fmla="*/ 1963617 h 4480051"/>
              <a:gd name="connsiteX886" fmla="*/ 427190 w 4144059"/>
              <a:gd name="connsiteY886" fmla="*/ 1965199 h 4480051"/>
              <a:gd name="connsiteX887" fmla="*/ 431314 w 4144059"/>
              <a:gd name="connsiteY887" fmla="*/ 1956445 h 4480051"/>
              <a:gd name="connsiteX888" fmla="*/ 432565 w 4144059"/>
              <a:gd name="connsiteY888" fmla="*/ 1955585 h 4480051"/>
              <a:gd name="connsiteX889" fmla="*/ 432806 w 4144059"/>
              <a:gd name="connsiteY889" fmla="*/ 1954755 h 4480051"/>
              <a:gd name="connsiteX890" fmla="*/ 440249 w 4144059"/>
              <a:gd name="connsiteY890" fmla="*/ 1948421 h 4480051"/>
              <a:gd name="connsiteX891" fmla="*/ 435792 w 4144059"/>
              <a:gd name="connsiteY891" fmla="*/ 1944444 h 4480051"/>
              <a:gd name="connsiteX892" fmla="*/ 2113138 w 4144059"/>
              <a:gd name="connsiteY892" fmla="*/ 1943475 h 4480051"/>
              <a:gd name="connsiteX893" fmla="*/ 2116268 w 4144059"/>
              <a:gd name="connsiteY893" fmla="*/ 1944628 h 4480051"/>
              <a:gd name="connsiteX894" fmla="*/ 2113276 w 4144059"/>
              <a:gd name="connsiteY894" fmla="*/ 1946807 h 4480051"/>
              <a:gd name="connsiteX895" fmla="*/ 2113138 w 4144059"/>
              <a:gd name="connsiteY895" fmla="*/ 1943475 h 4480051"/>
              <a:gd name="connsiteX896" fmla="*/ 3923818 w 4144059"/>
              <a:gd name="connsiteY896" fmla="*/ 1942514 h 4480051"/>
              <a:gd name="connsiteX897" fmla="*/ 3925186 w 4144059"/>
              <a:gd name="connsiteY897" fmla="*/ 1950678 h 4480051"/>
              <a:gd name="connsiteX898" fmla="*/ 3934161 w 4144059"/>
              <a:gd name="connsiteY898" fmla="*/ 1944140 h 4480051"/>
              <a:gd name="connsiteX899" fmla="*/ 3923818 w 4144059"/>
              <a:gd name="connsiteY899" fmla="*/ 1942514 h 4480051"/>
              <a:gd name="connsiteX900" fmla="*/ 99376 w 4144059"/>
              <a:gd name="connsiteY900" fmla="*/ 1942274 h 4480051"/>
              <a:gd name="connsiteX901" fmla="*/ 101861 w 4144059"/>
              <a:gd name="connsiteY901" fmla="*/ 1956993 h 4480051"/>
              <a:gd name="connsiteX902" fmla="*/ 99376 w 4144059"/>
              <a:gd name="connsiteY902" fmla="*/ 1942274 h 4480051"/>
              <a:gd name="connsiteX903" fmla="*/ 419428 w 4144059"/>
              <a:gd name="connsiteY903" fmla="*/ 1938316 h 4480051"/>
              <a:gd name="connsiteX904" fmla="*/ 415166 w 4144059"/>
              <a:gd name="connsiteY904" fmla="*/ 1938847 h 4480051"/>
              <a:gd name="connsiteX905" fmla="*/ 419104 w 4144059"/>
              <a:gd name="connsiteY905" fmla="*/ 1944236 h 4480051"/>
              <a:gd name="connsiteX906" fmla="*/ 419428 w 4144059"/>
              <a:gd name="connsiteY906" fmla="*/ 1938316 h 4480051"/>
              <a:gd name="connsiteX907" fmla="*/ 258361 w 4144059"/>
              <a:gd name="connsiteY907" fmla="*/ 1933565 h 4480051"/>
              <a:gd name="connsiteX908" fmla="*/ 261571 w 4144059"/>
              <a:gd name="connsiteY908" fmla="*/ 1943617 h 4480051"/>
              <a:gd name="connsiteX909" fmla="*/ 258361 w 4144059"/>
              <a:gd name="connsiteY909" fmla="*/ 1933565 h 4480051"/>
              <a:gd name="connsiteX910" fmla="*/ 376924 w 4144059"/>
              <a:gd name="connsiteY910" fmla="*/ 1927526 h 4480051"/>
              <a:gd name="connsiteX911" fmla="*/ 373917 w 4144059"/>
              <a:gd name="connsiteY911" fmla="*/ 1927655 h 4480051"/>
              <a:gd name="connsiteX912" fmla="*/ 375888 w 4144059"/>
              <a:gd name="connsiteY912" fmla="*/ 1930350 h 4480051"/>
              <a:gd name="connsiteX913" fmla="*/ 376924 w 4144059"/>
              <a:gd name="connsiteY913" fmla="*/ 1927526 h 4480051"/>
              <a:gd name="connsiteX914" fmla="*/ 3973649 w 4144059"/>
              <a:gd name="connsiteY914" fmla="*/ 1926828 h 4480051"/>
              <a:gd name="connsiteX915" fmla="*/ 3968444 w 4144059"/>
              <a:gd name="connsiteY915" fmla="*/ 1928329 h 4480051"/>
              <a:gd name="connsiteX916" fmla="*/ 3975798 w 4144059"/>
              <a:gd name="connsiteY916" fmla="*/ 1932133 h 4480051"/>
              <a:gd name="connsiteX917" fmla="*/ 3976608 w 4144059"/>
              <a:gd name="connsiteY917" fmla="*/ 1926961 h 4480051"/>
              <a:gd name="connsiteX918" fmla="*/ 3973649 w 4144059"/>
              <a:gd name="connsiteY918" fmla="*/ 1926828 h 4480051"/>
              <a:gd name="connsiteX919" fmla="*/ 130856 w 4144059"/>
              <a:gd name="connsiteY919" fmla="*/ 1920302 h 4480051"/>
              <a:gd name="connsiteX920" fmla="*/ 130984 w 4144059"/>
              <a:gd name="connsiteY920" fmla="*/ 1923307 h 4480051"/>
              <a:gd name="connsiteX921" fmla="*/ 133680 w 4144059"/>
              <a:gd name="connsiteY921" fmla="*/ 1921337 h 4480051"/>
              <a:gd name="connsiteX922" fmla="*/ 130856 w 4144059"/>
              <a:gd name="connsiteY922" fmla="*/ 1920302 h 4480051"/>
              <a:gd name="connsiteX923" fmla="*/ 1540907 w 4144059"/>
              <a:gd name="connsiteY923" fmla="*/ 1918095 h 4480051"/>
              <a:gd name="connsiteX924" fmla="*/ 1542878 w 4144059"/>
              <a:gd name="connsiteY924" fmla="*/ 1920790 h 4480051"/>
              <a:gd name="connsiteX925" fmla="*/ 1540907 w 4144059"/>
              <a:gd name="connsiteY925" fmla="*/ 1918095 h 4480051"/>
              <a:gd name="connsiteX926" fmla="*/ 1384101 w 4144059"/>
              <a:gd name="connsiteY926" fmla="*/ 1912812 h 4480051"/>
              <a:gd name="connsiteX927" fmla="*/ 1381406 w 4144059"/>
              <a:gd name="connsiteY927" fmla="*/ 1914783 h 4480051"/>
              <a:gd name="connsiteX928" fmla="*/ 1384101 w 4144059"/>
              <a:gd name="connsiteY928" fmla="*/ 1912812 h 4480051"/>
              <a:gd name="connsiteX929" fmla="*/ 3815572 w 4144059"/>
              <a:gd name="connsiteY929" fmla="*/ 1912584 h 4480051"/>
              <a:gd name="connsiteX930" fmla="*/ 3816834 w 4144059"/>
              <a:gd name="connsiteY930" fmla="*/ 1915101 h 4480051"/>
              <a:gd name="connsiteX931" fmla="*/ 3819824 w 4144059"/>
              <a:gd name="connsiteY931" fmla="*/ 1912923 h 4480051"/>
              <a:gd name="connsiteX932" fmla="*/ 3815572 w 4144059"/>
              <a:gd name="connsiteY932" fmla="*/ 1912584 h 4480051"/>
              <a:gd name="connsiteX933" fmla="*/ 250171 w 4144059"/>
              <a:gd name="connsiteY933" fmla="*/ 1907513 h 4480051"/>
              <a:gd name="connsiteX934" fmla="*/ 240428 w 4144059"/>
              <a:gd name="connsiteY934" fmla="*/ 1926000 h 4480051"/>
              <a:gd name="connsiteX935" fmla="*/ 254628 w 4144059"/>
              <a:gd name="connsiteY935" fmla="*/ 1911491 h 4480051"/>
              <a:gd name="connsiteX936" fmla="*/ 250171 w 4144059"/>
              <a:gd name="connsiteY936" fmla="*/ 1907513 h 4480051"/>
              <a:gd name="connsiteX937" fmla="*/ 3370451 w 4144059"/>
              <a:gd name="connsiteY937" fmla="*/ 1905894 h 4480051"/>
              <a:gd name="connsiteX938" fmla="*/ 3373184 w 4144059"/>
              <a:gd name="connsiteY938" fmla="*/ 1922224 h 4480051"/>
              <a:gd name="connsiteX939" fmla="*/ 3381346 w 4144059"/>
              <a:gd name="connsiteY939" fmla="*/ 1920855 h 4480051"/>
              <a:gd name="connsiteX940" fmla="*/ 3370451 w 4144059"/>
              <a:gd name="connsiteY940" fmla="*/ 1905894 h 4480051"/>
              <a:gd name="connsiteX941" fmla="*/ 207990 w 4144059"/>
              <a:gd name="connsiteY941" fmla="*/ 1904237 h 4480051"/>
              <a:gd name="connsiteX942" fmla="*/ 176586 w 4144059"/>
              <a:gd name="connsiteY942" fmla="*/ 1906516 h 4480051"/>
              <a:gd name="connsiteX943" fmla="*/ 187470 w 4144059"/>
              <a:gd name="connsiteY943" fmla="*/ 1944036 h 4480051"/>
              <a:gd name="connsiteX944" fmla="*/ 207990 w 4144059"/>
              <a:gd name="connsiteY944" fmla="*/ 1904237 h 4480051"/>
              <a:gd name="connsiteX945" fmla="*/ 1321502 w 4144059"/>
              <a:gd name="connsiteY945" fmla="*/ 1900689 h 4480051"/>
              <a:gd name="connsiteX946" fmla="*/ 1302121 w 4144059"/>
              <a:gd name="connsiteY946" fmla="*/ 1902449 h 4480051"/>
              <a:gd name="connsiteX947" fmla="*/ 1321502 w 4144059"/>
              <a:gd name="connsiteY947" fmla="*/ 1900689 h 4480051"/>
              <a:gd name="connsiteX948" fmla="*/ 1427007 w 4144059"/>
              <a:gd name="connsiteY948" fmla="*/ 1897992 h 4480051"/>
              <a:gd name="connsiteX949" fmla="*/ 1438617 w 4144059"/>
              <a:gd name="connsiteY949" fmla="*/ 1930845 h 4480051"/>
              <a:gd name="connsiteX950" fmla="*/ 1450419 w 4144059"/>
              <a:gd name="connsiteY950" fmla="*/ 1929028 h 4480051"/>
              <a:gd name="connsiteX951" fmla="*/ 1450638 w 4144059"/>
              <a:gd name="connsiteY951" fmla="*/ 1930327 h 4480051"/>
              <a:gd name="connsiteX952" fmla="*/ 1451157 w 4144059"/>
              <a:gd name="connsiteY952" fmla="*/ 1928914 h 4480051"/>
              <a:gd name="connsiteX953" fmla="*/ 1450419 w 4144059"/>
              <a:gd name="connsiteY953" fmla="*/ 1929028 h 4480051"/>
              <a:gd name="connsiteX954" fmla="*/ 1447373 w 4144059"/>
              <a:gd name="connsiteY954" fmla="*/ 1911011 h 4480051"/>
              <a:gd name="connsiteX955" fmla="*/ 1427007 w 4144059"/>
              <a:gd name="connsiteY955" fmla="*/ 1897992 h 4480051"/>
              <a:gd name="connsiteX956" fmla="*/ 2407199 w 4144059"/>
              <a:gd name="connsiteY956" fmla="*/ 1897607 h 4480051"/>
              <a:gd name="connsiteX957" fmla="*/ 2400401 w 4144059"/>
              <a:gd name="connsiteY957" fmla="*/ 1907135 h 4480051"/>
              <a:gd name="connsiteX958" fmla="*/ 2407199 w 4144059"/>
              <a:gd name="connsiteY958" fmla="*/ 1897607 h 4480051"/>
              <a:gd name="connsiteX959" fmla="*/ 195760 w 4144059"/>
              <a:gd name="connsiteY959" fmla="*/ 1894571 h 4480051"/>
              <a:gd name="connsiteX960" fmla="*/ 192753 w 4144059"/>
              <a:gd name="connsiteY960" fmla="*/ 1894701 h 4480051"/>
              <a:gd name="connsiteX961" fmla="*/ 194724 w 4144059"/>
              <a:gd name="connsiteY961" fmla="*/ 1897397 h 4480051"/>
              <a:gd name="connsiteX962" fmla="*/ 195760 w 4144059"/>
              <a:gd name="connsiteY962" fmla="*/ 1894571 h 4480051"/>
              <a:gd name="connsiteX963" fmla="*/ 1277559 w 4144059"/>
              <a:gd name="connsiteY963" fmla="*/ 1891466 h 4480051"/>
              <a:gd name="connsiteX964" fmla="*/ 1282015 w 4144059"/>
              <a:gd name="connsiteY964" fmla="*/ 1908875 h 4480051"/>
              <a:gd name="connsiteX965" fmla="*/ 1277559 w 4144059"/>
              <a:gd name="connsiteY965" fmla="*/ 1891466 h 4480051"/>
              <a:gd name="connsiteX966" fmla="*/ 3871247 w 4144059"/>
              <a:gd name="connsiteY966" fmla="*/ 1889207 h 4480051"/>
              <a:gd name="connsiteX967" fmla="*/ 3873428 w 4144059"/>
              <a:gd name="connsiteY967" fmla="*/ 1892200 h 4480051"/>
              <a:gd name="connsiteX968" fmla="*/ 3871247 w 4144059"/>
              <a:gd name="connsiteY968" fmla="*/ 1889207 h 4480051"/>
              <a:gd name="connsiteX969" fmla="*/ 1513041 w 4144059"/>
              <a:gd name="connsiteY969" fmla="*/ 1884204 h 4480051"/>
              <a:gd name="connsiteX970" fmla="*/ 1503079 w 4144059"/>
              <a:gd name="connsiteY970" fmla="*/ 1900270 h 4480051"/>
              <a:gd name="connsiteX971" fmla="*/ 1521216 w 4144059"/>
              <a:gd name="connsiteY971" fmla="*/ 1891148 h 4480051"/>
              <a:gd name="connsiteX972" fmla="*/ 1513041 w 4144059"/>
              <a:gd name="connsiteY972" fmla="*/ 1884204 h 4480051"/>
              <a:gd name="connsiteX973" fmla="*/ 223120 w 4144059"/>
              <a:gd name="connsiteY973" fmla="*/ 1868377 h 4480051"/>
              <a:gd name="connsiteX974" fmla="*/ 227784 w 4144059"/>
              <a:gd name="connsiteY974" fmla="*/ 1869100 h 4480051"/>
              <a:gd name="connsiteX975" fmla="*/ 223120 w 4144059"/>
              <a:gd name="connsiteY975" fmla="*/ 1868377 h 4480051"/>
              <a:gd name="connsiteX976" fmla="*/ 4057405 w 4144059"/>
              <a:gd name="connsiteY976" fmla="*/ 1868110 h 4480051"/>
              <a:gd name="connsiteX977" fmla="*/ 4061766 w 4144059"/>
              <a:gd name="connsiteY977" fmla="*/ 1874098 h 4480051"/>
              <a:gd name="connsiteX978" fmla="*/ 4057405 w 4144059"/>
              <a:gd name="connsiteY978" fmla="*/ 1868110 h 4480051"/>
              <a:gd name="connsiteX979" fmla="*/ 1513365 w 4144059"/>
              <a:gd name="connsiteY979" fmla="*/ 1864849 h 4480051"/>
              <a:gd name="connsiteX980" fmla="*/ 1510850 w 4144059"/>
              <a:gd name="connsiteY980" fmla="*/ 1865653 h 4480051"/>
              <a:gd name="connsiteX981" fmla="*/ 1514789 w 4144059"/>
              <a:gd name="connsiteY981" fmla="*/ 1871043 h 4480051"/>
              <a:gd name="connsiteX982" fmla="*/ 1513365 w 4144059"/>
              <a:gd name="connsiteY982" fmla="*/ 1864849 h 4480051"/>
              <a:gd name="connsiteX983" fmla="*/ 1314038 w 4144059"/>
              <a:gd name="connsiteY983" fmla="*/ 1856538 h 4480051"/>
              <a:gd name="connsiteX984" fmla="*/ 1317976 w 4144059"/>
              <a:gd name="connsiteY984" fmla="*/ 1861928 h 4480051"/>
              <a:gd name="connsiteX985" fmla="*/ 1314038 w 4144059"/>
              <a:gd name="connsiteY985" fmla="*/ 1856538 h 4480051"/>
              <a:gd name="connsiteX986" fmla="*/ 435583 w 4144059"/>
              <a:gd name="connsiteY986" fmla="*/ 1853656 h 4480051"/>
              <a:gd name="connsiteX987" fmla="*/ 437551 w 4144059"/>
              <a:gd name="connsiteY987" fmla="*/ 1856349 h 4480051"/>
              <a:gd name="connsiteX988" fmla="*/ 435583 w 4144059"/>
              <a:gd name="connsiteY988" fmla="*/ 1853656 h 4480051"/>
              <a:gd name="connsiteX989" fmla="*/ 3825217 w 4144059"/>
              <a:gd name="connsiteY989" fmla="*/ 1844871 h 4480051"/>
              <a:gd name="connsiteX990" fmla="*/ 3829576 w 4144059"/>
              <a:gd name="connsiteY990" fmla="*/ 1850856 h 4480051"/>
              <a:gd name="connsiteX991" fmla="*/ 3825217 w 4144059"/>
              <a:gd name="connsiteY991" fmla="*/ 1844871 h 4480051"/>
              <a:gd name="connsiteX992" fmla="*/ 4050570 w 4144059"/>
              <a:gd name="connsiteY992" fmla="*/ 1827290 h 4480051"/>
              <a:gd name="connsiteX993" fmla="*/ 4051436 w 4144059"/>
              <a:gd name="connsiteY993" fmla="*/ 1840070 h 4480051"/>
              <a:gd name="connsiteX994" fmla="*/ 4051124 w 4144059"/>
              <a:gd name="connsiteY994" fmla="*/ 1840628 h 4480051"/>
              <a:gd name="connsiteX995" fmla="*/ 4051568 w 4144059"/>
              <a:gd name="connsiteY995" fmla="*/ 1842021 h 4480051"/>
              <a:gd name="connsiteX996" fmla="*/ 4051436 w 4144059"/>
              <a:gd name="connsiteY996" fmla="*/ 1840070 h 4480051"/>
              <a:gd name="connsiteX997" fmla="*/ 4057581 w 4144059"/>
              <a:gd name="connsiteY997" fmla="*/ 1829056 h 4480051"/>
              <a:gd name="connsiteX998" fmla="*/ 4050570 w 4144059"/>
              <a:gd name="connsiteY998" fmla="*/ 1827290 h 4480051"/>
              <a:gd name="connsiteX999" fmla="*/ 288905 w 4144059"/>
              <a:gd name="connsiteY999" fmla="*/ 1825467 h 4480051"/>
              <a:gd name="connsiteX1000" fmla="*/ 289036 w 4144059"/>
              <a:gd name="connsiteY1000" fmla="*/ 1828473 h 4480051"/>
              <a:gd name="connsiteX1001" fmla="*/ 291729 w 4144059"/>
              <a:gd name="connsiteY1001" fmla="*/ 1826504 h 4480051"/>
              <a:gd name="connsiteX1002" fmla="*/ 288905 w 4144059"/>
              <a:gd name="connsiteY1002" fmla="*/ 1825467 h 4480051"/>
              <a:gd name="connsiteX1003" fmla="*/ 308623 w 4144059"/>
              <a:gd name="connsiteY1003" fmla="*/ 1810023 h 4480051"/>
              <a:gd name="connsiteX1004" fmla="*/ 311835 w 4144059"/>
              <a:gd name="connsiteY1004" fmla="*/ 1820079 h 4480051"/>
              <a:gd name="connsiteX1005" fmla="*/ 308623 w 4144059"/>
              <a:gd name="connsiteY1005" fmla="*/ 1810023 h 4480051"/>
              <a:gd name="connsiteX1006" fmla="*/ 444805 w 4144059"/>
              <a:gd name="connsiteY1006" fmla="*/ 1809710 h 4480051"/>
              <a:gd name="connsiteX1007" fmla="*/ 436722 w 4144059"/>
              <a:gd name="connsiteY1007" fmla="*/ 1815617 h 4480051"/>
              <a:gd name="connsiteX1008" fmla="*/ 444805 w 4144059"/>
              <a:gd name="connsiteY1008" fmla="*/ 1809710 h 4480051"/>
              <a:gd name="connsiteX1009" fmla="*/ 3923173 w 4144059"/>
              <a:gd name="connsiteY1009" fmla="*/ 1803293 h 4480051"/>
              <a:gd name="connsiteX1010" fmla="*/ 3913106 w 4144059"/>
              <a:gd name="connsiteY1010" fmla="*/ 1808336 h 4480051"/>
              <a:gd name="connsiteX1011" fmla="*/ 3912255 w 4144059"/>
              <a:gd name="connsiteY1011" fmla="*/ 1809528 h 4480051"/>
              <a:gd name="connsiteX1012" fmla="*/ 3923665 w 4144059"/>
              <a:gd name="connsiteY1012" fmla="*/ 1805028 h 4480051"/>
              <a:gd name="connsiteX1013" fmla="*/ 3925357 w 4144059"/>
              <a:gd name="connsiteY1013" fmla="*/ 1811007 h 4480051"/>
              <a:gd name="connsiteX1014" fmla="*/ 3928364 w 4144059"/>
              <a:gd name="connsiteY1014" fmla="*/ 1829284 h 4480051"/>
              <a:gd name="connsiteX1015" fmla="*/ 3943621 w 4144059"/>
              <a:gd name="connsiteY1015" fmla="*/ 1850230 h 4480051"/>
              <a:gd name="connsiteX1016" fmla="*/ 3928364 w 4144059"/>
              <a:gd name="connsiteY1016" fmla="*/ 1829284 h 4480051"/>
              <a:gd name="connsiteX1017" fmla="*/ 3924263 w 4144059"/>
              <a:gd name="connsiteY1017" fmla="*/ 1804791 h 4480051"/>
              <a:gd name="connsiteX1018" fmla="*/ 3923665 w 4144059"/>
              <a:gd name="connsiteY1018" fmla="*/ 1805028 h 4480051"/>
              <a:gd name="connsiteX1019" fmla="*/ 2405930 w 4144059"/>
              <a:gd name="connsiteY1019" fmla="*/ 1789752 h 4480051"/>
              <a:gd name="connsiteX1020" fmla="*/ 2404945 w 4144059"/>
              <a:gd name="connsiteY1020" fmla="*/ 1793906 h 4480051"/>
              <a:gd name="connsiteX1021" fmla="*/ 2407939 w 4144059"/>
              <a:gd name="connsiteY1021" fmla="*/ 1791725 h 4480051"/>
              <a:gd name="connsiteX1022" fmla="*/ 2405930 w 4144059"/>
              <a:gd name="connsiteY1022" fmla="*/ 1789752 h 4480051"/>
              <a:gd name="connsiteX1023" fmla="*/ 4010941 w 4144059"/>
              <a:gd name="connsiteY1023" fmla="*/ 1788603 h 4480051"/>
              <a:gd name="connsiteX1024" fmla="*/ 4011082 w 4144059"/>
              <a:gd name="connsiteY1024" fmla="*/ 1791937 h 4480051"/>
              <a:gd name="connsiteX1025" fmla="*/ 4014072 w 4144059"/>
              <a:gd name="connsiteY1025" fmla="*/ 1789759 h 4480051"/>
              <a:gd name="connsiteX1026" fmla="*/ 4010941 w 4144059"/>
              <a:gd name="connsiteY1026" fmla="*/ 1788603 h 4480051"/>
              <a:gd name="connsiteX1027" fmla="*/ 3850045 w 4144059"/>
              <a:gd name="connsiteY1027" fmla="*/ 1783851 h 4480051"/>
              <a:gd name="connsiteX1028" fmla="*/ 3850489 w 4144059"/>
              <a:gd name="connsiteY1028" fmla="*/ 1785246 h 4480051"/>
              <a:gd name="connsiteX1029" fmla="*/ 3868997 w 4144059"/>
              <a:gd name="connsiteY1029" fmla="*/ 1785503 h 4480051"/>
              <a:gd name="connsiteX1030" fmla="*/ 3850045 w 4144059"/>
              <a:gd name="connsiteY1030" fmla="*/ 1783851 h 4480051"/>
              <a:gd name="connsiteX1031" fmla="*/ 1602676 w 4144059"/>
              <a:gd name="connsiteY1031" fmla="*/ 1782013 h 4480051"/>
              <a:gd name="connsiteX1032" fmla="*/ 1604645 w 4144059"/>
              <a:gd name="connsiteY1032" fmla="*/ 1784708 h 4480051"/>
              <a:gd name="connsiteX1033" fmla="*/ 1602676 w 4144059"/>
              <a:gd name="connsiteY1033" fmla="*/ 1782013 h 4480051"/>
              <a:gd name="connsiteX1034" fmla="*/ 244106 w 4144059"/>
              <a:gd name="connsiteY1034" fmla="*/ 1777599 h 4480051"/>
              <a:gd name="connsiteX1035" fmla="*/ 241566 w 4144059"/>
              <a:gd name="connsiteY1035" fmla="*/ 1780489 h 4480051"/>
              <a:gd name="connsiteX1036" fmla="*/ 240841 w 4144059"/>
              <a:gd name="connsiteY1036" fmla="*/ 1785151 h 4480051"/>
              <a:gd name="connsiteX1037" fmla="*/ 243534 w 4144059"/>
              <a:gd name="connsiteY1037" fmla="*/ 1783183 h 4480051"/>
              <a:gd name="connsiteX1038" fmla="*/ 244106 w 4144059"/>
              <a:gd name="connsiteY1038" fmla="*/ 1777599 h 4480051"/>
              <a:gd name="connsiteX1039" fmla="*/ 181403 w 4144059"/>
              <a:gd name="connsiteY1039" fmla="*/ 1773818 h 4480051"/>
              <a:gd name="connsiteX1040" fmla="*/ 175544 w 4144059"/>
              <a:gd name="connsiteY1040" fmla="*/ 1774998 h 4480051"/>
              <a:gd name="connsiteX1041" fmla="*/ 184149 w 4144059"/>
              <a:gd name="connsiteY1041" fmla="*/ 1781113 h 4480051"/>
              <a:gd name="connsiteX1042" fmla="*/ 181403 w 4144059"/>
              <a:gd name="connsiteY1042" fmla="*/ 1773818 h 4480051"/>
              <a:gd name="connsiteX1043" fmla="*/ 3892936 w 4144059"/>
              <a:gd name="connsiteY1043" fmla="*/ 1768067 h 4480051"/>
              <a:gd name="connsiteX1044" fmla="*/ 3885420 w 4144059"/>
              <a:gd name="connsiteY1044" fmla="*/ 1769537 h 4480051"/>
              <a:gd name="connsiteX1045" fmla="*/ 3882720 w 4144059"/>
              <a:gd name="connsiteY1045" fmla="*/ 1771079 h 4480051"/>
              <a:gd name="connsiteX1046" fmla="*/ 3879885 w 4144059"/>
              <a:gd name="connsiteY1046" fmla="*/ 1770491 h 4480051"/>
              <a:gd name="connsiteX1047" fmla="*/ 3881779 w 4144059"/>
              <a:gd name="connsiteY1047" fmla="*/ 1771616 h 4480051"/>
              <a:gd name="connsiteX1048" fmla="*/ 3882720 w 4144059"/>
              <a:gd name="connsiteY1048" fmla="*/ 1771079 h 4480051"/>
              <a:gd name="connsiteX1049" fmla="*/ 3883174 w 4144059"/>
              <a:gd name="connsiteY1049" fmla="*/ 1771172 h 4480051"/>
              <a:gd name="connsiteX1050" fmla="*/ 3892936 w 4144059"/>
              <a:gd name="connsiteY1050" fmla="*/ 1768067 h 4480051"/>
              <a:gd name="connsiteX1051" fmla="*/ 1118260 w 4144059"/>
              <a:gd name="connsiteY1051" fmla="*/ 1763989 h 4480051"/>
              <a:gd name="connsiteX1052" fmla="*/ 1120747 w 4144059"/>
              <a:gd name="connsiteY1052" fmla="*/ 1778706 h 4480051"/>
              <a:gd name="connsiteX1053" fmla="*/ 1118260 w 4144059"/>
              <a:gd name="connsiteY1053" fmla="*/ 1763989 h 4480051"/>
              <a:gd name="connsiteX1054" fmla="*/ 391637 w 4144059"/>
              <a:gd name="connsiteY1054" fmla="*/ 1736957 h 4480051"/>
              <a:gd name="connsiteX1055" fmla="*/ 399308 w 4144059"/>
              <a:gd name="connsiteY1055" fmla="*/ 1764420 h 4480051"/>
              <a:gd name="connsiteX1056" fmla="*/ 425113 w 4144059"/>
              <a:gd name="connsiteY1056" fmla="*/ 1782765 h 4480051"/>
              <a:gd name="connsiteX1057" fmla="*/ 399308 w 4144059"/>
              <a:gd name="connsiteY1057" fmla="*/ 1764420 h 4480051"/>
              <a:gd name="connsiteX1058" fmla="*/ 391637 w 4144059"/>
              <a:gd name="connsiteY1058" fmla="*/ 1736957 h 4480051"/>
              <a:gd name="connsiteX1059" fmla="*/ 2433207 w 4144059"/>
              <a:gd name="connsiteY1059" fmla="*/ 1732100 h 4480051"/>
              <a:gd name="connsiteX1060" fmla="*/ 2436753 w 4144059"/>
              <a:gd name="connsiteY1060" fmla="*/ 1743259 h 4480051"/>
              <a:gd name="connsiteX1061" fmla="*/ 2433207 w 4144059"/>
              <a:gd name="connsiteY1061" fmla="*/ 1732100 h 4480051"/>
              <a:gd name="connsiteX1062" fmla="*/ 3859771 w 4144059"/>
              <a:gd name="connsiteY1062" fmla="*/ 1730395 h 4480051"/>
              <a:gd name="connsiteX1063" fmla="*/ 3856437 w 4144059"/>
              <a:gd name="connsiteY1063" fmla="*/ 1730532 h 4480051"/>
              <a:gd name="connsiteX1064" fmla="*/ 3858618 w 4144059"/>
              <a:gd name="connsiteY1064" fmla="*/ 1733527 h 4480051"/>
              <a:gd name="connsiteX1065" fmla="*/ 3859771 w 4144059"/>
              <a:gd name="connsiteY1065" fmla="*/ 1730395 h 4480051"/>
              <a:gd name="connsiteX1066" fmla="*/ 4028549 w 4144059"/>
              <a:gd name="connsiteY1066" fmla="*/ 1720816 h 4480051"/>
              <a:gd name="connsiteX1067" fmla="*/ 4029808 w 4144059"/>
              <a:gd name="connsiteY1067" fmla="*/ 1723332 h 4480051"/>
              <a:gd name="connsiteX1068" fmla="*/ 4032803 w 4144059"/>
              <a:gd name="connsiteY1068" fmla="*/ 1721152 h 4480051"/>
              <a:gd name="connsiteX1069" fmla="*/ 4028549 w 4144059"/>
              <a:gd name="connsiteY1069" fmla="*/ 1720816 h 4480051"/>
              <a:gd name="connsiteX1070" fmla="*/ 2443259 w 4144059"/>
              <a:gd name="connsiteY1070" fmla="*/ 1701881 h 4480051"/>
              <a:gd name="connsiteX1071" fmla="*/ 2440264 w 4144059"/>
              <a:gd name="connsiteY1071" fmla="*/ 1704061 h 4480051"/>
              <a:gd name="connsiteX1072" fmla="*/ 2443259 w 4144059"/>
              <a:gd name="connsiteY1072" fmla="*/ 1701881 h 4480051"/>
              <a:gd name="connsiteX1073" fmla="*/ 1960233 w 4144059"/>
              <a:gd name="connsiteY1073" fmla="*/ 1694324 h 4480051"/>
              <a:gd name="connsiteX1074" fmla="*/ 1945516 w 4144059"/>
              <a:gd name="connsiteY1074" fmla="*/ 1696812 h 4480051"/>
              <a:gd name="connsiteX1075" fmla="*/ 1940851 w 4144059"/>
              <a:gd name="connsiteY1075" fmla="*/ 1696090 h 4480051"/>
              <a:gd name="connsiteX1076" fmla="*/ 1960233 w 4144059"/>
              <a:gd name="connsiteY1076" fmla="*/ 1694324 h 4480051"/>
              <a:gd name="connsiteX1077" fmla="*/ 1823414 w 4144059"/>
              <a:gd name="connsiteY1077" fmla="*/ 1685286 h 4480051"/>
              <a:gd name="connsiteX1078" fmla="*/ 1822805 w 4144059"/>
              <a:gd name="connsiteY1078" fmla="*/ 1687280 h 4480051"/>
              <a:gd name="connsiteX1079" fmla="*/ 1825499 w 4144059"/>
              <a:gd name="connsiteY1079" fmla="*/ 1685312 h 4480051"/>
              <a:gd name="connsiteX1080" fmla="*/ 1823414 w 4144059"/>
              <a:gd name="connsiteY1080" fmla="*/ 1685286 h 4480051"/>
              <a:gd name="connsiteX1081" fmla="*/ 1957291 w 4144059"/>
              <a:gd name="connsiteY1081" fmla="*/ 1669090 h 4480051"/>
              <a:gd name="connsiteX1082" fmla="*/ 1945721 w 4144059"/>
              <a:gd name="connsiteY1082" fmla="*/ 1680128 h 4480051"/>
              <a:gd name="connsiteX1083" fmla="*/ 1961166 w 4144059"/>
              <a:gd name="connsiteY1083" fmla="*/ 1672976 h 4480051"/>
              <a:gd name="connsiteX1084" fmla="*/ 1957291 w 4144059"/>
              <a:gd name="connsiteY1084" fmla="*/ 1669090 h 4480051"/>
              <a:gd name="connsiteX1085" fmla="*/ 234412 w 4144059"/>
              <a:gd name="connsiteY1085" fmla="*/ 1657571 h 4480051"/>
              <a:gd name="connsiteX1086" fmla="*/ 227054 w 4144059"/>
              <a:gd name="connsiteY1086" fmla="*/ 1658817 h 4480051"/>
              <a:gd name="connsiteX1087" fmla="*/ 234412 w 4144059"/>
              <a:gd name="connsiteY1087" fmla="*/ 1657571 h 4480051"/>
              <a:gd name="connsiteX1088" fmla="*/ 213060 w 4144059"/>
              <a:gd name="connsiteY1088" fmla="*/ 1656640 h 4480051"/>
              <a:gd name="connsiteX1089" fmla="*/ 181453 w 4144059"/>
              <a:gd name="connsiteY1089" fmla="*/ 1675607 h 4480051"/>
              <a:gd name="connsiteX1090" fmla="*/ 204563 w 4144059"/>
              <a:gd name="connsiteY1090" fmla="*/ 1695918 h 4480051"/>
              <a:gd name="connsiteX1091" fmla="*/ 217537 w 4144059"/>
              <a:gd name="connsiteY1091" fmla="*/ 1709691 h 4480051"/>
              <a:gd name="connsiteX1092" fmla="*/ 223658 w 4144059"/>
              <a:gd name="connsiteY1092" fmla="*/ 1715751 h 4480051"/>
              <a:gd name="connsiteX1093" fmla="*/ 222288 w 4144059"/>
              <a:gd name="connsiteY1093" fmla="*/ 1720171 h 4480051"/>
              <a:gd name="connsiteX1094" fmla="*/ 223842 w 4144059"/>
              <a:gd name="connsiteY1094" fmla="*/ 1715933 h 4480051"/>
              <a:gd name="connsiteX1095" fmla="*/ 223658 w 4144059"/>
              <a:gd name="connsiteY1095" fmla="*/ 1715751 h 4480051"/>
              <a:gd name="connsiteX1096" fmla="*/ 225058 w 4144059"/>
              <a:gd name="connsiteY1096" fmla="*/ 1711235 h 4480051"/>
              <a:gd name="connsiteX1097" fmla="*/ 213060 w 4144059"/>
              <a:gd name="connsiteY1097" fmla="*/ 1656640 h 4480051"/>
              <a:gd name="connsiteX1098" fmla="*/ 131084 w 4144059"/>
              <a:gd name="connsiteY1098" fmla="*/ 1646277 h 4480051"/>
              <a:gd name="connsiteX1099" fmla="*/ 128388 w 4144059"/>
              <a:gd name="connsiteY1099" fmla="*/ 1648247 h 4480051"/>
              <a:gd name="connsiteX1100" fmla="*/ 131084 w 4144059"/>
              <a:gd name="connsiteY1100" fmla="*/ 1646277 h 4480051"/>
              <a:gd name="connsiteX1101" fmla="*/ 1932146 w 4144059"/>
              <a:gd name="connsiteY1101" fmla="*/ 1644579 h 4480051"/>
              <a:gd name="connsiteX1102" fmla="*/ 1935152 w 4144059"/>
              <a:gd name="connsiteY1102" fmla="*/ 1671317 h 4480051"/>
              <a:gd name="connsiteX1103" fmla="*/ 1932146 w 4144059"/>
              <a:gd name="connsiteY1103" fmla="*/ 1644579 h 4480051"/>
              <a:gd name="connsiteX1104" fmla="*/ 1775222 w 4144059"/>
              <a:gd name="connsiteY1104" fmla="*/ 1644354 h 4480051"/>
              <a:gd name="connsiteX1105" fmla="*/ 1768496 w 4144059"/>
              <a:gd name="connsiteY1105" fmla="*/ 1652563 h 4480051"/>
              <a:gd name="connsiteX1106" fmla="*/ 1763884 w 4144059"/>
              <a:gd name="connsiteY1106" fmla="*/ 1649283 h 4480051"/>
              <a:gd name="connsiteX1107" fmla="*/ 1764557 w 4144059"/>
              <a:gd name="connsiteY1107" fmla="*/ 1647173 h 4480051"/>
              <a:gd name="connsiteX1108" fmla="*/ 1762589 w 4144059"/>
              <a:gd name="connsiteY1108" fmla="*/ 1644481 h 4480051"/>
              <a:gd name="connsiteX1109" fmla="*/ 1762046 w 4144059"/>
              <a:gd name="connsiteY1109" fmla="*/ 1647977 h 4480051"/>
              <a:gd name="connsiteX1110" fmla="*/ 1763884 w 4144059"/>
              <a:gd name="connsiteY1110" fmla="*/ 1649283 h 4480051"/>
              <a:gd name="connsiteX1111" fmla="*/ 1761140 w 4144059"/>
              <a:gd name="connsiteY1111" fmla="*/ 1657875 h 4480051"/>
              <a:gd name="connsiteX1112" fmla="*/ 1772415 w 4144059"/>
              <a:gd name="connsiteY1112" fmla="*/ 1672242 h 4480051"/>
              <a:gd name="connsiteX1113" fmla="*/ 1776023 w 4144059"/>
              <a:gd name="connsiteY1113" fmla="*/ 1679725 h 4480051"/>
              <a:gd name="connsiteX1114" fmla="*/ 1776332 w 4144059"/>
              <a:gd name="connsiteY1114" fmla="*/ 1681135 h 4480051"/>
              <a:gd name="connsiteX1115" fmla="*/ 1782076 w 4144059"/>
              <a:gd name="connsiteY1115" fmla="*/ 1688112 h 4480051"/>
              <a:gd name="connsiteX1116" fmla="*/ 1784666 w 4144059"/>
              <a:gd name="connsiteY1116" fmla="*/ 1685975 h 4480051"/>
              <a:gd name="connsiteX1117" fmla="*/ 1790975 w 4144059"/>
              <a:gd name="connsiteY1117" fmla="*/ 1690391 h 4480051"/>
              <a:gd name="connsiteX1118" fmla="*/ 1805393 w 4144059"/>
              <a:gd name="connsiteY1118" fmla="*/ 1691738 h 4480051"/>
              <a:gd name="connsiteX1119" fmla="*/ 1790980 w 4144059"/>
              <a:gd name="connsiteY1119" fmla="*/ 1680765 h 4480051"/>
              <a:gd name="connsiteX1120" fmla="*/ 1784666 w 4144059"/>
              <a:gd name="connsiteY1120" fmla="*/ 1685975 h 4480051"/>
              <a:gd name="connsiteX1121" fmla="*/ 1776167 w 4144059"/>
              <a:gd name="connsiteY1121" fmla="*/ 1680026 h 4480051"/>
              <a:gd name="connsiteX1122" fmla="*/ 1776023 w 4144059"/>
              <a:gd name="connsiteY1122" fmla="*/ 1679725 h 4480051"/>
              <a:gd name="connsiteX1123" fmla="*/ 1775611 w 4144059"/>
              <a:gd name="connsiteY1123" fmla="*/ 1677850 h 4480051"/>
              <a:gd name="connsiteX1124" fmla="*/ 1799694 w 4144059"/>
              <a:gd name="connsiteY1124" fmla="*/ 1666969 h 4480051"/>
              <a:gd name="connsiteX1125" fmla="*/ 1795961 w 4144059"/>
              <a:gd name="connsiteY1125" fmla="*/ 1644895 h 4480051"/>
              <a:gd name="connsiteX1126" fmla="*/ 1775222 w 4144059"/>
              <a:gd name="connsiteY1126" fmla="*/ 1644354 h 4480051"/>
              <a:gd name="connsiteX1127" fmla="*/ 1822702 w 4144059"/>
              <a:gd name="connsiteY1127" fmla="*/ 1641887 h 4480051"/>
              <a:gd name="connsiteX1128" fmla="*/ 1811923 w 4144059"/>
              <a:gd name="connsiteY1128" fmla="*/ 1649765 h 4480051"/>
              <a:gd name="connsiteX1129" fmla="*/ 1834517 w 4144059"/>
              <a:gd name="connsiteY1129" fmla="*/ 1658055 h 4480051"/>
              <a:gd name="connsiteX1130" fmla="*/ 1822702 w 4144059"/>
              <a:gd name="connsiteY1130" fmla="*/ 1641887 h 4480051"/>
              <a:gd name="connsiteX1131" fmla="*/ 3346375 w 4144059"/>
              <a:gd name="connsiteY1131" fmla="*/ 1641762 h 4480051"/>
              <a:gd name="connsiteX1132" fmla="*/ 3343043 w 4144059"/>
              <a:gd name="connsiteY1132" fmla="*/ 1641900 h 4480051"/>
              <a:gd name="connsiteX1133" fmla="*/ 3345221 w 4144059"/>
              <a:gd name="connsiteY1133" fmla="*/ 1644891 h 4480051"/>
              <a:gd name="connsiteX1134" fmla="*/ 3346375 w 4144059"/>
              <a:gd name="connsiteY1134" fmla="*/ 1641762 h 4480051"/>
              <a:gd name="connsiteX1135" fmla="*/ 1958884 w 4144059"/>
              <a:gd name="connsiteY1135" fmla="*/ 1641574 h 4480051"/>
              <a:gd name="connsiteX1136" fmla="*/ 1960129 w 4144059"/>
              <a:gd name="connsiteY1136" fmla="*/ 1648932 h 4480051"/>
              <a:gd name="connsiteX1137" fmla="*/ 1958884 w 4144059"/>
              <a:gd name="connsiteY1137" fmla="*/ 1641574 h 4480051"/>
              <a:gd name="connsiteX1138" fmla="*/ 3377879 w 4144059"/>
              <a:gd name="connsiteY1138" fmla="*/ 1639423 h 4480051"/>
              <a:gd name="connsiteX1139" fmla="*/ 3379989 w 4144059"/>
              <a:gd name="connsiteY1139" fmla="*/ 1640750 h 4480051"/>
              <a:gd name="connsiteX1140" fmla="*/ 3380321 w 4144059"/>
              <a:gd name="connsiteY1140" fmla="*/ 1640762 h 4480051"/>
              <a:gd name="connsiteX1141" fmla="*/ 3385504 w 4144059"/>
              <a:gd name="connsiteY1141" fmla="*/ 1643604 h 4480051"/>
              <a:gd name="connsiteX1142" fmla="*/ 3388224 w 4144059"/>
              <a:gd name="connsiteY1142" fmla="*/ 1641049 h 4480051"/>
              <a:gd name="connsiteX1143" fmla="*/ 3380321 w 4144059"/>
              <a:gd name="connsiteY1143" fmla="*/ 1640762 h 4480051"/>
              <a:gd name="connsiteX1144" fmla="*/ 1477799 w 4144059"/>
              <a:gd name="connsiteY1144" fmla="*/ 1630935 h 4480051"/>
              <a:gd name="connsiteX1145" fmla="*/ 1477682 w 4144059"/>
              <a:gd name="connsiteY1145" fmla="*/ 1633602 h 4480051"/>
              <a:gd name="connsiteX1146" fmla="*/ 1481274 w 4144059"/>
              <a:gd name="connsiteY1146" fmla="*/ 1633530 h 4480051"/>
              <a:gd name="connsiteX1147" fmla="*/ 1482345 w 4144059"/>
              <a:gd name="connsiteY1147" fmla="*/ 1634330 h 4480051"/>
              <a:gd name="connsiteX1148" fmla="*/ 1482773 w 4144059"/>
              <a:gd name="connsiteY1148" fmla="*/ 1633499 h 4480051"/>
              <a:gd name="connsiteX1149" fmla="*/ 1481274 w 4144059"/>
              <a:gd name="connsiteY1149" fmla="*/ 1633530 h 4480051"/>
              <a:gd name="connsiteX1150" fmla="*/ 146628 w 4144059"/>
              <a:gd name="connsiteY1150" fmla="*/ 1630781 h 4480051"/>
              <a:gd name="connsiteX1151" fmla="*/ 145801 w 4144059"/>
              <a:gd name="connsiteY1151" fmla="*/ 1643789 h 4480051"/>
              <a:gd name="connsiteX1152" fmla="*/ 155129 w 4144059"/>
              <a:gd name="connsiteY1152" fmla="*/ 1645240 h 4480051"/>
              <a:gd name="connsiteX1153" fmla="*/ 159272 w 4144059"/>
              <a:gd name="connsiteY1153" fmla="*/ 1633944 h 4480051"/>
              <a:gd name="connsiteX1154" fmla="*/ 146628 w 4144059"/>
              <a:gd name="connsiteY1154" fmla="*/ 1630781 h 4480051"/>
              <a:gd name="connsiteX1155" fmla="*/ 1710043 w 4144059"/>
              <a:gd name="connsiteY1155" fmla="*/ 1629141 h 4480051"/>
              <a:gd name="connsiteX1156" fmla="*/ 1715226 w 4144059"/>
              <a:gd name="connsiteY1156" fmla="*/ 1641888 h 4480051"/>
              <a:gd name="connsiteX1157" fmla="*/ 1710043 w 4144059"/>
              <a:gd name="connsiteY1157" fmla="*/ 1629141 h 4480051"/>
              <a:gd name="connsiteX1158" fmla="*/ 3312268 w 4144059"/>
              <a:gd name="connsiteY1158" fmla="*/ 1618514 h 4480051"/>
              <a:gd name="connsiteX1159" fmla="*/ 3316370 w 4144059"/>
              <a:gd name="connsiteY1159" fmla="*/ 1643007 h 4480051"/>
              <a:gd name="connsiteX1160" fmla="*/ 3312268 w 4144059"/>
              <a:gd name="connsiteY1160" fmla="*/ 1618514 h 4480051"/>
              <a:gd name="connsiteX1161" fmla="*/ 1755684 w 4144059"/>
              <a:gd name="connsiteY1161" fmla="*/ 1615939 h 4480051"/>
              <a:gd name="connsiteX1162" fmla="*/ 1750537 w 4144059"/>
              <a:gd name="connsiteY1162" fmla="*/ 1619767 h 4480051"/>
              <a:gd name="connsiteX1163" fmla="*/ 1744089 w 4144059"/>
              <a:gd name="connsiteY1163" fmla="*/ 1624726 h 4480051"/>
              <a:gd name="connsiteX1164" fmla="*/ 1739879 w 4144059"/>
              <a:gd name="connsiteY1164" fmla="*/ 1625422 h 4480051"/>
              <a:gd name="connsiteX1165" fmla="*/ 1731394 w 4144059"/>
              <a:gd name="connsiteY1165" fmla="*/ 1630073 h 4480051"/>
              <a:gd name="connsiteX1166" fmla="*/ 1738753 w 4144059"/>
              <a:gd name="connsiteY1166" fmla="*/ 1628830 h 4480051"/>
              <a:gd name="connsiteX1167" fmla="*/ 1744089 w 4144059"/>
              <a:gd name="connsiteY1167" fmla="*/ 1624726 h 4480051"/>
              <a:gd name="connsiteX1168" fmla="*/ 1746391 w 4144059"/>
              <a:gd name="connsiteY1168" fmla="*/ 1624345 h 4480051"/>
              <a:gd name="connsiteX1169" fmla="*/ 1758859 w 4144059"/>
              <a:gd name="connsiteY1169" fmla="*/ 1622404 h 4480051"/>
              <a:gd name="connsiteX1170" fmla="*/ 1755684 w 4144059"/>
              <a:gd name="connsiteY1170" fmla="*/ 1615939 h 4480051"/>
              <a:gd name="connsiteX1171" fmla="*/ 3937902 w 4144059"/>
              <a:gd name="connsiteY1171" fmla="*/ 1610512 h 4480051"/>
              <a:gd name="connsiteX1172" fmla="*/ 3935830 w 4144059"/>
              <a:gd name="connsiteY1172" fmla="*/ 1613168 h 4480051"/>
              <a:gd name="connsiteX1173" fmla="*/ 3941002 w 4144059"/>
              <a:gd name="connsiteY1173" fmla="*/ 1613983 h 4480051"/>
              <a:gd name="connsiteX1174" fmla="*/ 3937902 w 4144059"/>
              <a:gd name="connsiteY1174" fmla="*/ 1610512 h 4480051"/>
              <a:gd name="connsiteX1175" fmla="*/ 3356084 w 4144059"/>
              <a:gd name="connsiteY1175" fmla="*/ 1609499 h 4480051"/>
              <a:gd name="connsiteX1176" fmla="*/ 3357448 w 4144059"/>
              <a:gd name="connsiteY1176" fmla="*/ 1617664 h 4480051"/>
              <a:gd name="connsiteX1177" fmla="*/ 3356084 w 4144059"/>
              <a:gd name="connsiteY1177" fmla="*/ 1609499 h 4480051"/>
              <a:gd name="connsiteX1178" fmla="*/ 1736213 w 4144059"/>
              <a:gd name="connsiteY1178" fmla="*/ 1604850 h 4480051"/>
              <a:gd name="connsiteX1179" fmla="*/ 1730356 w 4144059"/>
              <a:gd name="connsiteY1179" fmla="*/ 1606028 h 4480051"/>
              <a:gd name="connsiteX1180" fmla="*/ 1738959 w 4144059"/>
              <a:gd name="connsiteY1180" fmla="*/ 1612145 h 4480051"/>
              <a:gd name="connsiteX1181" fmla="*/ 1736213 w 4144059"/>
              <a:gd name="connsiteY1181" fmla="*/ 1604850 h 4480051"/>
              <a:gd name="connsiteX1182" fmla="*/ 3897446 w 4144059"/>
              <a:gd name="connsiteY1182" fmla="*/ 1604486 h 4480051"/>
              <a:gd name="connsiteX1183" fmla="*/ 3883650 w 4144059"/>
              <a:gd name="connsiteY1183" fmla="*/ 1631134 h 4480051"/>
              <a:gd name="connsiteX1184" fmla="*/ 3876947 w 4144059"/>
              <a:gd name="connsiteY1184" fmla="*/ 1637514 h 4480051"/>
              <a:gd name="connsiteX1185" fmla="*/ 3874467 w 4144059"/>
              <a:gd name="connsiteY1185" fmla="*/ 1639255 h 4480051"/>
              <a:gd name="connsiteX1186" fmla="*/ 3869443 w 4144059"/>
              <a:gd name="connsiteY1186" fmla="*/ 1647780 h 4480051"/>
              <a:gd name="connsiteX1187" fmla="*/ 3874351 w 4144059"/>
              <a:gd name="connsiteY1187" fmla="*/ 1639982 h 4480051"/>
              <a:gd name="connsiteX1188" fmla="*/ 3876947 w 4144059"/>
              <a:gd name="connsiteY1188" fmla="*/ 1637514 h 4480051"/>
              <a:gd name="connsiteX1189" fmla="*/ 3885590 w 4144059"/>
              <a:gd name="connsiteY1189" fmla="*/ 1631439 h 4480051"/>
              <a:gd name="connsiteX1190" fmla="*/ 3897446 w 4144059"/>
              <a:gd name="connsiteY1190" fmla="*/ 1604486 h 4480051"/>
              <a:gd name="connsiteX1191" fmla="*/ 3348608 w 4144059"/>
              <a:gd name="connsiteY1191" fmla="*/ 1574871 h 4480051"/>
              <a:gd name="connsiteX1192" fmla="*/ 3347622 w 4144059"/>
              <a:gd name="connsiteY1192" fmla="*/ 1579022 h 4480051"/>
              <a:gd name="connsiteX1193" fmla="*/ 3350616 w 4144059"/>
              <a:gd name="connsiteY1193" fmla="*/ 1576842 h 4480051"/>
              <a:gd name="connsiteX1194" fmla="*/ 3348608 w 4144059"/>
              <a:gd name="connsiteY1194" fmla="*/ 1574871 h 4480051"/>
              <a:gd name="connsiteX1195" fmla="*/ 321004 w 4144059"/>
              <a:gd name="connsiteY1195" fmla="*/ 1567745 h 4480051"/>
              <a:gd name="connsiteX1196" fmla="*/ 314937 w 4144059"/>
              <a:gd name="connsiteY1196" fmla="*/ 1569789 h 4480051"/>
              <a:gd name="connsiteX1197" fmla="*/ 291300 w 4144059"/>
              <a:gd name="connsiteY1197" fmla="*/ 1585964 h 4480051"/>
              <a:gd name="connsiteX1198" fmla="*/ 294428 w 4144059"/>
              <a:gd name="connsiteY1198" fmla="*/ 1588029 h 4480051"/>
              <a:gd name="connsiteX1199" fmla="*/ 292656 w 4144059"/>
              <a:gd name="connsiteY1199" fmla="*/ 1590203 h 4480051"/>
              <a:gd name="connsiteX1200" fmla="*/ 296786 w 4144059"/>
              <a:gd name="connsiteY1200" fmla="*/ 1589586 h 4480051"/>
              <a:gd name="connsiteX1201" fmla="*/ 296918 w 4144059"/>
              <a:gd name="connsiteY1201" fmla="*/ 1589672 h 4480051"/>
              <a:gd name="connsiteX1202" fmla="*/ 303726 w 4144059"/>
              <a:gd name="connsiteY1202" fmla="*/ 1588548 h 4480051"/>
              <a:gd name="connsiteX1203" fmla="*/ 296786 w 4144059"/>
              <a:gd name="connsiteY1203" fmla="*/ 1589586 h 4480051"/>
              <a:gd name="connsiteX1204" fmla="*/ 294428 w 4144059"/>
              <a:gd name="connsiteY1204" fmla="*/ 1588029 h 4480051"/>
              <a:gd name="connsiteX1205" fmla="*/ 302158 w 4144059"/>
              <a:gd name="connsiteY1205" fmla="*/ 1578546 h 4480051"/>
              <a:gd name="connsiteX1206" fmla="*/ 321004 w 4144059"/>
              <a:gd name="connsiteY1206" fmla="*/ 1567745 h 4480051"/>
              <a:gd name="connsiteX1207" fmla="*/ 1761020 w 4144059"/>
              <a:gd name="connsiteY1207" fmla="*/ 1549000 h 4480051"/>
              <a:gd name="connsiteX1208" fmla="*/ 1760410 w 4144059"/>
              <a:gd name="connsiteY1208" fmla="*/ 1550996 h 4480051"/>
              <a:gd name="connsiteX1209" fmla="*/ 1763107 w 4144059"/>
              <a:gd name="connsiteY1209" fmla="*/ 1549025 h 4480051"/>
              <a:gd name="connsiteX1210" fmla="*/ 1761020 w 4144059"/>
              <a:gd name="connsiteY1210" fmla="*/ 1549000 h 4480051"/>
              <a:gd name="connsiteX1211" fmla="*/ 1868612 w 4144059"/>
              <a:gd name="connsiteY1211" fmla="*/ 1546328 h 4480051"/>
              <a:gd name="connsiteX1212" fmla="*/ 1870582 w 4144059"/>
              <a:gd name="connsiteY1212" fmla="*/ 1549024 h 4480051"/>
              <a:gd name="connsiteX1213" fmla="*/ 1868612 w 4144059"/>
              <a:gd name="connsiteY1213" fmla="*/ 1546328 h 4480051"/>
              <a:gd name="connsiteX1214" fmla="*/ 3348956 w 4144059"/>
              <a:gd name="connsiteY1214" fmla="*/ 1536833 h 4480051"/>
              <a:gd name="connsiteX1215" fmla="*/ 3342968 w 4144059"/>
              <a:gd name="connsiteY1215" fmla="*/ 1541195 h 4480051"/>
              <a:gd name="connsiteX1216" fmla="*/ 3346474 w 4144059"/>
              <a:gd name="connsiteY1216" fmla="*/ 1542078 h 4480051"/>
              <a:gd name="connsiteX1217" fmla="*/ 4016370 w 4144059"/>
              <a:gd name="connsiteY1217" fmla="*/ 1532748 h 4480051"/>
              <a:gd name="connsiteX1218" fmla="*/ 4013891 w 4144059"/>
              <a:gd name="connsiteY1218" fmla="*/ 1537990 h 4480051"/>
              <a:gd name="connsiteX1219" fmla="*/ 4019875 w 4144059"/>
              <a:gd name="connsiteY1219" fmla="*/ 1533631 h 4480051"/>
              <a:gd name="connsiteX1220" fmla="*/ 4016370 w 4144059"/>
              <a:gd name="connsiteY1220" fmla="*/ 1532748 h 4480051"/>
              <a:gd name="connsiteX1221" fmla="*/ 173261 w 4144059"/>
              <a:gd name="connsiteY1221" fmla="*/ 1528643 h 4480051"/>
              <a:gd name="connsiteX1222" fmla="*/ 170568 w 4144059"/>
              <a:gd name="connsiteY1222" fmla="*/ 1530612 h 4480051"/>
              <a:gd name="connsiteX1223" fmla="*/ 173261 w 4144059"/>
              <a:gd name="connsiteY1223" fmla="*/ 1528643 h 4480051"/>
              <a:gd name="connsiteX1224" fmla="*/ 3892860 w 4144059"/>
              <a:gd name="connsiteY1224" fmla="*/ 1521950 h 4480051"/>
              <a:gd name="connsiteX1225" fmla="*/ 3894121 w 4144059"/>
              <a:gd name="connsiteY1225" fmla="*/ 1524468 h 4480051"/>
              <a:gd name="connsiteX1226" fmla="*/ 3897116 w 4144059"/>
              <a:gd name="connsiteY1226" fmla="*/ 1522287 h 4480051"/>
              <a:gd name="connsiteX1227" fmla="*/ 3892860 w 4144059"/>
              <a:gd name="connsiteY1227" fmla="*/ 1521950 h 4480051"/>
              <a:gd name="connsiteX1228" fmla="*/ 1640084 w 4144059"/>
              <a:gd name="connsiteY1228" fmla="*/ 1510787 h 4480051"/>
              <a:gd name="connsiteX1229" fmla="*/ 1642051 w 4144059"/>
              <a:gd name="connsiteY1229" fmla="*/ 1513480 h 4480051"/>
              <a:gd name="connsiteX1230" fmla="*/ 1640084 w 4144059"/>
              <a:gd name="connsiteY1230" fmla="*/ 1510787 h 4480051"/>
              <a:gd name="connsiteX1231" fmla="*/ 171706 w 4144059"/>
              <a:gd name="connsiteY1231" fmla="*/ 1492578 h 4480051"/>
              <a:gd name="connsiteX1232" fmla="*/ 152326 w 4144059"/>
              <a:gd name="connsiteY1232" fmla="*/ 1494338 h 4480051"/>
              <a:gd name="connsiteX1233" fmla="*/ 171706 w 4144059"/>
              <a:gd name="connsiteY1233" fmla="*/ 1492578 h 4480051"/>
              <a:gd name="connsiteX1234" fmla="*/ 263221 w 4144059"/>
              <a:gd name="connsiteY1234" fmla="*/ 1487703 h 4480051"/>
              <a:gd name="connsiteX1235" fmla="*/ 259595 w 4144059"/>
              <a:gd name="connsiteY1235" fmla="*/ 1511024 h 4480051"/>
              <a:gd name="connsiteX1236" fmla="*/ 268105 w 4144059"/>
              <a:gd name="connsiteY1236" fmla="*/ 1504287 h 4480051"/>
              <a:gd name="connsiteX1237" fmla="*/ 270683 w 4144059"/>
              <a:gd name="connsiteY1237" fmla="*/ 1499287 h 4480051"/>
              <a:gd name="connsiteX1238" fmla="*/ 270916 w 4144059"/>
              <a:gd name="connsiteY1238" fmla="*/ 1499648 h 4480051"/>
              <a:gd name="connsiteX1239" fmla="*/ 275657 w 4144059"/>
              <a:gd name="connsiteY1239" fmla="*/ 1499842 h 4480051"/>
              <a:gd name="connsiteX1240" fmla="*/ 282581 w 4144059"/>
              <a:gd name="connsiteY1240" fmla="*/ 1501910 h 4480051"/>
              <a:gd name="connsiteX1241" fmla="*/ 287785 w 4144059"/>
              <a:gd name="connsiteY1241" fmla="*/ 1498689 h 4480051"/>
              <a:gd name="connsiteX1242" fmla="*/ 276775 w 4144059"/>
              <a:gd name="connsiteY1242" fmla="*/ 1499888 h 4480051"/>
              <a:gd name="connsiteX1243" fmla="*/ 275657 w 4144059"/>
              <a:gd name="connsiteY1243" fmla="*/ 1499842 h 4480051"/>
              <a:gd name="connsiteX1244" fmla="*/ 271098 w 4144059"/>
              <a:gd name="connsiteY1244" fmla="*/ 1498481 h 4480051"/>
              <a:gd name="connsiteX1245" fmla="*/ 270683 w 4144059"/>
              <a:gd name="connsiteY1245" fmla="*/ 1499287 h 4480051"/>
              <a:gd name="connsiteX1246" fmla="*/ 224716 w 4144059"/>
              <a:gd name="connsiteY1246" fmla="*/ 1474700 h 4480051"/>
              <a:gd name="connsiteX1247" fmla="*/ 227881 w 4144059"/>
              <a:gd name="connsiteY1247" fmla="*/ 1484596 h 4480051"/>
              <a:gd name="connsiteX1248" fmla="*/ 231300 w 4144059"/>
              <a:gd name="connsiteY1248" fmla="*/ 1477962 h 4480051"/>
              <a:gd name="connsiteX1249" fmla="*/ 224716 w 4144059"/>
              <a:gd name="connsiteY1249" fmla="*/ 1474700 h 4480051"/>
              <a:gd name="connsiteX1250" fmla="*/ 177304 w 4144059"/>
              <a:gd name="connsiteY1250" fmla="*/ 1471952 h 4480051"/>
              <a:gd name="connsiteX1251" fmla="*/ 171188 w 4144059"/>
              <a:gd name="connsiteY1251" fmla="*/ 1480554 h 4480051"/>
              <a:gd name="connsiteX1252" fmla="*/ 177304 w 4144059"/>
              <a:gd name="connsiteY1252" fmla="*/ 1471952 h 4480051"/>
              <a:gd name="connsiteX1253" fmla="*/ 3337469 w 4144059"/>
              <a:gd name="connsiteY1253" fmla="*/ 1458184 h 4480051"/>
              <a:gd name="connsiteX1254" fmla="*/ 3344006 w 4144059"/>
              <a:gd name="connsiteY1254" fmla="*/ 1467159 h 4480051"/>
              <a:gd name="connsiteX1255" fmla="*/ 3337469 w 4144059"/>
              <a:gd name="connsiteY1255" fmla="*/ 1458184 h 4480051"/>
              <a:gd name="connsiteX1256" fmla="*/ 221491 w 4144059"/>
              <a:gd name="connsiteY1256" fmla="*/ 1454643 h 4480051"/>
              <a:gd name="connsiteX1257" fmla="*/ 222178 w 4144059"/>
              <a:gd name="connsiteY1257" fmla="*/ 1459825 h 4480051"/>
              <a:gd name="connsiteX1258" fmla="*/ 232322 w 4144059"/>
              <a:gd name="connsiteY1258" fmla="*/ 1456613 h 4480051"/>
              <a:gd name="connsiteX1259" fmla="*/ 234380 w 4144059"/>
              <a:gd name="connsiteY1259" fmla="*/ 1456567 h 4480051"/>
              <a:gd name="connsiteX1260" fmla="*/ 237026 w 4144059"/>
              <a:gd name="connsiteY1260" fmla="*/ 1460343 h 4480051"/>
              <a:gd name="connsiteX1261" fmla="*/ 274724 w 4144059"/>
              <a:gd name="connsiteY1261" fmla="*/ 1475165 h 4480051"/>
              <a:gd name="connsiteX1262" fmla="*/ 254099 w 4144059"/>
              <a:gd name="connsiteY1262" fmla="*/ 1456133 h 4480051"/>
              <a:gd name="connsiteX1263" fmla="*/ 234380 w 4144059"/>
              <a:gd name="connsiteY1263" fmla="*/ 1456567 h 4480051"/>
              <a:gd name="connsiteX1264" fmla="*/ 234033 w 4144059"/>
              <a:gd name="connsiteY1264" fmla="*/ 1456071 h 4480051"/>
              <a:gd name="connsiteX1265" fmla="*/ 232322 w 4144059"/>
              <a:gd name="connsiteY1265" fmla="*/ 1456613 h 4480051"/>
              <a:gd name="connsiteX1266" fmla="*/ 232230 w 4144059"/>
              <a:gd name="connsiteY1266" fmla="*/ 1456614 h 4480051"/>
              <a:gd name="connsiteX1267" fmla="*/ 221491 w 4144059"/>
              <a:gd name="connsiteY1267" fmla="*/ 1454643 h 4480051"/>
              <a:gd name="connsiteX1268" fmla="*/ 185592 w 4144059"/>
              <a:gd name="connsiteY1268" fmla="*/ 1449361 h 4480051"/>
              <a:gd name="connsiteX1269" fmla="*/ 189530 w 4144059"/>
              <a:gd name="connsiteY1269" fmla="*/ 1454751 h 4480051"/>
              <a:gd name="connsiteX1270" fmla="*/ 185592 w 4144059"/>
              <a:gd name="connsiteY1270" fmla="*/ 1449361 h 4480051"/>
              <a:gd name="connsiteX1271" fmla="*/ 240524 w 4144059"/>
              <a:gd name="connsiteY1271" fmla="*/ 1434019 h 4480051"/>
              <a:gd name="connsiteX1272" fmla="*/ 242492 w 4144059"/>
              <a:gd name="connsiteY1272" fmla="*/ 1436713 h 4480051"/>
              <a:gd name="connsiteX1273" fmla="*/ 240524 w 4144059"/>
              <a:gd name="connsiteY1273" fmla="*/ 1434019 h 4480051"/>
              <a:gd name="connsiteX1274" fmla="*/ 3923716 w 4144059"/>
              <a:gd name="connsiteY1274" fmla="*/ 1420472 h 4480051"/>
              <a:gd name="connsiteX1275" fmla="*/ 3920723 w 4144059"/>
              <a:gd name="connsiteY1275" fmla="*/ 1422653 h 4480051"/>
              <a:gd name="connsiteX1276" fmla="*/ 3923716 w 4144059"/>
              <a:gd name="connsiteY1276" fmla="*/ 1420472 h 4480051"/>
              <a:gd name="connsiteX1277" fmla="*/ 205259 w 4144059"/>
              <a:gd name="connsiteY1277" fmla="*/ 1411219 h 4480051"/>
              <a:gd name="connsiteX1278" fmla="*/ 205387 w 4144059"/>
              <a:gd name="connsiteY1278" fmla="*/ 1414224 h 4480051"/>
              <a:gd name="connsiteX1279" fmla="*/ 208083 w 4144059"/>
              <a:gd name="connsiteY1279" fmla="*/ 1412253 h 4480051"/>
              <a:gd name="connsiteX1280" fmla="*/ 205259 w 4144059"/>
              <a:gd name="connsiteY1280" fmla="*/ 1411219 h 4480051"/>
              <a:gd name="connsiteX1281" fmla="*/ 3163504 w 4144059"/>
              <a:gd name="connsiteY1281" fmla="*/ 1401696 h 4480051"/>
              <a:gd name="connsiteX1282" fmla="*/ 3164200 w 4144059"/>
              <a:gd name="connsiteY1282" fmla="*/ 1402652 h 4480051"/>
              <a:gd name="connsiteX1283" fmla="*/ 3161812 w 4144059"/>
              <a:gd name="connsiteY1283" fmla="*/ 1403420 h 4480051"/>
              <a:gd name="connsiteX1284" fmla="*/ 1622878 w 4144059"/>
              <a:gd name="connsiteY1284" fmla="*/ 1391082 h 4480051"/>
              <a:gd name="connsiteX1285" fmla="*/ 1619563 w 4144059"/>
              <a:gd name="connsiteY1285" fmla="*/ 1443109 h 4480051"/>
              <a:gd name="connsiteX1286" fmla="*/ 1636039 w 4144059"/>
              <a:gd name="connsiteY1286" fmla="*/ 1460002 h 4480051"/>
              <a:gd name="connsiteX1287" fmla="*/ 1657078 w 4144059"/>
              <a:gd name="connsiteY1287" fmla="*/ 1432227 h 4480051"/>
              <a:gd name="connsiteX1288" fmla="*/ 1642051 w 4144059"/>
              <a:gd name="connsiteY1288" fmla="*/ 1406004 h 4480051"/>
              <a:gd name="connsiteX1289" fmla="*/ 1622878 w 4144059"/>
              <a:gd name="connsiteY1289" fmla="*/ 1391082 h 4480051"/>
              <a:gd name="connsiteX1290" fmla="*/ 996474 w 4144059"/>
              <a:gd name="connsiteY1290" fmla="*/ 1383815 h 4480051"/>
              <a:gd name="connsiteX1291" fmla="*/ 993467 w 4144059"/>
              <a:gd name="connsiteY1291" fmla="*/ 1383944 h 4480051"/>
              <a:gd name="connsiteX1292" fmla="*/ 995438 w 4144059"/>
              <a:gd name="connsiteY1292" fmla="*/ 1386639 h 4480051"/>
              <a:gd name="connsiteX1293" fmla="*/ 996474 w 4144059"/>
              <a:gd name="connsiteY1293" fmla="*/ 1383815 h 4480051"/>
              <a:gd name="connsiteX1294" fmla="*/ 2281498 w 4144059"/>
              <a:gd name="connsiteY1294" fmla="*/ 1377387 h 4480051"/>
              <a:gd name="connsiteX1295" fmla="*/ 2263062 w 4144059"/>
              <a:gd name="connsiteY1295" fmla="*/ 1390342 h 4480051"/>
              <a:gd name="connsiteX1296" fmla="*/ 2287107 w 4144059"/>
              <a:gd name="connsiteY1296" fmla="*/ 1389305 h 4480051"/>
              <a:gd name="connsiteX1297" fmla="*/ 2312916 w 4144059"/>
              <a:gd name="connsiteY1297" fmla="*/ 1407649 h 4480051"/>
              <a:gd name="connsiteX1298" fmla="*/ 2287107 w 4144059"/>
              <a:gd name="connsiteY1298" fmla="*/ 1389305 h 4480051"/>
              <a:gd name="connsiteX1299" fmla="*/ 2281498 w 4144059"/>
              <a:gd name="connsiteY1299" fmla="*/ 1377387 h 4480051"/>
              <a:gd name="connsiteX1300" fmla="*/ 932527 w 4144059"/>
              <a:gd name="connsiteY1300" fmla="*/ 1345806 h 4480051"/>
              <a:gd name="connsiteX1301" fmla="*/ 924443 w 4144059"/>
              <a:gd name="connsiteY1301" fmla="*/ 1351712 h 4480051"/>
              <a:gd name="connsiteX1302" fmla="*/ 932527 w 4144059"/>
              <a:gd name="connsiteY1302" fmla="*/ 1345806 h 4480051"/>
              <a:gd name="connsiteX1303" fmla="*/ 993702 w 4144059"/>
              <a:gd name="connsiteY1303" fmla="*/ 1338304 h 4480051"/>
              <a:gd name="connsiteX1304" fmla="*/ 983312 w 4144059"/>
              <a:gd name="connsiteY1304" fmla="*/ 1341761 h 4480051"/>
              <a:gd name="connsiteX1305" fmla="*/ 998028 w 4144059"/>
              <a:gd name="connsiteY1305" fmla="*/ 1339273 h 4480051"/>
              <a:gd name="connsiteX1306" fmla="*/ 993702 w 4144059"/>
              <a:gd name="connsiteY1306" fmla="*/ 1338304 h 4480051"/>
              <a:gd name="connsiteX1307" fmla="*/ 745041 w 4144059"/>
              <a:gd name="connsiteY1307" fmla="*/ 1338141 h 4480051"/>
              <a:gd name="connsiteX1308" fmla="*/ 742349 w 4144059"/>
              <a:gd name="connsiteY1308" fmla="*/ 1340110 h 4480051"/>
              <a:gd name="connsiteX1309" fmla="*/ 745041 w 4144059"/>
              <a:gd name="connsiteY1309" fmla="*/ 1338141 h 4480051"/>
              <a:gd name="connsiteX1310" fmla="*/ 2265860 w 4144059"/>
              <a:gd name="connsiteY1310" fmla="*/ 1326294 h 4480051"/>
              <a:gd name="connsiteX1311" fmla="*/ 2261081 w 4144059"/>
              <a:gd name="connsiteY1311" fmla="*/ 1338138 h 4480051"/>
              <a:gd name="connsiteX1312" fmla="*/ 2259020 w 4144059"/>
              <a:gd name="connsiteY1312" fmla="*/ 1339560 h 4480051"/>
              <a:gd name="connsiteX1313" fmla="*/ 2259059 w 4144059"/>
              <a:gd name="connsiteY1313" fmla="*/ 1343148 h 4480051"/>
              <a:gd name="connsiteX1314" fmla="*/ 2261081 w 4144059"/>
              <a:gd name="connsiteY1314" fmla="*/ 1338138 h 4480051"/>
              <a:gd name="connsiteX1315" fmla="*/ 2271729 w 4144059"/>
              <a:gd name="connsiteY1315" fmla="*/ 1330788 h 4480051"/>
              <a:gd name="connsiteX1316" fmla="*/ 2265860 w 4144059"/>
              <a:gd name="connsiteY1316" fmla="*/ 1326294 h 4480051"/>
              <a:gd name="connsiteX1317" fmla="*/ 270679 w 4144059"/>
              <a:gd name="connsiteY1317" fmla="*/ 1316904 h 4480051"/>
              <a:gd name="connsiteX1318" fmla="*/ 259898 w 4144059"/>
              <a:gd name="connsiteY1318" fmla="*/ 1324783 h 4480051"/>
              <a:gd name="connsiteX1319" fmla="*/ 253102 w 4144059"/>
              <a:gd name="connsiteY1319" fmla="*/ 1326262 h 4480051"/>
              <a:gd name="connsiteX1320" fmla="*/ 257206 w 4144059"/>
              <a:gd name="connsiteY1320" fmla="*/ 1326750 h 4480051"/>
              <a:gd name="connsiteX1321" fmla="*/ 259898 w 4144059"/>
              <a:gd name="connsiteY1321" fmla="*/ 1324783 h 4480051"/>
              <a:gd name="connsiteX1322" fmla="*/ 259901 w 4144059"/>
              <a:gd name="connsiteY1322" fmla="*/ 1324782 h 4480051"/>
              <a:gd name="connsiteX1323" fmla="*/ 270679 w 4144059"/>
              <a:gd name="connsiteY1323" fmla="*/ 1316904 h 4480051"/>
              <a:gd name="connsiteX1324" fmla="*/ 3305143 w 4144059"/>
              <a:gd name="connsiteY1324" fmla="*/ 1313985 h 4480051"/>
              <a:gd name="connsiteX1325" fmla="*/ 3303162 w 4144059"/>
              <a:gd name="connsiteY1325" fmla="*/ 1320794 h 4480051"/>
              <a:gd name="connsiteX1326" fmla="*/ 3291424 w 4144059"/>
              <a:gd name="connsiteY1326" fmla="*/ 1335412 h 4480051"/>
              <a:gd name="connsiteX1327" fmla="*/ 3290022 w 4144059"/>
              <a:gd name="connsiteY1327" fmla="*/ 1333801 h 4480051"/>
              <a:gd name="connsiteX1328" fmla="*/ 3290290 w 4144059"/>
              <a:gd name="connsiteY1328" fmla="*/ 1336822 h 4480051"/>
              <a:gd name="connsiteX1329" fmla="*/ 3291424 w 4144059"/>
              <a:gd name="connsiteY1329" fmla="*/ 1335412 h 4480051"/>
              <a:gd name="connsiteX1330" fmla="*/ 3306361 w 4144059"/>
              <a:gd name="connsiteY1330" fmla="*/ 1352597 h 4480051"/>
              <a:gd name="connsiteX1331" fmla="*/ 3305143 w 4144059"/>
              <a:gd name="connsiteY1331" fmla="*/ 1313985 h 4480051"/>
              <a:gd name="connsiteX1332" fmla="*/ 320220 w 4144059"/>
              <a:gd name="connsiteY1332" fmla="*/ 1305502 h 4480051"/>
              <a:gd name="connsiteX1333" fmla="*/ 288090 w 4144059"/>
              <a:gd name="connsiteY1333" fmla="*/ 1312447 h 4480051"/>
              <a:gd name="connsiteX1334" fmla="*/ 320220 w 4144059"/>
              <a:gd name="connsiteY1334" fmla="*/ 1305502 h 4480051"/>
              <a:gd name="connsiteX1335" fmla="*/ 3943221 w 4144059"/>
              <a:gd name="connsiteY1335" fmla="*/ 1296347 h 4480051"/>
              <a:gd name="connsiteX1336" fmla="*/ 3947580 w 4144059"/>
              <a:gd name="connsiteY1336" fmla="*/ 1302332 h 4480051"/>
              <a:gd name="connsiteX1337" fmla="*/ 3943221 w 4144059"/>
              <a:gd name="connsiteY1337" fmla="*/ 1296347 h 4480051"/>
              <a:gd name="connsiteX1338" fmla="*/ 580849 w 4144059"/>
              <a:gd name="connsiteY1338" fmla="*/ 1295885 h 4480051"/>
              <a:gd name="connsiteX1339" fmla="*/ 568542 w 4144059"/>
              <a:gd name="connsiteY1339" fmla="*/ 1305911 h 4480051"/>
              <a:gd name="connsiteX1340" fmla="*/ 589890 w 4144059"/>
              <a:gd name="connsiteY1340" fmla="*/ 1306844 h 4480051"/>
              <a:gd name="connsiteX1341" fmla="*/ 580849 w 4144059"/>
              <a:gd name="connsiteY1341" fmla="*/ 1295885 h 4480051"/>
              <a:gd name="connsiteX1342" fmla="*/ 2302343 w 4144059"/>
              <a:gd name="connsiteY1342" fmla="*/ 1291365 h 4480051"/>
              <a:gd name="connsiteX1343" fmla="*/ 2299646 w 4144059"/>
              <a:gd name="connsiteY1343" fmla="*/ 1293335 h 4480051"/>
              <a:gd name="connsiteX1344" fmla="*/ 2302343 w 4144059"/>
              <a:gd name="connsiteY1344" fmla="*/ 1291365 h 4480051"/>
              <a:gd name="connsiteX1345" fmla="*/ 2506446 w 4144059"/>
              <a:gd name="connsiteY1345" fmla="*/ 1287168 h 4480051"/>
              <a:gd name="connsiteX1346" fmla="*/ 2503110 w 4144059"/>
              <a:gd name="connsiteY1346" fmla="*/ 1287307 h 4480051"/>
              <a:gd name="connsiteX1347" fmla="*/ 2505291 w 4144059"/>
              <a:gd name="connsiteY1347" fmla="*/ 1290301 h 4480051"/>
              <a:gd name="connsiteX1348" fmla="*/ 2506446 w 4144059"/>
              <a:gd name="connsiteY1348" fmla="*/ 1287168 h 4480051"/>
              <a:gd name="connsiteX1349" fmla="*/ 3007458 w 4144059"/>
              <a:gd name="connsiteY1349" fmla="*/ 1281774 h 4480051"/>
              <a:gd name="connsiteX1350" fmla="*/ 3004465 w 4144059"/>
              <a:gd name="connsiteY1350" fmla="*/ 1283954 h 4480051"/>
              <a:gd name="connsiteX1351" fmla="*/ 3007458 w 4144059"/>
              <a:gd name="connsiteY1351" fmla="*/ 1281774 h 4480051"/>
              <a:gd name="connsiteX1352" fmla="*/ 594839 w 4144059"/>
              <a:gd name="connsiteY1352" fmla="*/ 1271192 h 4480051"/>
              <a:gd name="connsiteX1353" fmla="*/ 594970 w 4144059"/>
              <a:gd name="connsiteY1353" fmla="*/ 1274198 h 4480051"/>
              <a:gd name="connsiteX1354" fmla="*/ 597663 w 4144059"/>
              <a:gd name="connsiteY1354" fmla="*/ 1272230 h 4480051"/>
              <a:gd name="connsiteX1355" fmla="*/ 594839 w 4144059"/>
              <a:gd name="connsiteY1355" fmla="*/ 1271192 h 4480051"/>
              <a:gd name="connsiteX1356" fmla="*/ 2931032 w 4144059"/>
              <a:gd name="connsiteY1356" fmla="*/ 1266450 h 4480051"/>
              <a:gd name="connsiteX1357" fmla="*/ 2927697 w 4144059"/>
              <a:gd name="connsiteY1357" fmla="*/ 1266590 h 4480051"/>
              <a:gd name="connsiteX1358" fmla="*/ 2929876 w 4144059"/>
              <a:gd name="connsiteY1358" fmla="*/ 1269581 h 4480051"/>
              <a:gd name="connsiteX1359" fmla="*/ 2931032 w 4144059"/>
              <a:gd name="connsiteY1359" fmla="*/ 1266450 h 4480051"/>
              <a:gd name="connsiteX1360" fmla="*/ 719752 w 4144059"/>
              <a:gd name="connsiteY1360" fmla="*/ 1264647 h 4480051"/>
              <a:gd name="connsiteX1361" fmla="*/ 707833 w 4144059"/>
              <a:gd name="connsiteY1361" fmla="*/ 1270255 h 4480051"/>
              <a:gd name="connsiteX1362" fmla="*/ 724521 w 4144059"/>
              <a:gd name="connsiteY1362" fmla="*/ 1270464 h 4480051"/>
              <a:gd name="connsiteX1363" fmla="*/ 719752 w 4144059"/>
              <a:gd name="connsiteY1363" fmla="*/ 1264647 h 4480051"/>
              <a:gd name="connsiteX1364" fmla="*/ 192593 w 4144059"/>
              <a:gd name="connsiteY1364" fmla="*/ 1260874 h 4480051"/>
              <a:gd name="connsiteX1365" fmla="*/ 193842 w 4144059"/>
              <a:gd name="connsiteY1365" fmla="*/ 1261964 h 4480051"/>
              <a:gd name="connsiteX1366" fmla="*/ 193684 w 4144059"/>
              <a:gd name="connsiteY1366" fmla="*/ 1262456 h 4480051"/>
              <a:gd name="connsiteX1367" fmla="*/ 193259 w 4144059"/>
              <a:gd name="connsiteY1367" fmla="*/ 1261874 h 4480051"/>
              <a:gd name="connsiteX1368" fmla="*/ 192593 w 4144059"/>
              <a:gd name="connsiteY1368" fmla="*/ 1260874 h 4480051"/>
              <a:gd name="connsiteX1369" fmla="*/ 582118 w 4144059"/>
              <a:gd name="connsiteY1369" fmla="*/ 1260856 h 4480051"/>
              <a:gd name="connsiteX1370" fmla="*/ 580402 w 4144059"/>
              <a:gd name="connsiteY1370" fmla="*/ 1261335 h 4480051"/>
              <a:gd name="connsiteX1371" fmla="*/ 577610 w 4144059"/>
              <a:gd name="connsiteY1371" fmla="*/ 1268140 h 4480051"/>
              <a:gd name="connsiteX1372" fmla="*/ 569955 w 4144059"/>
              <a:gd name="connsiteY1372" fmla="*/ 1275135 h 4480051"/>
              <a:gd name="connsiteX1373" fmla="*/ 564123 w 4144059"/>
              <a:gd name="connsiteY1373" fmla="*/ 1278655 h 4480051"/>
              <a:gd name="connsiteX1374" fmla="*/ 565537 w 4144059"/>
              <a:gd name="connsiteY1374" fmla="*/ 1279173 h 4480051"/>
              <a:gd name="connsiteX1375" fmla="*/ 569955 w 4144059"/>
              <a:gd name="connsiteY1375" fmla="*/ 1275135 h 4480051"/>
              <a:gd name="connsiteX1376" fmla="*/ 576315 w 4144059"/>
              <a:gd name="connsiteY1376" fmla="*/ 1271297 h 4480051"/>
              <a:gd name="connsiteX1377" fmla="*/ 577610 w 4144059"/>
              <a:gd name="connsiteY1377" fmla="*/ 1268140 h 4480051"/>
              <a:gd name="connsiteX1378" fmla="*/ 578238 w 4144059"/>
              <a:gd name="connsiteY1378" fmla="*/ 1267565 h 4480051"/>
              <a:gd name="connsiteX1379" fmla="*/ 582118 w 4144059"/>
              <a:gd name="connsiteY1379" fmla="*/ 1260856 h 4480051"/>
              <a:gd name="connsiteX1380" fmla="*/ 270781 w 4144059"/>
              <a:gd name="connsiteY1380" fmla="*/ 1254825 h 4480051"/>
              <a:gd name="connsiteX1381" fmla="*/ 277000 w 4144059"/>
              <a:gd name="connsiteY1381" fmla="*/ 1291618 h 4480051"/>
              <a:gd name="connsiteX1382" fmla="*/ 270781 w 4144059"/>
              <a:gd name="connsiteY1382" fmla="*/ 1254825 h 4480051"/>
              <a:gd name="connsiteX1383" fmla="*/ 916358 w 4144059"/>
              <a:gd name="connsiteY1383" fmla="*/ 1250145 h 4480051"/>
              <a:gd name="connsiteX1384" fmla="*/ 920296 w 4144059"/>
              <a:gd name="connsiteY1384" fmla="*/ 1255534 h 4480051"/>
              <a:gd name="connsiteX1385" fmla="*/ 916358 w 4144059"/>
              <a:gd name="connsiteY1385" fmla="*/ 1250145 h 4480051"/>
              <a:gd name="connsiteX1386" fmla="*/ 2783695 w 4144059"/>
              <a:gd name="connsiteY1386" fmla="*/ 1238656 h 4480051"/>
              <a:gd name="connsiteX1387" fmla="*/ 2775377 w 4144059"/>
              <a:gd name="connsiteY1387" fmla="*/ 1252588 h 4480051"/>
              <a:gd name="connsiteX1388" fmla="*/ 2772322 w 4144059"/>
              <a:gd name="connsiteY1388" fmla="*/ 1257423 h 4480051"/>
              <a:gd name="connsiteX1389" fmla="*/ 2770096 w 4144059"/>
              <a:gd name="connsiteY1389" fmla="*/ 1257721 h 4480051"/>
              <a:gd name="connsiteX1390" fmla="*/ 2771188 w 4144059"/>
              <a:gd name="connsiteY1390" fmla="*/ 1259217 h 4480051"/>
              <a:gd name="connsiteX1391" fmla="*/ 2772322 w 4144059"/>
              <a:gd name="connsiteY1391" fmla="*/ 1257423 h 4480051"/>
              <a:gd name="connsiteX1392" fmla="*/ 2782618 w 4144059"/>
              <a:gd name="connsiteY1392" fmla="*/ 1256044 h 4480051"/>
              <a:gd name="connsiteX1393" fmla="*/ 2783695 w 4144059"/>
              <a:gd name="connsiteY1393" fmla="*/ 1238656 h 4480051"/>
              <a:gd name="connsiteX1394" fmla="*/ 2852657 w 4144059"/>
              <a:gd name="connsiteY1394" fmla="*/ 1238233 h 4480051"/>
              <a:gd name="connsiteX1395" fmla="*/ 2845758 w 4144059"/>
              <a:gd name="connsiteY1395" fmla="*/ 1248410 h 4480051"/>
              <a:gd name="connsiteX1396" fmla="*/ 2857728 w 4144059"/>
              <a:gd name="connsiteY1396" fmla="*/ 1239691 h 4480051"/>
              <a:gd name="connsiteX1397" fmla="*/ 2852657 w 4144059"/>
              <a:gd name="connsiteY1397" fmla="*/ 1238233 h 4480051"/>
              <a:gd name="connsiteX1398" fmla="*/ 431216 w 4144059"/>
              <a:gd name="connsiteY1398" fmla="*/ 1236788 h 4480051"/>
              <a:gd name="connsiteX1399" fmla="*/ 430492 w 4144059"/>
              <a:gd name="connsiteY1399" fmla="*/ 1241449 h 4480051"/>
              <a:gd name="connsiteX1400" fmla="*/ 435155 w 4144059"/>
              <a:gd name="connsiteY1400" fmla="*/ 1242177 h 4480051"/>
              <a:gd name="connsiteX1401" fmla="*/ 431216 w 4144059"/>
              <a:gd name="connsiteY1401" fmla="*/ 1236788 h 4480051"/>
              <a:gd name="connsiteX1402" fmla="*/ 357840 w 4144059"/>
              <a:gd name="connsiteY1402" fmla="*/ 1232539 h 4480051"/>
              <a:gd name="connsiteX1403" fmla="*/ 349030 w 4144059"/>
              <a:gd name="connsiteY1403" fmla="*/ 1243110 h 4480051"/>
              <a:gd name="connsiteX1404" fmla="*/ 339702 w 4144059"/>
              <a:gd name="connsiteY1404" fmla="*/ 1241659 h 4480051"/>
              <a:gd name="connsiteX1405" fmla="*/ 282077 w 4144059"/>
              <a:gd name="connsiteY1405" fmla="*/ 1258969 h 4480051"/>
              <a:gd name="connsiteX1406" fmla="*/ 330480 w 4144059"/>
              <a:gd name="connsiteY1406" fmla="*/ 1285604 h 4480051"/>
              <a:gd name="connsiteX1407" fmla="*/ 335142 w 4144059"/>
              <a:gd name="connsiteY1407" fmla="*/ 1286329 h 4480051"/>
              <a:gd name="connsiteX1408" fmla="*/ 349030 w 4144059"/>
              <a:gd name="connsiteY1408" fmla="*/ 1243110 h 4480051"/>
              <a:gd name="connsiteX1409" fmla="*/ 357840 w 4144059"/>
              <a:gd name="connsiteY1409" fmla="*/ 1232539 h 4480051"/>
              <a:gd name="connsiteX1410" fmla="*/ 859874 w 4144059"/>
              <a:gd name="connsiteY1410" fmla="*/ 1229419 h 4480051"/>
              <a:gd name="connsiteX1411" fmla="*/ 861117 w 4144059"/>
              <a:gd name="connsiteY1411" fmla="*/ 1236778 h 4480051"/>
              <a:gd name="connsiteX1412" fmla="*/ 861117 w 4144059"/>
              <a:gd name="connsiteY1412" fmla="*/ 1236779 h 4480051"/>
              <a:gd name="connsiteX1413" fmla="*/ 861428 w 4144059"/>
              <a:gd name="connsiteY1413" fmla="*/ 1238617 h 4480051"/>
              <a:gd name="connsiteX1414" fmla="*/ 861117 w 4144059"/>
              <a:gd name="connsiteY1414" fmla="*/ 1236778 h 4480051"/>
              <a:gd name="connsiteX1415" fmla="*/ 862788 w 4144059"/>
              <a:gd name="connsiteY1415" fmla="*/ 1229873 h 4480051"/>
              <a:gd name="connsiteX1416" fmla="*/ 859874 w 4144059"/>
              <a:gd name="connsiteY1416" fmla="*/ 1229419 h 4480051"/>
              <a:gd name="connsiteX1417" fmla="*/ 2769667 w 4144059"/>
              <a:gd name="connsiteY1417" fmla="*/ 1222543 h 4480051"/>
              <a:gd name="connsiteX1418" fmla="*/ 2769803 w 4144059"/>
              <a:gd name="connsiteY1418" fmla="*/ 1225876 h 4480051"/>
              <a:gd name="connsiteX1419" fmla="*/ 2772798 w 4144059"/>
              <a:gd name="connsiteY1419" fmla="*/ 1223696 h 4480051"/>
              <a:gd name="connsiteX1420" fmla="*/ 2769667 w 4144059"/>
              <a:gd name="connsiteY1420" fmla="*/ 1222543 h 4480051"/>
              <a:gd name="connsiteX1421" fmla="*/ 2975740 w 4144059"/>
              <a:gd name="connsiteY1421" fmla="*/ 1220150 h 4480051"/>
              <a:gd name="connsiteX1422" fmla="*/ 2974208 w 4144059"/>
              <a:gd name="connsiteY1422" fmla="*/ 1223553 h 4480051"/>
              <a:gd name="connsiteX1423" fmla="*/ 2972585 w 4144059"/>
              <a:gd name="connsiteY1423" fmla="*/ 1233895 h 4480051"/>
              <a:gd name="connsiteX1424" fmla="*/ 2975740 w 4144059"/>
              <a:gd name="connsiteY1424" fmla="*/ 1220150 h 4480051"/>
              <a:gd name="connsiteX1425" fmla="*/ 2516548 w 4144059"/>
              <a:gd name="connsiteY1425" fmla="*/ 1218266 h 4480051"/>
              <a:gd name="connsiteX1426" fmla="*/ 2516425 w 4144059"/>
              <a:gd name="connsiteY1426" fmla="*/ 1218640 h 4480051"/>
              <a:gd name="connsiteX1427" fmla="*/ 2516302 w 4144059"/>
              <a:gd name="connsiteY1427" fmla="*/ 1218663 h 4480051"/>
              <a:gd name="connsiteX1428" fmla="*/ 2507423 w 4144059"/>
              <a:gd name="connsiteY1428" fmla="*/ 1219756 h 4480051"/>
              <a:gd name="connsiteX1429" fmla="*/ 2507506 w 4144059"/>
              <a:gd name="connsiteY1429" fmla="*/ 1219544 h 4480051"/>
              <a:gd name="connsiteX1430" fmla="*/ 2514847 w 4144059"/>
              <a:gd name="connsiteY1430" fmla="*/ 1218435 h 4480051"/>
              <a:gd name="connsiteX1431" fmla="*/ 2340660 w 4144059"/>
              <a:gd name="connsiteY1431" fmla="*/ 1215822 h 4480051"/>
              <a:gd name="connsiteX1432" fmla="*/ 2340024 w 4144059"/>
              <a:gd name="connsiteY1432" fmla="*/ 1219347 h 4480051"/>
              <a:gd name="connsiteX1433" fmla="*/ 2335803 w 4144059"/>
              <a:gd name="connsiteY1433" fmla="*/ 1224024 h 4480051"/>
              <a:gd name="connsiteX1434" fmla="*/ 2338511 w 4144059"/>
              <a:gd name="connsiteY1434" fmla="*/ 1227728 h 4480051"/>
              <a:gd name="connsiteX1435" fmla="*/ 2340024 w 4144059"/>
              <a:gd name="connsiteY1435" fmla="*/ 1219347 h 4480051"/>
              <a:gd name="connsiteX1436" fmla="*/ 2342655 w 4144059"/>
              <a:gd name="connsiteY1436" fmla="*/ 1216432 h 4480051"/>
              <a:gd name="connsiteX1437" fmla="*/ 2340660 w 4144059"/>
              <a:gd name="connsiteY1437" fmla="*/ 1215822 h 4480051"/>
              <a:gd name="connsiteX1438" fmla="*/ 2934841 w 4144059"/>
              <a:gd name="connsiteY1438" fmla="*/ 1215692 h 4480051"/>
              <a:gd name="connsiteX1439" fmla="*/ 2937230 w 4144059"/>
              <a:gd name="connsiteY1439" fmla="*/ 1216193 h 4480051"/>
              <a:gd name="connsiteX1440" fmla="*/ 2932835 w 4144059"/>
              <a:gd name="connsiteY1440" fmla="*/ 1217049 h 4480051"/>
              <a:gd name="connsiteX1441" fmla="*/ 918144 w 4144059"/>
              <a:gd name="connsiteY1441" fmla="*/ 1213704 h 4480051"/>
              <a:gd name="connsiteX1442" fmla="*/ 916772 w 4144059"/>
              <a:gd name="connsiteY1442" fmla="*/ 1216773 h 4480051"/>
              <a:gd name="connsiteX1443" fmla="*/ 925177 w 4144059"/>
              <a:gd name="connsiteY1443" fmla="*/ 1222883 h 4480051"/>
              <a:gd name="connsiteX1444" fmla="*/ 929312 w 4144059"/>
              <a:gd name="connsiteY1444" fmla="*/ 1228279 h 4480051"/>
              <a:gd name="connsiteX1445" fmla="*/ 929981 w 4144059"/>
              <a:gd name="connsiteY1445" fmla="*/ 1227951 h 4480051"/>
              <a:gd name="connsiteX1446" fmla="*/ 932264 w 4144059"/>
              <a:gd name="connsiteY1446" fmla="*/ 1231611 h 4480051"/>
              <a:gd name="connsiteX1447" fmla="*/ 939157 w 4144059"/>
              <a:gd name="connsiteY1447" fmla="*/ 1241750 h 4480051"/>
              <a:gd name="connsiteX1448" fmla="*/ 937874 w 4144059"/>
              <a:gd name="connsiteY1448" fmla="*/ 1224088 h 4480051"/>
              <a:gd name="connsiteX1449" fmla="*/ 929981 w 4144059"/>
              <a:gd name="connsiteY1449" fmla="*/ 1227951 h 4480051"/>
              <a:gd name="connsiteX1450" fmla="*/ 929247 w 4144059"/>
              <a:gd name="connsiteY1450" fmla="*/ 1226775 h 4480051"/>
              <a:gd name="connsiteX1451" fmla="*/ 925589 w 4144059"/>
              <a:gd name="connsiteY1451" fmla="*/ 1223183 h 4480051"/>
              <a:gd name="connsiteX1452" fmla="*/ 925177 w 4144059"/>
              <a:gd name="connsiteY1452" fmla="*/ 1222883 h 4480051"/>
              <a:gd name="connsiteX1453" fmla="*/ 2915138 w 4144059"/>
              <a:gd name="connsiteY1453" fmla="*/ 1211618 h 4480051"/>
              <a:gd name="connsiteX1454" fmla="*/ 2918549 w 4144059"/>
              <a:gd name="connsiteY1454" fmla="*/ 1212323 h 4480051"/>
              <a:gd name="connsiteX1455" fmla="*/ 2917777 w 4144059"/>
              <a:gd name="connsiteY1455" fmla="*/ 1213275 h 4480051"/>
              <a:gd name="connsiteX1456" fmla="*/ 2915075 w 4144059"/>
              <a:gd name="connsiteY1456" fmla="*/ 1216115 h 4480051"/>
              <a:gd name="connsiteX1457" fmla="*/ 2690958 w 4144059"/>
              <a:gd name="connsiteY1457" fmla="*/ 1204872 h 4480051"/>
              <a:gd name="connsiteX1458" fmla="*/ 2690857 w 4144059"/>
              <a:gd name="connsiteY1458" fmla="*/ 1205518 h 4480051"/>
              <a:gd name="connsiteX1459" fmla="*/ 2690855 w 4144059"/>
              <a:gd name="connsiteY1459" fmla="*/ 1205518 h 4480051"/>
              <a:gd name="connsiteX1460" fmla="*/ 2690958 w 4144059"/>
              <a:gd name="connsiteY1460" fmla="*/ 1204872 h 4480051"/>
              <a:gd name="connsiteX1461" fmla="*/ 531746 w 4144059"/>
              <a:gd name="connsiteY1461" fmla="*/ 1204658 h 4480051"/>
              <a:gd name="connsiteX1462" fmla="*/ 541591 w 4144059"/>
              <a:gd name="connsiteY1462" fmla="*/ 1218129 h 4480051"/>
              <a:gd name="connsiteX1463" fmla="*/ 531746 w 4144059"/>
              <a:gd name="connsiteY1463" fmla="*/ 1204658 h 4480051"/>
              <a:gd name="connsiteX1464" fmla="*/ 2986920 w 4144059"/>
              <a:gd name="connsiteY1464" fmla="*/ 1201702 h 4480051"/>
              <a:gd name="connsiteX1465" fmla="*/ 2982634 w 4144059"/>
              <a:gd name="connsiteY1465" fmla="*/ 1203679 h 4480051"/>
              <a:gd name="connsiteX1466" fmla="*/ 2989986 w 4144059"/>
              <a:gd name="connsiteY1466" fmla="*/ 1207483 h 4480051"/>
              <a:gd name="connsiteX1467" fmla="*/ 2986920 w 4144059"/>
              <a:gd name="connsiteY1467" fmla="*/ 1201702 h 4480051"/>
              <a:gd name="connsiteX1468" fmla="*/ 2967118 w 4144059"/>
              <a:gd name="connsiteY1468" fmla="*/ 1201237 h 4480051"/>
              <a:gd name="connsiteX1469" fmla="*/ 2963032 w 4144059"/>
              <a:gd name="connsiteY1469" fmla="*/ 1206964 h 4480051"/>
              <a:gd name="connsiteX1470" fmla="*/ 2961219 w 4144059"/>
              <a:gd name="connsiteY1470" fmla="*/ 1208261 h 4480051"/>
              <a:gd name="connsiteX1471" fmla="*/ 2958139 w 4144059"/>
              <a:gd name="connsiteY1471" fmla="*/ 1207777 h 4480051"/>
              <a:gd name="connsiteX1472" fmla="*/ 2967118 w 4144059"/>
              <a:gd name="connsiteY1472" fmla="*/ 1201237 h 4480051"/>
              <a:gd name="connsiteX1473" fmla="*/ 2538600 w 4144059"/>
              <a:gd name="connsiteY1473" fmla="*/ 1198483 h 4480051"/>
              <a:gd name="connsiteX1474" fmla="*/ 2537619 w 4144059"/>
              <a:gd name="connsiteY1474" fmla="*/ 1202635 h 4480051"/>
              <a:gd name="connsiteX1475" fmla="*/ 2540610 w 4144059"/>
              <a:gd name="connsiteY1475" fmla="*/ 1200456 h 4480051"/>
              <a:gd name="connsiteX1476" fmla="*/ 2538600 w 4144059"/>
              <a:gd name="connsiteY1476" fmla="*/ 1198483 h 4480051"/>
              <a:gd name="connsiteX1477" fmla="*/ 2230594 w 4144059"/>
              <a:gd name="connsiteY1477" fmla="*/ 1196018 h 4480051"/>
              <a:gd name="connsiteX1478" fmla="*/ 2230722 w 4144059"/>
              <a:gd name="connsiteY1478" fmla="*/ 1199022 h 4480051"/>
              <a:gd name="connsiteX1479" fmla="*/ 2233418 w 4144059"/>
              <a:gd name="connsiteY1479" fmla="*/ 1197052 h 4480051"/>
              <a:gd name="connsiteX1480" fmla="*/ 2230594 w 4144059"/>
              <a:gd name="connsiteY1480" fmla="*/ 1196018 h 4480051"/>
              <a:gd name="connsiteX1481" fmla="*/ 2294979 w 4144059"/>
              <a:gd name="connsiteY1481" fmla="*/ 1185133 h 4480051"/>
              <a:gd name="connsiteX1482" fmla="*/ 2296949 w 4144059"/>
              <a:gd name="connsiteY1482" fmla="*/ 1187830 h 4480051"/>
              <a:gd name="connsiteX1483" fmla="*/ 2294979 w 4144059"/>
              <a:gd name="connsiteY1483" fmla="*/ 1185133 h 4480051"/>
              <a:gd name="connsiteX1484" fmla="*/ 2314362 w 4144059"/>
              <a:gd name="connsiteY1484" fmla="*/ 1183371 h 4480051"/>
              <a:gd name="connsiteX1485" fmla="*/ 2316330 w 4144059"/>
              <a:gd name="connsiteY1485" fmla="*/ 1186065 h 4480051"/>
              <a:gd name="connsiteX1486" fmla="*/ 2314362 w 4144059"/>
              <a:gd name="connsiteY1486" fmla="*/ 1183371 h 4480051"/>
              <a:gd name="connsiteX1487" fmla="*/ 749079 w 4144059"/>
              <a:gd name="connsiteY1487" fmla="*/ 1173974 h 4480051"/>
              <a:gd name="connsiteX1488" fmla="*/ 753018 w 4144059"/>
              <a:gd name="connsiteY1488" fmla="*/ 1179363 h 4480051"/>
              <a:gd name="connsiteX1489" fmla="*/ 749079 w 4144059"/>
              <a:gd name="connsiteY1489" fmla="*/ 1173974 h 4480051"/>
              <a:gd name="connsiteX1490" fmla="*/ 2325864 w 4144059"/>
              <a:gd name="connsiteY1490" fmla="*/ 1170831 h 4480051"/>
              <a:gd name="connsiteX1491" fmla="*/ 2355092 w 4144059"/>
              <a:gd name="connsiteY1491" fmla="*/ 1182541 h 4480051"/>
              <a:gd name="connsiteX1492" fmla="*/ 2325864 w 4144059"/>
              <a:gd name="connsiteY1492" fmla="*/ 1170831 h 4480051"/>
              <a:gd name="connsiteX1493" fmla="*/ 3325280 w 4144059"/>
              <a:gd name="connsiteY1493" fmla="*/ 1164779 h 4480051"/>
              <a:gd name="connsiteX1494" fmla="*/ 3331667 w 4144059"/>
              <a:gd name="connsiteY1494" fmla="*/ 1170121 h 4480051"/>
              <a:gd name="connsiteX1495" fmla="*/ 3331820 w 4144059"/>
              <a:gd name="connsiteY1495" fmla="*/ 1173758 h 4480051"/>
              <a:gd name="connsiteX1496" fmla="*/ 3334063 w 4144059"/>
              <a:gd name="connsiteY1496" fmla="*/ 1172125 h 4480051"/>
              <a:gd name="connsiteX1497" fmla="*/ 3331667 w 4144059"/>
              <a:gd name="connsiteY1497" fmla="*/ 1170121 h 4480051"/>
              <a:gd name="connsiteX1498" fmla="*/ 3331611 w 4144059"/>
              <a:gd name="connsiteY1498" fmla="*/ 1168758 h 4480051"/>
              <a:gd name="connsiteX1499" fmla="*/ 3325280 w 4144059"/>
              <a:gd name="connsiteY1499" fmla="*/ 1164779 h 4480051"/>
              <a:gd name="connsiteX1500" fmla="*/ 2234868 w 4144059"/>
              <a:gd name="connsiteY1500" fmla="*/ 1160857 h 4480051"/>
              <a:gd name="connsiteX1501" fmla="*/ 2231864 w 4144059"/>
              <a:gd name="connsiteY1501" fmla="*/ 1160986 h 4480051"/>
              <a:gd name="connsiteX1502" fmla="*/ 2233832 w 4144059"/>
              <a:gd name="connsiteY1502" fmla="*/ 1163680 h 4480051"/>
              <a:gd name="connsiteX1503" fmla="*/ 2234868 w 4144059"/>
              <a:gd name="connsiteY1503" fmla="*/ 1160857 h 4480051"/>
              <a:gd name="connsiteX1504" fmla="*/ 2918907 w 4144059"/>
              <a:gd name="connsiteY1504" fmla="*/ 1153914 h 4480051"/>
              <a:gd name="connsiteX1505" fmla="*/ 2947843 w 4144059"/>
              <a:gd name="connsiteY1505" fmla="*/ 1206903 h 4480051"/>
              <a:gd name="connsiteX1506" fmla="*/ 2934841 w 4144059"/>
              <a:gd name="connsiteY1506" fmla="*/ 1215692 h 4480051"/>
              <a:gd name="connsiteX1507" fmla="*/ 2933584 w 4144059"/>
              <a:gd name="connsiteY1507" fmla="*/ 1215428 h 4480051"/>
              <a:gd name="connsiteX1508" fmla="*/ 2918549 w 4144059"/>
              <a:gd name="connsiteY1508" fmla="*/ 1212323 h 4480051"/>
              <a:gd name="connsiteX1509" fmla="*/ 2933907 w 4144059"/>
              <a:gd name="connsiteY1509" fmla="*/ 1193369 h 4480051"/>
              <a:gd name="connsiteX1510" fmla="*/ 2918907 w 4144059"/>
              <a:gd name="connsiteY1510" fmla="*/ 1153914 h 4480051"/>
              <a:gd name="connsiteX1511" fmla="*/ 764210 w 4144059"/>
              <a:gd name="connsiteY1511" fmla="*/ 1138114 h 4480051"/>
              <a:gd name="connsiteX1512" fmla="*/ 763000 w 4144059"/>
              <a:gd name="connsiteY1512" fmla="*/ 1138559 h 4480051"/>
              <a:gd name="connsiteX1513" fmla="*/ 762955 w 4144059"/>
              <a:gd name="connsiteY1513" fmla="*/ 1138516 h 4480051"/>
              <a:gd name="connsiteX1514" fmla="*/ 764210 w 4144059"/>
              <a:gd name="connsiteY1514" fmla="*/ 1138114 h 4480051"/>
              <a:gd name="connsiteX1515" fmla="*/ 3319810 w 4144059"/>
              <a:gd name="connsiteY1515" fmla="*/ 1132124 h 4480051"/>
              <a:gd name="connsiteX1516" fmla="*/ 3319000 w 4144059"/>
              <a:gd name="connsiteY1516" fmla="*/ 1137296 h 4480051"/>
              <a:gd name="connsiteX1517" fmla="*/ 3326350 w 4144059"/>
              <a:gd name="connsiteY1517" fmla="*/ 1141102 h 4480051"/>
              <a:gd name="connsiteX1518" fmla="*/ 3327165 w 4144059"/>
              <a:gd name="connsiteY1518" fmla="*/ 1135931 h 4480051"/>
              <a:gd name="connsiteX1519" fmla="*/ 3319810 w 4144059"/>
              <a:gd name="connsiteY1519" fmla="*/ 1132124 h 4480051"/>
              <a:gd name="connsiteX1520" fmla="*/ 289122 w 4144059"/>
              <a:gd name="connsiteY1520" fmla="*/ 1121542 h 4480051"/>
              <a:gd name="connsiteX1521" fmla="*/ 291093 w 4144059"/>
              <a:gd name="connsiteY1521" fmla="*/ 1124238 h 4480051"/>
              <a:gd name="connsiteX1522" fmla="*/ 288079 w 4144059"/>
              <a:gd name="connsiteY1522" fmla="*/ 1122418 h 4480051"/>
              <a:gd name="connsiteX1523" fmla="*/ 1021031 w 4144059"/>
              <a:gd name="connsiteY1523" fmla="*/ 1099242 h 4480051"/>
              <a:gd name="connsiteX1524" fmla="*/ 1024244 w 4144059"/>
              <a:gd name="connsiteY1524" fmla="*/ 1109297 h 4480051"/>
              <a:gd name="connsiteX1525" fmla="*/ 1025694 w 4144059"/>
              <a:gd name="connsiteY1525" fmla="*/ 1099971 h 4480051"/>
              <a:gd name="connsiteX1526" fmla="*/ 1021031 w 4144059"/>
              <a:gd name="connsiteY1526" fmla="*/ 1099242 h 4480051"/>
              <a:gd name="connsiteX1527" fmla="*/ 2218697 w 4144059"/>
              <a:gd name="connsiteY1527" fmla="*/ 1092066 h 4480051"/>
              <a:gd name="connsiteX1528" fmla="*/ 2201079 w 4144059"/>
              <a:gd name="connsiteY1528" fmla="*/ 1113209 h 4480051"/>
              <a:gd name="connsiteX1529" fmla="*/ 2218697 w 4144059"/>
              <a:gd name="connsiteY1529" fmla="*/ 1092066 h 4480051"/>
              <a:gd name="connsiteX1530" fmla="*/ 2728149 w 4144059"/>
              <a:gd name="connsiteY1530" fmla="*/ 1075376 h 4480051"/>
              <a:gd name="connsiteX1531" fmla="*/ 2728492 w 4144059"/>
              <a:gd name="connsiteY1531" fmla="*/ 1075524 h 4480051"/>
              <a:gd name="connsiteX1532" fmla="*/ 2727572 w 4144059"/>
              <a:gd name="connsiteY1532" fmla="*/ 1075680 h 4480051"/>
              <a:gd name="connsiteX1533" fmla="*/ 942821 w 4144059"/>
              <a:gd name="connsiteY1533" fmla="*/ 1074242 h 4480051"/>
              <a:gd name="connsiteX1534" fmla="*/ 941227 w 4144059"/>
              <a:gd name="connsiteY1534" fmla="*/ 1074890 h 4480051"/>
              <a:gd name="connsiteX1535" fmla="*/ 945892 w 4144059"/>
              <a:gd name="connsiteY1535" fmla="*/ 1075615 h 4480051"/>
              <a:gd name="connsiteX1536" fmla="*/ 942821 w 4144059"/>
              <a:gd name="connsiteY1536" fmla="*/ 1074242 h 4480051"/>
              <a:gd name="connsiteX1537" fmla="*/ 2594292 w 4144059"/>
              <a:gd name="connsiteY1537" fmla="*/ 1057338 h 4480051"/>
              <a:gd name="connsiteX1538" fmla="*/ 2588176 w 4144059"/>
              <a:gd name="connsiteY1538" fmla="*/ 1065943 h 4480051"/>
              <a:gd name="connsiteX1539" fmla="*/ 2594292 w 4144059"/>
              <a:gd name="connsiteY1539" fmla="*/ 1057338 h 4480051"/>
              <a:gd name="connsiteX1540" fmla="*/ 896767 w 4144059"/>
              <a:gd name="connsiteY1540" fmla="*/ 1053644 h 4480051"/>
              <a:gd name="connsiteX1541" fmla="*/ 897050 w 4144059"/>
              <a:gd name="connsiteY1541" fmla="*/ 1057569 h 4480051"/>
              <a:gd name="connsiteX1542" fmla="*/ 902476 w 4144059"/>
              <a:gd name="connsiteY1542" fmla="*/ 1057139 h 4480051"/>
              <a:gd name="connsiteX1543" fmla="*/ 903308 w 4144059"/>
              <a:gd name="connsiteY1543" fmla="*/ 1057648 h 4480051"/>
              <a:gd name="connsiteX1544" fmla="*/ 903398 w 4144059"/>
              <a:gd name="connsiteY1544" fmla="*/ 1057066 h 4480051"/>
              <a:gd name="connsiteX1545" fmla="*/ 902476 w 4144059"/>
              <a:gd name="connsiteY1545" fmla="*/ 1057139 h 4480051"/>
              <a:gd name="connsiteX1546" fmla="*/ 2551124 w 4144059"/>
              <a:gd name="connsiteY1546" fmla="*/ 1052715 h 4480051"/>
              <a:gd name="connsiteX1547" fmla="*/ 2548895 w 4144059"/>
              <a:gd name="connsiteY1547" fmla="*/ 1057443 h 4480051"/>
              <a:gd name="connsiteX1548" fmla="*/ 2554285 w 4144059"/>
              <a:gd name="connsiteY1548" fmla="*/ 1053505 h 4480051"/>
              <a:gd name="connsiteX1549" fmla="*/ 2551124 w 4144059"/>
              <a:gd name="connsiteY1549" fmla="*/ 1052715 h 4480051"/>
              <a:gd name="connsiteX1550" fmla="*/ 2188641 w 4144059"/>
              <a:gd name="connsiteY1550" fmla="*/ 1039624 h 4480051"/>
              <a:gd name="connsiteX1551" fmla="*/ 2190611 w 4144059"/>
              <a:gd name="connsiteY1551" fmla="*/ 1042321 h 4480051"/>
              <a:gd name="connsiteX1552" fmla="*/ 2188641 w 4144059"/>
              <a:gd name="connsiteY1552" fmla="*/ 1039624 h 4480051"/>
              <a:gd name="connsiteX1553" fmla="*/ 854272 w 4144059"/>
              <a:gd name="connsiteY1553" fmla="*/ 1035095 h 4480051"/>
              <a:gd name="connsiteX1554" fmla="*/ 847227 w 4144059"/>
              <a:gd name="connsiteY1554" fmla="*/ 1065046 h 4480051"/>
              <a:gd name="connsiteX1555" fmla="*/ 854272 w 4144059"/>
              <a:gd name="connsiteY1555" fmla="*/ 1035095 h 4480051"/>
              <a:gd name="connsiteX1556" fmla="*/ 2617298 w 4144059"/>
              <a:gd name="connsiteY1556" fmla="*/ 1032256 h 4480051"/>
              <a:gd name="connsiteX1557" fmla="*/ 2625176 w 4144059"/>
              <a:gd name="connsiteY1557" fmla="*/ 1043035 h 4480051"/>
              <a:gd name="connsiteX1558" fmla="*/ 2617298 w 4144059"/>
              <a:gd name="connsiteY1558" fmla="*/ 1032256 h 4480051"/>
              <a:gd name="connsiteX1559" fmla="*/ 872720 w 4144059"/>
              <a:gd name="connsiteY1559" fmla="*/ 1027813 h 4480051"/>
              <a:gd name="connsiteX1560" fmla="*/ 869715 w 4144059"/>
              <a:gd name="connsiteY1560" fmla="*/ 1027941 h 4480051"/>
              <a:gd name="connsiteX1561" fmla="*/ 871685 w 4144059"/>
              <a:gd name="connsiteY1561" fmla="*/ 1030637 h 4480051"/>
              <a:gd name="connsiteX1562" fmla="*/ 872720 w 4144059"/>
              <a:gd name="connsiteY1562" fmla="*/ 1027813 h 4480051"/>
              <a:gd name="connsiteX1563" fmla="*/ 2638000 w 4144059"/>
              <a:gd name="connsiteY1563" fmla="*/ 1018161 h 4480051"/>
              <a:gd name="connsiteX1564" fmla="*/ 2638130 w 4144059"/>
              <a:gd name="connsiteY1564" fmla="*/ 1021168 h 4480051"/>
              <a:gd name="connsiteX1565" fmla="*/ 2640826 w 4144059"/>
              <a:gd name="connsiteY1565" fmla="*/ 1019198 h 4480051"/>
              <a:gd name="connsiteX1566" fmla="*/ 2638000 w 4144059"/>
              <a:gd name="connsiteY1566" fmla="*/ 1018161 h 4480051"/>
              <a:gd name="connsiteX1567" fmla="*/ 1007556 w 4144059"/>
              <a:gd name="connsiteY1567" fmla="*/ 1001613 h 4480051"/>
              <a:gd name="connsiteX1568" fmla="*/ 1009526 w 4144059"/>
              <a:gd name="connsiteY1568" fmla="*/ 1004309 h 4480051"/>
              <a:gd name="connsiteX1569" fmla="*/ 1007556 w 4144059"/>
              <a:gd name="connsiteY1569" fmla="*/ 1001613 h 4480051"/>
              <a:gd name="connsiteX1570" fmla="*/ 1600249 w 4144059"/>
              <a:gd name="connsiteY1570" fmla="*/ 995280 h 4480051"/>
              <a:gd name="connsiteX1571" fmla="*/ 1600379 w 4144059"/>
              <a:gd name="connsiteY1571" fmla="*/ 998284 h 4480051"/>
              <a:gd name="connsiteX1572" fmla="*/ 1603072 w 4144059"/>
              <a:gd name="connsiteY1572" fmla="*/ 996315 h 4480051"/>
              <a:gd name="connsiteX1573" fmla="*/ 1600249 w 4144059"/>
              <a:gd name="connsiteY1573" fmla="*/ 995280 h 4480051"/>
              <a:gd name="connsiteX1574" fmla="*/ 2144595 w 4144059"/>
              <a:gd name="connsiteY1574" fmla="*/ 985008 h 4480051"/>
              <a:gd name="connsiteX1575" fmla="*/ 2144595 w 4144059"/>
              <a:gd name="connsiteY1575" fmla="*/ 985008 h 4480051"/>
              <a:gd name="connsiteX1576" fmla="*/ 976841 w 4144059"/>
              <a:gd name="connsiteY1576" fmla="*/ 977881 h 4480051"/>
              <a:gd name="connsiteX1577" fmla="*/ 980985 w 4144059"/>
              <a:gd name="connsiteY1577" fmla="*/ 984347 h 4480051"/>
              <a:gd name="connsiteX1578" fmla="*/ 982421 w 4144059"/>
              <a:gd name="connsiteY1578" fmla="*/ 989319 h 4480051"/>
              <a:gd name="connsiteX1579" fmla="*/ 973976 w 4144059"/>
              <a:gd name="connsiteY1579" fmla="*/ 991018 h 4480051"/>
              <a:gd name="connsiteX1580" fmla="*/ 958221 w 4144059"/>
              <a:gd name="connsiteY1580" fmla="*/ 996330 h 4480051"/>
              <a:gd name="connsiteX1581" fmla="*/ 975426 w 4144059"/>
              <a:gd name="connsiteY1581" fmla="*/ 1008558 h 4480051"/>
              <a:gd name="connsiteX1582" fmla="*/ 984915 w 4144059"/>
              <a:gd name="connsiteY1582" fmla="*/ 997944 h 4480051"/>
              <a:gd name="connsiteX1583" fmla="*/ 982421 w 4144059"/>
              <a:gd name="connsiteY1583" fmla="*/ 989319 h 4480051"/>
              <a:gd name="connsiteX1584" fmla="*/ 985687 w 4144059"/>
              <a:gd name="connsiteY1584" fmla="*/ 988661 h 4480051"/>
              <a:gd name="connsiteX1585" fmla="*/ 976841 w 4144059"/>
              <a:gd name="connsiteY1585" fmla="*/ 977881 h 4480051"/>
              <a:gd name="connsiteX1586" fmla="*/ 978224 w 4144059"/>
              <a:gd name="connsiteY1586" fmla="*/ 944510 h 4480051"/>
              <a:gd name="connsiteX1587" fmla="*/ 957704 w 4144059"/>
              <a:gd name="connsiteY1587" fmla="*/ 984309 h 4480051"/>
              <a:gd name="connsiteX1588" fmla="*/ 958430 w 4144059"/>
              <a:gd name="connsiteY1588" fmla="*/ 979642 h 4480051"/>
              <a:gd name="connsiteX1589" fmla="*/ 978224 w 4144059"/>
              <a:gd name="connsiteY1589" fmla="*/ 944510 h 4480051"/>
              <a:gd name="connsiteX1590" fmla="*/ 2141276 w 4144059"/>
              <a:gd name="connsiteY1590" fmla="*/ 929560 h 4480051"/>
              <a:gd name="connsiteX1591" fmla="*/ 2141070 w 4144059"/>
              <a:gd name="connsiteY1591" fmla="*/ 946247 h 4480051"/>
              <a:gd name="connsiteX1592" fmla="*/ 2141276 w 4144059"/>
              <a:gd name="connsiteY1592" fmla="*/ 929560 h 4480051"/>
              <a:gd name="connsiteX1593" fmla="*/ 2158558 w 4144059"/>
              <a:gd name="connsiteY1593" fmla="*/ 922097 h 4480051"/>
              <a:gd name="connsiteX1594" fmla="*/ 2158689 w 4144059"/>
              <a:gd name="connsiteY1594" fmla="*/ 925103 h 4480051"/>
              <a:gd name="connsiteX1595" fmla="*/ 2161383 w 4144059"/>
              <a:gd name="connsiteY1595" fmla="*/ 923135 h 4480051"/>
              <a:gd name="connsiteX1596" fmla="*/ 2158558 w 4144059"/>
              <a:gd name="connsiteY1596" fmla="*/ 922097 h 4480051"/>
              <a:gd name="connsiteX1597" fmla="*/ 841600 w 4144059"/>
              <a:gd name="connsiteY1597" fmla="*/ 913110 h 4480051"/>
              <a:gd name="connsiteX1598" fmla="*/ 841728 w 4144059"/>
              <a:gd name="connsiteY1598" fmla="*/ 916114 h 4480051"/>
              <a:gd name="connsiteX1599" fmla="*/ 844424 w 4144059"/>
              <a:gd name="connsiteY1599" fmla="*/ 914144 h 4480051"/>
              <a:gd name="connsiteX1600" fmla="*/ 841600 w 4144059"/>
              <a:gd name="connsiteY1600" fmla="*/ 913110 h 4480051"/>
              <a:gd name="connsiteX1601" fmla="*/ 2141484 w 4144059"/>
              <a:gd name="connsiteY1601" fmla="*/ 912874 h 4480051"/>
              <a:gd name="connsiteX1602" fmla="*/ 2140757 w 4144059"/>
              <a:gd name="connsiteY1602" fmla="*/ 917538 h 4480051"/>
              <a:gd name="connsiteX1603" fmla="*/ 2141484 w 4144059"/>
              <a:gd name="connsiteY1603" fmla="*/ 912874 h 4480051"/>
              <a:gd name="connsiteX1604" fmla="*/ 1691164 w 4144059"/>
              <a:gd name="connsiteY1604" fmla="*/ 890600 h 4480051"/>
              <a:gd name="connsiteX1605" fmla="*/ 1683082 w 4144059"/>
              <a:gd name="connsiteY1605" fmla="*/ 896507 h 4480051"/>
              <a:gd name="connsiteX1606" fmla="*/ 1691164 w 4144059"/>
              <a:gd name="connsiteY1606" fmla="*/ 890600 h 4480051"/>
              <a:gd name="connsiteX1607" fmla="*/ 876447 w 4144059"/>
              <a:gd name="connsiteY1607" fmla="*/ 861808 h 4480051"/>
              <a:gd name="connsiteX1608" fmla="*/ 885569 w 4144059"/>
              <a:gd name="connsiteY1608" fmla="*/ 879944 h 4480051"/>
              <a:gd name="connsiteX1609" fmla="*/ 876447 w 4144059"/>
              <a:gd name="connsiteY1609" fmla="*/ 861808 h 4480051"/>
              <a:gd name="connsiteX1610" fmla="*/ 1757611 w 4144059"/>
              <a:gd name="connsiteY1610" fmla="*/ 854961 h 4480051"/>
              <a:gd name="connsiteX1611" fmla="*/ 1756354 w 4144059"/>
              <a:gd name="connsiteY1611" fmla="*/ 855363 h 4480051"/>
              <a:gd name="connsiteX1612" fmla="*/ 1758323 w 4144059"/>
              <a:gd name="connsiteY1612" fmla="*/ 858056 h 4480051"/>
              <a:gd name="connsiteX1613" fmla="*/ 1757611 w 4144059"/>
              <a:gd name="connsiteY1613" fmla="*/ 854961 h 4480051"/>
              <a:gd name="connsiteX1614" fmla="*/ 1003899 w 4144059"/>
              <a:gd name="connsiteY1614" fmla="*/ 852373 h 4480051"/>
              <a:gd name="connsiteX1615" fmla="*/ 1004028 w 4144059"/>
              <a:gd name="connsiteY1615" fmla="*/ 855378 h 4480051"/>
              <a:gd name="connsiteX1616" fmla="*/ 1006724 w 4144059"/>
              <a:gd name="connsiteY1616" fmla="*/ 853407 h 4480051"/>
              <a:gd name="connsiteX1617" fmla="*/ 1003899 w 4144059"/>
              <a:gd name="connsiteY1617" fmla="*/ 852373 h 4480051"/>
              <a:gd name="connsiteX1618" fmla="*/ 1800505 w 4144059"/>
              <a:gd name="connsiteY1618" fmla="*/ 847899 h 4480051"/>
              <a:gd name="connsiteX1619" fmla="*/ 1805169 w 4144059"/>
              <a:gd name="connsiteY1619" fmla="*/ 848623 h 4480051"/>
              <a:gd name="connsiteX1620" fmla="*/ 1800505 w 4144059"/>
              <a:gd name="connsiteY1620" fmla="*/ 847899 h 4480051"/>
              <a:gd name="connsiteX1621" fmla="*/ 1694479 w 4144059"/>
              <a:gd name="connsiteY1621" fmla="*/ 838573 h 4480051"/>
              <a:gd name="connsiteX1622" fmla="*/ 1656755 w 4144059"/>
              <a:gd name="connsiteY1622" fmla="*/ 866142 h 4480051"/>
              <a:gd name="connsiteX1623" fmla="*/ 1694479 w 4144059"/>
              <a:gd name="connsiteY1623" fmla="*/ 838573 h 4480051"/>
              <a:gd name="connsiteX1624" fmla="*/ 1721855 w 4144059"/>
              <a:gd name="connsiteY1624" fmla="*/ 831487 h 4480051"/>
              <a:gd name="connsiteX1625" fmla="*/ 1711166 w 4144059"/>
              <a:gd name="connsiteY1625" fmla="*/ 838781 h 4480051"/>
              <a:gd name="connsiteX1626" fmla="*/ 1723914 w 4144059"/>
              <a:gd name="connsiteY1626" fmla="*/ 833598 h 4480051"/>
              <a:gd name="connsiteX1627" fmla="*/ 1721855 w 4144059"/>
              <a:gd name="connsiteY1627" fmla="*/ 831487 h 4480051"/>
              <a:gd name="connsiteX1628" fmla="*/ 1606801 w 4144059"/>
              <a:gd name="connsiteY1628" fmla="*/ 803440 h 4480051"/>
              <a:gd name="connsiteX1629" fmla="*/ 1603609 w 4144059"/>
              <a:gd name="connsiteY1629" fmla="*/ 813678 h 4480051"/>
              <a:gd name="connsiteX1630" fmla="*/ 1602653 w 4144059"/>
              <a:gd name="connsiteY1630" fmla="*/ 814737 h 4480051"/>
              <a:gd name="connsiteX1631" fmla="*/ 1602629 w 4144059"/>
              <a:gd name="connsiteY1631" fmla="*/ 816823 h 4480051"/>
              <a:gd name="connsiteX1632" fmla="*/ 1603609 w 4144059"/>
              <a:gd name="connsiteY1632" fmla="*/ 813678 h 4480051"/>
              <a:gd name="connsiteX1633" fmla="*/ 1609508 w 4144059"/>
              <a:gd name="connsiteY1633" fmla="*/ 807146 h 4480051"/>
              <a:gd name="connsiteX1634" fmla="*/ 1606801 w 4144059"/>
              <a:gd name="connsiteY1634" fmla="*/ 803440 h 4480051"/>
              <a:gd name="connsiteX1635" fmla="*/ 1738321 w 4144059"/>
              <a:gd name="connsiteY1635" fmla="*/ 802402 h 4480051"/>
              <a:gd name="connsiteX1636" fmla="*/ 1775424 w 4144059"/>
              <a:gd name="connsiteY1636" fmla="*/ 824892 h 4480051"/>
              <a:gd name="connsiteX1637" fmla="*/ 1738321 w 4144059"/>
              <a:gd name="connsiteY1637" fmla="*/ 802402 h 4480051"/>
              <a:gd name="connsiteX1638" fmla="*/ 2124665 w 4144059"/>
              <a:gd name="connsiteY1638" fmla="*/ 802187 h 4480051"/>
              <a:gd name="connsiteX1639" fmla="*/ 2124793 w 4144059"/>
              <a:gd name="connsiteY1639" fmla="*/ 805191 h 4480051"/>
              <a:gd name="connsiteX1640" fmla="*/ 2127489 w 4144059"/>
              <a:gd name="connsiteY1640" fmla="*/ 803221 h 4480051"/>
              <a:gd name="connsiteX1641" fmla="*/ 2124665 w 4144059"/>
              <a:gd name="connsiteY1641" fmla="*/ 802187 h 4480051"/>
              <a:gd name="connsiteX1642" fmla="*/ 1702979 w 4144059"/>
              <a:gd name="connsiteY1642" fmla="*/ 799292 h 4480051"/>
              <a:gd name="connsiteX1643" fmla="*/ 1704949 w 4144059"/>
              <a:gd name="connsiteY1643" fmla="*/ 801989 h 4480051"/>
              <a:gd name="connsiteX1644" fmla="*/ 1702979 w 4144059"/>
              <a:gd name="connsiteY1644" fmla="*/ 799292 h 4480051"/>
              <a:gd name="connsiteX1645" fmla="*/ 2077522 w 4144059"/>
              <a:gd name="connsiteY1645" fmla="*/ 788584 h 4480051"/>
              <a:gd name="connsiteX1646" fmla="*/ 2076913 w 4144059"/>
              <a:gd name="connsiteY1646" fmla="*/ 790578 h 4480051"/>
              <a:gd name="connsiteX1647" fmla="*/ 2079606 w 4144059"/>
              <a:gd name="connsiteY1647" fmla="*/ 788610 h 4480051"/>
              <a:gd name="connsiteX1648" fmla="*/ 2077522 w 4144059"/>
              <a:gd name="connsiteY1648" fmla="*/ 788584 h 4480051"/>
              <a:gd name="connsiteX1649" fmla="*/ 1812629 w 4144059"/>
              <a:gd name="connsiteY1649" fmla="*/ 785299 h 4480051"/>
              <a:gd name="connsiteX1650" fmla="*/ 1809935 w 4144059"/>
              <a:gd name="connsiteY1650" fmla="*/ 787267 h 4480051"/>
              <a:gd name="connsiteX1651" fmla="*/ 1812629 w 4144059"/>
              <a:gd name="connsiteY1651" fmla="*/ 785299 h 4480051"/>
              <a:gd name="connsiteX1652" fmla="*/ 2111736 w 4144059"/>
              <a:gd name="connsiteY1652" fmla="*/ 781664 h 4480051"/>
              <a:gd name="connsiteX1653" fmla="*/ 2114948 w 4144059"/>
              <a:gd name="connsiteY1653" fmla="*/ 791720 h 4480051"/>
              <a:gd name="connsiteX1654" fmla="*/ 2111736 w 4144059"/>
              <a:gd name="connsiteY1654" fmla="*/ 781664 h 4480051"/>
              <a:gd name="connsiteX1655" fmla="*/ 1846729 w 4144059"/>
              <a:gd name="connsiteY1655" fmla="*/ 781050 h 4480051"/>
              <a:gd name="connsiteX1656" fmla="*/ 1836246 w 4144059"/>
              <a:gd name="connsiteY1656" fmla="*/ 785092 h 4480051"/>
              <a:gd name="connsiteX1657" fmla="*/ 1837153 w 4144059"/>
              <a:gd name="connsiteY1657" fmla="*/ 795812 h 4480051"/>
              <a:gd name="connsiteX1658" fmla="*/ 1832529 w 4144059"/>
              <a:gd name="connsiteY1658" fmla="*/ 795559 h 4480051"/>
              <a:gd name="connsiteX1659" fmla="*/ 1823653 w 4144059"/>
              <a:gd name="connsiteY1659" fmla="*/ 808279 h 4480051"/>
              <a:gd name="connsiteX1660" fmla="*/ 1822010 w 4144059"/>
              <a:gd name="connsiteY1660" fmla="*/ 809447 h 4480051"/>
              <a:gd name="connsiteX1661" fmla="*/ 1784751 w 4144059"/>
              <a:gd name="connsiteY1661" fmla="*/ 826343 h 4480051"/>
              <a:gd name="connsiteX1662" fmla="*/ 1815241 w 4144059"/>
              <a:gd name="connsiteY1662" fmla="*/ 820336 h 4480051"/>
              <a:gd name="connsiteX1663" fmla="*/ 1823653 w 4144059"/>
              <a:gd name="connsiteY1663" fmla="*/ 808279 h 4480051"/>
              <a:gd name="connsiteX1664" fmla="*/ 1828386 w 4144059"/>
              <a:gd name="connsiteY1664" fmla="*/ 804916 h 4480051"/>
              <a:gd name="connsiteX1665" fmla="*/ 1837192 w 4144059"/>
              <a:gd name="connsiteY1665" fmla="*/ 796286 h 4480051"/>
              <a:gd name="connsiteX1666" fmla="*/ 1837153 w 4144059"/>
              <a:gd name="connsiteY1666" fmla="*/ 795812 h 4480051"/>
              <a:gd name="connsiteX1667" fmla="*/ 1844371 w 4144059"/>
              <a:gd name="connsiteY1667" fmla="*/ 796207 h 4480051"/>
              <a:gd name="connsiteX1668" fmla="*/ 1863205 w 4144059"/>
              <a:gd name="connsiteY1668" fmla="*/ 797942 h 4480051"/>
              <a:gd name="connsiteX1669" fmla="*/ 1846729 w 4144059"/>
              <a:gd name="connsiteY1669" fmla="*/ 781050 h 4480051"/>
              <a:gd name="connsiteX1670" fmla="*/ 1620480 w 4144059"/>
              <a:gd name="connsiteY1670" fmla="*/ 776908 h 4480051"/>
              <a:gd name="connsiteX1671" fmla="*/ 1621000 w 4144059"/>
              <a:gd name="connsiteY1671" fmla="*/ 788931 h 4480051"/>
              <a:gd name="connsiteX1672" fmla="*/ 1633021 w 4144059"/>
              <a:gd name="connsiteY1672" fmla="*/ 788414 h 4480051"/>
              <a:gd name="connsiteX1673" fmla="*/ 1637167 w 4144059"/>
              <a:gd name="connsiteY1673" fmla="*/ 777116 h 4480051"/>
              <a:gd name="connsiteX1674" fmla="*/ 1620480 w 4144059"/>
              <a:gd name="connsiteY1674" fmla="*/ 776908 h 4480051"/>
              <a:gd name="connsiteX1675" fmla="*/ 1470901 w 4144059"/>
              <a:gd name="connsiteY1675" fmla="*/ 767378 h 4480051"/>
              <a:gd name="connsiteX1676" fmla="*/ 1471030 w 4144059"/>
              <a:gd name="connsiteY1676" fmla="*/ 770383 h 4480051"/>
              <a:gd name="connsiteX1677" fmla="*/ 1473725 w 4144059"/>
              <a:gd name="connsiteY1677" fmla="*/ 768413 h 4480051"/>
              <a:gd name="connsiteX1678" fmla="*/ 1470901 w 4144059"/>
              <a:gd name="connsiteY1678" fmla="*/ 767378 h 4480051"/>
              <a:gd name="connsiteX1679" fmla="*/ 2042504 w 4144059"/>
              <a:gd name="connsiteY1679" fmla="*/ 766120 h 4480051"/>
              <a:gd name="connsiteX1680" fmla="*/ 2046442 w 4144059"/>
              <a:gd name="connsiteY1680" fmla="*/ 771509 h 4480051"/>
              <a:gd name="connsiteX1681" fmla="*/ 2042504 w 4144059"/>
              <a:gd name="connsiteY1681" fmla="*/ 766120 h 4480051"/>
              <a:gd name="connsiteX1682" fmla="*/ 1772313 w 4144059"/>
              <a:gd name="connsiteY1682" fmla="*/ 752759 h 4480051"/>
              <a:gd name="connsiteX1683" fmla="*/ 1792730 w 4144059"/>
              <a:gd name="connsiteY1683" fmla="*/ 775038 h 4480051"/>
              <a:gd name="connsiteX1684" fmla="*/ 1772313 w 4144059"/>
              <a:gd name="connsiteY1684" fmla="*/ 752759 h 4480051"/>
              <a:gd name="connsiteX1685" fmla="*/ 1917189 w 4144059"/>
              <a:gd name="connsiteY1685" fmla="*/ 744542 h 4480051"/>
              <a:gd name="connsiteX1686" fmla="*/ 1916579 w 4144059"/>
              <a:gd name="connsiteY1686" fmla="*/ 746538 h 4480051"/>
              <a:gd name="connsiteX1687" fmla="*/ 1919276 w 4144059"/>
              <a:gd name="connsiteY1687" fmla="*/ 744567 h 4480051"/>
              <a:gd name="connsiteX1688" fmla="*/ 1917189 w 4144059"/>
              <a:gd name="connsiteY1688" fmla="*/ 744542 h 4480051"/>
              <a:gd name="connsiteX1689" fmla="*/ 3709567 w 4144059"/>
              <a:gd name="connsiteY1689" fmla="*/ 742899 h 4480051"/>
              <a:gd name="connsiteX1690" fmla="*/ 3705760 w 4144059"/>
              <a:gd name="connsiteY1690" fmla="*/ 750249 h 4480051"/>
              <a:gd name="connsiteX1691" fmla="*/ 3713113 w 4144059"/>
              <a:gd name="connsiteY1691" fmla="*/ 754053 h 4480051"/>
              <a:gd name="connsiteX1692" fmla="*/ 3716920 w 4144059"/>
              <a:gd name="connsiteY1692" fmla="*/ 746703 h 4480051"/>
              <a:gd name="connsiteX1693" fmla="*/ 3709567 w 4144059"/>
              <a:gd name="connsiteY1693" fmla="*/ 742899 h 4480051"/>
              <a:gd name="connsiteX1694" fmla="*/ 3430243 w 4144059"/>
              <a:gd name="connsiteY1694" fmla="*/ 741398 h 4480051"/>
              <a:gd name="connsiteX1695" fmla="*/ 3425144 w 4144059"/>
              <a:gd name="connsiteY1695" fmla="*/ 748545 h 4480051"/>
              <a:gd name="connsiteX1696" fmla="*/ 3434120 w 4144059"/>
              <a:gd name="connsiteY1696" fmla="*/ 742008 h 4480051"/>
              <a:gd name="connsiteX1697" fmla="*/ 3430243 w 4144059"/>
              <a:gd name="connsiteY1697" fmla="*/ 741398 h 4480051"/>
              <a:gd name="connsiteX1698" fmla="*/ 1879995 w 4144059"/>
              <a:gd name="connsiteY1698" fmla="*/ 736068 h 4480051"/>
              <a:gd name="connsiteX1699" fmla="*/ 1879269 w 4144059"/>
              <a:gd name="connsiteY1699" fmla="*/ 740734 h 4480051"/>
              <a:gd name="connsiteX1700" fmla="*/ 1879995 w 4144059"/>
              <a:gd name="connsiteY1700" fmla="*/ 736068 h 4480051"/>
              <a:gd name="connsiteX1701" fmla="*/ 2768503 w 4144059"/>
              <a:gd name="connsiteY1701" fmla="*/ 735740 h 4480051"/>
              <a:gd name="connsiteX1702" fmla="*/ 2765810 w 4144059"/>
              <a:gd name="connsiteY1702" fmla="*/ 737708 h 4480051"/>
              <a:gd name="connsiteX1703" fmla="*/ 2768503 w 4144059"/>
              <a:gd name="connsiteY1703" fmla="*/ 735740 h 4480051"/>
              <a:gd name="connsiteX1704" fmla="*/ 2118989 w 4144059"/>
              <a:gd name="connsiteY1704" fmla="*/ 735027 h 4480051"/>
              <a:gd name="connsiteX1705" fmla="*/ 2116294 w 4144059"/>
              <a:gd name="connsiteY1705" fmla="*/ 736997 h 4480051"/>
              <a:gd name="connsiteX1706" fmla="*/ 2123653 w 4144059"/>
              <a:gd name="connsiteY1706" fmla="*/ 735755 h 4480051"/>
              <a:gd name="connsiteX1707" fmla="*/ 2118989 w 4144059"/>
              <a:gd name="connsiteY1707" fmla="*/ 735027 h 4480051"/>
              <a:gd name="connsiteX1708" fmla="*/ 3814893 w 4144059"/>
              <a:gd name="connsiteY1708" fmla="*/ 730301 h 4480051"/>
              <a:gd name="connsiteX1709" fmla="*/ 3816259 w 4144059"/>
              <a:gd name="connsiteY1709" fmla="*/ 738468 h 4480051"/>
              <a:gd name="connsiteX1710" fmla="*/ 3814893 w 4144059"/>
              <a:gd name="connsiteY1710" fmla="*/ 730301 h 4480051"/>
              <a:gd name="connsiteX1711" fmla="*/ 990243 w 4144059"/>
              <a:gd name="connsiteY1711" fmla="*/ 729041 h 4480051"/>
              <a:gd name="connsiteX1712" fmla="*/ 994181 w 4144059"/>
              <a:gd name="connsiteY1712" fmla="*/ 734431 h 4480051"/>
              <a:gd name="connsiteX1713" fmla="*/ 990243 w 4144059"/>
              <a:gd name="connsiteY1713" fmla="*/ 729041 h 4480051"/>
              <a:gd name="connsiteX1714" fmla="*/ 1824029 w 4144059"/>
              <a:gd name="connsiteY1714" fmla="*/ 727363 h 4480051"/>
              <a:gd name="connsiteX1715" fmla="*/ 1829938 w 4144059"/>
              <a:gd name="connsiteY1715" fmla="*/ 735449 h 4480051"/>
              <a:gd name="connsiteX1716" fmla="*/ 1824029 w 4144059"/>
              <a:gd name="connsiteY1716" fmla="*/ 727363 h 4480051"/>
              <a:gd name="connsiteX1717" fmla="*/ 929611 w 4144059"/>
              <a:gd name="connsiteY1717" fmla="*/ 719611 h 4480051"/>
              <a:gd name="connsiteX1718" fmla="*/ 933549 w 4144059"/>
              <a:gd name="connsiteY1718" fmla="*/ 725000 h 4480051"/>
              <a:gd name="connsiteX1719" fmla="*/ 929611 w 4144059"/>
              <a:gd name="connsiteY1719" fmla="*/ 719611 h 4480051"/>
              <a:gd name="connsiteX1720" fmla="*/ 3533857 w 4144059"/>
              <a:gd name="connsiteY1720" fmla="*/ 718596 h 4480051"/>
              <a:gd name="connsiteX1721" fmla="*/ 3527734 w 4144059"/>
              <a:gd name="connsiteY1721" fmla="*/ 719622 h 4480051"/>
              <a:gd name="connsiteX1722" fmla="*/ 3534272 w 4144059"/>
              <a:gd name="connsiteY1722" fmla="*/ 728598 h 4480051"/>
              <a:gd name="connsiteX1723" fmla="*/ 3533857 w 4144059"/>
              <a:gd name="connsiteY1723" fmla="*/ 718596 h 4480051"/>
              <a:gd name="connsiteX1724" fmla="*/ 1838228 w 4144059"/>
              <a:gd name="connsiteY1724" fmla="*/ 712854 h 4480051"/>
              <a:gd name="connsiteX1725" fmla="*/ 1848074 w 4144059"/>
              <a:gd name="connsiteY1725" fmla="*/ 726327 h 4480051"/>
              <a:gd name="connsiteX1726" fmla="*/ 1833668 w 4144059"/>
              <a:gd name="connsiteY1726" fmla="*/ 757525 h 4480051"/>
              <a:gd name="connsiteX1727" fmla="*/ 1820196 w 4144059"/>
              <a:gd name="connsiteY1727" fmla="*/ 767370 h 4480051"/>
              <a:gd name="connsiteX1728" fmla="*/ 1848902 w 4144059"/>
              <a:gd name="connsiteY1728" fmla="*/ 767058 h 4480051"/>
              <a:gd name="connsiteX1729" fmla="*/ 1854500 w 4144059"/>
              <a:gd name="connsiteY1729" fmla="*/ 746433 h 4480051"/>
              <a:gd name="connsiteX1730" fmla="*/ 1862790 w 4144059"/>
              <a:gd name="connsiteY1730" fmla="*/ 723839 h 4480051"/>
              <a:gd name="connsiteX1731" fmla="*/ 1848074 w 4144059"/>
              <a:gd name="connsiteY1731" fmla="*/ 726327 h 4480051"/>
              <a:gd name="connsiteX1732" fmla="*/ 1838228 w 4144059"/>
              <a:gd name="connsiteY1732" fmla="*/ 712854 h 4480051"/>
              <a:gd name="connsiteX1733" fmla="*/ 3939540 w 4144059"/>
              <a:gd name="connsiteY1733" fmla="*/ 712793 h 4480051"/>
              <a:gd name="connsiteX1734" fmla="*/ 3936545 w 4144059"/>
              <a:gd name="connsiteY1734" fmla="*/ 714974 h 4480051"/>
              <a:gd name="connsiteX1735" fmla="*/ 3939540 w 4144059"/>
              <a:gd name="connsiteY1735" fmla="*/ 712793 h 4480051"/>
              <a:gd name="connsiteX1736" fmla="*/ 3401980 w 4144059"/>
              <a:gd name="connsiteY1736" fmla="*/ 710458 h 4480051"/>
              <a:gd name="connsiteX1737" fmla="*/ 3407187 w 4144059"/>
              <a:gd name="connsiteY1737" fmla="*/ 721158 h 4480051"/>
              <a:gd name="connsiteX1738" fmla="*/ 3407428 w 4144059"/>
              <a:gd name="connsiteY1738" fmla="*/ 722756 h 4480051"/>
              <a:gd name="connsiteX1739" fmla="*/ 3404714 w 4144059"/>
              <a:gd name="connsiteY1739" fmla="*/ 726787 h 4480051"/>
              <a:gd name="connsiteX1740" fmla="*/ 3407708 w 4144059"/>
              <a:gd name="connsiteY1740" fmla="*/ 724607 h 4480051"/>
              <a:gd name="connsiteX1741" fmla="*/ 3407428 w 4144059"/>
              <a:gd name="connsiteY1741" fmla="*/ 722756 h 4480051"/>
              <a:gd name="connsiteX1742" fmla="*/ 3407739 w 4144059"/>
              <a:gd name="connsiteY1742" fmla="*/ 722293 h 4480051"/>
              <a:gd name="connsiteX1743" fmla="*/ 3407187 w 4144059"/>
              <a:gd name="connsiteY1743" fmla="*/ 721158 h 4480051"/>
              <a:gd name="connsiteX1744" fmla="*/ 3405759 w 4144059"/>
              <a:gd name="connsiteY1744" fmla="*/ 711714 h 4480051"/>
              <a:gd name="connsiteX1745" fmla="*/ 3401980 w 4144059"/>
              <a:gd name="connsiteY1745" fmla="*/ 710458 h 4480051"/>
              <a:gd name="connsiteX1746" fmla="*/ 1731478 w 4144059"/>
              <a:gd name="connsiteY1746" fmla="*/ 708194 h 4480051"/>
              <a:gd name="connsiteX1747" fmla="*/ 1725155 w 4144059"/>
              <a:gd name="connsiteY1747" fmla="*/ 733481 h 4480051"/>
              <a:gd name="connsiteX1748" fmla="*/ 1731478 w 4144059"/>
              <a:gd name="connsiteY1748" fmla="*/ 708194 h 4480051"/>
              <a:gd name="connsiteX1749" fmla="*/ 3784119 w 4144059"/>
              <a:gd name="connsiteY1749" fmla="*/ 706917 h 4480051"/>
              <a:gd name="connsiteX1750" fmla="*/ 3755563 w 4144059"/>
              <a:gd name="connsiteY1750" fmla="*/ 736876 h 4480051"/>
              <a:gd name="connsiteX1751" fmla="*/ 3786040 w 4144059"/>
              <a:gd name="connsiteY1751" fmla="*/ 728415 h 4480051"/>
              <a:gd name="connsiteX1752" fmla="*/ 3789846 w 4144059"/>
              <a:gd name="connsiteY1752" fmla="*/ 721065 h 4480051"/>
              <a:gd name="connsiteX1753" fmla="*/ 3784119 w 4144059"/>
              <a:gd name="connsiteY1753" fmla="*/ 706917 h 4480051"/>
              <a:gd name="connsiteX1754" fmla="*/ 1870356 w 4144059"/>
              <a:gd name="connsiteY1754" fmla="*/ 705911 h 4480051"/>
              <a:gd name="connsiteX1755" fmla="*/ 1864966 w 4144059"/>
              <a:gd name="connsiteY1755" fmla="*/ 709850 h 4480051"/>
              <a:gd name="connsiteX1756" fmla="*/ 1870356 w 4144059"/>
              <a:gd name="connsiteY1756" fmla="*/ 705911 h 4480051"/>
              <a:gd name="connsiteX1757" fmla="*/ 2100023 w 4144059"/>
              <a:gd name="connsiteY1757" fmla="*/ 703419 h 4480051"/>
              <a:gd name="connsiteX1758" fmla="*/ 2091940 w 4144059"/>
              <a:gd name="connsiteY1758" fmla="*/ 709325 h 4480051"/>
              <a:gd name="connsiteX1759" fmla="*/ 2100023 w 4144059"/>
              <a:gd name="connsiteY1759" fmla="*/ 703419 h 4480051"/>
              <a:gd name="connsiteX1760" fmla="*/ 3506491 w 4144059"/>
              <a:gd name="connsiteY1760" fmla="*/ 703033 h 4480051"/>
              <a:gd name="connsiteX1761" fmla="*/ 3505681 w 4144059"/>
              <a:gd name="connsiteY1761" fmla="*/ 708205 h 4480051"/>
              <a:gd name="connsiteX1762" fmla="*/ 3506491 w 4144059"/>
              <a:gd name="connsiteY1762" fmla="*/ 703033 h 4480051"/>
              <a:gd name="connsiteX1763" fmla="*/ 1989633 w 4144059"/>
              <a:gd name="connsiteY1763" fmla="*/ 702967 h 4480051"/>
              <a:gd name="connsiteX1764" fmla="*/ 1987157 w 4144059"/>
              <a:gd name="connsiteY1764" fmla="*/ 707358 h 4480051"/>
              <a:gd name="connsiteX1765" fmla="*/ 2000423 w 4144059"/>
              <a:gd name="connsiteY1765" fmla="*/ 714198 h 4480051"/>
              <a:gd name="connsiteX1766" fmla="*/ 1994517 w 4144059"/>
              <a:gd name="connsiteY1766" fmla="*/ 706116 h 4480051"/>
              <a:gd name="connsiteX1767" fmla="*/ 1989633 w 4144059"/>
              <a:gd name="connsiteY1767" fmla="*/ 702967 h 4480051"/>
              <a:gd name="connsiteX1768" fmla="*/ 1772001 w 4144059"/>
              <a:gd name="connsiteY1768" fmla="*/ 697181 h 4480051"/>
              <a:gd name="connsiteX1769" fmla="*/ 1768996 w 4144059"/>
              <a:gd name="connsiteY1769" fmla="*/ 697310 h 4480051"/>
              <a:gd name="connsiteX1770" fmla="*/ 1770964 w 4144059"/>
              <a:gd name="connsiteY1770" fmla="*/ 700003 h 4480051"/>
              <a:gd name="connsiteX1771" fmla="*/ 1772001 w 4144059"/>
              <a:gd name="connsiteY1771" fmla="*/ 697181 h 4480051"/>
              <a:gd name="connsiteX1772" fmla="*/ 3372574 w 4144059"/>
              <a:gd name="connsiteY1772" fmla="*/ 695237 h 4480051"/>
              <a:gd name="connsiteX1773" fmla="*/ 3390011 w 4144059"/>
              <a:gd name="connsiteY1773" fmla="*/ 719176 h 4480051"/>
              <a:gd name="connsiteX1774" fmla="*/ 3372574 w 4144059"/>
              <a:gd name="connsiteY1774" fmla="*/ 695237 h 4480051"/>
              <a:gd name="connsiteX1775" fmla="*/ 3896656 w 4144059"/>
              <a:gd name="connsiteY1775" fmla="*/ 694791 h 4480051"/>
              <a:gd name="connsiteX1776" fmla="*/ 3896794 w 4144059"/>
              <a:gd name="connsiteY1776" fmla="*/ 698127 h 4480051"/>
              <a:gd name="connsiteX1777" fmla="*/ 3899789 w 4144059"/>
              <a:gd name="connsiteY1777" fmla="*/ 695946 h 4480051"/>
              <a:gd name="connsiteX1778" fmla="*/ 3896656 w 4144059"/>
              <a:gd name="connsiteY1778" fmla="*/ 694791 h 4480051"/>
              <a:gd name="connsiteX1779" fmla="*/ 3911862 w 4144059"/>
              <a:gd name="connsiteY1779" fmla="*/ 692875 h 4480051"/>
              <a:gd name="connsiteX1780" fmla="*/ 3913124 w 4144059"/>
              <a:gd name="connsiteY1780" fmla="*/ 695393 h 4480051"/>
              <a:gd name="connsiteX1781" fmla="*/ 3916115 w 4144059"/>
              <a:gd name="connsiteY1781" fmla="*/ 693214 h 4480051"/>
              <a:gd name="connsiteX1782" fmla="*/ 3911862 w 4144059"/>
              <a:gd name="connsiteY1782" fmla="*/ 692875 h 4480051"/>
              <a:gd name="connsiteX1783" fmla="*/ 3694358 w 4144059"/>
              <a:gd name="connsiteY1783" fmla="*/ 692147 h 4480051"/>
              <a:gd name="connsiteX1784" fmla="*/ 3693203 w 4144059"/>
              <a:gd name="connsiteY1784" fmla="*/ 695281 h 4480051"/>
              <a:gd name="connsiteX1785" fmla="*/ 3691022 w 4144059"/>
              <a:gd name="connsiteY1785" fmla="*/ 692287 h 4480051"/>
              <a:gd name="connsiteX1786" fmla="*/ 3694358 w 4144059"/>
              <a:gd name="connsiteY1786" fmla="*/ 692147 h 4480051"/>
              <a:gd name="connsiteX1787" fmla="*/ 1755730 w 4144059"/>
              <a:gd name="connsiteY1787" fmla="*/ 690470 h 4480051"/>
              <a:gd name="connsiteX1788" fmla="*/ 1748371 w 4144059"/>
              <a:gd name="connsiteY1788" fmla="*/ 691713 h 4480051"/>
              <a:gd name="connsiteX1789" fmla="*/ 1755002 w 4144059"/>
              <a:gd name="connsiteY1789" fmla="*/ 695134 h 4480051"/>
              <a:gd name="connsiteX1790" fmla="*/ 1755730 w 4144059"/>
              <a:gd name="connsiteY1790" fmla="*/ 690470 h 4480051"/>
              <a:gd name="connsiteX1791" fmla="*/ 3569799 w 4144059"/>
              <a:gd name="connsiteY1791" fmla="*/ 690128 h 4480051"/>
              <a:gd name="connsiteX1792" fmla="*/ 3568815 w 4144059"/>
              <a:gd name="connsiteY1792" fmla="*/ 694277 h 4480051"/>
              <a:gd name="connsiteX1793" fmla="*/ 3571807 w 4144059"/>
              <a:gd name="connsiteY1793" fmla="*/ 692099 h 4480051"/>
              <a:gd name="connsiteX1794" fmla="*/ 3569799 w 4144059"/>
              <a:gd name="connsiteY1794" fmla="*/ 690128 h 4480051"/>
              <a:gd name="connsiteX1795" fmla="*/ 1806513 w 4144059"/>
              <a:gd name="connsiteY1795" fmla="*/ 686429 h 4480051"/>
              <a:gd name="connsiteX1796" fmla="*/ 1775422 w 4144059"/>
              <a:gd name="connsiteY1796" fmla="*/ 717416 h 4480051"/>
              <a:gd name="connsiteX1797" fmla="*/ 1766612 w 4144059"/>
              <a:gd name="connsiteY1797" fmla="*/ 727986 h 4480051"/>
              <a:gd name="connsiteX1798" fmla="*/ 1787755 w 4144059"/>
              <a:gd name="connsiteY1798" fmla="*/ 745605 h 4480051"/>
              <a:gd name="connsiteX1799" fmla="*/ 1806513 w 4144059"/>
              <a:gd name="connsiteY1799" fmla="*/ 686429 h 4480051"/>
              <a:gd name="connsiteX1800" fmla="*/ 3836699 w 4144059"/>
              <a:gd name="connsiteY1800" fmla="*/ 680071 h 4480051"/>
              <a:gd name="connsiteX1801" fmla="*/ 3833365 w 4144059"/>
              <a:gd name="connsiteY1801" fmla="*/ 680207 h 4480051"/>
              <a:gd name="connsiteX1802" fmla="*/ 3835546 w 4144059"/>
              <a:gd name="connsiteY1802" fmla="*/ 683202 h 4480051"/>
              <a:gd name="connsiteX1803" fmla="*/ 3836699 w 4144059"/>
              <a:gd name="connsiteY1803" fmla="*/ 680071 h 4480051"/>
              <a:gd name="connsiteX1804" fmla="*/ 3426658 w 4144059"/>
              <a:gd name="connsiteY1804" fmla="*/ 679885 h 4480051"/>
              <a:gd name="connsiteX1805" fmla="*/ 3421561 w 4144059"/>
              <a:gd name="connsiteY1805" fmla="*/ 687036 h 4480051"/>
              <a:gd name="connsiteX1806" fmla="*/ 3430540 w 4144059"/>
              <a:gd name="connsiteY1806" fmla="*/ 680496 h 4480051"/>
              <a:gd name="connsiteX1807" fmla="*/ 3426658 w 4144059"/>
              <a:gd name="connsiteY1807" fmla="*/ 679885 h 4480051"/>
              <a:gd name="connsiteX1808" fmla="*/ 3884837 w 4144059"/>
              <a:gd name="connsiteY1808" fmla="*/ 679595 h 4480051"/>
              <a:gd name="connsiteX1809" fmla="*/ 3883717 w 4144059"/>
              <a:gd name="connsiteY1809" fmla="*/ 680172 h 4480051"/>
              <a:gd name="connsiteX1810" fmla="*/ 3883359 w 4144059"/>
              <a:gd name="connsiteY1810" fmla="*/ 679646 h 4480051"/>
              <a:gd name="connsiteX1811" fmla="*/ 3549894 w 4144059"/>
              <a:gd name="connsiteY1811" fmla="*/ 673771 h 4480051"/>
              <a:gd name="connsiteX1812" fmla="*/ 3541587 w 4144059"/>
              <a:gd name="connsiteY1812" fmla="*/ 682052 h 4480051"/>
              <a:gd name="connsiteX1813" fmla="*/ 3540641 w 4144059"/>
              <a:gd name="connsiteY1813" fmla="*/ 681376 h 4480051"/>
              <a:gd name="connsiteX1814" fmla="*/ 3540865 w 4144059"/>
              <a:gd name="connsiteY1814" fmla="*/ 680859 h 4480051"/>
              <a:gd name="connsiteX1815" fmla="*/ 3922975 w 4144059"/>
              <a:gd name="connsiteY1815" fmla="*/ 672760 h 4480051"/>
              <a:gd name="connsiteX1816" fmla="*/ 3934072 w 4144059"/>
              <a:gd name="connsiteY1816" fmla="*/ 680136 h 4480051"/>
              <a:gd name="connsiteX1817" fmla="*/ 3924539 w 4144059"/>
              <a:gd name="connsiteY1817" fmla="*/ 673337 h 4480051"/>
              <a:gd name="connsiteX1818" fmla="*/ 3922975 w 4144059"/>
              <a:gd name="connsiteY1818" fmla="*/ 672760 h 4480051"/>
              <a:gd name="connsiteX1819" fmla="*/ 1911281 w 4144059"/>
              <a:gd name="connsiteY1819" fmla="*/ 669285 h 4480051"/>
              <a:gd name="connsiteX1820" fmla="*/ 1906110 w 4144059"/>
              <a:gd name="connsiteY1820" fmla="*/ 675646 h 4480051"/>
              <a:gd name="connsiteX1821" fmla="*/ 1907875 w 4144059"/>
              <a:gd name="connsiteY1821" fmla="*/ 695027 h 4480051"/>
              <a:gd name="connsiteX1822" fmla="*/ 1910776 w 4144059"/>
              <a:gd name="connsiteY1822" fmla="*/ 676372 h 4480051"/>
              <a:gd name="connsiteX1823" fmla="*/ 1911281 w 4144059"/>
              <a:gd name="connsiteY1823" fmla="*/ 669285 h 4480051"/>
              <a:gd name="connsiteX1824" fmla="*/ 1774072 w 4144059"/>
              <a:gd name="connsiteY1824" fmla="*/ 664663 h 4480051"/>
              <a:gd name="connsiteX1825" fmla="*/ 1773128 w 4144059"/>
              <a:gd name="connsiteY1825" fmla="*/ 666903 h 4480051"/>
              <a:gd name="connsiteX1826" fmla="*/ 1774453 w 4144059"/>
              <a:gd name="connsiteY1826" fmla="*/ 667948 h 4480051"/>
              <a:gd name="connsiteX1827" fmla="*/ 1775730 w 4144059"/>
              <a:gd name="connsiteY1827" fmla="*/ 678952 h 4480051"/>
              <a:gd name="connsiteX1828" fmla="*/ 1788583 w 4144059"/>
              <a:gd name="connsiteY1828" fmla="*/ 678861 h 4480051"/>
              <a:gd name="connsiteX1829" fmla="*/ 1777848 w 4144059"/>
              <a:gd name="connsiteY1829" fmla="*/ 670623 h 4480051"/>
              <a:gd name="connsiteX1830" fmla="*/ 1774453 w 4144059"/>
              <a:gd name="connsiteY1830" fmla="*/ 667948 h 4480051"/>
              <a:gd name="connsiteX1831" fmla="*/ 1955132 w 4144059"/>
              <a:gd name="connsiteY1831" fmla="*/ 652224 h 4480051"/>
              <a:gd name="connsiteX1832" fmla="*/ 1941697 w 4144059"/>
              <a:gd name="connsiteY1832" fmla="*/ 652224 h 4480051"/>
              <a:gd name="connsiteX1833" fmla="*/ 1953681 w 4144059"/>
              <a:gd name="connsiteY1833" fmla="*/ 661552 h 4480051"/>
              <a:gd name="connsiteX1834" fmla="*/ 1955132 w 4144059"/>
              <a:gd name="connsiteY1834" fmla="*/ 652224 h 4480051"/>
              <a:gd name="connsiteX1835" fmla="*/ 929197 w 4144059"/>
              <a:gd name="connsiteY1835" fmla="*/ 645507 h 4480051"/>
              <a:gd name="connsiteX1836" fmla="*/ 932409 w 4144059"/>
              <a:gd name="connsiteY1836" fmla="*/ 655562 h 4480051"/>
              <a:gd name="connsiteX1837" fmla="*/ 929197 w 4144059"/>
              <a:gd name="connsiteY1837" fmla="*/ 645507 h 4480051"/>
              <a:gd name="connsiteX1838" fmla="*/ 941814 w 4144059"/>
              <a:gd name="connsiteY1838" fmla="*/ 637320 h 4480051"/>
              <a:gd name="connsiteX1839" fmla="*/ 941945 w 4144059"/>
              <a:gd name="connsiteY1839" fmla="*/ 640326 h 4480051"/>
              <a:gd name="connsiteX1840" fmla="*/ 944638 w 4144059"/>
              <a:gd name="connsiteY1840" fmla="*/ 638358 h 4480051"/>
              <a:gd name="connsiteX1841" fmla="*/ 941814 w 4144059"/>
              <a:gd name="connsiteY1841" fmla="*/ 637320 h 4480051"/>
              <a:gd name="connsiteX1842" fmla="*/ 3408188 w 4144059"/>
              <a:gd name="connsiteY1842" fmla="*/ 637234 h 4480051"/>
              <a:gd name="connsiteX1843" fmla="*/ 3449859 w 4144059"/>
              <a:gd name="connsiteY1843" fmla="*/ 675584 h 4480051"/>
              <a:gd name="connsiteX1844" fmla="*/ 3492566 w 4144059"/>
              <a:gd name="connsiteY1844" fmla="*/ 639896 h 4480051"/>
              <a:gd name="connsiteX1845" fmla="*/ 3467004 w 4144059"/>
              <a:gd name="connsiteY1845" fmla="*/ 667680 h 4480051"/>
              <a:gd name="connsiteX1846" fmla="*/ 3527957 w 4144059"/>
              <a:gd name="connsiteY1846" fmla="*/ 650757 h 4480051"/>
              <a:gd name="connsiteX1847" fmla="*/ 3540397 w 4144059"/>
              <a:gd name="connsiteY1847" fmla="*/ 681202 h 4480051"/>
              <a:gd name="connsiteX1848" fmla="*/ 3540641 w 4144059"/>
              <a:gd name="connsiteY1848" fmla="*/ 681376 h 4480051"/>
              <a:gd name="connsiteX1849" fmla="*/ 3533979 w 4144059"/>
              <a:gd name="connsiteY1849" fmla="*/ 696753 h 4480051"/>
              <a:gd name="connsiteX1850" fmla="*/ 3580229 w 4144059"/>
              <a:gd name="connsiteY1850" fmla="*/ 672226 h 4480051"/>
              <a:gd name="connsiteX1851" fmla="*/ 3581043 w 4144059"/>
              <a:gd name="connsiteY1851" fmla="*/ 667051 h 4480051"/>
              <a:gd name="connsiteX1852" fmla="*/ 3550972 w 4144059"/>
              <a:gd name="connsiteY1852" fmla="*/ 672925 h 4480051"/>
              <a:gd name="connsiteX1853" fmla="*/ 3549894 w 4144059"/>
              <a:gd name="connsiteY1853" fmla="*/ 673771 h 4480051"/>
              <a:gd name="connsiteX1854" fmla="*/ 3553321 w 4144059"/>
              <a:gd name="connsiteY1854" fmla="*/ 670356 h 4480051"/>
              <a:gd name="connsiteX1855" fmla="*/ 3536122 w 4144059"/>
              <a:gd name="connsiteY1855" fmla="*/ 649392 h 4480051"/>
              <a:gd name="connsiteX1856" fmla="*/ 3578309 w 4144059"/>
              <a:gd name="connsiteY1856" fmla="*/ 650723 h 4480051"/>
              <a:gd name="connsiteX1857" fmla="*/ 3643367 w 4144059"/>
              <a:gd name="connsiteY1857" fmla="*/ 658296 h 4480051"/>
              <a:gd name="connsiteX1858" fmla="*/ 3633061 w 4144059"/>
              <a:gd name="connsiteY1858" fmla="*/ 707025 h 4480051"/>
              <a:gd name="connsiteX1859" fmla="*/ 3618649 w 4144059"/>
              <a:gd name="connsiteY1859" fmla="*/ 731259 h 4480051"/>
              <a:gd name="connsiteX1860" fmla="*/ 3639598 w 4144059"/>
              <a:gd name="connsiteY1860" fmla="*/ 716000 h 4480051"/>
              <a:gd name="connsiteX1861" fmla="*/ 3648583 w 4144059"/>
              <a:gd name="connsiteY1861" fmla="*/ 728249 h 4480051"/>
              <a:gd name="connsiteX1862" fmla="*/ 3648589 w 4144059"/>
              <a:gd name="connsiteY1862" fmla="*/ 728346 h 4480051"/>
              <a:gd name="connsiteX1863" fmla="*/ 3651528 w 4144059"/>
              <a:gd name="connsiteY1863" fmla="*/ 735722 h 4480051"/>
              <a:gd name="connsiteX1864" fmla="*/ 3655165 w 4144059"/>
              <a:gd name="connsiteY1864" fmla="*/ 736596 h 4480051"/>
              <a:gd name="connsiteX1865" fmla="*/ 3655229 w 4144059"/>
              <a:gd name="connsiteY1865" fmla="*/ 736675 h 4480051"/>
              <a:gd name="connsiteX1866" fmla="*/ 3660025 w 4144059"/>
              <a:gd name="connsiteY1866" fmla="*/ 737762 h 4480051"/>
              <a:gd name="connsiteX1867" fmla="*/ 3655165 w 4144059"/>
              <a:gd name="connsiteY1867" fmla="*/ 736596 h 4480051"/>
              <a:gd name="connsiteX1868" fmla="*/ 3649726 w 4144059"/>
              <a:gd name="connsiteY1868" fmla="*/ 729806 h 4480051"/>
              <a:gd name="connsiteX1869" fmla="*/ 3648583 w 4144059"/>
              <a:gd name="connsiteY1869" fmla="*/ 728249 h 4480051"/>
              <a:gd name="connsiteX1870" fmla="*/ 3647763 w 4144059"/>
              <a:gd name="connsiteY1870" fmla="*/ 714635 h 4480051"/>
              <a:gd name="connsiteX1871" fmla="*/ 3719063 w 4144059"/>
              <a:gd name="connsiteY1871" fmla="*/ 699342 h 4480051"/>
              <a:gd name="connsiteX1872" fmla="*/ 3766425 w 4144059"/>
              <a:gd name="connsiteY1872" fmla="*/ 701486 h 4480051"/>
              <a:gd name="connsiteX1873" fmla="*/ 3719063 w 4144059"/>
              <a:gd name="connsiteY1873" fmla="*/ 699342 h 4480051"/>
              <a:gd name="connsiteX1874" fmla="*/ 3770488 w 4144059"/>
              <a:gd name="connsiteY1874" fmla="*/ 675628 h 4480051"/>
              <a:gd name="connsiteX1875" fmla="*/ 3814380 w 4144059"/>
              <a:gd name="connsiteY1875" fmla="*/ 699008 h 4480051"/>
              <a:gd name="connsiteX1876" fmla="*/ 3818484 w 4144059"/>
              <a:gd name="connsiteY1876" fmla="*/ 697615 h 4480051"/>
              <a:gd name="connsiteX1877" fmla="*/ 3819770 w 4144059"/>
              <a:gd name="connsiteY1877" fmla="*/ 699270 h 4480051"/>
              <a:gd name="connsiteX1878" fmla="*/ 3823189 w 4144059"/>
              <a:gd name="connsiteY1878" fmla="*/ 696018 h 4480051"/>
              <a:gd name="connsiteX1879" fmla="*/ 3836909 w 4144059"/>
              <a:gd name="connsiteY1879" fmla="*/ 691363 h 4480051"/>
              <a:gd name="connsiteX1880" fmla="*/ 3832622 w 4144059"/>
              <a:gd name="connsiteY1880" fmla="*/ 687047 h 4480051"/>
              <a:gd name="connsiteX1881" fmla="*/ 3823189 w 4144059"/>
              <a:gd name="connsiteY1881" fmla="*/ 696018 h 4480051"/>
              <a:gd name="connsiteX1882" fmla="*/ 3818484 w 4144059"/>
              <a:gd name="connsiteY1882" fmla="*/ 697615 h 4480051"/>
              <a:gd name="connsiteX1883" fmla="*/ 3810678 w 4144059"/>
              <a:gd name="connsiteY1883" fmla="*/ 687572 h 4480051"/>
              <a:gd name="connsiteX1884" fmla="*/ 3799340 w 4144059"/>
              <a:gd name="connsiteY1884" fmla="*/ 677511 h 4480051"/>
              <a:gd name="connsiteX1885" fmla="*/ 3834992 w 4144059"/>
              <a:gd name="connsiteY1885" fmla="*/ 669863 h 4480051"/>
              <a:gd name="connsiteX1886" fmla="*/ 3844777 w 4144059"/>
              <a:gd name="connsiteY1886" fmla="*/ 658153 h 4480051"/>
              <a:gd name="connsiteX1887" fmla="*/ 3869851 w 4144059"/>
              <a:gd name="connsiteY1887" fmla="*/ 659857 h 4480051"/>
              <a:gd name="connsiteX1888" fmla="*/ 3883359 w 4144059"/>
              <a:gd name="connsiteY1888" fmla="*/ 679646 h 4480051"/>
              <a:gd name="connsiteX1889" fmla="*/ 3882638 w 4144059"/>
              <a:gd name="connsiteY1889" fmla="*/ 679672 h 4480051"/>
              <a:gd name="connsiteX1890" fmla="*/ 3877204 w 4144059"/>
              <a:gd name="connsiteY1890" fmla="*/ 680139 h 4480051"/>
              <a:gd name="connsiteX1891" fmla="*/ 3872283 w 4144059"/>
              <a:gd name="connsiteY1891" fmla="*/ 677049 h 4480051"/>
              <a:gd name="connsiteX1892" fmla="*/ 3870382 w 4144059"/>
              <a:gd name="connsiteY1892" fmla="*/ 680725 h 4480051"/>
              <a:gd name="connsiteX1893" fmla="*/ 3877204 w 4144059"/>
              <a:gd name="connsiteY1893" fmla="*/ 680139 h 4480051"/>
              <a:gd name="connsiteX1894" fmla="*/ 3880726 w 4144059"/>
              <a:gd name="connsiteY1894" fmla="*/ 682351 h 4480051"/>
              <a:gd name="connsiteX1895" fmla="*/ 3887801 w 4144059"/>
              <a:gd name="connsiteY1895" fmla="*/ 679490 h 4480051"/>
              <a:gd name="connsiteX1896" fmla="*/ 3884837 w 4144059"/>
              <a:gd name="connsiteY1896" fmla="*/ 679595 h 4480051"/>
              <a:gd name="connsiteX1897" fmla="*/ 3889126 w 4144059"/>
              <a:gd name="connsiteY1897" fmla="*/ 677379 h 4480051"/>
              <a:gd name="connsiteX1898" fmla="*/ 3880431 w 4144059"/>
              <a:gd name="connsiteY1898" fmla="*/ 650509 h 4480051"/>
              <a:gd name="connsiteX1899" fmla="*/ 3913384 w 4144059"/>
              <a:gd name="connsiteY1899" fmla="*/ 676884 h 4480051"/>
              <a:gd name="connsiteX1900" fmla="*/ 3918816 w 4144059"/>
              <a:gd name="connsiteY1900" fmla="*/ 659190 h 4480051"/>
              <a:gd name="connsiteX1901" fmla="*/ 3971089 w 4144059"/>
              <a:gd name="connsiteY1901" fmla="*/ 680653 h 4480051"/>
              <a:gd name="connsiteX1902" fmla="*/ 3970829 w 4144059"/>
              <a:gd name="connsiteY1902" fmla="*/ 699162 h 4480051"/>
              <a:gd name="connsiteX1903" fmla="*/ 3995875 w 4144059"/>
              <a:gd name="connsiteY1903" fmla="*/ 708398 h 4480051"/>
              <a:gd name="connsiteX1904" fmla="*/ 3998939 w 4144059"/>
              <a:gd name="connsiteY1904" fmla="*/ 806927 h 4480051"/>
              <a:gd name="connsiteX1905" fmla="*/ 3986266 w 4144059"/>
              <a:gd name="connsiteY1905" fmla="*/ 971876 h 4480051"/>
              <a:gd name="connsiteX1906" fmla="*/ 4000747 w 4144059"/>
              <a:gd name="connsiteY1906" fmla="*/ 1048345 h 4480051"/>
              <a:gd name="connsiteX1907" fmla="*/ 3981757 w 4144059"/>
              <a:gd name="connsiteY1907" fmla="*/ 1135456 h 4480051"/>
              <a:gd name="connsiteX1908" fmla="*/ 4003292 w 4144059"/>
              <a:gd name="connsiteY1908" fmla="*/ 1183890 h 4480051"/>
              <a:gd name="connsiteX1909" fmla="*/ 3983452 w 4144059"/>
              <a:gd name="connsiteY1909" fmla="*/ 1225821 h 4480051"/>
              <a:gd name="connsiteX1910" fmla="*/ 4001965 w 4144059"/>
              <a:gd name="connsiteY1910" fmla="*/ 1226079 h 4480051"/>
              <a:gd name="connsiteX1911" fmla="*/ 4006397 w 4144059"/>
              <a:gd name="connsiteY1911" fmla="*/ 1332771 h 4480051"/>
              <a:gd name="connsiteX1912" fmla="*/ 3992541 w 4144059"/>
              <a:gd name="connsiteY1912" fmla="*/ 1370343 h 4480051"/>
              <a:gd name="connsiteX1913" fmla="*/ 4014596 w 4144059"/>
              <a:gd name="connsiteY1913" fmla="*/ 1381758 h 4480051"/>
              <a:gd name="connsiteX1914" fmla="*/ 4028004 w 4144059"/>
              <a:gd name="connsiteY1914" fmla="*/ 1481911 h 4480051"/>
              <a:gd name="connsiteX1915" fmla="*/ 4058851 w 4144059"/>
              <a:gd name="connsiteY1915" fmla="*/ 1606002 h 4480051"/>
              <a:gd name="connsiteX1916" fmla="*/ 4064611 w 4144059"/>
              <a:gd name="connsiteY1916" fmla="*/ 1670504 h 4480051"/>
              <a:gd name="connsiteX1917" fmla="*/ 4057815 w 4144059"/>
              <a:gd name="connsiteY1917" fmla="*/ 1680035 h 4480051"/>
              <a:gd name="connsiteX1918" fmla="*/ 4071149 w 4144059"/>
              <a:gd name="connsiteY1918" fmla="*/ 1679483 h 4480051"/>
              <a:gd name="connsiteX1919" fmla="*/ 4094054 w 4144059"/>
              <a:gd name="connsiteY1919" fmla="*/ 1736080 h 4480051"/>
              <a:gd name="connsiteX1920" fmla="*/ 4083453 w 4144059"/>
              <a:gd name="connsiteY1920" fmla="*/ 1752962 h 4480051"/>
              <a:gd name="connsiteX1921" fmla="*/ 4079386 w 4144059"/>
              <a:gd name="connsiteY1921" fmla="*/ 1778821 h 4480051"/>
              <a:gd name="connsiteX1922" fmla="*/ 4099298 w 4144059"/>
              <a:gd name="connsiteY1922" fmla="*/ 1837597 h 4480051"/>
              <a:gd name="connsiteX1923" fmla="*/ 4122532 w 4144059"/>
              <a:gd name="connsiteY1923" fmla="*/ 1976393 h 4480051"/>
              <a:gd name="connsiteX1924" fmla="*/ 4103542 w 4144059"/>
              <a:gd name="connsiteY1924" fmla="*/ 2063504 h 4480051"/>
              <a:gd name="connsiteX1925" fmla="*/ 4137015 w 4144059"/>
              <a:gd name="connsiteY1925" fmla="*/ 2052866 h 4480051"/>
              <a:gd name="connsiteX1926" fmla="*/ 4131322 w 4144059"/>
              <a:gd name="connsiteY1926" fmla="*/ 2089069 h 4480051"/>
              <a:gd name="connsiteX1927" fmla="*/ 4107421 w 4144059"/>
              <a:gd name="connsiteY1927" fmla="*/ 2156860 h 4480051"/>
              <a:gd name="connsiteX1928" fmla="*/ 4101435 w 4144059"/>
              <a:gd name="connsiteY1928" fmla="*/ 2161220 h 4480051"/>
              <a:gd name="connsiteX1929" fmla="*/ 4096264 w 4144059"/>
              <a:gd name="connsiteY1929" fmla="*/ 2160405 h 4480051"/>
              <a:gd name="connsiteX1930" fmla="*/ 4109896 w 4144059"/>
              <a:gd name="connsiteY1930" fmla="*/ 2191697 h 4480051"/>
              <a:gd name="connsiteX1931" fmla="*/ 4078348 w 4144059"/>
              <a:gd name="connsiteY1931" fmla="*/ 2223837 h 4480051"/>
              <a:gd name="connsiteX1932" fmla="*/ 4059837 w 4144059"/>
              <a:gd name="connsiteY1932" fmla="*/ 2223577 h 4480051"/>
              <a:gd name="connsiteX1933" fmla="*/ 4004607 w 4144059"/>
              <a:gd name="connsiteY1933" fmla="*/ 2254649 h 4480051"/>
              <a:gd name="connsiteX1934" fmla="*/ 3943944 w 4144059"/>
              <a:gd name="connsiteY1934" fmla="*/ 2303412 h 4480051"/>
              <a:gd name="connsiteX1935" fmla="*/ 3906375 w 4144059"/>
              <a:gd name="connsiteY1935" fmla="*/ 2289554 h 4480051"/>
              <a:gd name="connsiteX1936" fmla="*/ 3892745 w 4144059"/>
              <a:gd name="connsiteY1936" fmla="*/ 2258265 h 4480051"/>
              <a:gd name="connsiteX1937" fmla="*/ 3891412 w 4144059"/>
              <a:gd name="connsiteY1937" fmla="*/ 2300454 h 4480051"/>
              <a:gd name="connsiteX1938" fmla="*/ 3843241 w 4144059"/>
              <a:gd name="connsiteY1938" fmla="*/ 2303482 h 4480051"/>
              <a:gd name="connsiteX1939" fmla="*/ 3778772 w 4144059"/>
              <a:gd name="connsiteY1939" fmla="*/ 2359599 h 4480051"/>
              <a:gd name="connsiteX1940" fmla="*/ 3739368 w 4144059"/>
              <a:gd name="connsiteY1940" fmla="*/ 2332910 h 4480051"/>
              <a:gd name="connsiteX1941" fmla="*/ 3726586 w 4144059"/>
              <a:gd name="connsiteY1941" fmla="*/ 2338874 h 4480051"/>
              <a:gd name="connsiteX1942" fmla="*/ 3726497 w 4144059"/>
              <a:gd name="connsiteY1942" fmla="*/ 2338133 h 4480051"/>
              <a:gd name="connsiteX1943" fmla="*/ 3723506 w 4144059"/>
              <a:gd name="connsiteY1943" fmla="*/ 2340311 h 4480051"/>
              <a:gd name="connsiteX1944" fmla="*/ 3726586 w 4144059"/>
              <a:gd name="connsiteY1944" fmla="*/ 2338874 h 4480051"/>
              <a:gd name="connsiteX1945" fmla="*/ 3728074 w 4144059"/>
              <a:gd name="connsiteY1945" fmla="*/ 2351299 h 4480051"/>
              <a:gd name="connsiteX1946" fmla="*/ 3744749 w 4144059"/>
              <a:gd name="connsiteY1946" fmla="*/ 2356900 h 4480051"/>
              <a:gd name="connsiteX1947" fmla="*/ 3666279 w 4144059"/>
              <a:gd name="connsiteY1947" fmla="*/ 2620157 h 4480051"/>
              <a:gd name="connsiteX1948" fmla="*/ 3652941 w 4144059"/>
              <a:gd name="connsiteY1948" fmla="*/ 2620707 h 4480051"/>
              <a:gd name="connsiteX1949" fmla="*/ 3666279 w 4144059"/>
              <a:gd name="connsiteY1949" fmla="*/ 2620157 h 4480051"/>
              <a:gd name="connsiteX1950" fmla="*/ 3667694 w 4144059"/>
              <a:gd name="connsiteY1950" fmla="*/ 2632220 h 4480051"/>
              <a:gd name="connsiteX1951" fmla="*/ 3668096 w 4144059"/>
              <a:gd name="connsiteY1951" fmla="*/ 2636911 h 4480051"/>
              <a:gd name="connsiteX1952" fmla="*/ 3666903 w 4144059"/>
              <a:gd name="connsiteY1952" fmla="*/ 2637706 h 4480051"/>
              <a:gd name="connsiteX1953" fmla="*/ 3660846 w 4144059"/>
              <a:gd name="connsiteY1953" fmla="*/ 2637852 h 4480051"/>
              <a:gd name="connsiteX1954" fmla="*/ 3662755 w 4144059"/>
              <a:gd name="connsiteY1954" fmla="*/ 2640471 h 4480051"/>
              <a:gd name="connsiteX1955" fmla="*/ 3666903 w 4144059"/>
              <a:gd name="connsiteY1955" fmla="*/ 2637706 h 4480051"/>
              <a:gd name="connsiteX1956" fmla="*/ 3668162 w 4144059"/>
              <a:gd name="connsiteY1956" fmla="*/ 2637676 h 4480051"/>
              <a:gd name="connsiteX1957" fmla="*/ 3668096 w 4144059"/>
              <a:gd name="connsiteY1957" fmla="*/ 2636911 h 4480051"/>
              <a:gd name="connsiteX1958" fmla="*/ 3672005 w 4144059"/>
              <a:gd name="connsiteY1958" fmla="*/ 2634305 h 4480051"/>
              <a:gd name="connsiteX1959" fmla="*/ 3666314 w 4144059"/>
              <a:gd name="connsiteY1959" fmla="*/ 2670509 h 4480051"/>
              <a:gd name="connsiteX1960" fmla="*/ 3651908 w 4144059"/>
              <a:gd name="connsiteY1960" fmla="*/ 2694744 h 4480051"/>
              <a:gd name="connsiteX1961" fmla="*/ 3640195 w 4144059"/>
              <a:gd name="connsiteY1961" fmla="*/ 2684955 h 4480051"/>
              <a:gd name="connsiteX1962" fmla="*/ 3664170 w 4144059"/>
              <a:gd name="connsiteY1962" fmla="*/ 2717870 h 4480051"/>
              <a:gd name="connsiteX1963" fmla="*/ 3630031 w 4144059"/>
              <a:gd name="connsiteY1963" fmla="*/ 2935094 h 4480051"/>
              <a:gd name="connsiteX1964" fmla="*/ 3599813 w 4144059"/>
              <a:gd name="connsiteY1964" fmla="*/ 2925043 h 4480051"/>
              <a:gd name="connsiteX1965" fmla="*/ 3606352 w 4144059"/>
              <a:gd name="connsiteY1965" fmla="*/ 2934022 h 4480051"/>
              <a:gd name="connsiteX1966" fmla="*/ 3599294 w 4144059"/>
              <a:gd name="connsiteY1966" fmla="*/ 2962066 h 4480051"/>
              <a:gd name="connsiteX1967" fmla="*/ 3584593 w 4144059"/>
              <a:gd name="connsiteY1967" fmla="*/ 2954453 h 4480051"/>
              <a:gd name="connsiteX1968" fmla="*/ 3566860 w 4144059"/>
              <a:gd name="connsiteY1968" fmla="*/ 2898668 h 4480051"/>
              <a:gd name="connsiteX1969" fmla="*/ 3569629 w 4144059"/>
              <a:gd name="connsiteY1969" fmla="*/ 2965352 h 4480051"/>
              <a:gd name="connsiteX1970" fmla="*/ 3526365 w 4144059"/>
              <a:gd name="connsiteY1970" fmla="*/ 2987700 h 4480051"/>
              <a:gd name="connsiteX1971" fmla="*/ 3513288 w 4144059"/>
              <a:gd name="connsiteY1971" fmla="*/ 2969745 h 4480051"/>
              <a:gd name="connsiteX1972" fmla="*/ 3504019 w 4144059"/>
              <a:gd name="connsiteY1972" fmla="*/ 2944438 h 4480051"/>
              <a:gd name="connsiteX1973" fmla="*/ 3502181 w 4144059"/>
              <a:gd name="connsiteY1973" fmla="*/ 2944226 h 4480051"/>
              <a:gd name="connsiteX1974" fmla="*/ 3501636 w 4144059"/>
              <a:gd name="connsiteY1974" fmla="*/ 2942740 h 4480051"/>
              <a:gd name="connsiteX1975" fmla="*/ 3496149 w 4144059"/>
              <a:gd name="connsiteY1975" fmla="*/ 2943530 h 4480051"/>
              <a:gd name="connsiteX1976" fmla="*/ 3482302 w 4144059"/>
              <a:gd name="connsiteY1976" fmla="*/ 2941934 h 4480051"/>
              <a:gd name="connsiteX1977" fmla="*/ 3471362 w 4144059"/>
              <a:gd name="connsiteY1977" fmla="*/ 2949905 h 4480051"/>
              <a:gd name="connsiteX1978" fmla="*/ 3492570 w 4144059"/>
              <a:gd name="connsiteY1978" fmla="*/ 2944047 h 4480051"/>
              <a:gd name="connsiteX1979" fmla="*/ 3496149 w 4144059"/>
              <a:gd name="connsiteY1979" fmla="*/ 2943530 h 4480051"/>
              <a:gd name="connsiteX1980" fmla="*/ 3502181 w 4144059"/>
              <a:gd name="connsiteY1980" fmla="*/ 2944226 h 4480051"/>
              <a:gd name="connsiteX1981" fmla="*/ 3503664 w 4144059"/>
              <a:gd name="connsiteY1981" fmla="*/ 2948275 h 4480051"/>
              <a:gd name="connsiteX1982" fmla="*/ 3503759 w 4144059"/>
              <a:gd name="connsiteY1982" fmla="*/ 2962948 h 4480051"/>
              <a:gd name="connsiteX1983" fmla="*/ 3443874 w 4144059"/>
              <a:gd name="connsiteY1983" fmla="*/ 2956184 h 4480051"/>
              <a:gd name="connsiteX1984" fmla="*/ 3411218 w 4144059"/>
              <a:gd name="connsiteY1984" fmla="*/ 2961654 h 4480051"/>
              <a:gd name="connsiteX1985" fmla="*/ 3392969 w 4144059"/>
              <a:gd name="connsiteY1985" fmla="*/ 2942885 h 4480051"/>
              <a:gd name="connsiteX1986" fmla="*/ 3395442 w 4144059"/>
              <a:gd name="connsiteY1986" fmla="*/ 2977723 h 4480051"/>
              <a:gd name="connsiteX1987" fmla="*/ 3381485 w 4144059"/>
              <a:gd name="connsiteY1987" fmla="*/ 2983810 h 4480051"/>
              <a:gd name="connsiteX1988" fmla="*/ 3372456 w 4144059"/>
              <a:gd name="connsiteY1988" fmla="*/ 2977488 h 4480051"/>
              <a:gd name="connsiteX1989" fmla="*/ 3367534 w 4144059"/>
              <a:gd name="connsiteY1989" fmla="*/ 2970355 h 4480051"/>
              <a:gd name="connsiteX1990" fmla="*/ 3371116 w 4144059"/>
              <a:gd name="connsiteY1990" fmla="*/ 2976549 h 4480051"/>
              <a:gd name="connsiteX1991" fmla="*/ 3372456 w 4144059"/>
              <a:gd name="connsiteY1991" fmla="*/ 2977488 h 4480051"/>
              <a:gd name="connsiteX1992" fmla="*/ 3373941 w 4144059"/>
              <a:gd name="connsiteY1992" fmla="*/ 2979641 h 4480051"/>
              <a:gd name="connsiteX1993" fmla="*/ 3322221 w 4144059"/>
              <a:gd name="connsiteY1993" fmla="*/ 2971513 h 4480051"/>
              <a:gd name="connsiteX1994" fmla="*/ 3332013 w 4144059"/>
              <a:gd name="connsiteY1994" fmla="*/ 2959803 h 4480051"/>
              <a:gd name="connsiteX1995" fmla="*/ 3305481 w 4144059"/>
              <a:gd name="connsiteY1995" fmla="*/ 2982698 h 4480051"/>
              <a:gd name="connsiteX1996" fmla="*/ 3288717 w 4144059"/>
              <a:gd name="connsiteY1996" fmla="*/ 2991648 h 4480051"/>
              <a:gd name="connsiteX1997" fmla="*/ 3286341 w 4144059"/>
              <a:gd name="connsiteY1997" fmla="*/ 2989060 h 4480051"/>
              <a:gd name="connsiteX1998" fmla="*/ 3249814 w 4144059"/>
              <a:gd name="connsiteY1998" fmla="*/ 2960133 h 4480051"/>
              <a:gd name="connsiteX1999" fmla="*/ 3209583 w 4144059"/>
              <a:gd name="connsiteY1999" fmla="*/ 3030658 h 4480051"/>
              <a:gd name="connsiteX2000" fmla="*/ 3185348 w 4144059"/>
              <a:gd name="connsiteY2000" fmla="*/ 3016253 h 4480051"/>
              <a:gd name="connsiteX2001" fmla="*/ 3209583 w 4144059"/>
              <a:gd name="connsiteY2001" fmla="*/ 3030658 h 4480051"/>
              <a:gd name="connsiteX2002" fmla="*/ 3187821 w 4144059"/>
              <a:gd name="connsiteY2002" fmla="*/ 3051086 h 4480051"/>
              <a:gd name="connsiteX2003" fmla="*/ 3202559 w 4144059"/>
              <a:gd name="connsiteY2003" fmla="*/ 3109054 h 4480051"/>
              <a:gd name="connsiteX2004" fmla="*/ 3195827 w 4144059"/>
              <a:gd name="connsiteY2004" fmla="*/ 3113957 h 4480051"/>
              <a:gd name="connsiteX2005" fmla="*/ 3193583 w 4144059"/>
              <a:gd name="connsiteY2005" fmla="*/ 3115591 h 4480051"/>
              <a:gd name="connsiteX2006" fmla="*/ 3193583 w 4144059"/>
              <a:gd name="connsiteY2006" fmla="*/ 3115591 h 4480051"/>
              <a:gd name="connsiteX2007" fmla="*/ 3192461 w 4144059"/>
              <a:gd name="connsiteY2007" fmla="*/ 3116409 h 4480051"/>
              <a:gd name="connsiteX2008" fmla="*/ 3193583 w 4144059"/>
              <a:gd name="connsiteY2008" fmla="*/ 3115591 h 4480051"/>
              <a:gd name="connsiteX2009" fmla="*/ 3196052 w 4144059"/>
              <a:gd name="connsiteY2009" fmla="*/ 3122811 h 4480051"/>
              <a:gd name="connsiteX2010" fmla="*/ 3177289 w 4144059"/>
              <a:gd name="connsiteY2010" fmla="*/ 3168677 h 4480051"/>
              <a:gd name="connsiteX2011" fmla="*/ 3187932 w 4144059"/>
              <a:gd name="connsiteY2011" fmla="*/ 3202147 h 4480051"/>
              <a:gd name="connsiteX2012" fmla="*/ 3185789 w 4144059"/>
              <a:gd name="connsiteY2012" fmla="*/ 3249508 h 4480051"/>
              <a:gd name="connsiteX2013" fmla="*/ 3186635 w 4144059"/>
              <a:gd name="connsiteY2013" fmla="*/ 3294691 h 4480051"/>
              <a:gd name="connsiteX2014" fmla="*/ 3174148 w 4144059"/>
              <a:gd name="connsiteY2014" fmla="*/ 3340426 h 4480051"/>
              <a:gd name="connsiteX2015" fmla="*/ 3132807 w 4144059"/>
              <a:gd name="connsiteY2015" fmla="*/ 3384275 h 4480051"/>
              <a:gd name="connsiteX2016" fmla="*/ 3163582 w 4144059"/>
              <a:gd name="connsiteY2016" fmla="*/ 3407658 h 4480051"/>
              <a:gd name="connsiteX2017" fmla="*/ 3120579 w 4144059"/>
              <a:gd name="connsiteY2017" fmla="*/ 3411500 h 4480051"/>
              <a:gd name="connsiteX2018" fmla="*/ 3053049 w 4144059"/>
              <a:gd name="connsiteY2018" fmla="*/ 3369089 h 4480051"/>
              <a:gd name="connsiteX2019" fmla="*/ 3030475 w 4144059"/>
              <a:gd name="connsiteY2019" fmla="*/ 3394691 h 4480051"/>
              <a:gd name="connsiteX2020" fmla="*/ 3025563 w 4144059"/>
              <a:gd name="connsiteY2020" fmla="*/ 3375371 h 4480051"/>
              <a:gd name="connsiteX2021" fmla="*/ 3001884 w 4144059"/>
              <a:gd name="connsiteY2021" fmla="*/ 3374298 h 4480051"/>
              <a:gd name="connsiteX2022" fmla="*/ 3000849 w 4144059"/>
              <a:gd name="connsiteY2022" fmla="*/ 3448333 h 4480051"/>
              <a:gd name="connsiteX2023" fmla="*/ 2934943 w 4144059"/>
              <a:gd name="connsiteY2023" fmla="*/ 3395577 h 4480051"/>
              <a:gd name="connsiteX2024" fmla="*/ 2867706 w 4144059"/>
              <a:gd name="connsiteY2024" fmla="*/ 3385012 h 4480051"/>
              <a:gd name="connsiteX2025" fmla="*/ 2873691 w 4144059"/>
              <a:gd name="connsiteY2025" fmla="*/ 3380653 h 4480051"/>
              <a:gd name="connsiteX2026" fmla="*/ 2884033 w 4144059"/>
              <a:gd name="connsiteY2026" fmla="*/ 3382276 h 4480051"/>
              <a:gd name="connsiteX2027" fmla="*/ 2866339 w 4144059"/>
              <a:gd name="connsiteY2027" fmla="*/ 3376843 h 4480051"/>
              <a:gd name="connsiteX2028" fmla="*/ 2852743 w 4144059"/>
              <a:gd name="connsiteY2028" fmla="*/ 3395911 h 4480051"/>
              <a:gd name="connsiteX2029" fmla="*/ 2846480 w 4144059"/>
              <a:gd name="connsiteY2029" fmla="*/ 3373065 h 4480051"/>
              <a:gd name="connsiteX2030" fmla="*/ 2844497 w 4144059"/>
              <a:gd name="connsiteY2030" fmla="*/ 3363908 h 4480051"/>
              <a:gd name="connsiteX2031" fmla="*/ 2847276 w 4144059"/>
              <a:gd name="connsiteY2031" fmla="*/ 3363248 h 4480051"/>
              <a:gd name="connsiteX2032" fmla="*/ 2844028 w 4144059"/>
              <a:gd name="connsiteY2032" fmla="*/ 3361743 h 4480051"/>
              <a:gd name="connsiteX2033" fmla="*/ 2843360 w 4144059"/>
              <a:gd name="connsiteY2033" fmla="*/ 3358662 h 4480051"/>
              <a:gd name="connsiteX2034" fmla="*/ 2825219 w 4144059"/>
              <a:gd name="connsiteY2034" fmla="*/ 3351834 h 4480051"/>
              <a:gd name="connsiteX2035" fmla="*/ 2834307 w 4144059"/>
              <a:gd name="connsiteY2035" fmla="*/ 3357239 h 4480051"/>
              <a:gd name="connsiteX2036" fmla="*/ 2844028 w 4144059"/>
              <a:gd name="connsiteY2036" fmla="*/ 3361743 h 4480051"/>
              <a:gd name="connsiteX2037" fmla="*/ 2844497 w 4144059"/>
              <a:gd name="connsiteY2037" fmla="*/ 3363908 h 4480051"/>
              <a:gd name="connsiteX2038" fmla="*/ 2823235 w 4144059"/>
              <a:gd name="connsiteY2038" fmla="*/ 3368953 h 4480051"/>
              <a:gd name="connsiteX2039" fmla="*/ 2765926 w 4144059"/>
              <a:gd name="connsiteY2039" fmla="*/ 3408764 h 4480051"/>
              <a:gd name="connsiteX2040" fmla="*/ 2758834 w 4144059"/>
              <a:gd name="connsiteY2040" fmla="*/ 3386450 h 4480051"/>
              <a:gd name="connsiteX2041" fmla="*/ 2712616 w 4144059"/>
              <a:gd name="connsiteY2041" fmla="*/ 3461331 h 4480051"/>
              <a:gd name="connsiteX2042" fmla="*/ 2701201 w 4144059"/>
              <a:gd name="connsiteY2042" fmla="*/ 3483387 h 4480051"/>
              <a:gd name="connsiteX2043" fmla="*/ 2679773 w 4144059"/>
              <a:gd name="connsiteY2043" fmla="*/ 3586017 h 4480051"/>
              <a:gd name="connsiteX2044" fmla="*/ 2649505 w 4144059"/>
              <a:gd name="connsiteY2044" fmla="*/ 3650569 h 4480051"/>
              <a:gd name="connsiteX2045" fmla="*/ 2639039 w 4144059"/>
              <a:gd name="connsiteY2045" fmla="*/ 3657347 h 4480051"/>
              <a:gd name="connsiteX2046" fmla="*/ 2638086 w 4144059"/>
              <a:gd name="connsiteY2046" fmla="*/ 3655523 h 4480051"/>
              <a:gd name="connsiteX2047" fmla="*/ 2630564 w 4144059"/>
              <a:gd name="connsiteY2047" fmla="*/ 3663077 h 4480051"/>
              <a:gd name="connsiteX2048" fmla="*/ 2633555 w 4144059"/>
              <a:gd name="connsiteY2048" fmla="*/ 3660899 h 4480051"/>
              <a:gd name="connsiteX2049" fmla="*/ 2639039 w 4144059"/>
              <a:gd name="connsiteY2049" fmla="*/ 3657347 h 4480051"/>
              <a:gd name="connsiteX2050" fmla="*/ 2650785 w 4144059"/>
              <a:gd name="connsiteY2050" fmla="*/ 3679836 h 4480051"/>
              <a:gd name="connsiteX2051" fmla="*/ 2617558 w 4144059"/>
              <a:gd name="connsiteY2051" fmla="*/ 3745829 h 4480051"/>
              <a:gd name="connsiteX2052" fmla="*/ 2601820 w 4144059"/>
              <a:gd name="connsiteY2052" fmla="*/ 3812253 h 4480051"/>
              <a:gd name="connsiteX2053" fmla="*/ 2598051 w 4144059"/>
              <a:gd name="connsiteY2053" fmla="*/ 3869957 h 4480051"/>
              <a:gd name="connsiteX2054" fmla="*/ 2563212 w 4144059"/>
              <a:gd name="connsiteY2054" fmla="*/ 3872430 h 4480051"/>
              <a:gd name="connsiteX2055" fmla="*/ 2569751 w 4144059"/>
              <a:gd name="connsiteY2055" fmla="*/ 3881410 h 4480051"/>
              <a:gd name="connsiteX2056" fmla="*/ 2565204 w 4144059"/>
              <a:gd name="connsiteY2056" fmla="*/ 3994641 h 4480051"/>
              <a:gd name="connsiteX2057" fmla="*/ 2542080 w 4144059"/>
              <a:gd name="connsiteY2057" fmla="*/ 4006905 h 4480051"/>
              <a:gd name="connsiteX2058" fmla="*/ 2545368 w 4144059"/>
              <a:gd name="connsiteY2058" fmla="*/ 4036569 h 4480051"/>
              <a:gd name="connsiteX2059" fmla="*/ 2492574 w 4144059"/>
              <a:gd name="connsiteY2059" fmla="*/ 4052120 h 4480051"/>
              <a:gd name="connsiteX2060" fmla="*/ 2477611 w 4144059"/>
              <a:gd name="connsiteY2060" fmla="*/ 4063019 h 4480051"/>
              <a:gd name="connsiteX2061" fmla="*/ 2464844 w 4144059"/>
              <a:gd name="connsiteY2061" fmla="*/ 4030456 h 4480051"/>
              <a:gd name="connsiteX2062" fmla="*/ 2454376 w 4144059"/>
              <a:gd name="connsiteY2062" fmla="*/ 4038606 h 4480051"/>
              <a:gd name="connsiteX2063" fmla="*/ 2452847 w 4144059"/>
              <a:gd name="connsiteY2063" fmla="*/ 4032752 h 4480051"/>
              <a:gd name="connsiteX2064" fmla="*/ 2450090 w 4144059"/>
              <a:gd name="connsiteY2064" fmla="*/ 4018945 h 4480051"/>
              <a:gd name="connsiteX2065" fmla="*/ 2434018 w 4144059"/>
              <a:gd name="connsiteY2065" fmla="*/ 4003171 h 4480051"/>
              <a:gd name="connsiteX2066" fmla="*/ 2392940 w 4144059"/>
              <a:gd name="connsiteY2066" fmla="*/ 4028513 h 4480051"/>
              <a:gd name="connsiteX2067" fmla="*/ 2340963 w 4144059"/>
              <a:gd name="connsiteY2067" fmla="*/ 4038893 h 4480051"/>
              <a:gd name="connsiteX2068" fmla="*/ 2316987 w 4144059"/>
              <a:gd name="connsiteY2068" fmla="*/ 4005974 h 4480051"/>
              <a:gd name="connsiteX2069" fmla="*/ 2325961 w 4144059"/>
              <a:gd name="connsiteY2069" fmla="*/ 3999437 h 4480051"/>
              <a:gd name="connsiteX2070" fmla="*/ 2325962 w 4144059"/>
              <a:gd name="connsiteY2070" fmla="*/ 3999437 h 4480051"/>
              <a:gd name="connsiteX2071" fmla="*/ 2327083 w 4144059"/>
              <a:gd name="connsiteY2071" fmla="*/ 3998620 h 4480051"/>
              <a:gd name="connsiteX2072" fmla="*/ 2325961 w 4144059"/>
              <a:gd name="connsiteY2072" fmla="*/ 3999437 h 4480051"/>
              <a:gd name="connsiteX2073" fmla="*/ 2317419 w 4144059"/>
              <a:gd name="connsiteY2073" fmla="*/ 4003809 h 4480051"/>
              <a:gd name="connsiteX2074" fmla="*/ 2305569 w 4144059"/>
              <a:gd name="connsiteY2074" fmla="*/ 4028033 h 4480051"/>
              <a:gd name="connsiteX2075" fmla="*/ 2270475 w 4144059"/>
              <a:gd name="connsiteY2075" fmla="*/ 4049017 h 4480051"/>
              <a:gd name="connsiteX2076" fmla="*/ 2220642 w 4144059"/>
              <a:gd name="connsiteY2076" fmla="*/ 4012035 h 4480051"/>
              <a:gd name="connsiteX2077" fmla="*/ 2190087 w 4144059"/>
              <a:gd name="connsiteY2077" fmla="*/ 3919788 h 4480051"/>
              <a:gd name="connsiteX2078" fmla="*/ 2174828 w 4144059"/>
              <a:gd name="connsiteY2078" fmla="*/ 3898840 h 4480051"/>
              <a:gd name="connsiteX2079" fmla="*/ 2190087 w 4144059"/>
              <a:gd name="connsiteY2079" fmla="*/ 3919788 h 4480051"/>
              <a:gd name="connsiteX2080" fmla="*/ 2176234 w 4144059"/>
              <a:gd name="connsiteY2080" fmla="*/ 3957358 h 4480051"/>
              <a:gd name="connsiteX2081" fmla="*/ 2187429 w 4144059"/>
              <a:gd name="connsiteY2081" fmla="*/ 4004164 h 4480051"/>
              <a:gd name="connsiteX2082" fmla="*/ 2170544 w 4144059"/>
              <a:gd name="connsiteY2082" fmla="*/ 3993559 h 4480051"/>
              <a:gd name="connsiteX2083" fmla="*/ 2132162 w 4144059"/>
              <a:gd name="connsiteY2083" fmla="*/ 3984881 h 4480051"/>
              <a:gd name="connsiteX2084" fmla="*/ 2086167 w 4144059"/>
              <a:gd name="connsiteY2084" fmla="*/ 3990899 h 4480051"/>
              <a:gd name="connsiteX2085" fmla="*/ 2120415 w 4144059"/>
              <a:gd name="connsiteY2085" fmla="*/ 3924735 h 4480051"/>
              <a:gd name="connsiteX2086" fmla="*/ 2069800 w 4144059"/>
              <a:gd name="connsiteY2086" fmla="*/ 3943282 h 4480051"/>
              <a:gd name="connsiteX2087" fmla="*/ 2021074 w 4144059"/>
              <a:gd name="connsiteY2087" fmla="*/ 3932973 h 4480051"/>
              <a:gd name="connsiteX2088" fmla="*/ 1966360 w 4144059"/>
              <a:gd name="connsiteY2088" fmla="*/ 3927025 h 4480051"/>
              <a:gd name="connsiteX2089" fmla="*/ 1968799 w 4144059"/>
              <a:gd name="connsiteY2089" fmla="*/ 3911507 h 4480051"/>
              <a:gd name="connsiteX2090" fmla="*/ 1963629 w 4144059"/>
              <a:gd name="connsiteY2090" fmla="*/ 3910695 h 4480051"/>
              <a:gd name="connsiteX2091" fmla="*/ 1936696 w 4144059"/>
              <a:gd name="connsiteY2091" fmla="*/ 3930312 h 4480051"/>
              <a:gd name="connsiteX2092" fmla="*/ 1928791 w 4144059"/>
              <a:gd name="connsiteY2092" fmla="*/ 3913167 h 4480051"/>
              <a:gd name="connsiteX2093" fmla="*/ 1875338 w 4144059"/>
              <a:gd name="connsiteY2093" fmla="*/ 3764325 h 4480051"/>
              <a:gd name="connsiteX2094" fmla="*/ 1849183 w 4144059"/>
              <a:gd name="connsiteY2094" fmla="*/ 3728416 h 4480051"/>
              <a:gd name="connsiteX2095" fmla="*/ 1823911 w 4144059"/>
              <a:gd name="connsiteY2095" fmla="*/ 3788041 h 4480051"/>
              <a:gd name="connsiteX2096" fmla="*/ 1829634 w 4144059"/>
              <a:gd name="connsiteY2096" fmla="*/ 3802191 h 4480051"/>
              <a:gd name="connsiteX2097" fmla="*/ 1803222 w 4144059"/>
              <a:gd name="connsiteY2097" fmla="*/ 3784789 h 4480051"/>
              <a:gd name="connsiteX2098" fmla="*/ 1790480 w 4144059"/>
              <a:gd name="connsiteY2098" fmla="*/ 3849035 h 4480051"/>
              <a:gd name="connsiteX2099" fmla="*/ 1757006 w 4144059"/>
              <a:gd name="connsiteY2099" fmla="*/ 3859674 h 4480051"/>
              <a:gd name="connsiteX2100" fmla="*/ 1748841 w 4144059"/>
              <a:gd name="connsiteY2100" fmla="*/ 3861039 h 4480051"/>
              <a:gd name="connsiteX2101" fmla="*/ 1705359 w 4144059"/>
              <a:gd name="connsiteY2101" fmla="*/ 3952252 h 4480051"/>
              <a:gd name="connsiteX2102" fmla="*/ 1679313 w 4144059"/>
              <a:gd name="connsiteY2102" fmla="*/ 4067405 h 4480051"/>
              <a:gd name="connsiteX2103" fmla="*/ 1665528 w 4144059"/>
              <a:gd name="connsiteY2103" fmla="*/ 4205680 h 4480051"/>
              <a:gd name="connsiteX2104" fmla="*/ 1663387 w 4144059"/>
              <a:gd name="connsiteY2104" fmla="*/ 4253038 h 4480051"/>
              <a:gd name="connsiteX2105" fmla="*/ 1610854 w 4144059"/>
              <a:gd name="connsiteY2105" fmla="*/ 4250085 h 4480051"/>
              <a:gd name="connsiteX2106" fmla="*/ 1589908 w 4144059"/>
              <a:gd name="connsiteY2106" fmla="*/ 4265341 h 4480051"/>
              <a:gd name="connsiteX2107" fmla="*/ 1542252 w 4144059"/>
              <a:gd name="connsiteY2107" fmla="*/ 4231356 h 4480051"/>
              <a:gd name="connsiteX2108" fmla="*/ 1533534 w 4144059"/>
              <a:gd name="connsiteY2108" fmla="*/ 4219386 h 4480051"/>
              <a:gd name="connsiteX2109" fmla="*/ 1542252 w 4144059"/>
              <a:gd name="connsiteY2109" fmla="*/ 4231356 h 4480051"/>
              <a:gd name="connsiteX2110" fmla="*/ 1510446 w 4144059"/>
              <a:gd name="connsiteY2110" fmla="*/ 4282003 h 4480051"/>
              <a:gd name="connsiteX2111" fmla="*/ 1504715 w 4144059"/>
              <a:gd name="connsiteY2111" fmla="*/ 4267851 h 4480051"/>
              <a:gd name="connsiteX2112" fmla="*/ 1496461 w 4144059"/>
              <a:gd name="connsiteY2112" fmla="*/ 4232646 h 4480051"/>
              <a:gd name="connsiteX2113" fmla="*/ 1497416 w 4144059"/>
              <a:gd name="connsiteY2113" fmla="*/ 4228039 h 4480051"/>
              <a:gd name="connsiteX2114" fmla="*/ 1499448 w 4144059"/>
              <a:gd name="connsiteY2114" fmla="*/ 4227608 h 4480051"/>
              <a:gd name="connsiteX2115" fmla="*/ 1498695 w 4144059"/>
              <a:gd name="connsiteY2115" fmla="*/ 4221859 h 4480051"/>
              <a:gd name="connsiteX2116" fmla="*/ 1497416 w 4144059"/>
              <a:gd name="connsiteY2116" fmla="*/ 4228039 h 4480051"/>
              <a:gd name="connsiteX2117" fmla="*/ 1493496 w 4144059"/>
              <a:gd name="connsiteY2117" fmla="*/ 4228867 h 4480051"/>
              <a:gd name="connsiteX2118" fmla="*/ 1478562 w 4144059"/>
              <a:gd name="connsiteY2118" fmla="*/ 4231945 h 4480051"/>
              <a:gd name="connsiteX2119" fmla="*/ 1511738 w 4144059"/>
              <a:gd name="connsiteY2119" fmla="*/ 4189462 h 4480051"/>
              <a:gd name="connsiteX2120" fmla="*/ 1448601 w 4144059"/>
              <a:gd name="connsiteY2120" fmla="*/ 4203387 h 4480051"/>
              <a:gd name="connsiteX2121" fmla="*/ 1417569 w 4144059"/>
              <a:gd name="connsiteY2121" fmla="*/ 4198510 h 4480051"/>
              <a:gd name="connsiteX2122" fmla="*/ 1403023 w 4144059"/>
              <a:gd name="connsiteY2122" fmla="*/ 4196224 h 4480051"/>
              <a:gd name="connsiteX2123" fmla="*/ 1408841 w 4144059"/>
              <a:gd name="connsiteY2123" fmla="*/ 4197138 h 4480051"/>
              <a:gd name="connsiteX2124" fmla="*/ 1417569 w 4144059"/>
              <a:gd name="connsiteY2124" fmla="*/ 4198510 h 4480051"/>
              <a:gd name="connsiteX2125" fmla="*/ 1450782 w 4144059"/>
              <a:gd name="connsiteY2125" fmla="*/ 4206380 h 4480051"/>
              <a:gd name="connsiteX2126" fmla="*/ 1423781 w 4144059"/>
              <a:gd name="connsiteY2126" fmla="*/ 4238283 h 4480051"/>
              <a:gd name="connsiteX2127" fmla="*/ 1435666 w 4144059"/>
              <a:gd name="connsiteY2127" fmla="*/ 4267178 h 4480051"/>
              <a:gd name="connsiteX2128" fmla="*/ 1428673 w 4144059"/>
              <a:gd name="connsiteY2128" fmla="*/ 4264845 h 4480051"/>
              <a:gd name="connsiteX2129" fmla="*/ 1362890 w 4144059"/>
              <a:gd name="connsiteY2129" fmla="*/ 4242913 h 4480051"/>
              <a:gd name="connsiteX2130" fmla="*/ 1336257 w 4144059"/>
              <a:gd name="connsiteY2130" fmla="*/ 4294375 h 4480051"/>
              <a:gd name="connsiteX2131" fmla="*/ 1322145 w 4144059"/>
              <a:gd name="connsiteY2131" fmla="*/ 4350453 h 4480051"/>
              <a:gd name="connsiteX2132" fmla="*/ 1296874 w 4144059"/>
              <a:gd name="connsiteY2132" fmla="*/ 4410082 h 4480051"/>
              <a:gd name="connsiteX2133" fmla="*/ 1283276 w 4144059"/>
              <a:gd name="connsiteY2133" fmla="*/ 4429141 h 4480051"/>
              <a:gd name="connsiteX2134" fmla="*/ 1269976 w 4144059"/>
              <a:gd name="connsiteY2134" fmla="*/ 4480051 h 4480051"/>
              <a:gd name="connsiteX2135" fmla="*/ 1246554 w 4144059"/>
              <a:gd name="connsiteY2135" fmla="*/ 4460471 h 4480051"/>
              <a:gd name="connsiteX2136" fmla="*/ 1216593 w 4144059"/>
              <a:gd name="connsiteY2136" fmla="*/ 4431912 h 4480051"/>
              <a:gd name="connsiteX2137" fmla="*/ 1226680 w 4144059"/>
              <a:gd name="connsiteY2137" fmla="*/ 4452045 h 4480051"/>
              <a:gd name="connsiteX2138" fmla="*/ 1171413 w 4144059"/>
              <a:gd name="connsiteY2138" fmla="*/ 4432762 h 4480051"/>
              <a:gd name="connsiteX2139" fmla="*/ 1152353 w 4144059"/>
              <a:gd name="connsiteY2139" fmla="*/ 4419164 h 4480051"/>
              <a:gd name="connsiteX2140" fmla="*/ 1150173 w 4144059"/>
              <a:gd name="connsiteY2140" fmla="*/ 4416171 h 4480051"/>
              <a:gd name="connsiteX2141" fmla="*/ 1137650 w 4144059"/>
              <a:gd name="connsiteY2141" fmla="*/ 4411554 h 4480051"/>
              <a:gd name="connsiteX2142" fmla="*/ 1151540 w 4144059"/>
              <a:gd name="connsiteY2142" fmla="*/ 4424340 h 4480051"/>
              <a:gd name="connsiteX2143" fmla="*/ 1151277 w 4144059"/>
              <a:gd name="connsiteY2143" fmla="*/ 4442846 h 4480051"/>
              <a:gd name="connsiteX2144" fmla="*/ 1114225 w 4144059"/>
              <a:gd name="connsiteY2144" fmla="*/ 4391977 h 4480051"/>
              <a:gd name="connsiteX2145" fmla="*/ 1089439 w 4144059"/>
              <a:gd name="connsiteY2145" fmla="*/ 4364231 h 4480051"/>
              <a:gd name="connsiteX2146" fmla="*/ 1004210 w 4144059"/>
              <a:gd name="connsiteY2146" fmla="*/ 4316389 h 4480051"/>
              <a:gd name="connsiteX2147" fmla="*/ 1033878 w 4144059"/>
              <a:gd name="connsiteY2147" fmla="*/ 4313100 h 4480051"/>
              <a:gd name="connsiteX2148" fmla="*/ 970188 w 4144059"/>
              <a:gd name="connsiteY2148" fmla="*/ 4313690 h 4480051"/>
              <a:gd name="connsiteX2149" fmla="*/ 921791 w 4144059"/>
              <a:gd name="connsiteY2149" fmla="*/ 4385582 h 4480051"/>
              <a:gd name="connsiteX2150" fmla="*/ 922014 w 4144059"/>
              <a:gd name="connsiteY2150" fmla="*/ 4316722 h 4480051"/>
              <a:gd name="connsiteX2151" fmla="*/ 917137 w 4144059"/>
              <a:gd name="connsiteY2151" fmla="*/ 4347754 h 4480051"/>
              <a:gd name="connsiteX2152" fmla="*/ 890206 w 4144059"/>
              <a:gd name="connsiteY2152" fmla="*/ 4367369 h 4480051"/>
              <a:gd name="connsiteX2153" fmla="*/ 867856 w 4144059"/>
              <a:gd name="connsiteY2153" fmla="*/ 4324107 h 4480051"/>
              <a:gd name="connsiteX2154" fmla="*/ 894786 w 4144059"/>
              <a:gd name="connsiteY2154" fmla="*/ 4304492 h 4480051"/>
              <a:gd name="connsiteX2155" fmla="*/ 915734 w 4144059"/>
              <a:gd name="connsiteY2155" fmla="*/ 4289234 h 4480051"/>
              <a:gd name="connsiteX2156" fmla="*/ 947318 w 4144059"/>
              <a:gd name="connsiteY2156" fmla="*/ 4307445 h 4480051"/>
              <a:gd name="connsiteX2157" fmla="*/ 958475 w 4144059"/>
              <a:gd name="connsiteY2157" fmla="*/ 4303902 h 4480051"/>
              <a:gd name="connsiteX2158" fmla="*/ 951643 w 4144059"/>
              <a:gd name="connsiteY2158" fmla="*/ 4263079 h 4480051"/>
              <a:gd name="connsiteX2159" fmla="*/ 910819 w 4144059"/>
              <a:gd name="connsiteY2159" fmla="*/ 4269912 h 4480051"/>
              <a:gd name="connsiteX2160" fmla="*/ 890426 w 4144059"/>
              <a:gd name="connsiteY2160" fmla="*/ 4298507 h 4480051"/>
              <a:gd name="connsiteX2161" fmla="*/ 882523 w 4144059"/>
              <a:gd name="connsiteY2161" fmla="*/ 4281366 h 4480051"/>
              <a:gd name="connsiteX2162" fmla="*/ 881708 w 4144059"/>
              <a:gd name="connsiteY2162" fmla="*/ 4286538 h 4480051"/>
              <a:gd name="connsiteX2163" fmla="*/ 858584 w 4144059"/>
              <a:gd name="connsiteY2163" fmla="*/ 4298802 h 4480051"/>
              <a:gd name="connsiteX2164" fmla="*/ 861613 w 4144059"/>
              <a:gd name="connsiteY2164" fmla="*/ 4346974 h 4480051"/>
              <a:gd name="connsiteX2165" fmla="*/ 818351 w 4144059"/>
              <a:gd name="connsiteY2165" fmla="*/ 4369324 h 4480051"/>
              <a:gd name="connsiteX2166" fmla="*/ 826219 w 4144059"/>
              <a:gd name="connsiteY2166" fmla="*/ 4336114 h 4480051"/>
              <a:gd name="connsiteX2167" fmla="*/ 783478 w 4144059"/>
              <a:gd name="connsiteY2167" fmla="*/ 4321446 h 4480051"/>
              <a:gd name="connsiteX2168" fmla="*/ 779118 w 4144059"/>
              <a:gd name="connsiteY2168" fmla="*/ 4315460 h 4480051"/>
              <a:gd name="connsiteX2169" fmla="*/ 702612 w 4144059"/>
              <a:gd name="connsiteY2169" fmla="*/ 4279587 h 4480051"/>
              <a:gd name="connsiteX2170" fmla="*/ 678377 w 4144059"/>
              <a:gd name="connsiteY2170" fmla="*/ 4265181 h 4480051"/>
              <a:gd name="connsiteX2171" fmla="*/ 698446 w 4144059"/>
              <a:gd name="connsiteY2171" fmla="*/ 4229954 h 4480051"/>
              <a:gd name="connsiteX2172" fmla="*/ 692954 w 4144059"/>
              <a:gd name="connsiteY2172" fmla="*/ 4210726 h 4480051"/>
              <a:gd name="connsiteX2173" fmla="*/ 695956 w 4144059"/>
              <a:gd name="connsiteY2173" fmla="*/ 4206002 h 4480051"/>
              <a:gd name="connsiteX2174" fmla="*/ 708816 w 4144059"/>
              <a:gd name="connsiteY2174" fmla="*/ 4206365 h 4480051"/>
              <a:gd name="connsiteX2175" fmla="*/ 699546 w 4144059"/>
              <a:gd name="connsiteY2175" fmla="*/ 4181061 h 4480051"/>
              <a:gd name="connsiteX2176" fmla="*/ 692453 w 4144059"/>
              <a:gd name="connsiteY2176" fmla="*/ 4158747 h 4480051"/>
              <a:gd name="connsiteX2177" fmla="*/ 751085 w 4144059"/>
              <a:gd name="connsiteY2177" fmla="*/ 3937424 h 4480051"/>
              <a:gd name="connsiteX2178" fmla="*/ 734129 w 4144059"/>
              <a:gd name="connsiteY2178" fmla="*/ 3826113 h 4480051"/>
              <a:gd name="connsiteX2179" fmla="*/ 761581 w 4144059"/>
              <a:gd name="connsiteY2179" fmla="*/ 3769478 h 4480051"/>
              <a:gd name="connsiteX2180" fmla="*/ 755888 w 4144059"/>
              <a:gd name="connsiteY2180" fmla="*/ 3805683 h 4480051"/>
              <a:gd name="connsiteX2181" fmla="*/ 766787 w 4144059"/>
              <a:gd name="connsiteY2181" fmla="*/ 3820646 h 4480051"/>
              <a:gd name="connsiteX2182" fmla="*/ 776283 w 4144059"/>
              <a:gd name="connsiteY2182" fmla="*/ 3777090 h 4480051"/>
              <a:gd name="connsiteX2183" fmla="*/ 775986 w 4144059"/>
              <a:gd name="connsiteY2183" fmla="*/ 3745244 h 4480051"/>
              <a:gd name="connsiteX2184" fmla="*/ 803437 w 4144059"/>
              <a:gd name="connsiteY2184" fmla="*/ 3688610 h 4480051"/>
              <a:gd name="connsiteX2185" fmla="*/ 775397 w 4144059"/>
              <a:gd name="connsiteY2185" fmla="*/ 3681555 h 4480051"/>
              <a:gd name="connsiteX2186" fmla="*/ 794424 w 4144059"/>
              <a:gd name="connsiteY2186" fmla="*/ 3644798 h 4480051"/>
              <a:gd name="connsiteX2187" fmla="*/ 786515 w 4144059"/>
              <a:gd name="connsiteY2187" fmla="*/ 3627656 h 4480051"/>
              <a:gd name="connsiteX2188" fmla="*/ 818030 w 4144059"/>
              <a:gd name="connsiteY2188" fmla="*/ 3545165 h 4480051"/>
              <a:gd name="connsiteX2189" fmla="*/ 810941 w 4144059"/>
              <a:gd name="connsiteY2189" fmla="*/ 3522849 h 4480051"/>
              <a:gd name="connsiteX2190" fmla="*/ 823978 w 4144059"/>
              <a:gd name="connsiteY2190" fmla="*/ 3490450 h 4480051"/>
              <a:gd name="connsiteX2191" fmla="*/ 864173 w 4144059"/>
              <a:gd name="connsiteY2191" fmla="*/ 3369574 h 4480051"/>
              <a:gd name="connsiteX2192" fmla="*/ 870124 w 4144059"/>
              <a:gd name="connsiteY2192" fmla="*/ 3314862 h 4480051"/>
              <a:gd name="connsiteX2193" fmla="*/ 865209 w 4144059"/>
              <a:gd name="connsiteY2193" fmla="*/ 3295540 h 4480051"/>
              <a:gd name="connsiteX2194" fmla="*/ 880951 w 4144059"/>
              <a:gd name="connsiteY2194" fmla="*/ 3229114 h 4480051"/>
              <a:gd name="connsiteX2195" fmla="*/ 919041 w 4144059"/>
              <a:gd name="connsiteY2195" fmla="*/ 3205953 h 4480051"/>
              <a:gd name="connsiteX2196" fmla="*/ 915683 w 4144059"/>
              <a:gd name="connsiteY2196" fmla="*/ 3075583 h 4480051"/>
              <a:gd name="connsiteX2197" fmla="*/ 960385 w 4144059"/>
              <a:gd name="connsiteY2197" fmla="*/ 2791122 h 4480051"/>
              <a:gd name="connsiteX2198" fmla="*/ 986725 w 4144059"/>
              <a:gd name="connsiteY2198" fmla="*/ 2707817 h 4480051"/>
              <a:gd name="connsiteX2199" fmla="*/ 1030540 w 4144059"/>
              <a:gd name="connsiteY2199" fmla="*/ 2698801 h 4480051"/>
              <a:gd name="connsiteX2200" fmla="*/ 1046351 w 4144059"/>
              <a:gd name="connsiteY2200" fmla="*/ 2733084 h 4480051"/>
              <a:gd name="connsiteX2201" fmla="*/ 1071659 w 4144059"/>
              <a:gd name="connsiteY2201" fmla="*/ 2723811 h 4480051"/>
              <a:gd name="connsiteX2202" fmla="*/ 1062974 w 4144059"/>
              <a:gd name="connsiteY2202" fmla="*/ 2762198 h 4480051"/>
              <a:gd name="connsiteX2203" fmla="*/ 1087727 w 4144059"/>
              <a:gd name="connsiteY2203" fmla="*/ 2739588 h 4480051"/>
              <a:gd name="connsiteX2204" fmla="*/ 1104319 w 4144059"/>
              <a:gd name="connsiteY2204" fmla="*/ 2718347 h 4480051"/>
              <a:gd name="connsiteX2205" fmla="*/ 1130176 w 4144059"/>
              <a:gd name="connsiteY2205" fmla="*/ 2722411 h 4480051"/>
              <a:gd name="connsiteX2206" fmla="*/ 1138339 w 4144059"/>
              <a:gd name="connsiteY2206" fmla="*/ 2721043 h 4480051"/>
              <a:gd name="connsiteX2207" fmla="*/ 1197414 w 4144059"/>
              <a:gd name="connsiteY2207" fmla="*/ 2732978 h 4480051"/>
              <a:gd name="connsiteX2208" fmla="*/ 1190615 w 4144059"/>
              <a:gd name="connsiteY2208" fmla="*/ 2742508 h 4480051"/>
              <a:gd name="connsiteX2209" fmla="*/ 1197414 w 4144059"/>
              <a:gd name="connsiteY2209" fmla="*/ 2732978 h 4480051"/>
              <a:gd name="connsiteX2210" fmla="*/ 1264906 w 4144059"/>
              <a:gd name="connsiteY2210" fmla="*/ 2725037 h 4480051"/>
              <a:gd name="connsiteX2211" fmla="*/ 1240709 w 4144059"/>
              <a:gd name="connsiteY2211" fmla="*/ 2760981 h 4480051"/>
              <a:gd name="connsiteX2212" fmla="*/ 1274180 w 4144059"/>
              <a:gd name="connsiteY2212" fmla="*/ 2750339 h 4480051"/>
              <a:gd name="connsiteX2213" fmla="*/ 1272001 w 4144059"/>
              <a:gd name="connsiteY2213" fmla="*/ 2747348 h 4480051"/>
              <a:gd name="connsiteX2214" fmla="*/ 1303290 w 4144059"/>
              <a:gd name="connsiteY2214" fmla="*/ 2733718 h 4480051"/>
              <a:gd name="connsiteX2215" fmla="*/ 1309830 w 4144059"/>
              <a:gd name="connsiteY2215" fmla="*/ 2742697 h 4480051"/>
              <a:gd name="connsiteX2216" fmla="*/ 1330224 w 4144059"/>
              <a:gd name="connsiteY2216" fmla="*/ 2714100 h 4480051"/>
              <a:gd name="connsiteX2217" fmla="*/ 1360370 w 4144059"/>
              <a:gd name="connsiteY2217" fmla="*/ 2623446 h 4480051"/>
              <a:gd name="connsiteX2218" fmla="*/ 1360626 w 4144059"/>
              <a:gd name="connsiteY2218" fmla="*/ 2604936 h 4480051"/>
              <a:gd name="connsiteX2219" fmla="*/ 1384495 w 4144059"/>
              <a:gd name="connsiteY2219" fmla="*/ 2486789 h 4480051"/>
              <a:gd name="connsiteX2220" fmla="*/ 1391998 w 4144059"/>
              <a:gd name="connsiteY2220" fmla="*/ 2493063 h 4480051"/>
              <a:gd name="connsiteX2221" fmla="*/ 1394349 w 4144059"/>
              <a:gd name="connsiteY2221" fmla="*/ 2496366 h 4480051"/>
              <a:gd name="connsiteX2222" fmla="*/ 1393216 w 4144059"/>
              <a:gd name="connsiteY2222" fmla="*/ 2498763 h 4480051"/>
              <a:gd name="connsiteX2223" fmla="*/ 1395346 w 4144059"/>
              <a:gd name="connsiteY2223" fmla="*/ 2500516 h 4480051"/>
              <a:gd name="connsiteX2224" fmla="*/ 1395877 w 4144059"/>
              <a:gd name="connsiteY2224" fmla="*/ 2506840 h 4480051"/>
              <a:gd name="connsiteX2225" fmla="*/ 1396499 w 4144059"/>
              <a:gd name="connsiteY2225" fmla="*/ 2528428 h 4480051"/>
              <a:gd name="connsiteX2226" fmla="*/ 1404652 w 4144059"/>
              <a:gd name="connsiteY2226" fmla="*/ 2508178 h 4480051"/>
              <a:gd name="connsiteX2227" fmla="*/ 1395346 w 4144059"/>
              <a:gd name="connsiteY2227" fmla="*/ 2500516 h 4480051"/>
              <a:gd name="connsiteX2228" fmla="*/ 1395084 w 4144059"/>
              <a:gd name="connsiteY2228" fmla="*/ 2497399 h 4480051"/>
              <a:gd name="connsiteX2229" fmla="*/ 1394349 w 4144059"/>
              <a:gd name="connsiteY2229" fmla="*/ 2496366 h 4480051"/>
              <a:gd name="connsiteX2230" fmla="*/ 1413051 w 4144059"/>
              <a:gd name="connsiteY2230" fmla="*/ 2456831 h 4480051"/>
              <a:gd name="connsiteX2231" fmla="*/ 1512466 w 4144059"/>
              <a:gd name="connsiteY2231" fmla="*/ 2473946 h 4480051"/>
              <a:gd name="connsiteX2232" fmla="*/ 1511715 w 4144059"/>
              <a:gd name="connsiteY2232" fmla="*/ 2456829 h 4480051"/>
              <a:gd name="connsiteX2233" fmla="*/ 1516406 w 4144059"/>
              <a:gd name="connsiteY2233" fmla="*/ 2458623 h 4480051"/>
              <a:gd name="connsiteX2234" fmla="*/ 1528461 w 4144059"/>
              <a:gd name="connsiteY2234" fmla="*/ 2464369 h 4480051"/>
              <a:gd name="connsiteX2235" fmla="*/ 1539347 w 4144059"/>
              <a:gd name="connsiteY2235" fmla="*/ 2468607 h 4480051"/>
              <a:gd name="connsiteX2236" fmla="*/ 1543359 w 4144059"/>
              <a:gd name="connsiteY2236" fmla="*/ 2470684 h 4480051"/>
              <a:gd name="connsiteX2237" fmla="*/ 1543164 w 4144059"/>
              <a:gd name="connsiteY2237" fmla="*/ 2471979 h 4480051"/>
              <a:gd name="connsiteX2238" fmla="*/ 1546463 w 4144059"/>
              <a:gd name="connsiteY2238" fmla="*/ 2475945 h 4480051"/>
              <a:gd name="connsiteX2239" fmla="*/ 1548891 w 4144059"/>
              <a:gd name="connsiteY2239" fmla="*/ 2486133 h 4480051"/>
              <a:gd name="connsiteX2240" fmla="*/ 1552360 w 4144059"/>
              <a:gd name="connsiteY2240" fmla="*/ 2483032 h 4480051"/>
              <a:gd name="connsiteX2241" fmla="*/ 1546463 w 4144059"/>
              <a:gd name="connsiteY2241" fmla="*/ 2475945 h 4480051"/>
              <a:gd name="connsiteX2242" fmla="*/ 1546421 w 4144059"/>
              <a:gd name="connsiteY2242" fmla="*/ 2475766 h 4480051"/>
              <a:gd name="connsiteX2243" fmla="*/ 1544286 w 4144059"/>
              <a:gd name="connsiteY2243" fmla="*/ 2471164 h 4480051"/>
              <a:gd name="connsiteX2244" fmla="*/ 1543359 w 4144059"/>
              <a:gd name="connsiteY2244" fmla="*/ 2470684 h 4480051"/>
              <a:gd name="connsiteX2245" fmla="*/ 1544990 w 4144059"/>
              <a:gd name="connsiteY2245" fmla="*/ 2459844 h 4480051"/>
              <a:gd name="connsiteX2246" fmla="*/ 1569802 w 4144059"/>
              <a:gd name="connsiteY2246" fmla="*/ 2420520 h 4480051"/>
              <a:gd name="connsiteX2247" fmla="*/ 1549670 w 4144059"/>
              <a:gd name="connsiteY2247" fmla="*/ 2430606 h 4480051"/>
              <a:gd name="connsiteX2248" fmla="*/ 1581254 w 4144059"/>
              <a:gd name="connsiteY2248" fmla="*/ 2448818 h 4480051"/>
              <a:gd name="connsiteX2249" fmla="*/ 1620195 w 4144059"/>
              <a:gd name="connsiteY2249" fmla="*/ 2470838 h 4480051"/>
              <a:gd name="connsiteX2250" fmla="*/ 1694741 w 4144059"/>
              <a:gd name="connsiteY2250" fmla="*/ 2434856 h 4480051"/>
              <a:gd name="connsiteX2251" fmla="*/ 1702094 w 4144059"/>
              <a:gd name="connsiteY2251" fmla="*/ 2438659 h 4480051"/>
              <a:gd name="connsiteX2252" fmla="*/ 1682157 w 4144059"/>
              <a:gd name="connsiteY2252" fmla="*/ 2494403 h 4480051"/>
              <a:gd name="connsiteX2253" fmla="*/ 1682822 w 4144059"/>
              <a:gd name="connsiteY2253" fmla="*/ 2495700 h 4480051"/>
              <a:gd name="connsiteX2254" fmla="*/ 1679817 w 4144059"/>
              <a:gd name="connsiteY2254" fmla="*/ 2496107 h 4480051"/>
              <a:gd name="connsiteX2255" fmla="*/ 1684675 w 4144059"/>
              <a:gd name="connsiteY2255" fmla="*/ 2499307 h 4480051"/>
              <a:gd name="connsiteX2256" fmla="*/ 1690717 w 4144059"/>
              <a:gd name="connsiteY2256" fmla="*/ 2511071 h 4480051"/>
              <a:gd name="connsiteX2257" fmla="*/ 1693025 w 4144059"/>
              <a:gd name="connsiteY2257" fmla="*/ 2504808 h 4480051"/>
              <a:gd name="connsiteX2258" fmla="*/ 1684675 w 4144059"/>
              <a:gd name="connsiteY2258" fmla="*/ 2499307 h 4480051"/>
              <a:gd name="connsiteX2259" fmla="*/ 1682822 w 4144059"/>
              <a:gd name="connsiteY2259" fmla="*/ 2495700 h 4480051"/>
              <a:gd name="connsiteX2260" fmla="*/ 1704311 w 4144059"/>
              <a:gd name="connsiteY2260" fmla="*/ 2492793 h 4480051"/>
              <a:gd name="connsiteX2261" fmla="*/ 1738595 w 4144059"/>
              <a:gd name="connsiteY2261" fmla="*/ 2476198 h 4480051"/>
              <a:gd name="connsiteX2262" fmla="*/ 1766633 w 4144059"/>
              <a:gd name="connsiteY2262" fmla="*/ 2483249 h 4480051"/>
              <a:gd name="connsiteX2263" fmla="*/ 1771068 w 4144059"/>
              <a:gd name="connsiteY2263" fmla="*/ 2476001 h 4480051"/>
              <a:gd name="connsiteX2264" fmla="*/ 1773024 w 4144059"/>
              <a:gd name="connsiteY2264" fmla="*/ 2476307 h 4480051"/>
              <a:gd name="connsiteX2265" fmla="*/ 1775610 w 4144059"/>
              <a:gd name="connsiteY2265" fmla="*/ 2476712 h 4480051"/>
              <a:gd name="connsiteX2266" fmla="*/ 1777512 w 4144059"/>
              <a:gd name="connsiteY2266" fmla="*/ 2473037 h 4480051"/>
              <a:gd name="connsiteX2267" fmla="*/ 1771355 w 4144059"/>
              <a:gd name="connsiteY2267" fmla="*/ 2475531 h 4480051"/>
              <a:gd name="connsiteX2268" fmla="*/ 1782152 w 4144059"/>
              <a:gd name="connsiteY2268" fmla="*/ 2457876 h 4480051"/>
              <a:gd name="connsiteX2269" fmla="*/ 1788062 w 4144059"/>
              <a:gd name="connsiteY2269" fmla="*/ 2380624 h 4480051"/>
              <a:gd name="connsiteX2270" fmla="*/ 1797038 w 4144059"/>
              <a:gd name="connsiteY2270" fmla="*/ 2374087 h 4480051"/>
              <a:gd name="connsiteX2271" fmla="*/ 1788062 w 4144059"/>
              <a:gd name="connsiteY2271" fmla="*/ 2380624 h 4480051"/>
              <a:gd name="connsiteX2272" fmla="*/ 1806243 w 4144059"/>
              <a:gd name="connsiteY2272" fmla="*/ 2298686 h 4480051"/>
              <a:gd name="connsiteX2273" fmla="*/ 1807052 w 4144059"/>
              <a:gd name="connsiteY2273" fmla="*/ 2293513 h 4480051"/>
              <a:gd name="connsiteX2274" fmla="*/ 1804027 w 4144059"/>
              <a:gd name="connsiteY2274" fmla="*/ 2245340 h 4480051"/>
              <a:gd name="connsiteX2275" fmla="*/ 1800738 w 4144059"/>
              <a:gd name="connsiteY2275" fmla="*/ 2215674 h 4480051"/>
              <a:gd name="connsiteX2276" fmla="*/ 1806130 w 4144059"/>
              <a:gd name="connsiteY2276" fmla="*/ 2147627 h 4480051"/>
              <a:gd name="connsiteX2277" fmla="*/ 1840601 w 4144059"/>
              <a:gd name="connsiteY2277" fmla="*/ 2012600 h 4480051"/>
              <a:gd name="connsiteX2278" fmla="*/ 1859663 w 4144059"/>
              <a:gd name="connsiteY2278" fmla="*/ 2026195 h 4480051"/>
              <a:gd name="connsiteX2279" fmla="*/ 1847442 w 4144059"/>
              <a:gd name="connsiteY2279" fmla="*/ 1985933 h 4480051"/>
              <a:gd name="connsiteX2280" fmla="*/ 1845769 w 4144059"/>
              <a:gd name="connsiteY2280" fmla="*/ 1980246 h 4480051"/>
              <a:gd name="connsiteX2281" fmla="*/ 1848472 w 4144059"/>
              <a:gd name="connsiteY2281" fmla="*/ 1979387 h 4480051"/>
              <a:gd name="connsiteX2282" fmla="*/ 1843124 w 4144059"/>
              <a:gd name="connsiteY2282" fmla="*/ 1971259 h 4480051"/>
              <a:gd name="connsiteX2283" fmla="*/ 1845769 w 4144059"/>
              <a:gd name="connsiteY2283" fmla="*/ 1980246 h 4480051"/>
              <a:gd name="connsiteX2284" fmla="*/ 1837312 w 4144059"/>
              <a:gd name="connsiteY2284" fmla="*/ 1982932 h 4480051"/>
              <a:gd name="connsiteX2285" fmla="*/ 1843002 w 4144059"/>
              <a:gd name="connsiteY2285" fmla="*/ 1946732 h 4480051"/>
              <a:gd name="connsiteX2286" fmla="*/ 1855524 w 4144059"/>
              <a:gd name="connsiteY2286" fmla="*/ 1951348 h 4480051"/>
              <a:gd name="connsiteX2287" fmla="*/ 1882234 w 4144059"/>
              <a:gd name="connsiteY2287" fmla="*/ 2000595 h 4480051"/>
              <a:gd name="connsiteX2288" fmla="*/ 1924683 w 4144059"/>
              <a:gd name="connsiteY2288" fmla="*/ 1983418 h 4480051"/>
              <a:gd name="connsiteX2289" fmla="*/ 1997867 w 4144059"/>
              <a:gd name="connsiteY2289" fmla="*/ 1939268 h 4480051"/>
              <a:gd name="connsiteX2290" fmla="*/ 2008766 w 4144059"/>
              <a:gd name="connsiteY2290" fmla="*/ 1954233 h 4480051"/>
              <a:gd name="connsiteX2291" fmla="*/ 2028123 w 4144059"/>
              <a:gd name="connsiteY2291" fmla="*/ 1999676 h 4480051"/>
              <a:gd name="connsiteX2292" fmla="*/ 2054242 w 4144059"/>
              <a:gd name="connsiteY2292" fmla="*/ 1985229 h 4480051"/>
              <a:gd name="connsiteX2293" fmla="*/ 2041977 w 4144059"/>
              <a:gd name="connsiteY2293" fmla="*/ 1962100 h 4480051"/>
              <a:gd name="connsiteX2294" fmla="*/ 2122252 w 4144059"/>
              <a:gd name="connsiteY2294" fmla="*/ 1940269 h 4480051"/>
              <a:gd name="connsiteX2295" fmla="*/ 2182384 w 4144059"/>
              <a:gd name="connsiteY2295" fmla="*/ 1989219 h 4480051"/>
              <a:gd name="connsiteX2296" fmla="*/ 2179915 w 4144059"/>
              <a:gd name="connsiteY2296" fmla="*/ 1982362 h 4480051"/>
              <a:gd name="connsiteX2297" fmla="*/ 2183830 w 4144059"/>
              <a:gd name="connsiteY2297" fmla="*/ 1978434 h 4480051"/>
              <a:gd name="connsiteX2298" fmla="*/ 2225956 w 4144059"/>
              <a:gd name="connsiteY2298" fmla="*/ 1938019 h 4480051"/>
              <a:gd name="connsiteX2299" fmla="*/ 2243132 w 4144059"/>
              <a:gd name="connsiteY2299" fmla="*/ 1980469 h 4480051"/>
              <a:gd name="connsiteX2300" fmla="*/ 2285582 w 4144059"/>
              <a:gd name="connsiteY2300" fmla="*/ 1963286 h 4480051"/>
              <a:gd name="connsiteX2301" fmla="*/ 2330723 w 4144059"/>
              <a:gd name="connsiteY2301" fmla="*/ 1912087 h 4480051"/>
              <a:gd name="connsiteX2302" fmla="*/ 2350894 w 4144059"/>
              <a:gd name="connsiteY2302" fmla="*/ 1952355 h 4480051"/>
              <a:gd name="connsiteX2303" fmla="*/ 2384032 w 4144059"/>
              <a:gd name="connsiteY2303" fmla="*/ 1859516 h 4480051"/>
              <a:gd name="connsiteX2304" fmla="*/ 2392786 w 4144059"/>
              <a:gd name="connsiteY2304" fmla="*/ 1822800 h 4480051"/>
              <a:gd name="connsiteX2305" fmla="*/ 2394593 w 4144059"/>
              <a:gd name="connsiteY2305" fmla="*/ 1815188 h 4480051"/>
              <a:gd name="connsiteX2306" fmla="*/ 2399516 w 4144059"/>
              <a:gd name="connsiteY2306" fmla="*/ 1811603 h 4480051"/>
              <a:gd name="connsiteX2307" fmla="*/ 2396094 w 4144059"/>
              <a:gd name="connsiteY2307" fmla="*/ 1808870 h 4480051"/>
              <a:gd name="connsiteX2308" fmla="*/ 2394593 w 4144059"/>
              <a:gd name="connsiteY2308" fmla="*/ 1815188 h 4480051"/>
              <a:gd name="connsiteX2309" fmla="*/ 2390540 w 4144059"/>
              <a:gd name="connsiteY2309" fmla="*/ 1818140 h 4480051"/>
              <a:gd name="connsiteX2310" fmla="*/ 2384810 w 4144059"/>
              <a:gd name="connsiteY2310" fmla="*/ 1803990 h 4480051"/>
              <a:gd name="connsiteX2311" fmla="*/ 2411156 w 4144059"/>
              <a:gd name="connsiteY2311" fmla="*/ 1720686 h 4480051"/>
              <a:gd name="connsiteX2312" fmla="*/ 2410045 w 4144059"/>
              <a:gd name="connsiteY2312" fmla="*/ 1694009 h 4480051"/>
              <a:gd name="connsiteX2313" fmla="*/ 2430996 w 4144059"/>
              <a:gd name="connsiteY2313" fmla="*/ 1685048 h 4480051"/>
              <a:gd name="connsiteX2314" fmla="*/ 2431177 w 4144059"/>
              <a:gd name="connsiteY2314" fmla="*/ 1684937 h 4480051"/>
              <a:gd name="connsiteX2315" fmla="*/ 2432359 w 4144059"/>
              <a:gd name="connsiteY2315" fmla="*/ 1686916 h 4480051"/>
              <a:gd name="connsiteX2316" fmla="*/ 2436360 w 4144059"/>
              <a:gd name="connsiteY2316" fmla="*/ 1681760 h 4480051"/>
              <a:gd name="connsiteX2317" fmla="*/ 2437824 w 4144059"/>
              <a:gd name="connsiteY2317" fmla="*/ 1680863 h 4480051"/>
              <a:gd name="connsiteX2318" fmla="*/ 2450313 w 4144059"/>
              <a:gd name="connsiteY2318" fmla="*/ 1673839 h 4480051"/>
              <a:gd name="connsiteX2319" fmla="*/ 2441549 w 4144059"/>
              <a:gd name="connsiteY2319" fmla="*/ 1675071 h 4480051"/>
              <a:gd name="connsiteX2320" fmla="*/ 2436360 w 4144059"/>
              <a:gd name="connsiteY2320" fmla="*/ 1681760 h 4480051"/>
              <a:gd name="connsiteX2321" fmla="*/ 2431177 w 4144059"/>
              <a:gd name="connsiteY2321" fmla="*/ 1684937 h 4480051"/>
              <a:gd name="connsiteX2322" fmla="*/ 2419765 w 4144059"/>
              <a:gd name="connsiteY2322" fmla="*/ 1665819 h 4480051"/>
              <a:gd name="connsiteX2323" fmla="*/ 2427928 w 4144059"/>
              <a:gd name="connsiteY2323" fmla="*/ 1580225 h 4480051"/>
              <a:gd name="connsiteX2324" fmla="*/ 2427340 w 4144059"/>
              <a:gd name="connsiteY2324" fmla="*/ 1516539 h 4480051"/>
              <a:gd name="connsiteX2325" fmla="*/ 2450688 w 4144059"/>
              <a:gd name="connsiteY2325" fmla="*/ 1435410 h 4480051"/>
              <a:gd name="connsiteX2326" fmla="*/ 2459924 w 4144059"/>
              <a:gd name="connsiteY2326" fmla="*/ 1410362 h 4480051"/>
              <a:gd name="connsiteX2327" fmla="*/ 2469934 w 4144059"/>
              <a:gd name="connsiteY2327" fmla="*/ 1329791 h 4480051"/>
              <a:gd name="connsiteX2328" fmla="*/ 2480799 w 4144059"/>
              <a:gd name="connsiteY2328" fmla="*/ 1294403 h 4480051"/>
              <a:gd name="connsiteX2329" fmla="*/ 2485416 w 4144059"/>
              <a:gd name="connsiteY2329" fmla="*/ 1281875 h 4480051"/>
              <a:gd name="connsiteX2330" fmla="*/ 2500341 w 4144059"/>
              <a:gd name="connsiteY2330" fmla="*/ 1220627 h 4480051"/>
              <a:gd name="connsiteX2331" fmla="*/ 2507423 w 4144059"/>
              <a:gd name="connsiteY2331" fmla="*/ 1219756 h 4480051"/>
              <a:gd name="connsiteX2332" fmla="*/ 2504700 w 4144059"/>
              <a:gd name="connsiteY2332" fmla="*/ 1226611 h 4480051"/>
              <a:gd name="connsiteX2333" fmla="*/ 2512223 w 4144059"/>
              <a:gd name="connsiteY2333" fmla="*/ 1231436 h 4480051"/>
              <a:gd name="connsiteX2334" fmla="*/ 2516425 w 4144059"/>
              <a:gd name="connsiteY2334" fmla="*/ 1218640 h 4480051"/>
              <a:gd name="connsiteX2335" fmla="*/ 2520652 w 4144059"/>
              <a:gd name="connsiteY2335" fmla="*/ 1217856 h 4480051"/>
              <a:gd name="connsiteX2336" fmla="*/ 2516548 w 4144059"/>
              <a:gd name="connsiteY2336" fmla="*/ 1218266 h 4480051"/>
              <a:gd name="connsiteX2337" fmla="*/ 2516670 w 4144059"/>
              <a:gd name="connsiteY2337" fmla="*/ 1217893 h 4480051"/>
              <a:gd name="connsiteX2338" fmla="*/ 2508538 w 4144059"/>
              <a:gd name="connsiteY2338" fmla="*/ 1216947 h 4480051"/>
              <a:gd name="connsiteX2339" fmla="*/ 2507506 w 4144059"/>
              <a:gd name="connsiteY2339" fmla="*/ 1219544 h 4480051"/>
              <a:gd name="connsiteX2340" fmla="*/ 2500341 w 4144059"/>
              <a:gd name="connsiteY2340" fmla="*/ 1220627 h 4480051"/>
              <a:gd name="connsiteX2341" fmla="*/ 2494617 w 4144059"/>
              <a:gd name="connsiteY2341" fmla="*/ 1206476 h 4480051"/>
              <a:gd name="connsiteX2342" fmla="*/ 2519074 w 4144059"/>
              <a:gd name="connsiteY2342" fmla="*/ 1152022 h 4480051"/>
              <a:gd name="connsiteX2343" fmla="*/ 2543567 w 4144059"/>
              <a:gd name="connsiteY2343" fmla="*/ 1147920 h 4480051"/>
              <a:gd name="connsiteX2344" fmla="*/ 2574338 w 4144059"/>
              <a:gd name="connsiteY2344" fmla="*/ 1171306 h 4480051"/>
              <a:gd name="connsiteX2345" fmla="*/ 2596133 w 4144059"/>
              <a:gd name="connsiteY2345" fmla="*/ 1201232 h 4480051"/>
              <a:gd name="connsiteX2346" fmla="*/ 2587678 w 4144059"/>
              <a:gd name="connsiteY2346" fmla="*/ 1170755 h 4480051"/>
              <a:gd name="connsiteX2347" fmla="*/ 2582504 w 4144059"/>
              <a:gd name="connsiteY2347" fmla="*/ 1169942 h 4480051"/>
              <a:gd name="connsiteX2348" fmla="*/ 2581395 w 4144059"/>
              <a:gd name="connsiteY2348" fmla="*/ 1143269 h 4480051"/>
              <a:gd name="connsiteX2349" fmla="*/ 2608364 w 4144059"/>
              <a:gd name="connsiteY2349" fmla="*/ 1174003 h 4480051"/>
              <a:gd name="connsiteX2350" fmla="*/ 2633929 w 4144059"/>
              <a:gd name="connsiteY2350" fmla="*/ 1146223 h 4480051"/>
              <a:gd name="connsiteX2351" fmla="*/ 2633668 w 4144059"/>
              <a:gd name="connsiteY2351" fmla="*/ 1164733 h 4480051"/>
              <a:gd name="connsiteX2352" fmla="*/ 2622254 w 4144059"/>
              <a:gd name="connsiteY2352" fmla="*/ 1186788 h 4480051"/>
              <a:gd name="connsiteX2353" fmla="*/ 2643356 w 4144059"/>
              <a:gd name="connsiteY2353" fmla="*/ 1204264 h 4480051"/>
              <a:gd name="connsiteX2354" fmla="*/ 2636699 w 4144059"/>
              <a:gd name="connsiteY2354" fmla="*/ 1212906 h 4480051"/>
              <a:gd name="connsiteX2355" fmla="*/ 2647596 w 4144059"/>
              <a:gd name="connsiteY2355" fmla="*/ 1227866 h 4480051"/>
              <a:gd name="connsiteX2356" fmla="*/ 2646652 w 4144059"/>
              <a:gd name="connsiteY2356" fmla="*/ 1228652 h 4480051"/>
              <a:gd name="connsiteX2357" fmla="*/ 2646475 w 4144059"/>
              <a:gd name="connsiteY2357" fmla="*/ 1228686 h 4480051"/>
              <a:gd name="connsiteX2358" fmla="*/ 2646120 w 4144059"/>
              <a:gd name="connsiteY2358" fmla="*/ 1229095 h 4480051"/>
              <a:gd name="connsiteX2359" fmla="*/ 2636545 w 4144059"/>
              <a:gd name="connsiteY2359" fmla="*/ 1237062 h 4480051"/>
              <a:gd name="connsiteX2360" fmla="*/ 2639986 w 4144059"/>
              <a:gd name="connsiteY2360" fmla="*/ 1242570 h 4480051"/>
              <a:gd name="connsiteX2361" fmla="*/ 2642782 w 4144059"/>
              <a:gd name="connsiteY2361" fmla="*/ 1232948 h 4480051"/>
              <a:gd name="connsiteX2362" fmla="*/ 2646120 w 4144059"/>
              <a:gd name="connsiteY2362" fmla="*/ 1229095 h 4480051"/>
              <a:gd name="connsiteX2363" fmla="*/ 2646652 w 4144059"/>
              <a:gd name="connsiteY2363" fmla="*/ 1228652 h 4480051"/>
              <a:gd name="connsiteX2364" fmla="*/ 2656242 w 4144059"/>
              <a:gd name="connsiteY2364" fmla="*/ 1226866 h 4480051"/>
              <a:gd name="connsiteX2365" fmla="*/ 2677260 w 4144059"/>
              <a:gd name="connsiteY2365" fmla="*/ 1224580 h 4480051"/>
              <a:gd name="connsiteX2366" fmla="*/ 2685426 w 4144059"/>
              <a:gd name="connsiteY2366" fmla="*/ 1223215 h 4480051"/>
              <a:gd name="connsiteX2367" fmla="*/ 2689230 w 4144059"/>
              <a:gd name="connsiteY2367" fmla="*/ 1215862 h 4480051"/>
              <a:gd name="connsiteX2368" fmla="*/ 2690857 w 4144059"/>
              <a:gd name="connsiteY2368" fmla="*/ 1205518 h 4480051"/>
              <a:gd name="connsiteX2369" fmla="*/ 2703149 w 4144059"/>
              <a:gd name="connsiteY2369" fmla="*/ 1209232 h 4480051"/>
              <a:gd name="connsiteX2370" fmla="*/ 2708257 w 4144059"/>
              <a:gd name="connsiteY2370" fmla="*/ 1179106 h 4480051"/>
              <a:gd name="connsiteX2371" fmla="*/ 2730866 w 4144059"/>
              <a:gd name="connsiteY2371" fmla="*/ 1203861 h 4480051"/>
              <a:gd name="connsiteX2372" fmla="*/ 2740103 w 4144059"/>
              <a:gd name="connsiteY2372" fmla="*/ 1178808 h 4480051"/>
              <a:gd name="connsiteX2373" fmla="*/ 2757253 w 4144059"/>
              <a:gd name="connsiteY2373" fmla="*/ 1183491 h 4480051"/>
              <a:gd name="connsiteX2374" fmla="*/ 2770629 w 4144059"/>
              <a:gd name="connsiteY2374" fmla="*/ 1183367 h 4480051"/>
              <a:gd name="connsiteX2375" fmla="*/ 2778150 w 4144059"/>
              <a:gd name="connsiteY2375" fmla="*/ 1183298 h 4480051"/>
              <a:gd name="connsiteX2376" fmla="*/ 2798065 w 4144059"/>
              <a:gd name="connsiteY2376" fmla="*/ 1164070 h 4480051"/>
              <a:gd name="connsiteX2377" fmla="*/ 2802166 w 4144059"/>
              <a:gd name="connsiteY2377" fmla="*/ 1188562 h 4480051"/>
              <a:gd name="connsiteX2378" fmla="*/ 2841656 w 4144059"/>
              <a:gd name="connsiteY2378" fmla="*/ 1223918 h 4480051"/>
              <a:gd name="connsiteX2379" fmla="*/ 2912404 w 4144059"/>
              <a:gd name="connsiteY2379" fmla="*/ 1195290 h 4480051"/>
              <a:gd name="connsiteX2380" fmla="*/ 2911129 w 4144059"/>
              <a:gd name="connsiteY2380" fmla="*/ 1220262 h 4480051"/>
              <a:gd name="connsiteX2381" fmla="*/ 2915075 w 4144059"/>
              <a:gd name="connsiteY2381" fmla="*/ 1216115 h 4480051"/>
              <a:gd name="connsiteX2382" fmla="*/ 2915008 w 4144059"/>
              <a:gd name="connsiteY2382" fmla="*/ 1220872 h 4480051"/>
              <a:gd name="connsiteX2383" fmla="*/ 2939372 w 4144059"/>
              <a:gd name="connsiteY2383" fmla="*/ 1226025 h 4480051"/>
              <a:gd name="connsiteX2384" fmla="*/ 2941440 w 4144059"/>
              <a:gd name="connsiteY2384" fmla="*/ 1217076 h 4480051"/>
              <a:gd name="connsiteX2385" fmla="*/ 2937230 w 4144059"/>
              <a:gd name="connsiteY2385" fmla="*/ 1216193 h 4480051"/>
              <a:gd name="connsiteX2386" fmla="*/ 2954959 w 4144059"/>
              <a:gd name="connsiteY2386" fmla="*/ 1212742 h 4480051"/>
              <a:gd name="connsiteX2387" fmla="*/ 2961219 w 4144059"/>
              <a:gd name="connsiteY2387" fmla="*/ 1208261 h 4480051"/>
              <a:gd name="connsiteX2388" fmla="*/ 2962017 w 4144059"/>
              <a:gd name="connsiteY2388" fmla="*/ 1208386 h 4480051"/>
              <a:gd name="connsiteX2389" fmla="*/ 2963032 w 4144059"/>
              <a:gd name="connsiteY2389" fmla="*/ 1206964 h 4480051"/>
              <a:gd name="connsiteX2390" fmla="*/ 2971846 w 4144059"/>
              <a:gd name="connsiteY2390" fmla="*/ 1200656 h 4480051"/>
              <a:gd name="connsiteX2391" fmla="*/ 2999221 w 4144059"/>
              <a:gd name="connsiteY2391" fmla="*/ 1182433 h 4480051"/>
              <a:gd name="connsiteX2392" fmla="*/ 3011519 w 4144059"/>
              <a:gd name="connsiteY2392" fmla="*/ 1255913 h 4480051"/>
              <a:gd name="connsiteX2393" fmla="*/ 3065129 w 4144059"/>
              <a:gd name="connsiteY2393" fmla="*/ 1235191 h 4480051"/>
              <a:gd name="connsiteX2394" fmla="*/ 3061840 w 4144059"/>
              <a:gd name="connsiteY2394" fmla="*/ 1205524 h 4480051"/>
              <a:gd name="connsiteX2395" fmla="*/ 3093129 w 4144059"/>
              <a:gd name="connsiteY2395" fmla="*/ 1191895 h 4480051"/>
              <a:gd name="connsiteX2396" fmla="*/ 3095863 w 4144059"/>
              <a:gd name="connsiteY2396" fmla="*/ 1208223 h 4480051"/>
              <a:gd name="connsiteX2397" fmla="*/ 3124751 w 4144059"/>
              <a:gd name="connsiteY2397" fmla="*/ 1260460 h 4480051"/>
              <a:gd name="connsiteX2398" fmla="*/ 3143004 w 4144059"/>
              <a:gd name="connsiteY2398" fmla="*/ 1279229 h 4480051"/>
              <a:gd name="connsiteX2399" fmla="*/ 3143801 w 4144059"/>
              <a:gd name="connsiteY2399" fmla="*/ 1301547 h 4480051"/>
              <a:gd name="connsiteX2400" fmla="*/ 3163375 w 4144059"/>
              <a:gd name="connsiteY2400" fmla="*/ 1308637 h 4480051"/>
              <a:gd name="connsiteX2401" fmla="*/ 3161575 w 4144059"/>
              <a:gd name="connsiteY2401" fmla="*/ 1309640 h 4480051"/>
              <a:gd name="connsiteX2402" fmla="*/ 3164799 w 4144059"/>
              <a:gd name="connsiteY2402" fmla="*/ 1309153 h 4480051"/>
              <a:gd name="connsiteX2403" fmla="*/ 3163375 w 4144059"/>
              <a:gd name="connsiteY2403" fmla="*/ 1308637 h 4480051"/>
              <a:gd name="connsiteX2404" fmla="*/ 3165749 w 4144059"/>
              <a:gd name="connsiteY2404" fmla="*/ 1307315 h 4480051"/>
              <a:gd name="connsiteX2405" fmla="*/ 3178947 w 4144059"/>
              <a:gd name="connsiteY2405" fmla="*/ 1303424 h 4480051"/>
              <a:gd name="connsiteX2406" fmla="*/ 3147394 w 4144059"/>
              <a:gd name="connsiteY2406" fmla="*/ 1335568 h 4480051"/>
              <a:gd name="connsiteX2407" fmla="*/ 3149353 w 4144059"/>
              <a:gd name="connsiteY2407" fmla="*/ 1407420 h 4480051"/>
              <a:gd name="connsiteX2408" fmla="*/ 3161812 w 4144059"/>
              <a:gd name="connsiteY2408" fmla="*/ 1403420 h 4480051"/>
              <a:gd name="connsiteX2409" fmla="*/ 3161532 w 4144059"/>
              <a:gd name="connsiteY2409" fmla="*/ 1403704 h 4480051"/>
              <a:gd name="connsiteX2410" fmla="*/ 3165682 w 4144059"/>
              <a:gd name="connsiteY2410" fmla="*/ 1404687 h 4480051"/>
              <a:gd name="connsiteX2411" fmla="*/ 3164200 w 4144059"/>
              <a:gd name="connsiteY2411" fmla="*/ 1402652 h 4480051"/>
              <a:gd name="connsiteX2412" fmla="*/ 3172900 w 4144059"/>
              <a:gd name="connsiteY2412" fmla="*/ 1399859 h 4480051"/>
              <a:gd name="connsiteX2413" fmla="*/ 3177099 w 4144059"/>
              <a:gd name="connsiteY2413" fmla="*/ 1382633 h 4480051"/>
              <a:gd name="connsiteX2414" fmla="*/ 3203769 w 4144059"/>
              <a:gd name="connsiteY2414" fmla="*/ 1381523 h 4480051"/>
              <a:gd name="connsiteX2415" fmla="*/ 3196421 w 4144059"/>
              <a:gd name="connsiteY2415" fmla="*/ 1377719 h 4480051"/>
              <a:gd name="connsiteX2416" fmla="*/ 3187148 w 4144059"/>
              <a:gd name="connsiteY2416" fmla="*/ 1352411 h 4480051"/>
              <a:gd name="connsiteX2417" fmla="*/ 3228006 w 4144059"/>
              <a:gd name="connsiteY2417" fmla="*/ 1395931 h 4480051"/>
              <a:gd name="connsiteX2418" fmla="*/ 3240269 w 4144059"/>
              <a:gd name="connsiteY2418" fmla="*/ 1419057 h 4480051"/>
              <a:gd name="connsiteX2419" fmla="*/ 3257965 w 4144059"/>
              <a:gd name="connsiteY2419" fmla="*/ 1424492 h 4480051"/>
              <a:gd name="connsiteX2420" fmla="*/ 3266779 w 4144059"/>
              <a:gd name="connsiteY2420" fmla="*/ 1436322 h 4480051"/>
              <a:gd name="connsiteX2421" fmla="*/ 3266681 w 4144059"/>
              <a:gd name="connsiteY2421" fmla="*/ 1436459 h 4480051"/>
              <a:gd name="connsiteX2422" fmla="*/ 3266940 w 4144059"/>
              <a:gd name="connsiteY2422" fmla="*/ 1436538 h 4480051"/>
              <a:gd name="connsiteX2423" fmla="*/ 3267572 w 4144059"/>
              <a:gd name="connsiteY2423" fmla="*/ 1437387 h 4480051"/>
              <a:gd name="connsiteX2424" fmla="*/ 3284378 w 4144059"/>
              <a:gd name="connsiteY2424" fmla="*/ 1441888 h 4480051"/>
              <a:gd name="connsiteX2425" fmla="*/ 3266940 w 4144059"/>
              <a:gd name="connsiteY2425" fmla="*/ 1436538 h 4480051"/>
              <a:gd name="connsiteX2426" fmla="*/ 3266779 w 4144059"/>
              <a:gd name="connsiteY2426" fmla="*/ 1436322 h 4480051"/>
              <a:gd name="connsiteX2427" fmla="*/ 3272631 w 4144059"/>
              <a:gd name="connsiteY2427" fmla="*/ 1428119 h 4480051"/>
              <a:gd name="connsiteX2428" fmla="*/ 3257965 w 4144059"/>
              <a:gd name="connsiteY2428" fmla="*/ 1424492 h 4480051"/>
              <a:gd name="connsiteX2429" fmla="*/ 3273152 w 4144059"/>
              <a:gd name="connsiteY2429" fmla="*/ 1344729 h 4480051"/>
              <a:gd name="connsiteX2430" fmla="*/ 3302225 w 4144059"/>
              <a:gd name="connsiteY2430" fmla="*/ 1277752 h 4480051"/>
              <a:gd name="connsiteX2431" fmla="*/ 3313310 w 4144059"/>
              <a:gd name="connsiteY2431" fmla="*/ 1173497 h 4480051"/>
              <a:gd name="connsiteX2432" fmla="*/ 3312757 w 4144059"/>
              <a:gd name="connsiteY2432" fmla="*/ 1160162 h 4480051"/>
              <a:gd name="connsiteX2433" fmla="*/ 3306220 w 4144059"/>
              <a:gd name="connsiteY2433" fmla="*/ 1151186 h 4480051"/>
              <a:gd name="connsiteX2434" fmla="*/ 3318962 w 4144059"/>
              <a:gd name="connsiteY2434" fmla="*/ 1086941 h 4480051"/>
              <a:gd name="connsiteX2435" fmla="*/ 3344163 w 4144059"/>
              <a:gd name="connsiteY2435" fmla="*/ 926609 h 4480051"/>
              <a:gd name="connsiteX2436" fmla="*/ 3337290 w 4144059"/>
              <a:gd name="connsiteY2436" fmla="*/ 835433 h 4480051"/>
              <a:gd name="connsiteX2437" fmla="*/ 3356540 w 4144059"/>
              <a:gd name="connsiteY2437" fmla="*/ 729813 h 4480051"/>
              <a:gd name="connsiteX2438" fmla="*/ 3370654 w 4144059"/>
              <a:gd name="connsiteY2438" fmla="*/ 673733 h 4480051"/>
              <a:gd name="connsiteX2439" fmla="*/ 3380737 w 4144059"/>
              <a:gd name="connsiteY2439" fmla="*/ 693869 h 4480051"/>
              <a:gd name="connsiteX2440" fmla="*/ 3408188 w 4144059"/>
              <a:gd name="connsiteY2440" fmla="*/ 637234 h 4480051"/>
              <a:gd name="connsiteX2441" fmla="*/ 1540157 w 4144059"/>
              <a:gd name="connsiteY2441" fmla="*/ 633058 h 4480051"/>
              <a:gd name="connsiteX2442" fmla="*/ 1539429 w 4144059"/>
              <a:gd name="connsiteY2442" fmla="*/ 637721 h 4480051"/>
              <a:gd name="connsiteX2443" fmla="*/ 1540157 w 4144059"/>
              <a:gd name="connsiteY2443" fmla="*/ 633058 h 4480051"/>
              <a:gd name="connsiteX2444" fmla="*/ 902664 w 4144059"/>
              <a:gd name="connsiteY2444" fmla="*/ 631826 h 4480051"/>
              <a:gd name="connsiteX2445" fmla="*/ 898311 w 4144059"/>
              <a:gd name="connsiteY2445" fmla="*/ 659810 h 4480051"/>
              <a:gd name="connsiteX2446" fmla="*/ 914998 w 4144059"/>
              <a:gd name="connsiteY2446" fmla="*/ 660018 h 4480051"/>
              <a:gd name="connsiteX2447" fmla="*/ 902664 w 4144059"/>
              <a:gd name="connsiteY2447" fmla="*/ 631826 h 4480051"/>
              <a:gd name="connsiteX2448" fmla="*/ 2028509 w 4144059"/>
              <a:gd name="connsiteY2448" fmla="*/ 629602 h 4480051"/>
              <a:gd name="connsiteX2449" fmla="*/ 2025504 w 4144059"/>
              <a:gd name="connsiteY2449" fmla="*/ 629729 h 4480051"/>
              <a:gd name="connsiteX2450" fmla="*/ 2027474 w 4144059"/>
              <a:gd name="connsiteY2450" fmla="*/ 632426 h 4480051"/>
              <a:gd name="connsiteX2451" fmla="*/ 2028509 w 4144059"/>
              <a:gd name="connsiteY2451" fmla="*/ 629602 h 4480051"/>
              <a:gd name="connsiteX2452" fmla="*/ 2095669 w 4144059"/>
              <a:gd name="connsiteY2452" fmla="*/ 623926 h 4480051"/>
              <a:gd name="connsiteX2453" fmla="*/ 2089552 w 4144059"/>
              <a:gd name="connsiteY2453" fmla="*/ 632527 h 4480051"/>
              <a:gd name="connsiteX2454" fmla="*/ 2095669 w 4144059"/>
              <a:gd name="connsiteY2454" fmla="*/ 623926 h 4480051"/>
              <a:gd name="connsiteX2455" fmla="*/ 1501757 w 4144059"/>
              <a:gd name="connsiteY2455" fmla="*/ 620817 h 4480051"/>
              <a:gd name="connsiteX2456" fmla="*/ 1490822 w 4144059"/>
              <a:gd name="connsiteY2456" fmla="*/ 627775 h 4480051"/>
              <a:gd name="connsiteX2457" fmla="*/ 1505540 w 4144059"/>
              <a:gd name="connsiteY2457" fmla="*/ 625287 h 4480051"/>
              <a:gd name="connsiteX2458" fmla="*/ 1501757 w 4144059"/>
              <a:gd name="connsiteY2458" fmla="*/ 620817 h 4480051"/>
              <a:gd name="connsiteX2459" fmla="*/ 1924739 w 4144059"/>
              <a:gd name="connsiteY2459" fmla="*/ 613462 h 4480051"/>
              <a:gd name="connsiteX2460" fmla="*/ 1924870 w 4144059"/>
              <a:gd name="connsiteY2460" fmla="*/ 616468 h 4480051"/>
              <a:gd name="connsiteX2461" fmla="*/ 1927563 w 4144059"/>
              <a:gd name="connsiteY2461" fmla="*/ 614500 h 4480051"/>
              <a:gd name="connsiteX2462" fmla="*/ 1924739 w 4144059"/>
              <a:gd name="connsiteY2462" fmla="*/ 613462 h 4480051"/>
              <a:gd name="connsiteX2463" fmla="*/ 2776794 w 4144059"/>
              <a:gd name="connsiteY2463" fmla="*/ 605670 h 4480051"/>
              <a:gd name="connsiteX2464" fmla="*/ 2781455 w 4144059"/>
              <a:gd name="connsiteY2464" fmla="*/ 606395 h 4480051"/>
              <a:gd name="connsiteX2465" fmla="*/ 2776794 w 4144059"/>
              <a:gd name="connsiteY2465" fmla="*/ 605670 h 4480051"/>
              <a:gd name="connsiteX2466" fmla="*/ 955831 w 4144059"/>
              <a:gd name="connsiteY2466" fmla="*/ 597108 h 4480051"/>
              <a:gd name="connsiteX2467" fmla="*/ 952241 w 4144059"/>
              <a:gd name="connsiteY2467" fmla="*/ 607817 h 4480051"/>
              <a:gd name="connsiteX2468" fmla="*/ 951687 w 4144059"/>
              <a:gd name="connsiteY2468" fmla="*/ 608405 h 4480051"/>
              <a:gd name="connsiteX2469" fmla="*/ 951932 w 4144059"/>
              <a:gd name="connsiteY2469" fmla="*/ 608741 h 4480051"/>
              <a:gd name="connsiteX2470" fmla="*/ 952241 w 4144059"/>
              <a:gd name="connsiteY2470" fmla="*/ 607817 h 4480051"/>
              <a:gd name="connsiteX2471" fmla="*/ 959549 w 4144059"/>
              <a:gd name="connsiteY2471" fmla="*/ 600074 h 4480051"/>
              <a:gd name="connsiteX2472" fmla="*/ 955831 w 4144059"/>
              <a:gd name="connsiteY2472" fmla="*/ 597108 h 4480051"/>
              <a:gd name="connsiteX2473" fmla="*/ 1475483 w 4144059"/>
              <a:gd name="connsiteY2473" fmla="*/ 572845 h 4480051"/>
              <a:gd name="connsiteX2474" fmla="*/ 1477451 w 4144059"/>
              <a:gd name="connsiteY2474" fmla="*/ 575539 h 4480051"/>
              <a:gd name="connsiteX2475" fmla="*/ 1475483 w 4144059"/>
              <a:gd name="connsiteY2475" fmla="*/ 572845 h 4480051"/>
              <a:gd name="connsiteX2476" fmla="*/ 2090379 w 4144059"/>
              <a:gd name="connsiteY2476" fmla="*/ 565783 h 4480051"/>
              <a:gd name="connsiteX2477" fmla="*/ 2093595 w 4144059"/>
              <a:gd name="connsiteY2477" fmla="*/ 575837 h 4480051"/>
              <a:gd name="connsiteX2478" fmla="*/ 2090379 w 4144059"/>
              <a:gd name="connsiteY2478" fmla="*/ 565783 h 4480051"/>
              <a:gd name="connsiteX2479" fmla="*/ 1969640 w 4144059"/>
              <a:gd name="connsiteY2479" fmla="*/ 558947 h 4480051"/>
              <a:gd name="connsiteX2480" fmla="*/ 1956168 w 4144059"/>
              <a:gd name="connsiteY2480" fmla="*/ 568792 h 4480051"/>
              <a:gd name="connsiteX2481" fmla="*/ 1969640 w 4144059"/>
              <a:gd name="connsiteY2481" fmla="*/ 558947 h 4480051"/>
              <a:gd name="connsiteX2482" fmla="*/ 984304 w 4144059"/>
              <a:gd name="connsiteY2482" fmla="*/ 548395 h 4480051"/>
              <a:gd name="connsiteX2483" fmla="*/ 984435 w 4144059"/>
              <a:gd name="connsiteY2483" fmla="*/ 551401 h 4480051"/>
              <a:gd name="connsiteX2484" fmla="*/ 987129 w 4144059"/>
              <a:gd name="connsiteY2484" fmla="*/ 549433 h 4480051"/>
              <a:gd name="connsiteX2485" fmla="*/ 984304 w 4144059"/>
              <a:gd name="connsiteY2485" fmla="*/ 548395 h 4480051"/>
              <a:gd name="connsiteX2486" fmla="*/ 953420 w 4144059"/>
              <a:gd name="connsiteY2486" fmla="*/ 535829 h 4480051"/>
              <a:gd name="connsiteX2487" fmla="*/ 953237 w 4144059"/>
              <a:gd name="connsiteY2487" fmla="*/ 536995 h 4480051"/>
              <a:gd name="connsiteX2488" fmla="*/ 952514 w 4144059"/>
              <a:gd name="connsiteY2488" fmla="*/ 541660 h 4480051"/>
              <a:gd name="connsiteX2489" fmla="*/ 953420 w 4144059"/>
              <a:gd name="connsiteY2489" fmla="*/ 535829 h 4480051"/>
              <a:gd name="connsiteX2490" fmla="*/ 1152953 w 4144059"/>
              <a:gd name="connsiteY2490" fmla="*/ 527459 h 4480051"/>
              <a:gd name="connsiteX2491" fmla="*/ 1153168 w 4144059"/>
              <a:gd name="connsiteY2491" fmla="*/ 535292 h 4480051"/>
              <a:gd name="connsiteX2492" fmla="*/ 1151502 w 4144059"/>
              <a:gd name="connsiteY2492" fmla="*/ 536786 h 4480051"/>
              <a:gd name="connsiteX2493" fmla="*/ 1153356 w 4144059"/>
              <a:gd name="connsiteY2493" fmla="*/ 542147 h 4480051"/>
              <a:gd name="connsiteX2494" fmla="*/ 1153168 w 4144059"/>
              <a:gd name="connsiteY2494" fmla="*/ 535292 h 4480051"/>
              <a:gd name="connsiteX2495" fmla="*/ 1157747 w 4144059"/>
              <a:gd name="connsiteY2495" fmla="*/ 531188 h 4480051"/>
              <a:gd name="connsiteX2496" fmla="*/ 1152953 w 4144059"/>
              <a:gd name="connsiteY2496" fmla="*/ 527459 h 4480051"/>
              <a:gd name="connsiteX2497" fmla="*/ 1358576 w 4144059"/>
              <a:gd name="connsiteY2497" fmla="*/ 526002 h 4480051"/>
              <a:gd name="connsiteX2498" fmla="*/ 1353186 w 4144059"/>
              <a:gd name="connsiteY2498" fmla="*/ 529942 h 4480051"/>
              <a:gd name="connsiteX2499" fmla="*/ 1358576 w 4144059"/>
              <a:gd name="connsiteY2499" fmla="*/ 526002 h 4480051"/>
              <a:gd name="connsiteX2500" fmla="*/ 1055402 w 4144059"/>
              <a:gd name="connsiteY2500" fmla="*/ 521240 h 4480051"/>
              <a:gd name="connsiteX2501" fmla="*/ 1055532 w 4144059"/>
              <a:gd name="connsiteY2501" fmla="*/ 524247 h 4480051"/>
              <a:gd name="connsiteX2502" fmla="*/ 1058225 w 4144059"/>
              <a:gd name="connsiteY2502" fmla="*/ 522278 h 4480051"/>
              <a:gd name="connsiteX2503" fmla="*/ 1055402 w 4144059"/>
              <a:gd name="connsiteY2503" fmla="*/ 521240 h 4480051"/>
              <a:gd name="connsiteX2504" fmla="*/ 1481299 w 4144059"/>
              <a:gd name="connsiteY2504" fmla="*/ 514340 h 4480051"/>
              <a:gd name="connsiteX2505" fmla="*/ 1480403 w 4144059"/>
              <a:gd name="connsiteY2505" fmla="*/ 518388 h 4480051"/>
              <a:gd name="connsiteX2506" fmla="*/ 1470184 w 4144059"/>
              <a:gd name="connsiteY2506" fmla="*/ 522462 h 4480051"/>
              <a:gd name="connsiteX2507" fmla="*/ 1476622 w 4144059"/>
              <a:gd name="connsiteY2507" fmla="*/ 534807 h 4480051"/>
              <a:gd name="connsiteX2508" fmla="*/ 1479918 w 4144059"/>
              <a:gd name="connsiteY2508" fmla="*/ 520580 h 4480051"/>
              <a:gd name="connsiteX2509" fmla="*/ 1480403 w 4144059"/>
              <a:gd name="connsiteY2509" fmla="*/ 518388 h 4480051"/>
              <a:gd name="connsiteX2510" fmla="*/ 1484188 w 4144059"/>
              <a:gd name="connsiteY2510" fmla="*/ 516880 h 4480051"/>
              <a:gd name="connsiteX2511" fmla="*/ 1481299 w 4144059"/>
              <a:gd name="connsiteY2511" fmla="*/ 514340 h 4480051"/>
              <a:gd name="connsiteX2512" fmla="*/ 960285 w 4144059"/>
              <a:gd name="connsiteY2512" fmla="*/ 507043 h 4480051"/>
              <a:gd name="connsiteX2513" fmla="*/ 961528 w 4144059"/>
              <a:gd name="connsiteY2513" fmla="*/ 514403 h 4480051"/>
              <a:gd name="connsiteX2514" fmla="*/ 960285 w 4144059"/>
              <a:gd name="connsiteY2514" fmla="*/ 507043 h 4480051"/>
              <a:gd name="connsiteX2515" fmla="*/ 2116497 w 4144059"/>
              <a:gd name="connsiteY2515" fmla="*/ 505359 h 4480051"/>
              <a:gd name="connsiteX2516" fmla="*/ 2117739 w 4144059"/>
              <a:gd name="connsiteY2516" fmla="*/ 512719 h 4480051"/>
              <a:gd name="connsiteX2517" fmla="*/ 2116497 w 4144059"/>
              <a:gd name="connsiteY2517" fmla="*/ 505359 h 4480051"/>
              <a:gd name="connsiteX2518" fmla="*/ 1239155 w 4144059"/>
              <a:gd name="connsiteY2518" fmla="*/ 493395 h 4480051"/>
              <a:gd name="connsiteX2519" fmla="*/ 1224775 w 4144059"/>
              <a:gd name="connsiteY2519" fmla="*/ 495636 h 4480051"/>
              <a:gd name="connsiteX2520" fmla="*/ 1243431 w 4144059"/>
              <a:gd name="connsiteY2520" fmla="*/ 498538 h 4480051"/>
              <a:gd name="connsiteX2521" fmla="*/ 1239155 w 4144059"/>
              <a:gd name="connsiteY2521" fmla="*/ 493395 h 4480051"/>
              <a:gd name="connsiteX2522" fmla="*/ 1061931 w 4144059"/>
              <a:gd name="connsiteY2522" fmla="*/ 492699 h 4480051"/>
              <a:gd name="connsiteX2523" fmla="*/ 1052522 w 4144059"/>
              <a:gd name="connsiteY2523" fmla="*/ 501125 h 4480051"/>
              <a:gd name="connsiteX2524" fmla="*/ 1032674 w 4144059"/>
              <a:gd name="connsiteY2524" fmla="*/ 520174 h 4480051"/>
              <a:gd name="connsiteX2525" fmla="*/ 1031789 w 4144059"/>
              <a:gd name="connsiteY2525" fmla="*/ 520126 h 4480051"/>
              <a:gd name="connsiteX2526" fmla="*/ 1028675 w 4144059"/>
              <a:gd name="connsiteY2526" fmla="*/ 516486 h 4480051"/>
              <a:gd name="connsiteX2527" fmla="*/ 1027550 w 4144059"/>
              <a:gd name="connsiteY2527" fmla="*/ 519894 h 4480051"/>
              <a:gd name="connsiteX2528" fmla="*/ 1031789 w 4144059"/>
              <a:gd name="connsiteY2528" fmla="*/ 520126 h 4480051"/>
              <a:gd name="connsiteX2529" fmla="*/ 1032211 w 4144059"/>
              <a:gd name="connsiteY2529" fmla="*/ 520619 h 4480051"/>
              <a:gd name="connsiteX2530" fmla="*/ 1032674 w 4144059"/>
              <a:gd name="connsiteY2530" fmla="*/ 520174 h 4480051"/>
              <a:gd name="connsiteX2531" fmla="*/ 1033469 w 4144059"/>
              <a:gd name="connsiteY2531" fmla="*/ 520217 h 4480051"/>
              <a:gd name="connsiteX2532" fmla="*/ 1042175 w 4144059"/>
              <a:gd name="connsiteY2532" fmla="*/ 529402 h 4480051"/>
              <a:gd name="connsiteX2533" fmla="*/ 1037680 w 4144059"/>
              <a:gd name="connsiteY2533" fmla="*/ 537292 h 4480051"/>
              <a:gd name="connsiteX2534" fmla="*/ 1039128 w 4144059"/>
              <a:gd name="connsiteY2534" fmla="*/ 540038 h 4480051"/>
              <a:gd name="connsiteX2535" fmla="*/ 1035581 w 4144059"/>
              <a:gd name="connsiteY2535" fmla="*/ 545026 h 4480051"/>
              <a:gd name="connsiteX2536" fmla="*/ 1042575 w 4144059"/>
              <a:gd name="connsiteY2536" fmla="*/ 546114 h 4480051"/>
              <a:gd name="connsiteX2537" fmla="*/ 1060508 w 4144059"/>
              <a:gd name="connsiteY2537" fmla="*/ 553680 h 4480051"/>
              <a:gd name="connsiteX2538" fmla="*/ 1042205 w 4144059"/>
              <a:gd name="connsiteY2538" fmla="*/ 545870 h 4480051"/>
              <a:gd name="connsiteX2539" fmla="*/ 1039128 w 4144059"/>
              <a:gd name="connsiteY2539" fmla="*/ 540038 h 4480051"/>
              <a:gd name="connsiteX2540" fmla="*/ 1044754 w 4144059"/>
              <a:gd name="connsiteY2540" fmla="*/ 532123 h 4480051"/>
              <a:gd name="connsiteX2541" fmla="*/ 1042175 w 4144059"/>
              <a:gd name="connsiteY2541" fmla="*/ 529402 h 4480051"/>
              <a:gd name="connsiteX2542" fmla="*/ 1046252 w 4144059"/>
              <a:gd name="connsiteY2542" fmla="*/ 522243 h 4480051"/>
              <a:gd name="connsiteX2543" fmla="*/ 1067242 w 4144059"/>
              <a:gd name="connsiteY2543" fmla="*/ 495018 h 4480051"/>
              <a:gd name="connsiteX2544" fmla="*/ 1061931 w 4144059"/>
              <a:gd name="connsiteY2544" fmla="*/ 492699 h 4480051"/>
              <a:gd name="connsiteX2545" fmla="*/ 1328313 w 4144059"/>
              <a:gd name="connsiteY2545" fmla="*/ 490246 h 4480051"/>
              <a:gd name="connsiteX2546" fmla="*/ 1320228 w 4144059"/>
              <a:gd name="connsiteY2546" fmla="*/ 496156 h 4480051"/>
              <a:gd name="connsiteX2547" fmla="*/ 1328313 w 4144059"/>
              <a:gd name="connsiteY2547" fmla="*/ 490246 h 4480051"/>
              <a:gd name="connsiteX2548" fmla="*/ 950646 w 4144059"/>
              <a:gd name="connsiteY2548" fmla="*/ 476886 h 4480051"/>
              <a:gd name="connsiteX2549" fmla="*/ 961219 w 4144059"/>
              <a:gd name="connsiteY2549" fmla="*/ 485694 h 4480051"/>
              <a:gd name="connsiteX2550" fmla="*/ 950646 w 4144059"/>
              <a:gd name="connsiteY2550" fmla="*/ 476886 h 4480051"/>
              <a:gd name="connsiteX2551" fmla="*/ 1424930 w 4144059"/>
              <a:gd name="connsiteY2551" fmla="*/ 450640 h 4480051"/>
              <a:gd name="connsiteX2552" fmla="*/ 1406767 w 4144059"/>
              <a:gd name="connsiteY2552" fmla="*/ 461846 h 4480051"/>
              <a:gd name="connsiteX2553" fmla="*/ 1401868 w 4144059"/>
              <a:gd name="connsiteY2553" fmla="*/ 465426 h 4480051"/>
              <a:gd name="connsiteX2554" fmla="*/ 1400797 w 4144059"/>
              <a:gd name="connsiteY2554" fmla="*/ 465351 h 4480051"/>
              <a:gd name="connsiteX2555" fmla="*/ 1396830 w 4144059"/>
              <a:gd name="connsiteY2555" fmla="*/ 462391 h 4480051"/>
              <a:gd name="connsiteX2556" fmla="*/ 1396714 w 4144059"/>
              <a:gd name="connsiteY2556" fmla="*/ 465061 h 4480051"/>
              <a:gd name="connsiteX2557" fmla="*/ 1400797 w 4144059"/>
              <a:gd name="connsiteY2557" fmla="*/ 465351 h 4480051"/>
              <a:gd name="connsiteX2558" fmla="*/ 1401378 w 4144059"/>
              <a:gd name="connsiteY2558" fmla="*/ 465784 h 4480051"/>
              <a:gd name="connsiteX2559" fmla="*/ 1401868 w 4144059"/>
              <a:gd name="connsiteY2559" fmla="*/ 465426 h 4480051"/>
              <a:gd name="connsiteX2560" fmla="*/ 1405093 w 4144059"/>
              <a:gd name="connsiteY2560" fmla="*/ 465655 h 4480051"/>
              <a:gd name="connsiteX2561" fmla="*/ 1422726 w 4144059"/>
              <a:gd name="connsiteY2561" fmla="*/ 466717 h 4480051"/>
              <a:gd name="connsiteX2562" fmla="*/ 1436720 w 4144059"/>
              <a:gd name="connsiteY2562" fmla="*/ 468893 h 4480051"/>
              <a:gd name="connsiteX2563" fmla="*/ 1424930 w 4144059"/>
              <a:gd name="connsiteY2563" fmla="*/ 450640 h 4480051"/>
              <a:gd name="connsiteX2564" fmla="*/ 1368939 w 4144059"/>
              <a:gd name="connsiteY2564" fmla="*/ 444022 h 4480051"/>
              <a:gd name="connsiteX2565" fmla="*/ 1363551 w 4144059"/>
              <a:gd name="connsiteY2565" fmla="*/ 447960 h 4480051"/>
              <a:gd name="connsiteX2566" fmla="*/ 1375571 w 4144059"/>
              <a:gd name="connsiteY2566" fmla="*/ 447443 h 4480051"/>
              <a:gd name="connsiteX2567" fmla="*/ 1368939 w 4144059"/>
              <a:gd name="connsiteY2567" fmla="*/ 444022 h 4480051"/>
              <a:gd name="connsiteX2568" fmla="*/ 2845607 w 4144059"/>
              <a:gd name="connsiteY2568" fmla="*/ 439636 h 4480051"/>
              <a:gd name="connsiteX2569" fmla="*/ 2846124 w 4144059"/>
              <a:gd name="connsiteY2569" fmla="*/ 451658 h 4480051"/>
              <a:gd name="connsiteX2570" fmla="*/ 2845607 w 4144059"/>
              <a:gd name="connsiteY2570" fmla="*/ 439636 h 4480051"/>
              <a:gd name="connsiteX2571" fmla="*/ 1395871 w 4144059"/>
              <a:gd name="connsiteY2571" fmla="*/ 432090 h 4480051"/>
              <a:gd name="connsiteX2572" fmla="*/ 1396403 w 4144059"/>
              <a:gd name="connsiteY2572" fmla="*/ 436351 h 4480051"/>
              <a:gd name="connsiteX2573" fmla="*/ 1401792 w 4144059"/>
              <a:gd name="connsiteY2573" fmla="*/ 432412 h 4480051"/>
              <a:gd name="connsiteX2574" fmla="*/ 1395871 w 4144059"/>
              <a:gd name="connsiteY2574" fmla="*/ 432090 h 4480051"/>
              <a:gd name="connsiteX2575" fmla="*/ 1330384 w 4144059"/>
              <a:gd name="connsiteY2575" fmla="*/ 430862 h 4480051"/>
              <a:gd name="connsiteX2576" fmla="*/ 1344894 w 4144059"/>
              <a:gd name="connsiteY2576" fmla="*/ 445059 h 4480051"/>
              <a:gd name="connsiteX2577" fmla="*/ 1330384 w 4144059"/>
              <a:gd name="connsiteY2577" fmla="*/ 430862 h 4480051"/>
              <a:gd name="connsiteX2578" fmla="*/ 2041408 w 4144059"/>
              <a:gd name="connsiteY2578" fmla="*/ 410388 h 4480051"/>
              <a:gd name="connsiteX2579" fmla="*/ 2027469 w 4144059"/>
              <a:gd name="connsiteY2579" fmla="*/ 417476 h 4480051"/>
              <a:gd name="connsiteX2580" fmla="*/ 2044154 w 4144059"/>
              <a:gd name="connsiteY2580" fmla="*/ 417681 h 4480051"/>
              <a:gd name="connsiteX2581" fmla="*/ 2041408 w 4144059"/>
              <a:gd name="connsiteY2581" fmla="*/ 410388 h 4480051"/>
              <a:gd name="connsiteX2582" fmla="*/ 2089030 w 4144059"/>
              <a:gd name="connsiteY2582" fmla="*/ 405557 h 4480051"/>
              <a:gd name="connsiteX2583" fmla="*/ 2089062 w 4144059"/>
              <a:gd name="connsiteY2583" fmla="*/ 425896 h 4480051"/>
              <a:gd name="connsiteX2584" fmla="*/ 2088097 w 4144059"/>
              <a:gd name="connsiteY2584" fmla="*/ 426905 h 4480051"/>
              <a:gd name="connsiteX2585" fmla="*/ 2089055 w 4144059"/>
              <a:gd name="connsiteY2585" fmla="*/ 426811 h 4480051"/>
              <a:gd name="connsiteX2586" fmla="*/ 2088712 w 4144059"/>
              <a:gd name="connsiteY2586" fmla="*/ 438794 h 4480051"/>
              <a:gd name="connsiteX2587" fmla="*/ 2112455 w 4144059"/>
              <a:gd name="connsiteY2587" fmla="*/ 454577 h 4480051"/>
              <a:gd name="connsiteX2588" fmla="*/ 2106338 w 4144059"/>
              <a:gd name="connsiteY2588" fmla="*/ 463179 h 4480051"/>
              <a:gd name="connsiteX2589" fmla="*/ 2112455 w 4144059"/>
              <a:gd name="connsiteY2589" fmla="*/ 454577 h 4480051"/>
              <a:gd name="connsiteX2590" fmla="*/ 2101172 w 4144059"/>
              <a:gd name="connsiteY2590" fmla="*/ 425617 h 4480051"/>
              <a:gd name="connsiteX2591" fmla="*/ 2089055 w 4144059"/>
              <a:gd name="connsiteY2591" fmla="*/ 426811 h 4480051"/>
              <a:gd name="connsiteX2592" fmla="*/ 2089063 w 4144059"/>
              <a:gd name="connsiteY2592" fmla="*/ 426516 h 4480051"/>
              <a:gd name="connsiteX2593" fmla="*/ 2089062 w 4144059"/>
              <a:gd name="connsiteY2593" fmla="*/ 425896 h 4480051"/>
              <a:gd name="connsiteX2594" fmla="*/ 2096298 w 4144059"/>
              <a:gd name="connsiteY2594" fmla="*/ 418329 h 4480051"/>
              <a:gd name="connsiteX2595" fmla="*/ 2089030 w 4144059"/>
              <a:gd name="connsiteY2595" fmla="*/ 405557 h 4480051"/>
              <a:gd name="connsiteX2596" fmla="*/ 1309449 w 4144059"/>
              <a:gd name="connsiteY2596" fmla="*/ 396556 h 4480051"/>
              <a:gd name="connsiteX2597" fmla="*/ 1287164 w 4144059"/>
              <a:gd name="connsiteY2597" fmla="*/ 416973 h 4480051"/>
              <a:gd name="connsiteX2598" fmla="*/ 1306133 w 4144059"/>
              <a:gd name="connsiteY2598" fmla="*/ 448583 h 4480051"/>
              <a:gd name="connsiteX2599" fmla="*/ 1309035 w 4144059"/>
              <a:gd name="connsiteY2599" fmla="*/ 429928 h 4480051"/>
              <a:gd name="connsiteX2600" fmla="*/ 1309449 w 4144059"/>
              <a:gd name="connsiteY2600" fmla="*/ 396556 h 4480051"/>
              <a:gd name="connsiteX2601" fmla="*/ 1324825 w 4144059"/>
              <a:gd name="connsiteY2601" fmla="*/ 374467 h 4480051"/>
              <a:gd name="connsiteX2602" fmla="*/ 1313592 w 4144059"/>
              <a:gd name="connsiteY2602" fmla="*/ 385260 h 4480051"/>
              <a:gd name="connsiteX2603" fmla="*/ 1340333 w 4144059"/>
              <a:gd name="connsiteY2603" fmla="*/ 382253 h 4480051"/>
              <a:gd name="connsiteX2604" fmla="*/ 1324825 w 4144059"/>
              <a:gd name="connsiteY2604" fmla="*/ 374467 h 4480051"/>
              <a:gd name="connsiteX2605" fmla="*/ 2096802 w 4144059"/>
              <a:gd name="connsiteY2605" fmla="*/ 370939 h 4480051"/>
              <a:gd name="connsiteX2606" fmla="*/ 2086750 w 4144059"/>
              <a:gd name="connsiteY2606" fmla="*/ 374153 h 4480051"/>
              <a:gd name="connsiteX2607" fmla="*/ 2096802 w 4144059"/>
              <a:gd name="connsiteY2607" fmla="*/ 370939 h 4480051"/>
              <a:gd name="connsiteX2608" fmla="*/ 2072110 w 4144059"/>
              <a:gd name="connsiteY2608" fmla="*/ 356948 h 4480051"/>
              <a:gd name="connsiteX2609" fmla="*/ 2072239 w 4144059"/>
              <a:gd name="connsiteY2609" fmla="*/ 359955 h 4480051"/>
              <a:gd name="connsiteX2610" fmla="*/ 2074935 w 4144059"/>
              <a:gd name="connsiteY2610" fmla="*/ 357985 h 4480051"/>
              <a:gd name="connsiteX2611" fmla="*/ 2072110 w 4144059"/>
              <a:gd name="connsiteY2611" fmla="*/ 356948 h 4480051"/>
              <a:gd name="connsiteX2612" fmla="*/ 2004253 w 4144059"/>
              <a:gd name="connsiteY2612" fmla="*/ 351768 h 4480051"/>
              <a:gd name="connsiteX2613" fmla="*/ 2006221 w 4144059"/>
              <a:gd name="connsiteY2613" fmla="*/ 354462 h 4480051"/>
              <a:gd name="connsiteX2614" fmla="*/ 2004253 w 4144059"/>
              <a:gd name="connsiteY2614" fmla="*/ 351768 h 4480051"/>
              <a:gd name="connsiteX2615" fmla="*/ 1396193 w 4144059"/>
              <a:gd name="connsiteY2615" fmla="*/ 345561 h 4480051"/>
              <a:gd name="connsiteX2616" fmla="*/ 1438999 w 4144059"/>
              <a:gd name="connsiteY2616" fmla="*/ 392822 h 4480051"/>
              <a:gd name="connsiteX2617" fmla="*/ 1413917 w 4144059"/>
              <a:gd name="connsiteY2617" fmla="*/ 369814 h 4480051"/>
              <a:gd name="connsiteX2618" fmla="*/ 1396193 w 4144059"/>
              <a:gd name="connsiteY2618" fmla="*/ 345561 h 4480051"/>
              <a:gd name="connsiteX2619" fmla="*/ 2828062 w 4144059"/>
              <a:gd name="connsiteY2619" fmla="*/ 333613 h 4480051"/>
              <a:gd name="connsiteX2620" fmla="*/ 2828194 w 4144059"/>
              <a:gd name="connsiteY2620" fmla="*/ 336618 h 4480051"/>
              <a:gd name="connsiteX2621" fmla="*/ 2830886 w 4144059"/>
              <a:gd name="connsiteY2621" fmla="*/ 334651 h 4480051"/>
              <a:gd name="connsiteX2622" fmla="*/ 2828062 w 4144059"/>
              <a:gd name="connsiteY2622" fmla="*/ 333613 h 4480051"/>
              <a:gd name="connsiteX2623" fmla="*/ 2750746 w 4144059"/>
              <a:gd name="connsiteY2623" fmla="*/ 323976 h 4480051"/>
              <a:gd name="connsiteX2624" fmla="*/ 2750876 w 4144059"/>
              <a:gd name="connsiteY2624" fmla="*/ 326983 h 4480051"/>
              <a:gd name="connsiteX2625" fmla="*/ 2753572 w 4144059"/>
              <a:gd name="connsiteY2625" fmla="*/ 325013 h 4480051"/>
              <a:gd name="connsiteX2626" fmla="*/ 2750746 w 4144059"/>
              <a:gd name="connsiteY2626" fmla="*/ 323976 h 4480051"/>
              <a:gd name="connsiteX2627" fmla="*/ 2069440 w 4144059"/>
              <a:gd name="connsiteY2627" fmla="*/ 316528 h 4480051"/>
              <a:gd name="connsiteX2628" fmla="*/ 2061294 w 4144059"/>
              <a:gd name="connsiteY2628" fmla="*/ 319596 h 4480051"/>
              <a:gd name="connsiteX2629" fmla="*/ 2059387 w 4144059"/>
              <a:gd name="connsiteY2629" fmla="*/ 319743 h 4480051"/>
              <a:gd name="connsiteX2630" fmla="*/ 2054854 w 4144059"/>
              <a:gd name="connsiteY2630" fmla="*/ 322022 h 4480051"/>
              <a:gd name="connsiteX2631" fmla="*/ 2061294 w 4144059"/>
              <a:gd name="connsiteY2631" fmla="*/ 319596 h 4480051"/>
              <a:gd name="connsiteX2632" fmla="*/ 2069661 w 4144059"/>
              <a:gd name="connsiteY2632" fmla="*/ 318952 h 4480051"/>
              <a:gd name="connsiteX2633" fmla="*/ 2069440 w 4144059"/>
              <a:gd name="connsiteY2633" fmla="*/ 316528 h 4480051"/>
              <a:gd name="connsiteX2634" fmla="*/ 2781761 w 4144059"/>
              <a:gd name="connsiteY2634" fmla="*/ 312680 h 4480051"/>
              <a:gd name="connsiteX2635" fmla="*/ 2792851 w 4144059"/>
              <a:gd name="connsiteY2635" fmla="*/ 333509 h 4480051"/>
              <a:gd name="connsiteX2636" fmla="*/ 2781761 w 4144059"/>
              <a:gd name="connsiteY2636" fmla="*/ 312680 h 4480051"/>
              <a:gd name="connsiteX2637" fmla="*/ 2082394 w 4144059"/>
              <a:gd name="connsiteY2637" fmla="*/ 294662 h 4480051"/>
              <a:gd name="connsiteX2638" fmla="*/ 2098874 w 4144059"/>
              <a:gd name="connsiteY2638" fmla="*/ 311552 h 4480051"/>
              <a:gd name="connsiteX2639" fmla="*/ 2082394 w 4144059"/>
              <a:gd name="connsiteY2639" fmla="*/ 294662 h 4480051"/>
              <a:gd name="connsiteX2640" fmla="*/ 2161394 w 4144059"/>
              <a:gd name="connsiteY2640" fmla="*/ 276197 h 4480051"/>
              <a:gd name="connsiteX2641" fmla="*/ 2160643 w 4144059"/>
              <a:gd name="connsiteY2641" fmla="*/ 282946 h 4480051"/>
              <a:gd name="connsiteX2642" fmla="*/ 2159193 w 4144059"/>
              <a:gd name="connsiteY2642" fmla="*/ 292274 h 4480051"/>
              <a:gd name="connsiteX2643" fmla="*/ 2163146 w 4144059"/>
              <a:gd name="connsiteY2643" fmla="*/ 279568 h 4480051"/>
              <a:gd name="connsiteX2644" fmla="*/ 2168406 w 4144059"/>
              <a:gd name="connsiteY2644" fmla="*/ 279217 h 4480051"/>
              <a:gd name="connsiteX2645" fmla="*/ 2173164 w 4144059"/>
              <a:gd name="connsiteY2645" fmla="*/ 279636 h 4480051"/>
              <a:gd name="connsiteX2646" fmla="*/ 2179217 w 4144059"/>
              <a:gd name="connsiteY2646" fmla="*/ 282292 h 4480051"/>
              <a:gd name="connsiteX2647" fmla="*/ 2180024 w 4144059"/>
              <a:gd name="connsiteY2647" fmla="*/ 281186 h 4480051"/>
              <a:gd name="connsiteX2648" fmla="*/ 2179286 w 4144059"/>
              <a:gd name="connsiteY2648" fmla="*/ 280175 h 4480051"/>
              <a:gd name="connsiteX2649" fmla="*/ 2173164 w 4144059"/>
              <a:gd name="connsiteY2649" fmla="*/ 279636 h 4480051"/>
              <a:gd name="connsiteX2650" fmla="*/ 2171706 w 4144059"/>
              <a:gd name="connsiteY2650" fmla="*/ 278996 h 4480051"/>
              <a:gd name="connsiteX2651" fmla="*/ 2168406 w 4144059"/>
              <a:gd name="connsiteY2651" fmla="*/ 279217 h 4480051"/>
              <a:gd name="connsiteX2652" fmla="*/ 2166033 w 4144059"/>
              <a:gd name="connsiteY2652" fmla="*/ 279008 h 4480051"/>
              <a:gd name="connsiteX2653" fmla="*/ 2161394 w 4144059"/>
              <a:gd name="connsiteY2653" fmla="*/ 276197 h 4480051"/>
              <a:gd name="connsiteX2654" fmla="*/ 2125392 w 4144059"/>
              <a:gd name="connsiteY2654" fmla="*/ 265822 h 4480051"/>
              <a:gd name="connsiteX2655" fmla="*/ 2124783 w 4144059"/>
              <a:gd name="connsiteY2655" fmla="*/ 267816 h 4480051"/>
              <a:gd name="connsiteX2656" fmla="*/ 2127477 w 4144059"/>
              <a:gd name="connsiteY2656" fmla="*/ 265848 h 4480051"/>
              <a:gd name="connsiteX2657" fmla="*/ 2125392 w 4144059"/>
              <a:gd name="connsiteY2657" fmla="*/ 265822 h 4480051"/>
              <a:gd name="connsiteX2658" fmla="*/ 2225520 w 4144059"/>
              <a:gd name="connsiteY2658" fmla="*/ 218999 h 4480051"/>
              <a:gd name="connsiteX2659" fmla="*/ 2227490 w 4144059"/>
              <a:gd name="connsiteY2659" fmla="*/ 221696 h 4480051"/>
              <a:gd name="connsiteX2660" fmla="*/ 2225520 w 4144059"/>
              <a:gd name="connsiteY2660" fmla="*/ 218999 h 4480051"/>
              <a:gd name="connsiteX2661" fmla="*/ 2063924 w 4144059"/>
              <a:gd name="connsiteY2661" fmla="*/ 208756 h 4480051"/>
              <a:gd name="connsiteX2662" fmla="*/ 2057152 w 4144059"/>
              <a:gd name="connsiteY2662" fmla="*/ 213887 h 4480051"/>
              <a:gd name="connsiteX2663" fmla="*/ 2055953 w 4144059"/>
              <a:gd name="connsiteY2663" fmla="*/ 213226 h 4480051"/>
              <a:gd name="connsiteX2664" fmla="*/ 2042699 w 4144059"/>
              <a:gd name="connsiteY2664" fmla="*/ 212059 h 4480051"/>
              <a:gd name="connsiteX2665" fmla="*/ 2042178 w 4144059"/>
              <a:gd name="connsiteY2665" fmla="*/ 213408 h 4480051"/>
              <a:gd name="connsiteX2666" fmla="*/ 2032425 w 4144059"/>
              <a:gd name="connsiteY2666" fmla="*/ 212851 h 4480051"/>
              <a:gd name="connsiteX2667" fmla="*/ 2016478 w 4144059"/>
              <a:gd name="connsiteY2667" fmla="*/ 227090 h 4480051"/>
              <a:gd name="connsiteX2668" fmla="*/ 2037829 w 4144059"/>
              <a:gd name="connsiteY2668" fmla="*/ 228020 h 4480051"/>
              <a:gd name="connsiteX2669" fmla="*/ 2037700 w 4144059"/>
              <a:gd name="connsiteY2669" fmla="*/ 225015 h 4480051"/>
              <a:gd name="connsiteX2670" fmla="*/ 2042178 w 4144059"/>
              <a:gd name="connsiteY2670" fmla="*/ 213408 h 4480051"/>
              <a:gd name="connsiteX2671" fmla="*/ 2056690 w 4144059"/>
              <a:gd name="connsiteY2671" fmla="*/ 214238 h 4480051"/>
              <a:gd name="connsiteX2672" fmla="*/ 2057152 w 4144059"/>
              <a:gd name="connsiteY2672" fmla="*/ 213887 h 4480051"/>
              <a:gd name="connsiteX2673" fmla="*/ 2062448 w 4144059"/>
              <a:gd name="connsiteY2673" fmla="*/ 216811 h 4480051"/>
              <a:gd name="connsiteX2674" fmla="*/ 2076591 w 4144059"/>
              <a:gd name="connsiteY2674" fmla="*/ 224496 h 4480051"/>
              <a:gd name="connsiteX2675" fmla="*/ 2063924 w 4144059"/>
              <a:gd name="connsiteY2675" fmla="*/ 208756 h 4480051"/>
              <a:gd name="connsiteX2676" fmla="*/ 2672768 w 4144059"/>
              <a:gd name="connsiteY2676" fmla="*/ 199597 h 4480051"/>
              <a:gd name="connsiteX2677" fmla="*/ 2672315 w 4144059"/>
              <a:gd name="connsiteY2677" fmla="*/ 202511 h 4480051"/>
              <a:gd name="connsiteX2678" fmla="*/ 2679672 w 4144059"/>
              <a:gd name="connsiteY2678" fmla="*/ 201266 h 4480051"/>
              <a:gd name="connsiteX2679" fmla="*/ 2672768 w 4144059"/>
              <a:gd name="connsiteY2679" fmla="*/ 199597 h 4480051"/>
              <a:gd name="connsiteX2680" fmla="*/ 2642362 w 4144059"/>
              <a:gd name="connsiteY2680" fmla="*/ 195463 h 4480051"/>
              <a:gd name="connsiteX2681" fmla="*/ 2631584 w 4144059"/>
              <a:gd name="connsiteY2681" fmla="*/ 203340 h 4480051"/>
              <a:gd name="connsiteX2682" fmla="*/ 2642362 w 4144059"/>
              <a:gd name="connsiteY2682" fmla="*/ 195463 h 4480051"/>
              <a:gd name="connsiteX2683" fmla="*/ 2810943 w 4144059"/>
              <a:gd name="connsiteY2683" fmla="*/ 185483 h 4480051"/>
              <a:gd name="connsiteX2684" fmla="*/ 2811182 w 4144059"/>
              <a:gd name="connsiteY2684" fmla="*/ 188306 h 4480051"/>
              <a:gd name="connsiteX2685" fmla="*/ 2810518 w 4144059"/>
              <a:gd name="connsiteY2685" fmla="*/ 187285 h 4480051"/>
              <a:gd name="connsiteX2686" fmla="*/ 2119911 w 4144059"/>
              <a:gd name="connsiteY2686" fmla="*/ 176304 h 4480051"/>
              <a:gd name="connsiteX2687" fmla="*/ 2111425 w 4144059"/>
              <a:gd name="connsiteY2687" fmla="*/ 180954 h 4480051"/>
              <a:gd name="connsiteX2688" fmla="*/ 2109538 w 4144059"/>
              <a:gd name="connsiteY2688" fmla="*/ 181781 h 4480051"/>
              <a:gd name="connsiteX2689" fmla="*/ 2105193 w 4144059"/>
              <a:gd name="connsiteY2689" fmla="*/ 178791 h 4480051"/>
              <a:gd name="connsiteX2690" fmla="*/ 2106439 w 4144059"/>
              <a:gd name="connsiteY2690" fmla="*/ 186149 h 4480051"/>
              <a:gd name="connsiteX2691" fmla="*/ 2106780 w 4144059"/>
              <a:gd name="connsiteY2691" fmla="*/ 182992 h 4480051"/>
              <a:gd name="connsiteX2692" fmla="*/ 2109538 w 4144059"/>
              <a:gd name="connsiteY2692" fmla="*/ 181781 h 4480051"/>
              <a:gd name="connsiteX2693" fmla="*/ 2112474 w 4144059"/>
              <a:gd name="connsiteY2693" fmla="*/ 183803 h 4480051"/>
              <a:gd name="connsiteX2694" fmla="*/ 2119911 w 4144059"/>
              <a:gd name="connsiteY2694" fmla="*/ 176304 h 4480051"/>
              <a:gd name="connsiteX2695" fmla="*/ 2581212 w 4144059"/>
              <a:gd name="connsiteY2695" fmla="*/ 174012 h 4480051"/>
              <a:gd name="connsiteX2696" fmla="*/ 2581212 w 4144059"/>
              <a:gd name="connsiteY2696" fmla="*/ 174012 h 4480051"/>
              <a:gd name="connsiteX2697" fmla="*/ 2181601 w 4144059"/>
              <a:gd name="connsiteY2697" fmla="*/ 167388 h 4480051"/>
              <a:gd name="connsiteX2698" fmla="*/ 2173906 w 4144059"/>
              <a:gd name="connsiteY2698" fmla="*/ 182312 h 4480051"/>
              <a:gd name="connsiteX2699" fmla="*/ 2190074 w 4144059"/>
              <a:gd name="connsiteY2699" fmla="*/ 170497 h 4480051"/>
              <a:gd name="connsiteX2700" fmla="*/ 2181601 w 4144059"/>
              <a:gd name="connsiteY2700" fmla="*/ 167388 h 4480051"/>
              <a:gd name="connsiteX2701" fmla="*/ 2207486 w 4144059"/>
              <a:gd name="connsiteY2701" fmla="*/ 166039 h 4480051"/>
              <a:gd name="connsiteX2702" fmla="*/ 2209456 w 4144059"/>
              <a:gd name="connsiteY2702" fmla="*/ 168735 h 4480051"/>
              <a:gd name="connsiteX2703" fmla="*/ 2207486 w 4144059"/>
              <a:gd name="connsiteY2703" fmla="*/ 166039 h 4480051"/>
              <a:gd name="connsiteX2704" fmla="*/ 2239614 w 4144059"/>
              <a:gd name="connsiteY2704" fmla="*/ 159095 h 4480051"/>
              <a:gd name="connsiteX2705" fmla="*/ 2259306 w 4144059"/>
              <a:gd name="connsiteY2705" fmla="*/ 186041 h 4480051"/>
              <a:gd name="connsiteX2706" fmla="*/ 2239614 w 4144059"/>
              <a:gd name="connsiteY2706" fmla="*/ 159095 h 4480051"/>
              <a:gd name="connsiteX2707" fmla="*/ 2622875 w 4144059"/>
              <a:gd name="connsiteY2707" fmla="*/ 151832 h 4480051"/>
              <a:gd name="connsiteX2708" fmla="*/ 2618427 w 4144059"/>
              <a:gd name="connsiteY2708" fmla="*/ 156116 h 4480051"/>
              <a:gd name="connsiteX2709" fmla="*/ 2609404 w 4144059"/>
              <a:gd name="connsiteY2709" fmla="*/ 161677 h 4480051"/>
              <a:gd name="connsiteX2710" fmla="*/ 2609532 w 4144059"/>
              <a:gd name="connsiteY2710" fmla="*/ 164683 h 4480051"/>
              <a:gd name="connsiteX2711" fmla="*/ 2618427 w 4144059"/>
              <a:gd name="connsiteY2711" fmla="*/ 156116 h 4480051"/>
              <a:gd name="connsiteX2712" fmla="*/ 2622941 w 4144059"/>
              <a:gd name="connsiteY2712" fmla="*/ 153334 h 4480051"/>
              <a:gd name="connsiteX2713" fmla="*/ 2626608 w 4144059"/>
              <a:gd name="connsiteY2713" fmla="*/ 173906 h 4480051"/>
              <a:gd name="connsiteX2714" fmla="*/ 2633968 w 4144059"/>
              <a:gd name="connsiteY2714" fmla="*/ 172663 h 4480051"/>
              <a:gd name="connsiteX2715" fmla="*/ 2622875 w 4144059"/>
              <a:gd name="connsiteY2715" fmla="*/ 151832 h 4480051"/>
              <a:gd name="connsiteX2716" fmla="*/ 2154941 w 4144059"/>
              <a:gd name="connsiteY2716" fmla="*/ 150703 h 4480051"/>
              <a:gd name="connsiteX2717" fmla="*/ 2152933 w 4144059"/>
              <a:gd name="connsiteY2717" fmla="*/ 156951 h 4480051"/>
              <a:gd name="connsiteX2718" fmla="*/ 2152912 w 4144059"/>
              <a:gd name="connsiteY2718" fmla="*/ 156913 h 4480051"/>
              <a:gd name="connsiteX2719" fmla="*/ 2056664 w 4144059"/>
              <a:gd name="connsiteY2719" fmla="*/ 149150 h 4480051"/>
              <a:gd name="connsiteX2720" fmla="*/ 2056793 w 4144059"/>
              <a:gd name="connsiteY2720" fmla="*/ 152154 h 4480051"/>
              <a:gd name="connsiteX2721" fmla="*/ 2059487 w 4144059"/>
              <a:gd name="connsiteY2721" fmla="*/ 150186 h 4480051"/>
              <a:gd name="connsiteX2722" fmla="*/ 2056664 w 4144059"/>
              <a:gd name="connsiteY2722" fmla="*/ 149150 h 4480051"/>
              <a:gd name="connsiteX2723" fmla="*/ 2594892 w 4144059"/>
              <a:gd name="connsiteY2723" fmla="*/ 147480 h 4480051"/>
              <a:gd name="connsiteX2724" fmla="*/ 2596862 w 4144059"/>
              <a:gd name="connsiteY2724" fmla="*/ 150176 h 4480051"/>
              <a:gd name="connsiteX2725" fmla="*/ 2594892 w 4144059"/>
              <a:gd name="connsiteY2725" fmla="*/ 147480 h 4480051"/>
              <a:gd name="connsiteX2726" fmla="*/ 2418395 w 4144059"/>
              <a:gd name="connsiteY2726" fmla="*/ 115252 h 4480051"/>
              <a:gd name="connsiteX2727" fmla="*/ 2423056 w 4144059"/>
              <a:gd name="connsiteY2727" fmla="*/ 115977 h 4480051"/>
              <a:gd name="connsiteX2728" fmla="*/ 2423249 w 4144059"/>
              <a:gd name="connsiteY2728" fmla="*/ 120452 h 4480051"/>
              <a:gd name="connsiteX2729" fmla="*/ 2420062 w 4144059"/>
              <a:gd name="connsiteY2729" fmla="*/ 120363 h 4480051"/>
              <a:gd name="connsiteX2730" fmla="*/ 2416790 w 4144059"/>
              <a:gd name="connsiteY2730" fmla="*/ 118007 h 4480051"/>
              <a:gd name="connsiteX2731" fmla="*/ 2566490 w 4144059"/>
              <a:gd name="connsiteY2731" fmla="*/ 114908 h 4480051"/>
              <a:gd name="connsiteX2732" fmla="*/ 2575746 w 4144059"/>
              <a:gd name="connsiteY2732" fmla="*/ 117036 h 4480051"/>
              <a:gd name="connsiteX2733" fmla="*/ 2577260 w 4144059"/>
              <a:gd name="connsiteY2733" fmla="*/ 117369 h 4480051"/>
              <a:gd name="connsiteX2734" fmla="*/ 2577896 w 4144059"/>
              <a:gd name="connsiteY2734" fmla="*/ 118564 h 4480051"/>
              <a:gd name="connsiteX2735" fmla="*/ 2571739 w 4144059"/>
              <a:gd name="connsiteY2735" fmla="*/ 122389 h 4480051"/>
              <a:gd name="connsiteX2736" fmla="*/ 2567037 w 4144059"/>
              <a:gd name="connsiteY2736" fmla="*/ 116876 h 4480051"/>
              <a:gd name="connsiteX2737" fmla="*/ 2565130 w 4144059"/>
              <a:gd name="connsiteY2737" fmla="*/ 115687 h 4480051"/>
              <a:gd name="connsiteX2738" fmla="*/ 2276808 w 4144059"/>
              <a:gd name="connsiteY2738" fmla="*/ 113830 h 4480051"/>
              <a:gd name="connsiteX2739" fmla="*/ 2276809 w 4144059"/>
              <a:gd name="connsiteY2739" fmla="*/ 113830 h 4480051"/>
              <a:gd name="connsiteX2740" fmla="*/ 2281484 w 4144059"/>
              <a:gd name="connsiteY2740" fmla="*/ 120228 h 4480051"/>
              <a:gd name="connsiteX2741" fmla="*/ 2275228 w 4144059"/>
              <a:gd name="connsiteY2741" fmla="*/ 120152 h 4480051"/>
              <a:gd name="connsiteX2742" fmla="*/ 2275394 w 4144059"/>
              <a:gd name="connsiteY2742" fmla="*/ 116359 h 4480051"/>
              <a:gd name="connsiteX2743" fmla="*/ 2048604 w 4144059"/>
              <a:gd name="connsiteY2743" fmla="*/ 112670 h 4480051"/>
              <a:gd name="connsiteX2744" fmla="*/ 2047876 w 4144059"/>
              <a:gd name="connsiteY2744" fmla="*/ 113707 h 4480051"/>
              <a:gd name="connsiteX2745" fmla="*/ 2047593 w 4144059"/>
              <a:gd name="connsiteY2745" fmla="*/ 113407 h 4480051"/>
              <a:gd name="connsiteX2746" fmla="*/ 2048604 w 4144059"/>
              <a:gd name="connsiteY2746" fmla="*/ 112670 h 4480051"/>
              <a:gd name="connsiteX2747" fmla="*/ 2466170 w 4144059"/>
              <a:gd name="connsiteY2747" fmla="*/ 84469 h 4480051"/>
              <a:gd name="connsiteX2748" fmla="*/ 2476017 w 4144059"/>
              <a:gd name="connsiteY2748" fmla="*/ 97944 h 4480051"/>
              <a:gd name="connsiteX2749" fmla="*/ 2466170 w 4144059"/>
              <a:gd name="connsiteY2749" fmla="*/ 84469 h 4480051"/>
              <a:gd name="connsiteX2750" fmla="*/ 2109817 w 4144059"/>
              <a:gd name="connsiteY2750" fmla="*/ 45651 h 4480051"/>
              <a:gd name="connsiteX2751" fmla="*/ 2111513 w 4144059"/>
              <a:gd name="connsiteY2751" fmla="*/ 46025 h 4480051"/>
              <a:gd name="connsiteX2752" fmla="*/ 2111110 w 4144059"/>
              <a:gd name="connsiteY2752" fmla="*/ 46214 h 4480051"/>
              <a:gd name="connsiteX2753" fmla="*/ 2538408 w 4144059"/>
              <a:gd name="connsiteY2753" fmla="*/ 19278 h 4480051"/>
              <a:gd name="connsiteX2754" fmla="*/ 2534986 w 4144059"/>
              <a:gd name="connsiteY2754" fmla="*/ 25910 h 4480051"/>
              <a:gd name="connsiteX2755" fmla="*/ 2548253 w 4144059"/>
              <a:gd name="connsiteY2755" fmla="*/ 32750 h 4480051"/>
              <a:gd name="connsiteX2756" fmla="*/ 2538408 w 4144059"/>
              <a:gd name="connsiteY2756" fmla="*/ 19278 h 4480051"/>
              <a:gd name="connsiteX2757" fmla="*/ 2491250 w 4144059"/>
              <a:gd name="connsiteY2757" fmla="*/ 0 h 4480051"/>
              <a:gd name="connsiteX2758" fmla="*/ 2527835 w 4144059"/>
              <a:gd name="connsiteY2758" fmla="*/ 10470 h 4480051"/>
              <a:gd name="connsiteX2759" fmla="*/ 2604424 w 4144059"/>
              <a:gd name="connsiteY2759" fmla="*/ 24769 h 4480051"/>
              <a:gd name="connsiteX2760" fmla="*/ 2544626 w 4144059"/>
              <a:gd name="connsiteY2760" fmla="*/ 56071 h 4480051"/>
              <a:gd name="connsiteX2761" fmla="*/ 2525351 w 4144059"/>
              <a:gd name="connsiteY2761" fmla="*/ 103227 h 4480051"/>
              <a:gd name="connsiteX2762" fmla="*/ 2551364 w 4144059"/>
              <a:gd name="connsiteY2762" fmla="*/ 104884 h 4480051"/>
              <a:gd name="connsiteX2763" fmla="*/ 2531689 w 4144059"/>
              <a:gd name="connsiteY2763" fmla="*/ 147165 h 4480051"/>
              <a:gd name="connsiteX2764" fmla="*/ 2534347 w 4144059"/>
              <a:gd name="connsiteY2764" fmla="*/ 153459 h 4480051"/>
              <a:gd name="connsiteX2765" fmla="*/ 2528621 w 4144059"/>
              <a:gd name="connsiteY2765" fmla="*/ 158682 h 4480051"/>
              <a:gd name="connsiteX2766" fmla="*/ 2513950 w 4144059"/>
              <a:gd name="connsiteY2766" fmla="*/ 161163 h 4480051"/>
              <a:gd name="connsiteX2767" fmla="*/ 2522411 w 4144059"/>
              <a:gd name="connsiteY2767" fmla="*/ 164345 h 4480051"/>
              <a:gd name="connsiteX2768" fmla="*/ 2528621 w 4144059"/>
              <a:gd name="connsiteY2768" fmla="*/ 158682 h 4480051"/>
              <a:gd name="connsiteX2769" fmla="*/ 2536024 w 4144059"/>
              <a:gd name="connsiteY2769" fmla="*/ 157430 h 4480051"/>
              <a:gd name="connsiteX2770" fmla="*/ 2534347 w 4144059"/>
              <a:gd name="connsiteY2770" fmla="*/ 153459 h 4480051"/>
              <a:gd name="connsiteX2771" fmla="*/ 2537023 w 4144059"/>
              <a:gd name="connsiteY2771" fmla="*/ 151019 h 4480051"/>
              <a:gd name="connsiteX2772" fmla="*/ 2556085 w 4144059"/>
              <a:gd name="connsiteY2772" fmla="*/ 132115 h 4480051"/>
              <a:gd name="connsiteX2773" fmla="*/ 2571739 w 4144059"/>
              <a:gd name="connsiteY2773" fmla="*/ 122389 h 4480051"/>
              <a:gd name="connsiteX2774" fmla="*/ 2572908 w 4144059"/>
              <a:gd name="connsiteY2774" fmla="*/ 123761 h 4480051"/>
              <a:gd name="connsiteX2775" fmla="*/ 2596551 w 4144059"/>
              <a:gd name="connsiteY2775" fmla="*/ 121464 h 4480051"/>
              <a:gd name="connsiteX2776" fmla="*/ 2588519 w 4144059"/>
              <a:gd name="connsiteY2776" fmla="*/ 119844 h 4480051"/>
              <a:gd name="connsiteX2777" fmla="*/ 2577260 w 4144059"/>
              <a:gd name="connsiteY2777" fmla="*/ 117369 h 4480051"/>
              <a:gd name="connsiteX2778" fmla="*/ 2573736 w 4144059"/>
              <a:gd name="connsiteY2778" fmla="*/ 110754 h 4480051"/>
              <a:gd name="connsiteX2779" fmla="*/ 2566490 w 4144059"/>
              <a:gd name="connsiteY2779" fmla="*/ 114908 h 4480051"/>
              <a:gd name="connsiteX2780" fmla="*/ 2564720 w 4144059"/>
              <a:gd name="connsiteY2780" fmla="*/ 114500 h 4480051"/>
              <a:gd name="connsiteX2781" fmla="*/ 2561934 w 4144059"/>
              <a:gd name="connsiteY2781" fmla="*/ 113694 h 4480051"/>
              <a:gd name="connsiteX2782" fmla="*/ 2565130 w 4144059"/>
              <a:gd name="connsiteY2782" fmla="*/ 115687 h 4480051"/>
              <a:gd name="connsiteX2783" fmla="*/ 2563904 w 4144059"/>
              <a:gd name="connsiteY2783" fmla="*/ 116390 h 4480051"/>
              <a:gd name="connsiteX2784" fmla="*/ 2558929 w 4144059"/>
              <a:gd name="connsiteY2784" fmla="*/ 86956 h 4480051"/>
              <a:gd name="connsiteX2785" fmla="*/ 2579035 w 4144059"/>
              <a:gd name="connsiteY2785" fmla="*/ 80530 h 4480051"/>
              <a:gd name="connsiteX2786" fmla="*/ 2606707 w 4144059"/>
              <a:gd name="connsiteY2786" fmla="*/ 56171 h 4480051"/>
              <a:gd name="connsiteX2787" fmla="*/ 2652205 w 4144059"/>
              <a:gd name="connsiteY2787" fmla="*/ 101464 h 4480051"/>
              <a:gd name="connsiteX2788" fmla="*/ 2696459 w 4144059"/>
              <a:gd name="connsiteY2788" fmla="*/ 139393 h 4480051"/>
              <a:gd name="connsiteX2789" fmla="*/ 2692315 w 4144059"/>
              <a:gd name="connsiteY2789" fmla="*/ 150690 h 4480051"/>
              <a:gd name="connsiteX2790" fmla="*/ 2675939 w 4144059"/>
              <a:gd name="connsiteY2790" fmla="*/ 179192 h 4480051"/>
              <a:gd name="connsiteX2791" fmla="*/ 2719367 w 4144059"/>
              <a:gd name="connsiteY2791" fmla="*/ 176393 h 4480051"/>
              <a:gd name="connsiteX2792" fmla="*/ 2743516 w 4144059"/>
              <a:gd name="connsiteY2792" fmla="*/ 220749 h 4480051"/>
              <a:gd name="connsiteX2793" fmla="*/ 2741442 w 4144059"/>
              <a:gd name="connsiteY2793" fmla="*/ 280136 h 4480051"/>
              <a:gd name="connsiteX2794" fmla="*/ 2766629 w 4144059"/>
              <a:gd name="connsiteY2794" fmla="*/ 241063 h 4480051"/>
              <a:gd name="connsiteX2795" fmla="*/ 2799173 w 4144059"/>
              <a:gd name="connsiteY2795" fmla="*/ 308222 h 4480051"/>
              <a:gd name="connsiteX2796" fmla="*/ 2785387 w 4144059"/>
              <a:gd name="connsiteY2796" fmla="*/ 289358 h 4480051"/>
              <a:gd name="connsiteX2797" fmla="*/ 2778444 w 4144059"/>
              <a:gd name="connsiteY2797" fmla="*/ 257231 h 4480051"/>
              <a:gd name="connsiteX2798" fmla="*/ 2784039 w 4144059"/>
              <a:gd name="connsiteY2798" fmla="*/ 236607 h 4480051"/>
              <a:gd name="connsiteX2799" fmla="*/ 2811365 w 4144059"/>
              <a:gd name="connsiteY2799" fmla="*/ 190478 h 4480051"/>
              <a:gd name="connsiteX2800" fmla="*/ 2811182 w 4144059"/>
              <a:gd name="connsiteY2800" fmla="*/ 188306 h 4480051"/>
              <a:gd name="connsiteX2801" fmla="*/ 2814612 w 4144059"/>
              <a:gd name="connsiteY2801" fmla="*/ 193594 h 4480051"/>
              <a:gd name="connsiteX2802" fmla="*/ 2811398 w 4144059"/>
              <a:gd name="connsiteY2802" fmla="*/ 183543 h 4480051"/>
              <a:gd name="connsiteX2803" fmla="*/ 2810943 w 4144059"/>
              <a:gd name="connsiteY2803" fmla="*/ 185483 h 4480051"/>
              <a:gd name="connsiteX2804" fmla="*/ 2810156 w 4144059"/>
              <a:gd name="connsiteY2804" fmla="*/ 176184 h 4480051"/>
              <a:gd name="connsiteX2805" fmla="*/ 2783624 w 4144059"/>
              <a:gd name="connsiteY2805" fmla="*/ 162504 h 4480051"/>
              <a:gd name="connsiteX2806" fmla="*/ 2796371 w 4144059"/>
              <a:gd name="connsiteY2806" fmla="*/ 157320 h 4480051"/>
              <a:gd name="connsiteX2807" fmla="*/ 2812538 w 4144059"/>
              <a:gd name="connsiteY2807" fmla="*/ 145505 h 4480051"/>
              <a:gd name="connsiteX2808" fmla="*/ 2829948 w 4144059"/>
              <a:gd name="connsiteY2808" fmla="*/ 141049 h 4480051"/>
              <a:gd name="connsiteX2809" fmla="*/ 2846430 w 4144059"/>
              <a:gd name="connsiteY2809" fmla="*/ 157942 h 4480051"/>
              <a:gd name="connsiteX2810" fmla="*/ 2861662 w 4144059"/>
              <a:gd name="connsiteY2810" fmla="*/ 167478 h 4480051"/>
              <a:gd name="connsiteX2811" fmla="*/ 2869538 w 4144059"/>
              <a:gd name="connsiteY2811" fmla="*/ 178256 h 4480051"/>
              <a:gd name="connsiteX2812" fmla="*/ 2881354 w 4144059"/>
              <a:gd name="connsiteY2812" fmla="*/ 194424 h 4480051"/>
              <a:gd name="connsiteX2813" fmla="*/ 2880631 w 4144059"/>
              <a:gd name="connsiteY2813" fmla="*/ 199088 h 4480051"/>
              <a:gd name="connsiteX2814" fmla="*/ 2866951 w 4144059"/>
              <a:gd name="connsiteY2814" fmla="*/ 225620 h 4480051"/>
              <a:gd name="connsiteX2815" fmla="*/ 2828915 w 4144059"/>
              <a:gd name="connsiteY2815" fmla="*/ 224478 h 4480051"/>
              <a:gd name="connsiteX2816" fmla="*/ 2828501 w 4144059"/>
              <a:gd name="connsiteY2816" fmla="*/ 257851 h 4480051"/>
              <a:gd name="connsiteX2817" fmla="*/ 2848194 w 4144059"/>
              <a:gd name="connsiteY2817" fmla="*/ 284797 h 4480051"/>
              <a:gd name="connsiteX2818" fmla="*/ 2860423 w 4144059"/>
              <a:gd name="connsiteY2818" fmla="*/ 267593 h 4480051"/>
              <a:gd name="connsiteX2819" fmla="*/ 2899184 w 4144059"/>
              <a:gd name="connsiteY2819" fmla="*/ 264068 h 4480051"/>
              <a:gd name="connsiteX2820" fmla="*/ 2939085 w 4144059"/>
              <a:gd name="connsiteY2820" fmla="*/ 222510 h 4480051"/>
              <a:gd name="connsiteX2821" fmla="*/ 2959294 w 4144059"/>
              <a:gd name="connsiteY2821" fmla="*/ 261476 h 4480051"/>
              <a:gd name="connsiteX2822" fmla="*/ 2970281 w 4144059"/>
              <a:gd name="connsiteY2822" fmla="*/ 236912 h 4480051"/>
              <a:gd name="connsiteX2823" fmla="*/ 3001789 w 4144059"/>
              <a:gd name="connsiteY2823" fmla="*/ 280026 h 4480051"/>
              <a:gd name="connsiteX2824" fmla="*/ 2990079 w 4144059"/>
              <a:gd name="connsiteY2824" fmla="*/ 309254 h 4480051"/>
              <a:gd name="connsiteX2825" fmla="*/ 2979092 w 4144059"/>
              <a:gd name="connsiteY2825" fmla="*/ 333818 h 4480051"/>
              <a:gd name="connsiteX2826" fmla="*/ 2967171 w 4144059"/>
              <a:gd name="connsiteY2826" fmla="*/ 272254 h 4480051"/>
              <a:gd name="connsiteX2827" fmla="*/ 2907578 w 4144059"/>
              <a:gd name="connsiteY2827" fmla="*/ 286872 h 4480051"/>
              <a:gd name="connsiteX2828" fmla="*/ 2907890 w 4144059"/>
              <a:gd name="connsiteY2828" fmla="*/ 315578 h 4480051"/>
              <a:gd name="connsiteX2829" fmla="*/ 2881152 w 4144059"/>
              <a:gd name="connsiteY2829" fmla="*/ 318583 h 4480051"/>
              <a:gd name="connsiteX2830" fmla="*/ 2885296 w 4144059"/>
              <a:gd name="connsiteY2830" fmla="*/ 307286 h 4480051"/>
              <a:gd name="connsiteX2831" fmla="*/ 2859283 w 4144059"/>
              <a:gd name="connsiteY2831" fmla="*/ 305630 h 4480051"/>
              <a:gd name="connsiteX2832" fmla="*/ 2875763 w 4144059"/>
              <a:gd name="connsiteY2832" fmla="*/ 322521 h 4480051"/>
              <a:gd name="connsiteX2833" fmla="*/ 2857213 w 4144059"/>
              <a:gd name="connsiteY2833" fmla="*/ 365016 h 4480051"/>
              <a:gd name="connsiteX2834" fmla="*/ 2837521 w 4144059"/>
              <a:gd name="connsiteY2834" fmla="*/ 338070 h 4480051"/>
              <a:gd name="connsiteX2835" fmla="*/ 2846861 w 4144059"/>
              <a:gd name="connsiteY2835" fmla="*/ 372062 h 4480051"/>
              <a:gd name="connsiteX2836" fmla="*/ 2847469 w 4144059"/>
              <a:gd name="connsiteY2836" fmla="*/ 387460 h 4480051"/>
              <a:gd name="connsiteX2837" fmla="*/ 2843649 w 4144059"/>
              <a:gd name="connsiteY2837" fmla="*/ 388879 h 4480051"/>
              <a:gd name="connsiteX2838" fmla="*/ 2838867 w 4144059"/>
              <a:gd name="connsiteY2838" fmla="*/ 390823 h 4480051"/>
              <a:gd name="connsiteX2839" fmla="*/ 2847503 w 4144059"/>
              <a:gd name="connsiteY2839" fmla="*/ 388321 h 4480051"/>
              <a:gd name="connsiteX2840" fmla="*/ 2847469 w 4144059"/>
              <a:gd name="connsiteY2840" fmla="*/ 387460 h 4480051"/>
              <a:gd name="connsiteX2841" fmla="*/ 2850660 w 4144059"/>
              <a:gd name="connsiteY2841" fmla="*/ 386275 h 4480051"/>
              <a:gd name="connsiteX2842" fmla="*/ 2869028 w 4144059"/>
              <a:gd name="connsiteY2842" fmla="*/ 381183 h 4480051"/>
              <a:gd name="connsiteX2843" fmla="*/ 2881881 w 4144059"/>
              <a:gd name="connsiteY2843" fmla="*/ 421395 h 4480051"/>
              <a:gd name="connsiteX2844" fmla="*/ 2907168 w 4144059"/>
              <a:gd name="connsiteY2844" fmla="*/ 427718 h 4480051"/>
              <a:gd name="connsiteX2845" fmla="*/ 2901673 w 4144059"/>
              <a:gd name="connsiteY2845" fmla="*/ 386260 h 4480051"/>
              <a:gd name="connsiteX2846" fmla="*/ 2931315 w 4144059"/>
              <a:gd name="connsiteY2846" fmla="*/ 364598 h 4480051"/>
              <a:gd name="connsiteX2847" fmla="*/ 2934631 w 4144059"/>
              <a:gd name="connsiteY2847" fmla="*/ 420046 h 4480051"/>
              <a:gd name="connsiteX2848" fmla="*/ 2943545 w 4144059"/>
              <a:gd name="connsiteY2848" fmla="*/ 454869 h 4480051"/>
              <a:gd name="connsiteX2849" fmla="*/ 2928310 w 4144059"/>
              <a:gd name="connsiteY2849" fmla="*/ 445336 h 4480051"/>
              <a:gd name="connsiteX2850" fmla="*/ 2888616 w 4144059"/>
              <a:gd name="connsiteY2850" fmla="*/ 470210 h 4480051"/>
              <a:gd name="connsiteX2851" fmla="*/ 2883955 w 4144059"/>
              <a:gd name="connsiteY2851" fmla="*/ 469484 h 4480051"/>
              <a:gd name="connsiteX2852" fmla="*/ 2910590 w 4144059"/>
              <a:gd name="connsiteY2852" fmla="*/ 528557 h 4480051"/>
              <a:gd name="connsiteX2853" fmla="*/ 2921056 w 4144059"/>
              <a:gd name="connsiteY2853" fmla="*/ 491975 h 4480051"/>
              <a:gd name="connsiteX2854" fmla="*/ 2898259 w 4144059"/>
              <a:gd name="connsiteY2854" fmla="*/ 607845 h 4480051"/>
              <a:gd name="connsiteX2855" fmla="*/ 2900127 w 4144059"/>
              <a:gd name="connsiteY2855" fmla="*/ 672620 h 4480051"/>
              <a:gd name="connsiteX2856" fmla="*/ 2881366 w 4144059"/>
              <a:gd name="connsiteY2856" fmla="*/ 731798 h 4480051"/>
              <a:gd name="connsiteX2857" fmla="*/ 2869760 w 4144059"/>
              <a:gd name="connsiteY2857" fmla="*/ 806419 h 4480051"/>
              <a:gd name="connsiteX2858" fmla="*/ 2853075 w 4144059"/>
              <a:gd name="connsiteY2858" fmla="*/ 806214 h 4480051"/>
              <a:gd name="connsiteX2859" fmla="*/ 2830900 w 4144059"/>
              <a:gd name="connsiteY2859" fmla="*/ 979501 h 4480051"/>
              <a:gd name="connsiteX2860" fmla="*/ 2821676 w 4144059"/>
              <a:gd name="connsiteY2860" fmla="*/ 1023443 h 4480051"/>
              <a:gd name="connsiteX2861" fmla="*/ 2818052 w 4144059"/>
              <a:gd name="connsiteY2861" fmla="*/ 1046762 h 4480051"/>
              <a:gd name="connsiteX2862" fmla="*/ 2777425 w 4144059"/>
              <a:gd name="connsiteY2862" fmla="*/ 1092987 h 4480051"/>
              <a:gd name="connsiteX2863" fmla="*/ 2765816 w 4144059"/>
              <a:gd name="connsiteY2863" fmla="*/ 1060135 h 4480051"/>
              <a:gd name="connsiteX2864" fmla="*/ 2742817 w 4144059"/>
              <a:gd name="connsiteY2864" fmla="*/ 1067639 h 4480051"/>
              <a:gd name="connsiteX2865" fmla="*/ 2728149 w 4144059"/>
              <a:gd name="connsiteY2865" fmla="*/ 1075376 h 4480051"/>
              <a:gd name="connsiteX2866" fmla="*/ 2720940 w 4144059"/>
              <a:gd name="connsiteY2866" fmla="*/ 1072258 h 4480051"/>
              <a:gd name="connsiteX2867" fmla="*/ 2714619 w 4144059"/>
              <a:gd name="connsiteY2867" fmla="*/ 1097548 h 4480051"/>
              <a:gd name="connsiteX2868" fmla="*/ 2684872 w 4144059"/>
              <a:gd name="connsiteY2868" fmla="*/ 1073816 h 4480051"/>
              <a:gd name="connsiteX2869" fmla="*/ 2654715 w 4144059"/>
              <a:gd name="connsiteY2869" fmla="*/ 1083455 h 4480051"/>
              <a:gd name="connsiteX2870" fmla="*/ 2675858 w 4144059"/>
              <a:gd name="connsiteY2870" fmla="*/ 1101073 h 4480051"/>
              <a:gd name="connsiteX2871" fmla="*/ 2633364 w 4144059"/>
              <a:gd name="connsiteY2871" fmla="*/ 1082523 h 4480051"/>
              <a:gd name="connsiteX2872" fmla="*/ 2630151 w 4144059"/>
              <a:gd name="connsiteY2872" fmla="*/ 1072467 h 4480051"/>
              <a:gd name="connsiteX2873" fmla="*/ 2628078 w 4144059"/>
              <a:gd name="connsiteY2873" fmla="*/ 1131855 h 4480051"/>
              <a:gd name="connsiteX2874" fmla="*/ 2603516 w 4144059"/>
              <a:gd name="connsiteY2874" fmla="*/ 1120871 h 4480051"/>
              <a:gd name="connsiteX2875" fmla="*/ 2611807 w 4144059"/>
              <a:gd name="connsiteY2875" fmla="*/ 1098277 h 4480051"/>
              <a:gd name="connsiteX2876" fmla="*/ 2581648 w 4144059"/>
              <a:gd name="connsiteY2876" fmla="*/ 1107914 h 4480051"/>
              <a:gd name="connsiteX2877" fmla="*/ 2544543 w 4144059"/>
              <a:gd name="connsiteY2877" fmla="*/ 1085426 h 4480051"/>
              <a:gd name="connsiteX2878" fmla="*/ 2510862 w 4144059"/>
              <a:gd name="connsiteY2878" fmla="*/ 1056304 h 4480051"/>
              <a:gd name="connsiteX2879" fmla="*/ 2515006 w 4144059"/>
              <a:gd name="connsiteY2879" fmla="*/ 1045008 h 4480051"/>
              <a:gd name="connsiteX2880" fmla="*/ 2530968 w 4144059"/>
              <a:gd name="connsiteY2880" fmla="*/ 1049878 h 4480051"/>
              <a:gd name="connsiteX2881" fmla="*/ 2515006 w 4144059"/>
              <a:gd name="connsiteY2881" fmla="*/ 1045008 h 4480051"/>
              <a:gd name="connsiteX2882" fmla="*/ 2476970 w 4144059"/>
              <a:gd name="connsiteY2882" fmla="*/ 1043867 h 4480051"/>
              <a:gd name="connsiteX2883" fmla="*/ 2530554 w 4144059"/>
              <a:gd name="connsiteY2883" fmla="*/ 1083250 h 4480051"/>
              <a:gd name="connsiteX2884" fmla="*/ 2477384 w 4144059"/>
              <a:gd name="connsiteY2884" fmla="*/ 1117971 h 4480051"/>
              <a:gd name="connsiteX2885" fmla="*/ 2476348 w 4144059"/>
              <a:gd name="connsiteY2885" fmla="*/ 1093925 h 4480051"/>
              <a:gd name="connsiteX2886" fmla="*/ 2497699 w 4144059"/>
              <a:gd name="connsiteY2886" fmla="*/ 1094857 h 4480051"/>
              <a:gd name="connsiteX2887" fmla="*/ 2477075 w 4144059"/>
              <a:gd name="connsiteY2887" fmla="*/ 1089262 h 4480051"/>
              <a:gd name="connsiteX2888" fmla="*/ 2411574 w 4144059"/>
              <a:gd name="connsiteY2888" fmla="*/ 1095794 h 4480051"/>
              <a:gd name="connsiteX2889" fmla="*/ 2415616 w 4144059"/>
              <a:gd name="connsiteY2889" fmla="*/ 1146577 h 4480051"/>
              <a:gd name="connsiteX2890" fmla="*/ 2372402 w 4144059"/>
              <a:gd name="connsiteY2890" fmla="*/ 1240166 h 4480051"/>
              <a:gd name="connsiteX2891" fmla="*/ 2347739 w 4144059"/>
              <a:gd name="connsiteY2891" fmla="*/ 1398735 h 4480051"/>
              <a:gd name="connsiteX2892" fmla="*/ 2352506 w 4144059"/>
              <a:gd name="connsiteY2892" fmla="*/ 1444856 h 4480051"/>
              <a:gd name="connsiteX2893" fmla="*/ 2349604 w 4144059"/>
              <a:gd name="connsiteY2893" fmla="*/ 1463511 h 4480051"/>
              <a:gd name="connsiteX2894" fmla="*/ 2331780 w 4144059"/>
              <a:gd name="connsiteY2894" fmla="*/ 1501339 h 4480051"/>
              <a:gd name="connsiteX2895" fmla="*/ 2324007 w 4144059"/>
              <a:gd name="connsiteY2895" fmla="*/ 1535954 h 4480051"/>
              <a:gd name="connsiteX2896" fmla="*/ 2318827 w 4144059"/>
              <a:gd name="connsiteY2896" fmla="*/ 1630682 h 4480051"/>
              <a:gd name="connsiteX2897" fmla="*/ 2274263 w 4144059"/>
              <a:gd name="connsiteY2897" fmla="*/ 1671517 h 4480051"/>
              <a:gd name="connsiteX2898" fmla="*/ 2244726 w 4144059"/>
              <a:gd name="connsiteY2898" fmla="*/ 1631099 h 4480051"/>
              <a:gd name="connsiteX2899" fmla="*/ 2284004 w 4144059"/>
              <a:gd name="connsiteY2899" fmla="*/ 1639596 h 4480051"/>
              <a:gd name="connsiteX2900" fmla="*/ 2263067 w 4144059"/>
              <a:gd name="connsiteY2900" fmla="*/ 1605292 h 4480051"/>
              <a:gd name="connsiteX2901" fmla="*/ 2247626 w 4144059"/>
              <a:gd name="connsiteY2901" fmla="*/ 1612444 h 4480051"/>
              <a:gd name="connsiteX2902" fmla="*/ 2252702 w 4144059"/>
              <a:gd name="connsiteY2902" fmla="*/ 1579797 h 4480051"/>
              <a:gd name="connsiteX2903" fmla="*/ 2237780 w 4144059"/>
              <a:gd name="connsiteY2903" fmla="*/ 1598970 h 4480051"/>
              <a:gd name="connsiteX2904" fmla="*/ 2227521 w 4144059"/>
              <a:gd name="connsiteY2904" fmla="*/ 1618871 h 4480051"/>
              <a:gd name="connsiteX2905" fmla="*/ 2232702 w 4144059"/>
              <a:gd name="connsiteY2905" fmla="*/ 1631619 h 4480051"/>
              <a:gd name="connsiteX2906" fmla="*/ 2173872 w 4144059"/>
              <a:gd name="connsiteY2906" fmla="*/ 1631159 h 4480051"/>
              <a:gd name="connsiteX2907" fmla="*/ 2169194 w 4144059"/>
              <a:gd name="connsiteY2907" fmla="*/ 1630934 h 4480051"/>
              <a:gd name="connsiteX2908" fmla="*/ 2168691 w 4144059"/>
              <a:gd name="connsiteY2908" fmla="*/ 1630730 h 4480051"/>
              <a:gd name="connsiteX2909" fmla="*/ 2168626 w 4144059"/>
              <a:gd name="connsiteY2909" fmla="*/ 1630907 h 4480051"/>
              <a:gd name="connsiteX2910" fmla="*/ 2169194 w 4144059"/>
              <a:gd name="connsiteY2910" fmla="*/ 1630934 h 4480051"/>
              <a:gd name="connsiteX2911" fmla="*/ 2170621 w 4144059"/>
              <a:gd name="connsiteY2911" fmla="*/ 1631514 h 4480051"/>
              <a:gd name="connsiteX2912" fmla="*/ 2141188 w 4144059"/>
              <a:gd name="connsiteY2912" fmla="*/ 1636489 h 4480051"/>
              <a:gd name="connsiteX2913" fmla="*/ 2139737 w 4144059"/>
              <a:gd name="connsiteY2913" fmla="*/ 1645817 h 4480051"/>
              <a:gd name="connsiteX2914" fmla="*/ 2074963 w 4144059"/>
              <a:gd name="connsiteY2914" fmla="*/ 1647685 h 4480051"/>
              <a:gd name="connsiteX2915" fmla="*/ 2010840 w 4144059"/>
              <a:gd name="connsiteY2915" fmla="*/ 1697596 h 4480051"/>
              <a:gd name="connsiteX2916" fmla="*/ 2010461 w 4144059"/>
              <a:gd name="connsiteY2916" fmla="*/ 1692378 h 4480051"/>
              <a:gd name="connsiteX2917" fmla="*/ 2011233 w 4144059"/>
              <a:gd name="connsiteY2917" fmla="*/ 1680576 h 4480051"/>
              <a:gd name="connsiteX2918" fmla="*/ 2015743 w 4144059"/>
              <a:gd name="connsiteY2918" fmla="*/ 1673329 h 4480051"/>
              <a:gd name="connsiteX2919" fmla="*/ 2026213 w 4144059"/>
              <a:gd name="connsiteY2919" fmla="*/ 1669360 h 4480051"/>
              <a:gd name="connsiteX2920" fmla="*/ 2031762 w 4144059"/>
              <a:gd name="connsiteY2920" fmla="*/ 1667698 h 4480051"/>
              <a:gd name="connsiteX2921" fmla="*/ 2033300 w 4144059"/>
              <a:gd name="connsiteY2921" fmla="*/ 1669866 h 4480051"/>
              <a:gd name="connsiteX2922" fmla="*/ 2042109 w 4144059"/>
              <a:gd name="connsiteY2922" fmla="*/ 1659293 h 4480051"/>
              <a:gd name="connsiteX2923" fmla="*/ 2036545 w 4144059"/>
              <a:gd name="connsiteY2923" fmla="*/ 1666265 h 4480051"/>
              <a:gd name="connsiteX2924" fmla="*/ 2031762 w 4144059"/>
              <a:gd name="connsiteY2924" fmla="*/ 1667698 h 4480051"/>
              <a:gd name="connsiteX2925" fmla="*/ 2014048 w 4144059"/>
              <a:gd name="connsiteY2925" fmla="*/ 1642726 h 4480051"/>
              <a:gd name="connsiteX2926" fmla="*/ 1993294 w 4144059"/>
              <a:gd name="connsiteY2926" fmla="*/ 1666033 h 4480051"/>
              <a:gd name="connsiteX2927" fmla="*/ 2012247 w 4144059"/>
              <a:gd name="connsiteY2927" fmla="*/ 1665099 h 4480051"/>
              <a:gd name="connsiteX2928" fmla="*/ 2011233 w 4144059"/>
              <a:gd name="connsiteY2928" fmla="*/ 1680576 h 4480051"/>
              <a:gd name="connsiteX2929" fmla="*/ 2009772 w 4144059"/>
              <a:gd name="connsiteY2929" fmla="*/ 1682923 h 4480051"/>
              <a:gd name="connsiteX2930" fmla="*/ 2010461 w 4144059"/>
              <a:gd name="connsiteY2930" fmla="*/ 1692378 h 4480051"/>
              <a:gd name="connsiteX2931" fmla="*/ 2010293 w 4144059"/>
              <a:gd name="connsiteY2931" fmla="*/ 1694947 h 4480051"/>
              <a:gd name="connsiteX2932" fmla="*/ 1978162 w 4144059"/>
              <a:gd name="connsiteY2932" fmla="*/ 1701892 h 4480051"/>
              <a:gd name="connsiteX2933" fmla="*/ 1925929 w 4144059"/>
              <a:gd name="connsiteY2933" fmla="*/ 1715263 h 4480051"/>
              <a:gd name="connsiteX2934" fmla="*/ 1890484 w 4144059"/>
              <a:gd name="connsiteY2934" fmla="*/ 1666759 h 4480051"/>
              <a:gd name="connsiteX2935" fmla="*/ 1899292 w 4144059"/>
              <a:gd name="connsiteY2935" fmla="*/ 1656187 h 4480051"/>
              <a:gd name="connsiteX2936" fmla="*/ 1890484 w 4144059"/>
              <a:gd name="connsiteY2936" fmla="*/ 1666759 h 4480051"/>
              <a:gd name="connsiteX2937" fmla="*/ 1845087 w 4144059"/>
              <a:gd name="connsiteY2937" fmla="*/ 1666865 h 4480051"/>
              <a:gd name="connsiteX2938" fmla="*/ 1873902 w 4144059"/>
              <a:gd name="connsiteY2938" fmla="*/ 1711947 h 4480051"/>
              <a:gd name="connsiteX2939" fmla="*/ 1843223 w 4144059"/>
              <a:gd name="connsiteY2939" fmla="*/ 1709565 h 4480051"/>
              <a:gd name="connsiteX2940" fmla="*/ 1839285 w 4144059"/>
              <a:gd name="connsiteY2940" fmla="*/ 1704176 h 4480051"/>
              <a:gd name="connsiteX2941" fmla="*/ 1821147 w 4144059"/>
              <a:gd name="connsiteY2941" fmla="*/ 1713295 h 4480051"/>
              <a:gd name="connsiteX2942" fmla="*/ 1770883 w 4144059"/>
              <a:gd name="connsiteY2942" fmla="*/ 1729361 h 4480051"/>
              <a:gd name="connsiteX2943" fmla="*/ 1777724 w 4144059"/>
              <a:gd name="connsiteY2943" fmla="*/ 1716095 h 4480051"/>
              <a:gd name="connsiteX2944" fmla="*/ 1736889 w 4144059"/>
              <a:gd name="connsiteY2944" fmla="*/ 1671530 h 4480051"/>
              <a:gd name="connsiteX2945" fmla="*/ 1725073 w 4144059"/>
              <a:gd name="connsiteY2945" fmla="*/ 1655362 h 4480051"/>
              <a:gd name="connsiteX2946" fmla="*/ 1695120 w 4144059"/>
              <a:gd name="connsiteY2946" fmla="*/ 1648314 h 4480051"/>
              <a:gd name="connsiteX2947" fmla="*/ 1669830 w 4144059"/>
              <a:gd name="connsiteY2947" fmla="*/ 1641993 h 4480051"/>
              <a:gd name="connsiteX2948" fmla="*/ 1695120 w 4144059"/>
              <a:gd name="connsiteY2948" fmla="*/ 1648314 h 4480051"/>
              <a:gd name="connsiteX2949" fmla="*/ 1666309 w 4144059"/>
              <a:gd name="connsiteY2949" fmla="*/ 1710706 h 4480051"/>
              <a:gd name="connsiteX2950" fmla="*/ 1655637 w 4144059"/>
              <a:gd name="connsiteY2950" fmla="*/ 1763979 h 4480051"/>
              <a:gd name="connsiteX2951" fmla="*/ 1621330 w 4144059"/>
              <a:gd name="connsiteY2951" fmla="*/ 1784914 h 4480051"/>
              <a:gd name="connsiteX2952" fmla="*/ 1597495 w 4144059"/>
              <a:gd name="connsiteY2952" fmla="*/ 1876739 h 4480051"/>
              <a:gd name="connsiteX2953" fmla="*/ 1562778 w 4144059"/>
              <a:gd name="connsiteY2953" fmla="*/ 1931050 h 4480051"/>
              <a:gd name="connsiteX2954" fmla="*/ 1542258 w 4144059"/>
              <a:gd name="connsiteY2954" fmla="*/ 1970848 h 4480051"/>
              <a:gd name="connsiteX2955" fmla="*/ 1517900 w 4144059"/>
              <a:gd name="connsiteY2955" fmla="*/ 1943176 h 4480051"/>
              <a:gd name="connsiteX2956" fmla="*/ 1522252 w 4144059"/>
              <a:gd name="connsiteY2956" fmla="*/ 1915193 h 4480051"/>
              <a:gd name="connsiteX2957" fmla="*/ 1494582 w 4144059"/>
              <a:gd name="connsiteY2957" fmla="*/ 1939550 h 4480051"/>
              <a:gd name="connsiteX2958" fmla="*/ 1511269 w 4144059"/>
              <a:gd name="connsiteY2958" fmla="*/ 1939755 h 4480051"/>
              <a:gd name="connsiteX2959" fmla="*/ 1517900 w 4144059"/>
              <a:gd name="connsiteY2959" fmla="*/ 1943176 h 4480051"/>
              <a:gd name="connsiteX2960" fmla="*/ 1526091 w 4144059"/>
              <a:gd name="connsiteY2960" fmla="*/ 1982663 h 4480051"/>
              <a:gd name="connsiteX2961" fmla="*/ 1500387 w 4144059"/>
              <a:gd name="connsiteY2961" fmla="*/ 2009714 h 4480051"/>
              <a:gd name="connsiteX2962" fmla="*/ 1479452 w 4144059"/>
              <a:gd name="connsiteY2962" fmla="*/ 1975409 h 4480051"/>
              <a:gd name="connsiteX2963" fmla="*/ 1486292 w 4144059"/>
              <a:gd name="connsiteY2963" fmla="*/ 1962143 h 4480051"/>
              <a:gd name="connsiteX2964" fmla="*/ 1464422 w 4144059"/>
              <a:gd name="connsiteY2964" fmla="*/ 1949188 h 4480051"/>
              <a:gd name="connsiteX2965" fmla="*/ 1494064 w 4144059"/>
              <a:gd name="connsiteY2965" fmla="*/ 1927526 h 4480051"/>
              <a:gd name="connsiteX2966" fmla="*/ 1464422 w 4144059"/>
              <a:gd name="connsiteY2966" fmla="*/ 1949188 h 4480051"/>
              <a:gd name="connsiteX2967" fmla="*/ 1413122 w 4144059"/>
              <a:gd name="connsiteY2967" fmla="*/ 1941209 h 4480051"/>
              <a:gd name="connsiteX2968" fmla="*/ 1393221 w 4144059"/>
              <a:gd name="connsiteY2968" fmla="*/ 1930950 h 4480051"/>
              <a:gd name="connsiteX2969" fmla="*/ 1393016 w 4144059"/>
              <a:gd name="connsiteY2969" fmla="*/ 1947635 h 4480051"/>
              <a:gd name="connsiteX2970" fmla="*/ 1373841 w 4144059"/>
              <a:gd name="connsiteY2970" fmla="*/ 1932711 h 4480051"/>
              <a:gd name="connsiteX2971" fmla="*/ 1331866 w 4144059"/>
              <a:gd name="connsiteY2971" fmla="*/ 1926185 h 4480051"/>
              <a:gd name="connsiteX2972" fmla="*/ 1345340 w 4144059"/>
              <a:gd name="connsiteY2972" fmla="*/ 1916337 h 4480051"/>
              <a:gd name="connsiteX2973" fmla="*/ 1266572 w 4144059"/>
              <a:gd name="connsiteY2973" fmla="*/ 1916029 h 4480051"/>
              <a:gd name="connsiteX2974" fmla="*/ 1262842 w 4144059"/>
              <a:gd name="connsiteY2974" fmla="*/ 2001428 h 4480051"/>
              <a:gd name="connsiteX2975" fmla="*/ 1237837 w 4144059"/>
              <a:gd name="connsiteY2975" fmla="*/ 2089783 h 4480051"/>
              <a:gd name="connsiteX2976" fmla="*/ 1230129 w 4144059"/>
              <a:gd name="connsiteY2976" fmla="*/ 2092618 h 4480051"/>
              <a:gd name="connsiteX2977" fmla="*/ 1226534 w 4144059"/>
              <a:gd name="connsiteY2977" fmla="*/ 2092359 h 4480051"/>
              <a:gd name="connsiteX2978" fmla="*/ 1226987 w 4144059"/>
              <a:gd name="connsiteY2978" fmla="*/ 2093772 h 4480051"/>
              <a:gd name="connsiteX2979" fmla="*/ 1230129 w 4144059"/>
              <a:gd name="connsiteY2979" fmla="*/ 2092618 h 4480051"/>
              <a:gd name="connsiteX2980" fmla="*/ 1239008 w 4144059"/>
              <a:gd name="connsiteY2980" fmla="*/ 2093255 h 4480051"/>
              <a:gd name="connsiteX2981" fmla="*/ 1238803 w 4144059"/>
              <a:gd name="connsiteY2981" fmla="*/ 2109940 h 4480051"/>
              <a:gd name="connsiteX2982" fmla="*/ 1225639 w 4144059"/>
              <a:gd name="connsiteY2982" fmla="*/ 2148493 h 4480051"/>
              <a:gd name="connsiteX2983" fmla="*/ 1220562 w 4144059"/>
              <a:gd name="connsiteY2983" fmla="*/ 2181141 h 4480051"/>
              <a:gd name="connsiteX2984" fmla="*/ 1210201 w 4144059"/>
              <a:gd name="connsiteY2984" fmla="*/ 2263121 h 4480051"/>
              <a:gd name="connsiteX2985" fmla="*/ 1208646 w 4144059"/>
              <a:gd name="connsiteY2985" fmla="*/ 2334529 h 4480051"/>
              <a:gd name="connsiteX2986" fmla="*/ 1191546 w 4144059"/>
              <a:gd name="connsiteY2986" fmla="*/ 2367695 h 4480051"/>
              <a:gd name="connsiteX2987" fmla="*/ 1179731 w 4144059"/>
              <a:gd name="connsiteY2987" fmla="*/ 2351528 h 4480051"/>
              <a:gd name="connsiteX2988" fmla="*/ 1191546 w 4144059"/>
              <a:gd name="connsiteY2988" fmla="*/ 2367695 h 4480051"/>
              <a:gd name="connsiteX2989" fmla="*/ 1200953 w 4144059"/>
              <a:gd name="connsiteY2989" fmla="*/ 2389755 h 4480051"/>
              <a:gd name="connsiteX2990" fmla="*/ 1194700 w 4144059"/>
              <a:gd name="connsiteY2990" fmla="*/ 2409974 h 4480051"/>
              <a:gd name="connsiteX2991" fmla="*/ 1192339 w 4144059"/>
              <a:gd name="connsiteY2991" fmla="*/ 2410805 h 4480051"/>
              <a:gd name="connsiteX2992" fmla="*/ 1152372 w 4144059"/>
              <a:gd name="connsiteY2992" fmla="*/ 2404592 h 4480051"/>
              <a:gd name="connsiteX2993" fmla="*/ 1163243 w 4144059"/>
              <a:gd name="connsiteY2993" fmla="*/ 2421059 h 4480051"/>
              <a:gd name="connsiteX2994" fmla="*/ 1192339 w 4144059"/>
              <a:gd name="connsiteY2994" fmla="*/ 2410805 h 4480051"/>
              <a:gd name="connsiteX2995" fmla="*/ 1194346 w 4144059"/>
              <a:gd name="connsiteY2995" fmla="*/ 2411118 h 4480051"/>
              <a:gd name="connsiteX2996" fmla="*/ 1194700 w 4144059"/>
              <a:gd name="connsiteY2996" fmla="*/ 2409974 h 4480051"/>
              <a:gd name="connsiteX2997" fmla="*/ 1197039 w 4144059"/>
              <a:gd name="connsiteY2997" fmla="*/ 2409150 h 4480051"/>
              <a:gd name="connsiteX2998" fmla="*/ 1120663 w 4144059"/>
              <a:gd name="connsiteY2998" fmla="*/ 2593113 h 4480051"/>
              <a:gd name="connsiteX2999" fmla="*/ 1124601 w 4144059"/>
              <a:gd name="connsiteY2999" fmla="*/ 2598503 h 4480051"/>
              <a:gd name="connsiteX3000" fmla="*/ 1087393 w 4144059"/>
              <a:gd name="connsiteY3000" fmla="*/ 2638092 h 4480051"/>
              <a:gd name="connsiteX3001" fmla="*/ 1076098 w 4144059"/>
              <a:gd name="connsiteY3001" fmla="*/ 2633949 h 4480051"/>
              <a:gd name="connsiteX3002" fmla="*/ 1062832 w 4144059"/>
              <a:gd name="connsiteY3002" fmla="*/ 2627109 h 4480051"/>
              <a:gd name="connsiteX3003" fmla="*/ 1006346 w 4144059"/>
              <a:gd name="connsiteY3003" fmla="*/ 2606381 h 4480051"/>
              <a:gd name="connsiteX3004" fmla="*/ 990489 w 4144059"/>
              <a:gd name="connsiteY3004" fmla="*/ 2646907 h 4480051"/>
              <a:gd name="connsiteX3005" fmla="*/ 978883 w 4144059"/>
              <a:gd name="connsiteY3005" fmla="*/ 2614052 h 4480051"/>
              <a:gd name="connsiteX3006" fmla="*/ 910687 w 4144059"/>
              <a:gd name="connsiteY3006" fmla="*/ 2622552 h 4480051"/>
              <a:gd name="connsiteX3007" fmla="*/ 884802 w 4144059"/>
              <a:gd name="connsiteY3007" fmla="*/ 2635656 h 4480051"/>
              <a:gd name="connsiteX3008" fmla="*/ 875445 w 4144059"/>
              <a:gd name="connsiteY3008" fmla="*/ 2631084 h 4480051"/>
              <a:gd name="connsiteX3009" fmla="*/ 872767 w 4144059"/>
              <a:gd name="connsiteY3009" fmla="*/ 2618744 h 4480051"/>
              <a:gd name="connsiteX3010" fmla="*/ 869231 w 4144059"/>
              <a:gd name="connsiteY3010" fmla="*/ 2628047 h 4480051"/>
              <a:gd name="connsiteX3011" fmla="*/ 875445 w 4144059"/>
              <a:gd name="connsiteY3011" fmla="*/ 2631084 h 4480051"/>
              <a:gd name="connsiteX3012" fmla="*/ 875659 w 4144059"/>
              <a:gd name="connsiteY3012" fmla="*/ 2632067 h 4480051"/>
              <a:gd name="connsiteX3013" fmla="*/ 882291 w 4144059"/>
              <a:gd name="connsiteY3013" fmla="*/ 2651572 h 4480051"/>
              <a:gd name="connsiteX3014" fmla="*/ 807150 w 4144059"/>
              <a:gd name="connsiteY3014" fmla="*/ 2627942 h 4480051"/>
              <a:gd name="connsiteX3015" fmla="*/ 770150 w 4144059"/>
              <a:gd name="connsiteY3015" fmla="*/ 2650850 h 4480051"/>
              <a:gd name="connsiteX3016" fmla="*/ 777081 w 4144059"/>
              <a:gd name="connsiteY3016" fmla="*/ 2650435 h 4480051"/>
              <a:gd name="connsiteX3017" fmla="*/ 786754 w 4144059"/>
              <a:gd name="connsiteY3017" fmla="*/ 2662340 h 4480051"/>
              <a:gd name="connsiteX3018" fmla="*/ 784572 w 4144059"/>
              <a:gd name="connsiteY3018" fmla="*/ 2668017 h 4480051"/>
              <a:gd name="connsiteX3019" fmla="*/ 779790 w 4144059"/>
              <a:gd name="connsiteY3019" fmla="*/ 2681007 h 4480051"/>
              <a:gd name="connsiteX3020" fmla="*/ 754191 w 4144059"/>
              <a:gd name="connsiteY3020" fmla="*/ 2645978 h 4480051"/>
              <a:gd name="connsiteX3021" fmla="*/ 809534 w 4144059"/>
              <a:gd name="connsiteY3021" fmla="*/ 2597266 h 4480051"/>
              <a:gd name="connsiteX3022" fmla="*/ 805596 w 4144059"/>
              <a:gd name="connsiteY3022" fmla="*/ 2591877 h 4480051"/>
              <a:gd name="connsiteX3023" fmla="*/ 746028 w 4144059"/>
              <a:gd name="connsiteY3023" fmla="*/ 2603436 h 4480051"/>
              <a:gd name="connsiteX3024" fmla="*/ 719397 w 4144059"/>
              <a:gd name="connsiteY3024" fmla="*/ 2586209 h 4480051"/>
              <a:gd name="connsiteX3025" fmla="*/ 719392 w 4144059"/>
              <a:gd name="connsiteY3025" fmla="*/ 2585634 h 4480051"/>
              <a:gd name="connsiteX3026" fmla="*/ 719752 w 4144059"/>
              <a:gd name="connsiteY3026" fmla="*/ 2585331 h 4480051"/>
              <a:gd name="connsiteX3027" fmla="*/ 728917 w 4144059"/>
              <a:gd name="connsiteY3027" fmla="*/ 2584614 h 4480051"/>
              <a:gd name="connsiteX3028" fmla="*/ 729004 w 4144059"/>
              <a:gd name="connsiteY3028" fmla="*/ 2577574 h 4480051"/>
              <a:gd name="connsiteX3029" fmla="*/ 719752 w 4144059"/>
              <a:gd name="connsiteY3029" fmla="*/ 2585331 h 4480051"/>
              <a:gd name="connsiteX3030" fmla="*/ 718225 w 4144059"/>
              <a:gd name="connsiteY3030" fmla="*/ 2585452 h 4480051"/>
              <a:gd name="connsiteX3031" fmla="*/ 719397 w 4144059"/>
              <a:gd name="connsiteY3031" fmla="*/ 2586209 h 4480051"/>
              <a:gd name="connsiteX3032" fmla="*/ 719445 w 4144059"/>
              <a:gd name="connsiteY3032" fmla="*/ 2591538 h 4480051"/>
              <a:gd name="connsiteX3033" fmla="*/ 722684 w 4144059"/>
              <a:gd name="connsiteY3033" fmla="*/ 2602864 h 4480051"/>
              <a:gd name="connsiteX3034" fmla="*/ 714390 w 4144059"/>
              <a:gd name="connsiteY3034" fmla="*/ 2625461 h 4480051"/>
              <a:gd name="connsiteX3035" fmla="*/ 708898 w 4144059"/>
              <a:gd name="connsiteY3035" fmla="*/ 2584001 h 4480051"/>
              <a:gd name="connsiteX3036" fmla="*/ 688274 w 4144059"/>
              <a:gd name="connsiteY3036" fmla="*/ 2578407 h 4480051"/>
              <a:gd name="connsiteX3037" fmla="*/ 676355 w 4144059"/>
              <a:gd name="connsiteY3037" fmla="*/ 2624319 h 4480051"/>
              <a:gd name="connsiteX3038" fmla="*/ 684127 w 4144059"/>
              <a:gd name="connsiteY3038" fmla="*/ 2589704 h 4480051"/>
              <a:gd name="connsiteX3039" fmla="*/ 616969 w 4144059"/>
              <a:gd name="connsiteY3039" fmla="*/ 2622248 h 4480051"/>
              <a:gd name="connsiteX3040" fmla="*/ 665370 w 4144059"/>
              <a:gd name="connsiteY3040" fmla="*/ 2648880 h 4480051"/>
              <a:gd name="connsiteX3041" fmla="*/ 717709 w 4144059"/>
              <a:gd name="connsiteY3041" fmla="*/ 2680907 h 4480051"/>
              <a:gd name="connsiteX3042" fmla="*/ 684337 w 4144059"/>
              <a:gd name="connsiteY3042" fmla="*/ 2680493 h 4480051"/>
              <a:gd name="connsiteX3043" fmla="*/ 647543 w 4144059"/>
              <a:gd name="connsiteY3043" fmla="*/ 2686711 h 4480051"/>
              <a:gd name="connsiteX3044" fmla="*/ 641845 w 4144059"/>
              <a:gd name="connsiteY3044" fmla="*/ 2661941 h 4480051"/>
              <a:gd name="connsiteX3045" fmla="*/ 575615 w 4144059"/>
              <a:gd name="connsiteY3045" fmla="*/ 2565660 h 4480051"/>
              <a:gd name="connsiteX3046" fmla="*/ 544730 w 4144059"/>
              <a:gd name="connsiteY3046" fmla="*/ 2472487 h 4480051"/>
              <a:gd name="connsiteX3047" fmla="*/ 503866 w 4144059"/>
              <a:gd name="connsiteY3047" fmla="*/ 2443445 h 4480051"/>
              <a:gd name="connsiteX3048" fmla="*/ 503586 w 4144059"/>
              <a:gd name="connsiteY3048" fmla="*/ 2441020 h 4480051"/>
              <a:gd name="connsiteX3049" fmla="*/ 509803 w 4144059"/>
              <a:gd name="connsiteY3049" fmla="*/ 2436008 h 4480051"/>
              <a:gd name="connsiteX3050" fmla="*/ 503453 w 4144059"/>
              <a:gd name="connsiteY3050" fmla="*/ 2439873 h 4480051"/>
              <a:gd name="connsiteX3051" fmla="*/ 503586 w 4144059"/>
              <a:gd name="connsiteY3051" fmla="*/ 2441020 h 4480051"/>
              <a:gd name="connsiteX3052" fmla="*/ 502975 w 4144059"/>
              <a:gd name="connsiteY3052" fmla="*/ 2441513 h 4480051"/>
              <a:gd name="connsiteX3053" fmla="*/ 501511 w 4144059"/>
              <a:gd name="connsiteY3053" fmla="*/ 2458602 h 4480051"/>
              <a:gd name="connsiteX3054" fmla="*/ 465133 w 4144059"/>
              <a:gd name="connsiteY3054" fmla="*/ 2431447 h 4480051"/>
              <a:gd name="connsiteX3055" fmla="*/ 447305 w 4144059"/>
              <a:gd name="connsiteY3055" fmla="*/ 2469277 h 4480051"/>
              <a:gd name="connsiteX3056" fmla="*/ 449484 w 4144059"/>
              <a:gd name="connsiteY3056" fmla="*/ 2455287 h 4480051"/>
              <a:gd name="connsiteX3057" fmla="*/ 411844 w 4144059"/>
              <a:gd name="connsiteY3057" fmla="*/ 2454954 h 4480051"/>
              <a:gd name="connsiteX3058" fmla="*/ 402144 w 4144059"/>
              <a:gd name="connsiteY3058" fmla="*/ 2459533 h 4480051"/>
              <a:gd name="connsiteX3059" fmla="*/ 401396 w 4144059"/>
              <a:gd name="connsiteY3059" fmla="*/ 2457360 h 4480051"/>
              <a:gd name="connsiteX3060" fmla="*/ 397457 w 4144059"/>
              <a:gd name="connsiteY3060" fmla="*/ 2451971 h 4480051"/>
              <a:gd name="connsiteX3061" fmla="*/ 398700 w 4144059"/>
              <a:gd name="connsiteY3061" fmla="*/ 2459331 h 4480051"/>
              <a:gd name="connsiteX3062" fmla="*/ 379319 w 4144059"/>
              <a:gd name="connsiteY3062" fmla="*/ 2461091 h 4480051"/>
              <a:gd name="connsiteX3063" fmla="*/ 362219 w 4144059"/>
              <a:gd name="connsiteY3063" fmla="*/ 2448936 h 4480051"/>
              <a:gd name="connsiteX3064" fmla="*/ 362988 w 4144059"/>
              <a:gd name="connsiteY3064" fmla="*/ 2446833 h 4480051"/>
              <a:gd name="connsiteX3065" fmla="*/ 364102 w 4144059"/>
              <a:gd name="connsiteY3065" fmla="*/ 2444246 h 4480051"/>
              <a:gd name="connsiteX3066" fmla="*/ 364096 w 4144059"/>
              <a:gd name="connsiteY3066" fmla="*/ 2443797 h 4480051"/>
              <a:gd name="connsiteX3067" fmla="*/ 362988 w 4144059"/>
              <a:gd name="connsiteY3067" fmla="*/ 2446833 h 4480051"/>
              <a:gd name="connsiteX3068" fmla="*/ 362115 w 4144059"/>
              <a:gd name="connsiteY3068" fmla="*/ 2448861 h 4480051"/>
              <a:gd name="connsiteX3069" fmla="*/ 362219 w 4144059"/>
              <a:gd name="connsiteY3069" fmla="*/ 2448936 h 4480051"/>
              <a:gd name="connsiteX3070" fmla="*/ 360846 w 4144059"/>
              <a:gd name="connsiteY3070" fmla="*/ 2452697 h 4480051"/>
              <a:gd name="connsiteX3071" fmla="*/ 353098 w 4144059"/>
              <a:gd name="connsiteY3071" fmla="*/ 2476121 h 4480051"/>
              <a:gd name="connsiteX3072" fmla="*/ 345430 w 4144059"/>
              <a:gd name="connsiteY3072" fmla="*/ 2448656 h 4480051"/>
              <a:gd name="connsiteX3073" fmla="*/ 335308 w 4144059"/>
              <a:gd name="connsiteY3073" fmla="*/ 2444619 h 4480051"/>
              <a:gd name="connsiteX3074" fmla="*/ 334220 w 4144059"/>
              <a:gd name="connsiteY3074" fmla="*/ 2443412 h 4480051"/>
              <a:gd name="connsiteX3075" fmla="*/ 334697 w 4144059"/>
              <a:gd name="connsiteY3075" fmla="*/ 2437706 h 4480051"/>
              <a:gd name="connsiteX3076" fmla="*/ 336874 w 4144059"/>
              <a:gd name="connsiteY3076" fmla="*/ 2434562 h 4480051"/>
              <a:gd name="connsiteX3077" fmla="*/ 349782 w 4144059"/>
              <a:gd name="connsiteY3077" fmla="*/ 2420673 h 4480051"/>
              <a:gd name="connsiteX3078" fmla="*/ 335505 w 4144059"/>
              <a:gd name="connsiteY3078" fmla="*/ 2428004 h 4480051"/>
              <a:gd name="connsiteX3079" fmla="*/ 334697 w 4144059"/>
              <a:gd name="connsiteY3079" fmla="*/ 2437706 h 4480051"/>
              <a:gd name="connsiteX3080" fmla="*/ 332253 w 4144059"/>
              <a:gd name="connsiteY3080" fmla="*/ 2441233 h 4480051"/>
              <a:gd name="connsiteX3081" fmla="*/ 334220 w 4144059"/>
              <a:gd name="connsiteY3081" fmla="*/ 2443412 h 4480051"/>
              <a:gd name="connsiteX3082" fmla="*/ 334129 w 4144059"/>
              <a:gd name="connsiteY3082" fmla="*/ 2444510 h 4480051"/>
              <a:gd name="connsiteX3083" fmla="*/ 309362 w 4144059"/>
              <a:gd name="connsiteY3083" fmla="*/ 2450212 h 4480051"/>
              <a:gd name="connsiteX3084" fmla="*/ 290705 w 4144059"/>
              <a:gd name="connsiteY3084" fmla="*/ 2447311 h 4480051"/>
              <a:gd name="connsiteX3085" fmla="*/ 286767 w 4144059"/>
              <a:gd name="connsiteY3085" fmla="*/ 2441921 h 4480051"/>
              <a:gd name="connsiteX3086" fmla="*/ 284280 w 4144059"/>
              <a:gd name="connsiteY3086" fmla="*/ 2427204 h 4480051"/>
              <a:gd name="connsiteX3087" fmla="*/ 243342 w 4144059"/>
              <a:gd name="connsiteY3087" fmla="*/ 2444718 h 4480051"/>
              <a:gd name="connsiteX3088" fmla="*/ 209967 w 4144059"/>
              <a:gd name="connsiteY3088" fmla="*/ 2444306 h 4480051"/>
              <a:gd name="connsiteX3089" fmla="*/ 240441 w 4144059"/>
              <a:gd name="connsiteY3089" fmla="*/ 2463374 h 4480051"/>
              <a:gd name="connsiteX3090" fmla="*/ 181779 w 4144059"/>
              <a:gd name="connsiteY3090" fmla="*/ 2456639 h 4480051"/>
              <a:gd name="connsiteX3091" fmla="*/ 176287 w 4144059"/>
              <a:gd name="connsiteY3091" fmla="*/ 2415184 h 4480051"/>
              <a:gd name="connsiteX3092" fmla="*/ 169860 w 4144059"/>
              <a:gd name="connsiteY3092" fmla="*/ 2395078 h 4480051"/>
              <a:gd name="connsiteX3093" fmla="*/ 123844 w 4144059"/>
              <a:gd name="connsiteY3093" fmla="*/ 2445241 h 4480051"/>
              <a:gd name="connsiteX3094" fmla="*/ 96793 w 4144059"/>
              <a:gd name="connsiteY3094" fmla="*/ 2419538 h 4480051"/>
              <a:gd name="connsiteX3095" fmla="*/ 57309 w 4144059"/>
              <a:gd name="connsiteY3095" fmla="*/ 2427727 h 4480051"/>
              <a:gd name="connsiteX3096" fmla="*/ 27876 w 4144059"/>
              <a:gd name="connsiteY3096" fmla="*/ 2432702 h 4480051"/>
              <a:gd name="connsiteX3097" fmla="*/ 819 w 4144059"/>
              <a:gd name="connsiteY3097" fmla="*/ 2192048 h 4480051"/>
              <a:gd name="connsiteX3098" fmla="*/ 16883 w 4144059"/>
              <a:gd name="connsiteY3098" fmla="*/ 2134839 h 4480051"/>
              <a:gd name="connsiteX3099" fmla="*/ 15326 w 4144059"/>
              <a:gd name="connsiteY3099" fmla="*/ 2098772 h 4480051"/>
              <a:gd name="connsiteX3100" fmla="*/ 31908 w 4144059"/>
              <a:gd name="connsiteY3100" fmla="*/ 2053584 h 4480051"/>
              <a:gd name="connsiteX3101" fmla="*/ 62789 w 4144059"/>
              <a:gd name="connsiteY3101" fmla="*/ 1931807 h 4480051"/>
              <a:gd name="connsiteX3102" fmla="*/ 68591 w 4144059"/>
              <a:gd name="connsiteY3102" fmla="*/ 1894496 h 4480051"/>
              <a:gd name="connsiteX3103" fmla="*/ 65792 w 4144059"/>
              <a:gd name="connsiteY3103" fmla="*/ 1851074 h 4480051"/>
              <a:gd name="connsiteX3104" fmla="*/ 93165 w 4144059"/>
              <a:gd name="connsiteY3104" fmla="*/ 1839207 h 4480051"/>
              <a:gd name="connsiteX3105" fmla="*/ 105369 w 4144059"/>
              <a:gd name="connsiteY3105" fmla="*/ 1822676 h 4480051"/>
              <a:gd name="connsiteX3106" fmla="*/ 108062 w 4144059"/>
              <a:gd name="connsiteY3106" fmla="*/ 1825068 h 4480051"/>
              <a:gd name="connsiteX3107" fmla="*/ 109973 w 4144059"/>
              <a:gd name="connsiteY3107" fmla="*/ 1828718 h 4480051"/>
              <a:gd name="connsiteX3108" fmla="*/ 109725 w 4144059"/>
              <a:gd name="connsiteY3108" fmla="*/ 1831227 h 4480051"/>
              <a:gd name="connsiteX3109" fmla="*/ 107975 w 4144059"/>
              <a:gd name="connsiteY3109" fmla="*/ 1840912 h 4480051"/>
              <a:gd name="connsiteX3110" fmla="*/ 110460 w 4144059"/>
              <a:gd name="connsiteY3110" fmla="*/ 1855632 h 4480051"/>
              <a:gd name="connsiteX3111" fmla="*/ 118546 w 4144059"/>
              <a:gd name="connsiteY3111" fmla="*/ 1849722 h 4480051"/>
              <a:gd name="connsiteX3112" fmla="*/ 137407 w 4144059"/>
              <a:gd name="connsiteY3112" fmla="*/ 1835939 h 4480051"/>
              <a:gd name="connsiteX3113" fmla="*/ 118546 w 4144059"/>
              <a:gd name="connsiteY3113" fmla="*/ 1849722 h 4480051"/>
              <a:gd name="connsiteX3114" fmla="*/ 109102 w 4144059"/>
              <a:gd name="connsiteY3114" fmla="*/ 1837506 h 4480051"/>
              <a:gd name="connsiteX3115" fmla="*/ 109725 w 4144059"/>
              <a:gd name="connsiteY3115" fmla="*/ 1831227 h 4480051"/>
              <a:gd name="connsiteX3116" fmla="*/ 110125 w 4144059"/>
              <a:gd name="connsiteY3116" fmla="*/ 1829008 h 4480051"/>
              <a:gd name="connsiteX3117" fmla="*/ 109973 w 4144059"/>
              <a:gd name="connsiteY3117" fmla="*/ 1828718 h 4480051"/>
              <a:gd name="connsiteX3118" fmla="*/ 110152 w 4144059"/>
              <a:gd name="connsiteY3118" fmla="*/ 1826923 h 4480051"/>
              <a:gd name="connsiteX3119" fmla="*/ 108062 w 4144059"/>
              <a:gd name="connsiteY3119" fmla="*/ 1825068 h 4480051"/>
              <a:gd name="connsiteX3120" fmla="*/ 106213 w 4144059"/>
              <a:gd name="connsiteY3120" fmla="*/ 1821534 h 4480051"/>
              <a:gd name="connsiteX3121" fmla="*/ 105369 w 4144059"/>
              <a:gd name="connsiteY3121" fmla="*/ 1822676 h 4480051"/>
              <a:gd name="connsiteX3122" fmla="*/ 99658 w 4144059"/>
              <a:gd name="connsiteY3122" fmla="*/ 1817603 h 4480051"/>
              <a:gd name="connsiteX3123" fmla="*/ 86934 w 4144059"/>
              <a:gd name="connsiteY3123" fmla="*/ 1761216 h 4480051"/>
              <a:gd name="connsiteX3124" fmla="*/ 108077 w 4144059"/>
              <a:gd name="connsiteY3124" fmla="*/ 1778834 h 4480051"/>
              <a:gd name="connsiteX3125" fmla="*/ 95640 w 4144059"/>
              <a:gd name="connsiteY3125" fmla="*/ 1705250 h 4480051"/>
              <a:gd name="connsiteX3126" fmla="*/ 105484 w 4144059"/>
              <a:gd name="connsiteY3126" fmla="*/ 1718722 h 4480051"/>
              <a:gd name="connsiteX3127" fmla="*/ 111287 w 4144059"/>
              <a:gd name="connsiteY3127" fmla="*/ 1681411 h 4480051"/>
              <a:gd name="connsiteX3128" fmla="*/ 122584 w 4144059"/>
              <a:gd name="connsiteY3128" fmla="*/ 1578081 h 4480051"/>
              <a:gd name="connsiteX3129" fmla="*/ 135123 w 4144059"/>
              <a:gd name="connsiteY3129" fmla="*/ 1589585 h 4480051"/>
              <a:gd name="connsiteX3130" fmla="*/ 141445 w 4144059"/>
              <a:gd name="connsiteY3130" fmla="*/ 1564298 h 4480051"/>
              <a:gd name="connsiteX3131" fmla="*/ 129838 w 4144059"/>
              <a:gd name="connsiteY3131" fmla="*/ 1531443 h 4480051"/>
              <a:gd name="connsiteX3132" fmla="*/ 152222 w 4144059"/>
              <a:gd name="connsiteY3132" fmla="*/ 1448946 h 4480051"/>
              <a:gd name="connsiteX3133" fmla="*/ 177509 w 4144059"/>
              <a:gd name="connsiteY3133" fmla="*/ 1347791 h 4480051"/>
              <a:gd name="connsiteX3134" fmla="*/ 167144 w 4144059"/>
              <a:gd name="connsiteY3134" fmla="*/ 1322297 h 4480051"/>
              <a:gd name="connsiteX3135" fmla="*/ 168076 w 4144059"/>
              <a:gd name="connsiteY3135" fmla="*/ 1300945 h 4480051"/>
              <a:gd name="connsiteX3136" fmla="*/ 179579 w 4144059"/>
              <a:gd name="connsiteY3136" fmla="*/ 1288407 h 4480051"/>
              <a:gd name="connsiteX3137" fmla="*/ 191379 w 4144059"/>
              <a:gd name="connsiteY3137" fmla="*/ 1269643 h 4480051"/>
              <a:gd name="connsiteX3138" fmla="*/ 193684 w 4144059"/>
              <a:gd name="connsiteY3138" fmla="*/ 1262456 h 4480051"/>
              <a:gd name="connsiteX3139" fmla="*/ 198921 w 4144059"/>
              <a:gd name="connsiteY3139" fmla="*/ 1269621 h 4480051"/>
              <a:gd name="connsiteX3140" fmla="*/ 205283 w 4144059"/>
              <a:gd name="connsiteY3140" fmla="*/ 1261355 h 4480051"/>
              <a:gd name="connsiteX3141" fmla="*/ 206730 w 4144059"/>
              <a:gd name="connsiteY3141" fmla="*/ 1252029 h 4480051"/>
              <a:gd name="connsiteX3142" fmla="*/ 223624 w 4144059"/>
              <a:gd name="connsiteY3142" fmla="*/ 1235547 h 4480051"/>
              <a:gd name="connsiteX3143" fmla="*/ 240725 w 4144059"/>
              <a:gd name="connsiteY3143" fmla="*/ 1202384 h 4480051"/>
              <a:gd name="connsiteX3144" fmla="*/ 248344 w 4144059"/>
              <a:gd name="connsiteY3144" fmla="*/ 1201144 h 4480051"/>
              <a:gd name="connsiteX3145" fmla="*/ 250643 w 4144059"/>
              <a:gd name="connsiteY3145" fmla="*/ 1200962 h 4480051"/>
              <a:gd name="connsiteX3146" fmla="*/ 252746 w 4144059"/>
              <a:gd name="connsiteY3146" fmla="*/ 1201867 h 4480051"/>
              <a:gd name="connsiteX3147" fmla="*/ 254565 w 4144059"/>
              <a:gd name="connsiteY3147" fmla="*/ 1200992 h 4480051"/>
              <a:gd name="connsiteX3148" fmla="*/ 256042 w 4144059"/>
              <a:gd name="connsiteY3148" fmla="*/ 1201071 h 4480051"/>
              <a:gd name="connsiteX3149" fmla="*/ 264769 w 4144059"/>
              <a:gd name="connsiteY3149" fmla="*/ 1201347 h 4480051"/>
              <a:gd name="connsiteX3150" fmla="*/ 263072 w 4144059"/>
              <a:gd name="connsiteY3150" fmla="*/ 1196902 h 4480051"/>
              <a:gd name="connsiteX3151" fmla="*/ 254565 w 4144059"/>
              <a:gd name="connsiteY3151" fmla="*/ 1200992 h 4480051"/>
              <a:gd name="connsiteX3152" fmla="*/ 252008 w 4144059"/>
              <a:gd name="connsiteY3152" fmla="*/ 1200854 h 4480051"/>
              <a:gd name="connsiteX3153" fmla="*/ 250643 w 4144059"/>
              <a:gd name="connsiteY3153" fmla="*/ 1200962 h 4480051"/>
              <a:gd name="connsiteX3154" fmla="*/ 242953 w 4144059"/>
              <a:gd name="connsiteY3154" fmla="*/ 1197654 h 4480051"/>
              <a:gd name="connsiteX3155" fmla="*/ 228185 w 4144059"/>
              <a:gd name="connsiteY3155" fmla="*/ 1190878 h 4480051"/>
              <a:gd name="connsiteX3156" fmla="*/ 233053 w 4144059"/>
              <a:gd name="connsiteY3156" fmla="*/ 1174921 h 4480051"/>
              <a:gd name="connsiteX3157" fmla="*/ 275946 w 4144059"/>
              <a:gd name="connsiteY3157" fmla="*/ 1115089 h 4480051"/>
              <a:gd name="connsiteX3158" fmla="*/ 288079 w 4144059"/>
              <a:gd name="connsiteY3158" fmla="*/ 1122418 h 4480051"/>
              <a:gd name="connsiteX3159" fmla="*/ 277918 w 4144059"/>
              <a:gd name="connsiteY3159" fmla="*/ 1130958 h 4480051"/>
              <a:gd name="connsiteX3160" fmla="*/ 281868 w 4144059"/>
              <a:gd name="connsiteY3160" fmla="*/ 1168181 h 4480051"/>
              <a:gd name="connsiteX3161" fmla="*/ 299073 w 4144059"/>
              <a:gd name="connsiteY3161" fmla="*/ 1180409 h 4480051"/>
              <a:gd name="connsiteX3162" fmla="*/ 303011 w 4144059"/>
              <a:gd name="connsiteY3162" fmla="*/ 1185799 h 4480051"/>
              <a:gd name="connsiteX3163" fmla="*/ 302392 w 4144059"/>
              <a:gd name="connsiteY3163" fmla="*/ 1235856 h 4480051"/>
              <a:gd name="connsiteX3164" fmla="*/ 342810 w 4144059"/>
              <a:gd name="connsiteY3164" fmla="*/ 1206318 h 4480051"/>
              <a:gd name="connsiteX3165" fmla="*/ 326850 w 4144059"/>
              <a:gd name="connsiteY3165" fmla="*/ 1201447 h 4480051"/>
              <a:gd name="connsiteX3166" fmla="*/ 305604 w 4144059"/>
              <a:gd name="connsiteY3166" fmla="*/ 1138435 h 4480051"/>
              <a:gd name="connsiteX3167" fmla="*/ 336280 w 4144059"/>
              <a:gd name="connsiteY3167" fmla="*/ 1140820 h 4480051"/>
              <a:gd name="connsiteX3168" fmla="*/ 359805 w 4144059"/>
              <a:gd name="connsiteY3168" fmla="*/ 1127759 h 4480051"/>
              <a:gd name="connsiteX3169" fmla="*/ 368928 w 4144059"/>
              <a:gd name="connsiteY3169" fmla="*/ 1145895 h 4480051"/>
              <a:gd name="connsiteX3170" fmla="*/ 381780 w 4144059"/>
              <a:gd name="connsiteY3170" fmla="*/ 1186107 h 4480051"/>
              <a:gd name="connsiteX3171" fmla="*/ 384786 w 4144059"/>
              <a:gd name="connsiteY3171" fmla="*/ 1212847 h 4480051"/>
              <a:gd name="connsiteX3172" fmla="*/ 407381 w 4144059"/>
              <a:gd name="connsiteY3172" fmla="*/ 1221138 h 4480051"/>
              <a:gd name="connsiteX3173" fmla="*/ 395255 w 4144059"/>
              <a:gd name="connsiteY3173" fmla="*/ 1283736 h 4480051"/>
              <a:gd name="connsiteX3174" fmla="*/ 412770 w 4144059"/>
              <a:gd name="connsiteY3174" fmla="*/ 1217200 h 4480051"/>
              <a:gd name="connsiteX3175" fmla="*/ 411005 w 4144059"/>
              <a:gd name="connsiteY3175" fmla="*/ 1197818 h 4480051"/>
              <a:gd name="connsiteX3176" fmla="*/ 442204 w 4144059"/>
              <a:gd name="connsiteY3176" fmla="*/ 1212223 h 4480051"/>
              <a:gd name="connsiteX3177" fmla="*/ 480237 w 4144059"/>
              <a:gd name="connsiteY3177" fmla="*/ 1213363 h 4480051"/>
              <a:gd name="connsiteX3178" fmla="*/ 542112 w 4144059"/>
              <a:gd name="connsiteY3178" fmla="*/ 1230152 h 4480051"/>
              <a:gd name="connsiteX3179" fmla="*/ 503245 w 4144059"/>
              <a:gd name="connsiteY3179" fmla="*/ 1188282 h 4480051"/>
              <a:gd name="connsiteX3180" fmla="*/ 547915 w 4144059"/>
              <a:gd name="connsiteY3180" fmla="*/ 1192842 h 4480051"/>
              <a:gd name="connsiteX3181" fmla="*/ 575691 w 4144059"/>
              <a:gd name="connsiteY3181" fmla="*/ 1213879 h 4480051"/>
              <a:gd name="connsiteX3182" fmla="*/ 613726 w 4144059"/>
              <a:gd name="connsiteY3182" fmla="*/ 1215018 h 4480051"/>
              <a:gd name="connsiteX3183" fmla="*/ 607299 w 4144059"/>
              <a:gd name="connsiteY3183" fmla="*/ 1194913 h 4480051"/>
              <a:gd name="connsiteX3184" fmla="*/ 638498 w 4144059"/>
              <a:gd name="connsiteY3184" fmla="*/ 1209318 h 4480051"/>
              <a:gd name="connsiteX3185" fmla="*/ 639015 w 4144059"/>
              <a:gd name="connsiteY3185" fmla="*/ 1221339 h 4480051"/>
              <a:gd name="connsiteX3186" fmla="*/ 643991 w 4144059"/>
              <a:gd name="connsiteY3186" fmla="*/ 1250772 h 4480051"/>
              <a:gd name="connsiteX3187" fmla="*/ 665030 w 4144059"/>
              <a:gd name="connsiteY3187" fmla="*/ 1222998 h 4480051"/>
              <a:gd name="connsiteX3188" fmla="*/ 680264 w 4144059"/>
              <a:gd name="connsiteY3188" fmla="*/ 1232531 h 4480051"/>
              <a:gd name="connsiteX3189" fmla="*/ 700891 w 4144059"/>
              <a:gd name="connsiteY3189" fmla="*/ 1238129 h 4480051"/>
              <a:gd name="connsiteX3190" fmla="*/ 709699 w 4144059"/>
              <a:gd name="connsiteY3190" fmla="*/ 1227556 h 4480051"/>
              <a:gd name="connsiteX3191" fmla="*/ 730529 w 4144059"/>
              <a:gd name="connsiteY3191" fmla="*/ 1216469 h 4480051"/>
              <a:gd name="connsiteX3192" fmla="*/ 716227 w 4144059"/>
              <a:gd name="connsiteY3192" fmla="*/ 1185583 h 4480051"/>
              <a:gd name="connsiteX3193" fmla="*/ 731152 w 4144059"/>
              <a:gd name="connsiteY3193" fmla="*/ 1166409 h 4480051"/>
              <a:gd name="connsiteX3194" fmla="*/ 726900 w 4144059"/>
              <a:gd name="connsiteY3194" fmla="*/ 1132311 h 4480051"/>
              <a:gd name="connsiteX3195" fmla="*/ 687829 w 4144059"/>
              <a:gd name="connsiteY3195" fmla="*/ 1107128 h 4480051"/>
              <a:gd name="connsiteX3196" fmla="*/ 700781 w 4144059"/>
              <a:gd name="connsiteY3196" fmla="*/ 1085259 h 4480051"/>
              <a:gd name="connsiteX3197" fmla="*/ 718517 w 4144059"/>
              <a:gd name="connsiteY3197" fmla="*/ 1099064 h 4480051"/>
              <a:gd name="connsiteX3198" fmla="*/ 719117 w 4144059"/>
              <a:gd name="connsiteY3198" fmla="*/ 1100841 h 4480051"/>
              <a:gd name="connsiteX3199" fmla="*/ 710098 w 4144059"/>
              <a:gd name="connsiteY3199" fmla="*/ 1107904 h 4480051"/>
              <a:gd name="connsiteX3200" fmla="*/ 711666 w 4144059"/>
              <a:gd name="connsiteY3200" fmla="*/ 1122778 h 4480051"/>
              <a:gd name="connsiteX3201" fmla="*/ 723297 w 4144059"/>
              <a:gd name="connsiteY3201" fmla="*/ 1113242 h 4480051"/>
              <a:gd name="connsiteX3202" fmla="*/ 719117 w 4144059"/>
              <a:gd name="connsiteY3202" fmla="*/ 1100841 h 4480051"/>
              <a:gd name="connsiteX3203" fmla="*/ 719955 w 4144059"/>
              <a:gd name="connsiteY3203" fmla="*/ 1100184 h 4480051"/>
              <a:gd name="connsiteX3204" fmla="*/ 718517 w 4144059"/>
              <a:gd name="connsiteY3204" fmla="*/ 1099064 h 4480051"/>
              <a:gd name="connsiteX3205" fmla="*/ 717986 w 4144059"/>
              <a:gd name="connsiteY3205" fmla="*/ 1097488 h 4480051"/>
              <a:gd name="connsiteX3206" fmla="*/ 743587 w 4144059"/>
              <a:gd name="connsiteY3206" fmla="*/ 1132519 h 4480051"/>
              <a:gd name="connsiteX3207" fmla="*/ 752811 w 4144059"/>
              <a:gd name="connsiteY3207" fmla="*/ 1142311 h 4480051"/>
              <a:gd name="connsiteX3208" fmla="*/ 763000 w 4144059"/>
              <a:gd name="connsiteY3208" fmla="*/ 1138559 h 4480051"/>
              <a:gd name="connsiteX3209" fmla="*/ 768148 w 4144059"/>
              <a:gd name="connsiteY3209" fmla="*/ 1143504 h 4480051"/>
              <a:gd name="connsiteX3210" fmla="*/ 768148 w 4144059"/>
              <a:gd name="connsiteY3210" fmla="*/ 1143504 h 4480051"/>
              <a:gd name="connsiteX3211" fmla="*/ 804319 w 4144059"/>
              <a:gd name="connsiteY3211" fmla="*/ 1079868 h 4480051"/>
              <a:gd name="connsiteX3212" fmla="*/ 821626 w 4144059"/>
              <a:gd name="connsiteY3212" fmla="*/ 1030015 h 4480051"/>
              <a:gd name="connsiteX3213" fmla="*/ 817584 w 4144059"/>
              <a:gd name="connsiteY3213" fmla="*/ 979232 h 4480051"/>
              <a:gd name="connsiteX3214" fmla="*/ 819034 w 4144059"/>
              <a:gd name="connsiteY3214" fmla="*/ 969905 h 4480051"/>
              <a:gd name="connsiteX3215" fmla="*/ 826057 w 4144059"/>
              <a:gd name="connsiteY3215" fmla="*/ 918268 h 4480051"/>
              <a:gd name="connsiteX3216" fmla="*/ 848776 w 4144059"/>
              <a:gd name="connsiteY3216" fmla="*/ 886163 h 4480051"/>
              <a:gd name="connsiteX3217" fmla="*/ 849087 w 4144059"/>
              <a:gd name="connsiteY3217" fmla="*/ 888003 h 4480051"/>
              <a:gd name="connsiteX3218" fmla="*/ 850243 w 4144059"/>
              <a:gd name="connsiteY3218" fmla="*/ 887287 h 4480051"/>
              <a:gd name="connsiteX3219" fmla="*/ 852865 w 4144059"/>
              <a:gd name="connsiteY3219" fmla="*/ 884499 h 4480051"/>
              <a:gd name="connsiteX3220" fmla="*/ 858337 w 4144059"/>
              <a:gd name="connsiteY3220" fmla="*/ 882277 h 4480051"/>
              <a:gd name="connsiteX3221" fmla="*/ 856859 w 4144059"/>
              <a:gd name="connsiteY3221" fmla="*/ 880255 h 4480051"/>
              <a:gd name="connsiteX3222" fmla="*/ 852865 w 4144059"/>
              <a:gd name="connsiteY3222" fmla="*/ 884499 h 4480051"/>
              <a:gd name="connsiteX3223" fmla="*/ 848777 w 4144059"/>
              <a:gd name="connsiteY3223" fmla="*/ 886161 h 4480051"/>
              <a:gd name="connsiteX3224" fmla="*/ 848776 w 4144059"/>
              <a:gd name="connsiteY3224" fmla="*/ 886163 h 4480051"/>
              <a:gd name="connsiteX3225" fmla="*/ 847531 w 4144059"/>
              <a:gd name="connsiteY3225" fmla="*/ 878804 h 4480051"/>
              <a:gd name="connsiteX3226" fmla="*/ 864735 w 4144059"/>
              <a:gd name="connsiteY3226" fmla="*/ 783558 h 4480051"/>
              <a:gd name="connsiteX3227" fmla="*/ 841933 w 4144059"/>
              <a:gd name="connsiteY3227" fmla="*/ 791953 h 4480051"/>
              <a:gd name="connsiteX3228" fmla="*/ 874682 w 4144059"/>
              <a:gd name="connsiteY3228" fmla="*/ 734951 h 4480051"/>
              <a:gd name="connsiteX3229" fmla="*/ 877480 w 4144059"/>
              <a:gd name="connsiteY3229" fmla="*/ 670903 h 4480051"/>
              <a:gd name="connsiteX3230" fmla="*/ 882454 w 4144059"/>
              <a:gd name="connsiteY3230" fmla="*/ 592860 h 4480051"/>
              <a:gd name="connsiteX3231" fmla="*/ 898308 w 4144059"/>
              <a:gd name="connsiteY3231" fmla="*/ 552336 h 4480051"/>
              <a:gd name="connsiteX3232" fmla="*/ 908464 w 4144059"/>
              <a:gd name="connsiteY3232" fmla="*/ 487042 h 4480051"/>
              <a:gd name="connsiteX3233" fmla="*/ 927533 w 4144059"/>
              <a:gd name="connsiteY3233" fmla="*/ 456571 h 4480051"/>
              <a:gd name="connsiteX3234" fmla="*/ 984744 w 4144059"/>
              <a:gd name="connsiteY3234" fmla="*/ 472634 h 4480051"/>
              <a:gd name="connsiteX3235" fmla="*/ 975728 w 4144059"/>
              <a:gd name="connsiteY3235" fmla="*/ 499894 h 4480051"/>
              <a:gd name="connsiteX3236" fmla="*/ 1051488 w 4144059"/>
              <a:gd name="connsiteY3236" fmla="*/ 473461 h 4480051"/>
              <a:gd name="connsiteX3237" fmla="*/ 1078226 w 4144059"/>
              <a:gd name="connsiteY3237" fmla="*/ 470456 h 4480051"/>
              <a:gd name="connsiteX3238" fmla="*/ 1097918 w 4144059"/>
              <a:gd name="connsiteY3238" fmla="*/ 497402 h 4480051"/>
              <a:gd name="connsiteX3239" fmla="*/ 1106523 w 4144059"/>
              <a:gd name="connsiteY3239" fmla="*/ 503517 h 4480051"/>
              <a:gd name="connsiteX3240" fmla="*/ 1128388 w 4144059"/>
              <a:gd name="connsiteY3240" fmla="*/ 516471 h 4480051"/>
              <a:gd name="connsiteX3241" fmla="*/ 1142797 w 4144059"/>
              <a:gd name="connsiteY3241" fmla="*/ 485276 h 4480051"/>
              <a:gd name="connsiteX3242" fmla="*/ 1149323 w 4144059"/>
              <a:gd name="connsiteY3242" fmla="*/ 443301 h 4480051"/>
              <a:gd name="connsiteX3243" fmla="*/ 1201870 w 4144059"/>
              <a:gd name="connsiteY3243" fmla="*/ 458640 h 4480051"/>
              <a:gd name="connsiteX3244" fmla="*/ 1190366 w 4144059"/>
              <a:gd name="connsiteY3244" fmla="*/ 471178 h 4480051"/>
              <a:gd name="connsiteX3245" fmla="*/ 1171502 w 4144059"/>
              <a:gd name="connsiteY3245" fmla="*/ 484963 h 4480051"/>
              <a:gd name="connsiteX3246" fmla="*/ 1207570 w 4144059"/>
              <a:gd name="connsiteY3246" fmla="*/ 483407 h 4480051"/>
              <a:gd name="connsiteX3247" fmla="*/ 1227160 w 4144059"/>
              <a:gd name="connsiteY3247" fmla="*/ 464961 h 4480051"/>
              <a:gd name="connsiteX3248" fmla="*/ 1241357 w 4144059"/>
              <a:gd name="connsiteY3248" fmla="*/ 450449 h 4480051"/>
              <a:gd name="connsiteX3249" fmla="*/ 1257525 w 4144059"/>
              <a:gd name="connsiteY3249" fmla="*/ 438633 h 4480051"/>
              <a:gd name="connsiteX3250" fmla="*/ 1243533 w 4144059"/>
              <a:gd name="connsiteY3250" fmla="*/ 436459 h 4480051"/>
              <a:gd name="connsiteX3251" fmla="*/ 1192437 w 4144059"/>
              <a:gd name="connsiteY3251" fmla="*/ 411794 h 4480051"/>
              <a:gd name="connsiteX3252" fmla="*/ 1216481 w 4144059"/>
              <a:gd name="connsiteY3252" fmla="*/ 410757 h 4480051"/>
              <a:gd name="connsiteX3253" fmla="*/ 1274626 w 4144059"/>
              <a:gd name="connsiteY3253" fmla="*/ 405470 h 4480051"/>
              <a:gd name="connsiteX3254" fmla="*/ 1290980 w 4144059"/>
              <a:gd name="connsiteY3254" fmla="*/ 389925 h 4480051"/>
              <a:gd name="connsiteX3255" fmla="*/ 1293703 w 4144059"/>
              <a:gd name="connsiteY3255" fmla="*/ 388620 h 4480051"/>
              <a:gd name="connsiteX3256" fmla="*/ 1291091 w 4144059"/>
              <a:gd name="connsiteY3256" fmla="*/ 389820 h 4480051"/>
              <a:gd name="connsiteX3257" fmla="*/ 1290980 w 4144059"/>
              <a:gd name="connsiteY3257" fmla="*/ 389925 h 4480051"/>
              <a:gd name="connsiteX3258" fmla="*/ 1288823 w 4144059"/>
              <a:gd name="connsiteY3258" fmla="*/ 390958 h 4480051"/>
              <a:gd name="connsiteX3259" fmla="*/ 1267472 w 4144059"/>
              <a:gd name="connsiteY3259" fmla="*/ 390027 h 4480051"/>
              <a:gd name="connsiteX3260" fmla="*/ 1289236 w 4144059"/>
              <a:gd name="connsiteY3260" fmla="*/ 357586 h 4480051"/>
              <a:gd name="connsiteX3261" fmla="*/ 1324785 w 4144059"/>
              <a:gd name="connsiteY3261" fmla="*/ 344010 h 4480051"/>
              <a:gd name="connsiteX3262" fmla="*/ 1338777 w 4144059"/>
              <a:gd name="connsiteY3262" fmla="*/ 346185 h 4480051"/>
              <a:gd name="connsiteX3263" fmla="*/ 1353080 w 4144059"/>
              <a:gd name="connsiteY3263" fmla="*/ 377069 h 4480051"/>
              <a:gd name="connsiteX3264" fmla="*/ 1343543 w 4144059"/>
              <a:gd name="connsiteY3264" fmla="*/ 392305 h 4480051"/>
              <a:gd name="connsiteX3265" fmla="*/ 1400961 w 4144059"/>
              <a:gd name="connsiteY3265" fmla="*/ 391682 h 4480051"/>
              <a:gd name="connsiteX3266" fmla="*/ 1388422 w 4144059"/>
              <a:gd name="connsiteY3266" fmla="*/ 380179 h 4480051"/>
              <a:gd name="connsiteX3267" fmla="*/ 1385415 w 4144059"/>
              <a:gd name="connsiteY3267" fmla="*/ 353438 h 4480051"/>
              <a:gd name="connsiteX3268" fmla="*/ 1381062 w 4144059"/>
              <a:gd name="connsiteY3268" fmla="*/ 381422 h 4480051"/>
              <a:gd name="connsiteX3269" fmla="*/ 1392460 w 4144059"/>
              <a:gd name="connsiteY3269" fmla="*/ 323487 h 4480051"/>
              <a:gd name="connsiteX3270" fmla="*/ 1419720 w 4144059"/>
              <a:gd name="connsiteY3270" fmla="*/ 332504 h 4480051"/>
              <a:gd name="connsiteX3271" fmla="*/ 1442106 w 4144059"/>
              <a:gd name="connsiteY3271" fmla="*/ 357482 h 4480051"/>
              <a:gd name="connsiteX3272" fmla="*/ 1500146 w 4144059"/>
              <a:gd name="connsiteY3272" fmla="*/ 414275 h 4480051"/>
              <a:gd name="connsiteX3273" fmla="*/ 1455790 w 4144059"/>
              <a:gd name="connsiteY3273" fmla="*/ 438423 h 4480051"/>
              <a:gd name="connsiteX3274" fmla="*/ 1447104 w 4144059"/>
              <a:gd name="connsiteY3274" fmla="*/ 431298 h 4480051"/>
              <a:gd name="connsiteX3275" fmla="*/ 1446902 w 4144059"/>
              <a:gd name="connsiteY3275" fmla="*/ 428755 h 4480051"/>
              <a:gd name="connsiteX3276" fmla="*/ 1450606 w 4144059"/>
              <a:gd name="connsiteY3276" fmla="*/ 425676 h 4480051"/>
              <a:gd name="connsiteX3277" fmla="*/ 1446681 w 4144059"/>
              <a:gd name="connsiteY3277" fmla="*/ 425960 h 4480051"/>
              <a:gd name="connsiteX3278" fmla="*/ 1446902 w 4144059"/>
              <a:gd name="connsiteY3278" fmla="*/ 428755 h 4480051"/>
              <a:gd name="connsiteX3279" fmla="*/ 1445463 w 4144059"/>
              <a:gd name="connsiteY3279" fmla="*/ 429951 h 4480051"/>
              <a:gd name="connsiteX3280" fmla="*/ 1447104 w 4144059"/>
              <a:gd name="connsiteY3280" fmla="*/ 431298 h 4480051"/>
              <a:gd name="connsiteX3281" fmla="*/ 1447185 w 4144059"/>
              <a:gd name="connsiteY3281" fmla="*/ 432308 h 4480051"/>
              <a:gd name="connsiteX3282" fmla="*/ 1454339 w 4144059"/>
              <a:gd name="connsiteY3282" fmla="*/ 447751 h 4480051"/>
              <a:gd name="connsiteX3283" fmla="*/ 1476724 w 4144059"/>
              <a:gd name="connsiteY3283" fmla="*/ 472728 h 4480051"/>
              <a:gd name="connsiteX3284" fmla="*/ 1507817 w 4144059"/>
              <a:gd name="connsiteY3284" fmla="*/ 441739 h 4480051"/>
              <a:gd name="connsiteX3285" fmla="*/ 1537355 w 4144059"/>
              <a:gd name="connsiteY3285" fmla="*/ 482156 h 4480051"/>
              <a:gd name="connsiteX3286" fmla="*/ 1533522 w 4144059"/>
              <a:gd name="connsiteY3286" fmla="*/ 522163 h 4480051"/>
              <a:gd name="connsiteX3287" fmla="*/ 1533727 w 4144059"/>
              <a:gd name="connsiteY3287" fmla="*/ 505479 h 4480051"/>
              <a:gd name="connsiteX3288" fmla="*/ 1570418 w 4144059"/>
              <a:gd name="connsiteY3288" fmla="*/ 561339 h 4480051"/>
              <a:gd name="connsiteX3289" fmla="*/ 1572492 w 4144059"/>
              <a:gd name="connsiteY3289" fmla="*/ 609427 h 4480051"/>
              <a:gd name="connsiteX3290" fmla="*/ 1576740 w 4144059"/>
              <a:gd name="connsiteY3290" fmla="*/ 643524 h 4480051"/>
              <a:gd name="connsiteX3291" fmla="*/ 1566689 w 4144059"/>
              <a:gd name="connsiteY3291" fmla="*/ 646738 h 4480051"/>
              <a:gd name="connsiteX3292" fmla="*/ 1611046 w 4144059"/>
              <a:gd name="connsiteY3292" fmla="*/ 622589 h 4480051"/>
              <a:gd name="connsiteX3293" fmla="*/ 1634157 w 4144059"/>
              <a:gd name="connsiteY3293" fmla="*/ 642901 h 4480051"/>
              <a:gd name="connsiteX3294" fmla="*/ 1595345 w 4144059"/>
              <a:gd name="connsiteY3294" fmla="*/ 672847 h 4480051"/>
              <a:gd name="connsiteX3295" fmla="*/ 1585513 w 4144059"/>
              <a:gd name="connsiteY3295" fmla="*/ 694887 h 4480051"/>
              <a:gd name="connsiteX3296" fmla="*/ 1582752 w 4144059"/>
              <a:gd name="connsiteY3296" fmla="*/ 697003 h 4480051"/>
              <a:gd name="connsiteX3297" fmla="*/ 1582847 w 4144059"/>
              <a:gd name="connsiteY3297" fmla="*/ 699190 h 4480051"/>
              <a:gd name="connsiteX3298" fmla="*/ 1578297 w 4144059"/>
              <a:gd name="connsiteY3298" fmla="*/ 706461 h 4480051"/>
              <a:gd name="connsiteX3299" fmla="*/ 1583271 w 4144059"/>
              <a:gd name="connsiteY3299" fmla="*/ 709027 h 4480051"/>
              <a:gd name="connsiteX3300" fmla="*/ 1582847 w 4144059"/>
              <a:gd name="connsiteY3300" fmla="*/ 699190 h 4480051"/>
              <a:gd name="connsiteX3301" fmla="*/ 1585448 w 4144059"/>
              <a:gd name="connsiteY3301" fmla="*/ 695033 h 4480051"/>
              <a:gd name="connsiteX3302" fmla="*/ 1585513 w 4144059"/>
              <a:gd name="connsiteY3302" fmla="*/ 694887 h 4480051"/>
              <a:gd name="connsiteX3303" fmla="*/ 1597326 w 4144059"/>
              <a:gd name="connsiteY3303" fmla="*/ 685836 h 4480051"/>
              <a:gd name="connsiteX3304" fmla="*/ 1614156 w 4144059"/>
              <a:gd name="connsiteY3304" fmla="*/ 694723 h 4480051"/>
              <a:gd name="connsiteX3305" fmla="*/ 1611772 w 4144059"/>
              <a:gd name="connsiteY3305" fmla="*/ 725400 h 4480051"/>
              <a:gd name="connsiteX3306" fmla="*/ 1654786 w 4144059"/>
              <a:gd name="connsiteY3306" fmla="*/ 755974 h 4480051"/>
              <a:gd name="connsiteX3307" fmla="*/ 1666393 w 4144059"/>
              <a:gd name="connsiteY3307" fmla="*/ 788828 h 4480051"/>
              <a:gd name="connsiteX3308" fmla="*/ 1690232 w 4144059"/>
              <a:gd name="connsiteY3308" fmla="*/ 804476 h 4480051"/>
              <a:gd name="connsiteX3309" fmla="*/ 1685774 w 4144059"/>
              <a:gd name="connsiteY3309" fmla="*/ 787063 h 4480051"/>
              <a:gd name="connsiteX3310" fmla="*/ 1708056 w 4144059"/>
              <a:gd name="connsiteY3310" fmla="*/ 766647 h 4480051"/>
              <a:gd name="connsiteX3311" fmla="*/ 1723564 w 4144059"/>
              <a:gd name="connsiteY3311" fmla="*/ 774433 h 4480051"/>
              <a:gd name="connsiteX3312" fmla="*/ 1738816 w 4144059"/>
              <a:gd name="connsiteY3312" fmla="*/ 772021 h 4480051"/>
              <a:gd name="connsiteX3313" fmla="*/ 1742673 w 4144059"/>
              <a:gd name="connsiteY3313" fmla="*/ 774419 h 4480051"/>
              <a:gd name="connsiteX3314" fmla="*/ 1743295 w 4144059"/>
              <a:gd name="connsiteY3314" fmla="*/ 774336 h 4480051"/>
              <a:gd name="connsiteX3315" fmla="*/ 1750511 w 4144059"/>
              <a:gd name="connsiteY3315" fmla="*/ 781609 h 4480051"/>
              <a:gd name="connsiteX3316" fmla="*/ 1755525 w 4144059"/>
              <a:gd name="connsiteY3316" fmla="*/ 780075 h 4480051"/>
              <a:gd name="connsiteX3317" fmla="*/ 1759310 w 4144059"/>
              <a:gd name="connsiteY3317" fmla="*/ 771678 h 4480051"/>
              <a:gd name="connsiteX3318" fmla="*/ 1760148 w 4144059"/>
              <a:gd name="connsiteY3318" fmla="*/ 771465 h 4480051"/>
              <a:gd name="connsiteX3319" fmla="*/ 1759711 w 4144059"/>
              <a:gd name="connsiteY3319" fmla="*/ 770789 h 4480051"/>
              <a:gd name="connsiteX3320" fmla="*/ 1760083 w 4144059"/>
              <a:gd name="connsiteY3320" fmla="*/ 769963 h 4480051"/>
              <a:gd name="connsiteX3321" fmla="*/ 1778014 w 4144059"/>
              <a:gd name="connsiteY3321" fmla="*/ 777527 h 4480051"/>
              <a:gd name="connsiteX3322" fmla="*/ 1752207 w 4144059"/>
              <a:gd name="connsiteY3322" fmla="*/ 759185 h 4480051"/>
              <a:gd name="connsiteX3323" fmla="*/ 1759711 w 4144059"/>
              <a:gd name="connsiteY3323" fmla="*/ 770789 h 4480051"/>
              <a:gd name="connsiteX3324" fmla="*/ 1759310 w 4144059"/>
              <a:gd name="connsiteY3324" fmla="*/ 771678 h 4480051"/>
              <a:gd name="connsiteX3325" fmla="*/ 1755136 w 4144059"/>
              <a:gd name="connsiteY3325" fmla="*/ 772737 h 4480051"/>
              <a:gd name="connsiteX3326" fmla="*/ 1743295 w 4144059"/>
              <a:gd name="connsiteY3326" fmla="*/ 774336 h 4480051"/>
              <a:gd name="connsiteX3327" fmla="*/ 1740703 w 4144059"/>
              <a:gd name="connsiteY3327" fmla="*/ 771724 h 4480051"/>
              <a:gd name="connsiteX3328" fmla="*/ 1738816 w 4144059"/>
              <a:gd name="connsiteY3328" fmla="*/ 772021 h 4480051"/>
              <a:gd name="connsiteX3329" fmla="*/ 1720657 w 4144059"/>
              <a:gd name="connsiteY3329" fmla="*/ 760732 h 4480051"/>
              <a:gd name="connsiteX3330" fmla="*/ 1729093 w 4144059"/>
              <a:gd name="connsiteY3330" fmla="*/ 738871 h 4480051"/>
              <a:gd name="connsiteX3331" fmla="*/ 1731891 w 4144059"/>
              <a:gd name="connsiteY3331" fmla="*/ 674822 h 4480051"/>
              <a:gd name="connsiteX3332" fmla="*/ 1772103 w 4144059"/>
              <a:gd name="connsiteY3332" fmla="*/ 661970 h 4480051"/>
              <a:gd name="connsiteX3333" fmla="*/ 1781120 w 4144059"/>
              <a:gd name="connsiteY3333" fmla="*/ 634710 h 4480051"/>
              <a:gd name="connsiteX3334" fmla="*/ 1789411 w 4144059"/>
              <a:gd name="connsiteY3334" fmla="*/ 612116 h 4480051"/>
              <a:gd name="connsiteX3335" fmla="*/ 1814901 w 4144059"/>
              <a:gd name="connsiteY3335" fmla="*/ 638249 h 4480051"/>
              <a:gd name="connsiteX3336" fmla="*/ 1809447 w 4144059"/>
              <a:gd name="connsiteY3336" fmla="*/ 654139 h 4480051"/>
              <a:gd name="connsiteX3337" fmla="*/ 1806902 w 4144059"/>
              <a:gd name="connsiteY3337" fmla="*/ 653284 h 4480051"/>
              <a:gd name="connsiteX3338" fmla="*/ 1798128 w 4144059"/>
              <a:gd name="connsiteY3338" fmla="*/ 642431 h 4480051"/>
              <a:gd name="connsiteX3339" fmla="*/ 1793660 w 4144059"/>
              <a:gd name="connsiteY3339" fmla="*/ 646216 h 4480051"/>
              <a:gd name="connsiteX3340" fmla="*/ 1804161 w 4144059"/>
              <a:gd name="connsiteY3340" fmla="*/ 652364 h 4480051"/>
              <a:gd name="connsiteX3341" fmla="*/ 1806902 w 4144059"/>
              <a:gd name="connsiteY3341" fmla="*/ 653284 h 4480051"/>
              <a:gd name="connsiteX3342" fmla="*/ 1808895 w 4144059"/>
              <a:gd name="connsiteY3342" fmla="*/ 655750 h 4480051"/>
              <a:gd name="connsiteX3343" fmla="*/ 1809447 w 4144059"/>
              <a:gd name="connsiteY3343" fmla="*/ 654139 h 4480051"/>
              <a:gd name="connsiteX3344" fmla="*/ 1810579 w 4144059"/>
              <a:gd name="connsiteY3344" fmla="*/ 654519 h 4480051"/>
              <a:gd name="connsiteX3345" fmla="*/ 1839779 w 4144059"/>
              <a:gd name="connsiteY3345" fmla="*/ 641446 h 4480051"/>
              <a:gd name="connsiteX3346" fmla="*/ 1858334 w 4144059"/>
              <a:gd name="connsiteY3346" fmla="*/ 706428 h 4480051"/>
              <a:gd name="connsiteX3347" fmla="*/ 1858954 w 4144059"/>
              <a:gd name="connsiteY3347" fmla="*/ 656371 h 4480051"/>
              <a:gd name="connsiteX3348" fmla="*/ 1869732 w 4144059"/>
              <a:gd name="connsiteY3348" fmla="*/ 648494 h 4480051"/>
              <a:gd name="connsiteX3349" fmla="*/ 1907768 w 4144059"/>
              <a:gd name="connsiteY3349" fmla="*/ 649631 h 4480051"/>
              <a:gd name="connsiteX3350" fmla="*/ 1922900 w 4144059"/>
              <a:gd name="connsiteY3350" fmla="*/ 613771 h 4480051"/>
              <a:gd name="connsiteX3351" fmla="*/ 1934092 w 4144059"/>
              <a:gd name="connsiteY3351" fmla="*/ 572522 h 4480051"/>
              <a:gd name="connsiteX3352" fmla="*/ 1932511 w 4144059"/>
              <a:gd name="connsiteY3352" fmla="*/ 565411 h 4480051"/>
              <a:gd name="connsiteX3353" fmla="*/ 1931328 w 4144059"/>
              <a:gd name="connsiteY3353" fmla="*/ 549112 h 4480051"/>
              <a:gd name="connsiteX3354" fmla="*/ 1931592 w 4144059"/>
              <a:gd name="connsiteY3354" fmla="*/ 544725 h 4480051"/>
              <a:gd name="connsiteX3355" fmla="*/ 1933742 w 4144059"/>
              <a:gd name="connsiteY3355" fmla="*/ 540226 h 4480051"/>
              <a:gd name="connsiteX3356" fmla="*/ 1931810 w 4144059"/>
              <a:gd name="connsiteY3356" fmla="*/ 541120 h 4480051"/>
              <a:gd name="connsiteX3357" fmla="*/ 1931592 w 4144059"/>
              <a:gd name="connsiteY3357" fmla="*/ 544725 h 4480051"/>
              <a:gd name="connsiteX3358" fmla="*/ 1931086 w 4144059"/>
              <a:gd name="connsiteY3358" fmla="*/ 545784 h 4480051"/>
              <a:gd name="connsiteX3359" fmla="*/ 1931328 w 4144059"/>
              <a:gd name="connsiteY3359" fmla="*/ 549112 h 4480051"/>
              <a:gd name="connsiteX3360" fmla="*/ 1930865 w 4144059"/>
              <a:gd name="connsiteY3360" fmla="*/ 556795 h 4480051"/>
              <a:gd name="connsiteX3361" fmla="*/ 1917406 w 4144059"/>
              <a:gd name="connsiteY3361" fmla="*/ 572317 h 4480051"/>
              <a:gd name="connsiteX3362" fmla="*/ 1935644 w 4144059"/>
              <a:gd name="connsiteY3362" fmla="*/ 501117 h 4480051"/>
              <a:gd name="connsiteX3363" fmla="*/ 1930669 w 4144059"/>
              <a:gd name="connsiteY3363" fmla="*/ 471683 h 4480051"/>
              <a:gd name="connsiteX3364" fmla="*/ 1935747 w 4144059"/>
              <a:gd name="connsiteY3364" fmla="*/ 439034 h 4480051"/>
              <a:gd name="connsiteX3365" fmla="*/ 1942793 w 4144059"/>
              <a:gd name="connsiteY3365" fmla="*/ 409082 h 4480051"/>
              <a:gd name="connsiteX3366" fmla="*/ 1953780 w 4144059"/>
              <a:gd name="connsiteY3366" fmla="*/ 384518 h 4480051"/>
              <a:gd name="connsiteX3367" fmla="*/ 1950047 w 4144059"/>
              <a:gd name="connsiteY3367" fmla="*/ 362444 h 4480051"/>
              <a:gd name="connsiteX3368" fmla="*/ 1964246 w 4144059"/>
              <a:gd name="connsiteY3368" fmla="*/ 347936 h 4480051"/>
              <a:gd name="connsiteX3369" fmla="*/ 1963209 w 4144059"/>
              <a:gd name="connsiteY3369" fmla="*/ 323891 h 4480051"/>
              <a:gd name="connsiteX3370" fmla="*/ 2001241 w 4144059"/>
              <a:gd name="connsiteY3370" fmla="*/ 217553 h 4480051"/>
              <a:gd name="connsiteX3371" fmla="*/ 2017100 w 4144059"/>
              <a:gd name="connsiteY3371" fmla="*/ 177030 h 4480051"/>
              <a:gd name="connsiteX3372" fmla="*/ 2040987 w 4144059"/>
              <a:gd name="connsiteY3372" fmla="*/ 181082 h 4480051"/>
              <a:gd name="connsiteX3373" fmla="*/ 2051433 w 4144059"/>
              <a:gd name="connsiteY3373" fmla="*/ 176274 h 4480051"/>
              <a:gd name="connsiteX3374" fmla="*/ 2053458 w 4144059"/>
              <a:gd name="connsiteY3374" fmla="*/ 177311 h 4480051"/>
              <a:gd name="connsiteX3375" fmla="*/ 2055131 w 4144059"/>
              <a:gd name="connsiteY3375" fmla="*/ 187797 h 4480051"/>
              <a:gd name="connsiteX3376" fmla="*/ 2062288 w 4144059"/>
              <a:gd name="connsiteY3376" fmla="*/ 193612 h 4480051"/>
              <a:gd name="connsiteX3377" fmla="*/ 2055133 w 4144059"/>
              <a:gd name="connsiteY3377" fmla="*/ 178169 h 4480051"/>
              <a:gd name="connsiteX3378" fmla="*/ 2053458 w 4144059"/>
              <a:gd name="connsiteY3378" fmla="*/ 177311 h 4480051"/>
              <a:gd name="connsiteX3379" fmla="*/ 2053166 w 4144059"/>
              <a:gd name="connsiteY3379" fmla="*/ 175476 h 4480051"/>
              <a:gd name="connsiteX3380" fmla="*/ 2051433 w 4144059"/>
              <a:gd name="connsiteY3380" fmla="*/ 176274 h 4480051"/>
              <a:gd name="connsiteX3381" fmla="*/ 2032529 w 4144059"/>
              <a:gd name="connsiteY3381" fmla="*/ 166593 h 4480051"/>
              <a:gd name="connsiteX3382" fmla="*/ 2023421 w 4144059"/>
              <a:gd name="connsiteY3382" fmla="*/ 151740 h 4480051"/>
              <a:gd name="connsiteX3383" fmla="*/ 2041105 w 4144059"/>
              <a:gd name="connsiteY3383" fmla="*/ 158969 h 4480051"/>
              <a:gd name="connsiteX3384" fmla="*/ 2042580 w 4144059"/>
              <a:gd name="connsiteY3384" fmla="*/ 158557 h 4480051"/>
              <a:gd name="connsiteX3385" fmla="*/ 2043319 w 4144059"/>
              <a:gd name="connsiteY3385" fmla="*/ 162001 h 4480051"/>
              <a:gd name="connsiteX3386" fmla="*/ 2051403 w 4144059"/>
              <a:gd name="connsiteY3386" fmla="*/ 156093 h 4480051"/>
              <a:gd name="connsiteX3387" fmla="*/ 2042580 w 4144059"/>
              <a:gd name="connsiteY3387" fmla="*/ 158557 h 4480051"/>
              <a:gd name="connsiteX3388" fmla="*/ 2037956 w 4144059"/>
              <a:gd name="connsiteY3388" fmla="*/ 136986 h 4480051"/>
              <a:gd name="connsiteX3389" fmla="*/ 2040025 w 4144059"/>
              <a:gd name="connsiteY3389" fmla="*/ 124881 h 4480051"/>
              <a:gd name="connsiteX3390" fmla="*/ 2047876 w 4144059"/>
              <a:gd name="connsiteY3390" fmla="*/ 113707 h 4480051"/>
              <a:gd name="connsiteX3391" fmla="*/ 2054510 w 4144059"/>
              <a:gd name="connsiteY3391" fmla="*/ 120752 h 4480051"/>
              <a:gd name="connsiteX3392" fmla="*/ 2095760 w 4144059"/>
              <a:gd name="connsiteY3392" fmla="*/ 131945 h 4480051"/>
              <a:gd name="connsiteX3393" fmla="*/ 2082702 w 4144059"/>
              <a:gd name="connsiteY3393" fmla="*/ 108418 h 4480051"/>
              <a:gd name="connsiteX3394" fmla="*/ 2058140 w 4144059"/>
              <a:gd name="connsiteY3394" fmla="*/ 97434 h 4480051"/>
              <a:gd name="connsiteX3395" fmla="*/ 2082079 w 4144059"/>
              <a:gd name="connsiteY3395" fmla="*/ 51000 h 4480051"/>
              <a:gd name="connsiteX3396" fmla="*/ 2101667 w 4144059"/>
              <a:gd name="connsiteY3396" fmla="*/ 32554 h 4480051"/>
              <a:gd name="connsiteX3397" fmla="*/ 2107574 w 4144059"/>
              <a:gd name="connsiteY3397" fmla="*/ 40636 h 4480051"/>
              <a:gd name="connsiteX3398" fmla="*/ 2097664 w 4144059"/>
              <a:gd name="connsiteY3398" fmla="*/ 52531 h 4480051"/>
              <a:gd name="connsiteX3399" fmla="*/ 2111110 w 4144059"/>
              <a:gd name="connsiteY3399" fmla="*/ 46214 h 4480051"/>
              <a:gd name="connsiteX3400" fmla="*/ 2113417 w 4144059"/>
              <a:gd name="connsiteY3400" fmla="*/ 47219 h 4480051"/>
              <a:gd name="connsiteX3401" fmla="*/ 2146647 w 4144059"/>
              <a:gd name="connsiteY3401" fmla="*/ 65822 h 4480051"/>
              <a:gd name="connsiteX3402" fmla="*/ 2189347 w 4144059"/>
              <a:gd name="connsiteY3402" fmla="*/ 67687 h 4480051"/>
              <a:gd name="connsiteX3403" fmla="*/ 2201162 w 4144059"/>
              <a:gd name="connsiteY3403" fmla="*/ 83855 h 4480051"/>
              <a:gd name="connsiteX3404" fmla="*/ 2148201 w 4144059"/>
              <a:gd name="connsiteY3404" fmla="*/ 101888 h 4480051"/>
              <a:gd name="connsiteX3405" fmla="*/ 2159085 w 4144059"/>
              <a:gd name="connsiteY3405" fmla="*/ 139407 h 4480051"/>
              <a:gd name="connsiteX3406" fmla="*/ 2150496 w 4144059"/>
              <a:gd name="connsiteY3406" fmla="*/ 152399 h 4480051"/>
              <a:gd name="connsiteX3407" fmla="*/ 2152912 w 4144059"/>
              <a:gd name="connsiteY3407" fmla="*/ 156913 h 4480051"/>
              <a:gd name="connsiteX3408" fmla="*/ 2150452 w 4144059"/>
              <a:gd name="connsiteY3408" fmla="*/ 164446 h 4480051"/>
              <a:gd name="connsiteX3409" fmla="*/ 2149732 w 4144059"/>
              <a:gd name="connsiteY3409" fmla="*/ 166909 h 4480051"/>
              <a:gd name="connsiteX3410" fmla="*/ 2152933 w 4144059"/>
              <a:gd name="connsiteY3410" fmla="*/ 156951 h 4480051"/>
              <a:gd name="connsiteX3411" fmla="*/ 2153504 w 4144059"/>
              <a:gd name="connsiteY3411" fmla="*/ 158017 h 4480051"/>
              <a:gd name="connsiteX3412" fmla="*/ 2167479 w 4144059"/>
              <a:gd name="connsiteY3412" fmla="*/ 162206 h 4480051"/>
              <a:gd name="connsiteX3413" fmla="*/ 2168621 w 4144059"/>
              <a:gd name="connsiteY3413" fmla="*/ 124171 h 4480051"/>
              <a:gd name="connsiteX3414" fmla="*/ 2208314 w 4144059"/>
              <a:gd name="connsiteY3414" fmla="*/ 99294 h 4480051"/>
              <a:gd name="connsiteX3415" fmla="*/ 2239304 w 4144059"/>
              <a:gd name="connsiteY3415" fmla="*/ 130387 h 4480051"/>
              <a:gd name="connsiteX3416" fmla="*/ 2277338 w 4144059"/>
              <a:gd name="connsiteY3416" fmla="*/ 131526 h 4480051"/>
              <a:gd name="connsiteX3417" fmla="*/ 2257232 w 4144059"/>
              <a:gd name="connsiteY3417" fmla="*/ 137952 h 4480051"/>
              <a:gd name="connsiteX3418" fmla="*/ 2305840 w 4144059"/>
              <a:gd name="connsiteY3418" fmla="*/ 147902 h 4480051"/>
              <a:gd name="connsiteX3419" fmla="*/ 2289567 w 4144059"/>
              <a:gd name="connsiteY3419" fmla="*/ 114322 h 4480051"/>
              <a:gd name="connsiteX3420" fmla="*/ 2276809 w 4144059"/>
              <a:gd name="connsiteY3420" fmla="*/ 113830 h 4480051"/>
              <a:gd name="connsiteX3421" fmla="*/ 2275578 w 4144059"/>
              <a:gd name="connsiteY3421" fmla="*/ 112145 h 4480051"/>
              <a:gd name="connsiteX3422" fmla="*/ 2275394 w 4144059"/>
              <a:gd name="connsiteY3422" fmla="*/ 116359 h 4480051"/>
              <a:gd name="connsiteX3423" fmla="*/ 2271431 w 4144059"/>
              <a:gd name="connsiteY3423" fmla="*/ 123444 h 4480051"/>
              <a:gd name="connsiteX3424" fmla="*/ 2250496 w 4144059"/>
              <a:gd name="connsiteY3424" fmla="*/ 89138 h 4480051"/>
              <a:gd name="connsiteX3425" fmla="*/ 2303974 w 4144059"/>
              <a:gd name="connsiteY3425" fmla="*/ 83126 h 4480051"/>
              <a:gd name="connsiteX3426" fmla="*/ 2320142 w 4144059"/>
              <a:gd name="connsiteY3426" fmla="*/ 71310 h 4480051"/>
              <a:gd name="connsiteX3427" fmla="*/ 2344187 w 4144059"/>
              <a:gd name="connsiteY3427" fmla="*/ 70273 h 4480051"/>
              <a:gd name="connsiteX3428" fmla="*/ 2305012 w 4144059"/>
              <a:gd name="connsiteY3428" fmla="*/ 107171 h 4480051"/>
              <a:gd name="connsiteX3429" fmla="*/ 2339305 w 4144059"/>
              <a:gd name="connsiteY3429" fmla="*/ 119893 h 4480051"/>
              <a:gd name="connsiteX3430" fmla="*/ 2349762 w 4144059"/>
              <a:gd name="connsiteY3430" fmla="*/ 111785 h 4480051"/>
              <a:gd name="connsiteX3431" fmla="*/ 2353531 w 4144059"/>
              <a:gd name="connsiteY3431" fmla="*/ 114424 h 4480051"/>
              <a:gd name="connsiteX3432" fmla="*/ 2356228 w 4144059"/>
              <a:gd name="connsiteY3432" fmla="*/ 125286 h 4480051"/>
              <a:gd name="connsiteX3433" fmla="*/ 2357945 w 4144059"/>
              <a:gd name="connsiteY3433" fmla="*/ 131524 h 4480051"/>
              <a:gd name="connsiteX3434" fmla="*/ 2364397 w 4144059"/>
              <a:gd name="connsiteY3434" fmla="*/ 122030 h 4480051"/>
              <a:gd name="connsiteX3435" fmla="*/ 2364488 w 4144059"/>
              <a:gd name="connsiteY3435" fmla="*/ 122094 h 4480051"/>
              <a:gd name="connsiteX3436" fmla="*/ 2364916 w 4144059"/>
              <a:gd name="connsiteY3436" fmla="*/ 121264 h 4480051"/>
              <a:gd name="connsiteX3437" fmla="*/ 2364397 w 4144059"/>
              <a:gd name="connsiteY3437" fmla="*/ 122030 h 4480051"/>
              <a:gd name="connsiteX3438" fmla="*/ 2353531 w 4144059"/>
              <a:gd name="connsiteY3438" fmla="*/ 114424 h 4480051"/>
              <a:gd name="connsiteX3439" fmla="*/ 2352373 w 4144059"/>
              <a:gd name="connsiteY3439" fmla="*/ 109760 h 4480051"/>
              <a:gd name="connsiteX3440" fmla="*/ 2349762 w 4144059"/>
              <a:gd name="connsiteY3440" fmla="*/ 111785 h 4480051"/>
              <a:gd name="connsiteX3441" fmla="*/ 2349680 w 4144059"/>
              <a:gd name="connsiteY3441" fmla="*/ 111728 h 4480051"/>
              <a:gd name="connsiteX3442" fmla="*/ 2407617 w 4144059"/>
              <a:gd name="connsiteY3442" fmla="*/ 123129 h 4480051"/>
              <a:gd name="connsiteX3443" fmla="*/ 2415699 w 4144059"/>
              <a:gd name="connsiteY3443" fmla="*/ 117222 h 4480051"/>
              <a:gd name="connsiteX3444" fmla="*/ 2416790 w 4144059"/>
              <a:gd name="connsiteY3444" fmla="*/ 118007 h 4480051"/>
              <a:gd name="connsiteX3445" fmla="*/ 2414727 w 4144059"/>
              <a:gd name="connsiteY3445" fmla="*/ 121547 h 4480051"/>
              <a:gd name="connsiteX3446" fmla="*/ 2423575 w 4144059"/>
              <a:gd name="connsiteY3446" fmla="*/ 128000 h 4480051"/>
              <a:gd name="connsiteX3447" fmla="*/ 2423249 w 4144059"/>
              <a:gd name="connsiteY3447" fmla="*/ 120452 h 4480051"/>
              <a:gd name="connsiteX3448" fmla="*/ 2425338 w 4144059"/>
              <a:gd name="connsiteY3448" fmla="*/ 120511 h 4480051"/>
              <a:gd name="connsiteX3449" fmla="*/ 2451453 w 4144059"/>
              <a:gd name="connsiteY3449" fmla="*/ 86957 h 4480051"/>
              <a:gd name="connsiteX3450" fmla="*/ 2469591 w 4144059"/>
              <a:gd name="connsiteY3450" fmla="*/ 77837 h 4480051"/>
              <a:gd name="connsiteX3451" fmla="*/ 2481038 w 4144059"/>
              <a:gd name="connsiteY3451" fmla="*/ 69020 h 4480051"/>
              <a:gd name="connsiteX3452" fmla="*/ 2485585 w 4144059"/>
              <a:gd name="connsiteY3452" fmla="*/ 65635 h 4480051"/>
              <a:gd name="connsiteX3453" fmla="*/ 2485758 w 4144059"/>
              <a:gd name="connsiteY3453" fmla="*/ 66023 h 4480051"/>
              <a:gd name="connsiteX3454" fmla="*/ 2486682 w 4144059"/>
              <a:gd name="connsiteY3454" fmla="*/ 65948 h 4480051"/>
              <a:gd name="connsiteX3455" fmla="*/ 2492393 w 4144059"/>
              <a:gd name="connsiteY3455" fmla="*/ 69441 h 4480051"/>
              <a:gd name="connsiteX3456" fmla="*/ 2492106 w 4144059"/>
              <a:gd name="connsiteY3456" fmla="*/ 65516 h 4480051"/>
              <a:gd name="connsiteX3457" fmla="*/ 2486682 w 4144059"/>
              <a:gd name="connsiteY3457" fmla="*/ 65948 h 4480051"/>
              <a:gd name="connsiteX3458" fmla="*/ 2485848 w 4144059"/>
              <a:gd name="connsiteY3458" fmla="*/ 65439 h 4480051"/>
              <a:gd name="connsiteX3459" fmla="*/ 2485585 w 4144059"/>
              <a:gd name="connsiteY3459" fmla="*/ 65635 h 4480051"/>
              <a:gd name="connsiteX3460" fmla="*/ 2481024 w 4144059"/>
              <a:gd name="connsiteY3460" fmla="*/ 55457 h 4480051"/>
              <a:gd name="connsiteX3461" fmla="*/ 2491250 w 4144059"/>
              <a:gd name="connsiteY3461" fmla="*/ 0 h 4480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</a:cxnLst>
            <a:rect l="l" t="t" r="r" b="b"/>
            <a:pathLst>
              <a:path w="4144059" h="4480051">
                <a:moveTo>
                  <a:pt x="1235567" y="4412369"/>
                </a:moveTo>
                <a:cubicBezTo>
                  <a:pt x="1234818" y="4412914"/>
                  <a:pt x="1233868" y="4414751"/>
                  <a:pt x="1229378" y="4418022"/>
                </a:cubicBezTo>
                <a:cubicBezTo>
                  <a:pt x="1238910" y="4424816"/>
                  <a:pt x="1233737" y="4424006"/>
                  <a:pt x="1240535" y="4414473"/>
                </a:cubicBezTo>
                <a:cubicBezTo>
                  <a:pt x="1236860" y="4412572"/>
                  <a:pt x="1236315" y="4411825"/>
                  <a:pt x="1235567" y="4412369"/>
                </a:cubicBezTo>
                <a:close/>
                <a:moveTo>
                  <a:pt x="1266659" y="4406325"/>
                </a:moveTo>
                <a:cubicBezTo>
                  <a:pt x="1264142" y="4407586"/>
                  <a:pt x="1260540" y="4413644"/>
                  <a:pt x="1251434" y="4429437"/>
                </a:cubicBezTo>
                <a:cubicBezTo>
                  <a:pt x="1251434" y="4429437"/>
                  <a:pt x="1255793" y="4435422"/>
                  <a:pt x="1257974" y="4438416"/>
                </a:cubicBezTo>
                <a:cubicBezTo>
                  <a:pt x="1264769" y="4428883"/>
                  <a:pt x="1271564" y="4419352"/>
                  <a:pt x="1275374" y="4412000"/>
                </a:cubicBezTo>
                <a:cubicBezTo>
                  <a:pt x="1270607" y="4408601"/>
                  <a:pt x="1269175" y="4405064"/>
                  <a:pt x="1266659" y="4406325"/>
                </a:cubicBezTo>
                <a:close/>
                <a:moveTo>
                  <a:pt x="1228086" y="4371448"/>
                </a:moveTo>
                <a:cubicBezTo>
                  <a:pt x="1223903" y="4372778"/>
                  <a:pt x="1219959" y="4376794"/>
                  <a:pt x="1216560" y="4381558"/>
                </a:cubicBezTo>
                <a:cubicBezTo>
                  <a:pt x="1209761" y="4391089"/>
                  <a:pt x="1192618" y="4398997"/>
                  <a:pt x="1209502" y="4409601"/>
                </a:cubicBezTo>
                <a:cubicBezTo>
                  <a:pt x="1219295" y="4397886"/>
                  <a:pt x="1229080" y="4386177"/>
                  <a:pt x="1241049" y="4377459"/>
                </a:cubicBezTo>
                <a:cubicBezTo>
                  <a:pt x="1236692" y="4371475"/>
                  <a:pt x="1232268" y="4370118"/>
                  <a:pt x="1228086" y="4371448"/>
                </a:cubicBezTo>
                <a:close/>
                <a:moveTo>
                  <a:pt x="1291665" y="4358911"/>
                </a:moveTo>
                <a:cubicBezTo>
                  <a:pt x="1283502" y="4360280"/>
                  <a:pt x="1286493" y="4358101"/>
                  <a:pt x="1282686" y="4365451"/>
                </a:cubicBezTo>
                <a:cubicBezTo>
                  <a:pt x="1288671" y="4361092"/>
                  <a:pt x="1287861" y="4366265"/>
                  <a:pt x="1291665" y="4358911"/>
                </a:cubicBezTo>
                <a:close/>
                <a:moveTo>
                  <a:pt x="1074485" y="4341345"/>
                </a:moveTo>
                <a:cubicBezTo>
                  <a:pt x="1073636" y="4342536"/>
                  <a:pt x="1073774" y="4345870"/>
                  <a:pt x="1072555" y="4353627"/>
                </a:cubicBezTo>
                <a:cubicBezTo>
                  <a:pt x="1083711" y="4350082"/>
                  <a:pt x="1082899" y="4355252"/>
                  <a:pt x="1082346" y="4341917"/>
                </a:cubicBezTo>
                <a:cubicBezTo>
                  <a:pt x="1077173" y="4341104"/>
                  <a:pt x="1075335" y="4340153"/>
                  <a:pt x="1074485" y="4341345"/>
                </a:cubicBezTo>
                <a:close/>
                <a:moveTo>
                  <a:pt x="1192057" y="4326699"/>
                </a:moveTo>
                <a:cubicBezTo>
                  <a:pt x="1191410" y="4326596"/>
                  <a:pt x="1190663" y="4327141"/>
                  <a:pt x="1190663" y="4327141"/>
                </a:cubicBezTo>
                <a:cubicBezTo>
                  <a:pt x="1189850" y="4332316"/>
                  <a:pt x="1192843" y="4330136"/>
                  <a:pt x="1192843" y="4330136"/>
                </a:cubicBezTo>
                <a:cubicBezTo>
                  <a:pt x="1193249" y="4327549"/>
                  <a:pt x="1192704" y="4326800"/>
                  <a:pt x="1192057" y="4326699"/>
                </a:cubicBezTo>
                <a:close/>
                <a:moveTo>
                  <a:pt x="1231725" y="4322996"/>
                </a:moveTo>
                <a:cubicBezTo>
                  <a:pt x="1230534" y="4322147"/>
                  <a:pt x="1229584" y="4323984"/>
                  <a:pt x="1227680" y="4327659"/>
                </a:cubicBezTo>
                <a:cubicBezTo>
                  <a:pt x="1261446" y="4348865"/>
                  <a:pt x="1251654" y="4360574"/>
                  <a:pt x="1252467" y="4355405"/>
                </a:cubicBezTo>
                <a:cubicBezTo>
                  <a:pt x="1257087" y="4342881"/>
                  <a:pt x="1254353" y="4326551"/>
                  <a:pt x="1237209" y="4334457"/>
                </a:cubicBezTo>
                <a:cubicBezTo>
                  <a:pt x="1234347" y="4327383"/>
                  <a:pt x="1232918" y="4323846"/>
                  <a:pt x="1231725" y="4322996"/>
                </a:cubicBezTo>
                <a:close/>
                <a:moveTo>
                  <a:pt x="1139618" y="4310507"/>
                </a:moveTo>
                <a:lnTo>
                  <a:pt x="1140001" y="4322469"/>
                </a:lnTo>
                <a:lnTo>
                  <a:pt x="1118326" y="4331383"/>
                </a:lnTo>
                <a:lnTo>
                  <a:pt x="1109809" y="4335153"/>
                </a:lnTo>
                <a:lnTo>
                  <a:pt x="1109558" y="4335262"/>
                </a:lnTo>
                <a:cubicBezTo>
                  <a:pt x="1107041" y="4336523"/>
                  <a:pt x="1109829" y="4335637"/>
                  <a:pt x="1109829" y="4335637"/>
                </a:cubicBezTo>
                <a:cubicBezTo>
                  <a:pt x="1106838" y="4337815"/>
                  <a:pt x="1100853" y="4342175"/>
                  <a:pt x="1094869" y="4346533"/>
                </a:cubicBezTo>
                <a:cubicBezTo>
                  <a:pt x="1111752" y="4357139"/>
                  <a:pt x="1121839" y="4377270"/>
                  <a:pt x="1140604" y="4359021"/>
                </a:cubicBezTo>
                <a:cubicBezTo>
                  <a:pt x="1140457" y="4343099"/>
                  <a:pt x="1140244" y="4331804"/>
                  <a:pt x="1140053" y="4324072"/>
                </a:cubicBezTo>
                <a:lnTo>
                  <a:pt x="1140001" y="4322469"/>
                </a:lnTo>
                <a:lnTo>
                  <a:pt x="1141123" y="4322008"/>
                </a:lnTo>
                <a:cubicBezTo>
                  <a:pt x="1139756" y="4313841"/>
                  <a:pt x="1139479" y="4307173"/>
                  <a:pt x="1139618" y="4310507"/>
                </a:cubicBezTo>
                <a:close/>
                <a:moveTo>
                  <a:pt x="1200364" y="4288586"/>
                </a:moveTo>
                <a:cubicBezTo>
                  <a:pt x="1199343" y="4288757"/>
                  <a:pt x="1197847" y="4289846"/>
                  <a:pt x="1193360" y="4293115"/>
                </a:cubicBezTo>
                <a:cubicBezTo>
                  <a:pt x="1200714" y="4296923"/>
                  <a:pt x="1197721" y="4299103"/>
                  <a:pt x="1204516" y="4289572"/>
                </a:cubicBezTo>
                <a:cubicBezTo>
                  <a:pt x="1201930" y="4289164"/>
                  <a:pt x="1201385" y="4288415"/>
                  <a:pt x="1200364" y="4288586"/>
                </a:cubicBezTo>
                <a:close/>
                <a:moveTo>
                  <a:pt x="1074955" y="4287759"/>
                </a:moveTo>
                <a:cubicBezTo>
                  <a:pt x="1073460" y="4288848"/>
                  <a:pt x="1072168" y="4288644"/>
                  <a:pt x="1073189" y="4288475"/>
                </a:cubicBezTo>
                <a:lnTo>
                  <a:pt x="1076072" y="4288692"/>
                </a:lnTo>
                <a:lnTo>
                  <a:pt x="1082277" y="4293878"/>
                </a:lnTo>
                <a:cubicBezTo>
                  <a:pt x="1083195" y="4294354"/>
                  <a:pt x="1083399" y="4293062"/>
                  <a:pt x="1085302" y="4289387"/>
                </a:cubicBezTo>
                <a:lnTo>
                  <a:pt x="1076072" y="4288692"/>
                </a:lnTo>
                <a:close/>
                <a:moveTo>
                  <a:pt x="1250511" y="4283550"/>
                </a:moveTo>
                <a:cubicBezTo>
                  <a:pt x="1247518" y="4285731"/>
                  <a:pt x="1249698" y="4288724"/>
                  <a:pt x="1246707" y="4290903"/>
                </a:cubicBezTo>
                <a:cubicBezTo>
                  <a:pt x="1246707" y="4290903"/>
                  <a:pt x="1248886" y="4293894"/>
                  <a:pt x="1251877" y="4291715"/>
                </a:cubicBezTo>
                <a:cubicBezTo>
                  <a:pt x="1258676" y="4282185"/>
                  <a:pt x="1255683" y="4284365"/>
                  <a:pt x="1250511" y="4283550"/>
                </a:cubicBezTo>
                <a:close/>
                <a:moveTo>
                  <a:pt x="1033581" y="4281259"/>
                </a:moveTo>
                <a:cubicBezTo>
                  <a:pt x="1034948" y="4289419"/>
                  <a:pt x="1032769" y="4286428"/>
                  <a:pt x="1037938" y="4287241"/>
                </a:cubicBezTo>
                <a:cubicBezTo>
                  <a:pt x="1038754" y="4282069"/>
                  <a:pt x="1040933" y="4285060"/>
                  <a:pt x="1033581" y="4281259"/>
                </a:cubicBezTo>
                <a:close/>
                <a:moveTo>
                  <a:pt x="1435666" y="4267178"/>
                </a:moveTo>
                <a:lnTo>
                  <a:pt x="1436895" y="4267586"/>
                </a:lnTo>
                <a:cubicBezTo>
                  <a:pt x="1437793" y="4267935"/>
                  <a:pt x="1437146" y="4267834"/>
                  <a:pt x="1435853" y="4267631"/>
                </a:cubicBezTo>
                <a:close/>
                <a:moveTo>
                  <a:pt x="819088" y="4263445"/>
                </a:moveTo>
                <a:cubicBezTo>
                  <a:pt x="818279" y="4268618"/>
                  <a:pt x="799771" y="4268361"/>
                  <a:pt x="797886" y="4297214"/>
                </a:cubicBezTo>
                <a:cubicBezTo>
                  <a:pt x="830283" y="4310251"/>
                  <a:pt x="827257" y="4262078"/>
                  <a:pt x="844694" y="4286017"/>
                </a:cubicBezTo>
                <a:cubicBezTo>
                  <a:pt x="844694" y="4286017"/>
                  <a:pt x="838154" y="4277038"/>
                  <a:pt x="838154" y="4277038"/>
                </a:cubicBezTo>
                <a:cubicBezTo>
                  <a:pt x="813920" y="4262633"/>
                  <a:pt x="816098" y="4265624"/>
                  <a:pt x="819088" y="4263445"/>
                </a:cubicBezTo>
                <a:close/>
                <a:moveTo>
                  <a:pt x="1301375" y="4261029"/>
                </a:moveTo>
                <a:cubicBezTo>
                  <a:pt x="1301205" y="4260795"/>
                  <a:pt x="1300848" y="4261484"/>
                  <a:pt x="1300509" y="4262591"/>
                </a:cubicBezTo>
                <a:lnTo>
                  <a:pt x="1300421" y="4265944"/>
                </a:lnTo>
                <a:lnTo>
                  <a:pt x="1297351" y="4270044"/>
                </a:lnTo>
                <a:cubicBezTo>
                  <a:pt x="1296977" y="4270316"/>
                  <a:pt x="1297725" y="4269772"/>
                  <a:pt x="1300310" y="4270180"/>
                </a:cubicBezTo>
                <a:lnTo>
                  <a:pt x="1300421" y="4265944"/>
                </a:lnTo>
                <a:lnTo>
                  <a:pt x="1301123" y="4265005"/>
                </a:lnTo>
                <a:cubicBezTo>
                  <a:pt x="1301530" y="4262419"/>
                  <a:pt x="1301546" y="4261262"/>
                  <a:pt x="1301375" y="4261029"/>
                </a:cubicBezTo>
                <a:close/>
                <a:moveTo>
                  <a:pt x="1007776" y="4259977"/>
                </a:moveTo>
                <a:cubicBezTo>
                  <a:pt x="1007028" y="4260522"/>
                  <a:pt x="1006077" y="4262359"/>
                  <a:pt x="1004173" y="4266035"/>
                </a:cubicBezTo>
                <a:cubicBezTo>
                  <a:pt x="1009348" y="4266847"/>
                  <a:pt x="1006354" y="4269028"/>
                  <a:pt x="1010158" y="4261676"/>
                </a:cubicBezTo>
                <a:cubicBezTo>
                  <a:pt x="1009068" y="4260180"/>
                  <a:pt x="1008523" y="4259432"/>
                  <a:pt x="1007776" y="4259977"/>
                </a:cubicBezTo>
                <a:close/>
                <a:moveTo>
                  <a:pt x="745191" y="4259450"/>
                </a:moveTo>
                <a:cubicBezTo>
                  <a:pt x="744681" y="4259536"/>
                  <a:pt x="745566" y="4260752"/>
                  <a:pt x="747482" y="4263579"/>
                </a:cubicBezTo>
                <a:lnTo>
                  <a:pt x="755954" y="4277373"/>
                </a:lnTo>
                <a:lnTo>
                  <a:pt x="753711" y="4279006"/>
                </a:lnTo>
                <a:lnTo>
                  <a:pt x="755048" y="4281205"/>
                </a:lnTo>
                <a:lnTo>
                  <a:pt x="754972" y="4281524"/>
                </a:lnTo>
                <a:cubicBezTo>
                  <a:pt x="755143" y="4282545"/>
                  <a:pt x="756233" y="4284040"/>
                  <a:pt x="759501" y="4288528"/>
                </a:cubicBezTo>
                <a:cubicBezTo>
                  <a:pt x="789720" y="4298579"/>
                  <a:pt x="782369" y="4294773"/>
                  <a:pt x="759501" y="4288528"/>
                </a:cubicBezTo>
                <a:lnTo>
                  <a:pt x="755048" y="4281205"/>
                </a:lnTo>
                <a:lnTo>
                  <a:pt x="755954" y="4277373"/>
                </a:lnTo>
                <a:lnTo>
                  <a:pt x="755954" y="4277373"/>
                </a:lnTo>
                <a:lnTo>
                  <a:pt x="767924" y="4268655"/>
                </a:lnTo>
                <a:cubicBezTo>
                  <a:pt x="752814" y="4263629"/>
                  <a:pt x="746212" y="4259279"/>
                  <a:pt x="745191" y="4259450"/>
                </a:cubicBezTo>
                <a:close/>
                <a:moveTo>
                  <a:pt x="734158" y="4247450"/>
                </a:moveTo>
                <a:cubicBezTo>
                  <a:pt x="731168" y="4249628"/>
                  <a:pt x="731720" y="4262963"/>
                  <a:pt x="734158" y="4247450"/>
                </a:cubicBezTo>
                <a:close/>
                <a:moveTo>
                  <a:pt x="1596150" y="4242475"/>
                </a:moveTo>
                <a:cubicBezTo>
                  <a:pt x="1592344" y="4249825"/>
                  <a:pt x="1590166" y="4246834"/>
                  <a:pt x="1595336" y="4247646"/>
                </a:cubicBezTo>
                <a:cubicBezTo>
                  <a:pt x="1595336" y="4247646"/>
                  <a:pt x="1596150" y="4242475"/>
                  <a:pt x="1596150" y="4242475"/>
                </a:cubicBezTo>
                <a:close/>
                <a:moveTo>
                  <a:pt x="1396778" y="4242279"/>
                </a:moveTo>
                <a:cubicBezTo>
                  <a:pt x="1396778" y="4242279"/>
                  <a:pt x="1397323" y="4243027"/>
                  <a:pt x="1396918" y="4245613"/>
                </a:cubicBezTo>
                <a:cubicBezTo>
                  <a:pt x="1402087" y="4246426"/>
                  <a:pt x="1399097" y="4248604"/>
                  <a:pt x="1399909" y="4243435"/>
                </a:cubicBezTo>
                <a:cubicBezTo>
                  <a:pt x="1397324" y="4243026"/>
                  <a:pt x="1396778" y="4242279"/>
                  <a:pt x="1396778" y="4242279"/>
                </a:cubicBezTo>
                <a:close/>
                <a:moveTo>
                  <a:pt x="1285047" y="4236642"/>
                </a:moveTo>
                <a:cubicBezTo>
                  <a:pt x="1284298" y="4237188"/>
                  <a:pt x="1284094" y="4238480"/>
                  <a:pt x="1283687" y="4241066"/>
                </a:cubicBezTo>
                <a:cubicBezTo>
                  <a:pt x="1288860" y="4241876"/>
                  <a:pt x="1288860" y="4241876"/>
                  <a:pt x="1289672" y="4236706"/>
                </a:cubicBezTo>
                <a:cubicBezTo>
                  <a:pt x="1287087" y="4236300"/>
                  <a:pt x="1285795" y="4236098"/>
                  <a:pt x="1285047" y="4236642"/>
                </a:cubicBezTo>
                <a:close/>
                <a:moveTo>
                  <a:pt x="954617" y="4235723"/>
                </a:moveTo>
                <a:cubicBezTo>
                  <a:pt x="953121" y="4236813"/>
                  <a:pt x="951218" y="4240488"/>
                  <a:pt x="945916" y="4248930"/>
                </a:cubicBezTo>
                <a:cubicBezTo>
                  <a:pt x="953268" y="4252735"/>
                  <a:pt x="950275" y="4254915"/>
                  <a:pt x="960879" y="4238031"/>
                </a:cubicBezTo>
                <a:cubicBezTo>
                  <a:pt x="957202" y="4236129"/>
                  <a:pt x="956113" y="4234633"/>
                  <a:pt x="954617" y="4235723"/>
                </a:cubicBezTo>
                <a:close/>
                <a:moveTo>
                  <a:pt x="847650" y="4233487"/>
                </a:moveTo>
                <a:cubicBezTo>
                  <a:pt x="835418" y="4260712"/>
                  <a:pt x="825890" y="4253915"/>
                  <a:pt x="850124" y="4268320"/>
                </a:cubicBezTo>
                <a:cubicBezTo>
                  <a:pt x="868890" y="4250073"/>
                  <a:pt x="840850" y="4243018"/>
                  <a:pt x="847650" y="4233487"/>
                </a:cubicBezTo>
                <a:close/>
                <a:moveTo>
                  <a:pt x="752926" y="4229197"/>
                </a:moveTo>
                <a:cubicBezTo>
                  <a:pt x="752926" y="4229197"/>
                  <a:pt x="752113" y="4234371"/>
                  <a:pt x="752113" y="4234371"/>
                </a:cubicBezTo>
                <a:cubicBezTo>
                  <a:pt x="754293" y="4237366"/>
                  <a:pt x="762460" y="4235995"/>
                  <a:pt x="752926" y="4229197"/>
                </a:cubicBezTo>
                <a:close/>
                <a:moveTo>
                  <a:pt x="1341649" y="4226328"/>
                </a:moveTo>
                <a:cubicBezTo>
                  <a:pt x="1337846" y="4233674"/>
                  <a:pt x="1335667" y="4230685"/>
                  <a:pt x="1353362" y="4236116"/>
                </a:cubicBezTo>
                <a:cubicBezTo>
                  <a:pt x="1357168" y="4228766"/>
                  <a:pt x="1359346" y="4231757"/>
                  <a:pt x="1341649" y="4226328"/>
                </a:cubicBezTo>
                <a:close/>
                <a:moveTo>
                  <a:pt x="915957" y="4220369"/>
                </a:moveTo>
                <a:cubicBezTo>
                  <a:pt x="907793" y="4221737"/>
                  <a:pt x="904800" y="4223918"/>
                  <a:pt x="910524" y="4238068"/>
                </a:cubicBezTo>
                <a:cubicBezTo>
                  <a:pt x="914333" y="4230716"/>
                  <a:pt x="915144" y="4225544"/>
                  <a:pt x="915957" y="4220369"/>
                </a:cubicBezTo>
                <a:close/>
                <a:moveTo>
                  <a:pt x="1629065" y="4218501"/>
                </a:moveTo>
                <a:cubicBezTo>
                  <a:pt x="1628254" y="4223670"/>
                  <a:pt x="1627440" y="4228844"/>
                  <a:pt x="1624450" y="4231022"/>
                </a:cubicBezTo>
                <a:cubicBezTo>
                  <a:pt x="1631799" y="4234829"/>
                  <a:pt x="1630990" y="4240001"/>
                  <a:pt x="1636419" y="4222304"/>
                </a:cubicBezTo>
                <a:cubicBezTo>
                  <a:pt x="1636419" y="4222304"/>
                  <a:pt x="1629065" y="4218501"/>
                  <a:pt x="1629065" y="4218501"/>
                </a:cubicBezTo>
                <a:close/>
                <a:moveTo>
                  <a:pt x="978622" y="4213659"/>
                </a:moveTo>
                <a:cubicBezTo>
                  <a:pt x="978622" y="4213659"/>
                  <a:pt x="977873" y="4214205"/>
                  <a:pt x="975287" y="4213799"/>
                </a:cubicBezTo>
                <a:cubicBezTo>
                  <a:pt x="972296" y="4215978"/>
                  <a:pt x="972296" y="4215978"/>
                  <a:pt x="977466" y="4216790"/>
                </a:cubicBezTo>
                <a:cubicBezTo>
                  <a:pt x="977873" y="4214205"/>
                  <a:pt x="978622" y="4213659"/>
                  <a:pt x="978622" y="4213659"/>
                </a:cubicBezTo>
                <a:close/>
                <a:moveTo>
                  <a:pt x="692490" y="4209102"/>
                </a:moveTo>
                <a:lnTo>
                  <a:pt x="692954" y="4210726"/>
                </a:lnTo>
                <a:lnTo>
                  <a:pt x="692822" y="4210934"/>
                </a:lnTo>
                <a:cubicBezTo>
                  <a:pt x="692219" y="4211873"/>
                  <a:pt x="692083" y="4211687"/>
                  <a:pt x="692490" y="4209102"/>
                </a:cubicBezTo>
                <a:close/>
                <a:moveTo>
                  <a:pt x="1575981" y="4202206"/>
                </a:moveTo>
                <a:cubicBezTo>
                  <a:pt x="1576533" y="4215541"/>
                  <a:pt x="1574355" y="4212551"/>
                  <a:pt x="1586877" y="4217166"/>
                </a:cubicBezTo>
                <a:cubicBezTo>
                  <a:pt x="1589318" y="4201652"/>
                  <a:pt x="1591496" y="4204642"/>
                  <a:pt x="1575981" y="4202206"/>
                </a:cubicBezTo>
                <a:close/>
                <a:moveTo>
                  <a:pt x="1367214" y="4198547"/>
                </a:moveTo>
                <a:lnTo>
                  <a:pt x="1352848" y="4202722"/>
                </a:lnTo>
                <a:lnTo>
                  <a:pt x="1348923" y="4203494"/>
                </a:lnTo>
                <a:cubicBezTo>
                  <a:pt x="1348098" y="4203737"/>
                  <a:pt x="1348676" y="4203745"/>
                  <a:pt x="1350207" y="4203490"/>
                </a:cubicBezTo>
                <a:lnTo>
                  <a:pt x="1352848" y="4202722"/>
                </a:lnTo>
                <a:lnTo>
                  <a:pt x="1356057" y="4202091"/>
                </a:lnTo>
                <a:cubicBezTo>
                  <a:pt x="1370761" y="4209701"/>
                  <a:pt x="1367770" y="4211880"/>
                  <a:pt x="1367214" y="4198547"/>
                </a:cubicBezTo>
                <a:close/>
                <a:moveTo>
                  <a:pt x="1629189" y="4196657"/>
                </a:moveTo>
                <a:cubicBezTo>
                  <a:pt x="1629189" y="4196657"/>
                  <a:pt x="1629734" y="4197405"/>
                  <a:pt x="1629326" y="4199991"/>
                </a:cubicBezTo>
                <a:cubicBezTo>
                  <a:pt x="1631504" y="4202982"/>
                  <a:pt x="1631504" y="4202982"/>
                  <a:pt x="1632320" y="4197810"/>
                </a:cubicBezTo>
                <a:cubicBezTo>
                  <a:pt x="1629734" y="4197405"/>
                  <a:pt x="1629189" y="4196657"/>
                  <a:pt x="1629189" y="4196657"/>
                </a:cubicBezTo>
                <a:close/>
                <a:moveTo>
                  <a:pt x="750626" y="4195383"/>
                </a:moveTo>
                <a:cubicBezTo>
                  <a:pt x="750251" y="4195655"/>
                  <a:pt x="750047" y="4196948"/>
                  <a:pt x="749640" y="4199534"/>
                </a:cubicBezTo>
                <a:cubicBezTo>
                  <a:pt x="754812" y="4200343"/>
                  <a:pt x="751818" y="4202524"/>
                  <a:pt x="752634" y="4197353"/>
                </a:cubicBezTo>
                <a:cubicBezTo>
                  <a:pt x="751544" y="4195858"/>
                  <a:pt x="751000" y="4195110"/>
                  <a:pt x="750626" y="4195383"/>
                </a:cubicBezTo>
                <a:close/>
                <a:moveTo>
                  <a:pt x="918653" y="4186349"/>
                </a:moveTo>
                <a:cubicBezTo>
                  <a:pt x="910489" y="4187717"/>
                  <a:pt x="910489" y="4187717"/>
                  <a:pt x="912668" y="4190708"/>
                </a:cubicBezTo>
                <a:cubicBezTo>
                  <a:pt x="917840" y="4191517"/>
                  <a:pt x="914846" y="4193699"/>
                  <a:pt x="918653" y="4186349"/>
                </a:cubicBezTo>
                <a:close/>
                <a:moveTo>
                  <a:pt x="1523129" y="4182306"/>
                </a:moveTo>
                <a:cubicBezTo>
                  <a:pt x="1520169" y="4182172"/>
                  <a:pt x="1519217" y="4184009"/>
                  <a:pt x="1522079" y="4191084"/>
                </a:cubicBezTo>
                <a:lnTo>
                  <a:pt x="1531125" y="4202721"/>
                </a:lnTo>
                <a:lnTo>
                  <a:pt x="1530798" y="4203054"/>
                </a:lnTo>
                <a:lnTo>
                  <a:pt x="1531076" y="4206629"/>
                </a:lnTo>
                <a:lnTo>
                  <a:pt x="1526994" y="4210407"/>
                </a:lnTo>
                <a:cubicBezTo>
                  <a:pt x="1529579" y="4210813"/>
                  <a:pt x="1530870" y="4211016"/>
                  <a:pt x="1531346" y="4210097"/>
                </a:cubicBezTo>
                <a:lnTo>
                  <a:pt x="1531076" y="4206629"/>
                </a:lnTo>
                <a:lnTo>
                  <a:pt x="1532081" y="4205700"/>
                </a:lnTo>
                <a:cubicBezTo>
                  <a:pt x="1532629" y="4204585"/>
                  <a:pt x="1532177" y="4203768"/>
                  <a:pt x="1531172" y="4202783"/>
                </a:cubicBezTo>
                <a:lnTo>
                  <a:pt x="1531125" y="4202721"/>
                </a:lnTo>
                <a:lnTo>
                  <a:pt x="1546574" y="4186985"/>
                </a:lnTo>
                <a:cubicBezTo>
                  <a:pt x="1549565" y="4184807"/>
                  <a:pt x="1545206" y="4178822"/>
                  <a:pt x="1536230" y="4185360"/>
                </a:cubicBezTo>
                <a:cubicBezTo>
                  <a:pt x="1531058" y="4184547"/>
                  <a:pt x="1526089" y="4182440"/>
                  <a:pt x="1523129" y="4182306"/>
                </a:cubicBezTo>
                <a:close/>
                <a:moveTo>
                  <a:pt x="800114" y="4177657"/>
                </a:moveTo>
                <a:cubicBezTo>
                  <a:pt x="800114" y="4177657"/>
                  <a:pt x="800658" y="4178404"/>
                  <a:pt x="800251" y="4180989"/>
                </a:cubicBezTo>
                <a:cubicBezTo>
                  <a:pt x="802430" y="4183980"/>
                  <a:pt x="802430" y="4183980"/>
                  <a:pt x="803243" y="4178810"/>
                </a:cubicBezTo>
                <a:cubicBezTo>
                  <a:pt x="800658" y="4178404"/>
                  <a:pt x="800114" y="4177655"/>
                  <a:pt x="800114" y="4177657"/>
                </a:cubicBezTo>
                <a:close/>
                <a:moveTo>
                  <a:pt x="839741" y="4173406"/>
                </a:moveTo>
                <a:cubicBezTo>
                  <a:pt x="831154" y="4171933"/>
                  <a:pt x="829575" y="4175661"/>
                  <a:pt x="814695" y="4207109"/>
                </a:cubicBezTo>
                <a:lnTo>
                  <a:pt x="812824" y="4208757"/>
                </a:lnTo>
                <a:lnTo>
                  <a:pt x="812180" y="4208369"/>
                </a:lnTo>
                <a:cubicBezTo>
                  <a:pt x="811670" y="4208455"/>
                  <a:pt x="811824" y="4209058"/>
                  <a:pt x="812342" y="4209181"/>
                </a:cubicBezTo>
                <a:lnTo>
                  <a:pt x="812824" y="4208757"/>
                </a:lnTo>
                <a:lnTo>
                  <a:pt x="815999" y="4210667"/>
                </a:lnTo>
                <a:cubicBezTo>
                  <a:pt x="818135" y="4212617"/>
                  <a:pt x="821233" y="4216085"/>
                  <a:pt x="825591" y="4222069"/>
                </a:cubicBezTo>
                <a:cubicBezTo>
                  <a:pt x="820422" y="4221257"/>
                  <a:pt x="851714" y="4207625"/>
                  <a:pt x="851416" y="4175779"/>
                </a:cubicBezTo>
                <a:cubicBezTo>
                  <a:pt x="846244" y="4174967"/>
                  <a:pt x="842603" y="4173897"/>
                  <a:pt x="839741" y="4173406"/>
                </a:cubicBezTo>
                <a:close/>
                <a:moveTo>
                  <a:pt x="1604797" y="4153737"/>
                </a:moveTo>
                <a:cubicBezTo>
                  <a:pt x="1603171" y="4164082"/>
                  <a:pt x="1600990" y="4161088"/>
                  <a:pt x="1616509" y="4163527"/>
                </a:cubicBezTo>
                <a:cubicBezTo>
                  <a:pt x="1612960" y="4152369"/>
                  <a:pt x="1618131" y="4153185"/>
                  <a:pt x="1604797" y="4153737"/>
                </a:cubicBezTo>
                <a:close/>
                <a:moveTo>
                  <a:pt x="1430866" y="4147602"/>
                </a:moveTo>
                <a:cubicBezTo>
                  <a:pt x="1432237" y="4155768"/>
                  <a:pt x="1430057" y="4152774"/>
                  <a:pt x="1435228" y="4153590"/>
                </a:cubicBezTo>
                <a:cubicBezTo>
                  <a:pt x="1436042" y="4148415"/>
                  <a:pt x="1438222" y="4151409"/>
                  <a:pt x="1430866" y="4147602"/>
                </a:cubicBezTo>
                <a:close/>
                <a:moveTo>
                  <a:pt x="873143" y="4105000"/>
                </a:moveTo>
                <a:cubicBezTo>
                  <a:pt x="868521" y="4117521"/>
                  <a:pt x="866897" y="4127868"/>
                  <a:pt x="873143" y="4105000"/>
                </a:cubicBezTo>
                <a:close/>
                <a:moveTo>
                  <a:pt x="839459" y="4104343"/>
                </a:moveTo>
                <a:cubicBezTo>
                  <a:pt x="839459" y="4104343"/>
                  <a:pt x="838711" y="4104888"/>
                  <a:pt x="836126" y="4104482"/>
                </a:cubicBezTo>
                <a:cubicBezTo>
                  <a:pt x="833135" y="4106661"/>
                  <a:pt x="833135" y="4106661"/>
                  <a:pt x="838305" y="4107473"/>
                </a:cubicBezTo>
                <a:cubicBezTo>
                  <a:pt x="838711" y="4104888"/>
                  <a:pt x="839459" y="4104343"/>
                  <a:pt x="839459" y="4104343"/>
                </a:cubicBezTo>
                <a:close/>
                <a:moveTo>
                  <a:pt x="1599035" y="4089233"/>
                </a:moveTo>
                <a:cubicBezTo>
                  <a:pt x="1601216" y="4092227"/>
                  <a:pt x="1601216" y="4092227"/>
                  <a:pt x="1601216" y="4092227"/>
                </a:cubicBezTo>
                <a:cubicBezTo>
                  <a:pt x="1601216" y="4092227"/>
                  <a:pt x="1604207" y="4090047"/>
                  <a:pt x="1599035" y="4089233"/>
                </a:cubicBezTo>
                <a:close/>
                <a:moveTo>
                  <a:pt x="725330" y="4084418"/>
                </a:moveTo>
                <a:cubicBezTo>
                  <a:pt x="719349" y="4088775"/>
                  <a:pt x="720161" y="4083605"/>
                  <a:pt x="725073" y="4102926"/>
                </a:cubicBezTo>
                <a:cubicBezTo>
                  <a:pt x="731058" y="4098566"/>
                  <a:pt x="733239" y="4101560"/>
                  <a:pt x="725330" y="4084418"/>
                </a:cubicBezTo>
                <a:close/>
                <a:moveTo>
                  <a:pt x="2454376" y="4038606"/>
                </a:moveTo>
                <a:lnTo>
                  <a:pt x="2454527" y="4039186"/>
                </a:lnTo>
                <a:cubicBezTo>
                  <a:pt x="2455141" y="4041601"/>
                  <a:pt x="2454597" y="4040853"/>
                  <a:pt x="2452010" y="4040448"/>
                </a:cubicBezTo>
                <a:close/>
                <a:moveTo>
                  <a:pt x="857983" y="3984365"/>
                </a:moveTo>
                <a:cubicBezTo>
                  <a:pt x="857609" y="3984637"/>
                  <a:pt x="857405" y="3985930"/>
                  <a:pt x="856997" y="3988516"/>
                </a:cubicBezTo>
                <a:cubicBezTo>
                  <a:pt x="862172" y="3989329"/>
                  <a:pt x="859177" y="3991511"/>
                  <a:pt x="859991" y="3986335"/>
                </a:cubicBezTo>
                <a:cubicBezTo>
                  <a:pt x="858902" y="3984840"/>
                  <a:pt x="858358" y="3984092"/>
                  <a:pt x="857983" y="3984365"/>
                </a:cubicBezTo>
                <a:close/>
                <a:moveTo>
                  <a:pt x="778533" y="3973534"/>
                </a:moveTo>
                <a:cubicBezTo>
                  <a:pt x="777582" y="3975371"/>
                  <a:pt x="779013" y="3978908"/>
                  <a:pt x="783778" y="3982309"/>
                </a:cubicBezTo>
                <a:cubicBezTo>
                  <a:pt x="786773" y="3980128"/>
                  <a:pt x="787583" y="3974956"/>
                  <a:pt x="787583" y="3974956"/>
                </a:cubicBezTo>
                <a:cubicBezTo>
                  <a:pt x="782819" y="3971557"/>
                  <a:pt x="779484" y="3971696"/>
                  <a:pt x="778533" y="3973534"/>
                </a:cubicBezTo>
                <a:close/>
                <a:moveTo>
                  <a:pt x="2343364" y="3973024"/>
                </a:moveTo>
                <a:cubicBezTo>
                  <a:pt x="2349091" y="3987172"/>
                  <a:pt x="2343106" y="3991531"/>
                  <a:pt x="2346911" y="3984179"/>
                </a:cubicBezTo>
                <a:cubicBezTo>
                  <a:pt x="2353707" y="3974650"/>
                  <a:pt x="2355886" y="3977641"/>
                  <a:pt x="2343364" y="3973024"/>
                </a:cubicBezTo>
                <a:close/>
                <a:moveTo>
                  <a:pt x="1626744" y="3967722"/>
                </a:moveTo>
                <a:cubicBezTo>
                  <a:pt x="1626300" y="3966328"/>
                  <a:pt x="1626300" y="3966328"/>
                  <a:pt x="1625895" y="3968914"/>
                </a:cubicBezTo>
                <a:lnTo>
                  <a:pt x="1628735" y="3971794"/>
                </a:lnTo>
                <a:lnTo>
                  <a:pt x="1630252" y="3974895"/>
                </a:lnTo>
                <a:cubicBezTo>
                  <a:pt x="1633928" y="3976800"/>
                  <a:pt x="1633928" y="3976800"/>
                  <a:pt x="1632465" y="3975576"/>
                </a:cubicBezTo>
                <a:lnTo>
                  <a:pt x="1628735" y="3971794"/>
                </a:lnTo>
                <a:close/>
                <a:moveTo>
                  <a:pt x="854323" y="3954973"/>
                </a:moveTo>
                <a:cubicBezTo>
                  <a:pt x="855071" y="3954428"/>
                  <a:pt x="853031" y="3954770"/>
                  <a:pt x="851535" y="3955860"/>
                </a:cubicBezTo>
                <a:lnTo>
                  <a:pt x="850538" y="3956515"/>
                </a:lnTo>
                <a:lnTo>
                  <a:pt x="840376" y="3959405"/>
                </a:lnTo>
                <a:cubicBezTo>
                  <a:pt x="841466" y="3960902"/>
                  <a:pt x="842012" y="3961651"/>
                  <a:pt x="843406" y="3961208"/>
                </a:cubicBezTo>
                <a:lnTo>
                  <a:pt x="850538" y="3956515"/>
                </a:lnTo>
                <a:lnTo>
                  <a:pt x="850692" y="3956471"/>
                </a:lnTo>
                <a:cubicBezTo>
                  <a:pt x="852877" y="3955739"/>
                  <a:pt x="853948" y="3955246"/>
                  <a:pt x="854323" y="3954973"/>
                </a:cubicBezTo>
                <a:close/>
                <a:moveTo>
                  <a:pt x="2382264" y="3944691"/>
                </a:moveTo>
                <a:cubicBezTo>
                  <a:pt x="2380641" y="3955032"/>
                  <a:pt x="2375466" y="3954219"/>
                  <a:pt x="2398335" y="3960465"/>
                </a:cubicBezTo>
                <a:cubicBezTo>
                  <a:pt x="2402956" y="3947940"/>
                  <a:pt x="2405136" y="3950934"/>
                  <a:pt x="2382264" y="3944691"/>
                </a:cubicBezTo>
                <a:close/>
                <a:moveTo>
                  <a:pt x="850593" y="3930206"/>
                </a:moveTo>
                <a:cubicBezTo>
                  <a:pt x="850219" y="3930478"/>
                  <a:pt x="850017" y="3931772"/>
                  <a:pt x="849612" y="3934358"/>
                </a:cubicBezTo>
                <a:cubicBezTo>
                  <a:pt x="854781" y="3935170"/>
                  <a:pt x="851791" y="3937349"/>
                  <a:pt x="852603" y="3932180"/>
                </a:cubicBezTo>
                <a:cubicBezTo>
                  <a:pt x="851512" y="3930682"/>
                  <a:pt x="850967" y="3929934"/>
                  <a:pt x="850593" y="3930206"/>
                </a:cubicBezTo>
                <a:close/>
                <a:moveTo>
                  <a:pt x="2253820" y="3929472"/>
                </a:moveTo>
                <a:cubicBezTo>
                  <a:pt x="2252902" y="3928996"/>
                  <a:pt x="2252154" y="3929540"/>
                  <a:pt x="2252154" y="3929540"/>
                </a:cubicBezTo>
                <a:cubicBezTo>
                  <a:pt x="2253519" y="3937706"/>
                  <a:pt x="2253519" y="3937706"/>
                  <a:pt x="2256513" y="3935524"/>
                </a:cubicBezTo>
                <a:cubicBezTo>
                  <a:pt x="2255829" y="3931442"/>
                  <a:pt x="2254739" y="3929946"/>
                  <a:pt x="2253820" y="3929472"/>
                </a:cubicBezTo>
                <a:close/>
                <a:moveTo>
                  <a:pt x="912274" y="3927645"/>
                </a:moveTo>
                <a:cubicBezTo>
                  <a:pt x="912274" y="3927645"/>
                  <a:pt x="911527" y="3928189"/>
                  <a:pt x="908942" y="3927783"/>
                </a:cubicBezTo>
                <a:cubicBezTo>
                  <a:pt x="908127" y="3932955"/>
                  <a:pt x="905948" y="3929964"/>
                  <a:pt x="911121" y="3930774"/>
                </a:cubicBezTo>
                <a:cubicBezTo>
                  <a:pt x="911527" y="3928189"/>
                  <a:pt x="912274" y="3927645"/>
                  <a:pt x="912274" y="3927645"/>
                </a:cubicBezTo>
                <a:close/>
                <a:moveTo>
                  <a:pt x="825475" y="3925389"/>
                </a:moveTo>
                <a:cubicBezTo>
                  <a:pt x="822387" y="3925277"/>
                  <a:pt x="817895" y="3925399"/>
                  <a:pt x="811227" y="3925677"/>
                </a:cubicBezTo>
                <a:cubicBezTo>
                  <a:pt x="809600" y="3936021"/>
                  <a:pt x="807420" y="3933026"/>
                  <a:pt x="836277" y="3934911"/>
                </a:cubicBezTo>
                <a:cubicBezTo>
                  <a:pt x="831373" y="3928179"/>
                  <a:pt x="834739" y="3925726"/>
                  <a:pt x="825475" y="3925389"/>
                </a:cubicBezTo>
                <a:close/>
                <a:moveTo>
                  <a:pt x="2348359" y="3922799"/>
                </a:moveTo>
                <a:cubicBezTo>
                  <a:pt x="2344279" y="3920833"/>
                  <a:pt x="2339652" y="3920768"/>
                  <a:pt x="2335163" y="3924037"/>
                </a:cubicBezTo>
                <a:lnTo>
                  <a:pt x="2335004" y="3924113"/>
                </a:lnTo>
                <a:lnTo>
                  <a:pt x="2333870" y="3923833"/>
                </a:lnTo>
                <a:cubicBezTo>
                  <a:pt x="2332203" y="3923902"/>
                  <a:pt x="2330758" y="3924669"/>
                  <a:pt x="2328743" y="3926422"/>
                </a:cubicBezTo>
                <a:lnTo>
                  <a:pt x="2327458" y="3927703"/>
                </a:lnTo>
                <a:lnTo>
                  <a:pt x="2321559" y="3930510"/>
                </a:lnTo>
                <a:cubicBezTo>
                  <a:pt x="2320062" y="3931600"/>
                  <a:pt x="2320608" y="3932349"/>
                  <a:pt x="2320202" y="3934935"/>
                </a:cubicBezTo>
                <a:lnTo>
                  <a:pt x="2327458" y="3927703"/>
                </a:lnTo>
                <a:lnTo>
                  <a:pt x="2335004" y="3924113"/>
                </a:lnTo>
                <a:lnTo>
                  <a:pt x="2340327" y="3925428"/>
                </a:lnTo>
                <a:cubicBezTo>
                  <a:pt x="2343228" y="3926464"/>
                  <a:pt x="2347142" y="3927907"/>
                  <a:pt x="2352860" y="3929468"/>
                </a:cubicBezTo>
                <a:lnTo>
                  <a:pt x="2359407" y="3938841"/>
                </a:lnTo>
                <a:lnTo>
                  <a:pt x="2359683" y="3940263"/>
                </a:lnTo>
                <a:lnTo>
                  <a:pt x="2360196" y="3946421"/>
                </a:lnTo>
                <a:lnTo>
                  <a:pt x="2351784" y="3953149"/>
                </a:lnTo>
                <a:cubicBezTo>
                  <a:pt x="2355462" y="3955052"/>
                  <a:pt x="2359203" y="3952327"/>
                  <a:pt x="2360288" y="3947529"/>
                </a:cubicBezTo>
                <a:lnTo>
                  <a:pt x="2360196" y="3946421"/>
                </a:lnTo>
                <a:lnTo>
                  <a:pt x="2360784" y="3945951"/>
                </a:lnTo>
                <a:lnTo>
                  <a:pt x="2359683" y="3940263"/>
                </a:lnTo>
                <a:lnTo>
                  <a:pt x="2359585" y="3939096"/>
                </a:lnTo>
                <a:lnTo>
                  <a:pt x="2359407" y="3938841"/>
                </a:lnTo>
                <a:lnTo>
                  <a:pt x="2358271" y="3932969"/>
                </a:lnTo>
                <a:cubicBezTo>
                  <a:pt x="2355972" y="3928633"/>
                  <a:pt x="2352439" y="3924765"/>
                  <a:pt x="2348359" y="3922799"/>
                </a:cubicBezTo>
                <a:close/>
                <a:moveTo>
                  <a:pt x="2519768" y="3921252"/>
                </a:moveTo>
                <a:cubicBezTo>
                  <a:pt x="2517930" y="3920299"/>
                  <a:pt x="2510310" y="3922413"/>
                  <a:pt x="2491394" y="3924741"/>
                </a:cubicBezTo>
                <a:cubicBezTo>
                  <a:pt x="2498746" y="3928546"/>
                  <a:pt x="2503987" y="3931026"/>
                  <a:pt x="2507594" y="3932836"/>
                </a:cubicBezTo>
                <a:lnTo>
                  <a:pt x="2513411" y="3936534"/>
                </a:lnTo>
                <a:lnTo>
                  <a:pt x="2513180" y="3938764"/>
                </a:lnTo>
                <a:lnTo>
                  <a:pt x="2508830" y="3948680"/>
                </a:lnTo>
                <a:cubicBezTo>
                  <a:pt x="2511418" y="3949087"/>
                  <a:pt x="2511963" y="3949835"/>
                  <a:pt x="2512166" y="3948543"/>
                </a:cubicBezTo>
                <a:lnTo>
                  <a:pt x="2513180" y="3938764"/>
                </a:lnTo>
                <a:lnTo>
                  <a:pt x="2513994" y="3936906"/>
                </a:lnTo>
                <a:lnTo>
                  <a:pt x="2513411" y="3936534"/>
                </a:lnTo>
                <a:lnTo>
                  <a:pt x="2513449" y="3936161"/>
                </a:lnTo>
                <a:cubicBezTo>
                  <a:pt x="2517662" y="3926222"/>
                  <a:pt x="2521606" y="3922203"/>
                  <a:pt x="2519768" y="3921252"/>
                </a:cubicBezTo>
                <a:close/>
                <a:moveTo>
                  <a:pt x="2007997" y="3915018"/>
                </a:moveTo>
                <a:cubicBezTo>
                  <a:pt x="2010177" y="3918013"/>
                  <a:pt x="2010177" y="3918013"/>
                  <a:pt x="2010177" y="3918013"/>
                </a:cubicBezTo>
                <a:cubicBezTo>
                  <a:pt x="2007997" y="3915018"/>
                  <a:pt x="2013171" y="3915831"/>
                  <a:pt x="2007997" y="3915018"/>
                </a:cubicBezTo>
                <a:close/>
                <a:moveTo>
                  <a:pt x="2027660" y="3912145"/>
                </a:moveTo>
                <a:cubicBezTo>
                  <a:pt x="2027660" y="3912145"/>
                  <a:pt x="2026912" y="3912690"/>
                  <a:pt x="2024325" y="3912285"/>
                </a:cubicBezTo>
                <a:cubicBezTo>
                  <a:pt x="2023513" y="3917454"/>
                  <a:pt x="2021334" y="3914463"/>
                  <a:pt x="2026504" y="3915276"/>
                </a:cubicBezTo>
                <a:cubicBezTo>
                  <a:pt x="2026912" y="3912690"/>
                  <a:pt x="2027660" y="3912145"/>
                  <a:pt x="2027660" y="3912145"/>
                </a:cubicBezTo>
                <a:close/>
                <a:moveTo>
                  <a:pt x="2021039" y="3882621"/>
                </a:moveTo>
                <a:cubicBezTo>
                  <a:pt x="2028132" y="3904935"/>
                  <a:pt x="2042280" y="3899207"/>
                  <a:pt x="2060789" y="3899468"/>
                </a:cubicBezTo>
                <a:cubicBezTo>
                  <a:pt x="2051515" y="3874161"/>
                  <a:pt x="2032745" y="3892409"/>
                  <a:pt x="2021039" y="3882621"/>
                </a:cubicBezTo>
                <a:close/>
                <a:moveTo>
                  <a:pt x="809011" y="3872331"/>
                </a:moveTo>
                <a:cubicBezTo>
                  <a:pt x="798148" y="3907723"/>
                  <a:pt x="793789" y="3901738"/>
                  <a:pt x="824267" y="3893277"/>
                </a:cubicBezTo>
                <a:cubicBezTo>
                  <a:pt x="817729" y="3884301"/>
                  <a:pt x="813370" y="3878317"/>
                  <a:pt x="809011" y="3872331"/>
                </a:cubicBezTo>
                <a:close/>
                <a:moveTo>
                  <a:pt x="1762144" y="3810132"/>
                </a:moveTo>
                <a:cubicBezTo>
                  <a:pt x="1747180" y="3821031"/>
                  <a:pt x="1750984" y="3813678"/>
                  <a:pt x="1749913" y="3837360"/>
                </a:cubicBezTo>
                <a:cubicBezTo>
                  <a:pt x="1757524" y="3822657"/>
                  <a:pt x="1758337" y="3817483"/>
                  <a:pt x="1762144" y="3810132"/>
                </a:cubicBezTo>
                <a:close/>
                <a:moveTo>
                  <a:pt x="885706" y="3788990"/>
                </a:moveTo>
                <a:cubicBezTo>
                  <a:pt x="887886" y="3791983"/>
                  <a:pt x="882715" y="3791167"/>
                  <a:pt x="890064" y="3794974"/>
                </a:cubicBezTo>
                <a:cubicBezTo>
                  <a:pt x="893059" y="3792793"/>
                  <a:pt x="893059" y="3792793"/>
                  <a:pt x="885706" y="3788990"/>
                </a:cubicBezTo>
                <a:close/>
                <a:moveTo>
                  <a:pt x="1774888" y="3745890"/>
                </a:moveTo>
                <a:cubicBezTo>
                  <a:pt x="1774077" y="3751059"/>
                  <a:pt x="1771898" y="3748068"/>
                  <a:pt x="1774077" y="3751059"/>
                </a:cubicBezTo>
                <a:cubicBezTo>
                  <a:pt x="1780058" y="3746702"/>
                  <a:pt x="1777067" y="3748881"/>
                  <a:pt x="1774888" y="3745890"/>
                </a:cubicBezTo>
                <a:close/>
                <a:moveTo>
                  <a:pt x="1818180" y="3721226"/>
                </a:moveTo>
                <a:cubicBezTo>
                  <a:pt x="1817806" y="3721498"/>
                  <a:pt x="1818148" y="3723539"/>
                  <a:pt x="1817335" y="3728710"/>
                </a:cubicBezTo>
                <a:cubicBezTo>
                  <a:pt x="1796390" y="3743966"/>
                  <a:pt x="1799381" y="3741788"/>
                  <a:pt x="1794211" y="3740975"/>
                </a:cubicBezTo>
                <a:cubicBezTo>
                  <a:pt x="1799381" y="3741788"/>
                  <a:pt x="1795022" y="3735803"/>
                  <a:pt x="1818185" y="3773890"/>
                </a:cubicBezTo>
                <a:cubicBezTo>
                  <a:pt x="1840757" y="3748291"/>
                  <a:pt x="1839132" y="3758635"/>
                  <a:pt x="1817335" y="3728710"/>
                </a:cubicBezTo>
                <a:lnTo>
                  <a:pt x="1824011" y="3723848"/>
                </a:lnTo>
                <a:lnTo>
                  <a:pt x="1824816" y="3723262"/>
                </a:lnTo>
                <a:cubicBezTo>
                  <a:pt x="1825191" y="3722989"/>
                  <a:pt x="1825191" y="3722989"/>
                  <a:pt x="1824162" y="3723738"/>
                </a:cubicBezTo>
                <a:lnTo>
                  <a:pt x="1824011" y="3723848"/>
                </a:lnTo>
                <a:lnTo>
                  <a:pt x="1823320" y="3724351"/>
                </a:lnTo>
                <a:cubicBezTo>
                  <a:pt x="1819643" y="3722449"/>
                  <a:pt x="1818554" y="3720953"/>
                  <a:pt x="1818180" y="3721226"/>
                </a:cubicBezTo>
                <a:close/>
                <a:moveTo>
                  <a:pt x="1844735" y="3695589"/>
                </a:moveTo>
                <a:cubicBezTo>
                  <a:pt x="1842421" y="3695557"/>
                  <a:pt x="1845893" y="3698753"/>
                  <a:pt x="1850250" y="3704736"/>
                </a:cubicBezTo>
                <a:cubicBezTo>
                  <a:pt x="1835290" y="3715633"/>
                  <a:pt x="1838284" y="3713452"/>
                  <a:pt x="1842645" y="3719440"/>
                </a:cubicBezTo>
                <a:cubicBezTo>
                  <a:pt x="1881288" y="3709614"/>
                  <a:pt x="1875303" y="3713973"/>
                  <a:pt x="1873933" y="3705807"/>
                </a:cubicBezTo>
                <a:cubicBezTo>
                  <a:pt x="1855147" y="3698880"/>
                  <a:pt x="1847048" y="3695621"/>
                  <a:pt x="1844735" y="3695589"/>
                </a:cubicBezTo>
                <a:close/>
                <a:moveTo>
                  <a:pt x="865758" y="3679856"/>
                </a:moveTo>
                <a:cubicBezTo>
                  <a:pt x="851610" y="3685585"/>
                  <a:pt x="851610" y="3685585"/>
                  <a:pt x="863320" y="3695375"/>
                </a:cubicBezTo>
                <a:cubicBezTo>
                  <a:pt x="868492" y="3696186"/>
                  <a:pt x="862507" y="3700545"/>
                  <a:pt x="865758" y="3679856"/>
                </a:cubicBezTo>
                <a:close/>
                <a:moveTo>
                  <a:pt x="1917624" y="3665972"/>
                </a:moveTo>
                <a:cubicBezTo>
                  <a:pt x="1917250" y="3666244"/>
                  <a:pt x="1917046" y="3667537"/>
                  <a:pt x="1916639" y="3670123"/>
                </a:cubicBezTo>
                <a:cubicBezTo>
                  <a:pt x="1921811" y="3670934"/>
                  <a:pt x="1918817" y="3673115"/>
                  <a:pt x="1919633" y="3667943"/>
                </a:cubicBezTo>
                <a:cubicBezTo>
                  <a:pt x="1918543" y="3666447"/>
                  <a:pt x="1917999" y="3665699"/>
                  <a:pt x="1917624" y="3665972"/>
                </a:cubicBezTo>
                <a:close/>
                <a:moveTo>
                  <a:pt x="822800" y="3647600"/>
                </a:moveTo>
                <a:cubicBezTo>
                  <a:pt x="819940" y="3646820"/>
                  <a:pt x="815793" y="3652131"/>
                  <a:pt x="802326" y="3661940"/>
                </a:cubicBezTo>
                <a:cubicBezTo>
                  <a:pt x="814851" y="3666559"/>
                  <a:pt x="820024" y="3667369"/>
                  <a:pt x="835542" y="3669809"/>
                </a:cubicBezTo>
                <a:cubicBezTo>
                  <a:pt x="827228" y="3655253"/>
                  <a:pt x="825658" y="3648381"/>
                  <a:pt x="822800" y="3647600"/>
                </a:cubicBezTo>
                <a:close/>
                <a:moveTo>
                  <a:pt x="821919" y="3558361"/>
                </a:moveTo>
                <a:cubicBezTo>
                  <a:pt x="821919" y="3558361"/>
                  <a:pt x="821170" y="3558905"/>
                  <a:pt x="818583" y="3558499"/>
                </a:cubicBezTo>
                <a:cubicBezTo>
                  <a:pt x="820764" y="3561493"/>
                  <a:pt x="820764" y="3561493"/>
                  <a:pt x="820764" y="3561493"/>
                </a:cubicBezTo>
                <a:cubicBezTo>
                  <a:pt x="821170" y="3558907"/>
                  <a:pt x="821919" y="3558361"/>
                  <a:pt x="821919" y="3558361"/>
                </a:cubicBezTo>
                <a:close/>
                <a:moveTo>
                  <a:pt x="2582833" y="3528382"/>
                </a:moveTo>
                <a:cubicBezTo>
                  <a:pt x="2579841" y="3530560"/>
                  <a:pt x="2577663" y="3527570"/>
                  <a:pt x="2588562" y="3542533"/>
                </a:cubicBezTo>
                <a:cubicBezTo>
                  <a:pt x="2594548" y="3538174"/>
                  <a:pt x="2596725" y="3541165"/>
                  <a:pt x="2582833" y="3528382"/>
                </a:cubicBezTo>
                <a:close/>
                <a:moveTo>
                  <a:pt x="2594253" y="3506327"/>
                </a:moveTo>
                <a:cubicBezTo>
                  <a:pt x="2591258" y="3508507"/>
                  <a:pt x="2591811" y="3521841"/>
                  <a:pt x="2594253" y="3506327"/>
                </a:cubicBezTo>
                <a:close/>
                <a:moveTo>
                  <a:pt x="910241" y="3464258"/>
                </a:moveTo>
                <a:lnTo>
                  <a:pt x="905353" y="3472289"/>
                </a:lnTo>
                <a:lnTo>
                  <a:pt x="903443" y="3473792"/>
                </a:lnTo>
                <a:lnTo>
                  <a:pt x="903817" y="3474812"/>
                </a:lnTo>
                <a:lnTo>
                  <a:pt x="901868" y="3478015"/>
                </a:lnTo>
                <a:cubicBezTo>
                  <a:pt x="896070" y="3488035"/>
                  <a:pt x="898418" y="3488901"/>
                  <a:pt x="912717" y="3499100"/>
                </a:cubicBezTo>
                <a:lnTo>
                  <a:pt x="903817" y="3474812"/>
                </a:lnTo>
                <a:lnTo>
                  <a:pt x="905353" y="3472289"/>
                </a:lnTo>
                <a:lnTo>
                  <a:pt x="913273" y="3466059"/>
                </a:lnTo>
                <a:cubicBezTo>
                  <a:pt x="914122" y="3464868"/>
                  <a:pt x="912828" y="3464665"/>
                  <a:pt x="910241" y="3464258"/>
                </a:cubicBezTo>
                <a:close/>
                <a:moveTo>
                  <a:pt x="2573668" y="3432581"/>
                </a:moveTo>
                <a:cubicBezTo>
                  <a:pt x="2573587" y="3431782"/>
                  <a:pt x="2573257" y="3432310"/>
                  <a:pt x="2572866" y="3433739"/>
                </a:cubicBezTo>
                <a:lnTo>
                  <a:pt x="2572256" y="3440153"/>
                </a:lnTo>
                <a:lnTo>
                  <a:pt x="2564611" y="3448339"/>
                </a:lnTo>
                <a:cubicBezTo>
                  <a:pt x="2564135" y="3449258"/>
                  <a:pt x="2566176" y="3448918"/>
                  <a:pt x="2571346" y="3449731"/>
                </a:cubicBezTo>
                <a:lnTo>
                  <a:pt x="2572256" y="3440153"/>
                </a:lnTo>
                <a:lnTo>
                  <a:pt x="2572972" y="3439387"/>
                </a:lnTo>
                <a:cubicBezTo>
                  <a:pt x="2573581" y="3435508"/>
                  <a:pt x="2573750" y="3433381"/>
                  <a:pt x="2573668" y="3432581"/>
                </a:cubicBezTo>
                <a:close/>
                <a:moveTo>
                  <a:pt x="2654063" y="3412381"/>
                </a:moveTo>
                <a:cubicBezTo>
                  <a:pt x="2653519" y="3411632"/>
                  <a:pt x="2652567" y="3413470"/>
                  <a:pt x="2651069" y="3414560"/>
                </a:cubicBezTo>
                <a:lnTo>
                  <a:pt x="2654610" y="3423533"/>
                </a:lnTo>
                <a:lnTo>
                  <a:pt x="2654615" y="3425720"/>
                </a:lnTo>
                <a:cubicBezTo>
                  <a:pt x="2656389" y="3431297"/>
                  <a:pt x="2656593" y="3430004"/>
                  <a:pt x="2655808" y="3426569"/>
                </a:cubicBezTo>
                <a:lnTo>
                  <a:pt x="2654610" y="3423533"/>
                </a:lnTo>
                <a:lnTo>
                  <a:pt x="2654592" y="3415861"/>
                </a:lnTo>
                <a:cubicBezTo>
                  <a:pt x="2654506" y="3413776"/>
                  <a:pt x="2654336" y="3412755"/>
                  <a:pt x="2654063" y="3412381"/>
                </a:cubicBezTo>
                <a:close/>
                <a:moveTo>
                  <a:pt x="870243" y="3385764"/>
                </a:moveTo>
                <a:cubicBezTo>
                  <a:pt x="870243" y="3385764"/>
                  <a:pt x="869494" y="3386308"/>
                  <a:pt x="866907" y="3385903"/>
                </a:cubicBezTo>
                <a:cubicBezTo>
                  <a:pt x="863916" y="3388081"/>
                  <a:pt x="863916" y="3388081"/>
                  <a:pt x="869088" y="3388897"/>
                </a:cubicBezTo>
                <a:cubicBezTo>
                  <a:pt x="869494" y="3386308"/>
                  <a:pt x="870243" y="3385764"/>
                  <a:pt x="870243" y="3385764"/>
                </a:cubicBezTo>
                <a:close/>
                <a:moveTo>
                  <a:pt x="903640" y="3367165"/>
                </a:moveTo>
                <a:cubicBezTo>
                  <a:pt x="902893" y="3367711"/>
                  <a:pt x="901194" y="3370094"/>
                  <a:pt x="898201" y="3372273"/>
                </a:cubicBezTo>
                <a:cubicBezTo>
                  <a:pt x="900381" y="3375264"/>
                  <a:pt x="905553" y="3376075"/>
                  <a:pt x="903374" y="3373083"/>
                </a:cubicBezTo>
                <a:cubicBezTo>
                  <a:pt x="904186" y="3367912"/>
                  <a:pt x="904389" y="3366620"/>
                  <a:pt x="903640" y="3367165"/>
                </a:cubicBezTo>
                <a:close/>
                <a:moveTo>
                  <a:pt x="2956958" y="3356638"/>
                </a:moveTo>
                <a:cubicBezTo>
                  <a:pt x="2956148" y="3361811"/>
                  <a:pt x="2956148" y="3361811"/>
                  <a:pt x="2955335" y="3366985"/>
                </a:cubicBezTo>
                <a:cubicBezTo>
                  <a:pt x="2955335" y="3366985"/>
                  <a:pt x="2960507" y="3367796"/>
                  <a:pt x="2960507" y="3367796"/>
                </a:cubicBezTo>
                <a:cubicBezTo>
                  <a:pt x="2970296" y="3356089"/>
                  <a:pt x="2962131" y="3357454"/>
                  <a:pt x="2956958" y="3356638"/>
                </a:cubicBezTo>
                <a:close/>
                <a:moveTo>
                  <a:pt x="3094390" y="3325240"/>
                </a:moveTo>
                <a:cubicBezTo>
                  <a:pt x="3084043" y="3323617"/>
                  <a:pt x="3081053" y="3325795"/>
                  <a:pt x="3087593" y="3334774"/>
                </a:cubicBezTo>
                <a:cubicBezTo>
                  <a:pt x="3090582" y="3332595"/>
                  <a:pt x="3093577" y="3330415"/>
                  <a:pt x="3094390" y="3325240"/>
                </a:cubicBezTo>
                <a:close/>
                <a:moveTo>
                  <a:pt x="2962096" y="3307097"/>
                </a:moveTo>
                <a:cubicBezTo>
                  <a:pt x="2940890" y="3340862"/>
                  <a:pt x="2941703" y="3335693"/>
                  <a:pt x="2946872" y="3336506"/>
                </a:cubicBezTo>
                <a:cubicBezTo>
                  <a:pt x="2992576" y="3298639"/>
                  <a:pt x="2990950" y="3308983"/>
                  <a:pt x="2962096" y="3307097"/>
                </a:cubicBezTo>
                <a:close/>
                <a:moveTo>
                  <a:pt x="2924527" y="3299540"/>
                </a:moveTo>
                <a:cubicBezTo>
                  <a:pt x="2922418" y="3298214"/>
                  <a:pt x="2919629" y="3299100"/>
                  <a:pt x="2919907" y="3305770"/>
                </a:cubicBezTo>
                <a:cubicBezTo>
                  <a:pt x="2919907" y="3305770"/>
                  <a:pt x="2925076" y="3306581"/>
                  <a:pt x="2925076" y="3306581"/>
                </a:cubicBezTo>
                <a:cubicBezTo>
                  <a:pt x="2928068" y="3304402"/>
                  <a:pt x="2926638" y="3300865"/>
                  <a:pt x="2924527" y="3299540"/>
                </a:cubicBezTo>
                <a:close/>
                <a:moveTo>
                  <a:pt x="2881047" y="3298007"/>
                </a:moveTo>
                <a:cubicBezTo>
                  <a:pt x="2880774" y="3297633"/>
                  <a:pt x="2880027" y="3298177"/>
                  <a:pt x="2878531" y="3299267"/>
                </a:cubicBezTo>
                <a:cubicBezTo>
                  <a:pt x="2877718" y="3304441"/>
                  <a:pt x="2875537" y="3301448"/>
                  <a:pt x="2880712" y="3302260"/>
                </a:cubicBezTo>
                <a:cubicBezTo>
                  <a:pt x="2881117" y="3299674"/>
                  <a:pt x="2881320" y="3298381"/>
                  <a:pt x="2881047" y="3298007"/>
                </a:cubicBezTo>
                <a:close/>
                <a:moveTo>
                  <a:pt x="924067" y="3289883"/>
                </a:moveTo>
                <a:cubicBezTo>
                  <a:pt x="923250" y="3288760"/>
                  <a:pt x="923046" y="3290053"/>
                  <a:pt x="921549" y="3291143"/>
                </a:cubicBezTo>
                <a:cubicBezTo>
                  <a:pt x="924285" y="3307476"/>
                  <a:pt x="922104" y="3304481"/>
                  <a:pt x="930270" y="3303117"/>
                </a:cubicBezTo>
                <a:cubicBezTo>
                  <a:pt x="926317" y="3294544"/>
                  <a:pt x="924885" y="3291006"/>
                  <a:pt x="924067" y="3289883"/>
                </a:cubicBezTo>
                <a:close/>
                <a:moveTo>
                  <a:pt x="3017880" y="3289368"/>
                </a:moveTo>
                <a:cubicBezTo>
                  <a:pt x="3013261" y="3301893"/>
                  <a:pt x="3014629" y="3310056"/>
                  <a:pt x="3017880" y="3289368"/>
                </a:cubicBezTo>
                <a:close/>
                <a:moveTo>
                  <a:pt x="931493" y="3255279"/>
                </a:moveTo>
                <a:cubicBezTo>
                  <a:pt x="931120" y="3255552"/>
                  <a:pt x="930915" y="3256846"/>
                  <a:pt x="929419" y="3257935"/>
                </a:cubicBezTo>
                <a:cubicBezTo>
                  <a:pt x="931597" y="3260927"/>
                  <a:pt x="931597" y="3260927"/>
                  <a:pt x="934591" y="3258746"/>
                </a:cubicBezTo>
                <a:cubicBezTo>
                  <a:pt x="932412" y="3255754"/>
                  <a:pt x="931867" y="3255006"/>
                  <a:pt x="931493" y="3255279"/>
                </a:cubicBezTo>
                <a:close/>
                <a:moveTo>
                  <a:pt x="2488312" y="3231976"/>
                </a:moveTo>
                <a:cubicBezTo>
                  <a:pt x="2488312" y="3231976"/>
                  <a:pt x="2488857" y="3232725"/>
                  <a:pt x="2488452" y="3235311"/>
                </a:cubicBezTo>
                <a:cubicBezTo>
                  <a:pt x="2493621" y="3236123"/>
                  <a:pt x="2490631" y="3238301"/>
                  <a:pt x="2491443" y="3233132"/>
                </a:cubicBezTo>
                <a:cubicBezTo>
                  <a:pt x="2488857" y="3232724"/>
                  <a:pt x="2488312" y="3231976"/>
                  <a:pt x="2488312" y="3231976"/>
                </a:cubicBezTo>
                <a:close/>
                <a:moveTo>
                  <a:pt x="2482991" y="3162577"/>
                </a:moveTo>
                <a:cubicBezTo>
                  <a:pt x="2482616" y="3162849"/>
                  <a:pt x="2482412" y="3164142"/>
                  <a:pt x="2480509" y="3167817"/>
                </a:cubicBezTo>
                <a:cubicBezTo>
                  <a:pt x="2482687" y="3170808"/>
                  <a:pt x="2482687" y="3170808"/>
                  <a:pt x="2486494" y="3163457"/>
                </a:cubicBezTo>
                <a:cubicBezTo>
                  <a:pt x="2483909" y="3163051"/>
                  <a:pt x="2483365" y="3162304"/>
                  <a:pt x="2482991" y="3162577"/>
                </a:cubicBezTo>
                <a:close/>
                <a:moveTo>
                  <a:pt x="2905357" y="3128590"/>
                </a:moveTo>
                <a:cubicBezTo>
                  <a:pt x="2904541" y="3133762"/>
                  <a:pt x="2902362" y="3130771"/>
                  <a:pt x="2907535" y="3131581"/>
                </a:cubicBezTo>
                <a:cubicBezTo>
                  <a:pt x="2910525" y="3129403"/>
                  <a:pt x="2910525" y="3129403"/>
                  <a:pt x="2905357" y="3128590"/>
                </a:cubicBezTo>
                <a:close/>
                <a:moveTo>
                  <a:pt x="3288717" y="2991648"/>
                </a:moveTo>
                <a:lnTo>
                  <a:pt x="3289452" y="2992449"/>
                </a:lnTo>
                <a:cubicBezTo>
                  <a:pt x="3289388" y="2992853"/>
                  <a:pt x="3288418" y="2992701"/>
                  <a:pt x="3287125" y="2992498"/>
                </a:cubicBezTo>
                <a:close/>
                <a:moveTo>
                  <a:pt x="3195225" y="2938637"/>
                </a:moveTo>
                <a:cubicBezTo>
                  <a:pt x="3193660" y="2938061"/>
                  <a:pt x="3190872" y="2938947"/>
                  <a:pt x="3191556" y="2943029"/>
                </a:cubicBezTo>
                <a:cubicBezTo>
                  <a:pt x="3197133" y="2941256"/>
                  <a:pt x="3196791" y="2939215"/>
                  <a:pt x="3195225" y="2938637"/>
                </a:cubicBezTo>
                <a:close/>
                <a:moveTo>
                  <a:pt x="3241154" y="2918280"/>
                </a:moveTo>
                <a:cubicBezTo>
                  <a:pt x="3240681" y="2918123"/>
                  <a:pt x="3241140" y="2918361"/>
                  <a:pt x="3242979" y="2919312"/>
                </a:cubicBezTo>
                <a:lnTo>
                  <a:pt x="3247418" y="2920364"/>
                </a:lnTo>
                <a:lnTo>
                  <a:pt x="3248060" y="2920578"/>
                </a:lnTo>
                <a:lnTo>
                  <a:pt x="3248553" y="2920633"/>
                </a:lnTo>
                <a:lnTo>
                  <a:pt x="3255435" y="2922264"/>
                </a:lnTo>
                <a:cubicBezTo>
                  <a:pt x="3257000" y="2922842"/>
                  <a:pt x="3257000" y="2922842"/>
                  <a:pt x="3258498" y="2921751"/>
                </a:cubicBezTo>
                <a:lnTo>
                  <a:pt x="3248553" y="2920633"/>
                </a:lnTo>
                <a:lnTo>
                  <a:pt x="3247418" y="2920364"/>
                </a:lnTo>
                <a:close/>
                <a:moveTo>
                  <a:pt x="3510978" y="2876967"/>
                </a:moveTo>
                <a:cubicBezTo>
                  <a:pt x="3508664" y="2876935"/>
                  <a:pt x="3503833" y="2878164"/>
                  <a:pt x="3493082" y="2879125"/>
                </a:cubicBezTo>
                <a:cubicBezTo>
                  <a:pt x="3493638" y="2892457"/>
                  <a:pt x="3491460" y="2889466"/>
                  <a:pt x="3513774" y="2882374"/>
                </a:cubicBezTo>
                <a:cubicBezTo>
                  <a:pt x="3513089" y="2878292"/>
                  <a:pt x="3513292" y="2876999"/>
                  <a:pt x="3510978" y="2876967"/>
                </a:cubicBezTo>
                <a:close/>
                <a:moveTo>
                  <a:pt x="3596150" y="2871679"/>
                </a:moveTo>
                <a:cubicBezTo>
                  <a:pt x="3595911" y="2871351"/>
                  <a:pt x="3595691" y="2872227"/>
                  <a:pt x="3595625" y="2873708"/>
                </a:cubicBezTo>
                <a:lnTo>
                  <a:pt x="3596546" y="2877842"/>
                </a:lnTo>
                <a:lnTo>
                  <a:pt x="3594917" y="2884528"/>
                </a:lnTo>
                <a:cubicBezTo>
                  <a:pt x="3594815" y="2885174"/>
                  <a:pt x="3595564" y="2884628"/>
                  <a:pt x="3598151" y="2885035"/>
                </a:cubicBezTo>
                <a:lnTo>
                  <a:pt x="3596546" y="2877842"/>
                </a:lnTo>
                <a:lnTo>
                  <a:pt x="3596783" y="2876872"/>
                </a:lnTo>
                <a:cubicBezTo>
                  <a:pt x="3596644" y="2873537"/>
                  <a:pt x="3596388" y="2872006"/>
                  <a:pt x="3596150" y="2871679"/>
                </a:cubicBezTo>
                <a:close/>
                <a:moveTo>
                  <a:pt x="2471362" y="2842431"/>
                </a:moveTo>
                <a:cubicBezTo>
                  <a:pt x="2471362" y="2842431"/>
                  <a:pt x="2470614" y="2842976"/>
                  <a:pt x="2468028" y="2842568"/>
                </a:cubicBezTo>
                <a:cubicBezTo>
                  <a:pt x="2467215" y="2847743"/>
                  <a:pt x="2465033" y="2844749"/>
                  <a:pt x="2470209" y="2845562"/>
                </a:cubicBezTo>
                <a:cubicBezTo>
                  <a:pt x="2470614" y="2842976"/>
                  <a:pt x="2471362" y="2842431"/>
                  <a:pt x="2471362" y="2842431"/>
                </a:cubicBezTo>
                <a:close/>
                <a:moveTo>
                  <a:pt x="1233624" y="2797630"/>
                </a:moveTo>
                <a:cubicBezTo>
                  <a:pt x="1232775" y="2798821"/>
                  <a:pt x="1233117" y="2800861"/>
                  <a:pt x="1234207" y="2802357"/>
                </a:cubicBezTo>
                <a:cubicBezTo>
                  <a:pt x="1237197" y="2800179"/>
                  <a:pt x="1242372" y="2800991"/>
                  <a:pt x="1240191" y="2797998"/>
                </a:cubicBezTo>
                <a:cubicBezTo>
                  <a:pt x="1236514" y="2796096"/>
                  <a:pt x="1234474" y="2796438"/>
                  <a:pt x="1233624" y="2797630"/>
                </a:cubicBezTo>
                <a:close/>
                <a:moveTo>
                  <a:pt x="1096226" y="2774047"/>
                </a:moveTo>
                <a:cubicBezTo>
                  <a:pt x="1095375" y="2775238"/>
                  <a:pt x="1094968" y="2777824"/>
                  <a:pt x="1094562" y="2780408"/>
                </a:cubicBezTo>
                <a:cubicBezTo>
                  <a:pt x="1094562" y="2780408"/>
                  <a:pt x="1099734" y="2781224"/>
                  <a:pt x="1099734" y="2781224"/>
                </a:cubicBezTo>
                <a:cubicBezTo>
                  <a:pt x="1099734" y="2781224"/>
                  <a:pt x="1100548" y="2776049"/>
                  <a:pt x="1100548" y="2776049"/>
                </a:cubicBezTo>
                <a:cubicBezTo>
                  <a:pt x="1098369" y="2773058"/>
                  <a:pt x="1097076" y="2772856"/>
                  <a:pt x="1096226" y="2774047"/>
                </a:cubicBezTo>
                <a:close/>
                <a:moveTo>
                  <a:pt x="3611675" y="2765267"/>
                </a:moveTo>
                <a:cubicBezTo>
                  <a:pt x="3610861" y="2770441"/>
                  <a:pt x="3608680" y="2767446"/>
                  <a:pt x="3613855" y="2768260"/>
                </a:cubicBezTo>
                <a:cubicBezTo>
                  <a:pt x="3616846" y="2766081"/>
                  <a:pt x="3613855" y="2768260"/>
                  <a:pt x="3611675" y="2765267"/>
                </a:cubicBezTo>
                <a:close/>
                <a:moveTo>
                  <a:pt x="1059983" y="2764377"/>
                </a:moveTo>
                <a:cubicBezTo>
                  <a:pt x="1055291" y="2768940"/>
                  <a:pt x="1051959" y="2772225"/>
                  <a:pt x="1049565" y="2774540"/>
                </a:cubicBezTo>
                <a:lnTo>
                  <a:pt x="1049235" y="2774840"/>
                </a:lnTo>
                <a:lnTo>
                  <a:pt x="1042029" y="2777454"/>
                </a:lnTo>
                <a:cubicBezTo>
                  <a:pt x="1043119" y="2778950"/>
                  <a:pt x="1042915" y="2780243"/>
                  <a:pt x="1044784" y="2778880"/>
                </a:cubicBezTo>
                <a:lnTo>
                  <a:pt x="1049235" y="2774840"/>
                </a:lnTo>
                <a:lnTo>
                  <a:pt x="1056123" y="2772341"/>
                </a:lnTo>
                <a:cubicBezTo>
                  <a:pt x="1065753" y="2768762"/>
                  <a:pt x="1063253" y="2768866"/>
                  <a:pt x="1059983" y="2764377"/>
                </a:cubicBezTo>
                <a:close/>
                <a:moveTo>
                  <a:pt x="1002536" y="2742100"/>
                </a:moveTo>
                <a:cubicBezTo>
                  <a:pt x="1001726" y="2747273"/>
                  <a:pt x="999545" y="2744279"/>
                  <a:pt x="1006896" y="2748086"/>
                </a:cubicBezTo>
                <a:cubicBezTo>
                  <a:pt x="1007711" y="2742914"/>
                  <a:pt x="1009889" y="2745905"/>
                  <a:pt x="1002536" y="2742100"/>
                </a:cubicBezTo>
                <a:close/>
                <a:moveTo>
                  <a:pt x="1135458" y="2735166"/>
                </a:moveTo>
                <a:cubicBezTo>
                  <a:pt x="1134406" y="2737650"/>
                  <a:pt x="1134683" y="2744317"/>
                  <a:pt x="1134831" y="2760238"/>
                </a:cubicBezTo>
                <a:cubicBezTo>
                  <a:pt x="1142996" y="2758873"/>
                  <a:pt x="1140003" y="2761053"/>
                  <a:pt x="1144066" y="2735196"/>
                </a:cubicBezTo>
                <a:cubicBezTo>
                  <a:pt x="1138894" y="2734383"/>
                  <a:pt x="1136512" y="2732683"/>
                  <a:pt x="1135458" y="2735166"/>
                </a:cubicBezTo>
                <a:close/>
                <a:moveTo>
                  <a:pt x="1105682" y="2726510"/>
                </a:moveTo>
                <a:cubicBezTo>
                  <a:pt x="1096021" y="2728969"/>
                  <a:pt x="1093574" y="2731896"/>
                  <a:pt x="1094359" y="2735331"/>
                </a:cubicBezTo>
                <a:lnTo>
                  <a:pt x="1101340" y="2745595"/>
                </a:lnTo>
                <a:lnTo>
                  <a:pt x="1100615" y="2749439"/>
                </a:lnTo>
                <a:lnTo>
                  <a:pt x="1093390" y="2758365"/>
                </a:lnTo>
                <a:cubicBezTo>
                  <a:pt x="1093187" y="2759658"/>
                  <a:pt x="1095229" y="2759317"/>
                  <a:pt x="1097816" y="2759723"/>
                </a:cubicBezTo>
                <a:cubicBezTo>
                  <a:pt x="1099172" y="2755300"/>
                  <a:pt x="1099952" y="2752441"/>
                  <a:pt x="1100456" y="2750284"/>
                </a:cubicBezTo>
                <a:lnTo>
                  <a:pt x="1100615" y="2749439"/>
                </a:lnTo>
                <a:lnTo>
                  <a:pt x="1102430" y="2747197"/>
                </a:lnTo>
                <a:lnTo>
                  <a:pt x="1101340" y="2745595"/>
                </a:lnTo>
                <a:lnTo>
                  <a:pt x="1101442" y="2745057"/>
                </a:lnTo>
                <a:cubicBezTo>
                  <a:pt x="1101949" y="2741824"/>
                  <a:pt x="1102559" y="2737944"/>
                  <a:pt x="1105682" y="2726510"/>
                </a:cubicBezTo>
                <a:close/>
                <a:moveTo>
                  <a:pt x="786954" y="2661820"/>
                </a:moveTo>
                <a:cubicBezTo>
                  <a:pt x="787899" y="2659579"/>
                  <a:pt x="787718" y="2660745"/>
                  <a:pt x="787355" y="2663078"/>
                </a:cubicBezTo>
                <a:lnTo>
                  <a:pt x="786754" y="2662340"/>
                </a:lnTo>
                <a:close/>
                <a:moveTo>
                  <a:pt x="3631992" y="2635966"/>
                </a:moveTo>
                <a:cubicBezTo>
                  <a:pt x="3623829" y="2637334"/>
                  <a:pt x="3626823" y="2635153"/>
                  <a:pt x="3629001" y="2638144"/>
                </a:cubicBezTo>
                <a:cubicBezTo>
                  <a:pt x="3631992" y="2635966"/>
                  <a:pt x="3631183" y="2641137"/>
                  <a:pt x="3631992" y="2635966"/>
                </a:cubicBezTo>
                <a:close/>
                <a:moveTo>
                  <a:pt x="632929" y="2627120"/>
                </a:moveTo>
                <a:cubicBezTo>
                  <a:pt x="622876" y="2630330"/>
                  <a:pt x="626297" y="2623699"/>
                  <a:pt x="627334" y="2647743"/>
                </a:cubicBezTo>
                <a:cubicBezTo>
                  <a:pt x="635419" y="2641835"/>
                  <a:pt x="634691" y="2646498"/>
                  <a:pt x="632929" y="2627120"/>
                </a:cubicBezTo>
                <a:close/>
                <a:moveTo>
                  <a:pt x="831790" y="2619237"/>
                </a:moveTo>
                <a:cubicBezTo>
                  <a:pt x="831479" y="2617398"/>
                  <a:pt x="831660" y="2616232"/>
                  <a:pt x="829949" y="2619547"/>
                </a:cubicBezTo>
                <a:cubicBezTo>
                  <a:pt x="831920" y="2622244"/>
                  <a:pt x="834613" y="2620275"/>
                  <a:pt x="836580" y="2622968"/>
                </a:cubicBezTo>
                <a:cubicBezTo>
                  <a:pt x="832904" y="2623590"/>
                  <a:pt x="832101" y="2621077"/>
                  <a:pt x="831790" y="2619237"/>
                </a:cubicBezTo>
                <a:close/>
                <a:moveTo>
                  <a:pt x="886849" y="2606904"/>
                </a:moveTo>
                <a:cubicBezTo>
                  <a:pt x="886123" y="2611565"/>
                  <a:pt x="884155" y="2608872"/>
                  <a:pt x="888817" y="2609597"/>
                </a:cubicBezTo>
                <a:cubicBezTo>
                  <a:pt x="891513" y="2607627"/>
                  <a:pt x="891513" y="2607627"/>
                  <a:pt x="886849" y="2606904"/>
                </a:cubicBezTo>
                <a:close/>
                <a:moveTo>
                  <a:pt x="1102472" y="2592972"/>
                </a:moveTo>
                <a:cubicBezTo>
                  <a:pt x="1102989" y="2591560"/>
                  <a:pt x="1102989" y="2591560"/>
                  <a:pt x="1101279" y="2594875"/>
                </a:cubicBezTo>
                <a:lnTo>
                  <a:pt x="1101577" y="2596039"/>
                </a:lnTo>
                <a:lnTo>
                  <a:pt x="1100557" y="2599539"/>
                </a:lnTo>
                <a:cubicBezTo>
                  <a:pt x="1101903" y="2598555"/>
                  <a:pt x="1102395" y="2599228"/>
                  <a:pt x="1102395" y="2599228"/>
                </a:cubicBezTo>
                <a:lnTo>
                  <a:pt x="1101577" y="2596039"/>
                </a:lnTo>
                <a:close/>
                <a:moveTo>
                  <a:pt x="946454" y="2584528"/>
                </a:moveTo>
                <a:cubicBezTo>
                  <a:pt x="945871" y="2584436"/>
                  <a:pt x="945197" y="2584929"/>
                  <a:pt x="945197" y="2584929"/>
                </a:cubicBezTo>
                <a:cubicBezTo>
                  <a:pt x="944474" y="2589593"/>
                  <a:pt x="944474" y="2589593"/>
                  <a:pt x="947167" y="2587625"/>
                </a:cubicBezTo>
                <a:cubicBezTo>
                  <a:pt x="947530" y="2585292"/>
                  <a:pt x="947038" y="2584618"/>
                  <a:pt x="946454" y="2584528"/>
                </a:cubicBezTo>
                <a:close/>
                <a:moveTo>
                  <a:pt x="918613" y="2575421"/>
                </a:moveTo>
                <a:cubicBezTo>
                  <a:pt x="917356" y="2575823"/>
                  <a:pt x="916087" y="2577268"/>
                  <a:pt x="914154" y="2580102"/>
                </a:cubicBezTo>
                <a:lnTo>
                  <a:pt x="908815" y="2588334"/>
                </a:lnTo>
                <a:lnTo>
                  <a:pt x="902173" y="2588987"/>
                </a:lnTo>
                <a:cubicBezTo>
                  <a:pt x="898586" y="2589025"/>
                  <a:pt x="900426" y="2588714"/>
                  <a:pt x="905713" y="2593118"/>
                </a:cubicBezTo>
                <a:lnTo>
                  <a:pt x="908815" y="2588334"/>
                </a:lnTo>
                <a:lnTo>
                  <a:pt x="911875" y="2588033"/>
                </a:lnTo>
                <a:cubicBezTo>
                  <a:pt x="916630" y="2587206"/>
                  <a:pt x="922992" y="2585657"/>
                  <a:pt x="931205" y="2582755"/>
                </a:cubicBezTo>
                <a:cubicBezTo>
                  <a:pt x="923588" y="2577987"/>
                  <a:pt x="921126" y="2574618"/>
                  <a:pt x="918613" y="2575421"/>
                </a:cubicBezTo>
                <a:close/>
                <a:moveTo>
                  <a:pt x="1372646" y="2566414"/>
                </a:moveTo>
                <a:cubicBezTo>
                  <a:pt x="1372646" y="2566414"/>
                  <a:pt x="1371898" y="2566959"/>
                  <a:pt x="1369312" y="2566551"/>
                </a:cubicBezTo>
                <a:cubicBezTo>
                  <a:pt x="1366318" y="2568732"/>
                  <a:pt x="1366318" y="2568732"/>
                  <a:pt x="1371493" y="2569545"/>
                </a:cubicBezTo>
                <a:cubicBezTo>
                  <a:pt x="1371897" y="2566959"/>
                  <a:pt x="1372646" y="2566414"/>
                  <a:pt x="1372646" y="2566414"/>
                </a:cubicBezTo>
                <a:close/>
                <a:moveTo>
                  <a:pt x="1126774" y="2557642"/>
                </a:moveTo>
                <a:lnTo>
                  <a:pt x="1126831" y="2560420"/>
                </a:lnTo>
                <a:lnTo>
                  <a:pt x="1122926" y="2565105"/>
                </a:lnTo>
                <a:cubicBezTo>
                  <a:pt x="1122498" y="2565934"/>
                  <a:pt x="1123664" y="2566115"/>
                  <a:pt x="1126980" y="2567826"/>
                </a:cubicBezTo>
                <a:lnTo>
                  <a:pt x="1126831" y="2560420"/>
                </a:lnTo>
                <a:lnTo>
                  <a:pt x="1128433" y="2558496"/>
                </a:lnTo>
                <a:cubicBezTo>
                  <a:pt x="1127811" y="2554817"/>
                  <a:pt x="1127137" y="2555309"/>
                  <a:pt x="1126774" y="2557642"/>
                </a:cubicBezTo>
                <a:close/>
                <a:moveTo>
                  <a:pt x="1086458" y="2551970"/>
                </a:moveTo>
                <a:cubicBezTo>
                  <a:pt x="1080342" y="2560572"/>
                  <a:pt x="1064902" y="2567724"/>
                  <a:pt x="1049457" y="2574875"/>
                </a:cubicBezTo>
                <a:cubicBezTo>
                  <a:pt x="1045728" y="2552799"/>
                  <a:pt x="1047698" y="2555495"/>
                  <a:pt x="1042308" y="2559433"/>
                </a:cubicBezTo>
                <a:cubicBezTo>
                  <a:pt x="1043551" y="2566793"/>
                  <a:pt x="1045519" y="2569486"/>
                  <a:pt x="1049457" y="2574875"/>
                </a:cubicBezTo>
                <a:cubicBezTo>
                  <a:pt x="1038682" y="2582749"/>
                  <a:pt x="1043345" y="2583478"/>
                  <a:pt x="1024170" y="2568552"/>
                </a:cubicBezTo>
                <a:cubicBezTo>
                  <a:pt x="1011218" y="2590421"/>
                  <a:pt x="1009248" y="2587725"/>
                  <a:pt x="1035986" y="2584720"/>
                </a:cubicBezTo>
                <a:cubicBezTo>
                  <a:pt x="1061794" y="2603064"/>
                  <a:pt x="1080656" y="2589281"/>
                  <a:pt x="1086458" y="2551970"/>
                </a:cubicBezTo>
                <a:close/>
                <a:moveTo>
                  <a:pt x="904673" y="2542205"/>
                </a:moveTo>
                <a:cubicBezTo>
                  <a:pt x="904673" y="2542205"/>
                  <a:pt x="903999" y="2542698"/>
                  <a:pt x="901665" y="2542334"/>
                </a:cubicBezTo>
                <a:cubicBezTo>
                  <a:pt x="900942" y="2546999"/>
                  <a:pt x="898973" y="2544303"/>
                  <a:pt x="903636" y="2545031"/>
                </a:cubicBezTo>
                <a:cubicBezTo>
                  <a:pt x="903998" y="2542697"/>
                  <a:pt x="904673" y="2542205"/>
                  <a:pt x="904673" y="2542205"/>
                </a:cubicBezTo>
                <a:close/>
                <a:moveTo>
                  <a:pt x="996589" y="2538589"/>
                </a:moveTo>
                <a:cubicBezTo>
                  <a:pt x="996006" y="2538498"/>
                  <a:pt x="996136" y="2541503"/>
                  <a:pt x="993699" y="2549484"/>
                </a:cubicBezTo>
                <a:cubicBezTo>
                  <a:pt x="1000851" y="2564928"/>
                  <a:pt x="993699" y="2549484"/>
                  <a:pt x="1003755" y="2546271"/>
                </a:cubicBezTo>
                <a:cubicBezTo>
                  <a:pt x="998468" y="2541866"/>
                  <a:pt x="997173" y="2538680"/>
                  <a:pt x="996589" y="2538589"/>
                </a:cubicBezTo>
                <a:close/>
                <a:moveTo>
                  <a:pt x="3592833" y="2537398"/>
                </a:moveTo>
                <a:cubicBezTo>
                  <a:pt x="3592460" y="2537670"/>
                  <a:pt x="3593004" y="2538418"/>
                  <a:pt x="3594093" y="2539913"/>
                </a:cubicBezTo>
                <a:cubicBezTo>
                  <a:pt x="3597083" y="2537735"/>
                  <a:pt x="3596272" y="2542904"/>
                  <a:pt x="3597083" y="2537735"/>
                </a:cubicBezTo>
                <a:cubicBezTo>
                  <a:pt x="3594499" y="2537329"/>
                  <a:pt x="3593207" y="2537126"/>
                  <a:pt x="3592833" y="2537398"/>
                </a:cubicBezTo>
                <a:close/>
                <a:moveTo>
                  <a:pt x="3552738" y="2518511"/>
                </a:moveTo>
                <a:lnTo>
                  <a:pt x="3555238" y="2529217"/>
                </a:lnTo>
                <a:lnTo>
                  <a:pt x="3554687" y="2531402"/>
                </a:lnTo>
                <a:lnTo>
                  <a:pt x="3555661" y="2533549"/>
                </a:lnTo>
                <a:lnTo>
                  <a:pt x="3555413" y="2545759"/>
                </a:lnTo>
                <a:cubicBezTo>
                  <a:pt x="3555856" y="2547153"/>
                  <a:pt x="3557353" y="2546063"/>
                  <a:pt x="3561435" y="2545381"/>
                </a:cubicBezTo>
                <a:cubicBezTo>
                  <a:pt x="3559458" y="2541095"/>
                  <a:pt x="3557924" y="2538204"/>
                  <a:pt x="3556809" y="2536082"/>
                </a:cubicBezTo>
                <a:lnTo>
                  <a:pt x="3555661" y="2533549"/>
                </a:lnTo>
                <a:lnTo>
                  <a:pt x="3555707" y="2531232"/>
                </a:lnTo>
                <a:lnTo>
                  <a:pt x="3555238" y="2529217"/>
                </a:lnTo>
                <a:lnTo>
                  <a:pt x="3557334" y="2520888"/>
                </a:lnTo>
                <a:cubicBezTo>
                  <a:pt x="3553657" y="2518987"/>
                  <a:pt x="3552568" y="2517490"/>
                  <a:pt x="3552738" y="2518511"/>
                </a:cubicBezTo>
                <a:close/>
                <a:moveTo>
                  <a:pt x="1776003" y="2501617"/>
                </a:moveTo>
                <a:lnTo>
                  <a:pt x="1775929" y="2506972"/>
                </a:lnTo>
                <a:lnTo>
                  <a:pt x="1775090" y="2507436"/>
                </a:lnTo>
                <a:cubicBezTo>
                  <a:pt x="1774070" y="2507606"/>
                  <a:pt x="1774818" y="2507062"/>
                  <a:pt x="1775907" y="2508557"/>
                </a:cubicBezTo>
                <a:lnTo>
                  <a:pt x="1775929" y="2506972"/>
                </a:lnTo>
                <a:lnTo>
                  <a:pt x="1784883" y="2502019"/>
                </a:lnTo>
                <a:cubicBezTo>
                  <a:pt x="1779711" y="2501207"/>
                  <a:pt x="1777125" y="2500800"/>
                  <a:pt x="1776003" y="2501617"/>
                </a:cubicBezTo>
                <a:close/>
                <a:moveTo>
                  <a:pt x="1742692" y="2500687"/>
                </a:moveTo>
                <a:cubicBezTo>
                  <a:pt x="1740033" y="2585064"/>
                  <a:pt x="1785696" y="2496850"/>
                  <a:pt x="1767224" y="2546939"/>
                </a:cubicBezTo>
                <a:cubicBezTo>
                  <a:pt x="1786546" y="2542030"/>
                  <a:pt x="1792531" y="2537671"/>
                  <a:pt x="1772653" y="2529247"/>
                </a:cubicBezTo>
                <a:cubicBezTo>
                  <a:pt x="1766113" y="2520269"/>
                  <a:pt x="1756585" y="2513471"/>
                  <a:pt x="1742692" y="2500687"/>
                </a:cubicBezTo>
                <a:close/>
                <a:moveTo>
                  <a:pt x="583282" y="2485650"/>
                </a:moveTo>
                <a:cubicBezTo>
                  <a:pt x="582559" y="2490314"/>
                  <a:pt x="580589" y="2487618"/>
                  <a:pt x="584528" y="2493006"/>
                </a:cubicBezTo>
                <a:cubicBezTo>
                  <a:pt x="587220" y="2491039"/>
                  <a:pt x="587220" y="2491039"/>
                  <a:pt x="583282" y="2485650"/>
                </a:cubicBezTo>
                <a:close/>
                <a:moveTo>
                  <a:pt x="1586722" y="2481476"/>
                </a:moveTo>
                <a:cubicBezTo>
                  <a:pt x="1585909" y="2486645"/>
                  <a:pt x="1583730" y="2483654"/>
                  <a:pt x="1585909" y="2486645"/>
                </a:cubicBezTo>
                <a:cubicBezTo>
                  <a:pt x="1591890" y="2482289"/>
                  <a:pt x="1591890" y="2482289"/>
                  <a:pt x="1586722" y="2481476"/>
                </a:cubicBezTo>
                <a:close/>
                <a:moveTo>
                  <a:pt x="1771355" y="2475531"/>
                </a:moveTo>
                <a:lnTo>
                  <a:pt x="1771068" y="2476001"/>
                </a:lnTo>
                <a:lnTo>
                  <a:pt x="1770437" y="2475902"/>
                </a:lnTo>
                <a:close/>
                <a:moveTo>
                  <a:pt x="1632169" y="2474708"/>
                </a:moveTo>
                <a:cubicBezTo>
                  <a:pt x="1631422" y="2475252"/>
                  <a:pt x="1631219" y="2476545"/>
                  <a:pt x="1629723" y="2477635"/>
                </a:cubicBezTo>
                <a:cubicBezTo>
                  <a:pt x="1640067" y="2479260"/>
                  <a:pt x="1634893" y="2478447"/>
                  <a:pt x="1637886" y="2476267"/>
                </a:cubicBezTo>
                <a:cubicBezTo>
                  <a:pt x="1634210" y="2474366"/>
                  <a:pt x="1632917" y="2474163"/>
                  <a:pt x="1632169" y="2474708"/>
                </a:cubicBezTo>
                <a:close/>
                <a:moveTo>
                  <a:pt x="402144" y="2459533"/>
                </a:moveTo>
                <a:lnTo>
                  <a:pt x="403298" y="2462881"/>
                </a:lnTo>
                <a:cubicBezTo>
                  <a:pt x="402473" y="2462902"/>
                  <a:pt x="401052" y="2461486"/>
                  <a:pt x="401615" y="2459782"/>
                </a:cubicBezTo>
                <a:close/>
                <a:moveTo>
                  <a:pt x="1511579" y="2453767"/>
                </a:moveTo>
                <a:lnTo>
                  <a:pt x="1511715" y="2456829"/>
                </a:lnTo>
                <a:lnTo>
                  <a:pt x="1511447" y="2456727"/>
                </a:lnTo>
                <a:cubicBezTo>
                  <a:pt x="1509882" y="2456150"/>
                  <a:pt x="1511174" y="2456353"/>
                  <a:pt x="1511579" y="2453767"/>
                </a:cubicBezTo>
                <a:close/>
                <a:moveTo>
                  <a:pt x="208751" y="2407993"/>
                </a:moveTo>
                <a:cubicBezTo>
                  <a:pt x="204243" y="2408187"/>
                  <a:pt x="200694" y="2411815"/>
                  <a:pt x="196910" y="2420779"/>
                </a:cubicBezTo>
                <a:cubicBezTo>
                  <a:pt x="208933" y="2420260"/>
                  <a:pt x="214323" y="2416322"/>
                  <a:pt x="226344" y="2415803"/>
                </a:cubicBezTo>
                <a:cubicBezTo>
                  <a:pt x="218726" y="2411037"/>
                  <a:pt x="213260" y="2407799"/>
                  <a:pt x="208751" y="2407993"/>
                </a:cubicBezTo>
                <a:close/>
                <a:moveTo>
                  <a:pt x="3562691" y="2402485"/>
                </a:moveTo>
                <a:cubicBezTo>
                  <a:pt x="3548543" y="2408212"/>
                  <a:pt x="3554528" y="2403853"/>
                  <a:pt x="3552902" y="2414197"/>
                </a:cubicBezTo>
                <a:cubicBezTo>
                  <a:pt x="3564057" y="2410650"/>
                  <a:pt x="3561066" y="2412829"/>
                  <a:pt x="3562691" y="2402485"/>
                </a:cubicBezTo>
                <a:close/>
                <a:moveTo>
                  <a:pt x="2511601" y="2400925"/>
                </a:moveTo>
                <a:cubicBezTo>
                  <a:pt x="2511601" y="2400925"/>
                  <a:pt x="2510852" y="2401471"/>
                  <a:pt x="2508264" y="2401064"/>
                </a:cubicBezTo>
                <a:cubicBezTo>
                  <a:pt x="2505270" y="2403245"/>
                  <a:pt x="2505270" y="2403245"/>
                  <a:pt x="2510444" y="2404058"/>
                </a:cubicBezTo>
                <a:cubicBezTo>
                  <a:pt x="2510852" y="2401471"/>
                  <a:pt x="2511601" y="2400925"/>
                  <a:pt x="2511601" y="2400925"/>
                </a:cubicBezTo>
                <a:close/>
                <a:moveTo>
                  <a:pt x="408129" y="2398698"/>
                </a:moveTo>
                <a:cubicBezTo>
                  <a:pt x="406316" y="2410359"/>
                  <a:pt x="406757" y="2415205"/>
                  <a:pt x="405565" y="2417109"/>
                </a:cubicBezTo>
                <a:lnTo>
                  <a:pt x="402363" y="2418149"/>
                </a:lnTo>
                <a:lnTo>
                  <a:pt x="401643" y="2417843"/>
                </a:lnTo>
                <a:cubicBezTo>
                  <a:pt x="399799" y="2417704"/>
                  <a:pt x="397376" y="2417925"/>
                  <a:pt x="393205" y="2417873"/>
                </a:cubicBezTo>
                <a:cubicBezTo>
                  <a:pt x="381909" y="2413729"/>
                  <a:pt x="374549" y="2414972"/>
                  <a:pt x="393205" y="2417873"/>
                </a:cubicBezTo>
                <a:cubicBezTo>
                  <a:pt x="397376" y="2417925"/>
                  <a:pt x="400169" y="2418210"/>
                  <a:pt x="402067" y="2418244"/>
                </a:cubicBezTo>
                <a:lnTo>
                  <a:pt x="402363" y="2418149"/>
                </a:lnTo>
                <a:lnTo>
                  <a:pt x="406614" y="2419959"/>
                </a:lnTo>
                <a:cubicBezTo>
                  <a:pt x="410331" y="2422925"/>
                  <a:pt x="416421" y="2429842"/>
                  <a:pt x="434248" y="2445750"/>
                </a:cubicBezTo>
                <a:cubicBezTo>
                  <a:pt x="441813" y="2427823"/>
                  <a:pt x="434145" y="2400357"/>
                  <a:pt x="459432" y="2406680"/>
                </a:cubicBezTo>
                <a:cubicBezTo>
                  <a:pt x="462128" y="2404709"/>
                  <a:pt x="466789" y="2405434"/>
                  <a:pt x="408129" y="2398698"/>
                </a:cubicBezTo>
                <a:close/>
                <a:moveTo>
                  <a:pt x="1176624" y="2386868"/>
                </a:moveTo>
                <a:cubicBezTo>
                  <a:pt x="1173928" y="2388838"/>
                  <a:pt x="1171958" y="2386142"/>
                  <a:pt x="1175896" y="2391532"/>
                </a:cubicBezTo>
                <a:cubicBezTo>
                  <a:pt x="1178592" y="2389561"/>
                  <a:pt x="1178592" y="2389561"/>
                  <a:pt x="1176624" y="2386868"/>
                </a:cubicBezTo>
                <a:close/>
                <a:moveTo>
                  <a:pt x="48354" y="2375880"/>
                </a:moveTo>
                <a:cubicBezTo>
                  <a:pt x="47435" y="2376036"/>
                  <a:pt x="47254" y="2377202"/>
                  <a:pt x="45907" y="2378187"/>
                </a:cubicBezTo>
                <a:cubicBezTo>
                  <a:pt x="51814" y="2386269"/>
                  <a:pt x="49845" y="2383576"/>
                  <a:pt x="55235" y="2379637"/>
                </a:cubicBezTo>
                <a:cubicBezTo>
                  <a:pt x="50933" y="2376580"/>
                  <a:pt x="49275" y="2375725"/>
                  <a:pt x="48354" y="2375880"/>
                </a:cubicBezTo>
                <a:close/>
                <a:moveTo>
                  <a:pt x="91131" y="2371487"/>
                </a:moveTo>
                <a:cubicBezTo>
                  <a:pt x="86559" y="2370178"/>
                  <a:pt x="85654" y="2376009"/>
                  <a:pt x="77828" y="2387928"/>
                </a:cubicBezTo>
                <a:cubicBezTo>
                  <a:pt x="75859" y="2385232"/>
                  <a:pt x="96484" y="2390830"/>
                  <a:pt x="98453" y="2393523"/>
                </a:cubicBezTo>
                <a:cubicBezTo>
                  <a:pt x="108245" y="2411168"/>
                  <a:pt x="115357" y="2402871"/>
                  <a:pt x="122237" y="2398231"/>
                </a:cubicBezTo>
                <a:lnTo>
                  <a:pt x="125484" y="2397135"/>
                </a:lnTo>
                <a:lnTo>
                  <a:pt x="126436" y="2397875"/>
                </a:lnTo>
                <a:lnTo>
                  <a:pt x="129128" y="2395907"/>
                </a:lnTo>
                <a:lnTo>
                  <a:pt x="125484" y="2397135"/>
                </a:lnTo>
                <a:lnTo>
                  <a:pt x="102065" y="2378935"/>
                </a:lnTo>
                <a:cubicBezTo>
                  <a:pt x="96621" y="2374580"/>
                  <a:pt x="93418" y="2372141"/>
                  <a:pt x="91131" y="2371487"/>
                </a:cubicBezTo>
                <a:close/>
                <a:moveTo>
                  <a:pt x="441190" y="2370406"/>
                </a:moveTo>
                <a:lnTo>
                  <a:pt x="420400" y="2381506"/>
                </a:lnTo>
                <a:lnTo>
                  <a:pt x="420359" y="2381494"/>
                </a:lnTo>
                <a:lnTo>
                  <a:pt x="420187" y="2381619"/>
                </a:lnTo>
                <a:lnTo>
                  <a:pt x="410305" y="2384708"/>
                </a:lnTo>
                <a:cubicBezTo>
                  <a:pt x="406626" y="2385330"/>
                  <a:pt x="407974" y="2384345"/>
                  <a:pt x="409580" y="2389371"/>
                </a:cubicBezTo>
                <a:lnTo>
                  <a:pt x="420187" y="2381619"/>
                </a:lnTo>
                <a:lnTo>
                  <a:pt x="420190" y="2381618"/>
                </a:lnTo>
                <a:lnTo>
                  <a:pt x="420400" y="2381506"/>
                </a:lnTo>
                <a:lnTo>
                  <a:pt x="432912" y="2385237"/>
                </a:lnTo>
                <a:cubicBezTo>
                  <a:pt x="435516" y="2383852"/>
                  <a:pt x="437408" y="2379369"/>
                  <a:pt x="441190" y="2370406"/>
                </a:cubicBezTo>
                <a:close/>
                <a:moveTo>
                  <a:pt x="159703" y="2366330"/>
                </a:moveTo>
                <a:cubicBezTo>
                  <a:pt x="158874" y="2365902"/>
                  <a:pt x="157525" y="2366887"/>
                  <a:pt x="154830" y="2368858"/>
                </a:cubicBezTo>
                <a:cubicBezTo>
                  <a:pt x="156074" y="2376215"/>
                  <a:pt x="154106" y="2373522"/>
                  <a:pt x="161464" y="2372277"/>
                </a:cubicBezTo>
                <a:cubicBezTo>
                  <a:pt x="160843" y="2368597"/>
                  <a:pt x="160532" y="2366757"/>
                  <a:pt x="159703" y="2366330"/>
                </a:cubicBezTo>
                <a:close/>
                <a:moveTo>
                  <a:pt x="153069" y="2349477"/>
                </a:moveTo>
                <a:cubicBezTo>
                  <a:pt x="150376" y="2351445"/>
                  <a:pt x="153587" y="2361497"/>
                  <a:pt x="157734" y="2350199"/>
                </a:cubicBezTo>
                <a:cubicBezTo>
                  <a:pt x="157734" y="2350199"/>
                  <a:pt x="153069" y="2349477"/>
                  <a:pt x="153069" y="2349477"/>
                </a:cubicBezTo>
                <a:close/>
                <a:moveTo>
                  <a:pt x="419423" y="2295371"/>
                </a:moveTo>
                <a:cubicBezTo>
                  <a:pt x="418699" y="2300032"/>
                  <a:pt x="416731" y="2297339"/>
                  <a:pt x="421392" y="2298064"/>
                </a:cubicBezTo>
                <a:cubicBezTo>
                  <a:pt x="422120" y="2293401"/>
                  <a:pt x="422120" y="2293401"/>
                  <a:pt x="419423" y="2295371"/>
                </a:cubicBezTo>
                <a:close/>
                <a:moveTo>
                  <a:pt x="3776817" y="2287744"/>
                </a:moveTo>
                <a:cubicBezTo>
                  <a:pt x="3776002" y="2292915"/>
                  <a:pt x="3773823" y="2289924"/>
                  <a:pt x="3793701" y="2298348"/>
                </a:cubicBezTo>
                <a:cubicBezTo>
                  <a:pt x="3795321" y="2288003"/>
                  <a:pt x="3799683" y="2293991"/>
                  <a:pt x="3776817" y="2287744"/>
                </a:cubicBezTo>
                <a:close/>
                <a:moveTo>
                  <a:pt x="3743327" y="2273206"/>
                </a:moveTo>
                <a:cubicBezTo>
                  <a:pt x="3743529" y="2271913"/>
                  <a:pt x="3743326" y="2273206"/>
                  <a:pt x="3741423" y="2276884"/>
                </a:cubicBezTo>
                <a:lnTo>
                  <a:pt x="3743058" y="2279149"/>
                </a:lnTo>
                <a:lnTo>
                  <a:pt x="3742791" y="2285047"/>
                </a:lnTo>
                <a:lnTo>
                  <a:pt x="3750144" y="2288453"/>
                </a:lnTo>
                <a:lnTo>
                  <a:pt x="3755283" y="2291979"/>
                </a:lnTo>
                <a:cubicBezTo>
                  <a:pt x="3756389" y="2292318"/>
                  <a:pt x="3756397" y="2291740"/>
                  <a:pt x="3754563" y="2290500"/>
                </a:cubicBezTo>
                <a:lnTo>
                  <a:pt x="3750144" y="2288453"/>
                </a:lnTo>
                <a:lnTo>
                  <a:pt x="3749414" y="2287952"/>
                </a:lnTo>
                <a:lnTo>
                  <a:pt x="3743058" y="2279149"/>
                </a:lnTo>
                <a:close/>
                <a:moveTo>
                  <a:pt x="1161592" y="2253171"/>
                </a:moveTo>
                <a:cubicBezTo>
                  <a:pt x="1151539" y="2256386"/>
                  <a:pt x="1154235" y="2254416"/>
                  <a:pt x="1153507" y="2259080"/>
                </a:cubicBezTo>
                <a:cubicBezTo>
                  <a:pt x="1160866" y="2257837"/>
                  <a:pt x="1160866" y="2257837"/>
                  <a:pt x="1161592" y="2253171"/>
                </a:cubicBezTo>
                <a:close/>
                <a:moveTo>
                  <a:pt x="3821963" y="2236541"/>
                </a:moveTo>
                <a:cubicBezTo>
                  <a:pt x="3827947" y="2232182"/>
                  <a:pt x="3818155" y="2243891"/>
                  <a:pt x="3795845" y="2250987"/>
                </a:cubicBezTo>
                <a:cubicBezTo>
                  <a:pt x="3798024" y="2253978"/>
                  <a:pt x="3795029" y="2256159"/>
                  <a:pt x="3809989" y="2245263"/>
                </a:cubicBezTo>
                <a:cubicBezTo>
                  <a:pt x="3823328" y="2244707"/>
                  <a:pt x="3822517" y="2249880"/>
                  <a:pt x="3821963" y="2236541"/>
                </a:cubicBezTo>
                <a:close/>
                <a:moveTo>
                  <a:pt x="3766912" y="2234845"/>
                </a:moveTo>
                <a:cubicBezTo>
                  <a:pt x="3764941" y="2236855"/>
                  <a:pt x="3762632" y="2243116"/>
                  <a:pt x="3755021" y="2257820"/>
                </a:cubicBezTo>
                <a:cubicBezTo>
                  <a:pt x="3762371" y="2261626"/>
                  <a:pt x="3756387" y="2265985"/>
                  <a:pt x="3776782" y="2237392"/>
                </a:cubicBezTo>
                <a:cubicBezTo>
                  <a:pt x="3770520" y="2235082"/>
                  <a:pt x="3768885" y="2232837"/>
                  <a:pt x="3766912" y="2234845"/>
                </a:cubicBezTo>
                <a:close/>
                <a:moveTo>
                  <a:pt x="3783577" y="2227860"/>
                </a:moveTo>
                <a:cubicBezTo>
                  <a:pt x="3782767" y="2233032"/>
                  <a:pt x="3780586" y="2230038"/>
                  <a:pt x="3787936" y="2233846"/>
                </a:cubicBezTo>
                <a:cubicBezTo>
                  <a:pt x="3788752" y="2228673"/>
                  <a:pt x="3790931" y="2231664"/>
                  <a:pt x="3783577" y="2227860"/>
                </a:cubicBezTo>
                <a:close/>
                <a:moveTo>
                  <a:pt x="3734038" y="2222726"/>
                </a:moveTo>
                <a:cubicBezTo>
                  <a:pt x="3737585" y="2233881"/>
                  <a:pt x="3737585" y="2233881"/>
                  <a:pt x="3753910" y="2231149"/>
                </a:cubicBezTo>
                <a:cubicBezTo>
                  <a:pt x="3741388" y="2226527"/>
                  <a:pt x="3739211" y="2223536"/>
                  <a:pt x="3734038" y="2222726"/>
                </a:cubicBezTo>
                <a:close/>
                <a:moveTo>
                  <a:pt x="3820854" y="2209869"/>
                </a:moveTo>
                <a:cubicBezTo>
                  <a:pt x="3817861" y="2212049"/>
                  <a:pt x="3820854" y="2209869"/>
                  <a:pt x="3811875" y="2216409"/>
                </a:cubicBezTo>
                <a:cubicBezTo>
                  <a:pt x="3814054" y="2219398"/>
                  <a:pt x="3814054" y="2219398"/>
                  <a:pt x="3820854" y="2209869"/>
                </a:cubicBezTo>
                <a:close/>
                <a:moveTo>
                  <a:pt x="3946866" y="2200525"/>
                </a:moveTo>
                <a:cubicBezTo>
                  <a:pt x="3946056" y="2205698"/>
                  <a:pt x="3946056" y="2205698"/>
                  <a:pt x="3946056" y="2205698"/>
                </a:cubicBezTo>
                <a:cubicBezTo>
                  <a:pt x="3945792" y="2224204"/>
                  <a:pt x="3949047" y="2203519"/>
                  <a:pt x="3946866" y="2200525"/>
                </a:cubicBezTo>
                <a:close/>
                <a:moveTo>
                  <a:pt x="3479427" y="2194633"/>
                </a:moveTo>
                <a:cubicBezTo>
                  <a:pt x="3478033" y="2195077"/>
                  <a:pt x="3477081" y="2196914"/>
                  <a:pt x="3475178" y="2200589"/>
                </a:cubicBezTo>
                <a:cubicBezTo>
                  <a:pt x="3480349" y="2201404"/>
                  <a:pt x="3485525" y="2202217"/>
                  <a:pt x="3485525" y="2202217"/>
                </a:cubicBezTo>
                <a:cubicBezTo>
                  <a:pt x="3488515" y="2200039"/>
                  <a:pt x="3486334" y="2197045"/>
                  <a:pt x="3486334" y="2197045"/>
                </a:cubicBezTo>
                <a:cubicBezTo>
                  <a:pt x="3482660" y="2195142"/>
                  <a:pt x="3480822" y="2194190"/>
                  <a:pt x="3479427" y="2194633"/>
                </a:cubicBezTo>
                <a:close/>
                <a:moveTo>
                  <a:pt x="3858697" y="2190103"/>
                </a:moveTo>
                <a:lnTo>
                  <a:pt x="3856160" y="2191396"/>
                </a:lnTo>
                <a:lnTo>
                  <a:pt x="3852957" y="2191063"/>
                </a:lnTo>
                <a:cubicBezTo>
                  <a:pt x="3840987" y="2199781"/>
                  <a:pt x="3843978" y="2197603"/>
                  <a:pt x="3843978" y="2197603"/>
                </a:cubicBezTo>
                <a:lnTo>
                  <a:pt x="3856160" y="2191396"/>
                </a:lnTo>
                <a:lnTo>
                  <a:pt x="3864568" y="2192268"/>
                </a:lnTo>
                <a:cubicBezTo>
                  <a:pt x="3868770" y="2191355"/>
                  <a:pt x="3866198" y="2188219"/>
                  <a:pt x="3858697" y="2190103"/>
                </a:cubicBezTo>
                <a:close/>
                <a:moveTo>
                  <a:pt x="4015175" y="2187410"/>
                </a:moveTo>
                <a:cubicBezTo>
                  <a:pt x="4006807" y="2190072"/>
                  <a:pt x="4005172" y="2187827"/>
                  <a:pt x="4010051" y="2196295"/>
                </a:cubicBezTo>
                <a:lnTo>
                  <a:pt x="4014895" y="2204974"/>
                </a:lnTo>
                <a:lnTo>
                  <a:pt x="4014915" y="2205920"/>
                </a:lnTo>
                <a:lnTo>
                  <a:pt x="4015039" y="2211962"/>
                </a:lnTo>
                <a:lnTo>
                  <a:pt x="4008020" y="2222390"/>
                </a:lnTo>
                <a:cubicBezTo>
                  <a:pt x="4007443" y="2223955"/>
                  <a:pt x="4009485" y="2223614"/>
                  <a:pt x="4014657" y="2224427"/>
                </a:cubicBezTo>
                <a:cubicBezTo>
                  <a:pt x="4014925" y="2218507"/>
                  <a:pt x="4015024" y="2214714"/>
                  <a:pt x="4015040" y="2211984"/>
                </a:cubicBezTo>
                <a:lnTo>
                  <a:pt x="4015039" y="2211962"/>
                </a:lnTo>
                <a:lnTo>
                  <a:pt x="4017092" y="2208911"/>
                </a:lnTo>
                <a:lnTo>
                  <a:pt x="4014895" y="2204974"/>
                </a:lnTo>
                <a:lnTo>
                  <a:pt x="4014791" y="2199855"/>
                </a:lnTo>
                <a:cubicBezTo>
                  <a:pt x="4014806" y="2197124"/>
                  <a:pt x="4014906" y="2193330"/>
                  <a:pt x="4015175" y="2187410"/>
                </a:cubicBezTo>
                <a:close/>
                <a:moveTo>
                  <a:pt x="3866000" y="2158666"/>
                </a:moveTo>
                <a:cubicBezTo>
                  <a:pt x="3858646" y="2154862"/>
                  <a:pt x="3860014" y="2163025"/>
                  <a:pt x="3859199" y="2168197"/>
                </a:cubicBezTo>
                <a:cubicBezTo>
                  <a:pt x="3862194" y="2166016"/>
                  <a:pt x="3867364" y="2166831"/>
                  <a:pt x="3867364" y="2166831"/>
                </a:cubicBezTo>
                <a:cubicBezTo>
                  <a:pt x="3865184" y="2163838"/>
                  <a:pt x="3866000" y="2158666"/>
                  <a:pt x="3866000" y="2158666"/>
                </a:cubicBezTo>
                <a:close/>
                <a:moveTo>
                  <a:pt x="3773456" y="2157370"/>
                </a:moveTo>
                <a:cubicBezTo>
                  <a:pt x="3777002" y="2168529"/>
                  <a:pt x="3774821" y="2165536"/>
                  <a:pt x="3779996" y="2166349"/>
                </a:cubicBezTo>
                <a:cubicBezTo>
                  <a:pt x="3777815" y="2163355"/>
                  <a:pt x="3775637" y="2160364"/>
                  <a:pt x="3773456" y="2157370"/>
                </a:cubicBezTo>
                <a:close/>
                <a:moveTo>
                  <a:pt x="1162345" y="2135328"/>
                </a:moveTo>
                <a:cubicBezTo>
                  <a:pt x="1160451" y="2136713"/>
                  <a:pt x="1165581" y="2146915"/>
                  <a:pt x="1147390" y="2160208"/>
                </a:cubicBezTo>
                <a:cubicBezTo>
                  <a:pt x="1155476" y="2154300"/>
                  <a:pt x="1148117" y="2155542"/>
                  <a:pt x="1169465" y="2156475"/>
                </a:cubicBezTo>
                <a:cubicBezTo>
                  <a:pt x="1157650" y="2140308"/>
                  <a:pt x="1159620" y="2143003"/>
                  <a:pt x="1167705" y="2137095"/>
                </a:cubicBezTo>
                <a:cubicBezTo>
                  <a:pt x="1164388" y="2135385"/>
                  <a:pt x="1162977" y="2134867"/>
                  <a:pt x="1162345" y="2135328"/>
                </a:cubicBezTo>
                <a:close/>
                <a:moveTo>
                  <a:pt x="3797500" y="2131629"/>
                </a:moveTo>
                <a:cubicBezTo>
                  <a:pt x="3788184" y="2130041"/>
                  <a:pt x="3791197" y="2132999"/>
                  <a:pt x="3789781" y="2154639"/>
                </a:cubicBezTo>
                <a:cubicBezTo>
                  <a:pt x="3797137" y="2158446"/>
                  <a:pt x="3794144" y="2160627"/>
                  <a:pt x="3811546" y="2134209"/>
                </a:cubicBezTo>
                <a:cubicBezTo>
                  <a:pt x="3805080" y="2133193"/>
                  <a:pt x="3800605" y="2132159"/>
                  <a:pt x="3797500" y="2131629"/>
                </a:cubicBezTo>
                <a:close/>
                <a:moveTo>
                  <a:pt x="3979579" y="2131469"/>
                </a:moveTo>
                <a:lnTo>
                  <a:pt x="3979546" y="2136237"/>
                </a:lnTo>
                <a:lnTo>
                  <a:pt x="3974996" y="2141680"/>
                </a:lnTo>
                <a:cubicBezTo>
                  <a:pt x="3974520" y="2142598"/>
                  <a:pt x="3975812" y="2142801"/>
                  <a:pt x="3979486" y="2144703"/>
                </a:cubicBezTo>
                <a:lnTo>
                  <a:pt x="3979546" y="2136237"/>
                </a:lnTo>
                <a:lnTo>
                  <a:pt x="3981114" y="2134362"/>
                </a:lnTo>
                <a:cubicBezTo>
                  <a:pt x="3980430" y="2130278"/>
                  <a:pt x="3979885" y="2129529"/>
                  <a:pt x="3979579" y="2131469"/>
                </a:cubicBezTo>
                <a:close/>
                <a:moveTo>
                  <a:pt x="4015395" y="2118549"/>
                </a:moveTo>
                <a:cubicBezTo>
                  <a:pt x="4014585" y="2123720"/>
                  <a:pt x="4012404" y="2120727"/>
                  <a:pt x="4033094" y="2123981"/>
                </a:cubicBezTo>
                <a:cubicBezTo>
                  <a:pt x="4028733" y="2117993"/>
                  <a:pt x="4033905" y="2118809"/>
                  <a:pt x="4015395" y="2118549"/>
                </a:cubicBezTo>
                <a:close/>
                <a:moveTo>
                  <a:pt x="3845829" y="2118397"/>
                </a:moveTo>
                <a:cubicBezTo>
                  <a:pt x="3845016" y="2123573"/>
                  <a:pt x="3845016" y="2123573"/>
                  <a:pt x="3850189" y="2124383"/>
                </a:cubicBezTo>
                <a:cubicBezTo>
                  <a:pt x="3851001" y="2119213"/>
                  <a:pt x="3851001" y="2119213"/>
                  <a:pt x="3845829" y="2118397"/>
                </a:cubicBezTo>
                <a:close/>
                <a:moveTo>
                  <a:pt x="3921489" y="2109090"/>
                </a:moveTo>
                <a:cubicBezTo>
                  <a:pt x="3913323" y="2110454"/>
                  <a:pt x="3916314" y="2108276"/>
                  <a:pt x="3915504" y="2113449"/>
                </a:cubicBezTo>
                <a:cubicBezTo>
                  <a:pt x="3920675" y="2114264"/>
                  <a:pt x="3920675" y="2114264"/>
                  <a:pt x="3921489" y="2109090"/>
                </a:cubicBezTo>
                <a:close/>
                <a:moveTo>
                  <a:pt x="3936155" y="2066345"/>
                </a:moveTo>
                <a:cubicBezTo>
                  <a:pt x="3937181" y="2072472"/>
                  <a:pt x="3937312" y="2112737"/>
                  <a:pt x="3937079" y="2126859"/>
                </a:cubicBezTo>
                <a:lnTo>
                  <a:pt x="3936982" y="2129936"/>
                </a:lnTo>
                <a:lnTo>
                  <a:pt x="3936744" y="2130035"/>
                </a:lnTo>
                <a:cubicBezTo>
                  <a:pt x="3936814" y="2131702"/>
                  <a:pt x="3936878" y="2132085"/>
                  <a:pt x="3936934" y="2131463"/>
                </a:cubicBezTo>
                <a:lnTo>
                  <a:pt x="3936982" y="2129936"/>
                </a:lnTo>
                <a:lnTo>
                  <a:pt x="3951268" y="2124039"/>
                </a:lnTo>
                <a:cubicBezTo>
                  <a:pt x="3955927" y="2121790"/>
                  <a:pt x="3960960" y="2119269"/>
                  <a:pt x="3968034" y="2116405"/>
                </a:cubicBezTo>
                <a:cubicBezTo>
                  <a:pt x="3937002" y="2111528"/>
                  <a:pt x="3973172" y="2066863"/>
                  <a:pt x="3936155" y="2066345"/>
                </a:cubicBezTo>
                <a:close/>
                <a:moveTo>
                  <a:pt x="3803217" y="2066281"/>
                </a:moveTo>
                <a:cubicBezTo>
                  <a:pt x="3799403" y="2066055"/>
                  <a:pt x="3799457" y="2072025"/>
                  <a:pt x="3791115" y="2112450"/>
                </a:cubicBezTo>
                <a:cubicBezTo>
                  <a:pt x="3837664" y="2119763"/>
                  <a:pt x="3830866" y="2129297"/>
                  <a:pt x="3808775" y="2067525"/>
                </a:cubicBezTo>
                <a:cubicBezTo>
                  <a:pt x="3806190" y="2067120"/>
                  <a:pt x="3804488" y="2066356"/>
                  <a:pt x="3803217" y="2066281"/>
                </a:cubicBezTo>
                <a:close/>
                <a:moveTo>
                  <a:pt x="4077481" y="2060734"/>
                </a:moveTo>
                <a:cubicBezTo>
                  <a:pt x="4076733" y="2061279"/>
                  <a:pt x="4075782" y="2063118"/>
                  <a:pt x="4073880" y="2066793"/>
                </a:cubicBezTo>
                <a:cubicBezTo>
                  <a:pt x="4076059" y="2069784"/>
                  <a:pt x="4076059" y="2069784"/>
                  <a:pt x="4079865" y="2062434"/>
                </a:cubicBezTo>
                <a:cubicBezTo>
                  <a:pt x="4078775" y="2060938"/>
                  <a:pt x="4078230" y="2060190"/>
                  <a:pt x="4077481" y="2060734"/>
                </a:cubicBezTo>
                <a:close/>
                <a:moveTo>
                  <a:pt x="3976978" y="2059513"/>
                </a:moveTo>
                <a:cubicBezTo>
                  <a:pt x="3967999" y="2066053"/>
                  <a:pt x="3968812" y="2060878"/>
                  <a:pt x="3979712" y="2075842"/>
                </a:cubicBezTo>
                <a:cubicBezTo>
                  <a:pt x="3985696" y="2071483"/>
                  <a:pt x="3987875" y="2074474"/>
                  <a:pt x="3976978" y="2059513"/>
                </a:cubicBezTo>
                <a:close/>
                <a:moveTo>
                  <a:pt x="1120650" y="2055739"/>
                </a:moveTo>
                <a:cubicBezTo>
                  <a:pt x="1110596" y="2058950"/>
                  <a:pt x="1111322" y="2054288"/>
                  <a:pt x="1120444" y="2072425"/>
                </a:cubicBezTo>
                <a:cubicBezTo>
                  <a:pt x="1127802" y="2071179"/>
                  <a:pt x="1127076" y="2075845"/>
                  <a:pt x="1120650" y="2055739"/>
                </a:cubicBezTo>
                <a:close/>
                <a:moveTo>
                  <a:pt x="4077470" y="2048148"/>
                </a:moveTo>
                <a:cubicBezTo>
                  <a:pt x="4077470" y="2048148"/>
                  <a:pt x="4076723" y="2048693"/>
                  <a:pt x="4074138" y="2048287"/>
                </a:cubicBezTo>
                <a:cubicBezTo>
                  <a:pt x="4071147" y="2050465"/>
                  <a:pt x="4071147" y="2050465"/>
                  <a:pt x="4076317" y="2051278"/>
                </a:cubicBezTo>
                <a:cubicBezTo>
                  <a:pt x="4076723" y="2048693"/>
                  <a:pt x="4077470" y="2048148"/>
                  <a:pt x="4077470" y="2048148"/>
                </a:cubicBezTo>
                <a:close/>
                <a:moveTo>
                  <a:pt x="4040930" y="2046710"/>
                </a:moveTo>
                <a:cubicBezTo>
                  <a:pt x="4041545" y="2049126"/>
                  <a:pt x="4044066" y="2054159"/>
                  <a:pt x="4051011" y="2060549"/>
                </a:cubicBezTo>
                <a:cubicBezTo>
                  <a:pt x="4045580" y="2078242"/>
                  <a:pt x="4045580" y="2078242"/>
                  <a:pt x="4053742" y="2076880"/>
                </a:cubicBezTo>
                <a:cubicBezTo>
                  <a:pt x="4048831" y="2057555"/>
                  <a:pt x="4048018" y="2062729"/>
                  <a:pt x="4062981" y="2051830"/>
                </a:cubicBezTo>
                <a:cubicBezTo>
                  <a:pt x="4043658" y="2056745"/>
                  <a:pt x="4048831" y="2057555"/>
                  <a:pt x="4042293" y="2048579"/>
                </a:cubicBezTo>
                <a:cubicBezTo>
                  <a:pt x="4041609" y="2044497"/>
                  <a:pt x="4040316" y="2044295"/>
                  <a:pt x="4040930" y="2046710"/>
                </a:cubicBezTo>
                <a:close/>
                <a:moveTo>
                  <a:pt x="3440056" y="2044690"/>
                </a:moveTo>
                <a:cubicBezTo>
                  <a:pt x="3439409" y="2044589"/>
                  <a:pt x="3439954" y="2045337"/>
                  <a:pt x="3441045" y="2046834"/>
                </a:cubicBezTo>
                <a:cubicBezTo>
                  <a:pt x="3446217" y="2047644"/>
                  <a:pt x="3443223" y="2049825"/>
                  <a:pt x="3446217" y="2047644"/>
                </a:cubicBezTo>
                <a:cubicBezTo>
                  <a:pt x="3442541" y="2045742"/>
                  <a:pt x="3440702" y="2044791"/>
                  <a:pt x="3440056" y="2044690"/>
                </a:cubicBezTo>
                <a:close/>
                <a:moveTo>
                  <a:pt x="2238176" y="2043615"/>
                </a:moveTo>
                <a:cubicBezTo>
                  <a:pt x="2237053" y="2044433"/>
                  <a:pt x="2234060" y="2046613"/>
                  <a:pt x="2232566" y="2047701"/>
                </a:cubicBezTo>
                <a:cubicBezTo>
                  <a:pt x="2238550" y="2043342"/>
                  <a:pt x="2239298" y="2042798"/>
                  <a:pt x="2238176" y="2043615"/>
                </a:cubicBezTo>
                <a:close/>
                <a:moveTo>
                  <a:pt x="1878726" y="2039790"/>
                </a:moveTo>
                <a:cubicBezTo>
                  <a:pt x="1877100" y="2050135"/>
                  <a:pt x="1874919" y="2047140"/>
                  <a:pt x="1887444" y="2051760"/>
                </a:cubicBezTo>
                <a:cubicBezTo>
                  <a:pt x="1891250" y="2044410"/>
                  <a:pt x="1893429" y="2047401"/>
                  <a:pt x="1878726" y="2039790"/>
                </a:cubicBezTo>
                <a:close/>
                <a:moveTo>
                  <a:pt x="3994380" y="2033101"/>
                </a:moveTo>
                <a:cubicBezTo>
                  <a:pt x="3996558" y="2036091"/>
                  <a:pt x="3996558" y="2036091"/>
                  <a:pt x="3996558" y="2036091"/>
                </a:cubicBezTo>
                <a:cubicBezTo>
                  <a:pt x="3994380" y="2033101"/>
                  <a:pt x="3999549" y="2033913"/>
                  <a:pt x="3994380" y="2033101"/>
                </a:cubicBezTo>
                <a:close/>
                <a:moveTo>
                  <a:pt x="2132823" y="2018447"/>
                </a:moveTo>
                <a:cubicBezTo>
                  <a:pt x="2132449" y="2018720"/>
                  <a:pt x="2132246" y="2020012"/>
                  <a:pt x="2130751" y="2021101"/>
                </a:cubicBezTo>
                <a:cubicBezTo>
                  <a:pt x="2132929" y="2024092"/>
                  <a:pt x="2132929" y="2024092"/>
                  <a:pt x="2135920" y="2021913"/>
                </a:cubicBezTo>
                <a:cubicBezTo>
                  <a:pt x="2133742" y="2018922"/>
                  <a:pt x="2133197" y="2018175"/>
                  <a:pt x="2132823" y="2018447"/>
                </a:cubicBezTo>
                <a:close/>
                <a:moveTo>
                  <a:pt x="3912438" y="2014923"/>
                </a:moveTo>
                <a:cubicBezTo>
                  <a:pt x="3909447" y="2017101"/>
                  <a:pt x="3904272" y="2016287"/>
                  <a:pt x="3904272" y="2016287"/>
                </a:cubicBezTo>
                <a:cubicBezTo>
                  <a:pt x="3906453" y="2019282"/>
                  <a:pt x="3903462" y="2021460"/>
                  <a:pt x="3905640" y="2024451"/>
                </a:cubicBezTo>
                <a:cubicBezTo>
                  <a:pt x="3910812" y="2025267"/>
                  <a:pt x="3911625" y="2020092"/>
                  <a:pt x="3912438" y="2014923"/>
                </a:cubicBezTo>
                <a:close/>
                <a:moveTo>
                  <a:pt x="4026446" y="2010317"/>
                </a:moveTo>
                <a:cubicBezTo>
                  <a:pt x="4024303" y="2011306"/>
                  <a:pt x="4019815" y="2014575"/>
                  <a:pt x="4009340" y="2022204"/>
                </a:cubicBezTo>
                <a:cubicBezTo>
                  <a:pt x="4013697" y="2028185"/>
                  <a:pt x="4010706" y="2030364"/>
                  <a:pt x="4029473" y="2012117"/>
                </a:cubicBezTo>
                <a:cubicBezTo>
                  <a:pt x="4028385" y="2010622"/>
                  <a:pt x="4028588" y="2009328"/>
                  <a:pt x="4026446" y="2010317"/>
                </a:cubicBezTo>
                <a:close/>
                <a:moveTo>
                  <a:pt x="113225" y="2002942"/>
                </a:moveTo>
                <a:cubicBezTo>
                  <a:pt x="112149" y="2002178"/>
                  <a:pt x="110310" y="2002490"/>
                  <a:pt x="106632" y="2003112"/>
                </a:cubicBezTo>
                <a:cubicBezTo>
                  <a:pt x="109844" y="2013163"/>
                  <a:pt x="107876" y="2010470"/>
                  <a:pt x="115234" y="2009224"/>
                </a:cubicBezTo>
                <a:cubicBezTo>
                  <a:pt x="114611" y="2005546"/>
                  <a:pt x="114300" y="2003706"/>
                  <a:pt x="113225" y="2002942"/>
                </a:cubicBezTo>
                <a:close/>
                <a:moveTo>
                  <a:pt x="441804" y="1997922"/>
                </a:moveTo>
                <a:cubicBezTo>
                  <a:pt x="441079" y="2002584"/>
                  <a:pt x="436414" y="2001861"/>
                  <a:pt x="445017" y="2007973"/>
                </a:cubicBezTo>
                <a:cubicBezTo>
                  <a:pt x="446468" y="1998646"/>
                  <a:pt x="448438" y="2001342"/>
                  <a:pt x="441804" y="1997922"/>
                </a:cubicBezTo>
                <a:close/>
                <a:moveTo>
                  <a:pt x="2277200" y="1993438"/>
                </a:moveTo>
                <a:cubicBezTo>
                  <a:pt x="2276826" y="1993710"/>
                  <a:pt x="2276623" y="1995003"/>
                  <a:pt x="2274720" y="1998678"/>
                </a:cubicBezTo>
                <a:cubicBezTo>
                  <a:pt x="2276901" y="2001671"/>
                  <a:pt x="2276901" y="2001671"/>
                  <a:pt x="2280705" y="1994319"/>
                </a:cubicBezTo>
                <a:cubicBezTo>
                  <a:pt x="2278119" y="1993914"/>
                  <a:pt x="2277574" y="1993165"/>
                  <a:pt x="2277200" y="1993438"/>
                </a:cubicBezTo>
                <a:close/>
                <a:moveTo>
                  <a:pt x="125065" y="1990157"/>
                </a:moveTo>
                <a:cubicBezTo>
                  <a:pt x="124145" y="1990313"/>
                  <a:pt x="122799" y="1991297"/>
                  <a:pt x="120105" y="1993265"/>
                </a:cubicBezTo>
                <a:cubicBezTo>
                  <a:pt x="124767" y="1993989"/>
                  <a:pt x="122074" y="1995958"/>
                  <a:pt x="127460" y="1992022"/>
                </a:cubicBezTo>
                <a:cubicBezTo>
                  <a:pt x="126476" y="1990675"/>
                  <a:pt x="125984" y="1990001"/>
                  <a:pt x="125065" y="1990157"/>
                </a:cubicBezTo>
                <a:close/>
                <a:moveTo>
                  <a:pt x="1937209" y="1988033"/>
                </a:moveTo>
                <a:cubicBezTo>
                  <a:pt x="1936393" y="1993205"/>
                  <a:pt x="1934214" y="1990214"/>
                  <a:pt x="1939387" y="1991024"/>
                </a:cubicBezTo>
                <a:cubicBezTo>
                  <a:pt x="1939387" y="1991024"/>
                  <a:pt x="1939387" y="1991024"/>
                  <a:pt x="1937209" y="1988033"/>
                </a:cubicBezTo>
                <a:close/>
                <a:moveTo>
                  <a:pt x="2179445" y="1981057"/>
                </a:moveTo>
                <a:lnTo>
                  <a:pt x="2179915" y="1982362"/>
                </a:lnTo>
                <a:lnTo>
                  <a:pt x="2179406" y="1982873"/>
                </a:lnTo>
                <a:cubicBezTo>
                  <a:pt x="2178952" y="1983132"/>
                  <a:pt x="2179242" y="1982349"/>
                  <a:pt x="2179445" y="1981057"/>
                </a:cubicBezTo>
                <a:close/>
                <a:moveTo>
                  <a:pt x="440354" y="1980380"/>
                </a:moveTo>
                <a:cubicBezTo>
                  <a:pt x="440354" y="1980380"/>
                  <a:pt x="439679" y="1980873"/>
                  <a:pt x="437346" y="1980510"/>
                </a:cubicBezTo>
                <a:cubicBezTo>
                  <a:pt x="436623" y="1985174"/>
                  <a:pt x="434653" y="1982478"/>
                  <a:pt x="439316" y="1983206"/>
                </a:cubicBezTo>
                <a:cubicBezTo>
                  <a:pt x="439679" y="1980873"/>
                  <a:pt x="440354" y="1980380"/>
                  <a:pt x="440354" y="1980380"/>
                </a:cubicBezTo>
                <a:close/>
                <a:moveTo>
                  <a:pt x="333292" y="1973879"/>
                </a:moveTo>
                <a:cubicBezTo>
                  <a:pt x="328630" y="1973154"/>
                  <a:pt x="328630" y="1973154"/>
                  <a:pt x="329872" y="1980513"/>
                </a:cubicBezTo>
                <a:cubicBezTo>
                  <a:pt x="337230" y="1979268"/>
                  <a:pt x="337230" y="1979268"/>
                  <a:pt x="333292" y="1973879"/>
                </a:cubicBezTo>
                <a:close/>
                <a:moveTo>
                  <a:pt x="2077368" y="1972962"/>
                </a:moveTo>
                <a:cubicBezTo>
                  <a:pt x="2073563" y="1980316"/>
                  <a:pt x="2076558" y="1978135"/>
                  <a:pt x="2081727" y="1978947"/>
                </a:cubicBezTo>
                <a:cubicBezTo>
                  <a:pt x="2080362" y="1970781"/>
                  <a:pt x="2082542" y="1973776"/>
                  <a:pt x="2077368" y="1972962"/>
                </a:cubicBezTo>
                <a:close/>
                <a:moveTo>
                  <a:pt x="1966318" y="1971408"/>
                </a:moveTo>
                <a:cubicBezTo>
                  <a:pt x="1951912" y="1995644"/>
                  <a:pt x="1968238" y="1992912"/>
                  <a:pt x="1966318" y="1971408"/>
                </a:cubicBezTo>
                <a:close/>
                <a:moveTo>
                  <a:pt x="2216348" y="1969631"/>
                </a:moveTo>
                <a:cubicBezTo>
                  <a:pt x="2211823" y="1968920"/>
                  <a:pt x="2205838" y="1973279"/>
                  <a:pt x="2197949" y="1981315"/>
                </a:cubicBezTo>
                <a:cubicBezTo>
                  <a:pt x="2208297" y="1982939"/>
                  <a:pt x="2215646" y="1986746"/>
                  <a:pt x="2225990" y="1988371"/>
                </a:cubicBezTo>
                <a:cubicBezTo>
                  <a:pt x="2223939" y="1976125"/>
                  <a:pt x="2220874" y="1970343"/>
                  <a:pt x="2216348" y="1969631"/>
                </a:cubicBezTo>
                <a:close/>
                <a:moveTo>
                  <a:pt x="205191" y="1968285"/>
                </a:moveTo>
                <a:cubicBezTo>
                  <a:pt x="203741" y="1977613"/>
                  <a:pt x="214519" y="1969736"/>
                  <a:pt x="209858" y="1969012"/>
                </a:cubicBezTo>
                <a:cubicBezTo>
                  <a:pt x="209858" y="1969012"/>
                  <a:pt x="209858" y="1969012"/>
                  <a:pt x="205191" y="1968285"/>
                </a:cubicBezTo>
                <a:close/>
                <a:moveTo>
                  <a:pt x="4055299" y="1965827"/>
                </a:moveTo>
                <a:cubicBezTo>
                  <a:pt x="4071663" y="2013445"/>
                  <a:pt x="4066490" y="2012635"/>
                  <a:pt x="4078978" y="1966899"/>
                </a:cubicBezTo>
                <a:cubicBezTo>
                  <a:pt x="4070812" y="1968265"/>
                  <a:pt x="4065640" y="1967455"/>
                  <a:pt x="4055299" y="1965827"/>
                </a:cubicBezTo>
                <a:close/>
                <a:moveTo>
                  <a:pt x="2261899" y="1962216"/>
                </a:moveTo>
                <a:cubicBezTo>
                  <a:pt x="2235783" y="1976662"/>
                  <a:pt x="2258648" y="1982904"/>
                  <a:pt x="2252664" y="1987263"/>
                </a:cubicBezTo>
                <a:cubicBezTo>
                  <a:pt x="2259461" y="1977729"/>
                  <a:pt x="2270618" y="1974186"/>
                  <a:pt x="2261899" y="1962216"/>
                </a:cubicBezTo>
                <a:close/>
                <a:moveTo>
                  <a:pt x="460951" y="1961194"/>
                </a:moveTo>
                <a:cubicBezTo>
                  <a:pt x="459941" y="1961933"/>
                  <a:pt x="458904" y="1964758"/>
                  <a:pt x="455484" y="1971391"/>
                </a:cubicBezTo>
                <a:cubicBezTo>
                  <a:pt x="462118" y="1974810"/>
                  <a:pt x="459422" y="1976780"/>
                  <a:pt x="466262" y="1963513"/>
                </a:cubicBezTo>
                <a:cubicBezTo>
                  <a:pt x="462947" y="1961803"/>
                  <a:pt x="461961" y="1960455"/>
                  <a:pt x="460951" y="1961194"/>
                </a:cubicBezTo>
                <a:close/>
                <a:moveTo>
                  <a:pt x="114999" y="1960825"/>
                </a:moveTo>
                <a:cubicBezTo>
                  <a:pt x="114999" y="1960825"/>
                  <a:pt x="115492" y="1961499"/>
                  <a:pt x="115130" y="1963831"/>
                </a:cubicBezTo>
                <a:cubicBezTo>
                  <a:pt x="117099" y="1966524"/>
                  <a:pt x="117099" y="1966524"/>
                  <a:pt x="117823" y="1961863"/>
                </a:cubicBezTo>
                <a:cubicBezTo>
                  <a:pt x="115491" y="1961499"/>
                  <a:pt x="114999" y="1960825"/>
                  <a:pt x="114999" y="1960825"/>
                </a:cubicBezTo>
                <a:close/>
                <a:moveTo>
                  <a:pt x="2300072" y="1959601"/>
                </a:moveTo>
                <a:cubicBezTo>
                  <a:pt x="2300072" y="1959601"/>
                  <a:pt x="2299323" y="1960146"/>
                  <a:pt x="2296736" y="1959740"/>
                </a:cubicBezTo>
                <a:cubicBezTo>
                  <a:pt x="2295926" y="1964912"/>
                  <a:pt x="2293745" y="1961918"/>
                  <a:pt x="2298916" y="1962734"/>
                </a:cubicBezTo>
                <a:cubicBezTo>
                  <a:pt x="2299323" y="1960146"/>
                  <a:pt x="2300072" y="1959601"/>
                  <a:pt x="2300072" y="1959601"/>
                </a:cubicBezTo>
                <a:close/>
                <a:moveTo>
                  <a:pt x="1095153" y="1958628"/>
                </a:moveTo>
                <a:cubicBezTo>
                  <a:pt x="1093183" y="1955932"/>
                  <a:pt x="1093183" y="1955932"/>
                  <a:pt x="1092457" y="1960598"/>
                </a:cubicBezTo>
                <a:cubicBezTo>
                  <a:pt x="1097122" y="1961321"/>
                  <a:pt x="1094425" y="1963292"/>
                  <a:pt x="1095153" y="1958628"/>
                </a:cubicBezTo>
                <a:close/>
                <a:moveTo>
                  <a:pt x="1133915" y="1955103"/>
                </a:moveTo>
                <a:cubicBezTo>
                  <a:pt x="1137411" y="1955647"/>
                  <a:pt x="1137761" y="1967793"/>
                  <a:pt x="1142265" y="1970509"/>
                </a:cubicBezTo>
                <a:lnTo>
                  <a:pt x="1143829" y="1970203"/>
                </a:lnTo>
                <a:lnTo>
                  <a:pt x="1145063" y="1971951"/>
                </a:lnTo>
                <a:cubicBezTo>
                  <a:pt x="1146254" y="1972697"/>
                  <a:pt x="1147388" y="1972126"/>
                  <a:pt x="1148424" y="1969302"/>
                </a:cubicBezTo>
                <a:lnTo>
                  <a:pt x="1143829" y="1970203"/>
                </a:lnTo>
                <a:lnTo>
                  <a:pt x="1141364" y="1966711"/>
                </a:lnTo>
                <a:cubicBezTo>
                  <a:pt x="1138837" y="1961840"/>
                  <a:pt x="1136245" y="1955466"/>
                  <a:pt x="1133915" y="1955103"/>
                </a:cubicBezTo>
                <a:close/>
                <a:moveTo>
                  <a:pt x="3363132" y="1952442"/>
                </a:moveTo>
                <a:cubicBezTo>
                  <a:pt x="3358516" y="1964964"/>
                  <a:pt x="3356338" y="1961974"/>
                  <a:pt x="3368860" y="1966591"/>
                </a:cubicBezTo>
                <a:cubicBezTo>
                  <a:pt x="3369672" y="1961421"/>
                  <a:pt x="3367491" y="1958427"/>
                  <a:pt x="3363132" y="1952442"/>
                </a:cubicBezTo>
                <a:close/>
                <a:moveTo>
                  <a:pt x="341452" y="1948282"/>
                </a:moveTo>
                <a:cubicBezTo>
                  <a:pt x="341452" y="1948282"/>
                  <a:pt x="341944" y="1948955"/>
                  <a:pt x="341582" y="1951286"/>
                </a:cubicBezTo>
                <a:cubicBezTo>
                  <a:pt x="346245" y="1952013"/>
                  <a:pt x="343551" y="1953981"/>
                  <a:pt x="344275" y="1949317"/>
                </a:cubicBezTo>
                <a:cubicBezTo>
                  <a:pt x="341944" y="1948955"/>
                  <a:pt x="341452" y="1948282"/>
                  <a:pt x="341452" y="1948282"/>
                </a:cubicBezTo>
                <a:close/>
                <a:moveTo>
                  <a:pt x="435792" y="1944444"/>
                </a:moveTo>
                <a:lnTo>
                  <a:pt x="432806" y="1954755"/>
                </a:lnTo>
                <a:lnTo>
                  <a:pt x="431645" y="1955743"/>
                </a:lnTo>
                <a:lnTo>
                  <a:pt x="431314" y="1956445"/>
                </a:lnTo>
                <a:lnTo>
                  <a:pt x="420869" y="1963617"/>
                </a:lnTo>
                <a:cubicBezTo>
                  <a:pt x="424186" y="1965328"/>
                  <a:pt x="425843" y="1966183"/>
                  <a:pt x="427190" y="1965199"/>
                </a:cubicBezTo>
                <a:lnTo>
                  <a:pt x="431314" y="1956445"/>
                </a:lnTo>
                <a:lnTo>
                  <a:pt x="432565" y="1955585"/>
                </a:lnTo>
                <a:lnTo>
                  <a:pt x="432806" y="1954755"/>
                </a:lnTo>
                <a:lnTo>
                  <a:pt x="440249" y="1948421"/>
                </a:lnTo>
                <a:cubicBezTo>
                  <a:pt x="440768" y="1947008"/>
                  <a:pt x="439109" y="1946154"/>
                  <a:pt x="435792" y="1944444"/>
                </a:cubicBezTo>
                <a:close/>
                <a:moveTo>
                  <a:pt x="2113138" y="1943475"/>
                </a:moveTo>
                <a:cubicBezTo>
                  <a:pt x="2113138" y="1943475"/>
                  <a:pt x="2113683" y="1944222"/>
                  <a:pt x="2116268" y="1944628"/>
                </a:cubicBezTo>
                <a:cubicBezTo>
                  <a:pt x="2116268" y="1944628"/>
                  <a:pt x="2116268" y="1944628"/>
                  <a:pt x="2113276" y="1946807"/>
                </a:cubicBezTo>
                <a:cubicBezTo>
                  <a:pt x="2113683" y="1944222"/>
                  <a:pt x="2113138" y="1943475"/>
                  <a:pt x="2113138" y="1943475"/>
                </a:cubicBezTo>
                <a:close/>
                <a:moveTo>
                  <a:pt x="3923818" y="1942514"/>
                </a:moveTo>
                <a:cubicBezTo>
                  <a:pt x="3925999" y="1945509"/>
                  <a:pt x="3923007" y="1947688"/>
                  <a:pt x="3925186" y="1950678"/>
                </a:cubicBezTo>
                <a:cubicBezTo>
                  <a:pt x="3937708" y="1955294"/>
                  <a:pt x="3933349" y="1949310"/>
                  <a:pt x="3934161" y="1944140"/>
                </a:cubicBezTo>
                <a:cubicBezTo>
                  <a:pt x="3928992" y="1943328"/>
                  <a:pt x="3925999" y="1945509"/>
                  <a:pt x="3923818" y="1942514"/>
                </a:cubicBezTo>
                <a:close/>
                <a:moveTo>
                  <a:pt x="99376" y="1942274"/>
                </a:moveTo>
                <a:cubicBezTo>
                  <a:pt x="92536" y="1955540"/>
                  <a:pt x="93259" y="1950876"/>
                  <a:pt x="101861" y="1956993"/>
                </a:cubicBezTo>
                <a:cubicBezTo>
                  <a:pt x="99891" y="1954297"/>
                  <a:pt x="100619" y="1949634"/>
                  <a:pt x="99376" y="1942274"/>
                </a:cubicBezTo>
                <a:close/>
                <a:moveTo>
                  <a:pt x="419428" y="1938316"/>
                </a:moveTo>
                <a:cubicBezTo>
                  <a:pt x="418845" y="1938227"/>
                  <a:pt x="417497" y="1939211"/>
                  <a:pt x="415166" y="1938847"/>
                </a:cubicBezTo>
                <a:cubicBezTo>
                  <a:pt x="416411" y="1946204"/>
                  <a:pt x="419104" y="1944236"/>
                  <a:pt x="419104" y="1944236"/>
                </a:cubicBezTo>
                <a:cubicBezTo>
                  <a:pt x="419830" y="1939572"/>
                  <a:pt x="420011" y="1938407"/>
                  <a:pt x="419428" y="1938316"/>
                </a:cubicBezTo>
                <a:close/>
                <a:moveTo>
                  <a:pt x="258361" y="1933565"/>
                </a:moveTo>
                <a:cubicBezTo>
                  <a:pt x="262814" y="1950978"/>
                  <a:pt x="260846" y="1948284"/>
                  <a:pt x="261571" y="1943617"/>
                </a:cubicBezTo>
                <a:cubicBezTo>
                  <a:pt x="261054" y="1931597"/>
                  <a:pt x="263022" y="1934290"/>
                  <a:pt x="258361" y="1933565"/>
                </a:cubicBezTo>
                <a:close/>
                <a:moveTo>
                  <a:pt x="376924" y="1927526"/>
                </a:moveTo>
                <a:cubicBezTo>
                  <a:pt x="376924" y="1927526"/>
                  <a:pt x="376250" y="1928018"/>
                  <a:pt x="373917" y="1927655"/>
                </a:cubicBezTo>
                <a:cubicBezTo>
                  <a:pt x="373191" y="1932321"/>
                  <a:pt x="373191" y="1932321"/>
                  <a:pt x="375888" y="1930350"/>
                </a:cubicBezTo>
                <a:cubicBezTo>
                  <a:pt x="376251" y="1928017"/>
                  <a:pt x="376924" y="1927526"/>
                  <a:pt x="376924" y="1927526"/>
                </a:cubicBezTo>
                <a:close/>
                <a:moveTo>
                  <a:pt x="3973649" y="1926828"/>
                </a:moveTo>
                <a:cubicBezTo>
                  <a:pt x="3971983" y="1926897"/>
                  <a:pt x="3969941" y="1927239"/>
                  <a:pt x="3968444" y="1928329"/>
                </a:cubicBezTo>
                <a:cubicBezTo>
                  <a:pt x="3967633" y="1933499"/>
                  <a:pt x="3966819" y="1938673"/>
                  <a:pt x="3975798" y="1932133"/>
                </a:cubicBezTo>
                <a:cubicBezTo>
                  <a:pt x="3975798" y="1932133"/>
                  <a:pt x="3976608" y="1926961"/>
                  <a:pt x="3976608" y="1926961"/>
                </a:cubicBezTo>
                <a:cubicBezTo>
                  <a:pt x="3976608" y="1926961"/>
                  <a:pt x="3975316" y="1926758"/>
                  <a:pt x="3973649" y="1926828"/>
                </a:cubicBezTo>
                <a:close/>
                <a:moveTo>
                  <a:pt x="130856" y="1920302"/>
                </a:moveTo>
                <a:cubicBezTo>
                  <a:pt x="130856" y="1920302"/>
                  <a:pt x="131348" y="1920975"/>
                  <a:pt x="130984" y="1923307"/>
                </a:cubicBezTo>
                <a:cubicBezTo>
                  <a:pt x="132954" y="1926003"/>
                  <a:pt x="132954" y="1926003"/>
                  <a:pt x="133680" y="1921337"/>
                </a:cubicBezTo>
                <a:cubicBezTo>
                  <a:pt x="131348" y="1920975"/>
                  <a:pt x="130856" y="1920302"/>
                  <a:pt x="130856" y="1920302"/>
                </a:cubicBezTo>
                <a:close/>
                <a:moveTo>
                  <a:pt x="1540907" y="1918095"/>
                </a:moveTo>
                <a:cubicBezTo>
                  <a:pt x="1540184" y="1922758"/>
                  <a:pt x="1538215" y="1920063"/>
                  <a:pt x="1542878" y="1920790"/>
                </a:cubicBezTo>
                <a:cubicBezTo>
                  <a:pt x="1542878" y="1920790"/>
                  <a:pt x="1542878" y="1920790"/>
                  <a:pt x="1540907" y="1918095"/>
                </a:cubicBezTo>
                <a:close/>
                <a:moveTo>
                  <a:pt x="1384101" y="1912812"/>
                </a:moveTo>
                <a:cubicBezTo>
                  <a:pt x="1379436" y="1912086"/>
                  <a:pt x="1381406" y="1914783"/>
                  <a:pt x="1381406" y="1914783"/>
                </a:cubicBezTo>
                <a:cubicBezTo>
                  <a:pt x="1385344" y="1920172"/>
                  <a:pt x="1383374" y="1917476"/>
                  <a:pt x="1384101" y="1912812"/>
                </a:cubicBezTo>
                <a:close/>
                <a:moveTo>
                  <a:pt x="3815572" y="1912584"/>
                </a:moveTo>
                <a:cubicBezTo>
                  <a:pt x="3815198" y="1912856"/>
                  <a:pt x="3815744" y="1913605"/>
                  <a:pt x="3816834" y="1915101"/>
                </a:cubicBezTo>
                <a:cubicBezTo>
                  <a:pt x="3822003" y="1915914"/>
                  <a:pt x="3819012" y="1918092"/>
                  <a:pt x="3819824" y="1912923"/>
                </a:cubicBezTo>
                <a:cubicBezTo>
                  <a:pt x="3817239" y="1912515"/>
                  <a:pt x="3815946" y="1912311"/>
                  <a:pt x="3815572" y="1912584"/>
                </a:cubicBezTo>
                <a:close/>
                <a:moveTo>
                  <a:pt x="250171" y="1907513"/>
                </a:moveTo>
                <a:cubicBezTo>
                  <a:pt x="248980" y="1909417"/>
                  <a:pt x="246907" y="1915065"/>
                  <a:pt x="240428" y="1926000"/>
                </a:cubicBezTo>
                <a:cubicBezTo>
                  <a:pt x="247060" y="1929420"/>
                  <a:pt x="244367" y="1931388"/>
                  <a:pt x="254628" y="1911491"/>
                </a:cubicBezTo>
                <a:cubicBezTo>
                  <a:pt x="251673" y="1907448"/>
                  <a:pt x="251362" y="1905608"/>
                  <a:pt x="250171" y="1907513"/>
                </a:cubicBezTo>
                <a:close/>
                <a:moveTo>
                  <a:pt x="3370451" y="1905894"/>
                </a:moveTo>
                <a:cubicBezTo>
                  <a:pt x="3371816" y="1914060"/>
                  <a:pt x="3371003" y="1919229"/>
                  <a:pt x="3373184" y="1922224"/>
                </a:cubicBezTo>
                <a:cubicBezTo>
                  <a:pt x="3373184" y="1922224"/>
                  <a:pt x="3383528" y="1923849"/>
                  <a:pt x="3381346" y="1920855"/>
                </a:cubicBezTo>
                <a:cubicBezTo>
                  <a:pt x="3388957" y="1906151"/>
                  <a:pt x="3382969" y="1910513"/>
                  <a:pt x="3370451" y="1905894"/>
                </a:cubicBezTo>
                <a:close/>
                <a:moveTo>
                  <a:pt x="207990" y="1904237"/>
                </a:moveTo>
                <a:cubicBezTo>
                  <a:pt x="188400" y="1922684"/>
                  <a:pt x="197729" y="1924134"/>
                  <a:pt x="176586" y="1906516"/>
                </a:cubicBezTo>
                <a:cubicBezTo>
                  <a:pt x="181769" y="1919263"/>
                  <a:pt x="184982" y="1929318"/>
                  <a:pt x="187470" y="1944036"/>
                </a:cubicBezTo>
                <a:cubicBezTo>
                  <a:pt x="218042" y="1901022"/>
                  <a:pt x="214624" y="1907656"/>
                  <a:pt x="207990" y="1904237"/>
                </a:cubicBezTo>
                <a:close/>
                <a:moveTo>
                  <a:pt x="1321502" y="1900689"/>
                </a:moveTo>
                <a:cubicBezTo>
                  <a:pt x="1314142" y="1901931"/>
                  <a:pt x="1306784" y="1903177"/>
                  <a:pt x="1302121" y="1902449"/>
                </a:cubicBezTo>
                <a:cubicBezTo>
                  <a:pt x="1309272" y="1917893"/>
                  <a:pt x="1314661" y="1913955"/>
                  <a:pt x="1321502" y="1900689"/>
                </a:cubicBezTo>
                <a:close/>
                <a:moveTo>
                  <a:pt x="1427007" y="1897992"/>
                </a:moveTo>
                <a:cubicBezTo>
                  <a:pt x="1448667" y="1927632"/>
                  <a:pt x="1445457" y="1917579"/>
                  <a:pt x="1438617" y="1930845"/>
                </a:cubicBezTo>
                <a:lnTo>
                  <a:pt x="1450419" y="1929028"/>
                </a:lnTo>
                <a:lnTo>
                  <a:pt x="1450638" y="1930327"/>
                </a:lnTo>
                <a:cubicBezTo>
                  <a:pt x="1451986" y="1929342"/>
                  <a:pt x="1452660" y="1928850"/>
                  <a:pt x="1451157" y="1928914"/>
                </a:cubicBezTo>
                <a:lnTo>
                  <a:pt x="1450419" y="1929028"/>
                </a:lnTo>
                <a:lnTo>
                  <a:pt x="1447373" y="1911011"/>
                </a:lnTo>
                <a:cubicBezTo>
                  <a:pt x="1444938" y="1905557"/>
                  <a:pt x="1439652" y="1901152"/>
                  <a:pt x="1427007" y="1897992"/>
                </a:cubicBezTo>
                <a:close/>
                <a:moveTo>
                  <a:pt x="2407199" y="1897607"/>
                </a:moveTo>
                <a:cubicBezTo>
                  <a:pt x="2398223" y="1904144"/>
                  <a:pt x="2401214" y="1901966"/>
                  <a:pt x="2400401" y="1907135"/>
                </a:cubicBezTo>
                <a:cubicBezTo>
                  <a:pt x="2408566" y="1905770"/>
                  <a:pt x="2408566" y="1905770"/>
                  <a:pt x="2407199" y="1897607"/>
                </a:cubicBezTo>
                <a:close/>
                <a:moveTo>
                  <a:pt x="195760" y="1894571"/>
                </a:moveTo>
                <a:cubicBezTo>
                  <a:pt x="195760" y="1894571"/>
                  <a:pt x="195087" y="1895064"/>
                  <a:pt x="192753" y="1894701"/>
                </a:cubicBezTo>
                <a:cubicBezTo>
                  <a:pt x="192030" y="1899365"/>
                  <a:pt x="192030" y="1899365"/>
                  <a:pt x="194724" y="1897397"/>
                </a:cubicBezTo>
                <a:cubicBezTo>
                  <a:pt x="195086" y="1895063"/>
                  <a:pt x="195760" y="1894571"/>
                  <a:pt x="195760" y="1894571"/>
                </a:cubicBezTo>
                <a:close/>
                <a:moveTo>
                  <a:pt x="1277559" y="1891466"/>
                </a:moveTo>
                <a:cubicBezTo>
                  <a:pt x="1267503" y="1894678"/>
                  <a:pt x="1268232" y="1890014"/>
                  <a:pt x="1282015" y="1908875"/>
                </a:cubicBezTo>
                <a:cubicBezTo>
                  <a:pt x="1287404" y="1904937"/>
                  <a:pt x="1286678" y="1909603"/>
                  <a:pt x="1277559" y="1891466"/>
                </a:cubicBezTo>
                <a:close/>
                <a:moveTo>
                  <a:pt x="3871247" y="1889207"/>
                </a:moveTo>
                <a:cubicBezTo>
                  <a:pt x="3870437" y="1894379"/>
                  <a:pt x="3868256" y="1891385"/>
                  <a:pt x="3873428" y="1892200"/>
                </a:cubicBezTo>
                <a:cubicBezTo>
                  <a:pt x="3873428" y="1892200"/>
                  <a:pt x="3873428" y="1892200"/>
                  <a:pt x="3871247" y="1889207"/>
                </a:cubicBezTo>
                <a:close/>
                <a:moveTo>
                  <a:pt x="1513041" y="1884204"/>
                </a:moveTo>
                <a:cubicBezTo>
                  <a:pt x="1511448" y="1884852"/>
                  <a:pt x="1509556" y="1889335"/>
                  <a:pt x="1503079" y="1900270"/>
                </a:cubicBezTo>
                <a:cubicBezTo>
                  <a:pt x="1511682" y="1906382"/>
                  <a:pt x="1508986" y="1908353"/>
                  <a:pt x="1521216" y="1891148"/>
                </a:cubicBezTo>
                <a:cubicBezTo>
                  <a:pt x="1515930" y="1886743"/>
                  <a:pt x="1514635" y="1883556"/>
                  <a:pt x="1513041" y="1884204"/>
                </a:cubicBezTo>
                <a:close/>
                <a:moveTo>
                  <a:pt x="223120" y="1868377"/>
                </a:moveTo>
                <a:cubicBezTo>
                  <a:pt x="220427" y="1870345"/>
                  <a:pt x="225089" y="1871070"/>
                  <a:pt x="227784" y="1869100"/>
                </a:cubicBezTo>
                <a:cubicBezTo>
                  <a:pt x="225089" y="1871070"/>
                  <a:pt x="225089" y="1871070"/>
                  <a:pt x="223120" y="1868377"/>
                </a:cubicBezTo>
                <a:close/>
                <a:moveTo>
                  <a:pt x="4057405" y="1868110"/>
                </a:moveTo>
                <a:cubicBezTo>
                  <a:pt x="4056592" y="1873286"/>
                  <a:pt x="4054411" y="1870291"/>
                  <a:pt x="4061766" y="1874098"/>
                </a:cubicBezTo>
                <a:cubicBezTo>
                  <a:pt x="4062576" y="1868927"/>
                  <a:pt x="4064757" y="1871920"/>
                  <a:pt x="4057405" y="1868110"/>
                </a:cubicBezTo>
                <a:close/>
                <a:moveTo>
                  <a:pt x="1513365" y="1864849"/>
                </a:moveTo>
                <a:cubicBezTo>
                  <a:pt x="1512873" y="1864175"/>
                  <a:pt x="1512199" y="1864668"/>
                  <a:pt x="1510850" y="1865653"/>
                </a:cubicBezTo>
                <a:cubicBezTo>
                  <a:pt x="1508157" y="1867622"/>
                  <a:pt x="1508157" y="1867622"/>
                  <a:pt x="1514789" y="1871043"/>
                </a:cubicBezTo>
                <a:cubicBezTo>
                  <a:pt x="1514168" y="1867362"/>
                  <a:pt x="1513857" y="1865522"/>
                  <a:pt x="1513365" y="1864849"/>
                </a:cubicBezTo>
                <a:close/>
                <a:moveTo>
                  <a:pt x="1314038" y="1856538"/>
                </a:moveTo>
                <a:cubicBezTo>
                  <a:pt x="1312068" y="1853842"/>
                  <a:pt x="1303985" y="1859748"/>
                  <a:pt x="1317976" y="1861928"/>
                </a:cubicBezTo>
                <a:cubicBezTo>
                  <a:pt x="1316006" y="1859231"/>
                  <a:pt x="1316006" y="1859231"/>
                  <a:pt x="1314038" y="1856538"/>
                </a:cubicBezTo>
                <a:close/>
                <a:moveTo>
                  <a:pt x="435583" y="1853656"/>
                </a:moveTo>
                <a:cubicBezTo>
                  <a:pt x="434858" y="1858317"/>
                  <a:pt x="432890" y="1855624"/>
                  <a:pt x="437551" y="1856349"/>
                </a:cubicBezTo>
                <a:cubicBezTo>
                  <a:pt x="440244" y="1854380"/>
                  <a:pt x="440244" y="1854380"/>
                  <a:pt x="435583" y="1853656"/>
                </a:cubicBezTo>
                <a:close/>
                <a:moveTo>
                  <a:pt x="3825217" y="1844871"/>
                </a:moveTo>
                <a:cubicBezTo>
                  <a:pt x="3826585" y="1853035"/>
                  <a:pt x="3826585" y="1853035"/>
                  <a:pt x="3829576" y="1850856"/>
                </a:cubicBezTo>
                <a:cubicBezTo>
                  <a:pt x="3828211" y="1842691"/>
                  <a:pt x="3830391" y="1845685"/>
                  <a:pt x="3825217" y="1844871"/>
                </a:cubicBezTo>
                <a:close/>
                <a:moveTo>
                  <a:pt x="4050570" y="1827290"/>
                </a:moveTo>
                <a:lnTo>
                  <a:pt x="4051436" y="1840070"/>
                </a:lnTo>
                <a:lnTo>
                  <a:pt x="4051124" y="1840628"/>
                </a:lnTo>
                <a:cubicBezTo>
                  <a:pt x="4050718" y="1843213"/>
                  <a:pt x="4051262" y="1843961"/>
                  <a:pt x="4051568" y="1842021"/>
                </a:cubicBezTo>
                <a:lnTo>
                  <a:pt x="4051436" y="1840070"/>
                </a:lnTo>
                <a:lnTo>
                  <a:pt x="4057581" y="1829056"/>
                </a:lnTo>
                <a:cubicBezTo>
                  <a:pt x="4057784" y="1827763"/>
                  <a:pt x="4055742" y="1828105"/>
                  <a:pt x="4050570" y="1827290"/>
                </a:cubicBezTo>
                <a:close/>
                <a:moveTo>
                  <a:pt x="288905" y="1825467"/>
                </a:moveTo>
                <a:cubicBezTo>
                  <a:pt x="288905" y="1825467"/>
                  <a:pt x="289397" y="1826140"/>
                  <a:pt x="289036" y="1828473"/>
                </a:cubicBezTo>
                <a:cubicBezTo>
                  <a:pt x="293697" y="1829198"/>
                  <a:pt x="291004" y="1831165"/>
                  <a:pt x="291729" y="1826504"/>
                </a:cubicBezTo>
                <a:cubicBezTo>
                  <a:pt x="289397" y="1826140"/>
                  <a:pt x="288905" y="1825467"/>
                  <a:pt x="288905" y="1825467"/>
                </a:cubicBezTo>
                <a:close/>
                <a:moveTo>
                  <a:pt x="308623" y="1810023"/>
                </a:moveTo>
                <a:cubicBezTo>
                  <a:pt x="305204" y="1816658"/>
                  <a:pt x="305204" y="1816658"/>
                  <a:pt x="311835" y="1820079"/>
                </a:cubicBezTo>
                <a:cubicBezTo>
                  <a:pt x="315254" y="1813445"/>
                  <a:pt x="315254" y="1813445"/>
                  <a:pt x="308623" y="1810023"/>
                </a:cubicBezTo>
                <a:close/>
                <a:moveTo>
                  <a:pt x="444805" y="1809710"/>
                </a:moveTo>
                <a:cubicBezTo>
                  <a:pt x="431333" y="1819555"/>
                  <a:pt x="432783" y="1810228"/>
                  <a:pt x="436722" y="1815617"/>
                </a:cubicBezTo>
                <a:cubicBezTo>
                  <a:pt x="447498" y="1807742"/>
                  <a:pt x="444805" y="1809710"/>
                  <a:pt x="444805" y="1809710"/>
                </a:cubicBezTo>
                <a:close/>
                <a:moveTo>
                  <a:pt x="3923173" y="1803293"/>
                </a:moveTo>
                <a:cubicBezTo>
                  <a:pt x="3921539" y="1801049"/>
                  <a:pt x="3919092" y="1803976"/>
                  <a:pt x="3913106" y="1808336"/>
                </a:cubicBezTo>
                <a:cubicBezTo>
                  <a:pt x="3911610" y="1809426"/>
                  <a:pt x="3910861" y="1809971"/>
                  <a:pt x="3912255" y="1809528"/>
                </a:cubicBezTo>
                <a:lnTo>
                  <a:pt x="3923665" y="1805028"/>
                </a:lnTo>
                <a:lnTo>
                  <a:pt x="3925357" y="1811007"/>
                </a:lnTo>
                <a:cubicBezTo>
                  <a:pt x="3926109" y="1815182"/>
                  <a:pt x="3926997" y="1821119"/>
                  <a:pt x="3928364" y="1829284"/>
                </a:cubicBezTo>
                <a:cubicBezTo>
                  <a:pt x="3937633" y="1854591"/>
                  <a:pt x="3935454" y="1851600"/>
                  <a:pt x="3943621" y="1850230"/>
                </a:cubicBezTo>
                <a:cubicBezTo>
                  <a:pt x="3939263" y="1844247"/>
                  <a:pt x="3932723" y="1835269"/>
                  <a:pt x="3928364" y="1829284"/>
                </a:cubicBezTo>
                <a:cubicBezTo>
                  <a:pt x="3946319" y="1816206"/>
                  <a:pt x="3944138" y="1813212"/>
                  <a:pt x="3924263" y="1804791"/>
                </a:cubicBezTo>
                <a:lnTo>
                  <a:pt x="3923665" y="1805028"/>
                </a:lnTo>
                <a:close/>
                <a:moveTo>
                  <a:pt x="2405930" y="1789752"/>
                </a:moveTo>
                <a:cubicBezTo>
                  <a:pt x="2405555" y="1790025"/>
                  <a:pt x="2405352" y="1791319"/>
                  <a:pt x="2404945" y="1793906"/>
                </a:cubicBezTo>
                <a:cubicBezTo>
                  <a:pt x="2410118" y="1794716"/>
                  <a:pt x="2407124" y="1796897"/>
                  <a:pt x="2407939" y="1791725"/>
                </a:cubicBezTo>
                <a:cubicBezTo>
                  <a:pt x="2406849" y="1790228"/>
                  <a:pt x="2406304" y="1789480"/>
                  <a:pt x="2405930" y="1789752"/>
                </a:cubicBezTo>
                <a:close/>
                <a:moveTo>
                  <a:pt x="4010941" y="1788603"/>
                </a:moveTo>
                <a:cubicBezTo>
                  <a:pt x="4010941" y="1788603"/>
                  <a:pt x="4011487" y="1789350"/>
                  <a:pt x="4011082" y="1791937"/>
                </a:cubicBezTo>
                <a:cubicBezTo>
                  <a:pt x="4013261" y="1794928"/>
                  <a:pt x="4013261" y="1794928"/>
                  <a:pt x="4014072" y="1789759"/>
                </a:cubicBezTo>
                <a:cubicBezTo>
                  <a:pt x="4011487" y="1789350"/>
                  <a:pt x="4010941" y="1788603"/>
                  <a:pt x="4010941" y="1788603"/>
                </a:cubicBezTo>
                <a:close/>
                <a:moveTo>
                  <a:pt x="3850045" y="1783851"/>
                </a:moveTo>
                <a:cubicBezTo>
                  <a:pt x="3848106" y="1783546"/>
                  <a:pt x="3849399" y="1783749"/>
                  <a:pt x="3850489" y="1785246"/>
                </a:cubicBezTo>
                <a:cubicBezTo>
                  <a:pt x="3867371" y="1795848"/>
                  <a:pt x="3865192" y="1792857"/>
                  <a:pt x="3868997" y="1785503"/>
                </a:cubicBezTo>
                <a:cubicBezTo>
                  <a:pt x="3857156" y="1784968"/>
                  <a:pt x="3851984" y="1784155"/>
                  <a:pt x="3850045" y="1783851"/>
                </a:cubicBezTo>
                <a:close/>
                <a:moveTo>
                  <a:pt x="1602676" y="1782013"/>
                </a:moveTo>
                <a:cubicBezTo>
                  <a:pt x="1601950" y="1786679"/>
                  <a:pt x="1599980" y="1783983"/>
                  <a:pt x="1604645" y="1784708"/>
                </a:cubicBezTo>
                <a:cubicBezTo>
                  <a:pt x="1607339" y="1782740"/>
                  <a:pt x="1607339" y="1782740"/>
                  <a:pt x="1602676" y="1782013"/>
                </a:cubicBezTo>
                <a:close/>
                <a:moveTo>
                  <a:pt x="244106" y="1777599"/>
                </a:moveTo>
                <a:cubicBezTo>
                  <a:pt x="243950" y="1776679"/>
                  <a:pt x="243276" y="1777172"/>
                  <a:pt x="241566" y="1780489"/>
                </a:cubicBezTo>
                <a:cubicBezTo>
                  <a:pt x="241566" y="1780489"/>
                  <a:pt x="241566" y="1780489"/>
                  <a:pt x="240841" y="1785151"/>
                </a:cubicBezTo>
                <a:cubicBezTo>
                  <a:pt x="240841" y="1785151"/>
                  <a:pt x="243534" y="1783183"/>
                  <a:pt x="243534" y="1783183"/>
                </a:cubicBezTo>
                <a:cubicBezTo>
                  <a:pt x="243898" y="1780852"/>
                  <a:pt x="244261" y="1778519"/>
                  <a:pt x="244106" y="1777599"/>
                </a:cubicBezTo>
                <a:close/>
                <a:moveTo>
                  <a:pt x="181403" y="1773818"/>
                </a:moveTo>
                <a:cubicBezTo>
                  <a:pt x="180574" y="1773391"/>
                  <a:pt x="179225" y="1774375"/>
                  <a:pt x="175544" y="1774998"/>
                </a:cubicBezTo>
                <a:cubicBezTo>
                  <a:pt x="176790" y="1782355"/>
                  <a:pt x="176790" y="1782355"/>
                  <a:pt x="184149" y="1781113"/>
                </a:cubicBezTo>
                <a:cubicBezTo>
                  <a:pt x="182543" y="1776085"/>
                  <a:pt x="182232" y="1774245"/>
                  <a:pt x="181403" y="1773818"/>
                </a:cubicBezTo>
                <a:close/>
                <a:moveTo>
                  <a:pt x="3892936" y="1768067"/>
                </a:moveTo>
                <a:cubicBezTo>
                  <a:pt x="3888854" y="1768751"/>
                  <a:pt x="3886814" y="1769094"/>
                  <a:pt x="3885420" y="1769537"/>
                </a:cubicBezTo>
                <a:lnTo>
                  <a:pt x="3882720" y="1771079"/>
                </a:lnTo>
                <a:lnTo>
                  <a:pt x="3879885" y="1770491"/>
                </a:lnTo>
                <a:cubicBezTo>
                  <a:pt x="3879481" y="1770427"/>
                  <a:pt x="3879940" y="1770665"/>
                  <a:pt x="3881779" y="1771616"/>
                </a:cubicBezTo>
                <a:lnTo>
                  <a:pt x="3882720" y="1771079"/>
                </a:lnTo>
                <a:lnTo>
                  <a:pt x="3883174" y="1771172"/>
                </a:lnTo>
                <a:cubicBezTo>
                  <a:pt x="3886407" y="1771680"/>
                  <a:pt x="3891034" y="1771744"/>
                  <a:pt x="3892936" y="1768067"/>
                </a:cubicBezTo>
                <a:close/>
                <a:moveTo>
                  <a:pt x="1118260" y="1763989"/>
                </a:moveTo>
                <a:cubicBezTo>
                  <a:pt x="1120230" y="1766685"/>
                  <a:pt x="1119503" y="1771349"/>
                  <a:pt x="1120747" y="1778706"/>
                </a:cubicBezTo>
                <a:cubicBezTo>
                  <a:pt x="1127587" y="1765440"/>
                  <a:pt x="1126862" y="1770107"/>
                  <a:pt x="1118260" y="1763989"/>
                </a:cubicBezTo>
                <a:close/>
                <a:moveTo>
                  <a:pt x="391637" y="1736957"/>
                </a:moveTo>
                <a:cubicBezTo>
                  <a:pt x="376714" y="1756131"/>
                  <a:pt x="395370" y="1759031"/>
                  <a:pt x="399308" y="1764420"/>
                </a:cubicBezTo>
                <a:cubicBezTo>
                  <a:pt x="402518" y="1774474"/>
                  <a:pt x="409153" y="1777893"/>
                  <a:pt x="425113" y="1782765"/>
                </a:cubicBezTo>
                <a:cubicBezTo>
                  <a:pt x="415267" y="1769292"/>
                  <a:pt x="414748" y="1757268"/>
                  <a:pt x="399308" y="1764420"/>
                </a:cubicBezTo>
                <a:cubicBezTo>
                  <a:pt x="396092" y="1754368"/>
                  <a:pt x="394850" y="1747008"/>
                  <a:pt x="391637" y="1736957"/>
                </a:cubicBezTo>
                <a:close/>
                <a:moveTo>
                  <a:pt x="2433207" y="1732100"/>
                </a:moveTo>
                <a:cubicBezTo>
                  <a:pt x="2431583" y="1742447"/>
                  <a:pt x="2431583" y="1742447"/>
                  <a:pt x="2436753" y="1743259"/>
                </a:cubicBezTo>
                <a:cubicBezTo>
                  <a:pt x="2440562" y="1735907"/>
                  <a:pt x="2442741" y="1738898"/>
                  <a:pt x="2433207" y="1732100"/>
                </a:cubicBezTo>
                <a:close/>
                <a:moveTo>
                  <a:pt x="3859771" y="1730395"/>
                </a:moveTo>
                <a:cubicBezTo>
                  <a:pt x="3859771" y="1730395"/>
                  <a:pt x="3859023" y="1730940"/>
                  <a:pt x="3856437" y="1730532"/>
                </a:cubicBezTo>
                <a:cubicBezTo>
                  <a:pt x="3855624" y="1735707"/>
                  <a:pt x="3853443" y="1732713"/>
                  <a:pt x="3858618" y="1733527"/>
                </a:cubicBezTo>
                <a:cubicBezTo>
                  <a:pt x="3859023" y="1730940"/>
                  <a:pt x="3859771" y="1730395"/>
                  <a:pt x="3859771" y="1730395"/>
                </a:cubicBezTo>
                <a:close/>
                <a:moveTo>
                  <a:pt x="4028549" y="1720816"/>
                </a:moveTo>
                <a:cubicBezTo>
                  <a:pt x="4028175" y="1721089"/>
                  <a:pt x="4028720" y="1721837"/>
                  <a:pt x="4029808" y="1723332"/>
                </a:cubicBezTo>
                <a:cubicBezTo>
                  <a:pt x="4037975" y="1721967"/>
                  <a:pt x="4034984" y="1724145"/>
                  <a:pt x="4032803" y="1721152"/>
                </a:cubicBezTo>
                <a:cubicBezTo>
                  <a:pt x="4030217" y="1720747"/>
                  <a:pt x="4028924" y="1720543"/>
                  <a:pt x="4028549" y="1720816"/>
                </a:cubicBezTo>
                <a:close/>
                <a:moveTo>
                  <a:pt x="2443259" y="1701881"/>
                </a:moveTo>
                <a:cubicBezTo>
                  <a:pt x="2443259" y="1701881"/>
                  <a:pt x="2443259" y="1701881"/>
                  <a:pt x="2440264" y="1704061"/>
                </a:cubicBezTo>
                <a:cubicBezTo>
                  <a:pt x="2445437" y="1704871"/>
                  <a:pt x="2442443" y="1707052"/>
                  <a:pt x="2443259" y="1701881"/>
                </a:cubicBezTo>
                <a:close/>
                <a:moveTo>
                  <a:pt x="1960233" y="1694324"/>
                </a:moveTo>
                <a:cubicBezTo>
                  <a:pt x="1955569" y="1693603"/>
                  <a:pt x="1950905" y="1692874"/>
                  <a:pt x="1945516" y="1696812"/>
                </a:cubicBezTo>
                <a:cubicBezTo>
                  <a:pt x="1943548" y="1694119"/>
                  <a:pt x="1943548" y="1694119"/>
                  <a:pt x="1940851" y="1696090"/>
                </a:cubicBezTo>
                <a:cubicBezTo>
                  <a:pt x="1952875" y="1695570"/>
                  <a:pt x="1965728" y="1735783"/>
                  <a:pt x="1960233" y="1694324"/>
                </a:cubicBezTo>
                <a:close/>
                <a:moveTo>
                  <a:pt x="1823414" y="1685286"/>
                </a:moveTo>
                <a:cubicBezTo>
                  <a:pt x="1823169" y="1684950"/>
                  <a:pt x="1823169" y="1684950"/>
                  <a:pt x="1822805" y="1687280"/>
                </a:cubicBezTo>
                <a:cubicBezTo>
                  <a:pt x="1827469" y="1688008"/>
                  <a:pt x="1827469" y="1688008"/>
                  <a:pt x="1825499" y="1685312"/>
                </a:cubicBezTo>
                <a:cubicBezTo>
                  <a:pt x="1824152" y="1686296"/>
                  <a:pt x="1823660" y="1685623"/>
                  <a:pt x="1823414" y="1685286"/>
                </a:cubicBezTo>
                <a:close/>
                <a:moveTo>
                  <a:pt x="1957291" y="1669090"/>
                </a:moveTo>
                <a:cubicBezTo>
                  <a:pt x="1955698" y="1669738"/>
                  <a:pt x="1952821" y="1672873"/>
                  <a:pt x="1945721" y="1680128"/>
                </a:cubicBezTo>
                <a:cubicBezTo>
                  <a:pt x="1949660" y="1685516"/>
                  <a:pt x="1949660" y="1685516"/>
                  <a:pt x="1961166" y="1672976"/>
                </a:cubicBezTo>
                <a:cubicBezTo>
                  <a:pt x="1959197" y="1670282"/>
                  <a:pt x="1958886" y="1668443"/>
                  <a:pt x="1957291" y="1669090"/>
                </a:cubicBezTo>
                <a:close/>
                <a:moveTo>
                  <a:pt x="234412" y="1657571"/>
                </a:moveTo>
                <a:cubicBezTo>
                  <a:pt x="231718" y="1659539"/>
                  <a:pt x="229750" y="1656845"/>
                  <a:pt x="227054" y="1658817"/>
                </a:cubicBezTo>
                <a:cubicBezTo>
                  <a:pt x="227054" y="1658817"/>
                  <a:pt x="234931" y="1669594"/>
                  <a:pt x="234412" y="1657571"/>
                </a:cubicBezTo>
                <a:close/>
                <a:moveTo>
                  <a:pt x="213060" y="1656640"/>
                </a:moveTo>
                <a:cubicBezTo>
                  <a:pt x="206223" y="1669904"/>
                  <a:pt x="198658" y="1687836"/>
                  <a:pt x="181453" y="1675607"/>
                </a:cubicBezTo>
                <a:cubicBezTo>
                  <a:pt x="184252" y="1719029"/>
                  <a:pt x="177617" y="1715610"/>
                  <a:pt x="204563" y="1695918"/>
                </a:cubicBezTo>
                <a:cubicBezTo>
                  <a:pt x="210161" y="1702162"/>
                  <a:pt x="214404" y="1706555"/>
                  <a:pt x="217537" y="1709691"/>
                </a:cubicBezTo>
                <a:lnTo>
                  <a:pt x="223658" y="1715751"/>
                </a:lnTo>
                <a:lnTo>
                  <a:pt x="222288" y="1720171"/>
                </a:lnTo>
                <a:cubicBezTo>
                  <a:pt x="224982" y="1718202"/>
                  <a:pt x="226149" y="1718383"/>
                  <a:pt x="223842" y="1715933"/>
                </a:cubicBezTo>
                <a:lnTo>
                  <a:pt x="223658" y="1715751"/>
                </a:lnTo>
                <a:lnTo>
                  <a:pt x="225058" y="1711235"/>
                </a:lnTo>
                <a:cubicBezTo>
                  <a:pt x="222313" y="1697932"/>
                  <a:pt x="206844" y="1673584"/>
                  <a:pt x="213060" y="1656640"/>
                </a:cubicBezTo>
                <a:close/>
                <a:moveTo>
                  <a:pt x="131084" y="1646277"/>
                </a:moveTo>
                <a:cubicBezTo>
                  <a:pt x="126418" y="1645551"/>
                  <a:pt x="128388" y="1648247"/>
                  <a:pt x="128388" y="1648247"/>
                </a:cubicBezTo>
                <a:cubicBezTo>
                  <a:pt x="135023" y="1651666"/>
                  <a:pt x="133053" y="1648970"/>
                  <a:pt x="131084" y="1646277"/>
                </a:cubicBezTo>
                <a:close/>
                <a:moveTo>
                  <a:pt x="1932146" y="1644579"/>
                </a:moveTo>
                <a:cubicBezTo>
                  <a:pt x="1922091" y="1647792"/>
                  <a:pt x="1922818" y="1643128"/>
                  <a:pt x="1935152" y="1671317"/>
                </a:cubicBezTo>
                <a:cubicBezTo>
                  <a:pt x="1942511" y="1670075"/>
                  <a:pt x="1941783" y="1674738"/>
                  <a:pt x="1932146" y="1644579"/>
                </a:cubicBezTo>
                <a:close/>
                <a:moveTo>
                  <a:pt x="1775222" y="1644354"/>
                </a:moveTo>
                <a:cubicBezTo>
                  <a:pt x="1772344" y="1645101"/>
                  <a:pt x="1769896" y="1647407"/>
                  <a:pt x="1768496" y="1652563"/>
                </a:cubicBezTo>
                <a:lnTo>
                  <a:pt x="1763884" y="1649283"/>
                </a:lnTo>
                <a:lnTo>
                  <a:pt x="1764557" y="1647173"/>
                </a:lnTo>
                <a:lnTo>
                  <a:pt x="1762589" y="1644481"/>
                </a:lnTo>
                <a:cubicBezTo>
                  <a:pt x="1762227" y="1646811"/>
                  <a:pt x="1761554" y="1647304"/>
                  <a:pt x="1762046" y="1647977"/>
                </a:cubicBezTo>
                <a:lnTo>
                  <a:pt x="1763884" y="1649283"/>
                </a:lnTo>
                <a:lnTo>
                  <a:pt x="1761140" y="1657875"/>
                </a:lnTo>
                <a:cubicBezTo>
                  <a:pt x="1762089" y="1663769"/>
                  <a:pt x="1768279" y="1667643"/>
                  <a:pt x="1772415" y="1672242"/>
                </a:cubicBezTo>
                <a:lnTo>
                  <a:pt x="1776023" y="1679725"/>
                </a:lnTo>
                <a:lnTo>
                  <a:pt x="1776332" y="1681135"/>
                </a:lnTo>
                <a:cubicBezTo>
                  <a:pt x="1777554" y="1682632"/>
                  <a:pt x="1779614" y="1684743"/>
                  <a:pt x="1782076" y="1688112"/>
                </a:cubicBezTo>
                <a:lnTo>
                  <a:pt x="1784666" y="1685975"/>
                </a:lnTo>
                <a:lnTo>
                  <a:pt x="1790975" y="1690391"/>
                </a:lnTo>
                <a:cubicBezTo>
                  <a:pt x="1796377" y="1692127"/>
                  <a:pt x="1801714" y="1692361"/>
                  <a:pt x="1805393" y="1691738"/>
                </a:cubicBezTo>
                <a:cubicBezTo>
                  <a:pt x="1799875" y="1692672"/>
                  <a:pt x="1797912" y="1679381"/>
                  <a:pt x="1790980" y="1680765"/>
                </a:cubicBezTo>
                <a:lnTo>
                  <a:pt x="1784666" y="1685975"/>
                </a:lnTo>
                <a:lnTo>
                  <a:pt x="1776167" y="1680026"/>
                </a:lnTo>
                <a:lnTo>
                  <a:pt x="1776023" y="1679725"/>
                </a:lnTo>
                <a:lnTo>
                  <a:pt x="1775611" y="1677850"/>
                </a:lnTo>
                <a:cubicBezTo>
                  <a:pt x="1777386" y="1676037"/>
                  <a:pt x="1784252" y="1674120"/>
                  <a:pt x="1799694" y="1666969"/>
                </a:cubicBezTo>
                <a:cubicBezTo>
                  <a:pt x="1795961" y="1644895"/>
                  <a:pt x="1795237" y="1649556"/>
                  <a:pt x="1795961" y="1644895"/>
                </a:cubicBezTo>
                <a:cubicBezTo>
                  <a:pt x="1796349" y="1653910"/>
                  <a:pt x="1783855" y="1642115"/>
                  <a:pt x="1775222" y="1644354"/>
                </a:cubicBezTo>
                <a:close/>
                <a:moveTo>
                  <a:pt x="1822702" y="1641887"/>
                </a:moveTo>
                <a:cubicBezTo>
                  <a:pt x="1818035" y="1641161"/>
                  <a:pt x="1814616" y="1647796"/>
                  <a:pt x="1811923" y="1649765"/>
                </a:cubicBezTo>
                <a:cubicBezTo>
                  <a:pt x="1841875" y="1656810"/>
                  <a:pt x="1837211" y="1656086"/>
                  <a:pt x="1834517" y="1658055"/>
                </a:cubicBezTo>
                <a:cubicBezTo>
                  <a:pt x="1830371" y="1669353"/>
                  <a:pt x="1846746" y="1640850"/>
                  <a:pt x="1822702" y="1641887"/>
                </a:cubicBezTo>
                <a:close/>
                <a:moveTo>
                  <a:pt x="3346375" y="1641762"/>
                </a:moveTo>
                <a:cubicBezTo>
                  <a:pt x="3346375" y="1641762"/>
                  <a:pt x="3345627" y="1642306"/>
                  <a:pt x="3343043" y="1641900"/>
                </a:cubicBezTo>
                <a:cubicBezTo>
                  <a:pt x="3342227" y="1647070"/>
                  <a:pt x="3340049" y="1644080"/>
                  <a:pt x="3345221" y="1644891"/>
                </a:cubicBezTo>
                <a:cubicBezTo>
                  <a:pt x="3345627" y="1642306"/>
                  <a:pt x="3346376" y="1641761"/>
                  <a:pt x="3346375" y="1641762"/>
                </a:cubicBezTo>
                <a:close/>
                <a:moveTo>
                  <a:pt x="1958884" y="1641574"/>
                </a:moveTo>
                <a:cubicBezTo>
                  <a:pt x="1955463" y="1648206"/>
                  <a:pt x="1953495" y="1645513"/>
                  <a:pt x="1960129" y="1648932"/>
                </a:cubicBezTo>
                <a:cubicBezTo>
                  <a:pt x="1963548" y="1642297"/>
                  <a:pt x="1963548" y="1642297"/>
                  <a:pt x="1958884" y="1641574"/>
                </a:cubicBezTo>
                <a:close/>
                <a:moveTo>
                  <a:pt x="3377879" y="1639423"/>
                </a:moveTo>
                <a:cubicBezTo>
                  <a:pt x="3375294" y="1639018"/>
                  <a:pt x="3377130" y="1639970"/>
                  <a:pt x="3379989" y="1640750"/>
                </a:cubicBezTo>
                <a:lnTo>
                  <a:pt x="3380321" y="1640762"/>
                </a:lnTo>
                <a:lnTo>
                  <a:pt x="3385504" y="1643604"/>
                </a:lnTo>
                <a:cubicBezTo>
                  <a:pt x="3386867" y="1645475"/>
                  <a:pt x="3387411" y="1646222"/>
                  <a:pt x="3388224" y="1641049"/>
                </a:cubicBezTo>
                <a:lnTo>
                  <a:pt x="3380321" y="1640762"/>
                </a:lnTo>
                <a:close/>
                <a:moveTo>
                  <a:pt x="1477799" y="1630935"/>
                </a:moveTo>
                <a:cubicBezTo>
                  <a:pt x="1477552" y="1630598"/>
                  <a:pt x="1478044" y="1631271"/>
                  <a:pt x="1477682" y="1633602"/>
                </a:cubicBezTo>
                <a:lnTo>
                  <a:pt x="1481274" y="1633530"/>
                </a:lnTo>
                <a:lnTo>
                  <a:pt x="1482345" y="1634330"/>
                </a:lnTo>
                <a:cubicBezTo>
                  <a:pt x="1483693" y="1633344"/>
                  <a:pt x="1483693" y="1633344"/>
                  <a:pt x="1482773" y="1633499"/>
                </a:cubicBezTo>
                <a:lnTo>
                  <a:pt x="1481274" y="1633530"/>
                </a:lnTo>
                <a:close/>
                <a:moveTo>
                  <a:pt x="146628" y="1630781"/>
                </a:moveTo>
                <a:cubicBezTo>
                  <a:pt x="144116" y="1631585"/>
                  <a:pt x="143572" y="1635082"/>
                  <a:pt x="145801" y="1643789"/>
                </a:cubicBezTo>
                <a:cubicBezTo>
                  <a:pt x="145801" y="1643789"/>
                  <a:pt x="152432" y="1647210"/>
                  <a:pt x="155129" y="1645240"/>
                </a:cubicBezTo>
                <a:cubicBezTo>
                  <a:pt x="157822" y="1643272"/>
                  <a:pt x="158544" y="1638607"/>
                  <a:pt x="159272" y="1633944"/>
                </a:cubicBezTo>
                <a:cubicBezTo>
                  <a:pt x="153623" y="1631870"/>
                  <a:pt x="149142" y="1629979"/>
                  <a:pt x="146628" y="1630781"/>
                </a:cubicBezTo>
                <a:close/>
                <a:moveTo>
                  <a:pt x="1710043" y="1629141"/>
                </a:moveTo>
                <a:cubicBezTo>
                  <a:pt x="1709320" y="1633806"/>
                  <a:pt x="1711288" y="1636499"/>
                  <a:pt x="1715226" y="1641888"/>
                </a:cubicBezTo>
                <a:cubicBezTo>
                  <a:pt x="1719370" y="1630592"/>
                  <a:pt x="1721340" y="1633288"/>
                  <a:pt x="1710043" y="1629141"/>
                </a:cubicBezTo>
                <a:close/>
                <a:moveTo>
                  <a:pt x="3312268" y="1618514"/>
                </a:moveTo>
                <a:cubicBezTo>
                  <a:pt x="3309274" y="1620695"/>
                  <a:pt x="3307096" y="1617705"/>
                  <a:pt x="3316370" y="1643007"/>
                </a:cubicBezTo>
                <a:cubicBezTo>
                  <a:pt x="3324530" y="1641641"/>
                  <a:pt x="3326711" y="1644635"/>
                  <a:pt x="3312268" y="1618514"/>
                </a:cubicBezTo>
                <a:close/>
                <a:moveTo>
                  <a:pt x="1755684" y="1615939"/>
                </a:moveTo>
                <a:cubicBezTo>
                  <a:pt x="1754719" y="1616387"/>
                  <a:pt x="1753181" y="1617639"/>
                  <a:pt x="1750537" y="1619767"/>
                </a:cubicBezTo>
                <a:lnTo>
                  <a:pt x="1744089" y="1624726"/>
                </a:lnTo>
                <a:lnTo>
                  <a:pt x="1739879" y="1625422"/>
                </a:lnTo>
                <a:cubicBezTo>
                  <a:pt x="1736782" y="1626134"/>
                  <a:pt x="1735435" y="1627119"/>
                  <a:pt x="1731394" y="1630073"/>
                </a:cubicBezTo>
                <a:cubicBezTo>
                  <a:pt x="1732636" y="1637433"/>
                  <a:pt x="1730668" y="1634739"/>
                  <a:pt x="1738753" y="1628830"/>
                </a:cubicBezTo>
                <a:lnTo>
                  <a:pt x="1744089" y="1624726"/>
                </a:lnTo>
                <a:lnTo>
                  <a:pt x="1746391" y="1624345"/>
                </a:lnTo>
                <a:cubicBezTo>
                  <a:pt x="1749369" y="1623913"/>
                  <a:pt x="1753340" y="1623337"/>
                  <a:pt x="1758859" y="1622404"/>
                </a:cubicBezTo>
                <a:cubicBezTo>
                  <a:pt x="1757252" y="1617378"/>
                  <a:pt x="1757614" y="1615045"/>
                  <a:pt x="1755684" y="1615939"/>
                </a:cubicBezTo>
                <a:close/>
                <a:moveTo>
                  <a:pt x="3937902" y="1610512"/>
                </a:moveTo>
                <a:cubicBezTo>
                  <a:pt x="3937529" y="1610784"/>
                  <a:pt x="3937326" y="1612078"/>
                  <a:pt x="3935830" y="1613168"/>
                </a:cubicBezTo>
                <a:cubicBezTo>
                  <a:pt x="3938012" y="1616161"/>
                  <a:pt x="3938012" y="1616161"/>
                  <a:pt x="3941002" y="1613983"/>
                </a:cubicBezTo>
                <a:cubicBezTo>
                  <a:pt x="3938821" y="1610989"/>
                  <a:pt x="3938276" y="1610240"/>
                  <a:pt x="3937902" y="1610512"/>
                </a:cubicBezTo>
                <a:close/>
                <a:moveTo>
                  <a:pt x="3356084" y="1609499"/>
                </a:moveTo>
                <a:cubicBezTo>
                  <a:pt x="3352275" y="1616854"/>
                  <a:pt x="3355270" y="1614673"/>
                  <a:pt x="3357448" y="1617664"/>
                </a:cubicBezTo>
                <a:cubicBezTo>
                  <a:pt x="3358263" y="1612493"/>
                  <a:pt x="3356084" y="1609499"/>
                  <a:pt x="3356084" y="1609499"/>
                </a:cubicBezTo>
                <a:close/>
                <a:moveTo>
                  <a:pt x="1736213" y="1604850"/>
                </a:moveTo>
                <a:cubicBezTo>
                  <a:pt x="1735383" y="1604422"/>
                  <a:pt x="1734036" y="1605408"/>
                  <a:pt x="1730356" y="1606028"/>
                </a:cubicBezTo>
                <a:cubicBezTo>
                  <a:pt x="1733570" y="1616083"/>
                  <a:pt x="1731599" y="1613388"/>
                  <a:pt x="1738959" y="1612145"/>
                </a:cubicBezTo>
                <a:cubicBezTo>
                  <a:pt x="1737353" y="1607117"/>
                  <a:pt x="1737042" y="1605278"/>
                  <a:pt x="1736213" y="1604850"/>
                </a:cubicBezTo>
                <a:close/>
                <a:moveTo>
                  <a:pt x="3897446" y="1604486"/>
                </a:moveTo>
                <a:cubicBezTo>
                  <a:pt x="3896909" y="1616326"/>
                  <a:pt x="3890314" y="1624564"/>
                  <a:pt x="3883650" y="1631134"/>
                </a:cubicBezTo>
                <a:lnTo>
                  <a:pt x="3876947" y="1637514"/>
                </a:lnTo>
                <a:lnTo>
                  <a:pt x="3874467" y="1639255"/>
                </a:lnTo>
                <a:cubicBezTo>
                  <a:pt x="3871376" y="1641792"/>
                  <a:pt x="3869304" y="1644447"/>
                  <a:pt x="3869443" y="1647780"/>
                </a:cubicBezTo>
                <a:cubicBezTo>
                  <a:pt x="3869848" y="1645194"/>
                  <a:pt x="3871734" y="1642676"/>
                  <a:pt x="3874351" y="1639982"/>
                </a:cubicBezTo>
                <a:lnTo>
                  <a:pt x="3876947" y="1637514"/>
                </a:lnTo>
                <a:lnTo>
                  <a:pt x="3885590" y="1631439"/>
                </a:lnTo>
                <a:cubicBezTo>
                  <a:pt x="3893446" y="1625718"/>
                  <a:pt x="3900585" y="1618227"/>
                  <a:pt x="3897446" y="1604486"/>
                </a:cubicBezTo>
                <a:close/>
                <a:moveTo>
                  <a:pt x="3348608" y="1574871"/>
                </a:moveTo>
                <a:cubicBezTo>
                  <a:pt x="3348234" y="1575143"/>
                  <a:pt x="3348030" y="1576436"/>
                  <a:pt x="3347622" y="1579022"/>
                </a:cubicBezTo>
                <a:cubicBezTo>
                  <a:pt x="3352797" y="1579835"/>
                  <a:pt x="3349804" y="1582016"/>
                  <a:pt x="3350616" y="1576842"/>
                </a:cubicBezTo>
                <a:cubicBezTo>
                  <a:pt x="3349527" y="1575346"/>
                  <a:pt x="3348982" y="1574598"/>
                  <a:pt x="3348608" y="1574871"/>
                </a:cubicBezTo>
                <a:close/>
                <a:moveTo>
                  <a:pt x="321004" y="1567745"/>
                </a:moveTo>
                <a:cubicBezTo>
                  <a:pt x="321559" y="1567534"/>
                  <a:pt x="319965" y="1568182"/>
                  <a:pt x="314937" y="1569789"/>
                </a:cubicBezTo>
                <a:cubicBezTo>
                  <a:pt x="299314" y="1578105"/>
                  <a:pt x="292870" y="1583074"/>
                  <a:pt x="291300" y="1585964"/>
                </a:cubicBezTo>
                <a:lnTo>
                  <a:pt x="294428" y="1588029"/>
                </a:lnTo>
                <a:lnTo>
                  <a:pt x="292656" y="1590203"/>
                </a:lnTo>
                <a:lnTo>
                  <a:pt x="296786" y="1589586"/>
                </a:lnTo>
                <a:lnTo>
                  <a:pt x="296918" y="1589672"/>
                </a:lnTo>
                <a:cubicBezTo>
                  <a:pt x="302738" y="1589682"/>
                  <a:pt x="309849" y="1587877"/>
                  <a:pt x="303726" y="1588548"/>
                </a:cubicBezTo>
                <a:lnTo>
                  <a:pt x="296786" y="1589586"/>
                </a:lnTo>
                <a:lnTo>
                  <a:pt x="294428" y="1588029"/>
                </a:lnTo>
                <a:lnTo>
                  <a:pt x="302158" y="1578546"/>
                </a:lnTo>
                <a:cubicBezTo>
                  <a:pt x="310188" y="1572033"/>
                  <a:pt x="319894" y="1568169"/>
                  <a:pt x="321004" y="1567745"/>
                </a:cubicBezTo>
                <a:close/>
                <a:moveTo>
                  <a:pt x="1761020" y="1549000"/>
                </a:moveTo>
                <a:cubicBezTo>
                  <a:pt x="1760774" y="1548665"/>
                  <a:pt x="1760774" y="1548665"/>
                  <a:pt x="1760410" y="1550996"/>
                </a:cubicBezTo>
                <a:cubicBezTo>
                  <a:pt x="1765076" y="1551721"/>
                  <a:pt x="1765076" y="1551721"/>
                  <a:pt x="1763107" y="1549025"/>
                </a:cubicBezTo>
                <a:cubicBezTo>
                  <a:pt x="1761758" y="1550010"/>
                  <a:pt x="1761267" y="1549337"/>
                  <a:pt x="1761020" y="1549000"/>
                </a:cubicBezTo>
                <a:close/>
                <a:moveTo>
                  <a:pt x="1868612" y="1546328"/>
                </a:moveTo>
                <a:cubicBezTo>
                  <a:pt x="1867886" y="1550994"/>
                  <a:pt x="1865915" y="1548298"/>
                  <a:pt x="1870582" y="1549024"/>
                </a:cubicBezTo>
                <a:cubicBezTo>
                  <a:pt x="1870582" y="1549024"/>
                  <a:pt x="1870582" y="1549024"/>
                  <a:pt x="1868612" y="1546328"/>
                </a:cubicBezTo>
                <a:close/>
                <a:moveTo>
                  <a:pt x="3348956" y="1536833"/>
                </a:moveTo>
                <a:lnTo>
                  <a:pt x="3342968" y="1541195"/>
                </a:lnTo>
                <a:cubicBezTo>
                  <a:pt x="3345555" y="1541602"/>
                  <a:pt x="3346100" y="1542350"/>
                  <a:pt x="3346474" y="1542078"/>
                </a:cubicBezTo>
                <a:close/>
                <a:moveTo>
                  <a:pt x="4016370" y="1532748"/>
                </a:moveTo>
                <a:cubicBezTo>
                  <a:pt x="4015996" y="1533020"/>
                  <a:pt x="4015793" y="1534315"/>
                  <a:pt x="4013891" y="1537990"/>
                </a:cubicBezTo>
                <a:cubicBezTo>
                  <a:pt x="4016884" y="1535810"/>
                  <a:pt x="4016884" y="1535810"/>
                  <a:pt x="4019875" y="1533631"/>
                </a:cubicBezTo>
                <a:cubicBezTo>
                  <a:pt x="4017289" y="1533223"/>
                  <a:pt x="4016744" y="1532475"/>
                  <a:pt x="4016370" y="1532748"/>
                </a:cubicBezTo>
                <a:close/>
                <a:moveTo>
                  <a:pt x="173261" y="1528643"/>
                </a:moveTo>
                <a:cubicBezTo>
                  <a:pt x="170568" y="1530612"/>
                  <a:pt x="170568" y="1530612"/>
                  <a:pt x="170568" y="1530612"/>
                </a:cubicBezTo>
                <a:cubicBezTo>
                  <a:pt x="172538" y="1533308"/>
                  <a:pt x="169842" y="1535278"/>
                  <a:pt x="173261" y="1528643"/>
                </a:cubicBezTo>
                <a:close/>
                <a:moveTo>
                  <a:pt x="3892860" y="1521950"/>
                </a:moveTo>
                <a:cubicBezTo>
                  <a:pt x="3892486" y="1522222"/>
                  <a:pt x="3893032" y="1522971"/>
                  <a:pt x="3894121" y="1524468"/>
                </a:cubicBezTo>
                <a:cubicBezTo>
                  <a:pt x="3899294" y="1525278"/>
                  <a:pt x="3896301" y="1527458"/>
                  <a:pt x="3897116" y="1522287"/>
                </a:cubicBezTo>
                <a:cubicBezTo>
                  <a:pt x="3894528" y="1521880"/>
                  <a:pt x="3893235" y="1521677"/>
                  <a:pt x="3892860" y="1521950"/>
                </a:cubicBezTo>
                <a:close/>
                <a:moveTo>
                  <a:pt x="1640084" y="1510787"/>
                </a:moveTo>
                <a:cubicBezTo>
                  <a:pt x="1639359" y="1515449"/>
                  <a:pt x="1637391" y="1512755"/>
                  <a:pt x="1642051" y="1513480"/>
                </a:cubicBezTo>
                <a:cubicBezTo>
                  <a:pt x="1644747" y="1511510"/>
                  <a:pt x="1644747" y="1511510"/>
                  <a:pt x="1640084" y="1510787"/>
                </a:cubicBezTo>
                <a:close/>
                <a:moveTo>
                  <a:pt x="171706" y="1492578"/>
                </a:moveTo>
                <a:cubicBezTo>
                  <a:pt x="144969" y="1495583"/>
                  <a:pt x="150358" y="1491645"/>
                  <a:pt x="152326" y="1494338"/>
                </a:cubicBezTo>
                <a:cubicBezTo>
                  <a:pt x="160203" y="1505116"/>
                  <a:pt x="164867" y="1505845"/>
                  <a:pt x="171706" y="1492578"/>
                </a:cubicBezTo>
                <a:close/>
                <a:moveTo>
                  <a:pt x="263221" y="1487703"/>
                </a:moveTo>
                <a:cubicBezTo>
                  <a:pt x="255861" y="1488951"/>
                  <a:pt x="258557" y="1486979"/>
                  <a:pt x="259595" y="1511024"/>
                </a:cubicBezTo>
                <a:cubicBezTo>
                  <a:pt x="263635" y="1508071"/>
                  <a:pt x="266330" y="1506102"/>
                  <a:pt x="268105" y="1504287"/>
                </a:cubicBezTo>
                <a:lnTo>
                  <a:pt x="270683" y="1499287"/>
                </a:lnTo>
                <a:lnTo>
                  <a:pt x="270916" y="1499648"/>
                </a:lnTo>
                <a:lnTo>
                  <a:pt x="275657" y="1499842"/>
                </a:lnTo>
                <a:lnTo>
                  <a:pt x="282581" y="1501910"/>
                </a:lnTo>
                <a:cubicBezTo>
                  <a:pt x="290467" y="1504481"/>
                  <a:pt x="288717" y="1504210"/>
                  <a:pt x="287785" y="1498689"/>
                </a:cubicBezTo>
                <a:cubicBezTo>
                  <a:pt x="282940" y="1499130"/>
                  <a:pt x="279428" y="1499629"/>
                  <a:pt x="276775" y="1499888"/>
                </a:cubicBezTo>
                <a:lnTo>
                  <a:pt x="275657" y="1499842"/>
                </a:lnTo>
                <a:lnTo>
                  <a:pt x="271098" y="1498481"/>
                </a:lnTo>
                <a:lnTo>
                  <a:pt x="270683" y="1499287"/>
                </a:lnTo>
                <a:close/>
                <a:moveTo>
                  <a:pt x="224716" y="1474700"/>
                </a:moveTo>
                <a:cubicBezTo>
                  <a:pt x="220728" y="1475871"/>
                  <a:pt x="223839" y="1487549"/>
                  <a:pt x="227881" y="1484596"/>
                </a:cubicBezTo>
                <a:cubicBezTo>
                  <a:pt x="225911" y="1481900"/>
                  <a:pt x="228604" y="1479932"/>
                  <a:pt x="231300" y="1477962"/>
                </a:cubicBezTo>
                <a:cubicBezTo>
                  <a:pt x="228165" y="1475085"/>
                  <a:pt x="226046" y="1474309"/>
                  <a:pt x="224716" y="1474700"/>
                </a:cubicBezTo>
                <a:close/>
                <a:moveTo>
                  <a:pt x="177304" y="1471952"/>
                </a:moveTo>
                <a:cubicBezTo>
                  <a:pt x="169944" y="1473195"/>
                  <a:pt x="169944" y="1473195"/>
                  <a:pt x="171188" y="1480554"/>
                </a:cubicBezTo>
                <a:cubicBezTo>
                  <a:pt x="176576" y="1476616"/>
                  <a:pt x="173884" y="1478585"/>
                  <a:pt x="177304" y="1471952"/>
                </a:cubicBezTo>
                <a:close/>
                <a:moveTo>
                  <a:pt x="3337469" y="1458184"/>
                </a:moveTo>
                <a:cubicBezTo>
                  <a:pt x="3338018" y="1471521"/>
                  <a:pt x="3335837" y="1468526"/>
                  <a:pt x="3344006" y="1467159"/>
                </a:cubicBezTo>
                <a:cubicBezTo>
                  <a:pt x="3341825" y="1464165"/>
                  <a:pt x="3339647" y="1461175"/>
                  <a:pt x="3337469" y="1458184"/>
                </a:cubicBezTo>
                <a:close/>
                <a:moveTo>
                  <a:pt x="221491" y="1454643"/>
                </a:moveTo>
                <a:cubicBezTo>
                  <a:pt x="220572" y="1454798"/>
                  <a:pt x="221556" y="1456146"/>
                  <a:pt x="222178" y="1459825"/>
                </a:cubicBezTo>
                <a:lnTo>
                  <a:pt x="232322" y="1456613"/>
                </a:lnTo>
                <a:lnTo>
                  <a:pt x="234380" y="1456567"/>
                </a:lnTo>
                <a:lnTo>
                  <a:pt x="237026" y="1460343"/>
                </a:lnTo>
                <a:cubicBezTo>
                  <a:pt x="239306" y="1464878"/>
                  <a:pt x="245396" y="1471796"/>
                  <a:pt x="274724" y="1475165"/>
                </a:cubicBezTo>
                <a:cubicBezTo>
                  <a:pt x="267832" y="1465733"/>
                  <a:pt x="261069" y="1459307"/>
                  <a:pt x="254099" y="1456133"/>
                </a:cubicBezTo>
                <a:lnTo>
                  <a:pt x="234380" y="1456567"/>
                </a:lnTo>
                <a:lnTo>
                  <a:pt x="234033" y="1456071"/>
                </a:lnTo>
                <a:lnTo>
                  <a:pt x="232322" y="1456613"/>
                </a:lnTo>
                <a:lnTo>
                  <a:pt x="232230" y="1456614"/>
                </a:lnTo>
                <a:cubicBezTo>
                  <a:pt x="225235" y="1455525"/>
                  <a:pt x="222411" y="1454488"/>
                  <a:pt x="221491" y="1454643"/>
                </a:cubicBezTo>
                <a:close/>
                <a:moveTo>
                  <a:pt x="185592" y="1449361"/>
                </a:moveTo>
                <a:cubicBezTo>
                  <a:pt x="186837" y="1456719"/>
                  <a:pt x="186837" y="1456719"/>
                  <a:pt x="189530" y="1454751"/>
                </a:cubicBezTo>
                <a:cubicBezTo>
                  <a:pt x="190256" y="1450083"/>
                  <a:pt x="192227" y="1452780"/>
                  <a:pt x="185592" y="1449361"/>
                </a:cubicBezTo>
                <a:close/>
                <a:moveTo>
                  <a:pt x="240524" y="1434019"/>
                </a:moveTo>
                <a:cubicBezTo>
                  <a:pt x="239796" y="1438682"/>
                  <a:pt x="237828" y="1435989"/>
                  <a:pt x="242492" y="1436713"/>
                </a:cubicBezTo>
                <a:cubicBezTo>
                  <a:pt x="240524" y="1434019"/>
                  <a:pt x="242492" y="1436713"/>
                  <a:pt x="240524" y="1434019"/>
                </a:cubicBezTo>
                <a:close/>
                <a:moveTo>
                  <a:pt x="3923716" y="1420472"/>
                </a:moveTo>
                <a:cubicBezTo>
                  <a:pt x="3920723" y="1422653"/>
                  <a:pt x="3923716" y="1420472"/>
                  <a:pt x="3920723" y="1422653"/>
                </a:cubicBezTo>
                <a:cubicBezTo>
                  <a:pt x="3925894" y="1423463"/>
                  <a:pt x="3922901" y="1425644"/>
                  <a:pt x="3923716" y="1420472"/>
                </a:cubicBezTo>
                <a:close/>
                <a:moveTo>
                  <a:pt x="205259" y="1411219"/>
                </a:moveTo>
                <a:cubicBezTo>
                  <a:pt x="205259" y="1411219"/>
                  <a:pt x="205751" y="1411892"/>
                  <a:pt x="205387" y="1414224"/>
                </a:cubicBezTo>
                <a:cubicBezTo>
                  <a:pt x="207357" y="1416920"/>
                  <a:pt x="207357" y="1416920"/>
                  <a:pt x="208083" y="1412253"/>
                </a:cubicBezTo>
                <a:cubicBezTo>
                  <a:pt x="205751" y="1411892"/>
                  <a:pt x="205259" y="1411219"/>
                  <a:pt x="205259" y="1411219"/>
                </a:cubicBezTo>
                <a:close/>
                <a:moveTo>
                  <a:pt x="3163504" y="1401696"/>
                </a:moveTo>
                <a:lnTo>
                  <a:pt x="3164200" y="1402652"/>
                </a:lnTo>
                <a:lnTo>
                  <a:pt x="3161812" y="1403420"/>
                </a:lnTo>
                <a:close/>
                <a:moveTo>
                  <a:pt x="1622878" y="1391082"/>
                </a:moveTo>
                <a:cubicBezTo>
                  <a:pt x="1635522" y="1447981"/>
                  <a:pt x="1636972" y="1438653"/>
                  <a:pt x="1619563" y="1443109"/>
                </a:cubicBezTo>
                <a:cubicBezTo>
                  <a:pt x="1625469" y="1451192"/>
                  <a:pt x="1629408" y="1456580"/>
                  <a:pt x="1636039" y="1460002"/>
                </a:cubicBezTo>
                <a:cubicBezTo>
                  <a:pt x="1662985" y="1440309"/>
                  <a:pt x="1656873" y="1448912"/>
                  <a:pt x="1657078" y="1432227"/>
                </a:cubicBezTo>
                <a:cubicBezTo>
                  <a:pt x="1637699" y="1433987"/>
                  <a:pt x="1642570" y="1418028"/>
                  <a:pt x="1642051" y="1406004"/>
                </a:cubicBezTo>
                <a:cubicBezTo>
                  <a:pt x="1642776" y="1401342"/>
                  <a:pt x="1633448" y="1399892"/>
                  <a:pt x="1622878" y="1391082"/>
                </a:cubicBezTo>
                <a:close/>
                <a:moveTo>
                  <a:pt x="996474" y="1383815"/>
                </a:moveTo>
                <a:cubicBezTo>
                  <a:pt x="996474" y="1383815"/>
                  <a:pt x="995801" y="1384306"/>
                  <a:pt x="993467" y="1383944"/>
                </a:cubicBezTo>
                <a:cubicBezTo>
                  <a:pt x="992745" y="1388608"/>
                  <a:pt x="990774" y="1385912"/>
                  <a:pt x="995438" y="1386639"/>
                </a:cubicBezTo>
                <a:cubicBezTo>
                  <a:pt x="995801" y="1384306"/>
                  <a:pt x="996474" y="1383815"/>
                  <a:pt x="996474" y="1383815"/>
                </a:cubicBezTo>
                <a:close/>
                <a:moveTo>
                  <a:pt x="2281498" y="1377387"/>
                </a:moveTo>
                <a:cubicBezTo>
                  <a:pt x="2279101" y="1375521"/>
                  <a:pt x="2274566" y="1377801"/>
                  <a:pt x="2263062" y="1390342"/>
                </a:cubicBezTo>
                <a:cubicBezTo>
                  <a:pt x="2267001" y="1395731"/>
                  <a:pt x="2262339" y="1395006"/>
                  <a:pt x="2287107" y="1389305"/>
                </a:cubicBezTo>
                <a:cubicBezTo>
                  <a:pt x="2290322" y="1399358"/>
                  <a:pt x="2290840" y="1411379"/>
                  <a:pt x="2312916" y="1407649"/>
                </a:cubicBezTo>
                <a:cubicBezTo>
                  <a:pt x="2299650" y="1400809"/>
                  <a:pt x="2293741" y="1392724"/>
                  <a:pt x="2287107" y="1389305"/>
                </a:cubicBezTo>
                <a:cubicBezTo>
                  <a:pt x="2284153" y="1385263"/>
                  <a:pt x="2283894" y="1379253"/>
                  <a:pt x="2281498" y="1377387"/>
                </a:cubicBezTo>
                <a:close/>
                <a:moveTo>
                  <a:pt x="932527" y="1345806"/>
                </a:moveTo>
                <a:cubicBezTo>
                  <a:pt x="925169" y="1347051"/>
                  <a:pt x="925169" y="1347051"/>
                  <a:pt x="924443" y="1351712"/>
                </a:cubicBezTo>
                <a:cubicBezTo>
                  <a:pt x="933771" y="1353163"/>
                  <a:pt x="931075" y="1355133"/>
                  <a:pt x="932527" y="1345806"/>
                </a:cubicBezTo>
                <a:close/>
                <a:moveTo>
                  <a:pt x="993702" y="1338304"/>
                </a:moveTo>
                <a:cubicBezTo>
                  <a:pt x="992198" y="1338368"/>
                  <a:pt x="989685" y="1339171"/>
                  <a:pt x="983312" y="1341761"/>
                </a:cubicBezTo>
                <a:cubicBezTo>
                  <a:pt x="987250" y="1347151"/>
                  <a:pt x="984554" y="1349120"/>
                  <a:pt x="998028" y="1339273"/>
                </a:cubicBezTo>
                <a:cubicBezTo>
                  <a:pt x="995696" y="1338913"/>
                  <a:pt x="995204" y="1338239"/>
                  <a:pt x="993702" y="1338304"/>
                </a:cubicBezTo>
                <a:close/>
                <a:moveTo>
                  <a:pt x="745041" y="1338141"/>
                </a:moveTo>
                <a:cubicBezTo>
                  <a:pt x="742349" y="1340110"/>
                  <a:pt x="745041" y="1338141"/>
                  <a:pt x="742349" y="1340110"/>
                </a:cubicBezTo>
                <a:cubicBezTo>
                  <a:pt x="747009" y="1340835"/>
                  <a:pt x="744316" y="1342803"/>
                  <a:pt x="745041" y="1338141"/>
                </a:cubicBezTo>
                <a:close/>
                <a:moveTo>
                  <a:pt x="2265860" y="1326294"/>
                </a:moveTo>
                <a:lnTo>
                  <a:pt x="2261081" y="1338138"/>
                </a:lnTo>
                <a:lnTo>
                  <a:pt x="2259020" y="1339560"/>
                </a:lnTo>
                <a:cubicBezTo>
                  <a:pt x="2259642" y="1343239"/>
                  <a:pt x="2258788" y="1344897"/>
                  <a:pt x="2259059" y="1343148"/>
                </a:cubicBezTo>
                <a:lnTo>
                  <a:pt x="2261081" y="1338138"/>
                </a:lnTo>
                <a:lnTo>
                  <a:pt x="2271729" y="1330788"/>
                </a:lnTo>
                <a:cubicBezTo>
                  <a:pt x="2272493" y="1329712"/>
                  <a:pt x="2270162" y="1329350"/>
                  <a:pt x="2265860" y="1326294"/>
                </a:cubicBezTo>
                <a:close/>
                <a:moveTo>
                  <a:pt x="270679" y="1316904"/>
                </a:moveTo>
                <a:lnTo>
                  <a:pt x="259898" y="1324783"/>
                </a:lnTo>
                <a:lnTo>
                  <a:pt x="253102" y="1326262"/>
                </a:lnTo>
                <a:cubicBezTo>
                  <a:pt x="252160" y="1326563"/>
                  <a:pt x="253034" y="1326699"/>
                  <a:pt x="257206" y="1326750"/>
                </a:cubicBezTo>
                <a:lnTo>
                  <a:pt x="259898" y="1324783"/>
                </a:lnTo>
                <a:lnTo>
                  <a:pt x="259901" y="1324782"/>
                </a:lnTo>
                <a:cubicBezTo>
                  <a:pt x="266094" y="1323357"/>
                  <a:pt x="273634" y="1320946"/>
                  <a:pt x="270679" y="1316904"/>
                </a:cubicBezTo>
                <a:close/>
                <a:moveTo>
                  <a:pt x="3305143" y="1313985"/>
                </a:moveTo>
                <a:cubicBezTo>
                  <a:pt x="3305466" y="1314036"/>
                  <a:pt x="3305221" y="1316646"/>
                  <a:pt x="3303162" y="1320794"/>
                </a:cubicBezTo>
                <a:lnTo>
                  <a:pt x="3291424" y="1335412"/>
                </a:lnTo>
                <a:lnTo>
                  <a:pt x="3290022" y="1333801"/>
                </a:lnTo>
                <a:cubicBezTo>
                  <a:pt x="3278850" y="1321116"/>
                  <a:pt x="3282118" y="1325602"/>
                  <a:pt x="3290290" y="1336822"/>
                </a:cubicBezTo>
                <a:lnTo>
                  <a:pt x="3291424" y="1335412"/>
                </a:lnTo>
                <a:lnTo>
                  <a:pt x="3306361" y="1352597"/>
                </a:lnTo>
                <a:cubicBezTo>
                  <a:pt x="3301579" y="1324024"/>
                  <a:pt x="3304497" y="1313883"/>
                  <a:pt x="3305143" y="1313985"/>
                </a:cubicBezTo>
                <a:close/>
                <a:moveTo>
                  <a:pt x="320220" y="1305502"/>
                </a:moveTo>
                <a:cubicBezTo>
                  <a:pt x="310166" y="1308717"/>
                  <a:pt x="300114" y="1311928"/>
                  <a:pt x="288090" y="1312447"/>
                </a:cubicBezTo>
                <a:cubicBezTo>
                  <a:pt x="309233" y="1330065"/>
                  <a:pt x="313899" y="1330791"/>
                  <a:pt x="320220" y="1305502"/>
                </a:cubicBezTo>
                <a:close/>
                <a:moveTo>
                  <a:pt x="3943221" y="1296347"/>
                </a:moveTo>
                <a:cubicBezTo>
                  <a:pt x="3940231" y="1298525"/>
                  <a:pt x="3940231" y="1298525"/>
                  <a:pt x="3947580" y="1302332"/>
                </a:cubicBezTo>
                <a:cubicBezTo>
                  <a:pt x="3948393" y="1297156"/>
                  <a:pt x="3950574" y="1300151"/>
                  <a:pt x="3943221" y="1296347"/>
                </a:cubicBezTo>
                <a:close/>
                <a:moveTo>
                  <a:pt x="580849" y="1295885"/>
                </a:moveTo>
                <a:cubicBezTo>
                  <a:pt x="577533" y="1294175"/>
                  <a:pt x="573673" y="1295962"/>
                  <a:pt x="568542" y="1305911"/>
                </a:cubicBezTo>
                <a:cubicBezTo>
                  <a:pt x="577869" y="1307362"/>
                  <a:pt x="582533" y="1308090"/>
                  <a:pt x="589890" y="1306844"/>
                </a:cubicBezTo>
                <a:cubicBezTo>
                  <a:pt x="586937" y="1302803"/>
                  <a:pt x="584165" y="1297595"/>
                  <a:pt x="580849" y="1295885"/>
                </a:cubicBezTo>
                <a:close/>
                <a:moveTo>
                  <a:pt x="2302343" y="1291365"/>
                </a:moveTo>
                <a:cubicBezTo>
                  <a:pt x="2302343" y="1291365"/>
                  <a:pt x="2302343" y="1291365"/>
                  <a:pt x="2299646" y="1293335"/>
                </a:cubicBezTo>
                <a:cubicBezTo>
                  <a:pt x="2304311" y="1294058"/>
                  <a:pt x="2301615" y="1296028"/>
                  <a:pt x="2302343" y="1291365"/>
                </a:cubicBezTo>
                <a:close/>
                <a:moveTo>
                  <a:pt x="2506446" y="1287168"/>
                </a:moveTo>
                <a:cubicBezTo>
                  <a:pt x="2506446" y="1287168"/>
                  <a:pt x="2505698" y="1287713"/>
                  <a:pt x="2503110" y="1287307"/>
                </a:cubicBezTo>
                <a:cubicBezTo>
                  <a:pt x="2500119" y="1289485"/>
                  <a:pt x="2500119" y="1289485"/>
                  <a:pt x="2505291" y="1290301"/>
                </a:cubicBezTo>
                <a:cubicBezTo>
                  <a:pt x="2505698" y="1287713"/>
                  <a:pt x="2506446" y="1287168"/>
                  <a:pt x="2506446" y="1287168"/>
                </a:cubicBezTo>
                <a:close/>
                <a:moveTo>
                  <a:pt x="3007458" y="1281774"/>
                </a:moveTo>
                <a:cubicBezTo>
                  <a:pt x="3004465" y="1283954"/>
                  <a:pt x="3004465" y="1283954"/>
                  <a:pt x="3004465" y="1283954"/>
                </a:cubicBezTo>
                <a:cubicBezTo>
                  <a:pt x="3009639" y="1284768"/>
                  <a:pt x="3009639" y="1284768"/>
                  <a:pt x="3007458" y="1281774"/>
                </a:cubicBezTo>
                <a:close/>
                <a:moveTo>
                  <a:pt x="594839" y="1271192"/>
                </a:moveTo>
                <a:cubicBezTo>
                  <a:pt x="594839" y="1271192"/>
                  <a:pt x="595332" y="1271866"/>
                  <a:pt x="594970" y="1274198"/>
                </a:cubicBezTo>
                <a:cubicBezTo>
                  <a:pt x="599631" y="1274923"/>
                  <a:pt x="596939" y="1276891"/>
                  <a:pt x="597663" y="1272230"/>
                </a:cubicBezTo>
                <a:cubicBezTo>
                  <a:pt x="595332" y="1271866"/>
                  <a:pt x="594839" y="1271192"/>
                  <a:pt x="594839" y="1271192"/>
                </a:cubicBezTo>
                <a:close/>
                <a:moveTo>
                  <a:pt x="2931032" y="1266450"/>
                </a:moveTo>
                <a:cubicBezTo>
                  <a:pt x="2931032" y="1266450"/>
                  <a:pt x="2930283" y="1266995"/>
                  <a:pt x="2927697" y="1266590"/>
                </a:cubicBezTo>
                <a:cubicBezTo>
                  <a:pt x="2926885" y="1271760"/>
                  <a:pt x="2926885" y="1271760"/>
                  <a:pt x="2929876" y="1269581"/>
                </a:cubicBezTo>
                <a:cubicBezTo>
                  <a:pt x="2930283" y="1266995"/>
                  <a:pt x="2931032" y="1266450"/>
                  <a:pt x="2931032" y="1266450"/>
                </a:cubicBezTo>
                <a:close/>
                <a:moveTo>
                  <a:pt x="719752" y="1264647"/>
                </a:moveTo>
                <a:cubicBezTo>
                  <a:pt x="718249" y="1264712"/>
                  <a:pt x="715555" y="1266681"/>
                  <a:pt x="707833" y="1270255"/>
                </a:cubicBezTo>
                <a:cubicBezTo>
                  <a:pt x="711772" y="1275645"/>
                  <a:pt x="707108" y="1274922"/>
                  <a:pt x="724521" y="1270464"/>
                </a:cubicBezTo>
                <a:cubicBezTo>
                  <a:pt x="721566" y="1266422"/>
                  <a:pt x="721256" y="1264582"/>
                  <a:pt x="719752" y="1264647"/>
                </a:cubicBezTo>
                <a:close/>
                <a:moveTo>
                  <a:pt x="192593" y="1260874"/>
                </a:moveTo>
                <a:cubicBezTo>
                  <a:pt x="193003" y="1260639"/>
                  <a:pt x="193732" y="1260753"/>
                  <a:pt x="193842" y="1261964"/>
                </a:cubicBezTo>
                <a:lnTo>
                  <a:pt x="193684" y="1262456"/>
                </a:lnTo>
                <a:lnTo>
                  <a:pt x="193259" y="1261874"/>
                </a:lnTo>
                <a:cubicBezTo>
                  <a:pt x="192093" y="1261692"/>
                  <a:pt x="192183" y="1261109"/>
                  <a:pt x="192593" y="1260874"/>
                </a:cubicBezTo>
                <a:close/>
                <a:moveTo>
                  <a:pt x="582118" y="1260856"/>
                </a:moveTo>
                <a:cubicBezTo>
                  <a:pt x="582299" y="1259690"/>
                  <a:pt x="581548" y="1259722"/>
                  <a:pt x="580402" y="1261335"/>
                </a:cubicBezTo>
                <a:lnTo>
                  <a:pt x="577610" y="1268140"/>
                </a:lnTo>
                <a:lnTo>
                  <a:pt x="569955" y="1275135"/>
                </a:lnTo>
                <a:lnTo>
                  <a:pt x="564123" y="1278655"/>
                </a:lnTo>
                <a:cubicBezTo>
                  <a:pt x="562530" y="1279303"/>
                  <a:pt x="563203" y="1278811"/>
                  <a:pt x="565537" y="1279173"/>
                </a:cubicBezTo>
                <a:lnTo>
                  <a:pt x="569955" y="1275135"/>
                </a:lnTo>
                <a:lnTo>
                  <a:pt x="576315" y="1271297"/>
                </a:lnTo>
                <a:lnTo>
                  <a:pt x="577610" y="1268140"/>
                </a:lnTo>
                <a:lnTo>
                  <a:pt x="578238" y="1267565"/>
                </a:lnTo>
                <a:cubicBezTo>
                  <a:pt x="580823" y="1264385"/>
                  <a:pt x="581936" y="1262021"/>
                  <a:pt x="582118" y="1260856"/>
                </a:cubicBezTo>
                <a:close/>
                <a:moveTo>
                  <a:pt x="270781" y="1254825"/>
                </a:moveTo>
                <a:cubicBezTo>
                  <a:pt x="260521" y="1274723"/>
                  <a:pt x="254408" y="1283326"/>
                  <a:pt x="277000" y="1291618"/>
                </a:cubicBezTo>
                <a:cubicBezTo>
                  <a:pt x="274515" y="1276900"/>
                  <a:pt x="273269" y="1269542"/>
                  <a:pt x="270781" y="1254825"/>
                </a:cubicBezTo>
                <a:close/>
                <a:moveTo>
                  <a:pt x="916358" y="1250145"/>
                </a:moveTo>
                <a:cubicBezTo>
                  <a:pt x="915632" y="1254811"/>
                  <a:pt x="913661" y="1252115"/>
                  <a:pt x="920296" y="1255534"/>
                </a:cubicBezTo>
                <a:cubicBezTo>
                  <a:pt x="918328" y="1252841"/>
                  <a:pt x="918328" y="1252841"/>
                  <a:pt x="916358" y="1250145"/>
                </a:cubicBezTo>
                <a:close/>
                <a:moveTo>
                  <a:pt x="2783695" y="1238656"/>
                </a:moveTo>
                <a:cubicBezTo>
                  <a:pt x="2780092" y="1244715"/>
                  <a:pt x="2777391" y="1249260"/>
                  <a:pt x="2775377" y="1252588"/>
                </a:cubicBezTo>
                <a:lnTo>
                  <a:pt x="2772322" y="1257423"/>
                </a:lnTo>
                <a:lnTo>
                  <a:pt x="2770096" y="1257721"/>
                </a:lnTo>
                <a:cubicBezTo>
                  <a:pt x="2769691" y="1260307"/>
                  <a:pt x="2769488" y="1261600"/>
                  <a:pt x="2771188" y="1259217"/>
                </a:cubicBezTo>
                <a:lnTo>
                  <a:pt x="2772322" y="1257423"/>
                </a:lnTo>
                <a:lnTo>
                  <a:pt x="2782618" y="1256044"/>
                </a:lnTo>
                <a:cubicBezTo>
                  <a:pt x="2785883" y="1254238"/>
                  <a:pt x="2787241" y="1249813"/>
                  <a:pt x="2783695" y="1238656"/>
                </a:cubicBezTo>
                <a:close/>
                <a:moveTo>
                  <a:pt x="2852657" y="1238233"/>
                </a:moveTo>
                <a:cubicBezTo>
                  <a:pt x="2851263" y="1238676"/>
                  <a:pt x="2849563" y="1241059"/>
                  <a:pt x="2845758" y="1248410"/>
                </a:cubicBezTo>
                <a:cubicBezTo>
                  <a:pt x="2856102" y="1250041"/>
                  <a:pt x="2853111" y="1252220"/>
                  <a:pt x="2857728" y="1239691"/>
                </a:cubicBezTo>
                <a:cubicBezTo>
                  <a:pt x="2855141" y="1239286"/>
                  <a:pt x="2854052" y="1237791"/>
                  <a:pt x="2852657" y="1238233"/>
                </a:cubicBezTo>
                <a:close/>
                <a:moveTo>
                  <a:pt x="431216" y="1236788"/>
                </a:moveTo>
                <a:cubicBezTo>
                  <a:pt x="431216" y="1236788"/>
                  <a:pt x="430492" y="1241449"/>
                  <a:pt x="430492" y="1241449"/>
                </a:cubicBezTo>
                <a:cubicBezTo>
                  <a:pt x="430492" y="1241449"/>
                  <a:pt x="435155" y="1242177"/>
                  <a:pt x="435155" y="1242177"/>
                </a:cubicBezTo>
                <a:cubicBezTo>
                  <a:pt x="437851" y="1240207"/>
                  <a:pt x="433185" y="1239481"/>
                  <a:pt x="431216" y="1236788"/>
                </a:cubicBezTo>
                <a:close/>
                <a:moveTo>
                  <a:pt x="357840" y="1232539"/>
                </a:moveTo>
                <a:cubicBezTo>
                  <a:pt x="352452" y="1236478"/>
                  <a:pt x="351724" y="1241141"/>
                  <a:pt x="349030" y="1243110"/>
                </a:cubicBezTo>
                <a:cubicBezTo>
                  <a:pt x="344366" y="1242387"/>
                  <a:pt x="342396" y="1239691"/>
                  <a:pt x="339702" y="1241659"/>
                </a:cubicBezTo>
                <a:cubicBezTo>
                  <a:pt x="328924" y="1249536"/>
                  <a:pt x="324986" y="1244147"/>
                  <a:pt x="282077" y="1258969"/>
                </a:cubicBezTo>
                <a:cubicBezTo>
                  <a:pt x="278453" y="1282289"/>
                  <a:pt x="320322" y="1243423"/>
                  <a:pt x="330480" y="1285604"/>
                </a:cubicBezTo>
                <a:cubicBezTo>
                  <a:pt x="333691" y="1295657"/>
                  <a:pt x="329030" y="1294932"/>
                  <a:pt x="335142" y="1286329"/>
                </a:cubicBezTo>
                <a:cubicBezTo>
                  <a:pt x="402200" y="1315866"/>
                  <a:pt x="337839" y="1284359"/>
                  <a:pt x="349030" y="1243110"/>
                </a:cubicBezTo>
                <a:cubicBezTo>
                  <a:pt x="363747" y="1240621"/>
                  <a:pt x="361051" y="1242593"/>
                  <a:pt x="357840" y="1232539"/>
                </a:cubicBezTo>
                <a:close/>
                <a:moveTo>
                  <a:pt x="859874" y="1229419"/>
                </a:moveTo>
                <a:lnTo>
                  <a:pt x="861117" y="1236778"/>
                </a:lnTo>
                <a:lnTo>
                  <a:pt x="861117" y="1236779"/>
                </a:lnTo>
                <a:cubicBezTo>
                  <a:pt x="860754" y="1239109"/>
                  <a:pt x="861246" y="1239782"/>
                  <a:pt x="861428" y="1238617"/>
                </a:cubicBezTo>
                <a:lnTo>
                  <a:pt x="861117" y="1236778"/>
                </a:lnTo>
                <a:lnTo>
                  <a:pt x="862788" y="1229873"/>
                </a:lnTo>
                <a:cubicBezTo>
                  <a:pt x="862878" y="1229291"/>
                  <a:pt x="862206" y="1229782"/>
                  <a:pt x="859874" y="1229419"/>
                </a:cubicBezTo>
                <a:close/>
                <a:moveTo>
                  <a:pt x="2769667" y="1222543"/>
                </a:moveTo>
                <a:cubicBezTo>
                  <a:pt x="2769667" y="1222543"/>
                  <a:pt x="2770212" y="1223291"/>
                  <a:pt x="2769803" y="1225876"/>
                </a:cubicBezTo>
                <a:cubicBezTo>
                  <a:pt x="2774975" y="1226687"/>
                  <a:pt x="2771982" y="1228867"/>
                  <a:pt x="2772798" y="1223696"/>
                </a:cubicBezTo>
                <a:cubicBezTo>
                  <a:pt x="2770212" y="1223291"/>
                  <a:pt x="2769667" y="1222543"/>
                  <a:pt x="2769667" y="1222543"/>
                </a:cubicBezTo>
                <a:close/>
                <a:moveTo>
                  <a:pt x="2975740" y="1220150"/>
                </a:moveTo>
                <a:cubicBezTo>
                  <a:pt x="2976316" y="1218585"/>
                  <a:pt x="2976112" y="1219877"/>
                  <a:pt x="2974208" y="1223553"/>
                </a:cubicBezTo>
                <a:cubicBezTo>
                  <a:pt x="2967411" y="1233082"/>
                  <a:pt x="2965232" y="1230091"/>
                  <a:pt x="2972585" y="1233895"/>
                </a:cubicBezTo>
                <a:cubicBezTo>
                  <a:pt x="2973805" y="1226139"/>
                  <a:pt x="2975162" y="1221715"/>
                  <a:pt x="2975740" y="1220150"/>
                </a:cubicBezTo>
                <a:close/>
                <a:moveTo>
                  <a:pt x="2516548" y="1218266"/>
                </a:moveTo>
                <a:lnTo>
                  <a:pt x="2516425" y="1218640"/>
                </a:lnTo>
                <a:lnTo>
                  <a:pt x="2516302" y="1218663"/>
                </a:lnTo>
                <a:lnTo>
                  <a:pt x="2507423" y="1219756"/>
                </a:lnTo>
                <a:lnTo>
                  <a:pt x="2507506" y="1219544"/>
                </a:lnTo>
                <a:lnTo>
                  <a:pt x="2514847" y="1218435"/>
                </a:lnTo>
                <a:close/>
                <a:moveTo>
                  <a:pt x="2340660" y="1215822"/>
                </a:moveTo>
                <a:lnTo>
                  <a:pt x="2340024" y="1219347"/>
                </a:lnTo>
                <a:lnTo>
                  <a:pt x="2335803" y="1224024"/>
                </a:lnTo>
                <a:cubicBezTo>
                  <a:pt x="2335374" y="1224852"/>
                  <a:pt x="2336540" y="1225033"/>
                  <a:pt x="2338511" y="1227728"/>
                </a:cubicBezTo>
                <a:lnTo>
                  <a:pt x="2340024" y="1219347"/>
                </a:lnTo>
                <a:lnTo>
                  <a:pt x="2342655" y="1216432"/>
                </a:lnTo>
                <a:cubicBezTo>
                  <a:pt x="2342033" y="1212752"/>
                  <a:pt x="2341360" y="1213244"/>
                  <a:pt x="2340660" y="1215822"/>
                </a:cubicBezTo>
                <a:close/>
                <a:moveTo>
                  <a:pt x="2934841" y="1215692"/>
                </a:moveTo>
                <a:lnTo>
                  <a:pt x="2937230" y="1216193"/>
                </a:lnTo>
                <a:lnTo>
                  <a:pt x="2932835" y="1217049"/>
                </a:lnTo>
                <a:close/>
                <a:moveTo>
                  <a:pt x="918144" y="1213704"/>
                </a:moveTo>
                <a:cubicBezTo>
                  <a:pt x="916822" y="1212603"/>
                  <a:pt x="917134" y="1214442"/>
                  <a:pt x="916772" y="1216773"/>
                </a:cubicBezTo>
                <a:lnTo>
                  <a:pt x="925177" y="1222883"/>
                </a:lnTo>
                <a:lnTo>
                  <a:pt x="929312" y="1228279"/>
                </a:lnTo>
                <a:lnTo>
                  <a:pt x="929981" y="1227951"/>
                </a:lnTo>
                <a:lnTo>
                  <a:pt x="932264" y="1231611"/>
                </a:lnTo>
                <a:cubicBezTo>
                  <a:pt x="933665" y="1233881"/>
                  <a:pt x="935711" y="1237035"/>
                  <a:pt x="939157" y="1241750"/>
                </a:cubicBezTo>
                <a:cubicBezTo>
                  <a:pt x="940245" y="1234755"/>
                  <a:pt x="943257" y="1224029"/>
                  <a:pt x="937874" y="1224088"/>
                </a:cubicBezTo>
                <a:lnTo>
                  <a:pt x="929981" y="1227951"/>
                </a:lnTo>
                <a:lnTo>
                  <a:pt x="929247" y="1226775"/>
                </a:lnTo>
                <a:cubicBezTo>
                  <a:pt x="928386" y="1225596"/>
                  <a:pt x="927417" y="1224624"/>
                  <a:pt x="925589" y="1223183"/>
                </a:cubicBezTo>
                <a:lnTo>
                  <a:pt x="925177" y="1222883"/>
                </a:lnTo>
                <a:close/>
                <a:moveTo>
                  <a:pt x="2915138" y="1211618"/>
                </a:moveTo>
                <a:lnTo>
                  <a:pt x="2918549" y="1212323"/>
                </a:lnTo>
                <a:lnTo>
                  <a:pt x="2917777" y="1213275"/>
                </a:lnTo>
                <a:lnTo>
                  <a:pt x="2915075" y="1216115"/>
                </a:lnTo>
                <a:close/>
                <a:moveTo>
                  <a:pt x="2690958" y="1204872"/>
                </a:moveTo>
                <a:lnTo>
                  <a:pt x="2690857" y="1205518"/>
                </a:lnTo>
                <a:lnTo>
                  <a:pt x="2690855" y="1205518"/>
                </a:lnTo>
                <a:cubicBezTo>
                  <a:pt x="2690855" y="1205518"/>
                  <a:pt x="2691059" y="1204224"/>
                  <a:pt x="2690958" y="1204872"/>
                </a:cubicBezTo>
                <a:close/>
                <a:moveTo>
                  <a:pt x="531746" y="1204658"/>
                </a:moveTo>
                <a:cubicBezTo>
                  <a:pt x="535685" y="1210046"/>
                  <a:pt x="537654" y="1212739"/>
                  <a:pt x="541591" y="1218129"/>
                </a:cubicBezTo>
                <a:cubicBezTo>
                  <a:pt x="541075" y="1206108"/>
                  <a:pt x="545013" y="1211497"/>
                  <a:pt x="531746" y="1204658"/>
                </a:cubicBezTo>
                <a:close/>
                <a:moveTo>
                  <a:pt x="2986920" y="1201702"/>
                </a:moveTo>
                <a:cubicBezTo>
                  <a:pt x="2986375" y="1200954"/>
                  <a:pt x="2985626" y="1201499"/>
                  <a:pt x="2982634" y="1203679"/>
                </a:cubicBezTo>
                <a:cubicBezTo>
                  <a:pt x="2979643" y="1205857"/>
                  <a:pt x="2987805" y="1204488"/>
                  <a:pt x="2989986" y="1207483"/>
                </a:cubicBezTo>
                <a:cubicBezTo>
                  <a:pt x="2987807" y="1204491"/>
                  <a:pt x="2987466" y="1202450"/>
                  <a:pt x="2986920" y="1201702"/>
                </a:cubicBezTo>
                <a:close/>
                <a:moveTo>
                  <a:pt x="2967118" y="1201237"/>
                </a:moveTo>
                <a:lnTo>
                  <a:pt x="2963032" y="1206964"/>
                </a:lnTo>
                <a:lnTo>
                  <a:pt x="2961219" y="1208261"/>
                </a:lnTo>
                <a:lnTo>
                  <a:pt x="2958139" y="1207777"/>
                </a:lnTo>
                <a:cubicBezTo>
                  <a:pt x="2961943" y="1200425"/>
                  <a:pt x="2961943" y="1200425"/>
                  <a:pt x="2967118" y="1201237"/>
                </a:cubicBezTo>
                <a:close/>
                <a:moveTo>
                  <a:pt x="2538600" y="1198483"/>
                </a:moveTo>
                <a:cubicBezTo>
                  <a:pt x="2538226" y="1198755"/>
                  <a:pt x="2538024" y="1200048"/>
                  <a:pt x="2537619" y="1202635"/>
                </a:cubicBezTo>
                <a:cubicBezTo>
                  <a:pt x="2542791" y="1203450"/>
                  <a:pt x="2539800" y="1205629"/>
                  <a:pt x="2540610" y="1200456"/>
                </a:cubicBezTo>
                <a:cubicBezTo>
                  <a:pt x="2539519" y="1198959"/>
                  <a:pt x="2538974" y="1198210"/>
                  <a:pt x="2538600" y="1198483"/>
                </a:cubicBezTo>
                <a:close/>
                <a:moveTo>
                  <a:pt x="2230594" y="1196018"/>
                </a:moveTo>
                <a:cubicBezTo>
                  <a:pt x="2230594" y="1196018"/>
                  <a:pt x="2231086" y="1196691"/>
                  <a:pt x="2230722" y="1199022"/>
                </a:cubicBezTo>
                <a:cubicBezTo>
                  <a:pt x="2235388" y="1199748"/>
                  <a:pt x="2232693" y="1201719"/>
                  <a:pt x="2233418" y="1197052"/>
                </a:cubicBezTo>
                <a:cubicBezTo>
                  <a:pt x="2231086" y="1196691"/>
                  <a:pt x="2230594" y="1196018"/>
                  <a:pt x="2230594" y="1196018"/>
                </a:cubicBezTo>
                <a:close/>
                <a:moveTo>
                  <a:pt x="2294979" y="1185133"/>
                </a:moveTo>
                <a:cubicBezTo>
                  <a:pt x="2294256" y="1189798"/>
                  <a:pt x="2292286" y="1187102"/>
                  <a:pt x="2296949" y="1187830"/>
                </a:cubicBezTo>
                <a:cubicBezTo>
                  <a:pt x="2299645" y="1185859"/>
                  <a:pt x="2299645" y="1185859"/>
                  <a:pt x="2294979" y="1185133"/>
                </a:cubicBezTo>
                <a:close/>
                <a:moveTo>
                  <a:pt x="2314362" y="1183371"/>
                </a:moveTo>
                <a:cubicBezTo>
                  <a:pt x="2313634" y="1188035"/>
                  <a:pt x="2311666" y="1185341"/>
                  <a:pt x="2316330" y="1186065"/>
                </a:cubicBezTo>
                <a:cubicBezTo>
                  <a:pt x="2314362" y="1183371"/>
                  <a:pt x="2316330" y="1186065"/>
                  <a:pt x="2314362" y="1183371"/>
                </a:cubicBezTo>
                <a:close/>
                <a:moveTo>
                  <a:pt x="749079" y="1173974"/>
                </a:moveTo>
                <a:cubicBezTo>
                  <a:pt x="750325" y="1181331"/>
                  <a:pt x="750325" y="1181331"/>
                  <a:pt x="753018" y="1179363"/>
                </a:cubicBezTo>
                <a:cubicBezTo>
                  <a:pt x="751776" y="1172003"/>
                  <a:pt x="753746" y="1174700"/>
                  <a:pt x="749079" y="1173974"/>
                </a:cubicBezTo>
                <a:close/>
                <a:moveTo>
                  <a:pt x="2325864" y="1170831"/>
                </a:moveTo>
                <a:cubicBezTo>
                  <a:pt x="2321720" y="1182127"/>
                  <a:pt x="2317781" y="1176737"/>
                  <a:pt x="2355092" y="1182541"/>
                </a:cubicBezTo>
                <a:cubicBezTo>
                  <a:pt x="2357268" y="1168551"/>
                  <a:pt x="2361206" y="1173940"/>
                  <a:pt x="2325864" y="1170831"/>
                </a:cubicBezTo>
                <a:close/>
                <a:moveTo>
                  <a:pt x="3325280" y="1164779"/>
                </a:moveTo>
                <a:lnTo>
                  <a:pt x="3331667" y="1170121"/>
                </a:lnTo>
                <a:lnTo>
                  <a:pt x="3331820" y="1173758"/>
                </a:lnTo>
                <a:cubicBezTo>
                  <a:pt x="3333315" y="1172668"/>
                  <a:pt x="3334607" y="1172872"/>
                  <a:pt x="3334063" y="1172125"/>
                </a:cubicBezTo>
                <a:lnTo>
                  <a:pt x="3331667" y="1170121"/>
                </a:lnTo>
                <a:lnTo>
                  <a:pt x="3331611" y="1168758"/>
                </a:lnTo>
                <a:cubicBezTo>
                  <a:pt x="3330248" y="1166887"/>
                  <a:pt x="3327866" y="1165187"/>
                  <a:pt x="3325280" y="1164779"/>
                </a:cubicBezTo>
                <a:close/>
                <a:moveTo>
                  <a:pt x="2234868" y="1160857"/>
                </a:moveTo>
                <a:cubicBezTo>
                  <a:pt x="2234868" y="1160857"/>
                  <a:pt x="2234195" y="1161350"/>
                  <a:pt x="2231864" y="1160986"/>
                </a:cubicBezTo>
                <a:cubicBezTo>
                  <a:pt x="2231136" y="1165650"/>
                  <a:pt x="2229168" y="1162958"/>
                  <a:pt x="2233832" y="1163680"/>
                </a:cubicBezTo>
                <a:cubicBezTo>
                  <a:pt x="2234195" y="1161350"/>
                  <a:pt x="2234868" y="1160857"/>
                  <a:pt x="2234868" y="1160857"/>
                </a:cubicBezTo>
                <a:close/>
                <a:moveTo>
                  <a:pt x="2918907" y="1153914"/>
                </a:moveTo>
                <a:cubicBezTo>
                  <a:pt x="2949965" y="1196555"/>
                  <a:pt x="2957419" y="1199714"/>
                  <a:pt x="2947843" y="1206903"/>
                </a:cubicBezTo>
                <a:lnTo>
                  <a:pt x="2934841" y="1215692"/>
                </a:lnTo>
                <a:lnTo>
                  <a:pt x="2933584" y="1215428"/>
                </a:lnTo>
                <a:lnTo>
                  <a:pt x="2918549" y="1212323"/>
                </a:lnTo>
                <a:lnTo>
                  <a:pt x="2933907" y="1193369"/>
                </a:lnTo>
                <a:cubicBezTo>
                  <a:pt x="2907229" y="1194477"/>
                  <a:pt x="2911588" y="1200461"/>
                  <a:pt x="2918907" y="1153914"/>
                </a:cubicBezTo>
                <a:close/>
                <a:moveTo>
                  <a:pt x="764210" y="1138114"/>
                </a:moveTo>
                <a:lnTo>
                  <a:pt x="763000" y="1138559"/>
                </a:lnTo>
                <a:lnTo>
                  <a:pt x="762955" y="1138516"/>
                </a:lnTo>
                <a:cubicBezTo>
                  <a:pt x="761879" y="1137752"/>
                  <a:pt x="761879" y="1137752"/>
                  <a:pt x="764210" y="1138114"/>
                </a:cubicBezTo>
                <a:close/>
                <a:moveTo>
                  <a:pt x="3319810" y="1132124"/>
                </a:moveTo>
                <a:cubicBezTo>
                  <a:pt x="3319062" y="1132669"/>
                  <a:pt x="3319405" y="1134710"/>
                  <a:pt x="3319000" y="1137296"/>
                </a:cubicBezTo>
                <a:cubicBezTo>
                  <a:pt x="3321180" y="1140290"/>
                  <a:pt x="3324171" y="1138111"/>
                  <a:pt x="3326350" y="1141102"/>
                </a:cubicBezTo>
                <a:cubicBezTo>
                  <a:pt x="3326350" y="1141102"/>
                  <a:pt x="3329343" y="1138922"/>
                  <a:pt x="3327165" y="1135931"/>
                </a:cubicBezTo>
                <a:cubicBezTo>
                  <a:pt x="3322398" y="1132532"/>
                  <a:pt x="3320559" y="1131580"/>
                  <a:pt x="3319810" y="1132124"/>
                </a:cubicBezTo>
                <a:close/>
                <a:moveTo>
                  <a:pt x="289122" y="1121542"/>
                </a:moveTo>
                <a:lnTo>
                  <a:pt x="291093" y="1124238"/>
                </a:lnTo>
                <a:lnTo>
                  <a:pt x="288079" y="1122418"/>
                </a:lnTo>
                <a:close/>
                <a:moveTo>
                  <a:pt x="1021031" y="1099242"/>
                </a:moveTo>
                <a:cubicBezTo>
                  <a:pt x="1014191" y="1112508"/>
                  <a:pt x="1019581" y="1108570"/>
                  <a:pt x="1024244" y="1109297"/>
                </a:cubicBezTo>
                <a:cubicBezTo>
                  <a:pt x="1024970" y="1104631"/>
                  <a:pt x="1023001" y="1101939"/>
                  <a:pt x="1025694" y="1099971"/>
                </a:cubicBezTo>
                <a:cubicBezTo>
                  <a:pt x="1025694" y="1099971"/>
                  <a:pt x="1021031" y="1099242"/>
                  <a:pt x="1021031" y="1099242"/>
                </a:cubicBezTo>
                <a:close/>
                <a:moveTo>
                  <a:pt x="2218697" y="1092066"/>
                </a:moveTo>
                <a:cubicBezTo>
                  <a:pt x="2214036" y="1091341"/>
                  <a:pt x="2214759" y="1086676"/>
                  <a:pt x="2201079" y="1113209"/>
                </a:cubicBezTo>
                <a:cubicBezTo>
                  <a:pt x="2226369" y="1119529"/>
                  <a:pt x="2220980" y="1123468"/>
                  <a:pt x="2218697" y="1092066"/>
                </a:cubicBezTo>
                <a:close/>
                <a:moveTo>
                  <a:pt x="2728149" y="1075376"/>
                </a:moveTo>
                <a:lnTo>
                  <a:pt x="2728492" y="1075524"/>
                </a:lnTo>
                <a:cubicBezTo>
                  <a:pt x="2729905" y="1076043"/>
                  <a:pt x="2729905" y="1076043"/>
                  <a:pt x="2727572" y="1075680"/>
                </a:cubicBezTo>
                <a:close/>
                <a:moveTo>
                  <a:pt x="942821" y="1074242"/>
                </a:moveTo>
                <a:cubicBezTo>
                  <a:pt x="942574" y="1073905"/>
                  <a:pt x="942574" y="1073905"/>
                  <a:pt x="941227" y="1074890"/>
                </a:cubicBezTo>
                <a:cubicBezTo>
                  <a:pt x="947861" y="1078309"/>
                  <a:pt x="945165" y="1080279"/>
                  <a:pt x="945892" y="1075615"/>
                </a:cubicBezTo>
                <a:cubicBezTo>
                  <a:pt x="943560" y="1075253"/>
                  <a:pt x="943067" y="1074578"/>
                  <a:pt x="942821" y="1074242"/>
                </a:cubicBezTo>
                <a:close/>
                <a:moveTo>
                  <a:pt x="2594292" y="1057338"/>
                </a:moveTo>
                <a:cubicBezTo>
                  <a:pt x="2586933" y="1058583"/>
                  <a:pt x="2589627" y="1056615"/>
                  <a:pt x="2588176" y="1065943"/>
                </a:cubicBezTo>
                <a:cubicBezTo>
                  <a:pt x="2598229" y="1062727"/>
                  <a:pt x="2595534" y="1064697"/>
                  <a:pt x="2594292" y="1057338"/>
                </a:cubicBezTo>
                <a:close/>
                <a:moveTo>
                  <a:pt x="896767" y="1053644"/>
                </a:moveTo>
                <a:cubicBezTo>
                  <a:pt x="896403" y="1055976"/>
                  <a:pt x="896221" y="1057142"/>
                  <a:pt x="897050" y="1057569"/>
                </a:cubicBezTo>
                <a:lnTo>
                  <a:pt x="902476" y="1057139"/>
                </a:lnTo>
                <a:lnTo>
                  <a:pt x="903308" y="1057648"/>
                </a:lnTo>
                <a:cubicBezTo>
                  <a:pt x="903890" y="1057739"/>
                  <a:pt x="903398" y="1057066"/>
                  <a:pt x="903398" y="1057066"/>
                </a:cubicBezTo>
                <a:lnTo>
                  <a:pt x="902476" y="1057139"/>
                </a:lnTo>
                <a:close/>
                <a:moveTo>
                  <a:pt x="2551124" y="1052715"/>
                </a:moveTo>
                <a:cubicBezTo>
                  <a:pt x="2550788" y="1052962"/>
                  <a:pt x="2550606" y="1054127"/>
                  <a:pt x="2548895" y="1057443"/>
                </a:cubicBezTo>
                <a:cubicBezTo>
                  <a:pt x="2553561" y="1058169"/>
                  <a:pt x="2550865" y="1060139"/>
                  <a:pt x="2554285" y="1053505"/>
                </a:cubicBezTo>
                <a:cubicBezTo>
                  <a:pt x="2551954" y="1053141"/>
                  <a:pt x="2551461" y="1052469"/>
                  <a:pt x="2551124" y="1052715"/>
                </a:cubicBezTo>
                <a:close/>
                <a:moveTo>
                  <a:pt x="2188641" y="1039624"/>
                </a:moveTo>
                <a:cubicBezTo>
                  <a:pt x="2187918" y="1044289"/>
                  <a:pt x="2185948" y="1041593"/>
                  <a:pt x="2190611" y="1042321"/>
                </a:cubicBezTo>
                <a:cubicBezTo>
                  <a:pt x="2193307" y="1040351"/>
                  <a:pt x="2193307" y="1040351"/>
                  <a:pt x="2188641" y="1039624"/>
                </a:cubicBezTo>
                <a:close/>
                <a:moveTo>
                  <a:pt x="854272" y="1035095"/>
                </a:moveTo>
                <a:cubicBezTo>
                  <a:pt x="852097" y="1049084"/>
                  <a:pt x="850646" y="1058411"/>
                  <a:pt x="847227" y="1065046"/>
                </a:cubicBezTo>
                <a:cubicBezTo>
                  <a:pt x="864637" y="1060590"/>
                  <a:pt x="861424" y="1050534"/>
                  <a:pt x="854272" y="1035095"/>
                </a:cubicBezTo>
                <a:close/>
                <a:moveTo>
                  <a:pt x="2617298" y="1032256"/>
                </a:moveTo>
                <a:cubicBezTo>
                  <a:pt x="2628388" y="1053090"/>
                  <a:pt x="2624450" y="1047700"/>
                  <a:pt x="2625176" y="1043035"/>
                </a:cubicBezTo>
                <a:cubicBezTo>
                  <a:pt x="2621238" y="1037645"/>
                  <a:pt x="2619270" y="1034952"/>
                  <a:pt x="2617298" y="1032256"/>
                </a:cubicBezTo>
                <a:close/>
                <a:moveTo>
                  <a:pt x="872720" y="1027813"/>
                </a:moveTo>
                <a:cubicBezTo>
                  <a:pt x="872720" y="1027813"/>
                  <a:pt x="872046" y="1028305"/>
                  <a:pt x="869715" y="1027941"/>
                </a:cubicBezTo>
                <a:cubicBezTo>
                  <a:pt x="868989" y="1032608"/>
                  <a:pt x="867019" y="1029911"/>
                  <a:pt x="871685" y="1030637"/>
                </a:cubicBezTo>
                <a:cubicBezTo>
                  <a:pt x="872047" y="1028305"/>
                  <a:pt x="872720" y="1027813"/>
                  <a:pt x="872720" y="1027813"/>
                </a:cubicBezTo>
                <a:close/>
                <a:moveTo>
                  <a:pt x="2638000" y="1018161"/>
                </a:moveTo>
                <a:cubicBezTo>
                  <a:pt x="2638000" y="1018161"/>
                  <a:pt x="2638493" y="1018835"/>
                  <a:pt x="2638130" y="1021168"/>
                </a:cubicBezTo>
                <a:cubicBezTo>
                  <a:pt x="2642794" y="1021891"/>
                  <a:pt x="2640098" y="1023861"/>
                  <a:pt x="2640826" y="1019198"/>
                </a:cubicBezTo>
                <a:cubicBezTo>
                  <a:pt x="2638493" y="1018835"/>
                  <a:pt x="2638000" y="1018161"/>
                  <a:pt x="2638000" y="1018161"/>
                </a:cubicBezTo>
                <a:close/>
                <a:moveTo>
                  <a:pt x="1007556" y="1001613"/>
                </a:moveTo>
                <a:cubicBezTo>
                  <a:pt x="1006830" y="1006279"/>
                  <a:pt x="1004860" y="1003583"/>
                  <a:pt x="1009526" y="1004309"/>
                </a:cubicBezTo>
                <a:cubicBezTo>
                  <a:pt x="1007556" y="1001613"/>
                  <a:pt x="1007556" y="1001613"/>
                  <a:pt x="1007556" y="1001613"/>
                </a:cubicBezTo>
                <a:close/>
                <a:moveTo>
                  <a:pt x="1600249" y="995280"/>
                </a:moveTo>
                <a:cubicBezTo>
                  <a:pt x="1600249" y="995280"/>
                  <a:pt x="1600741" y="995954"/>
                  <a:pt x="1600379" y="998284"/>
                </a:cubicBezTo>
                <a:cubicBezTo>
                  <a:pt x="1603072" y="996315"/>
                  <a:pt x="1603072" y="996315"/>
                  <a:pt x="1603072" y="996315"/>
                </a:cubicBezTo>
                <a:cubicBezTo>
                  <a:pt x="1600741" y="995954"/>
                  <a:pt x="1600249" y="995280"/>
                  <a:pt x="1600249" y="995280"/>
                </a:cubicBezTo>
                <a:close/>
                <a:moveTo>
                  <a:pt x="2144595" y="985008"/>
                </a:moveTo>
                <a:cubicBezTo>
                  <a:pt x="2144595" y="985008"/>
                  <a:pt x="2147083" y="999725"/>
                  <a:pt x="2144595" y="985008"/>
                </a:cubicBezTo>
                <a:close/>
                <a:moveTo>
                  <a:pt x="976841" y="977881"/>
                </a:moveTo>
                <a:cubicBezTo>
                  <a:pt x="976790" y="977724"/>
                  <a:pt x="978905" y="980441"/>
                  <a:pt x="980985" y="984347"/>
                </a:cubicBezTo>
                <a:lnTo>
                  <a:pt x="982421" y="989319"/>
                </a:lnTo>
                <a:lnTo>
                  <a:pt x="973976" y="991018"/>
                </a:lnTo>
                <a:cubicBezTo>
                  <a:pt x="969623" y="992133"/>
                  <a:pt x="964596" y="993739"/>
                  <a:pt x="958221" y="996330"/>
                </a:cubicBezTo>
                <a:cubicBezTo>
                  <a:pt x="966826" y="1002445"/>
                  <a:pt x="972733" y="1010527"/>
                  <a:pt x="975426" y="1008558"/>
                </a:cubicBezTo>
                <a:cubicBezTo>
                  <a:pt x="982293" y="1006642"/>
                  <a:pt x="984722" y="1002542"/>
                  <a:pt x="984915" y="997944"/>
                </a:cubicBezTo>
                <a:lnTo>
                  <a:pt x="982421" y="989319"/>
                </a:lnTo>
                <a:lnTo>
                  <a:pt x="985687" y="988661"/>
                </a:lnTo>
                <a:cubicBezTo>
                  <a:pt x="979106" y="981070"/>
                  <a:pt x="976891" y="978037"/>
                  <a:pt x="976841" y="977881"/>
                </a:cubicBezTo>
                <a:close/>
                <a:moveTo>
                  <a:pt x="978224" y="944510"/>
                </a:moveTo>
                <a:cubicBezTo>
                  <a:pt x="925577" y="991252"/>
                  <a:pt x="966513" y="973736"/>
                  <a:pt x="957704" y="984309"/>
                </a:cubicBezTo>
                <a:cubicBezTo>
                  <a:pt x="957704" y="984309"/>
                  <a:pt x="957704" y="984309"/>
                  <a:pt x="958430" y="979642"/>
                </a:cubicBezTo>
                <a:cubicBezTo>
                  <a:pt x="969208" y="971766"/>
                  <a:pt x="982681" y="961921"/>
                  <a:pt x="978224" y="944510"/>
                </a:cubicBezTo>
                <a:close/>
                <a:moveTo>
                  <a:pt x="2141276" y="929560"/>
                </a:moveTo>
                <a:cubicBezTo>
                  <a:pt x="2133917" y="930804"/>
                  <a:pt x="2136613" y="928833"/>
                  <a:pt x="2141070" y="946247"/>
                </a:cubicBezTo>
                <a:cubicBezTo>
                  <a:pt x="2146460" y="942307"/>
                  <a:pt x="2148428" y="945001"/>
                  <a:pt x="2141276" y="929560"/>
                </a:cubicBezTo>
                <a:close/>
                <a:moveTo>
                  <a:pt x="2158558" y="922097"/>
                </a:moveTo>
                <a:cubicBezTo>
                  <a:pt x="2158558" y="922097"/>
                  <a:pt x="2159050" y="922771"/>
                  <a:pt x="2158689" y="925103"/>
                </a:cubicBezTo>
                <a:cubicBezTo>
                  <a:pt x="2160657" y="927796"/>
                  <a:pt x="2160657" y="927796"/>
                  <a:pt x="2161383" y="923135"/>
                </a:cubicBezTo>
                <a:cubicBezTo>
                  <a:pt x="2159050" y="922771"/>
                  <a:pt x="2158558" y="922097"/>
                  <a:pt x="2158558" y="922097"/>
                </a:cubicBezTo>
                <a:close/>
                <a:moveTo>
                  <a:pt x="841600" y="913110"/>
                </a:moveTo>
                <a:cubicBezTo>
                  <a:pt x="841600" y="913110"/>
                  <a:pt x="842092" y="913783"/>
                  <a:pt x="841728" y="916114"/>
                </a:cubicBezTo>
                <a:cubicBezTo>
                  <a:pt x="846394" y="916840"/>
                  <a:pt x="843699" y="918811"/>
                  <a:pt x="844424" y="914144"/>
                </a:cubicBezTo>
                <a:cubicBezTo>
                  <a:pt x="842092" y="913783"/>
                  <a:pt x="841600" y="913110"/>
                  <a:pt x="841600" y="913110"/>
                </a:cubicBezTo>
                <a:close/>
                <a:moveTo>
                  <a:pt x="2141484" y="912874"/>
                </a:moveTo>
                <a:cubicBezTo>
                  <a:pt x="2138788" y="914844"/>
                  <a:pt x="2138788" y="914844"/>
                  <a:pt x="2140757" y="917538"/>
                </a:cubicBezTo>
                <a:cubicBezTo>
                  <a:pt x="2146145" y="913599"/>
                  <a:pt x="2146145" y="913599"/>
                  <a:pt x="2141484" y="912874"/>
                </a:cubicBezTo>
                <a:close/>
                <a:moveTo>
                  <a:pt x="1691164" y="890600"/>
                </a:moveTo>
                <a:cubicBezTo>
                  <a:pt x="1688471" y="892569"/>
                  <a:pt x="1685774" y="894539"/>
                  <a:pt x="1683082" y="896507"/>
                </a:cubicBezTo>
                <a:cubicBezTo>
                  <a:pt x="1692409" y="897958"/>
                  <a:pt x="1692409" y="897958"/>
                  <a:pt x="1691164" y="890600"/>
                </a:cubicBezTo>
                <a:close/>
                <a:moveTo>
                  <a:pt x="876447" y="861808"/>
                </a:moveTo>
                <a:cubicBezTo>
                  <a:pt x="871575" y="877767"/>
                  <a:pt x="870333" y="870408"/>
                  <a:pt x="885569" y="879944"/>
                </a:cubicBezTo>
                <a:cubicBezTo>
                  <a:pt x="885775" y="863259"/>
                  <a:pt x="892410" y="866677"/>
                  <a:pt x="876447" y="861808"/>
                </a:cubicBezTo>
                <a:close/>
                <a:moveTo>
                  <a:pt x="1757611" y="854961"/>
                </a:moveTo>
                <a:cubicBezTo>
                  <a:pt x="1757028" y="854870"/>
                  <a:pt x="1756354" y="855363"/>
                  <a:pt x="1756354" y="855363"/>
                </a:cubicBezTo>
                <a:cubicBezTo>
                  <a:pt x="1753661" y="857331"/>
                  <a:pt x="1756354" y="855363"/>
                  <a:pt x="1758323" y="858056"/>
                </a:cubicBezTo>
                <a:cubicBezTo>
                  <a:pt x="1758687" y="855725"/>
                  <a:pt x="1758194" y="855052"/>
                  <a:pt x="1757611" y="854961"/>
                </a:cubicBezTo>
                <a:close/>
                <a:moveTo>
                  <a:pt x="1003899" y="852373"/>
                </a:moveTo>
                <a:cubicBezTo>
                  <a:pt x="1003899" y="852373"/>
                  <a:pt x="1004392" y="853046"/>
                  <a:pt x="1004028" y="855378"/>
                </a:cubicBezTo>
                <a:cubicBezTo>
                  <a:pt x="1008694" y="856104"/>
                  <a:pt x="1008694" y="856104"/>
                  <a:pt x="1006724" y="853407"/>
                </a:cubicBezTo>
                <a:cubicBezTo>
                  <a:pt x="1004392" y="853046"/>
                  <a:pt x="1003899" y="852373"/>
                  <a:pt x="1003899" y="852373"/>
                </a:cubicBezTo>
                <a:close/>
                <a:moveTo>
                  <a:pt x="1800505" y="847899"/>
                </a:moveTo>
                <a:cubicBezTo>
                  <a:pt x="1802473" y="850593"/>
                  <a:pt x="1799779" y="852561"/>
                  <a:pt x="1805169" y="848623"/>
                </a:cubicBezTo>
                <a:cubicBezTo>
                  <a:pt x="1803201" y="845930"/>
                  <a:pt x="1803201" y="845930"/>
                  <a:pt x="1800505" y="847899"/>
                </a:cubicBezTo>
                <a:close/>
                <a:moveTo>
                  <a:pt x="1694479" y="838573"/>
                </a:moveTo>
                <a:cubicBezTo>
                  <a:pt x="1675101" y="840336"/>
                  <a:pt x="1654476" y="834738"/>
                  <a:pt x="1656755" y="866142"/>
                </a:cubicBezTo>
                <a:cubicBezTo>
                  <a:pt x="1670230" y="856295"/>
                  <a:pt x="1681008" y="848418"/>
                  <a:pt x="1694479" y="838573"/>
                </a:cubicBezTo>
                <a:close/>
                <a:moveTo>
                  <a:pt x="1721855" y="831487"/>
                </a:moveTo>
                <a:cubicBezTo>
                  <a:pt x="1720598" y="831888"/>
                  <a:pt x="1717904" y="833858"/>
                  <a:pt x="1711166" y="838781"/>
                </a:cubicBezTo>
                <a:cubicBezTo>
                  <a:pt x="1713135" y="841475"/>
                  <a:pt x="1710442" y="843443"/>
                  <a:pt x="1723914" y="833598"/>
                </a:cubicBezTo>
                <a:cubicBezTo>
                  <a:pt x="1722929" y="832251"/>
                  <a:pt x="1723111" y="831085"/>
                  <a:pt x="1721855" y="831487"/>
                </a:cubicBezTo>
                <a:close/>
                <a:moveTo>
                  <a:pt x="1606801" y="803440"/>
                </a:moveTo>
                <a:lnTo>
                  <a:pt x="1603609" y="813678"/>
                </a:lnTo>
                <a:lnTo>
                  <a:pt x="1602653" y="814737"/>
                </a:lnTo>
                <a:cubicBezTo>
                  <a:pt x="1602293" y="817070"/>
                  <a:pt x="1602111" y="818236"/>
                  <a:pt x="1602629" y="816823"/>
                </a:cubicBezTo>
                <a:lnTo>
                  <a:pt x="1603609" y="813678"/>
                </a:lnTo>
                <a:lnTo>
                  <a:pt x="1609508" y="807146"/>
                </a:lnTo>
                <a:cubicBezTo>
                  <a:pt x="1609935" y="806317"/>
                  <a:pt x="1608769" y="806135"/>
                  <a:pt x="1606801" y="803440"/>
                </a:cubicBezTo>
                <a:close/>
                <a:moveTo>
                  <a:pt x="1738321" y="802402"/>
                </a:moveTo>
                <a:cubicBezTo>
                  <a:pt x="1753555" y="811935"/>
                  <a:pt x="1766821" y="818775"/>
                  <a:pt x="1775424" y="824892"/>
                </a:cubicBezTo>
                <a:cubicBezTo>
                  <a:pt x="1768997" y="804787"/>
                  <a:pt x="1758427" y="795976"/>
                  <a:pt x="1738321" y="802402"/>
                </a:cubicBezTo>
                <a:close/>
                <a:moveTo>
                  <a:pt x="2124665" y="802187"/>
                </a:moveTo>
                <a:cubicBezTo>
                  <a:pt x="2124666" y="802186"/>
                  <a:pt x="2125158" y="802860"/>
                  <a:pt x="2124793" y="805191"/>
                </a:cubicBezTo>
                <a:cubicBezTo>
                  <a:pt x="2129460" y="805918"/>
                  <a:pt x="2124793" y="805191"/>
                  <a:pt x="2127489" y="803221"/>
                </a:cubicBezTo>
                <a:cubicBezTo>
                  <a:pt x="2125158" y="802860"/>
                  <a:pt x="2124665" y="802187"/>
                  <a:pt x="2124665" y="802187"/>
                </a:cubicBezTo>
                <a:close/>
                <a:moveTo>
                  <a:pt x="1702979" y="799292"/>
                </a:moveTo>
                <a:cubicBezTo>
                  <a:pt x="1702253" y="803958"/>
                  <a:pt x="1700282" y="801263"/>
                  <a:pt x="1704949" y="801989"/>
                </a:cubicBezTo>
                <a:cubicBezTo>
                  <a:pt x="1707642" y="800019"/>
                  <a:pt x="1707642" y="800019"/>
                  <a:pt x="1702979" y="799292"/>
                </a:cubicBezTo>
                <a:close/>
                <a:moveTo>
                  <a:pt x="2077522" y="788584"/>
                </a:moveTo>
                <a:cubicBezTo>
                  <a:pt x="2077276" y="788248"/>
                  <a:pt x="2077276" y="788248"/>
                  <a:pt x="2076913" y="790578"/>
                </a:cubicBezTo>
                <a:cubicBezTo>
                  <a:pt x="2081576" y="791306"/>
                  <a:pt x="2081576" y="791306"/>
                  <a:pt x="2079606" y="788610"/>
                </a:cubicBezTo>
                <a:cubicBezTo>
                  <a:pt x="2078259" y="789594"/>
                  <a:pt x="2077767" y="788921"/>
                  <a:pt x="2077522" y="788584"/>
                </a:cubicBezTo>
                <a:close/>
                <a:moveTo>
                  <a:pt x="1812629" y="785299"/>
                </a:moveTo>
                <a:cubicBezTo>
                  <a:pt x="1812629" y="785299"/>
                  <a:pt x="1812629" y="785299"/>
                  <a:pt x="1809935" y="787267"/>
                </a:cubicBezTo>
                <a:cubicBezTo>
                  <a:pt x="1814599" y="787995"/>
                  <a:pt x="1811906" y="789964"/>
                  <a:pt x="1812629" y="785299"/>
                </a:cubicBezTo>
                <a:close/>
                <a:moveTo>
                  <a:pt x="2111736" y="781664"/>
                </a:moveTo>
                <a:cubicBezTo>
                  <a:pt x="2107072" y="780942"/>
                  <a:pt x="2107072" y="780942"/>
                  <a:pt x="2114948" y="791720"/>
                </a:cubicBezTo>
                <a:cubicBezTo>
                  <a:pt x="2120338" y="787782"/>
                  <a:pt x="2119612" y="792443"/>
                  <a:pt x="2111736" y="781664"/>
                </a:cubicBezTo>
                <a:close/>
                <a:moveTo>
                  <a:pt x="1846729" y="781050"/>
                </a:moveTo>
                <a:cubicBezTo>
                  <a:pt x="1843049" y="781671"/>
                  <a:pt x="1838695" y="782786"/>
                  <a:pt x="1836246" y="785092"/>
                </a:cubicBezTo>
                <a:lnTo>
                  <a:pt x="1837153" y="795812"/>
                </a:lnTo>
                <a:lnTo>
                  <a:pt x="1832529" y="795559"/>
                </a:lnTo>
                <a:lnTo>
                  <a:pt x="1823653" y="808279"/>
                </a:lnTo>
                <a:lnTo>
                  <a:pt x="1822010" y="809447"/>
                </a:lnTo>
                <a:cubicBezTo>
                  <a:pt x="1816802" y="812220"/>
                  <a:pt x="1807915" y="815614"/>
                  <a:pt x="1784751" y="826343"/>
                </a:cubicBezTo>
                <a:cubicBezTo>
                  <a:pt x="1807214" y="831627"/>
                  <a:pt x="1804146" y="836971"/>
                  <a:pt x="1815241" y="820336"/>
                </a:cubicBezTo>
                <a:lnTo>
                  <a:pt x="1823653" y="808279"/>
                </a:lnTo>
                <a:lnTo>
                  <a:pt x="1828386" y="804916"/>
                </a:lnTo>
                <a:cubicBezTo>
                  <a:pt x="1830475" y="803003"/>
                  <a:pt x="1832969" y="800405"/>
                  <a:pt x="1837192" y="796286"/>
                </a:cubicBezTo>
                <a:lnTo>
                  <a:pt x="1837153" y="795812"/>
                </a:lnTo>
                <a:lnTo>
                  <a:pt x="1844371" y="796207"/>
                </a:lnTo>
                <a:cubicBezTo>
                  <a:pt x="1849033" y="796933"/>
                  <a:pt x="1854862" y="797840"/>
                  <a:pt x="1863205" y="797942"/>
                </a:cubicBezTo>
                <a:cubicBezTo>
                  <a:pt x="1852635" y="789132"/>
                  <a:pt x="1849422" y="779082"/>
                  <a:pt x="1846729" y="781050"/>
                </a:cubicBezTo>
                <a:close/>
                <a:moveTo>
                  <a:pt x="1620480" y="776908"/>
                </a:moveTo>
                <a:cubicBezTo>
                  <a:pt x="1619754" y="781574"/>
                  <a:pt x="1619029" y="786235"/>
                  <a:pt x="1621000" y="788931"/>
                </a:cubicBezTo>
                <a:cubicBezTo>
                  <a:pt x="1622968" y="791624"/>
                  <a:pt x="1630327" y="790382"/>
                  <a:pt x="1633021" y="788414"/>
                </a:cubicBezTo>
                <a:cubicBezTo>
                  <a:pt x="1634989" y="791107"/>
                  <a:pt x="1636439" y="781779"/>
                  <a:pt x="1637167" y="777116"/>
                </a:cubicBezTo>
                <a:cubicBezTo>
                  <a:pt x="1629808" y="778358"/>
                  <a:pt x="1625144" y="777636"/>
                  <a:pt x="1620480" y="776908"/>
                </a:cubicBezTo>
                <a:close/>
                <a:moveTo>
                  <a:pt x="1470901" y="767378"/>
                </a:moveTo>
                <a:cubicBezTo>
                  <a:pt x="1470901" y="767378"/>
                  <a:pt x="1471393" y="768051"/>
                  <a:pt x="1471030" y="770383"/>
                </a:cubicBezTo>
                <a:cubicBezTo>
                  <a:pt x="1475695" y="771109"/>
                  <a:pt x="1472999" y="773078"/>
                  <a:pt x="1473725" y="768413"/>
                </a:cubicBezTo>
                <a:cubicBezTo>
                  <a:pt x="1471393" y="768051"/>
                  <a:pt x="1470901" y="767378"/>
                  <a:pt x="1470901" y="767378"/>
                </a:cubicBezTo>
                <a:close/>
                <a:moveTo>
                  <a:pt x="2042504" y="766120"/>
                </a:moveTo>
                <a:cubicBezTo>
                  <a:pt x="2044474" y="768816"/>
                  <a:pt x="2039808" y="768090"/>
                  <a:pt x="2046442" y="771509"/>
                </a:cubicBezTo>
                <a:cubicBezTo>
                  <a:pt x="2049135" y="769541"/>
                  <a:pt x="2049135" y="769541"/>
                  <a:pt x="2042504" y="766120"/>
                </a:cubicBezTo>
                <a:close/>
                <a:moveTo>
                  <a:pt x="1772313" y="752759"/>
                </a:moveTo>
                <a:cubicBezTo>
                  <a:pt x="1768891" y="759390"/>
                  <a:pt x="1764953" y="754001"/>
                  <a:pt x="1792730" y="775038"/>
                </a:cubicBezTo>
                <a:cubicBezTo>
                  <a:pt x="1798845" y="766439"/>
                  <a:pt x="1802783" y="771828"/>
                  <a:pt x="1772313" y="752759"/>
                </a:cubicBezTo>
                <a:close/>
                <a:moveTo>
                  <a:pt x="1917189" y="744542"/>
                </a:moveTo>
                <a:cubicBezTo>
                  <a:pt x="1916943" y="744203"/>
                  <a:pt x="1916943" y="744203"/>
                  <a:pt x="1916579" y="746538"/>
                </a:cubicBezTo>
                <a:cubicBezTo>
                  <a:pt x="1923937" y="745292"/>
                  <a:pt x="1921244" y="747260"/>
                  <a:pt x="1919276" y="744567"/>
                </a:cubicBezTo>
                <a:cubicBezTo>
                  <a:pt x="1917928" y="745552"/>
                  <a:pt x="1917435" y="744878"/>
                  <a:pt x="1917189" y="744542"/>
                </a:cubicBezTo>
                <a:close/>
                <a:moveTo>
                  <a:pt x="3709567" y="742899"/>
                </a:moveTo>
                <a:cubicBezTo>
                  <a:pt x="3706576" y="745077"/>
                  <a:pt x="3706576" y="745077"/>
                  <a:pt x="3705760" y="750249"/>
                </a:cubicBezTo>
                <a:cubicBezTo>
                  <a:pt x="3705760" y="750249"/>
                  <a:pt x="3707942" y="753243"/>
                  <a:pt x="3713113" y="754053"/>
                </a:cubicBezTo>
                <a:cubicBezTo>
                  <a:pt x="3716104" y="751874"/>
                  <a:pt x="3716104" y="751874"/>
                  <a:pt x="3716920" y="746703"/>
                </a:cubicBezTo>
                <a:cubicBezTo>
                  <a:pt x="3714740" y="743708"/>
                  <a:pt x="3714740" y="743708"/>
                  <a:pt x="3709567" y="742899"/>
                </a:cubicBezTo>
                <a:close/>
                <a:moveTo>
                  <a:pt x="3430243" y="741398"/>
                </a:moveTo>
                <a:cubicBezTo>
                  <a:pt x="3429494" y="741943"/>
                  <a:pt x="3428543" y="743782"/>
                  <a:pt x="3425144" y="748545"/>
                </a:cubicBezTo>
                <a:cubicBezTo>
                  <a:pt x="3430314" y="749357"/>
                  <a:pt x="3427323" y="751536"/>
                  <a:pt x="3434120" y="742008"/>
                </a:cubicBezTo>
                <a:cubicBezTo>
                  <a:pt x="3431536" y="741602"/>
                  <a:pt x="3430991" y="740854"/>
                  <a:pt x="3430243" y="741398"/>
                </a:cubicBezTo>
                <a:close/>
                <a:moveTo>
                  <a:pt x="1879995" y="736068"/>
                </a:moveTo>
                <a:cubicBezTo>
                  <a:pt x="1874606" y="740007"/>
                  <a:pt x="1874606" y="740007"/>
                  <a:pt x="1879269" y="740734"/>
                </a:cubicBezTo>
                <a:cubicBezTo>
                  <a:pt x="1879995" y="736068"/>
                  <a:pt x="1881965" y="738764"/>
                  <a:pt x="1879995" y="736068"/>
                </a:cubicBezTo>
                <a:close/>
                <a:moveTo>
                  <a:pt x="2768503" y="735740"/>
                </a:moveTo>
                <a:cubicBezTo>
                  <a:pt x="2763115" y="739678"/>
                  <a:pt x="2765810" y="737708"/>
                  <a:pt x="2765810" y="737708"/>
                </a:cubicBezTo>
                <a:cubicBezTo>
                  <a:pt x="2765810" y="737708"/>
                  <a:pt x="2765810" y="737708"/>
                  <a:pt x="2768503" y="735740"/>
                </a:cubicBezTo>
                <a:close/>
                <a:moveTo>
                  <a:pt x="2118989" y="735027"/>
                </a:moveTo>
                <a:cubicBezTo>
                  <a:pt x="2118989" y="735027"/>
                  <a:pt x="2116294" y="736997"/>
                  <a:pt x="2116294" y="736997"/>
                </a:cubicBezTo>
                <a:cubicBezTo>
                  <a:pt x="2122928" y="740415"/>
                  <a:pt x="2120960" y="737722"/>
                  <a:pt x="2123653" y="735755"/>
                </a:cubicBezTo>
                <a:cubicBezTo>
                  <a:pt x="2123653" y="735755"/>
                  <a:pt x="2118989" y="735027"/>
                  <a:pt x="2118989" y="735027"/>
                </a:cubicBezTo>
                <a:close/>
                <a:moveTo>
                  <a:pt x="3814893" y="730301"/>
                </a:moveTo>
                <a:cubicBezTo>
                  <a:pt x="3812713" y="727308"/>
                  <a:pt x="3805915" y="736842"/>
                  <a:pt x="3816259" y="738468"/>
                </a:cubicBezTo>
                <a:cubicBezTo>
                  <a:pt x="3814080" y="735477"/>
                  <a:pt x="3817074" y="733296"/>
                  <a:pt x="3814893" y="730301"/>
                </a:cubicBezTo>
                <a:close/>
                <a:moveTo>
                  <a:pt x="990243" y="729041"/>
                </a:moveTo>
                <a:cubicBezTo>
                  <a:pt x="991486" y="736400"/>
                  <a:pt x="991486" y="736400"/>
                  <a:pt x="994181" y="734431"/>
                </a:cubicBezTo>
                <a:cubicBezTo>
                  <a:pt x="994904" y="729766"/>
                  <a:pt x="994904" y="729766"/>
                  <a:pt x="990243" y="729041"/>
                </a:cubicBezTo>
                <a:close/>
                <a:moveTo>
                  <a:pt x="1824029" y="727363"/>
                </a:moveTo>
                <a:cubicBezTo>
                  <a:pt x="1823303" y="732030"/>
                  <a:pt x="1821332" y="729333"/>
                  <a:pt x="1829938" y="735449"/>
                </a:cubicBezTo>
                <a:cubicBezTo>
                  <a:pt x="1830661" y="730784"/>
                  <a:pt x="1832631" y="733481"/>
                  <a:pt x="1824029" y="727363"/>
                </a:cubicBezTo>
                <a:close/>
                <a:moveTo>
                  <a:pt x="929611" y="719611"/>
                </a:moveTo>
                <a:cubicBezTo>
                  <a:pt x="928888" y="724275"/>
                  <a:pt x="928160" y="728939"/>
                  <a:pt x="933549" y="725000"/>
                </a:cubicBezTo>
                <a:cubicBezTo>
                  <a:pt x="936246" y="723030"/>
                  <a:pt x="931581" y="722307"/>
                  <a:pt x="929611" y="719611"/>
                </a:cubicBezTo>
                <a:close/>
                <a:moveTo>
                  <a:pt x="3533857" y="718596"/>
                </a:moveTo>
                <a:cubicBezTo>
                  <a:pt x="3533311" y="717848"/>
                  <a:pt x="3531816" y="718937"/>
                  <a:pt x="3527734" y="719622"/>
                </a:cubicBezTo>
                <a:cubicBezTo>
                  <a:pt x="3529913" y="722613"/>
                  <a:pt x="3529913" y="722613"/>
                  <a:pt x="3534272" y="728598"/>
                </a:cubicBezTo>
                <a:cubicBezTo>
                  <a:pt x="3533996" y="721930"/>
                  <a:pt x="3534402" y="719344"/>
                  <a:pt x="3533857" y="718596"/>
                </a:cubicBezTo>
                <a:close/>
                <a:moveTo>
                  <a:pt x="1838228" y="712854"/>
                </a:moveTo>
                <a:cubicBezTo>
                  <a:pt x="1834808" y="719487"/>
                  <a:pt x="1832840" y="716793"/>
                  <a:pt x="1848074" y="726327"/>
                </a:cubicBezTo>
                <a:cubicBezTo>
                  <a:pt x="1851804" y="748403"/>
                  <a:pt x="1855225" y="741771"/>
                  <a:pt x="1833668" y="757525"/>
                </a:cubicBezTo>
                <a:cubicBezTo>
                  <a:pt x="1813562" y="763951"/>
                  <a:pt x="1816258" y="761981"/>
                  <a:pt x="1820196" y="767370"/>
                </a:cubicBezTo>
                <a:cubicBezTo>
                  <a:pt x="1839057" y="753587"/>
                  <a:pt x="1831698" y="754829"/>
                  <a:pt x="1848902" y="767058"/>
                </a:cubicBezTo>
                <a:cubicBezTo>
                  <a:pt x="1852323" y="760427"/>
                  <a:pt x="1851080" y="753067"/>
                  <a:pt x="1854500" y="746433"/>
                </a:cubicBezTo>
                <a:cubicBezTo>
                  <a:pt x="1875848" y="747366"/>
                  <a:pt x="1866728" y="729228"/>
                  <a:pt x="1862790" y="723839"/>
                </a:cubicBezTo>
                <a:cubicBezTo>
                  <a:pt x="1859576" y="713788"/>
                  <a:pt x="1853462" y="722388"/>
                  <a:pt x="1848074" y="726327"/>
                </a:cubicBezTo>
                <a:cubicBezTo>
                  <a:pt x="1844135" y="720937"/>
                  <a:pt x="1842167" y="718245"/>
                  <a:pt x="1838228" y="712854"/>
                </a:cubicBezTo>
                <a:close/>
                <a:moveTo>
                  <a:pt x="3939540" y="712793"/>
                </a:moveTo>
                <a:cubicBezTo>
                  <a:pt x="3939540" y="712793"/>
                  <a:pt x="3939540" y="712793"/>
                  <a:pt x="3936545" y="714974"/>
                </a:cubicBezTo>
                <a:cubicBezTo>
                  <a:pt x="3941718" y="715783"/>
                  <a:pt x="3938723" y="717964"/>
                  <a:pt x="3939540" y="712793"/>
                </a:cubicBezTo>
                <a:close/>
                <a:moveTo>
                  <a:pt x="3401980" y="710458"/>
                </a:moveTo>
                <a:lnTo>
                  <a:pt x="3407187" y="721158"/>
                </a:lnTo>
                <a:lnTo>
                  <a:pt x="3407428" y="722756"/>
                </a:lnTo>
                <a:lnTo>
                  <a:pt x="3404714" y="726787"/>
                </a:lnTo>
                <a:cubicBezTo>
                  <a:pt x="3412067" y="730591"/>
                  <a:pt x="3412067" y="730591"/>
                  <a:pt x="3407708" y="724607"/>
                </a:cubicBezTo>
                <a:lnTo>
                  <a:pt x="3407428" y="722756"/>
                </a:lnTo>
                <a:lnTo>
                  <a:pt x="3407739" y="722293"/>
                </a:lnTo>
                <a:lnTo>
                  <a:pt x="3407187" y="721158"/>
                </a:lnTo>
                <a:lnTo>
                  <a:pt x="3405759" y="711714"/>
                </a:lnTo>
                <a:cubicBezTo>
                  <a:pt x="3405316" y="710319"/>
                  <a:pt x="3404567" y="710865"/>
                  <a:pt x="3401980" y="710458"/>
                </a:cubicBezTo>
                <a:close/>
                <a:moveTo>
                  <a:pt x="1731478" y="708194"/>
                </a:moveTo>
                <a:cubicBezTo>
                  <a:pt x="1718729" y="713375"/>
                  <a:pt x="1710646" y="719281"/>
                  <a:pt x="1725155" y="733481"/>
                </a:cubicBezTo>
                <a:cubicBezTo>
                  <a:pt x="1726606" y="724153"/>
                  <a:pt x="1730027" y="717522"/>
                  <a:pt x="1731478" y="708194"/>
                </a:cubicBezTo>
                <a:close/>
                <a:moveTo>
                  <a:pt x="3784119" y="706917"/>
                </a:moveTo>
                <a:cubicBezTo>
                  <a:pt x="3770784" y="707470"/>
                  <a:pt x="3761805" y="714010"/>
                  <a:pt x="3755563" y="736876"/>
                </a:cubicBezTo>
                <a:cubicBezTo>
                  <a:pt x="3787668" y="718075"/>
                  <a:pt x="3782493" y="717261"/>
                  <a:pt x="3786040" y="728415"/>
                </a:cubicBezTo>
                <a:cubicBezTo>
                  <a:pt x="3789030" y="726237"/>
                  <a:pt x="3789846" y="721065"/>
                  <a:pt x="3789846" y="721065"/>
                </a:cubicBezTo>
                <a:cubicBezTo>
                  <a:pt x="3787668" y="718075"/>
                  <a:pt x="3784119" y="706917"/>
                  <a:pt x="3784119" y="706917"/>
                </a:cubicBezTo>
                <a:close/>
                <a:moveTo>
                  <a:pt x="1870356" y="705911"/>
                </a:moveTo>
                <a:cubicBezTo>
                  <a:pt x="1862996" y="707154"/>
                  <a:pt x="1862996" y="707154"/>
                  <a:pt x="1864966" y="709850"/>
                </a:cubicBezTo>
                <a:cubicBezTo>
                  <a:pt x="1871600" y="713268"/>
                  <a:pt x="1868905" y="715238"/>
                  <a:pt x="1870356" y="705911"/>
                </a:cubicBezTo>
                <a:close/>
                <a:moveTo>
                  <a:pt x="2100023" y="703419"/>
                </a:moveTo>
                <a:cubicBezTo>
                  <a:pt x="2092663" y="704661"/>
                  <a:pt x="2095359" y="702690"/>
                  <a:pt x="2091940" y="709325"/>
                </a:cubicBezTo>
                <a:cubicBezTo>
                  <a:pt x="2101990" y="706112"/>
                  <a:pt x="2099297" y="708081"/>
                  <a:pt x="2100023" y="703419"/>
                </a:cubicBezTo>
                <a:close/>
                <a:moveTo>
                  <a:pt x="3506491" y="703033"/>
                </a:moveTo>
                <a:cubicBezTo>
                  <a:pt x="3505681" y="708205"/>
                  <a:pt x="3505681" y="708205"/>
                  <a:pt x="3505681" y="708205"/>
                </a:cubicBezTo>
                <a:cubicBezTo>
                  <a:pt x="3508672" y="706026"/>
                  <a:pt x="3510850" y="709017"/>
                  <a:pt x="3506491" y="703033"/>
                </a:cubicBezTo>
                <a:close/>
                <a:moveTo>
                  <a:pt x="1989633" y="702967"/>
                </a:moveTo>
                <a:cubicBezTo>
                  <a:pt x="1989050" y="702877"/>
                  <a:pt x="1988867" y="704043"/>
                  <a:pt x="1987157" y="707358"/>
                </a:cubicBezTo>
                <a:cubicBezTo>
                  <a:pt x="1994517" y="706116"/>
                  <a:pt x="1992547" y="703420"/>
                  <a:pt x="2000423" y="714198"/>
                </a:cubicBezTo>
                <a:cubicBezTo>
                  <a:pt x="2003844" y="707567"/>
                  <a:pt x="2005813" y="710260"/>
                  <a:pt x="1994517" y="706116"/>
                </a:cubicBezTo>
                <a:cubicBezTo>
                  <a:pt x="1991201" y="704405"/>
                  <a:pt x="1990216" y="703058"/>
                  <a:pt x="1989633" y="702967"/>
                </a:cubicBezTo>
                <a:close/>
                <a:moveTo>
                  <a:pt x="1772001" y="697181"/>
                </a:moveTo>
                <a:cubicBezTo>
                  <a:pt x="1772001" y="697181"/>
                  <a:pt x="1771327" y="697673"/>
                  <a:pt x="1768996" y="697310"/>
                </a:cubicBezTo>
                <a:cubicBezTo>
                  <a:pt x="1768269" y="701974"/>
                  <a:pt x="1766300" y="699281"/>
                  <a:pt x="1770964" y="700003"/>
                </a:cubicBezTo>
                <a:cubicBezTo>
                  <a:pt x="1771327" y="697673"/>
                  <a:pt x="1772001" y="697181"/>
                  <a:pt x="1772001" y="697181"/>
                </a:cubicBezTo>
                <a:close/>
                <a:moveTo>
                  <a:pt x="3372574" y="695237"/>
                </a:moveTo>
                <a:cubicBezTo>
                  <a:pt x="3387572" y="734690"/>
                  <a:pt x="3383216" y="728708"/>
                  <a:pt x="3390011" y="719176"/>
                </a:cubicBezTo>
                <a:cubicBezTo>
                  <a:pt x="3373389" y="690065"/>
                  <a:pt x="3380737" y="693869"/>
                  <a:pt x="3372574" y="695237"/>
                </a:cubicBezTo>
                <a:close/>
                <a:moveTo>
                  <a:pt x="3896656" y="694791"/>
                </a:moveTo>
                <a:cubicBezTo>
                  <a:pt x="3896656" y="694791"/>
                  <a:pt x="3897201" y="695539"/>
                  <a:pt x="3896794" y="698127"/>
                </a:cubicBezTo>
                <a:cubicBezTo>
                  <a:pt x="3899789" y="695946"/>
                  <a:pt x="3896794" y="698127"/>
                  <a:pt x="3899789" y="695946"/>
                </a:cubicBezTo>
                <a:cubicBezTo>
                  <a:pt x="3897201" y="695539"/>
                  <a:pt x="3896656" y="694791"/>
                  <a:pt x="3896656" y="694791"/>
                </a:cubicBezTo>
                <a:close/>
                <a:moveTo>
                  <a:pt x="3911862" y="692875"/>
                </a:moveTo>
                <a:cubicBezTo>
                  <a:pt x="3911488" y="693147"/>
                  <a:pt x="3912034" y="693896"/>
                  <a:pt x="3913124" y="695393"/>
                </a:cubicBezTo>
                <a:cubicBezTo>
                  <a:pt x="3916115" y="693214"/>
                  <a:pt x="3915302" y="698384"/>
                  <a:pt x="3916115" y="693214"/>
                </a:cubicBezTo>
                <a:cubicBezTo>
                  <a:pt x="3913529" y="692807"/>
                  <a:pt x="3912236" y="692603"/>
                  <a:pt x="3911862" y="692875"/>
                </a:cubicBezTo>
                <a:close/>
                <a:moveTo>
                  <a:pt x="3694358" y="692147"/>
                </a:moveTo>
                <a:cubicBezTo>
                  <a:pt x="3694358" y="692147"/>
                  <a:pt x="3693610" y="692694"/>
                  <a:pt x="3693203" y="695281"/>
                </a:cubicBezTo>
                <a:cubicBezTo>
                  <a:pt x="3691022" y="692287"/>
                  <a:pt x="3693203" y="695281"/>
                  <a:pt x="3691022" y="692287"/>
                </a:cubicBezTo>
                <a:cubicBezTo>
                  <a:pt x="3693609" y="692693"/>
                  <a:pt x="3694358" y="692147"/>
                  <a:pt x="3694358" y="692147"/>
                </a:cubicBezTo>
                <a:close/>
                <a:moveTo>
                  <a:pt x="1755730" y="690470"/>
                </a:moveTo>
                <a:cubicBezTo>
                  <a:pt x="1753034" y="692441"/>
                  <a:pt x="1748371" y="691713"/>
                  <a:pt x="1748371" y="691713"/>
                </a:cubicBezTo>
                <a:cubicBezTo>
                  <a:pt x="1750341" y="694409"/>
                  <a:pt x="1749613" y="699072"/>
                  <a:pt x="1755002" y="695134"/>
                </a:cubicBezTo>
                <a:cubicBezTo>
                  <a:pt x="1755002" y="695134"/>
                  <a:pt x="1753034" y="692441"/>
                  <a:pt x="1755730" y="690470"/>
                </a:cubicBezTo>
                <a:close/>
                <a:moveTo>
                  <a:pt x="3569799" y="690128"/>
                </a:moveTo>
                <a:cubicBezTo>
                  <a:pt x="3569425" y="690400"/>
                  <a:pt x="3569221" y="691692"/>
                  <a:pt x="3568815" y="694277"/>
                </a:cubicBezTo>
                <a:cubicBezTo>
                  <a:pt x="3573987" y="695092"/>
                  <a:pt x="3570996" y="697271"/>
                  <a:pt x="3571807" y="692099"/>
                </a:cubicBezTo>
                <a:cubicBezTo>
                  <a:pt x="3570717" y="690603"/>
                  <a:pt x="3570173" y="689855"/>
                  <a:pt x="3569799" y="690128"/>
                </a:cubicBezTo>
                <a:close/>
                <a:moveTo>
                  <a:pt x="1806513" y="686429"/>
                </a:moveTo>
                <a:cubicBezTo>
                  <a:pt x="1789102" y="690885"/>
                  <a:pt x="1782263" y="704149"/>
                  <a:pt x="1775422" y="717416"/>
                </a:cubicBezTo>
                <a:cubicBezTo>
                  <a:pt x="1759977" y="724568"/>
                  <a:pt x="1762674" y="722597"/>
                  <a:pt x="1766612" y="727986"/>
                </a:cubicBezTo>
                <a:cubicBezTo>
                  <a:pt x="1776145" y="712752"/>
                  <a:pt x="1774177" y="710059"/>
                  <a:pt x="1787755" y="745605"/>
                </a:cubicBezTo>
                <a:cubicBezTo>
                  <a:pt x="1794078" y="720318"/>
                  <a:pt x="1798948" y="704356"/>
                  <a:pt x="1806513" y="686429"/>
                </a:cubicBezTo>
                <a:close/>
                <a:moveTo>
                  <a:pt x="3836699" y="680071"/>
                </a:moveTo>
                <a:cubicBezTo>
                  <a:pt x="3836699" y="680071"/>
                  <a:pt x="3835951" y="680615"/>
                  <a:pt x="3833365" y="680207"/>
                </a:cubicBezTo>
                <a:cubicBezTo>
                  <a:pt x="3833365" y="680207"/>
                  <a:pt x="3833365" y="680207"/>
                  <a:pt x="3835546" y="683202"/>
                </a:cubicBezTo>
                <a:cubicBezTo>
                  <a:pt x="3835951" y="680615"/>
                  <a:pt x="3836699" y="680071"/>
                  <a:pt x="3836699" y="680071"/>
                </a:cubicBezTo>
                <a:close/>
                <a:moveTo>
                  <a:pt x="3426658" y="679885"/>
                </a:moveTo>
                <a:cubicBezTo>
                  <a:pt x="3425911" y="680432"/>
                  <a:pt x="3424959" y="682270"/>
                  <a:pt x="3421561" y="687036"/>
                </a:cubicBezTo>
                <a:cubicBezTo>
                  <a:pt x="3426733" y="687847"/>
                  <a:pt x="3428913" y="690841"/>
                  <a:pt x="3430540" y="680496"/>
                </a:cubicBezTo>
                <a:cubicBezTo>
                  <a:pt x="3427952" y="680090"/>
                  <a:pt x="3427407" y="679342"/>
                  <a:pt x="3426658" y="679885"/>
                </a:cubicBezTo>
                <a:close/>
                <a:moveTo>
                  <a:pt x="3884837" y="679595"/>
                </a:moveTo>
                <a:lnTo>
                  <a:pt x="3883717" y="680172"/>
                </a:lnTo>
                <a:lnTo>
                  <a:pt x="3883359" y="679646"/>
                </a:lnTo>
                <a:close/>
                <a:moveTo>
                  <a:pt x="3549894" y="673771"/>
                </a:moveTo>
                <a:lnTo>
                  <a:pt x="3541587" y="682052"/>
                </a:lnTo>
                <a:lnTo>
                  <a:pt x="3540641" y="681376"/>
                </a:lnTo>
                <a:lnTo>
                  <a:pt x="3540865" y="680859"/>
                </a:lnTo>
                <a:close/>
                <a:moveTo>
                  <a:pt x="3922975" y="672760"/>
                </a:moveTo>
                <a:cubicBezTo>
                  <a:pt x="3924541" y="673338"/>
                  <a:pt x="3928216" y="675240"/>
                  <a:pt x="3934072" y="680136"/>
                </a:cubicBezTo>
                <a:cubicBezTo>
                  <a:pt x="3937876" y="672782"/>
                  <a:pt x="3940056" y="675776"/>
                  <a:pt x="3924539" y="673337"/>
                </a:cubicBezTo>
                <a:cubicBezTo>
                  <a:pt x="3921954" y="672931"/>
                  <a:pt x="3921409" y="672183"/>
                  <a:pt x="3922975" y="672760"/>
                </a:cubicBezTo>
                <a:close/>
                <a:moveTo>
                  <a:pt x="1911281" y="669285"/>
                </a:moveTo>
                <a:cubicBezTo>
                  <a:pt x="1910698" y="669194"/>
                  <a:pt x="1909168" y="671345"/>
                  <a:pt x="1906110" y="675646"/>
                </a:cubicBezTo>
                <a:cubicBezTo>
                  <a:pt x="1899065" y="705597"/>
                  <a:pt x="1896577" y="690880"/>
                  <a:pt x="1907875" y="695027"/>
                </a:cubicBezTo>
                <a:cubicBezTo>
                  <a:pt x="1901965" y="686941"/>
                  <a:pt x="1898547" y="693576"/>
                  <a:pt x="1910776" y="676372"/>
                </a:cubicBezTo>
                <a:cubicBezTo>
                  <a:pt x="1911501" y="671708"/>
                  <a:pt x="1911864" y="669376"/>
                  <a:pt x="1911281" y="669285"/>
                </a:cubicBezTo>
                <a:close/>
                <a:moveTo>
                  <a:pt x="1774072" y="664663"/>
                </a:moveTo>
                <a:cubicBezTo>
                  <a:pt x="1772725" y="665647"/>
                  <a:pt x="1771559" y="665466"/>
                  <a:pt x="1773128" y="666903"/>
                </a:cubicBezTo>
                <a:lnTo>
                  <a:pt x="1774453" y="667948"/>
                </a:lnTo>
                <a:lnTo>
                  <a:pt x="1775730" y="678952"/>
                </a:lnTo>
                <a:cubicBezTo>
                  <a:pt x="1776871" y="681219"/>
                  <a:pt x="1779876" y="681089"/>
                  <a:pt x="1788583" y="678861"/>
                </a:cubicBezTo>
                <a:cubicBezTo>
                  <a:pt x="1783790" y="675130"/>
                  <a:pt x="1780318" y="672500"/>
                  <a:pt x="1777848" y="670623"/>
                </a:cubicBezTo>
                <a:lnTo>
                  <a:pt x="1774453" y="667948"/>
                </a:lnTo>
                <a:close/>
                <a:moveTo>
                  <a:pt x="1955132" y="652224"/>
                </a:moveTo>
                <a:cubicBezTo>
                  <a:pt x="1946788" y="652119"/>
                  <a:pt x="1942125" y="651394"/>
                  <a:pt x="1941697" y="652224"/>
                </a:cubicBezTo>
                <a:cubicBezTo>
                  <a:pt x="1941270" y="653052"/>
                  <a:pt x="1945079" y="655437"/>
                  <a:pt x="1953681" y="661552"/>
                </a:cubicBezTo>
                <a:cubicBezTo>
                  <a:pt x="1966428" y="656367"/>
                  <a:pt x="1968398" y="659063"/>
                  <a:pt x="1955132" y="652224"/>
                </a:cubicBezTo>
                <a:close/>
                <a:moveTo>
                  <a:pt x="929197" y="645507"/>
                </a:moveTo>
                <a:cubicBezTo>
                  <a:pt x="925777" y="652141"/>
                  <a:pt x="925777" y="652141"/>
                  <a:pt x="932409" y="655562"/>
                </a:cubicBezTo>
                <a:cubicBezTo>
                  <a:pt x="935828" y="648927"/>
                  <a:pt x="937798" y="651624"/>
                  <a:pt x="929197" y="645507"/>
                </a:cubicBezTo>
                <a:close/>
                <a:moveTo>
                  <a:pt x="941814" y="637320"/>
                </a:moveTo>
                <a:cubicBezTo>
                  <a:pt x="941814" y="637320"/>
                  <a:pt x="942307" y="637994"/>
                  <a:pt x="941945" y="640326"/>
                </a:cubicBezTo>
                <a:cubicBezTo>
                  <a:pt x="943914" y="643019"/>
                  <a:pt x="943914" y="643019"/>
                  <a:pt x="944638" y="638358"/>
                </a:cubicBezTo>
                <a:cubicBezTo>
                  <a:pt x="942307" y="637994"/>
                  <a:pt x="941814" y="637320"/>
                  <a:pt x="941814" y="637320"/>
                </a:cubicBezTo>
                <a:close/>
                <a:moveTo>
                  <a:pt x="3408188" y="637234"/>
                </a:moveTo>
                <a:cubicBezTo>
                  <a:pt x="3424258" y="653014"/>
                  <a:pt x="3435966" y="662802"/>
                  <a:pt x="3449859" y="675584"/>
                </a:cubicBezTo>
                <a:cubicBezTo>
                  <a:pt x="3452555" y="641559"/>
                  <a:pt x="3452555" y="641559"/>
                  <a:pt x="3492566" y="639896"/>
                </a:cubicBezTo>
                <a:cubicBezTo>
                  <a:pt x="3478970" y="658964"/>
                  <a:pt x="3485768" y="649430"/>
                  <a:pt x="3467004" y="667680"/>
                </a:cubicBezTo>
                <a:cubicBezTo>
                  <a:pt x="3544287" y="648024"/>
                  <a:pt x="3522785" y="649948"/>
                  <a:pt x="3527957" y="650757"/>
                </a:cubicBezTo>
                <a:cubicBezTo>
                  <a:pt x="3536951" y="669397"/>
                  <a:pt x="3539611" y="677766"/>
                  <a:pt x="3540397" y="681202"/>
                </a:cubicBezTo>
                <a:lnTo>
                  <a:pt x="3540641" y="681376"/>
                </a:lnTo>
                <a:lnTo>
                  <a:pt x="3533979" y="696753"/>
                </a:lnTo>
                <a:cubicBezTo>
                  <a:pt x="3569888" y="670597"/>
                  <a:pt x="3558729" y="674144"/>
                  <a:pt x="3580229" y="672226"/>
                </a:cubicBezTo>
                <a:cubicBezTo>
                  <a:pt x="3591389" y="668680"/>
                  <a:pt x="3591389" y="668680"/>
                  <a:pt x="3581043" y="667051"/>
                </a:cubicBezTo>
                <a:cubicBezTo>
                  <a:pt x="3568797" y="669102"/>
                  <a:pt x="3558794" y="669517"/>
                  <a:pt x="3550972" y="672925"/>
                </a:cubicBezTo>
                <a:lnTo>
                  <a:pt x="3549894" y="673771"/>
                </a:lnTo>
                <a:lnTo>
                  <a:pt x="3553321" y="670356"/>
                </a:lnTo>
                <a:cubicBezTo>
                  <a:pt x="3556389" y="659532"/>
                  <a:pt x="3537756" y="651635"/>
                  <a:pt x="3536122" y="649392"/>
                </a:cubicBezTo>
                <a:cubicBezTo>
                  <a:pt x="3542107" y="645033"/>
                  <a:pt x="3542918" y="639861"/>
                  <a:pt x="3578309" y="650723"/>
                </a:cubicBezTo>
                <a:cubicBezTo>
                  <a:pt x="3571253" y="678764"/>
                  <a:pt x="3601991" y="651793"/>
                  <a:pt x="3643367" y="658296"/>
                </a:cubicBezTo>
                <a:cubicBezTo>
                  <a:pt x="3643109" y="676809"/>
                  <a:pt x="3614807" y="688257"/>
                  <a:pt x="3633061" y="707025"/>
                </a:cubicBezTo>
                <a:cubicBezTo>
                  <a:pt x="3616471" y="728267"/>
                  <a:pt x="3578048" y="669232"/>
                  <a:pt x="3618649" y="731259"/>
                </a:cubicBezTo>
                <a:cubicBezTo>
                  <a:pt x="3627628" y="724719"/>
                  <a:pt x="3633613" y="720359"/>
                  <a:pt x="3639598" y="716000"/>
                </a:cubicBezTo>
                <a:lnTo>
                  <a:pt x="3648583" y="728249"/>
                </a:lnTo>
                <a:lnTo>
                  <a:pt x="3648589" y="728346"/>
                </a:lnTo>
                <a:cubicBezTo>
                  <a:pt x="3648964" y="731220"/>
                  <a:pt x="3649782" y="733916"/>
                  <a:pt x="3651528" y="735722"/>
                </a:cubicBezTo>
                <a:lnTo>
                  <a:pt x="3655165" y="736596"/>
                </a:lnTo>
                <a:lnTo>
                  <a:pt x="3655229" y="736675"/>
                </a:lnTo>
                <a:cubicBezTo>
                  <a:pt x="3657783" y="739395"/>
                  <a:pt x="3658530" y="738850"/>
                  <a:pt x="3660025" y="737762"/>
                </a:cubicBezTo>
                <a:lnTo>
                  <a:pt x="3655165" y="736596"/>
                </a:lnTo>
                <a:lnTo>
                  <a:pt x="3649726" y="729806"/>
                </a:lnTo>
                <a:lnTo>
                  <a:pt x="3648583" y="728249"/>
                </a:lnTo>
                <a:lnTo>
                  <a:pt x="3647763" y="714635"/>
                </a:lnTo>
                <a:cubicBezTo>
                  <a:pt x="3655374" y="699932"/>
                  <a:pt x="3644215" y="703478"/>
                  <a:pt x="3719063" y="699342"/>
                </a:cubicBezTo>
                <a:cubicBezTo>
                  <a:pt x="3763430" y="703666"/>
                  <a:pt x="3739491" y="721103"/>
                  <a:pt x="3766425" y="701486"/>
                </a:cubicBezTo>
                <a:cubicBezTo>
                  <a:pt x="3734579" y="701783"/>
                  <a:pt x="3747917" y="701229"/>
                  <a:pt x="3719063" y="699342"/>
                </a:cubicBezTo>
                <a:cubicBezTo>
                  <a:pt x="3726931" y="666131"/>
                  <a:pt x="3726931" y="666131"/>
                  <a:pt x="3770488" y="675628"/>
                </a:cubicBezTo>
                <a:cubicBezTo>
                  <a:pt x="3779087" y="709440"/>
                  <a:pt x="3769949" y="714088"/>
                  <a:pt x="3814380" y="699008"/>
                </a:cubicBezTo>
                <a:lnTo>
                  <a:pt x="3818484" y="697615"/>
                </a:lnTo>
                <a:lnTo>
                  <a:pt x="3819770" y="699270"/>
                </a:lnTo>
                <a:lnTo>
                  <a:pt x="3823189" y="696018"/>
                </a:lnTo>
                <a:lnTo>
                  <a:pt x="3836909" y="691363"/>
                </a:lnTo>
                <a:cubicBezTo>
                  <a:pt x="3834731" y="688373"/>
                  <a:pt x="3834390" y="686333"/>
                  <a:pt x="3832622" y="687047"/>
                </a:cubicBezTo>
                <a:lnTo>
                  <a:pt x="3823189" y="696018"/>
                </a:lnTo>
                <a:lnTo>
                  <a:pt x="3818484" y="697615"/>
                </a:lnTo>
                <a:lnTo>
                  <a:pt x="3810678" y="687572"/>
                </a:lnTo>
                <a:cubicBezTo>
                  <a:pt x="3807579" y="684104"/>
                  <a:pt x="3804106" y="680908"/>
                  <a:pt x="3799340" y="677511"/>
                </a:cubicBezTo>
                <a:cubicBezTo>
                  <a:pt x="3806949" y="662808"/>
                  <a:pt x="3818107" y="659259"/>
                  <a:pt x="3834992" y="669863"/>
                </a:cubicBezTo>
                <a:cubicBezTo>
                  <a:pt x="3834992" y="669863"/>
                  <a:pt x="3838795" y="662510"/>
                  <a:pt x="3844777" y="658153"/>
                </a:cubicBezTo>
                <a:cubicBezTo>
                  <a:pt x="3862124" y="648955"/>
                  <a:pt x="3860643" y="645741"/>
                  <a:pt x="3869851" y="659857"/>
                </a:cubicBezTo>
                <a:lnTo>
                  <a:pt x="3883359" y="679646"/>
                </a:lnTo>
                <a:lnTo>
                  <a:pt x="3882638" y="679672"/>
                </a:lnTo>
                <a:lnTo>
                  <a:pt x="3877204" y="680139"/>
                </a:lnTo>
                <a:lnTo>
                  <a:pt x="3872283" y="677049"/>
                </a:lnTo>
                <a:cubicBezTo>
                  <a:pt x="3870990" y="676846"/>
                  <a:pt x="3870787" y="678139"/>
                  <a:pt x="3870382" y="680725"/>
                </a:cubicBezTo>
                <a:lnTo>
                  <a:pt x="3877204" y="680139"/>
                </a:lnTo>
                <a:lnTo>
                  <a:pt x="3880726" y="682351"/>
                </a:lnTo>
                <a:cubicBezTo>
                  <a:pt x="3886304" y="680579"/>
                  <a:pt x="3889094" y="679693"/>
                  <a:pt x="3887801" y="679490"/>
                </a:cubicBezTo>
                <a:lnTo>
                  <a:pt x="3884837" y="679595"/>
                </a:lnTo>
                <a:lnTo>
                  <a:pt x="3889126" y="677379"/>
                </a:lnTo>
                <a:cubicBezTo>
                  <a:pt x="3888614" y="674317"/>
                  <a:pt x="3885751" y="667242"/>
                  <a:pt x="3880431" y="650509"/>
                </a:cubicBezTo>
                <a:cubicBezTo>
                  <a:pt x="3891589" y="646960"/>
                  <a:pt x="3884235" y="643155"/>
                  <a:pt x="3913384" y="676884"/>
                </a:cubicBezTo>
                <a:cubicBezTo>
                  <a:pt x="3914196" y="671715"/>
                  <a:pt x="3915010" y="666540"/>
                  <a:pt x="3918816" y="659190"/>
                </a:cubicBezTo>
                <a:cubicBezTo>
                  <a:pt x="3959932" y="684203"/>
                  <a:pt x="3953947" y="688562"/>
                  <a:pt x="3971089" y="680653"/>
                </a:cubicBezTo>
                <a:cubicBezTo>
                  <a:pt x="3965917" y="679843"/>
                  <a:pt x="3981173" y="700788"/>
                  <a:pt x="3970829" y="699162"/>
                </a:cubicBezTo>
                <a:cubicBezTo>
                  <a:pt x="3976001" y="699973"/>
                  <a:pt x="3970829" y="699162"/>
                  <a:pt x="3995875" y="708398"/>
                </a:cubicBezTo>
                <a:cubicBezTo>
                  <a:pt x="3963256" y="764220"/>
                  <a:pt x="4029677" y="779956"/>
                  <a:pt x="3998939" y="806927"/>
                </a:cubicBezTo>
                <a:cubicBezTo>
                  <a:pt x="3986973" y="815643"/>
                  <a:pt x="4020513" y="905709"/>
                  <a:pt x="3986266" y="971876"/>
                </a:cubicBezTo>
                <a:cubicBezTo>
                  <a:pt x="3982460" y="979226"/>
                  <a:pt x="4001820" y="1024666"/>
                  <a:pt x="4000747" y="1048345"/>
                </a:cubicBezTo>
                <a:cubicBezTo>
                  <a:pt x="3998861" y="1077199"/>
                  <a:pt x="3986631" y="1104426"/>
                  <a:pt x="3981757" y="1135456"/>
                </a:cubicBezTo>
                <a:cubicBezTo>
                  <a:pt x="3999451" y="1140889"/>
                  <a:pt x="4004366" y="1160211"/>
                  <a:pt x="4003292" y="1183890"/>
                </a:cubicBezTo>
                <a:cubicBezTo>
                  <a:pt x="3995980" y="1230439"/>
                  <a:pt x="4015300" y="1225526"/>
                  <a:pt x="3983452" y="1225821"/>
                </a:cubicBezTo>
                <a:cubicBezTo>
                  <a:pt x="3984821" y="1233984"/>
                  <a:pt x="3982642" y="1230994"/>
                  <a:pt x="4001965" y="1226079"/>
                </a:cubicBezTo>
                <a:cubicBezTo>
                  <a:pt x="4002038" y="1326786"/>
                  <a:pt x="3993319" y="1314816"/>
                  <a:pt x="4006397" y="1332771"/>
                </a:cubicBezTo>
                <a:cubicBezTo>
                  <a:pt x="4017292" y="1347731"/>
                  <a:pt x="4002329" y="1358630"/>
                  <a:pt x="3992541" y="1370343"/>
                </a:cubicBezTo>
                <a:cubicBezTo>
                  <a:pt x="3999890" y="1374150"/>
                  <a:pt x="4007243" y="1377953"/>
                  <a:pt x="4014596" y="1381758"/>
                </a:cubicBezTo>
                <a:cubicBezTo>
                  <a:pt x="4004249" y="1380134"/>
                  <a:pt x="4032325" y="1437541"/>
                  <a:pt x="4028004" y="1481911"/>
                </a:cubicBezTo>
                <a:cubicBezTo>
                  <a:pt x="4023127" y="1512944"/>
                  <a:pt x="4065056" y="1532781"/>
                  <a:pt x="4058851" y="1606002"/>
                </a:cubicBezTo>
                <a:cubicBezTo>
                  <a:pt x="4052088" y="1665888"/>
                  <a:pt x="4071113" y="1629128"/>
                  <a:pt x="4064611" y="1670504"/>
                </a:cubicBezTo>
                <a:cubicBezTo>
                  <a:pt x="4065426" y="1665333"/>
                  <a:pt x="4064611" y="1670504"/>
                  <a:pt x="4057815" y="1680035"/>
                </a:cubicBezTo>
                <a:cubicBezTo>
                  <a:pt x="4062984" y="1680848"/>
                  <a:pt x="4065979" y="1678667"/>
                  <a:pt x="4071149" y="1679483"/>
                </a:cubicBezTo>
                <a:cubicBezTo>
                  <a:pt x="4084227" y="1697438"/>
                  <a:pt x="4077985" y="1720304"/>
                  <a:pt x="4094054" y="1736080"/>
                </a:cubicBezTo>
                <a:cubicBezTo>
                  <a:pt x="4098413" y="1742065"/>
                  <a:pt x="4098969" y="1755403"/>
                  <a:pt x="4083453" y="1752962"/>
                </a:cubicBezTo>
                <a:cubicBezTo>
                  <a:pt x="4081827" y="1763305"/>
                  <a:pt x="4079386" y="1778821"/>
                  <a:pt x="4079386" y="1778821"/>
                </a:cubicBezTo>
                <a:cubicBezTo>
                  <a:pt x="4115589" y="1784513"/>
                  <a:pt x="4097119" y="1834606"/>
                  <a:pt x="4099298" y="1837597"/>
                </a:cubicBezTo>
                <a:cubicBezTo>
                  <a:pt x="4131438" y="1869152"/>
                  <a:pt x="4097742" y="1948650"/>
                  <a:pt x="4122532" y="1976393"/>
                </a:cubicBezTo>
                <a:cubicBezTo>
                  <a:pt x="4155227" y="2021280"/>
                  <a:pt x="4133174" y="2009864"/>
                  <a:pt x="4103542" y="2063504"/>
                </a:cubicBezTo>
                <a:cubicBezTo>
                  <a:pt x="4117693" y="2057780"/>
                  <a:pt x="4128849" y="2054236"/>
                  <a:pt x="4137015" y="2052866"/>
                </a:cubicBezTo>
                <a:cubicBezTo>
                  <a:pt x="4147912" y="2067826"/>
                  <a:pt x="4146283" y="2078172"/>
                  <a:pt x="4131322" y="2089069"/>
                </a:cubicBezTo>
                <a:cubicBezTo>
                  <a:pt x="4086434" y="2121764"/>
                  <a:pt x="4094048" y="2107059"/>
                  <a:pt x="4107421" y="2156860"/>
                </a:cubicBezTo>
                <a:cubicBezTo>
                  <a:pt x="4108231" y="2151689"/>
                  <a:pt x="4104429" y="2159040"/>
                  <a:pt x="4101435" y="2161220"/>
                </a:cubicBezTo>
                <a:cubicBezTo>
                  <a:pt x="4099255" y="2158226"/>
                  <a:pt x="4099255" y="2158226"/>
                  <a:pt x="4096264" y="2160405"/>
                </a:cubicBezTo>
                <a:cubicBezTo>
                  <a:pt x="4104429" y="2159040"/>
                  <a:pt x="4102249" y="2156045"/>
                  <a:pt x="4109896" y="2191697"/>
                </a:cubicBezTo>
                <a:cubicBezTo>
                  <a:pt x="4061723" y="2194729"/>
                  <a:pt x="4065526" y="2187375"/>
                  <a:pt x="4078348" y="2223837"/>
                </a:cubicBezTo>
                <a:cubicBezTo>
                  <a:pt x="4071549" y="2233371"/>
                  <a:pt x="4076718" y="2234184"/>
                  <a:pt x="4059837" y="2223577"/>
                </a:cubicBezTo>
                <a:cubicBezTo>
                  <a:pt x="4062050" y="2276924"/>
                  <a:pt x="4074022" y="2268204"/>
                  <a:pt x="4004607" y="2254649"/>
                </a:cubicBezTo>
                <a:cubicBezTo>
                  <a:pt x="3944205" y="2284903"/>
                  <a:pt x="3956990" y="2271013"/>
                  <a:pt x="3943944" y="2303412"/>
                </a:cubicBezTo>
                <a:cubicBezTo>
                  <a:pt x="3949117" y="2304222"/>
                  <a:pt x="3936854" y="2281096"/>
                  <a:pt x="3906375" y="2289554"/>
                </a:cubicBezTo>
                <a:cubicBezTo>
                  <a:pt x="3904454" y="2268056"/>
                  <a:pt x="3905822" y="2276220"/>
                  <a:pt x="3892745" y="2258265"/>
                </a:cubicBezTo>
                <a:cubicBezTo>
                  <a:pt x="3892485" y="2276774"/>
                  <a:pt x="3890858" y="2287118"/>
                  <a:pt x="3891412" y="2300454"/>
                </a:cubicBezTo>
                <a:cubicBezTo>
                  <a:pt x="3870984" y="2278693"/>
                  <a:pt x="3879147" y="2277329"/>
                  <a:pt x="3843241" y="2303482"/>
                </a:cubicBezTo>
                <a:cubicBezTo>
                  <a:pt x="3853325" y="2323617"/>
                  <a:pt x="3867472" y="2317890"/>
                  <a:pt x="3778772" y="2359599"/>
                </a:cubicBezTo>
                <a:cubicBezTo>
                  <a:pt x="3762203" y="2313274"/>
                  <a:pt x="3753179" y="2323282"/>
                  <a:pt x="3739368" y="2332910"/>
                </a:cubicBezTo>
                <a:lnTo>
                  <a:pt x="3726586" y="2338874"/>
                </a:lnTo>
                <a:lnTo>
                  <a:pt x="3726497" y="2338133"/>
                </a:lnTo>
                <a:lnTo>
                  <a:pt x="3723506" y="2340311"/>
                </a:lnTo>
                <a:lnTo>
                  <a:pt x="3726586" y="2338874"/>
                </a:lnTo>
                <a:lnTo>
                  <a:pt x="3728074" y="2351299"/>
                </a:lnTo>
                <a:cubicBezTo>
                  <a:pt x="3729981" y="2353916"/>
                  <a:pt x="3734406" y="2355274"/>
                  <a:pt x="3744749" y="2356900"/>
                </a:cubicBezTo>
                <a:cubicBezTo>
                  <a:pt x="3690368" y="2433149"/>
                  <a:pt x="3717037" y="2432045"/>
                  <a:pt x="3666279" y="2620157"/>
                </a:cubicBezTo>
                <a:cubicBezTo>
                  <a:pt x="3661106" y="2619342"/>
                  <a:pt x="3658112" y="2621523"/>
                  <a:pt x="3652941" y="2620707"/>
                </a:cubicBezTo>
                <a:cubicBezTo>
                  <a:pt x="3654308" y="2628876"/>
                  <a:pt x="3652127" y="2625882"/>
                  <a:pt x="3666279" y="2620157"/>
                </a:cubicBezTo>
                <a:cubicBezTo>
                  <a:pt x="3666758" y="2625532"/>
                  <a:pt x="3667306" y="2629427"/>
                  <a:pt x="3667694" y="2632220"/>
                </a:cubicBezTo>
                <a:lnTo>
                  <a:pt x="3668096" y="2636911"/>
                </a:lnTo>
                <a:lnTo>
                  <a:pt x="3666903" y="2637706"/>
                </a:lnTo>
                <a:lnTo>
                  <a:pt x="3660846" y="2637852"/>
                </a:lnTo>
                <a:cubicBezTo>
                  <a:pt x="3661937" y="2639349"/>
                  <a:pt x="3661734" y="2640641"/>
                  <a:pt x="3662755" y="2640471"/>
                </a:cubicBezTo>
                <a:lnTo>
                  <a:pt x="3666903" y="2637706"/>
                </a:lnTo>
                <a:lnTo>
                  <a:pt x="3668162" y="2637676"/>
                </a:lnTo>
                <a:lnTo>
                  <a:pt x="3668096" y="2636911"/>
                </a:lnTo>
                <a:lnTo>
                  <a:pt x="3672005" y="2634305"/>
                </a:lnTo>
                <a:cubicBezTo>
                  <a:pt x="3673368" y="2642468"/>
                  <a:pt x="3678838" y="2675129"/>
                  <a:pt x="3666314" y="2670509"/>
                </a:cubicBezTo>
                <a:cubicBezTo>
                  <a:pt x="3671486" y="2671320"/>
                  <a:pt x="3673406" y="2692823"/>
                  <a:pt x="3651908" y="2694744"/>
                </a:cubicBezTo>
                <a:cubicBezTo>
                  <a:pt x="3641009" y="2679781"/>
                  <a:pt x="3646180" y="2680596"/>
                  <a:pt x="3640195" y="2684955"/>
                </a:cubicBezTo>
                <a:cubicBezTo>
                  <a:pt x="3657077" y="2695556"/>
                  <a:pt x="3664985" y="2712699"/>
                  <a:pt x="3664170" y="2717870"/>
                </a:cubicBezTo>
                <a:cubicBezTo>
                  <a:pt x="3638122" y="2833020"/>
                  <a:pt x="3658072" y="2942150"/>
                  <a:pt x="3630031" y="2935094"/>
                </a:cubicBezTo>
                <a:cubicBezTo>
                  <a:pt x="3606609" y="2915515"/>
                  <a:pt x="3609601" y="2913336"/>
                  <a:pt x="3599813" y="2925043"/>
                </a:cubicBezTo>
                <a:cubicBezTo>
                  <a:pt x="3599813" y="2925043"/>
                  <a:pt x="3607162" y="2928849"/>
                  <a:pt x="3606352" y="2934022"/>
                </a:cubicBezTo>
                <a:cubicBezTo>
                  <a:pt x="3609895" y="2945178"/>
                  <a:pt x="3620795" y="2960142"/>
                  <a:pt x="3599294" y="2962066"/>
                </a:cubicBezTo>
                <a:cubicBezTo>
                  <a:pt x="3604465" y="2962875"/>
                  <a:pt x="3596563" y="2945734"/>
                  <a:pt x="3584593" y="2954453"/>
                </a:cubicBezTo>
                <a:cubicBezTo>
                  <a:pt x="3554371" y="2944404"/>
                  <a:pt x="3582930" y="2914441"/>
                  <a:pt x="3566860" y="2898668"/>
                </a:cubicBezTo>
                <a:cubicBezTo>
                  <a:pt x="3531245" y="2956665"/>
                  <a:pt x="3530692" y="2943330"/>
                  <a:pt x="3569629" y="2965352"/>
                </a:cubicBezTo>
                <a:cubicBezTo>
                  <a:pt x="3559026" y="2982230"/>
                  <a:pt x="3536970" y="2970816"/>
                  <a:pt x="3526365" y="2987700"/>
                </a:cubicBezTo>
                <a:cubicBezTo>
                  <a:pt x="3523374" y="2989878"/>
                  <a:pt x="3511668" y="2980089"/>
                  <a:pt x="3513288" y="2969745"/>
                </a:cubicBezTo>
                <a:cubicBezTo>
                  <a:pt x="3511925" y="2961583"/>
                  <a:pt x="3522527" y="2944696"/>
                  <a:pt x="3504019" y="2944438"/>
                </a:cubicBezTo>
                <a:lnTo>
                  <a:pt x="3502181" y="2944226"/>
                </a:lnTo>
                <a:lnTo>
                  <a:pt x="3501636" y="2942740"/>
                </a:lnTo>
                <a:lnTo>
                  <a:pt x="3496149" y="2943530"/>
                </a:lnTo>
                <a:lnTo>
                  <a:pt x="3482302" y="2941934"/>
                </a:lnTo>
                <a:cubicBezTo>
                  <a:pt x="3467475" y="2939853"/>
                  <a:pt x="3470946" y="2939901"/>
                  <a:pt x="3471362" y="2949905"/>
                </a:cubicBezTo>
                <a:cubicBezTo>
                  <a:pt x="3481022" y="2947448"/>
                  <a:pt x="3487809" y="2945368"/>
                  <a:pt x="3492570" y="2944047"/>
                </a:cubicBezTo>
                <a:lnTo>
                  <a:pt x="3496149" y="2943530"/>
                </a:lnTo>
                <a:lnTo>
                  <a:pt x="3502181" y="2944226"/>
                </a:lnTo>
                <a:lnTo>
                  <a:pt x="3503664" y="2948275"/>
                </a:lnTo>
                <a:cubicBezTo>
                  <a:pt x="3503734" y="2951516"/>
                  <a:pt x="3503482" y="2956280"/>
                  <a:pt x="3503759" y="2962948"/>
                </a:cubicBezTo>
                <a:cubicBezTo>
                  <a:pt x="3467295" y="2975764"/>
                  <a:pt x="3467295" y="2975764"/>
                  <a:pt x="3443874" y="2956184"/>
                </a:cubicBezTo>
                <a:cubicBezTo>
                  <a:pt x="3423222" y="3003288"/>
                  <a:pt x="3431386" y="3001920"/>
                  <a:pt x="3411218" y="2961654"/>
                </a:cubicBezTo>
                <a:cubicBezTo>
                  <a:pt x="3412841" y="2951307"/>
                  <a:pt x="3415283" y="2935792"/>
                  <a:pt x="3392969" y="2942885"/>
                </a:cubicBezTo>
                <a:cubicBezTo>
                  <a:pt x="3415575" y="2967636"/>
                  <a:pt x="3412029" y="2956482"/>
                  <a:pt x="3395442" y="2977723"/>
                </a:cubicBezTo>
                <a:cubicBezTo>
                  <a:pt x="3390547" y="2983578"/>
                  <a:pt x="3385717" y="2984807"/>
                  <a:pt x="3381485" y="2983810"/>
                </a:cubicBezTo>
                <a:lnTo>
                  <a:pt x="3372456" y="2977488"/>
                </a:lnTo>
                <a:lnTo>
                  <a:pt x="3367534" y="2970355"/>
                </a:lnTo>
                <a:cubicBezTo>
                  <a:pt x="3367241" y="2970640"/>
                  <a:pt x="3368612" y="2973506"/>
                  <a:pt x="3371116" y="2976549"/>
                </a:cubicBezTo>
                <a:lnTo>
                  <a:pt x="3372456" y="2977488"/>
                </a:lnTo>
                <a:lnTo>
                  <a:pt x="3373941" y="2979641"/>
                </a:lnTo>
                <a:cubicBezTo>
                  <a:pt x="3357615" y="2982378"/>
                  <a:pt x="3336667" y="2997636"/>
                  <a:pt x="3322221" y="2971513"/>
                </a:cubicBezTo>
                <a:cubicBezTo>
                  <a:pt x="3334191" y="2962794"/>
                  <a:pt x="3333378" y="2967970"/>
                  <a:pt x="3332013" y="2959803"/>
                </a:cubicBezTo>
                <a:cubicBezTo>
                  <a:pt x="3312489" y="2966010"/>
                  <a:pt x="3339011" y="2963224"/>
                  <a:pt x="3305481" y="2982698"/>
                </a:cubicBezTo>
                <a:lnTo>
                  <a:pt x="3288717" y="2991648"/>
                </a:lnTo>
                <a:lnTo>
                  <a:pt x="3286341" y="2989060"/>
                </a:lnTo>
                <a:cubicBezTo>
                  <a:pt x="3281676" y="2985015"/>
                  <a:pt x="3271055" y="2976720"/>
                  <a:pt x="3249814" y="2960133"/>
                </a:cubicBezTo>
                <a:cubicBezTo>
                  <a:pt x="3247117" y="2994159"/>
                  <a:pt x="3209287" y="2998816"/>
                  <a:pt x="3209583" y="3030658"/>
                </a:cubicBezTo>
                <a:cubicBezTo>
                  <a:pt x="3199239" y="3029032"/>
                  <a:pt x="3202490" y="3008345"/>
                  <a:pt x="3185348" y="3016253"/>
                </a:cubicBezTo>
                <a:cubicBezTo>
                  <a:pt x="3192699" y="3020054"/>
                  <a:pt x="3200050" y="3023863"/>
                  <a:pt x="3209583" y="3030658"/>
                </a:cubicBezTo>
                <a:cubicBezTo>
                  <a:pt x="3216675" y="3052972"/>
                  <a:pt x="3201159" y="3050536"/>
                  <a:pt x="3187821" y="3051086"/>
                </a:cubicBezTo>
                <a:cubicBezTo>
                  <a:pt x="3192737" y="3070409"/>
                  <a:pt x="3197648" y="3089729"/>
                  <a:pt x="3202559" y="3109054"/>
                </a:cubicBezTo>
                <a:cubicBezTo>
                  <a:pt x="3202559" y="3109054"/>
                  <a:pt x="3198819" y="3111778"/>
                  <a:pt x="3195827" y="3113957"/>
                </a:cubicBezTo>
                <a:lnTo>
                  <a:pt x="3193583" y="3115591"/>
                </a:lnTo>
                <a:lnTo>
                  <a:pt x="3193583" y="3115591"/>
                </a:lnTo>
                <a:cubicBezTo>
                  <a:pt x="3192087" y="3116681"/>
                  <a:pt x="3191900" y="3116817"/>
                  <a:pt x="3192461" y="3116409"/>
                </a:cubicBezTo>
                <a:lnTo>
                  <a:pt x="3193583" y="3115591"/>
                </a:lnTo>
                <a:lnTo>
                  <a:pt x="3196052" y="3122811"/>
                </a:lnTo>
                <a:cubicBezTo>
                  <a:pt x="3200282" y="3133040"/>
                  <a:pt x="3205857" y="3151306"/>
                  <a:pt x="3177289" y="3168677"/>
                </a:cubicBezTo>
                <a:cubicBezTo>
                  <a:pt x="3189002" y="3178465"/>
                  <a:pt x="3203705" y="3186081"/>
                  <a:pt x="3187932" y="3202147"/>
                </a:cubicBezTo>
                <a:cubicBezTo>
                  <a:pt x="3172156" y="3218215"/>
                  <a:pt x="3196389" y="3232626"/>
                  <a:pt x="3185789" y="3249508"/>
                </a:cubicBezTo>
                <a:cubicBezTo>
                  <a:pt x="3156969" y="3297979"/>
                  <a:pt x="3130556" y="3280577"/>
                  <a:pt x="3186635" y="3294691"/>
                </a:cubicBezTo>
                <a:cubicBezTo>
                  <a:pt x="3168716" y="3358120"/>
                  <a:pt x="3174148" y="3340426"/>
                  <a:pt x="3174148" y="3340426"/>
                </a:cubicBezTo>
                <a:cubicBezTo>
                  <a:pt x="3162731" y="3362479"/>
                  <a:pt x="3191328" y="3382873"/>
                  <a:pt x="3132807" y="3384275"/>
                </a:cubicBezTo>
                <a:cubicBezTo>
                  <a:pt x="3144519" y="3394064"/>
                  <a:pt x="3154050" y="3400864"/>
                  <a:pt x="3163582" y="3407658"/>
                </a:cubicBezTo>
                <a:cubicBezTo>
                  <a:pt x="3125495" y="3430823"/>
                  <a:pt x="3136648" y="3427276"/>
                  <a:pt x="3120579" y="3411500"/>
                </a:cubicBezTo>
                <a:cubicBezTo>
                  <a:pt x="3125199" y="3398981"/>
                  <a:pt x="3095570" y="3452620"/>
                  <a:pt x="3053049" y="3369089"/>
                </a:cubicBezTo>
                <a:cubicBezTo>
                  <a:pt x="3046251" y="3378623"/>
                  <a:pt x="3037271" y="3385163"/>
                  <a:pt x="3030475" y="3394691"/>
                </a:cubicBezTo>
                <a:cubicBezTo>
                  <a:pt x="3001884" y="3374298"/>
                  <a:pt x="3001071" y="3379473"/>
                  <a:pt x="3025563" y="3375371"/>
                </a:cubicBezTo>
                <a:cubicBezTo>
                  <a:pt x="3023382" y="3372377"/>
                  <a:pt x="3028004" y="3359856"/>
                  <a:pt x="3001884" y="3374298"/>
                </a:cubicBezTo>
                <a:cubicBezTo>
                  <a:pt x="3014664" y="3360408"/>
                  <a:pt x="2988028" y="3411870"/>
                  <a:pt x="3000849" y="3448333"/>
                </a:cubicBezTo>
                <a:cubicBezTo>
                  <a:pt x="2937416" y="3430415"/>
                  <a:pt x="2951306" y="3443195"/>
                  <a:pt x="2934943" y="3395577"/>
                </a:cubicBezTo>
                <a:cubicBezTo>
                  <a:pt x="2890868" y="3423097"/>
                  <a:pt x="2885957" y="3403777"/>
                  <a:pt x="2867706" y="3385012"/>
                </a:cubicBezTo>
                <a:cubicBezTo>
                  <a:pt x="2870700" y="3382832"/>
                  <a:pt x="2873691" y="3380653"/>
                  <a:pt x="2873691" y="3380653"/>
                </a:cubicBezTo>
                <a:cubicBezTo>
                  <a:pt x="2882410" y="3392623"/>
                  <a:pt x="2880229" y="3389629"/>
                  <a:pt x="2884033" y="3382276"/>
                </a:cubicBezTo>
                <a:cubicBezTo>
                  <a:pt x="2871510" y="3377659"/>
                  <a:pt x="2876685" y="3378472"/>
                  <a:pt x="2866339" y="3376843"/>
                </a:cubicBezTo>
                <a:cubicBezTo>
                  <a:pt x="2867706" y="3385012"/>
                  <a:pt x="2870700" y="3382832"/>
                  <a:pt x="2852743" y="3395911"/>
                </a:cubicBezTo>
                <a:cubicBezTo>
                  <a:pt x="2849538" y="3386796"/>
                  <a:pt x="2847747" y="3379227"/>
                  <a:pt x="2846480" y="3373065"/>
                </a:cubicBezTo>
                <a:lnTo>
                  <a:pt x="2844497" y="3363908"/>
                </a:lnTo>
                <a:lnTo>
                  <a:pt x="2847276" y="3363248"/>
                </a:lnTo>
                <a:lnTo>
                  <a:pt x="2844028" y="3361743"/>
                </a:lnTo>
                <a:lnTo>
                  <a:pt x="2843360" y="3358662"/>
                </a:lnTo>
                <a:cubicBezTo>
                  <a:pt x="2841144" y="3351689"/>
                  <a:pt x="2837467" y="3349785"/>
                  <a:pt x="2825219" y="3351834"/>
                </a:cubicBezTo>
                <a:cubicBezTo>
                  <a:pt x="2829985" y="3355234"/>
                  <a:pt x="2831823" y="3356186"/>
                  <a:pt x="2834307" y="3357239"/>
                </a:cubicBezTo>
                <a:lnTo>
                  <a:pt x="2844028" y="3361743"/>
                </a:lnTo>
                <a:lnTo>
                  <a:pt x="2844497" y="3363908"/>
                </a:lnTo>
                <a:lnTo>
                  <a:pt x="2823235" y="3368953"/>
                </a:lnTo>
                <a:cubicBezTo>
                  <a:pt x="2801067" y="3378016"/>
                  <a:pt x="2783881" y="3395686"/>
                  <a:pt x="2765926" y="3408764"/>
                </a:cubicBezTo>
                <a:cubicBezTo>
                  <a:pt x="2764558" y="3400600"/>
                  <a:pt x="2760199" y="3394616"/>
                  <a:pt x="2758834" y="3386450"/>
                </a:cubicBezTo>
                <a:cubicBezTo>
                  <a:pt x="2716387" y="3403629"/>
                  <a:pt x="2741692" y="3394353"/>
                  <a:pt x="2712616" y="3461331"/>
                </a:cubicBezTo>
                <a:cubicBezTo>
                  <a:pt x="2708812" y="3468684"/>
                  <a:pt x="2705007" y="3476037"/>
                  <a:pt x="2701201" y="3483387"/>
                </a:cubicBezTo>
                <a:cubicBezTo>
                  <a:pt x="2700683" y="3520404"/>
                  <a:pt x="2685463" y="3549811"/>
                  <a:pt x="2679773" y="3586017"/>
                </a:cubicBezTo>
                <a:cubicBezTo>
                  <a:pt x="2672455" y="3632563"/>
                  <a:pt x="2663584" y="3641601"/>
                  <a:pt x="2649505" y="3650569"/>
                </a:cubicBezTo>
                <a:lnTo>
                  <a:pt x="2639039" y="3657347"/>
                </a:lnTo>
                <a:lnTo>
                  <a:pt x="2638086" y="3655523"/>
                </a:lnTo>
                <a:cubicBezTo>
                  <a:pt x="2633686" y="3651644"/>
                  <a:pt x="2630149" y="3653075"/>
                  <a:pt x="2630564" y="3663077"/>
                </a:cubicBezTo>
                <a:lnTo>
                  <a:pt x="2633555" y="3660899"/>
                </a:lnTo>
                <a:lnTo>
                  <a:pt x="2639039" y="3657347"/>
                </a:lnTo>
                <a:lnTo>
                  <a:pt x="2650785" y="3679836"/>
                </a:lnTo>
                <a:cubicBezTo>
                  <a:pt x="2656857" y="3702321"/>
                  <a:pt x="2654021" y="3733011"/>
                  <a:pt x="2617558" y="3745829"/>
                </a:cubicBezTo>
                <a:cubicBezTo>
                  <a:pt x="2635550" y="3783107"/>
                  <a:pt x="2606989" y="3813064"/>
                  <a:pt x="2601820" y="3812253"/>
                </a:cubicBezTo>
                <a:cubicBezTo>
                  <a:pt x="2606989" y="3813064"/>
                  <a:pt x="2605626" y="3804903"/>
                  <a:pt x="2598051" y="3869957"/>
                </a:cubicBezTo>
                <a:cubicBezTo>
                  <a:pt x="2584716" y="3870510"/>
                  <a:pt x="2576552" y="3871879"/>
                  <a:pt x="2563212" y="3872430"/>
                </a:cubicBezTo>
                <a:cubicBezTo>
                  <a:pt x="2565392" y="3875425"/>
                  <a:pt x="2569751" y="3881410"/>
                  <a:pt x="2569751" y="3881410"/>
                </a:cubicBezTo>
                <a:cubicBezTo>
                  <a:pt x="2631003" y="3896338"/>
                  <a:pt x="2584160" y="3857172"/>
                  <a:pt x="2565204" y="3994641"/>
                </a:cubicBezTo>
                <a:cubicBezTo>
                  <a:pt x="2562767" y="4010153"/>
                  <a:pt x="2550244" y="4005538"/>
                  <a:pt x="2542080" y="4006905"/>
                </a:cubicBezTo>
                <a:cubicBezTo>
                  <a:pt x="2545075" y="4004726"/>
                  <a:pt x="2542894" y="4001731"/>
                  <a:pt x="2545368" y="4036569"/>
                </a:cubicBezTo>
                <a:cubicBezTo>
                  <a:pt x="2492022" y="4038785"/>
                  <a:pt x="2486294" y="4024637"/>
                  <a:pt x="2492574" y="4052120"/>
                </a:cubicBezTo>
                <a:cubicBezTo>
                  <a:pt x="2486589" y="4056480"/>
                  <a:pt x="2483599" y="4058657"/>
                  <a:pt x="2477611" y="4063019"/>
                </a:cubicBezTo>
                <a:cubicBezTo>
                  <a:pt x="2470852" y="4030158"/>
                  <a:pt x="2473299" y="4024084"/>
                  <a:pt x="2464844" y="4030456"/>
                </a:cubicBezTo>
                <a:lnTo>
                  <a:pt x="2454376" y="4038606"/>
                </a:lnTo>
                <a:lnTo>
                  <a:pt x="2452847" y="4032752"/>
                </a:lnTo>
                <a:cubicBezTo>
                  <a:pt x="2452071" y="4029525"/>
                  <a:pt x="2451115" y="4025069"/>
                  <a:pt x="2450090" y="4018945"/>
                </a:cubicBezTo>
                <a:cubicBezTo>
                  <a:pt x="2455522" y="4001250"/>
                  <a:pt x="2438377" y="4009156"/>
                  <a:pt x="2434018" y="4003171"/>
                </a:cubicBezTo>
                <a:cubicBezTo>
                  <a:pt x="2428592" y="4020865"/>
                  <a:pt x="2402176" y="4003466"/>
                  <a:pt x="2392940" y="4028513"/>
                </a:cubicBezTo>
                <a:cubicBezTo>
                  <a:pt x="2387508" y="4046207"/>
                  <a:pt x="2359468" y="4039152"/>
                  <a:pt x="2340963" y="4038893"/>
                </a:cubicBezTo>
                <a:cubicBezTo>
                  <a:pt x="2346135" y="4039708"/>
                  <a:pt x="2343144" y="4041886"/>
                  <a:pt x="2316987" y="4005974"/>
                </a:cubicBezTo>
                <a:lnTo>
                  <a:pt x="2325961" y="3999437"/>
                </a:lnTo>
                <a:lnTo>
                  <a:pt x="2325962" y="3999437"/>
                </a:lnTo>
                <a:cubicBezTo>
                  <a:pt x="2327458" y="3998347"/>
                  <a:pt x="2328205" y="3997803"/>
                  <a:pt x="2327083" y="3998620"/>
                </a:cubicBezTo>
                <a:lnTo>
                  <a:pt x="2325961" y="3999437"/>
                </a:lnTo>
                <a:lnTo>
                  <a:pt x="2317419" y="4003809"/>
                </a:lnTo>
                <a:cubicBezTo>
                  <a:pt x="2299241" y="4005592"/>
                  <a:pt x="2293609" y="3956594"/>
                  <a:pt x="2305569" y="4028033"/>
                </a:cubicBezTo>
                <a:cubicBezTo>
                  <a:pt x="2306384" y="4022861"/>
                  <a:pt x="2305569" y="4028033"/>
                  <a:pt x="2270475" y="4049017"/>
                </a:cubicBezTo>
                <a:cubicBezTo>
                  <a:pt x="2207856" y="4025925"/>
                  <a:pt x="2286475" y="3964084"/>
                  <a:pt x="2220642" y="4012035"/>
                </a:cubicBezTo>
                <a:cubicBezTo>
                  <a:pt x="2184397" y="3955989"/>
                  <a:pt x="2173501" y="3941029"/>
                  <a:pt x="2190087" y="3919788"/>
                </a:cubicBezTo>
                <a:cubicBezTo>
                  <a:pt x="2205864" y="3903715"/>
                  <a:pt x="2207231" y="3911884"/>
                  <a:pt x="2174828" y="3898840"/>
                </a:cubicBezTo>
                <a:cubicBezTo>
                  <a:pt x="2183547" y="3910809"/>
                  <a:pt x="2185728" y="3913804"/>
                  <a:pt x="2190087" y="3919788"/>
                </a:cubicBezTo>
                <a:cubicBezTo>
                  <a:pt x="2136484" y="3940511"/>
                  <a:pt x="2162601" y="3926065"/>
                  <a:pt x="2176234" y="3957358"/>
                </a:cubicBezTo>
                <a:cubicBezTo>
                  <a:pt x="2179778" y="3968514"/>
                  <a:pt x="2180332" y="3981853"/>
                  <a:pt x="2187429" y="4004164"/>
                </a:cubicBezTo>
                <a:cubicBezTo>
                  <a:pt x="2177897" y="3997368"/>
                  <a:pt x="2172725" y="3996553"/>
                  <a:pt x="2170544" y="3993559"/>
                </a:cubicBezTo>
                <a:cubicBezTo>
                  <a:pt x="2164264" y="3966076"/>
                  <a:pt x="2147126" y="3973982"/>
                  <a:pt x="2132162" y="3984881"/>
                </a:cubicBezTo>
                <a:cubicBezTo>
                  <a:pt x="2123186" y="3991419"/>
                  <a:pt x="2107667" y="3988979"/>
                  <a:pt x="2086167" y="3990899"/>
                </a:cubicBezTo>
                <a:cubicBezTo>
                  <a:pt x="2133750" y="3924182"/>
                  <a:pt x="2132125" y="3934526"/>
                  <a:pt x="2120415" y="3924735"/>
                </a:cubicBezTo>
                <a:cubicBezTo>
                  <a:pt x="2081513" y="3953071"/>
                  <a:pt x="2092672" y="3949525"/>
                  <a:pt x="2069800" y="3943282"/>
                </a:cubicBezTo>
                <a:cubicBezTo>
                  <a:pt x="2089970" y="3983550"/>
                  <a:pt x="2100314" y="3985176"/>
                  <a:pt x="2021074" y="3932973"/>
                </a:cubicBezTo>
                <a:cubicBezTo>
                  <a:pt x="1996064" y="3974092"/>
                  <a:pt x="2017012" y="3958834"/>
                  <a:pt x="1966360" y="3927025"/>
                </a:cubicBezTo>
                <a:cubicBezTo>
                  <a:pt x="1971532" y="3927835"/>
                  <a:pt x="1961450" y="3907704"/>
                  <a:pt x="1968799" y="3911507"/>
                </a:cubicBezTo>
                <a:cubicBezTo>
                  <a:pt x="1968799" y="3911507"/>
                  <a:pt x="1973973" y="3912320"/>
                  <a:pt x="1963629" y="3910695"/>
                </a:cubicBezTo>
                <a:cubicBezTo>
                  <a:pt x="1932855" y="3887310"/>
                  <a:pt x="1943236" y="3939290"/>
                  <a:pt x="1936696" y="3930312"/>
                </a:cubicBezTo>
                <a:cubicBezTo>
                  <a:pt x="1910834" y="3926247"/>
                  <a:pt x="1913014" y="3929241"/>
                  <a:pt x="1928791" y="3913167"/>
                </a:cubicBezTo>
                <a:cubicBezTo>
                  <a:pt x="1868317" y="3842718"/>
                  <a:pt x="1920295" y="3832339"/>
                  <a:pt x="1875338" y="3764325"/>
                </a:cubicBezTo>
                <a:cubicBezTo>
                  <a:pt x="1873159" y="3761334"/>
                  <a:pt x="1887270" y="3705257"/>
                  <a:pt x="1849183" y="3728416"/>
                </a:cubicBezTo>
                <a:cubicBezTo>
                  <a:pt x="1869092" y="3787193"/>
                  <a:pt x="1851656" y="3763254"/>
                  <a:pt x="1823911" y="3788041"/>
                </a:cubicBezTo>
                <a:cubicBezTo>
                  <a:pt x="1835070" y="3784496"/>
                  <a:pt x="1832889" y="3781501"/>
                  <a:pt x="1829634" y="3802191"/>
                </a:cubicBezTo>
                <a:cubicBezTo>
                  <a:pt x="1808949" y="3798938"/>
                  <a:pt x="1816302" y="3802747"/>
                  <a:pt x="1803222" y="3784789"/>
                </a:cubicBezTo>
                <a:cubicBezTo>
                  <a:pt x="1776031" y="3822915"/>
                  <a:pt x="1781464" y="3805220"/>
                  <a:pt x="1790480" y="3849035"/>
                </a:cubicBezTo>
                <a:cubicBezTo>
                  <a:pt x="1781501" y="3855575"/>
                  <a:pt x="1759705" y="3825651"/>
                  <a:pt x="1757006" y="3859674"/>
                </a:cubicBezTo>
                <a:cubicBezTo>
                  <a:pt x="1757006" y="3859674"/>
                  <a:pt x="1751022" y="3864033"/>
                  <a:pt x="1748841" y="3861039"/>
                </a:cubicBezTo>
                <a:cubicBezTo>
                  <a:pt x="1694130" y="3855089"/>
                  <a:pt x="1744519" y="3905409"/>
                  <a:pt x="1705359" y="3952252"/>
                </a:cubicBezTo>
                <a:cubicBezTo>
                  <a:pt x="1678978" y="3985205"/>
                  <a:pt x="1723646" y="4021372"/>
                  <a:pt x="1679313" y="4067405"/>
                </a:cubicBezTo>
                <a:cubicBezTo>
                  <a:pt x="1705209" y="4121817"/>
                  <a:pt x="1641814" y="4154255"/>
                  <a:pt x="1665528" y="4205680"/>
                </a:cubicBezTo>
                <a:cubicBezTo>
                  <a:pt x="1671255" y="4219828"/>
                  <a:pt x="1665013" y="4242695"/>
                  <a:pt x="1663387" y="4253038"/>
                </a:cubicBezTo>
                <a:cubicBezTo>
                  <a:pt x="1614953" y="4274579"/>
                  <a:pt x="1627475" y="4279196"/>
                  <a:pt x="1610854" y="4250085"/>
                </a:cubicBezTo>
                <a:cubicBezTo>
                  <a:pt x="1604868" y="4254444"/>
                  <a:pt x="1595893" y="4260982"/>
                  <a:pt x="1589908" y="4265341"/>
                </a:cubicBezTo>
                <a:cubicBezTo>
                  <a:pt x="1558873" y="4260466"/>
                  <a:pt x="1568923" y="4230244"/>
                  <a:pt x="1542252" y="4231356"/>
                </a:cubicBezTo>
                <a:cubicBezTo>
                  <a:pt x="1540071" y="4228361"/>
                  <a:pt x="1535712" y="4222377"/>
                  <a:pt x="1533534" y="4219386"/>
                </a:cubicBezTo>
                <a:cubicBezTo>
                  <a:pt x="1529728" y="4226736"/>
                  <a:pt x="1527549" y="4223745"/>
                  <a:pt x="1542252" y="4231356"/>
                </a:cubicBezTo>
                <a:cubicBezTo>
                  <a:pt x="1564048" y="4261280"/>
                  <a:pt x="1568666" y="4248752"/>
                  <a:pt x="1510446" y="4282003"/>
                </a:cubicBezTo>
                <a:cubicBezTo>
                  <a:pt x="1508264" y="4279009"/>
                  <a:pt x="1509887" y="4268667"/>
                  <a:pt x="1504715" y="4267851"/>
                </a:cubicBezTo>
                <a:cubicBezTo>
                  <a:pt x="1484711" y="4268683"/>
                  <a:pt x="1492095" y="4246990"/>
                  <a:pt x="1496461" y="4232646"/>
                </a:cubicBezTo>
                <a:lnTo>
                  <a:pt x="1497416" y="4228039"/>
                </a:lnTo>
                <a:lnTo>
                  <a:pt x="1499448" y="4227608"/>
                </a:lnTo>
                <a:cubicBezTo>
                  <a:pt x="1501216" y="4226893"/>
                  <a:pt x="1499378" y="4225942"/>
                  <a:pt x="1498695" y="4221859"/>
                </a:cubicBezTo>
                <a:lnTo>
                  <a:pt x="1497416" y="4228039"/>
                </a:lnTo>
                <a:lnTo>
                  <a:pt x="1493496" y="4228867"/>
                </a:lnTo>
                <a:cubicBezTo>
                  <a:pt x="1490213" y="4229469"/>
                  <a:pt x="1485434" y="4230375"/>
                  <a:pt x="1478562" y="4231945"/>
                </a:cubicBezTo>
                <a:cubicBezTo>
                  <a:pt x="1472280" y="4204460"/>
                  <a:pt x="1505496" y="4212328"/>
                  <a:pt x="1511738" y="4189462"/>
                </a:cubicBezTo>
                <a:cubicBezTo>
                  <a:pt x="1455138" y="4212362"/>
                  <a:pt x="1474458" y="4207451"/>
                  <a:pt x="1448601" y="4203387"/>
                </a:cubicBezTo>
                <a:cubicBezTo>
                  <a:pt x="1453217" y="4190864"/>
                  <a:pt x="1458390" y="4191674"/>
                  <a:pt x="1417569" y="4198510"/>
                </a:cubicBezTo>
                <a:cubicBezTo>
                  <a:pt x="1409811" y="4197290"/>
                  <a:pt x="1405286" y="4196579"/>
                  <a:pt x="1403023" y="4196224"/>
                </a:cubicBezTo>
                <a:lnTo>
                  <a:pt x="1408841" y="4197138"/>
                </a:lnTo>
                <a:cubicBezTo>
                  <a:pt x="1411751" y="4197596"/>
                  <a:pt x="1414983" y="4198103"/>
                  <a:pt x="1417569" y="4198510"/>
                </a:cubicBezTo>
                <a:cubicBezTo>
                  <a:pt x="1439072" y="4196589"/>
                  <a:pt x="1431717" y="4192781"/>
                  <a:pt x="1450782" y="4206380"/>
                </a:cubicBezTo>
                <a:cubicBezTo>
                  <a:pt x="1420579" y="4221506"/>
                  <a:pt x="1415628" y="4218244"/>
                  <a:pt x="1423781" y="4238283"/>
                </a:cubicBezTo>
                <a:lnTo>
                  <a:pt x="1435666" y="4267178"/>
                </a:lnTo>
                <a:lnTo>
                  <a:pt x="1428673" y="4264845"/>
                </a:lnTo>
                <a:cubicBezTo>
                  <a:pt x="1418905" y="4261655"/>
                  <a:pt x="1399371" y="4255272"/>
                  <a:pt x="1362890" y="4242913"/>
                </a:cubicBezTo>
                <a:cubicBezTo>
                  <a:pt x="1347930" y="4253811"/>
                  <a:pt x="1327797" y="4263897"/>
                  <a:pt x="1336257" y="4294375"/>
                </a:cubicBezTo>
                <a:cubicBezTo>
                  <a:pt x="1264401" y="4296335"/>
                  <a:pt x="1334079" y="4291383"/>
                  <a:pt x="1322145" y="4350453"/>
                </a:cubicBezTo>
                <a:cubicBezTo>
                  <a:pt x="1316709" y="4368150"/>
                  <a:pt x="1311838" y="4399183"/>
                  <a:pt x="1296874" y="4410082"/>
                </a:cubicBezTo>
                <a:cubicBezTo>
                  <a:pt x="1290889" y="4414441"/>
                  <a:pt x="1304777" y="4427223"/>
                  <a:pt x="1283276" y="4429141"/>
                </a:cubicBezTo>
                <a:cubicBezTo>
                  <a:pt x="1267760" y="4426705"/>
                  <a:pt x="1253352" y="4450937"/>
                  <a:pt x="1269976" y="4480051"/>
                </a:cubicBezTo>
                <a:cubicBezTo>
                  <a:pt x="1258266" y="4470260"/>
                  <a:pt x="1250913" y="4466456"/>
                  <a:pt x="1246554" y="4460471"/>
                </a:cubicBezTo>
                <a:cubicBezTo>
                  <a:pt x="1243271" y="4430804"/>
                  <a:pt x="1243271" y="4430804"/>
                  <a:pt x="1216593" y="4431912"/>
                </a:cubicBezTo>
                <a:cubicBezTo>
                  <a:pt x="1220952" y="4437897"/>
                  <a:pt x="1225313" y="4443884"/>
                  <a:pt x="1226680" y="4452045"/>
                </a:cubicBezTo>
                <a:cubicBezTo>
                  <a:pt x="1232112" y="4434351"/>
                  <a:pt x="1206842" y="4493974"/>
                  <a:pt x="1171413" y="4432762"/>
                </a:cubicBezTo>
                <a:cubicBezTo>
                  <a:pt x="1169231" y="4429769"/>
                  <a:pt x="1165431" y="4437119"/>
                  <a:pt x="1152353" y="4419164"/>
                </a:cubicBezTo>
                <a:cubicBezTo>
                  <a:pt x="1167315" y="4408268"/>
                  <a:pt x="1167315" y="4408268"/>
                  <a:pt x="1150173" y="4416171"/>
                </a:cubicBezTo>
                <a:cubicBezTo>
                  <a:pt x="1139276" y="4401210"/>
                  <a:pt x="1144445" y="4402022"/>
                  <a:pt x="1137650" y="4411554"/>
                </a:cubicBezTo>
                <a:cubicBezTo>
                  <a:pt x="1152353" y="4419164"/>
                  <a:pt x="1147994" y="4413180"/>
                  <a:pt x="1151540" y="4424340"/>
                </a:cubicBezTo>
                <a:cubicBezTo>
                  <a:pt x="1160257" y="4436306"/>
                  <a:pt x="1161072" y="4431134"/>
                  <a:pt x="1151277" y="4442846"/>
                </a:cubicBezTo>
                <a:cubicBezTo>
                  <a:pt x="1141194" y="4422711"/>
                  <a:pt x="1103367" y="4427366"/>
                  <a:pt x="1114225" y="4391977"/>
                </a:cubicBezTo>
                <a:cubicBezTo>
                  <a:pt x="1115041" y="4386805"/>
                  <a:pt x="1101148" y="4374022"/>
                  <a:pt x="1089439" y="4364231"/>
                </a:cubicBezTo>
                <a:cubicBezTo>
                  <a:pt x="1048393" y="4439927"/>
                  <a:pt x="1049428" y="4365894"/>
                  <a:pt x="1004210" y="4316389"/>
                </a:cubicBezTo>
                <a:cubicBezTo>
                  <a:pt x="1012373" y="4315021"/>
                  <a:pt x="1023533" y="4311475"/>
                  <a:pt x="1033878" y="4313100"/>
                </a:cubicBezTo>
                <a:cubicBezTo>
                  <a:pt x="992758" y="4288091"/>
                  <a:pt x="1008275" y="4290526"/>
                  <a:pt x="970188" y="4313690"/>
                </a:cubicBezTo>
                <a:cubicBezTo>
                  <a:pt x="985184" y="4353146"/>
                  <a:pt x="970520" y="4395888"/>
                  <a:pt x="921791" y="4385582"/>
                </a:cubicBezTo>
                <a:cubicBezTo>
                  <a:pt x="928294" y="4344204"/>
                  <a:pt x="993938" y="4415471"/>
                  <a:pt x="922014" y="4316722"/>
                </a:cubicBezTo>
                <a:cubicBezTo>
                  <a:pt x="907863" y="4322447"/>
                  <a:pt x="924748" y="4333046"/>
                  <a:pt x="917137" y="4347754"/>
                </a:cubicBezTo>
                <a:cubicBezTo>
                  <a:pt x="913333" y="4355102"/>
                  <a:pt x="902175" y="4358651"/>
                  <a:pt x="890206" y="4367369"/>
                </a:cubicBezTo>
                <a:cubicBezTo>
                  <a:pt x="882298" y="4350228"/>
                  <a:pt x="875758" y="4341249"/>
                  <a:pt x="867856" y="4324107"/>
                </a:cubicBezTo>
                <a:cubicBezTo>
                  <a:pt x="906497" y="4314281"/>
                  <a:pt x="900512" y="4318640"/>
                  <a:pt x="894786" y="4304492"/>
                </a:cubicBezTo>
                <a:cubicBezTo>
                  <a:pt x="891795" y="4306670"/>
                  <a:pt x="894786" y="4304492"/>
                  <a:pt x="915734" y="4289234"/>
                </a:cubicBezTo>
                <a:cubicBezTo>
                  <a:pt x="941334" y="4311804"/>
                  <a:pt x="933986" y="4308001"/>
                  <a:pt x="947318" y="4307445"/>
                </a:cubicBezTo>
                <a:cubicBezTo>
                  <a:pt x="957663" y="4309071"/>
                  <a:pt x="954669" y="4311252"/>
                  <a:pt x="958475" y="4303902"/>
                </a:cubicBezTo>
                <a:cubicBezTo>
                  <a:pt x="944324" y="4309626"/>
                  <a:pt x="948684" y="4315612"/>
                  <a:pt x="951643" y="4263079"/>
                </a:cubicBezTo>
                <a:cubicBezTo>
                  <a:pt x="909749" y="4293593"/>
                  <a:pt x="917912" y="4292224"/>
                  <a:pt x="910819" y="4269912"/>
                </a:cubicBezTo>
                <a:cubicBezTo>
                  <a:pt x="901030" y="4281623"/>
                  <a:pt x="897227" y="4288977"/>
                  <a:pt x="890426" y="4298507"/>
                </a:cubicBezTo>
                <a:cubicBezTo>
                  <a:pt x="893420" y="4296327"/>
                  <a:pt x="880895" y="4291707"/>
                  <a:pt x="882523" y="4281366"/>
                </a:cubicBezTo>
                <a:cubicBezTo>
                  <a:pt x="882523" y="4281366"/>
                  <a:pt x="883337" y="4276191"/>
                  <a:pt x="881708" y="4286538"/>
                </a:cubicBezTo>
                <a:cubicBezTo>
                  <a:pt x="868373" y="4287090"/>
                  <a:pt x="861023" y="4283283"/>
                  <a:pt x="858584" y="4298802"/>
                </a:cubicBezTo>
                <a:cubicBezTo>
                  <a:pt x="861318" y="4315132"/>
                  <a:pt x="835197" y="4329574"/>
                  <a:pt x="861613" y="4346974"/>
                </a:cubicBezTo>
                <a:cubicBezTo>
                  <a:pt x="834387" y="4334747"/>
                  <a:pt x="841220" y="4375569"/>
                  <a:pt x="818351" y="4369324"/>
                </a:cubicBezTo>
                <a:cubicBezTo>
                  <a:pt x="819977" y="4358981"/>
                  <a:pt x="823781" y="4351627"/>
                  <a:pt x="826219" y="4336114"/>
                </a:cubicBezTo>
                <a:cubicBezTo>
                  <a:pt x="810705" y="4333676"/>
                  <a:pt x="802797" y="4316534"/>
                  <a:pt x="783478" y="4321446"/>
                </a:cubicBezTo>
                <a:cubicBezTo>
                  <a:pt x="788649" y="4322261"/>
                  <a:pt x="783478" y="4321446"/>
                  <a:pt x="779118" y="4315460"/>
                </a:cubicBezTo>
                <a:cubicBezTo>
                  <a:pt x="743728" y="4304600"/>
                  <a:pt x="712658" y="4249367"/>
                  <a:pt x="702612" y="4279587"/>
                </a:cubicBezTo>
                <a:cubicBezTo>
                  <a:pt x="707781" y="4280399"/>
                  <a:pt x="700433" y="4276596"/>
                  <a:pt x="678377" y="4265181"/>
                </a:cubicBezTo>
                <a:cubicBezTo>
                  <a:pt x="699792" y="4242710"/>
                  <a:pt x="702550" y="4244137"/>
                  <a:pt x="698446" y="4229954"/>
                </a:cubicBezTo>
                <a:lnTo>
                  <a:pt x="692954" y="4210726"/>
                </a:lnTo>
                <a:lnTo>
                  <a:pt x="695956" y="4206002"/>
                </a:lnTo>
                <a:cubicBezTo>
                  <a:pt x="698880" y="4202154"/>
                  <a:pt x="703368" y="4198885"/>
                  <a:pt x="708816" y="4206365"/>
                </a:cubicBezTo>
                <a:cubicBezTo>
                  <a:pt x="720234" y="4184313"/>
                  <a:pt x="721599" y="4192478"/>
                  <a:pt x="699546" y="4181061"/>
                </a:cubicBezTo>
                <a:cubicBezTo>
                  <a:pt x="724003" y="4126607"/>
                  <a:pt x="723742" y="4145118"/>
                  <a:pt x="692453" y="4158747"/>
                </a:cubicBezTo>
                <a:cubicBezTo>
                  <a:pt x="747244" y="3894423"/>
                  <a:pt x="706974" y="3914590"/>
                  <a:pt x="751085" y="3937424"/>
                </a:cubicBezTo>
                <a:cubicBezTo>
                  <a:pt x="725484" y="3914851"/>
                  <a:pt x="749128" y="3865566"/>
                  <a:pt x="734129" y="3826113"/>
                </a:cubicBezTo>
                <a:cubicBezTo>
                  <a:pt x="725668" y="3795636"/>
                  <a:pt x="736273" y="3778753"/>
                  <a:pt x="761581" y="3769478"/>
                </a:cubicBezTo>
                <a:cubicBezTo>
                  <a:pt x="759952" y="3779826"/>
                  <a:pt x="739820" y="3789906"/>
                  <a:pt x="755888" y="3805683"/>
                </a:cubicBezTo>
                <a:cubicBezTo>
                  <a:pt x="759990" y="3830175"/>
                  <a:pt x="755631" y="3824190"/>
                  <a:pt x="766787" y="3820646"/>
                </a:cubicBezTo>
                <a:cubicBezTo>
                  <a:pt x="751531" y="3799701"/>
                  <a:pt x="749904" y="3810042"/>
                  <a:pt x="776283" y="3777090"/>
                </a:cubicBezTo>
                <a:cubicBezTo>
                  <a:pt x="758587" y="3771660"/>
                  <a:pt x="757772" y="3776831"/>
                  <a:pt x="775986" y="3745244"/>
                </a:cubicBezTo>
                <a:cubicBezTo>
                  <a:pt x="754708" y="3678303"/>
                  <a:pt x="779495" y="3706048"/>
                  <a:pt x="803437" y="3688610"/>
                </a:cubicBezTo>
                <a:cubicBezTo>
                  <a:pt x="791728" y="3678824"/>
                  <a:pt x="802069" y="3680447"/>
                  <a:pt x="775397" y="3681555"/>
                </a:cubicBezTo>
                <a:cubicBezTo>
                  <a:pt x="764760" y="3648085"/>
                  <a:pt x="764760" y="3648085"/>
                  <a:pt x="794424" y="3644798"/>
                </a:cubicBezTo>
                <a:cubicBezTo>
                  <a:pt x="793056" y="3636634"/>
                  <a:pt x="786515" y="3627656"/>
                  <a:pt x="786515" y="3627656"/>
                </a:cubicBezTo>
                <a:cubicBezTo>
                  <a:pt x="815629" y="3611032"/>
                  <a:pt x="798968" y="3531569"/>
                  <a:pt x="818030" y="3545165"/>
                </a:cubicBezTo>
                <a:cubicBezTo>
                  <a:pt x="812858" y="3544349"/>
                  <a:pt x="815039" y="3547343"/>
                  <a:pt x="810941" y="3522849"/>
                </a:cubicBezTo>
                <a:cubicBezTo>
                  <a:pt x="836541" y="3545419"/>
                  <a:pt x="821837" y="3537809"/>
                  <a:pt x="823978" y="3490450"/>
                </a:cubicBezTo>
                <a:cubicBezTo>
                  <a:pt x="835325" y="3367688"/>
                  <a:pt x="835875" y="3381026"/>
                  <a:pt x="864173" y="3369574"/>
                </a:cubicBezTo>
                <a:cubicBezTo>
                  <a:pt x="861442" y="3353247"/>
                  <a:pt x="844004" y="3329304"/>
                  <a:pt x="870124" y="3314862"/>
                </a:cubicBezTo>
                <a:cubicBezTo>
                  <a:pt x="873117" y="3312682"/>
                  <a:pt x="864399" y="3300713"/>
                  <a:pt x="865209" y="3295540"/>
                </a:cubicBezTo>
                <a:cubicBezTo>
                  <a:pt x="888301" y="3232921"/>
                  <a:pt x="895394" y="3255235"/>
                  <a:pt x="880951" y="3229114"/>
                </a:cubicBezTo>
                <a:cubicBezTo>
                  <a:pt x="892918" y="3220399"/>
                  <a:pt x="904077" y="3216852"/>
                  <a:pt x="919041" y="3205953"/>
                </a:cubicBezTo>
                <a:cubicBezTo>
                  <a:pt x="873823" y="3156449"/>
                  <a:pt x="906481" y="3150982"/>
                  <a:pt x="915683" y="3075583"/>
                </a:cubicBezTo>
                <a:cubicBezTo>
                  <a:pt x="916492" y="3070411"/>
                  <a:pt x="966699" y="2868962"/>
                  <a:pt x="960385" y="2791122"/>
                </a:cubicBezTo>
                <a:cubicBezTo>
                  <a:pt x="957912" y="2756284"/>
                  <a:pt x="1003904" y="2750263"/>
                  <a:pt x="986725" y="2707817"/>
                </a:cubicBezTo>
                <a:cubicBezTo>
                  <a:pt x="1003057" y="2705081"/>
                  <a:pt x="1016391" y="2704528"/>
                  <a:pt x="1030540" y="2698801"/>
                </a:cubicBezTo>
                <a:cubicBezTo>
                  <a:pt x="1053408" y="2705046"/>
                  <a:pt x="1053408" y="2705046"/>
                  <a:pt x="1046351" y="2733084"/>
                </a:cubicBezTo>
                <a:cubicBezTo>
                  <a:pt x="1057510" y="2729539"/>
                  <a:pt x="1063496" y="2725179"/>
                  <a:pt x="1071659" y="2723811"/>
                </a:cubicBezTo>
                <a:cubicBezTo>
                  <a:pt x="1057250" y="2748049"/>
                  <a:pt x="1058876" y="2737704"/>
                  <a:pt x="1062974" y="2762198"/>
                </a:cubicBezTo>
                <a:cubicBezTo>
                  <a:pt x="1057545" y="2779890"/>
                  <a:pt x="1072214" y="2737149"/>
                  <a:pt x="1087727" y="2739588"/>
                </a:cubicBezTo>
                <a:cubicBezTo>
                  <a:pt x="1090165" y="2724074"/>
                  <a:pt x="1084180" y="2728433"/>
                  <a:pt x="1104319" y="2718347"/>
                </a:cubicBezTo>
                <a:cubicBezTo>
                  <a:pt x="1110041" y="2732495"/>
                  <a:pt x="1122011" y="2723776"/>
                  <a:pt x="1130176" y="2722411"/>
                </a:cubicBezTo>
                <a:cubicBezTo>
                  <a:pt x="1125002" y="2721598"/>
                  <a:pt x="1135345" y="2723223"/>
                  <a:pt x="1138339" y="2721043"/>
                </a:cubicBezTo>
                <a:cubicBezTo>
                  <a:pt x="1162278" y="2703606"/>
                  <a:pt x="1182156" y="2712030"/>
                  <a:pt x="1197414" y="2732978"/>
                </a:cubicBezTo>
                <a:cubicBezTo>
                  <a:pt x="1194421" y="2735159"/>
                  <a:pt x="1193605" y="2740330"/>
                  <a:pt x="1190615" y="2742508"/>
                </a:cubicBezTo>
                <a:cubicBezTo>
                  <a:pt x="1200958" y="2744134"/>
                  <a:pt x="1197964" y="2746316"/>
                  <a:pt x="1197414" y="2732978"/>
                </a:cubicBezTo>
                <a:cubicBezTo>
                  <a:pt x="1265979" y="2701352"/>
                  <a:pt x="1255634" y="2699733"/>
                  <a:pt x="1264906" y="2725037"/>
                </a:cubicBezTo>
                <a:cubicBezTo>
                  <a:pt x="1234426" y="2733494"/>
                  <a:pt x="1238236" y="2726143"/>
                  <a:pt x="1240709" y="2760981"/>
                </a:cubicBezTo>
                <a:cubicBezTo>
                  <a:pt x="1280162" y="2745982"/>
                  <a:pt x="1269008" y="2749529"/>
                  <a:pt x="1274180" y="2750339"/>
                </a:cubicBezTo>
                <a:cubicBezTo>
                  <a:pt x="1274180" y="2750339"/>
                  <a:pt x="1279351" y="2751155"/>
                  <a:pt x="1272001" y="2747348"/>
                </a:cubicBezTo>
                <a:cubicBezTo>
                  <a:pt x="1254564" y="2723409"/>
                  <a:pt x="1277430" y="2729656"/>
                  <a:pt x="1303290" y="2733718"/>
                </a:cubicBezTo>
                <a:cubicBezTo>
                  <a:pt x="1306284" y="2731537"/>
                  <a:pt x="1298119" y="2732903"/>
                  <a:pt x="1309830" y="2742697"/>
                </a:cubicBezTo>
                <a:cubicBezTo>
                  <a:pt x="1368641" y="2773136"/>
                  <a:pt x="1313377" y="2753851"/>
                  <a:pt x="1330224" y="2714100"/>
                </a:cubicBezTo>
                <a:cubicBezTo>
                  <a:pt x="1345445" y="2684694"/>
                  <a:pt x="1334803" y="2651223"/>
                  <a:pt x="1360370" y="2623446"/>
                </a:cubicBezTo>
                <a:cubicBezTo>
                  <a:pt x="1363364" y="2621266"/>
                  <a:pt x="1362806" y="2607929"/>
                  <a:pt x="1360626" y="2604936"/>
                </a:cubicBezTo>
                <a:cubicBezTo>
                  <a:pt x="1344004" y="2575824"/>
                  <a:pt x="1368462" y="2521371"/>
                  <a:pt x="1384495" y="2486789"/>
                </a:cubicBezTo>
                <a:cubicBezTo>
                  <a:pt x="1387968" y="2489987"/>
                  <a:pt x="1390351" y="2491686"/>
                  <a:pt x="1391998" y="2493063"/>
                </a:cubicBezTo>
                <a:lnTo>
                  <a:pt x="1394349" y="2496366"/>
                </a:lnTo>
                <a:lnTo>
                  <a:pt x="1393216" y="2498763"/>
                </a:lnTo>
                <a:lnTo>
                  <a:pt x="1395346" y="2500516"/>
                </a:lnTo>
                <a:lnTo>
                  <a:pt x="1395877" y="2506840"/>
                </a:lnTo>
                <a:cubicBezTo>
                  <a:pt x="1395995" y="2511620"/>
                  <a:pt x="1396085" y="2518426"/>
                  <a:pt x="1396499" y="2528428"/>
                </a:cubicBezTo>
                <a:cubicBezTo>
                  <a:pt x="1405883" y="2519303"/>
                  <a:pt x="1406900" y="2512838"/>
                  <a:pt x="1404652" y="2508178"/>
                </a:cubicBezTo>
                <a:lnTo>
                  <a:pt x="1395346" y="2500516"/>
                </a:lnTo>
                <a:lnTo>
                  <a:pt x="1395084" y="2497399"/>
                </a:lnTo>
                <a:lnTo>
                  <a:pt x="1394349" y="2496366"/>
                </a:lnTo>
                <a:lnTo>
                  <a:pt x="1413051" y="2456831"/>
                </a:lnTo>
                <a:cubicBezTo>
                  <a:pt x="1501052" y="2478610"/>
                  <a:pt x="1512182" y="2486819"/>
                  <a:pt x="1512466" y="2473946"/>
                </a:cubicBezTo>
                <a:lnTo>
                  <a:pt x="1511715" y="2456829"/>
                </a:lnTo>
                <a:lnTo>
                  <a:pt x="1516406" y="2458623"/>
                </a:lnTo>
                <a:cubicBezTo>
                  <a:pt x="1519085" y="2459748"/>
                  <a:pt x="1522948" y="2461514"/>
                  <a:pt x="1528461" y="2464369"/>
                </a:cubicBezTo>
                <a:cubicBezTo>
                  <a:pt x="1533429" y="2466476"/>
                  <a:pt x="1536884" y="2467681"/>
                  <a:pt x="1539347" y="2468607"/>
                </a:cubicBezTo>
                <a:lnTo>
                  <a:pt x="1543359" y="2470684"/>
                </a:lnTo>
                <a:lnTo>
                  <a:pt x="1543164" y="2471979"/>
                </a:lnTo>
                <a:lnTo>
                  <a:pt x="1546463" y="2475945"/>
                </a:lnTo>
                <a:lnTo>
                  <a:pt x="1548891" y="2486133"/>
                </a:lnTo>
                <a:cubicBezTo>
                  <a:pt x="1551884" y="2483953"/>
                  <a:pt x="1553177" y="2484156"/>
                  <a:pt x="1552360" y="2483032"/>
                </a:cubicBezTo>
                <a:lnTo>
                  <a:pt x="1546463" y="2475945"/>
                </a:lnTo>
                <a:lnTo>
                  <a:pt x="1546421" y="2475766"/>
                </a:lnTo>
                <a:cubicBezTo>
                  <a:pt x="1545828" y="2473477"/>
                  <a:pt x="1545290" y="2472151"/>
                  <a:pt x="1544286" y="2471164"/>
                </a:cubicBezTo>
                <a:lnTo>
                  <a:pt x="1543359" y="2470684"/>
                </a:lnTo>
                <a:lnTo>
                  <a:pt x="1544990" y="2459844"/>
                </a:lnTo>
                <a:cubicBezTo>
                  <a:pt x="1540170" y="2444679"/>
                  <a:pt x="1523670" y="2423208"/>
                  <a:pt x="1569802" y="2420520"/>
                </a:cubicBezTo>
                <a:cubicBezTo>
                  <a:pt x="1558645" y="2424068"/>
                  <a:pt x="1552660" y="2428428"/>
                  <a:pt x="1549670" y="2430606"/>
                </a:cubicBezTo>
                <a:cubicBezTo>
                  <a:pt x="1551591" y="2452104"/>
                  <a:pt x="1564113" y="2456721"/>
                  <a:pt x="1581254" y="2448818"/>
                </a:cubicBezTo>
                <a:cubicBezTo>
                  <a:pt x="1593779" y="2453438"/>
                  <a:pt x="1594885" y="2480108"/>
                  <a:pt x="1620195" y="2470838"/>
                </a:cubicBezTo>
                <a:cubicBezTo>
                  <a:pt x="1662638" y="2453660"/>
                  <a:pt x="1632456" y="2493963"/>
                  <a:pt x="1694741" y="2434856"/>
                </a:cubicBezTo>
                <a:cubicBezTo>
                  <a:pt x="1696921" y="2437849"/>
                  <a:pt x="1699915" y="2435668"/>
                  <a:pt x="1702094" y="2438659"/>
                </a:cubicBezTo>
                <a:cubicBezTo>
                  <a:pt x="1694171" y="2489087"/>
                  <a:pt x="1679929" y="2484861"/>
                  <a:pt x="1682157" y="2494403"/>
                </a:cubicBezTo>
                <a:lnTo>
                  <a:pt x="1682822" y="2495700"/>
                </a:lnTo>
                <a:lnTo>
                  <a:pt x="1679817" y="2496107"/>
                </a:lnTo>
                <a:lnTo>
                  <a:pt x="1684675" y="2499307"/>
                </a:lnTo>
                <a:lnTo>
                  <a:pt x="1690717" y="2511071"/>
                </a:lnTo>
                <a:cubicBezTo>
                  <a:pt x="1692619" y="2507394"/>
                  <a:pt x="1694114" y="2506305"/>
                  <a:pt x="1693025" y="2504808"/>
                </a:cubicBezTo>
                <a:lnTo>
                  <a:pt x="1684675" y="2499307"/>
                </a:lnTo>
                <a:lnTo>
                  <a:pt x="1682822" y="2495700"/>
                </a:lnTo>
                <a:lnTo>
                  <a:pt x="1704311" y="2492793"/>
                </a:lnTo>
                <a:cubicBezTo>
                  <a:pt x="1725393" y="2496975"/>
                  <a:pt x="1736378" y="2515595"/>
                  <a:pt x="1738595" y="2476198"/>
                </a:cubicBezTo>
                <a:cubicBezTo>
                  <a:pt x="1747574" y="2469658"/>
                  <a:pt x="1742399" y="2468844"/>
                  <a:pt x="1766633" y="2483249"/>
                </a:cubicBezTo>
                <a:lnTo>
                  <a:pt x="1771068" y="2476001"/>
                </a:lnTo>
                <a:lnTo>
                  <a:pt x="1773024" y="2476307"/>
                </a:lnTo>
                <a:cubicBezTo>
                  <a:pt x="1774317" y="2476509"/>
                  <a:pt x="1775610" y="2476712"/>
                  <a:pt x="1775610" y="2476712"/>
                </a:cubicBezTo>
                <a:cubicBezTo>
                  <a:pt x="1778195" y="2477119"/>
                  <a:pt x="1778602" y="2474533"/>
                  <a:pt x="1777512" y="2473037"/>
                </a:cubicBezTo>
                <a:lnTo>
                  <a:pt x="1771355" y="2475531"/>
                </a:lnTo>
                <a:lnTo>
                  <a:pt x="1782152" y="2457876"/>
                </a:lnTo>
                <a:cubicBezTo>
                  <a:pt x="1811213" y="2410349"/>
                  <a:pt x="1793103" y="2437067"/>
                  <a:pt x="1788062" y="2380624"/>
                </a:cubicBezTo>
                <a:cubicBezTo>
                  <a:pt x="1799216" y="2377078"/>
                  <a:pt x="1799216" y="2377078"/>
                  <a:pt x="1797038" y="2374087"/>
                </a:cubicBezTo>
                <a:cubicBezTo>
                  <a:pt x="1796225" y="2379256"/>
                  <a:pt x="1794047" y="2376265"/>
                  <a:pt x="1788062" y="2380624"/>
                </a:cubicBezTo>
                <a:cubicBezTo>
                  <a:pt x="1784738" y="2300606"/>
                  <a:pt x="1796447" y="2310397"/>
                  <a:pt x="1806243" y="2298686"/>
                </a:cubicBezTo>
                <a:cubicBezTo>
                  <a:pt x="1816584" y="2300308"/>
                  <a:pt x="1816584" y="2300308"/>
                  <a:pt x="1807052" y="2293513"/>
                </a:cubicBezTo>
                <a:cubicBezTo>
                  <a:pt x="1790985" y="2277737"/>
                  <a:pt x="1792349" y="2285903"/>
                  <a:pt x="1804027" y="2245340"/>
                </a:cubicBezTo>
                <a:cubicBezTo>
                  <a:pt x="1780601" y="2225762"/>
                  <a:pt x="1780601" y="2225762"/>
                  <a:pt x="1800738" y="2215674"/>
                </a:cubicBezTo>
                <a:cubicBezTo>
                  <a:pt x="1796636" y="2191181"/>
                  <a:pt x="1781380" y="2170235"/>
                  <a:pt x="1806130" y="2147627"/>
                </a:cubicBezTo>
                <a:cubicBezTo>
                  <a:pt x="1821906" y="2131553"/>
                  <a:pt x="1770151" y="2073073"/>
                  <a:pt x="1840601" y="2012600"/>
                </a:cubicBezTo>
                <a:cubicBezTo>
                  <a:pt x="1855859" y="2033548"/>
                  <a:pt x="1853678" y="2030554"/>
                  <a:pt x="1859663" y="2026195"/>
                </a:cubicBezTo>
                <a:cubicBezTo>
                  <a:pt x="1854002" y="2007418"/>
                  <a:pt x="1850064" y="1994543"/>
                  <a:pt x="1847442" y="1985933"/>
                </a:cubicBezTo>
                <a:lnTo>
                  <a:pt x="1845769" y="1980246"/>
                </a:lnTo>
                <a:lnTo>
                  <a:pt x="1848472" y="1979387"/>
                </a:lnTo>
                <a:cubicBezTo>
                  <a:pt x="1845202" y="1974898"/>
                  <a:pt x="1842339" y="1967823"/>
                  <a:pt x="1843124" y="1971259"/>
                </a:cubicBezTo>
                <a:lnTo>
                  <a:pt x="1845769" y="1980246"/>
                </a:lnTo>
                <a:lnTo>
                  <a:pt x="1837312" y="1982932"/>
                </a:lnTo>
                <a:cubicBezTo>
                  <a:pt x="1847658" y="1984561"/>
                  <a:pt x="1814446" y="1976690"/>
                  <a:pt x="1843002" y="1946732"/>
                </a:cubicBezTo>
                <a:cubicBezTo>
                  <a:pt x="1845996" y="1944551"/>
                  <a:pt x="1850355" y="1950535"/>
                  <a:pt x="1855524" y="1951348"/>
                </a:cubicBezTo>
                <a:cubicBezTo>
                  <a:pt x="1853606" y="1929848"/>
                  <a:pt x="1913232" y="1955114"/>
                  <a:pt x="1882234" y="2000595"/>
                </a:cubicBezTo>
                <a:cubicBezTo>
                  <a:pt x="1905916" y="2001666"/>
                  <a:pt x="1903738" y="1998675"/>
                  <a:pt x="1924683" y="1983418"/>
                </a:cubicBezTo>
                <a:cubicBezTo>
                  <a:pt x="1957602" y="1959442"/>
                  <a:pt x="1947552" y="1989658"/>
                  <a:pt x="1997867" y="1939268"/>
                </a:cubicBezTo>
                <a:cubicBezTo>
                  <a:pt x="1992698" y="1938456"/>
                  <a:pt x="1997867" y="1939268"/>
                  <a:pt x="2008766" y="1954233"/>
                </a:cubicBezTo>
                <a:cubicBezTo>
                  <a:pt x="2038983" y="1964280"/>
                  <a:pt x="2041163" y="1967276"/>
                  <a:pt x="2028123" y="1999676"/>
                </a:cubicBezTo>
                <a:cubicBezTo>
                  <a:pt x="2055057" y="1980058"/>
                  <a:pt x="2052062" y="1982239"/>
                  <a:pt x="2054242" y="1985229"/>
                </a:cubicBezTo>
                <a:cubicBezTo>
                  <a:pt x="2049072" y="1984417"/>
                  <a:pt x="2051250" y="1987407"/>
                  <a:pt x="2041977" y="1962100"/>
                </a:cubicBezTo>
                <a:cubicBezTo>
                  <a:pt x="2119005" y="1960955"/>
                  <a:pt x="2104856" y="1966683"/>
                  <a:pt x="2122252" y="1940269"/>
                </a:cubicBezTo>
                <a:cubicBezTo>
                  <a:pt x="2172709" y="1985958"/>
                  <a:pt x="2182870" y="1994014"/>
                  <a:pt x="2182384" y="1989219"/>
                </a:cubicBezTo>
                <a:lnTo>
                  <a:pt x="2179915" y="1982362"/>
                </a:lnTo>
                <a:lnTo>
                  <a:pt x="2183830" y="1978434"/>
                </a:lnTo>
                <a:cubicBezTo>
                  <a:pt x="2189372" y="1972680"/>
                  <a:pt x="2201203" y="1960628"/>
                  <a:pt x="2225956" y="1938019"/>
                </a:cubicBezTo>
                <a:cubicBezTo>
                  <a:pt x="2231681" y="1952164"/>
                  <a:pt x="2235227" y="1963324"/>
                  <a:pt x="2243132" y="1980469"/>
                </a:cubicBezTo>
                <a:cubicBezTo>
                  <a:pt x="2253182" y="1950246"/>
                  <a:pt x="2272244" y="1963842"/>
                  <a:pt x="2285582" y="1963286"/>
                </a:cubicBezTo>
                <a:cubicBezTo>
                  <a:pt x="2290715" y="1913747"/>
                  <a:pt x="2275756" y="1924645"/>
                  <a:pt x="2330723" y="1912087"/>
                </a:cubicBezTo>
                <a:cubicBezTo>
                  <a:pt x="2331019" y="1943929"/>
                  <a:pt x="2329655" y="1935763"/>
                  <a:pt x="2350894" y="1952355"/>
                </a:cubicBezTo>
                <a:cubicBezTo>
                  <a:pt x="2352560" y="1992363"/>
                  <a:pt x="2370442" y="1878580"/>
                  <a:pt x="2384032" y="1859516"/>
                </a:cubicBezTo>
                <a:cubicBezTo>
                  <a:pt x="2387839" y="1852163"/>
                  <a:pt x="2390481" y="1835354"/>
                  <a:pt x="2392786" y="1822800"/>
                </a:cubicBezTo>
                <a:lnTo>
                  <a:pt x="2394593" y="1815188"/>
                </a:lnTo>
                <a:lnTo>
                  <a:pt x="2399516" y="1811603"/>
                </a:lnTo>
                <a:cubicBezTo>
                  <a:pt x="2398287" y="1806772"/>
                  <a:pt x="2397181" y="1806433"/>
                  <a:pt x="2396094" y="1808870"/>
                </a:cubicBezTo>
                <a:lnTo>
                  <a:pt x="2394593" y="1815188"/>
                </a:lnTo>
                <a:lnTo>
                  <a:pt x="2390540" y="1818140"/>
                </a:lnTo>
                <a:cubicBezTo>
                  <a:pt x="2388360" y="1815147"/>
                  <a:pt x="2384810" y="1803990"/>
                  <a:pt x="2384810" y="1803990"/>
                </a:cubicBezTo>
                <a:cubicBezTo>
                  <a:pt x="2411188" y="1771039"/>
                  <a:pt x="2393202" y="1733763"/>
                  <a:pt x="2411156" y="1720686"/>
                </a:cubicBezTo>
                <a:cubicBezTo>
                  <a:pt x="2447357" y="1726375"/>
                  <a:pt x="2446547" y="1731548"/>
                  <a:pt x="2410045" y="1694009"/>
                </a:cubicBezTo>
                <a:cubicBezTo>
                  <a:pt x="2422698" y="1689374"/>
                  <a:pt x="2426983" y="1687398"/>
                  <a:pt x="2430996" y="1685048"/>
                </a:cubicBezTo>
                <a:lnTo>
                  <a:pt x="2431177" y="1684937"/>
                </a:lnTo>
                <a:lnTo>
                  <a:pt x="2432359" y="1686916"/>
                </a:lnTo>
                <a:lnTo>
                  <a:pt x="2436360" y="1681760"/>
                </a:lnTo>
                <a:lnTo>
                  <a:pt x="2437824" y="1680863"/>
                </a:lnTo>
                <a:cubicBezTo>
                  <a:pt x="2440706" y="1679121"/>
                  <a:pt x="2444532" y="1676906"/>
                  <a:pt x="2450313" y="1673839"/>
                </a:cubicBezTo>
                <a:cubicBezTo>
                  <a:pt x="2447045" y="1669350"/>
                  <a:pt x="2447910" y="1667003"/>
                  <a:pt x="2441549" y="1675071"/>
                </a:cubicBezTo>
                <a:lnTo>
                  <a:pt x="2436360" y="1681760"/>
                </a:lnTo>
                <a:lnTo>
                  <a:pt x="2431177" y="1684937"/>
                </a:lnTo>
                <a:lnTo>
                  <a:pt x="2419765" y="1665819"/>
                </a:lnTo>
                <a:cubicBezTo>
                  <a:pt x="2398543" y="1619661"/>
                  <a:pt x="2430320" y="1594513"/>
                  <a:pt x="2427928" y="1580225"/>
                </a:cubicBezTo>
                <a:cubicBezTo>
                  <a:pt x="2426007" y="1558727"/>
                  <a:pt x="2417546" y="1528250"/>
                  <a:pt x="2427340" y="1516539"/>
                </a:cubicBezTo>
                <a:cubicBezTo>
                  <a:pt x="2447730" y="1487945"/>
                  <a:pt x="2436278" y="1459646"/>
                  <a:pt x="2450688" y="1435410"/>
                </a:cubicBezTo>
                <a:cubicBezTo>
                  <a:pt x="2454494" y="1428059"/>
                  <a:pt x="2461288" y="1418527"/>
                  <a:pt x="2459924" y="1410362"/>
                </a:cubicBezTo>
                <a:cubicBezTo>
                  <a:pt x="2443299" y="1381253"/>
                  <a:pt x="2471042" y="1356464"/>
                  <a:pt x="2469934" y="1329791"/>
                </a:cubicBezTo>
                <a:cubicBezTo>
                  <a:pt x="2489257" y="1324876"/>
                  <a:pt x="2475624" y="1293589"/>
                  <a:pt x="2480799" y="1294403"/>
                </a:cubicBezTo>
                <a:cubicBezTo>
                  <a:pt x="2509392" y="1314792"/>
                  <a:pt x="2482422" y="1284056"/>
                  <a:pt x="2485416" y="1281875"/>
                </a:cubicBezTo>
                <a:cubicBezTo>
                  <a:pt x="2489740" y="1237508"/>
                  <a:pt x="2487299" y="1253024"/>
                  <a:pt x="2500341" y="1220627"/>
                </a:cubicBezTo>
                <a:lnTo>
                  <a:pt x="2507423" y="1219756"/>
                </a:lnTo>
                <a:lnTo>
                  <a:pt x="2504700" y="1226611"/>
                </a:lnTo>
                <a:cubicBezTo>
                  <a:pt x="2509467" y="1230009"/>
                  <a:pt x="2511101" y="1232253"/>
                  <a:pt x="2512223" y="1231436"/>
                </a:cubicBezTo>
                <a:lnTo>
                  <a:pt x="2516425" y="1218640"/>
                </a:lnTo>
                <a:lnTo>
                  <a:pt x="2520652" y="1217856"/>
                </a:lnTo>
                <a:lnTo>
                  <a:pt x="2516548" y="1218266"/>
                </a:lnTo>
                <a:lnTo>
                  <a:pt x="2516670" y="1217893"/>
                </a:lnTo>
                <a:cubicBezTo>
                  <a:pt x="2511498" y="1217080"/>
                  <a:pt x="2509660" y="1216129"/>
                  <a:pt x="2508538" y="1216947"/>
                </a:cubicBezTo>
                <a:lnTo>
                  <a:pt x="2507506" y="1219544"/>
                </a:lnTo>
                <a:lnTo>
                  <a:pt x="2500341" y="1220627"/>
                </a:lnTo>
                <a:cubicBezTo>
                  <a:pt x="2498160" y="1217632"/>
                  <a:pt x="2494617" y="1206476"/>
                  <a:pt x="2494617" y="1206476"/>
                </a:cubicBezTo>
                <a:cubicBezTo>
                  <a:pt x="2510391" y="1190404"/>
                  <a:pt x="2513642" y="1169716"/>
                  <a:pt x="2519074" y="1152022"/>
                </a:cubicBezTo>
                <a:cubicBezTo>
                  <a:pt x="2523691" y="1139500"/>
                  <a:pt x="2542198" y="1139758"/>
                  <a:pt x="2543567" y="1147920"/>
                </a:cubicBezTo>
                <a:cubicBezTo>
                  <a:pt x="2545487" y="1169424"/>
                  <a:pt x="2564807" y="1164513"/>
                  <a:pt x="2574338" y="1171306"/>
                </a:cubicBezTo>
                <a:cubicBezTo>
                  <a:pt x="2565102" y="1196354"/>
                  <a:pt x="2560745" y="1190372"/>
                  <a:pt x="2596133" y="1201232"/>
                </a:cubicBezTo>
                <a:cubicBezTo>
                  <a:pt x="2589597" y="1192255"/>
                  <a:pt x="2570795" y="1160151"/>
                  <a:pt x="2587678" y="1170755"/>
                </a:cubicBezTo>
                <a:cubicBezTo>
                  <a:pt x="2585497" y="1167761"/>
                  <a:pt x="2587678" y="1170755"/>
                  <a:pt x="2582504" y="1169942"/>
                </a:cubicBezTo>
                <a:cubicBezTo>
                  <a:pt x="2581138" y="1161777"/>
                  <a:pt x="2566435" y="1154165"/>
                  <a:pt x="2581395" y="1143269"/>
                </a:cubicBezTo>
                <a:cubicBezTo>
                  <a:pt x="2587933" y="1152245"/>
                  <a:pt x="2594473" y="1161224"/>
                  <a:pt x="2608364" y="1174003"/>
                </a:cubicBezTo>
                <a:cubicBezTo>
                  <a:pt x="2621664" y="1123098"/>
                  <a:pt x="2615680" y="1127458"/>
                  <a:pt x="2633929" y="1146223"/>
                </a:cubicBezTo>
                <a:cubicBezTo>
                  <a:pt x="2634741" y="1141053"/>
                  <a:pt x="2633929" y="1146223"/>
                  <a:pt x="2633668" y="1164733"/>
                </a:cubicBezTo>
                <a:cubicBezTo>
                  <a:pt x="2633963" y="1196580"/>
                  <a:pt x="2626873" y="1174264"/>
                  <a:pt x="2622254" y="1186788"/>
                </a:cubicBezTo>
                <a:cubicBezTo>
                  <a:pt x="2636135" y="1186981"/>
                  <a:pt x="2645735" y="1195447"/>
                  <a:pt x="2643356" y="1204264"/>
                </a:cubicBezTo>
                <a:lnTo>
                  <a:pt x="2636699" y="1212906"/>
                </a:lnTo>
                <a:lnTo>
                  <a:pt x="2647596" y="1227866"/>
                </a:lnTo>
                <a:lnTo>
                  <a:pt x="2646652" y="1228652"/>
                </a:lnTo>
                <a:lnTo>
                  <a:pt x="2646475" y="1228686"/>
                </a:lnTo>
                <a:lnTo>
                  <a:pt x="2646120" y="1229095"/>
                </a:lnTo>
                <a:lnTo>
                  <a:pt x="2636545" y="1237062"/>
                </a:lnTo>
                <a:cubicBezTo>
                  <a:pt x="2635968" y="1238626"/>
                  <a:pt x="2637806" y="1239577"/>
                  <a:pt x="2639986" y="1242570"/>
                </a:cubicBezTo>
                <a:cubicBezTo>
                  <a:pt x="2641344" y="1238146"/>
                  <a:pt x="2641988" y="1235101"/>
                  <a:pt x="2642782" y="1232948"/>
                </a:cubicBezTo>
                <a:lnTo>
                  <a:pt x="2646120" y="1229095"/>
                </a:lnTo>
                <a:lnTo>
                  <a:pt x="2646652" y="1228652"/>
                </a:lnTo>
                <a:lnTo>
                  <a:pt x="2656242" y="1226866"/>
                </a:lnTo>
                <a:cubicBezTo>
                  <a:pt x="2661085" y="1226344"/>
                  <a:pt x="2667804" y="1225744"/>
                  <a:pt x="2677260" y="1224580"/>
                </a:cubicBezTo>
                <a:cubicBezTo>
                  <a:pt x="2685426" y="1223215"/>
                  <a:pt x="2684614" y="1228385"/>
                  <a:pt x="2685426" y="1223215"/>
                </a:cubicBezTo>
                <a:cubicBezTo>
                  <a:pt x="2690598" y="1224026"/>
                  <a:pt x="2685426" y="1223215"/>
                  <a:pt x="2689230" y="1215862"/>
                </a:cubicBezTo>
                <a:lnTo>
                  <a:pt x="2690857" y="1205518"/>
                </a:lnTo>
                <a:lnTo>
                  <a:pt x="2703149" y="1209232"/>
                </a:lnTo>
                <a:cubicBezTo>
                  <a:pt x="2711138" y="1211357"/>
                  <a:pt x="2707869" y="1206868"/>
                  <a:pt x="2708257" y="1179106"/>
                </a:cubicBezTo>
                <a:cubicBezTo>
                  <a:pt x="2703087" y="1178293"/>
                  <a:pt x="2706078" y="1176115"/>
                  <a:pt x="2730866" y="1203861"/>
                </a:cubicBezTo>
                <a:cubicBezTo>
                  <a:pt x="2730053" y="1209030"/>
                  <a:pt x="2730053" y="1209030"/>
                  <a:pt x="2740103" y="1178808"/>
                </a:cubicBezTo>
                <a:cubicBezTo>
                  <a:pt x="2735744" y="1172823"/>
                  <a:pt x="2744526" y="1180166"/>
                  <a:pt x="2757253" y="1183491"/>
                </a:cubicBezTo>
                <a:lnTo>
                  <a:pt x="2770629" y="1183367"/>
                </a:lnTo>
                <a:lnTo>
                  <a:pt x="2778150" y="1183298"/>
                </a:lnTo>
                <a:cubicBezTo>
                  <a:pt x="2785336" y="1180784"/>
                  <a:pt x="2792357" y="1175098"/>
                  <a:pt x="2798065" y="1164070"/>
                </a:cubicBezTo>
                <a:cubicBezTo>
                  <a:pt x="2801611" y="1175229"/>
                  <a:pt x="2800798" y="1180398"/>
                  <a:pt x="2802166" y="1188562"/>
                </a:cubicBezTo>
                <a:cubicBezTo>
                  <a:pt x="2836190" y="1191261"/>
                  <a:pt x="2836190" y="1191261"/>
                  <a:pt x="2841656" y="1223918"/>
                </a:cubicBezTo>
                <a:cubicBezTo>
                  <a:pt x="2928956" y="1123692"/>
                  <a:pt x="2871581" y="1202122"/>
                  <a:pt x="2912404" y="1195290"/>
                </a:cubicBezTo>
                <a:cubicBezTo>
                  <a:pt x="2911054" y="1212301"/>
                  <a:pt x="2909088" y="1220604"/>
                  <a:pt x="2911129" y="1220262"/>
                </a:cubicBezTo>
                <a:lnTo>
                  <a:pt x="2915075" y="1216115"/>
                </a:lnTo>
                <a:lnTo>
                  <a:pt x="2915008" y="1220872"/>
                </a:lnTo>
                <a:cubicBezTo>
                  <a:pt x="2917392" y="1222570"/>
                  <a:pt x="2923857" y="1223586"/>
                  <a:pt x="2939372" y="1226025"/>
                </a:cubicBezTo>
                <a:cubicBezTo>
                  <a:pt x="2941681" y="1219763"/>
                  <a:pt x="2943924" y="1218129"/>
                  <a:pt x="2941440" y="1217076"/>
                </a:cubicBezTo>
                <a:lnTo>
                  <a:pt x="2937230" y="1216193"/>
                </a:lnTo>
                <a:lnTo>
                  <a:pt x="2954959" y="1212742"/>
                </a:lnTo>
                <a:lnTo>
                  <a:pt x="2961219" y="1208261"/>
                </a:lnTo>
                <a:lnTo>
                  <a:pt x="2962017" y="1208386"/>
                </a:lnTo>
                <a:lnTo>
                  <a:pt x="2963032" y="1206964"/>
                </a:lnTo>
                <a:lnTo>
                  <a:pt x="2971846" y="1200656"/>
                </a:lnTo>
                <a:cubicBezTo>
                  <a:pt x="2981877" y="1191632"/>
                  <a:pt x="2989967" y="1182303"/>
                  <a:pt x="2999221" y="1182433"/>
                </a:cubicBezTo>
                <a:cubicBezTo>
                  <a:pt x="3078721" y="1216125"/>
                  <a:pt x="3028106" y="1234673"/>
                  <a:pt x="3011519" y="1255913"/>
                </a:cubicBezTo>
                <a:cubicBezTo>
                  <a:pt x="3026226" y="1263527"/>
                  <a:pt x="3015069" y="1267070"/>
                  <a:pt x="3065129" y="1235191"/>
                </a:cubicBezTo>
                <a:cubicBezTo>
                  <a:pt x="3063758" y="1227024"/>
                  <a:pt x="3041707" y="1215611"/>
                  <a:pt x="3061840" y="1205524"/>
                </a:cubicBezTo>
                <a:cubicBezTo>
                  <a:pt x="3056667" y="1204714"/>
                  <a:pt x="3061840" y="1205524"/>
                  <a:pt x="3093129" y="1191895"/>
                </a:cubicBezTo>
                <a:cubicBezTo>
                  <a:pt x="3094495" y="1200060"/>
                  <a:pt x="3092872" y="1210401"/>
                  <a:pt x="3095863" y="1208223"/>
                </a:cubicBezTo>
                <a:cubicBezTo>
                  <a:pt x="3126895" y="1213100"/>
                  <a:pt x="3119839" y="1241141"/>
                  <a:pt x="3124751" y="1260460"/>
                </a:cubicBezTo>
                <a:cubicBezTo>
                  <a:pt x="3150059" y="1251187"/>
                  <a:pt x="3147620" y="1266706"/>
                  <a:pt x="3143004" y="1279229"/>
                </a:cubicBezTo>
                <a:cubicBezTo>
                  <a:pt x="3138790" y="1289166"/>
                  <a:pt x="3139613" y="1296582"/>
                  <a:pt x="3143801" y="1301547"/>
                </a:cubicBezTo>
                <a:lnTo>
                  <a:pt x="3163375" y="1308637"/>
                </a:lnTo>
                <a:lnTo>
                  <a:pt x="3161575" y="1309640"/>
                </a:lnTo>
                <a:cubicBezTo>
                  <a:pt x="3161176" y="1310074"/>
                  <a:pt x="3162010" y="1310040"/>
                  <a:pt x="3164799" y="1309153"/>
                </a:cubicBezTo>
                <a:lnTo>
                  <a:pt x="3163375" y="1308637"/>
                </a:lnTo>
                <a:lnTo>
                  <a:pt x="3165749" y="1307315"/>
                </a:lnTo>
                <a:cubicBezTo>
                  <a:pt x="3170034" y="1305339"/>
                  <a:pt x="3176361" y="1303020"/>
                  <a:pt x="3178947" y="1303424"/>
                </a:cubicBezTo>
                <a:cubicBezTo>
                  <a:pt x="3167530" y="1325478"/>
                  <a:pt x="3167530" y="1325478"/>
                  <a:pt x="3147394" y="1335568"/>
                </a:cubicBezTo>
                <a:cubicBezTo>
                  <a:pt x="3146327" y="1359247"/>
                  <a:pt x="3148245" y="1380747"/>
                  <a:pt x="3149353" y="1407420"/>
                </a:cubicBezTo>
                <a:lnTo>
                  <a:pt x="3161812" y="1403420"/>
                </a:lnTo>
                <a:lnTo>
                  <a:pt x="3161532" y="1403704"/>
                </a:lnTo>
                <a:cubicBezTo>
                  <a:pt x="3161805" y="1404077"/>
                  <a:pt x="3163098" y="1404281"/>
                  <a:pt x="3165682" y="1404687"/>
                </a:cubicBezTo>
                <a:lnTo>
                  <a:pt x="3164200" y="1402652"/>
                </a:lnTo>
                <a:lnTo>
                  <a:pt x="3172900" y="1399859"/>
                </a:lnTo>
                <a:cubicBezTo>
                  <a:pt x="3185167" y="1391352"/>
                  <a:pt x="3169339" y="1381412"/>
                  <a:pt x="3177099" y="1382633"/>
                </a:cubicBezTo>
                <a:cubicBezTo>
                  <a:pt x="3196421" y="1377719"/>
                  <a:pt x="3193428" y="1379901"/>
                  <a:pt x="3203769" y="1381523"/>
                </a:cubicBezTo>
                <a:cubicBezTo>
                  <a:pt x="3207576" y="1374172"/>
                  <a:pt x="3207576" y="1374172"/>
                  <a:pt x="3196421" y="1377719"/>
                </a:cubicBezTo>
                <a:cubicBezTo>
                  <a:pt x="3184154" y="1354592"/>
                  <a:pt x="3183342" y="1359762"/>
                  <a:pt x="3187148" y="1352411"/>
                </a:cubicBezTo>
                <a:cubicBezTo>
                  <a:pt x="3245147" y="1388029"/>
                  <a:pt x="3233436" y="1378233"/>
                  <a:pt x="3228006" y="1395931"/>
                </a:cubicBezTo>
                <a:cubicBezTo>
                  <a:pt x="3224202" y="1403284"/>
                  <a:pt x="3227448" y="1382595"/>
                  <a:pt x="3240269" y="1419057"/>
                </a:cubicBezTo>
                <a:cubicBezTo>
                  <a:pt x="3243817" y="1430214"/>
                  <a:pt x="3251983" y="1428849"/>
                  <a:pt x="3257965" y="1424492"/>
                </a:cubicBezTo>
                <a:lnTo>
                  <a:pt x="3266779" y="1436322"/>
                </a:lnTo>
                <a:lnTo>
                  <a:pt x="3266681" y="1436459"/>
                </a:lnTo>
                <a:lnTo>
                  <a:pt x="3266940" y="1436538"/>
                </a:lnTo>
                <a:lnTo>
                  <a:pt x="3267572" y="1437387"/>
                </a:lnTo>
                <a:cubicBezTo>
                  <a:pt x="3273872" y="1448685"/>
                  <a:pt x="3272548" y="1453943"/>
                  <a:pt x="3284378" y="1441888"/>
                </a:cubicBezTo>
                <a:lnTo>
                  <a:pt x="3266940" y="1436538"/>
                </a:lnTo>
                <a:lnTo>
                  <a:pt x="3266779" y="1436322"/>
                </a:lnTo>
                <a:lnTo>
                  <a:pt x="3272631" y="1428119"/>
                </a:lnTo>
                <a:cubicBezTo>
                  <a:pt x="3271440" y="1427269"/>
                  <a:pt x="3266812" y="1427206"/>
                  <a:pt x="3257965" y="1424492"/>
                </a:cubicBezTo>
                <a:cubicBezTo>
                  <a:pt x="3253311" y="1386660"/>
                  <a:pt x="3270450" y="1378754"/>
                  <a:pt x="3273152" y="1344729"/>
                </a:cubicBezTo>
                <a:cubicBezTo>
                  <a:pt x="3276399" y="1324043"/>
                  <a:pt x="3273114" y="1294374"/>
                  <a:pt x="3302225" y="1277752"/>
                </a:cubicBezTo>
                <a:cubicBezTo>
                  <a:pt x="3319367" y="1269845"/>
                  <a:pt x="3292954" y="1252448"/>
                  <a:pt x="3313310" y="1173497"/>
                </a:cubicBezTo>
                <a:cubicBezTo>
                  <a:pt x="3314122" y="1168328"/>
                  <a:pt x="3311942" y="1165334"/>
                  <a:pt x="3312757" y="1160162"/>
                </a:cubicBezTo>
                <a:cubicBezTo>
                  <a:pt x="3310579" y="1157171"/>
                  <a:pt x="3308398" y="1154177"/>
                  <a:pt x="3306220" y="1151186"/>
                </a:cubicBezTo>
                <a:cubicBezTo>
                  <a:pt x="3300455" y="1086684"/>
                  <a:pt x="3322512" y="1098098"/>
                  <a:pt x="3318962" y="1086941"/>
                </a:cubicBezTo>
                <a:cubicBezTo>
                  <a:pt x="3311060" y="1069800"/>
                  <a:pt x="3318337" y="972900"/>
                  <a:pt x="3344163" y="926609"/>
                </a:cubicBezTo>
                <a:cubicBezTo>
                  <a:pt x="3317490" y="927717"/>
                  <a:pt x="3325100" y="913014"/>
                  <a:pt x="3337290" y="835433"/>
                </a:cubicBezTo>
                <a:cubicBezTo>
                  <a:pt x="3342464" y="836247"/>
                  <a:pt x="3315202" y="773665"/>
                  <a:pt x="3356540" y="729813"/>
                </a:cubicBezTo>
                <a:cubicBezTo>
                  <a:pt x="3336925" y="702882"/>
                  <a:pt x="3336369" y="689544"/>
                  <a:pt x="3370654" y="673733"/>
                </a:cubicBezTo>
                <a:cubicBezTo>
                  <a:pt x="3365481" y="672923"/>
                  <a:pt x="3368475" y="670742"/>
                  <a:pt x="3380737" y="693869"/>
                </a:cubicBezTo>
                <a:cubicBezTo>
                  <a:pt x="3416646" y="667714"/>
                  <a:pt x="3409035" y="682417"/>
                  <a:pt x="3408188" y="637234"/>
                </a:cubicBezTo>
                <a:close/>
                <a:moveTo>
                  <a:pt x="1540157" y="633058"/>
                </a:moveTo>
                <a:cubicBezTo>
                  <a:pt x="1537461" y="635028"/>
                  <a:pt x="1535491" y="632333"/>
                  <a:pt x="1539429" y="637721"/>
                </a:cubicBezTo>
                <a:cubicBezTo>
                  <a:pt x="1542125" y="635752"/>
                  <a:pt x="1542125" y="635752"/>
                  <a:pt x="1540157" y="633058"/>
                </a:cubicBezTo>
                <a:close/>
                <a:moveTo>
                  <a:pt x="902664" y="631826"/>
                </a:moveTo>
                <a:cubicBezTo>
                  <a:pt x="899763" y="650483"/>
                  <a:pt x="901213" y="641154"/>
                  <a:pt x="898311" y="659810"/>
                </a:cubicBezTo>
                <a:cubicBezTo>
                  <a:pt x="902975" y="660537"/>
                  <a:pt x="910333" y="659292"/>
                  <a:pt x="914998" y="660018"/>
                </a:cubicBezTo>
                <a:cubicBezTo>
                  <a:pt x="917173" y="646026"/>
                  <a:pt x="913234" y="640638"/>
                  <a:pt x="902664" y="631826"/>
                </a:cubicBezTo>
                <a:close/>
                <a:moveTo>
                  <a:pt x="2028509" y="629602"/>
                </a:moveTo>
                <a:cubicBezTo>
                  <a:pt x="2028509" y="629602"/>
                  <a:pt x="2027835" y="630093"/>
                  <a:pt x="2025504" y="629729"/>
                </a:cubicBezTo>
                <a:cubicBezTo>
                  <a:pt x="2024778" y="634396"/>
                  <a:pt x="2022807" y="631700"/>
                  <a:pt x="2027474" y="632426"/>
                </a:cubicBezTo>
                <a:cubicBezTo>
                  <a:pt x="2027835" y="630093"/>
                  <a:pt x="2028509" y="629602"/>
                  <a:pt x="2028509" y="629602"/>
                </a:cubicBezTo>
                <a:close/>
                <a:moveTo>
                  <a:pt x="2095669" y="623926"/>
                </a:moveTo>
                <a:cubicBezTo>
                  <a:pt x="2088310" y="625168"/>
                  <a:pt x="2088310" y="625168"/>
                  <a:pt x="2089552" y="632527"/>
                </a:cubicBezTo>
                <a:cubicBezTo>
                  <a:pt x="2099608" y="629315"/>
                  <a:pt x="2096912" y="631285"/>
                  <a:pt x="2095669" y="623926"/>
                </a:cubicBezTo>
                <a:close/>
                <a:moveTo>
                  <a:pt x="1501757" y="620817"/>
                </a:moveTo>
                <a:cubicBezTo>
                  <a:pt x="1500255" y="620882"/>
                  <a:pt x="1497560" y="622851"/>
                  <a:pt x="1490822" y="627775"/>
                </a:cubicBezTo>
                <a:cubicBezTo>
                  <a:pt x="1490822" y="627775"/>
                  <a:pt x="1500876" y="624559"/>
                  <a:pt x="1505540" y="625287"/>
                </a:cubicBezTo>
                <a:cubicBezTo>
                  <a:pt x="1503570" y="622592"/>
                  <a:pt x="1503260" y="620753"/>
                  <a:pt x="1501757" y="620817"/>
                </a:cubicBezTo>
                <a:close/>
                <a:moveTo>
                  <a:pt x="1924739" y="613462"/>
                </a:moveTo>
                <a:cubicBezTo>
                  <a:pt x="1924739" y="613462"/>
                  <a:pt x="1925231" y="614135"/>
                  <a:pt x="1924870" y="616468"/>
                </a:cubicBezTo>
                <a:cubicBezTo>
                  <a:pt x="1929531" y="617192"/>
                  <a:pt x="1926838" y="619161"/>
                  <a:pt x="1927563" y="614500"/>
                </a:cubicBezTo>
                <a:cubicBezTo>
                  <a:pt x="1925232" y="614135"/>
                  <a:pt x="1924739" y="613462"/>
                  <a:pt x="1924739" y="613462"/>
                </a:cubicBezTo>
                <a:close/>
                <a:moveTo>
                  <a:pt x="2776794" y="605670"/>
                </a:moveTo>
                <a:cubicBezTo>
                  <a:pt x="2781455" y="606395"/>
                  <a:pt x="2778036" y="613030"/>
                  <a:pt x="2781455" y="606395"/>
                </a:cubicBezTo>
                <a:cubicBezTo>
                  <a:pt x="2781455" y="606395"/>
                  <a:pt x="2779487" y="603701"/>
                  <a:pt x="2776794" y="605670"/>
                </a:cubicBezTo>
                <a:close/>
                <a:moveTo>
                  <a:pt x="955831" y="597108"/>
                </a:moveTo>
                <a:lnTo>
                  <a:pt x="952241" y="607817"/>
                </a:lnTo>
                <a:lnTo>
                  <a:pt x="951687" y="608405"/>
                </a:lnTo>
                <a:cubicBezTo>
                  <a:pt x="949976" y="611721"/>
                  <a:pt x="950649" y="611229"/>
                  <a:pt x="951932" y="608741"/>
                </a:cubicBezTo>
                <a:lnTo>
                  <a:pt x="952241" y="607817"/>
                </a:lnTo>
                <a:lnTo>
                  <a:pt x="959549" y="600074"/>
                </a:lnTo>
                <a:cubicBezTo>
                  <a:pt x="960314" y="598999"/>
                  <a:pt x="959147" y="598818"/>
                  <a:pt x="955831" y="597108"/>
                </a:cubicBezTo>
                <a:close/>
                <a:moveTo>
                  <a:pt x="1475483" y="572845"/>
                </a:moveTo>
                <a:cubicBezTo>
                  <a:pt x="1472790" y="574814"/>
                  <a:pt x="1470819" y="572117"/>
                  <a:pt x="1477451" y="575539"/>
                </a:cubicBezTo>
                <a:cubicBezTo>
                  <a:pt x="1480147" y="573569"/>
                  <a:pt x="1480147" y="573569"/>
                  <a:pt x="1475483" y="572845"/>
                </a:cubicBezTo>
                <a:close/>
                <a:moveTo>
                  <a:pt x="2090379" y="565783"/>
                </a:moveTo>
                <a:cubicBezTo>
                  <a:pt x="2087687" y="567751"/>
                  <a:pt x="2085719" y="565059"/>
                  <a:pt x="2093595" y="575837"/>
                </a:cubicBezTo>
                <a:cubicBezTo>
                  <a:pt x="2096289" y="573868"/>
                  <a:pt x="2098257" y="576562"/>
                  <a:pt x="2090379" y="565783"/>
                </a:cubicBezTo>
                <a:close/>
                <a:moveTo>
                  <a:pt x="1969640" y="558947"/>
                </a:moveTo>
                <a:cubicBezTo>
                  <a:pt x="1954922" y="561434"/>
                  <a:pt x="1960312" y="557496"/>
                  <a:pt x="1956168" y="568792"/>
                </a:cubicBezTo>
                <a:cubicBezTo>
                  <a:pt x="1968189" y="568275"/>
                  <a:pt x="1965496" y="570243"/>
                  <a:pt x="1969640" y="558947"/>
                </a:cubicBezTo>
                <a:close/>
                <a:moveTo>
                  <a:pt x="984304" y="548395"/>
                </a:moveTo>
                <a:cubicBezTo>
                  <a:pt x="984304" y="548395"/>
                  <a:pt x="984797" y="549070"/>
                  <a:pt x="984435" y="551401"/>
                </a:cubicBezTo>
                <a:cubicBezTo>
                  <a:pt x="989097" y="552127"/>
                  <a:pt x="986403" y="554095"/>
                  <a:pt x="987129" y="549433"/>
                </a:cubicBezTo>
                <a:cubicBezTo>
                  <a:pt x="984797" y="549069"/>
                  <a:pt x="984304" y="548395"/>
                  <a:pt x="984304" y="548395"/>
                </a:cubicBezTo>
                <a:close/>
                <a:moveTo>
                  <a:pt x="953420" y="535829"/>
                </a:moveTo>
                <a:cubicBezTo>
                  <a:pt x="953601" y="534664"/>
                  <a:pt x="953601" y="534664"/>
                  <a:pt x="953237" y="536995"/>
                </a:cubicBezTo>
                <a:cubicBezTo>
                  <a:pt x="947848" y="540935"/>
                  <a:pt x="947848" y="540935"/>
                  <a:pt x="952514" y="541660"/>
                </a:cubicBezTo>
                <a:cubicBezTo>
                  <a:pt x="952876" y="539329"/>
                  <a:pt x="953238" y="536996"/>
                  <a:pt x="953420" y="535829"/>
                </a:cubicBezTo>
                <a:close/>
                <a:moveTo>
                  <a:pt x="1152953" y="527459"/>
                </a:moveTo>
                <a:lnTo>
                  <a:pt x="1153168" y="535292"/>
                </a:lnTo>
                <a:lnTo>
                  <a:pt x="1151502" y="536786"/>
                </a:lnTo>
                <a:cubicBezTo>
                  <a:pt x="1153109" y="541812"/>
                  <a:pt x="1153421" y="543651"/>
                  <a:pt x="1153356" y="542147"/>
                </a:cubicBezTo>
                <a:lnTo>
                  <a:pt x="1153168" y="535292"/>
                </a:lnTo>
                <a:lnTo>
                  <a:pt x="1157747" y="531188"/>
                </a:lnTo>
                <a:cubicBezTo>
                  <a:pt x="1157929" y="530022"/>
                  <a:pt x="1156270" y="529168"/>
                  <a:pt x="1152953" y="527459"/>
                </a:cubicBezTo>
                <a:close/>
                <a:moveTo>
                  <a:pt x="1358576" y="526002"/>
                </a:moveTo>
                <a:cubicBezTo>
                  <a:pt x="1355883" y="527971"/>
                  <a:pt x="1351216" y="527245"/>
                  <a:pt x="1353186" y="529942"/>
                </a:cubicBezTo>
                <a:cubicBezTo>
                  <a:pt x="1352461" y="534603"/>
                  <a:pt x="1357850" y="530664"/>
                  <a:pt x="1358576" y="526002"/>
                </a:cubicBezTo>
                <a:close/>
                <a:moveTo>
                  <a:pt x="1055402" y="521240"/>
                </a:moveTo>
                <a:cubicBezTo>
                  <a:pt x="1055401" y="521241"/>
                  <a:pt x="1055894" y="521914"/>
                  <a:pt x="1055532" y="524247"/>
                </a:cubicBezTo>
                <a:cubicBezTo>
                  <a:pt x="1060194" y="524971"/>
                  <a:pt x="1060194" y="524971"/>
                  <a:pt x="1058225" y="522278"/>
                </a:cubicBezTo>
                <a:cubicBezTo>
                  <a:pt x="1055894" y="521914"/>
                  <a:pt x="1055402" y="521240"/>
                  <a:pt x="1055402" y="521240"/>
                </a:cubicBezTo>
                <a:close/>
                <a:moveTo>
                  <a:pt x="1481299" y="514340"/>
                </a:moveTo>
                <a:lnTo>
                  <a:pt x="1480403" y="518388"/>
                </a:lnTo>
                <a:lnTo>
                  <a:pt x="1470184" y="522462"/>
                </a:lnTo>
                <a:cubicBezTo>
                  <a:pt x="1469239" y="524703"/>
                  <a:pt x="1471700" y="528072"/>
                  <a:pt x="1476622" y="534807"/>
                </a:cubicBezTo>
                <a:cubicBezTo>
                  <a:pt x="1478203" y="528485"/>
                  <a:pt x="1479219" y="523867"/>
                  <a:pt x="1479918" y="520580"/>
                </a:cubicBezTo>
                <a:lnTo>
                  <a:pt x="1480403" y="518388"/>
                </a:lnTo>
                <a:lnTo>
                  <a:pt x="1484188" y="516880"/>
                </a:lnTo>
                <a:cubicBezTo>
                  <a:pt x="1482218" y="514185"/>
                  <a:pt x="1481908" y="512345"/>
                  <a:pt x="1481299" y="514340"/>
                </a:cubicBezTo>
                <a:close/>
                <a:moveTo>
                  <a:pt x="960285" y="507043"/>
                </a:moveTo>
                <a:cubicBezTo>
                  <a:pt x="954896" y="510981"/>
                  <a:pt x="954896" y="510981"/>
                  <a:pt x="961528" y="514403"/>
                </a:cubicBezTo>
                <a:cubicBezTo>
                  <a:pt x="960285" y="507043"/>
                  <a:pt x="962255" y="509739"/>
                  <a:pt x="960285" y="507043"/>
                </a:cubicBezTo>
                <a:close/>
                <a:moveTo>
                  <a:pt x="2116497" y="505359"/>
                </a:moveTo>
                <a:cubicBezTo>
                  <a:pt x="2113078" y="511994"/>
                  <a:pt x="2111108" y="509297"/>
                  <a:pt x="2117739" y="512719"/>
                </a:cubicBezTo>
                <a:cubicBezTo>
                  <a:pt x="2123857" y="504117"/>
                  <a:pt x="2125825" y="506810"/>
                  <a:pt x="2116497" y="505359"/>
                </a:cubicBezTo>
                <a:close/>
                <a:moveTo>
                  <a:pt x="1239155" y="493395"/>
                </a:moveTo>
                <a:cubicBezTo>
                  <a:pt x="1237160" y="492787"/>
                  <a:pt x="1233481" y="493409"/>
                  <a:pt x="1224775" y="495636"/>
                </a:cubicBezTo>
                <a:cubicBezTo>
                  <a:pt x="1227988" y="505692"/>
                  <a:pt x="1223325" y="504964"/>
                  <a:pt x="1243431" y="498538"/>
                </a:cubicBezTo>
                <a:cubicBezTo>
                  <a:pt x="1241462" y="495843"/>
                  <a:pt x="1241150" y="494004"/>
                  <a:pt x="1239155" y="493395"/>
                </a:cubicBezTo>
                <a:close/>
                <a:moveTo>
                  <a:pt x="1061931" y="492699"/>
                </a:moveTo>
                <a:cubicBezTo>
                  <a:pt x="1060078" y="494053"/>
                  <a:pt x="1057208" y="496667"/>
                  <a:pt x="1052522" y="501125"/>
                </a:cubicBezTo>
                <a:lnTo>
                  <a:pt x="1032674" y="520174"/>
                </a:lnTo>
                <a:lnTo>
                  <a:pt x="1031789" y="520126"/>
                </a:lnTo>
                <a:lnTo>
                  <a:pt x="1028675" y="516486"/>
                </a:lnTo>
                <a:cubicBezTo>
                  <a:pt x="1028092" y="516396"/>
                  <a:pt x="1027911" y="517562"/>
                  <a:pt x="1027550" y="519894"/>
                </a:cubicBezTo>
                <a:lnTo>
                  <a:pt x="1031789" y="520126"/>
                </a:lnTo>
                <a:lnTo>
                  <a:pt x="1032211" y="520619"/>
                </a:lnTo>
                <a:lnTo>
                  <a:pt x="1032674" y="520174"/>
                </a:lnTo>
                <a:lnTo>
                  <a:pt x="1033469" y="520217"/>
                </a:lnTo>
                <a:lnTo>
                  <a:pt x="1042175" y="529402"/>
                </a:lnTo>
                <a:lnTo>
                  <a:pt x="1037680" y="537292"/>
                </a:lnTo>
                <a:lnTo>
                  <a:pt x="1039128" y="540038"/>
                </a:lnTo>
                <a:lnTo>
                  <a:pt x="1035581" y="545026"/>
                </a:lnTo>
                <a:cubicBezTo>
                  <a:pt x="1034725" y="546685"/>
                  <a:pt x="1036565" y="546372"/>
                  <a:pt x="1042575" y="546114"/>
                </a:cubicBezTo>
                <a:cubicBezTo>
                  <a:pt x="1059057" y="563008"/>
                  <a:pt x="1054390" y="562282"/>
                  <a:pt x="1060508" y="553680"/>
                </a:cubicBezTo>
                <a:cubicBezTo>
                  <a:pt x="1052035" y="550570"/>
                  <a:pt x="1045972" y="548284"/>
                  <a:pt x="1042205" y="545870"/>
                </a:cubicBezTo>
                <a:lnTo>
                  <a:pt x="1039128" y="540038"/>
                </a:lnTo>
                <a:lnTo>
                  <a:pt x="1044754" y="532123"/>
                </a:lnTo>
                <a:lnTo>
                  <a:pt x="1042175" y="529402"/>
                </a:lnTo>
                <a:lnTo>
                  <a:pt x="1046252" y="522243"/>
                </a:lnTo>
                <a:cubicBezTo>
                  <a:pt x="1051217" y="515514"/>
                  <a:pt x="1058252" y="506756"/>
                  <a:pt x="1067242" y="495018"/>
                </a:cubicBezTo>
                <a:cubicBezTo>
                  <a:pt x="1065273" y="492324"/>
                  <a:pt x="1065636" y="489991"/>
                  <a:pt x="1061931" y="492699"/>
                </a:cubicBezTo>
                <a:close/>
                <a:moveTo>
                  <a:pt x="1328313" y="490246"/>
                </a:moveTo>
                <a:cubicBezTo>
                  <a:pt x="1317534" y="498123"/>
                  <a:pt x="1315565" y="495428"/>
                  <a:pt x="1320228" y="496156"/>
                </a:cubicBezTo>
                <a:cubicBezTo>
                  <a:pt x="1325616" y="492217"/>
                  <a:pt x="1331007" y="488278"/>
                  <a:pt x="1328313" y="490246"/>
                </a:cubicBezTo>
                <a:close/>
                <a:moveTo>
                  <a:pt x="950646" y="476886"/>
                </a:moveTo>
                <a:cubicBezTo>
                  <a:pt x="949921" y="481547"/>
                  <a:pt x="947953" y="478854"/>
                  <a:pt x="961219" y="485694"/>
                </a:cubicBezTo>
                <a:cubicBezTo>
                  <a:pt x="973239" y="485177"/>
                  <a:pt x="970546" y="487145"/>
                  <a:pt x="950646" y="476886"/>
                </a:cubicBezTo>
                <a:close/>
                <a:moveTo>
                  <a:pt x="1424930" y="450640"/>
                </a:moveTo>
                <a:cubicBezTo>
                  <a:pt x="1420603" y="449669"/>
                  <a:pt x="1415214" y="453607"/>
                  <a:pt x="1406767" y="461846"/>
                </a:cubicBezTo>
                <a:lnTo>
                  <a:pt x="1401868" y="465426"/>
                </a:lnTo>
                <a:lnTo>
                  <a:pt x="1400797" y="465351"/>
                </a:lnTo>
                <a:lnTo>
                  <a:pt x="1396830" y="462391"/>
                </a:lnTo>
                <a:cubicBezTo>
                  <a:pt x="1396584" y="462054"/>
                  <a:pt x="1397077" y="462728"/>
                  <a:pt x="1396714" y="465061"/>
                </a:cubicBezTo>
                <a:lnTo>
                  <a:pt x="1400797" y="465351"/>
                </a:lnTo>
                <a:lnTo>
                  <a:pt x="1401378" y="465784"/>
                </a:lnTo>
                <a:lnTo>
                  <a:pt x="1401868" y="465426"/>
                </a:lnTo>
                <a:lnTo>
                  <a:pt x="1405093" y="465655"/>
                </a:lnTo>
                <a:cubicBezTo>
                  <a:pt x="1409805" y="469186"/>
                  <a:pt x="1406559" y="478533"/>
                  <a:pt x="1422726" y="466717"/>
                </a:cubicBezTo>
                <a:cubicBezTo>
                  <a:pt x="1427393" y="467443"/>
                  <a:pt x="1432054" y="468168"/>
                  <a:pt x="1436720" y="468893"/>
                </a:cubicBezTo>
                <a:cubicBezTo>
                  <a:pt x="1432523" y="457493"/>
                  <a:pt x="1429257" y="451611"/>
                  <a:pt x="1424930" y="450640"/>
                </a:cubicBezTo>
                <a:close/>
                <a:moveTo>
                  <a:pt x="1368939" y="444022"/>
                </a:moveTo>
                <a:cubicBezTo>
                  <a:pt x="1366242" y="445992"/>
                  <a:pt x="1363551" y="447960"/>
                  <a:pt x="1363551" y="447960"/>
                </a:cubicBezTo>
                <a:cubicBezTo>
                  <a:pt x="1361372" y="461951"/>
                  <a:pt x="1370181" y="451381"/>
                  <a:pt x="1375571" y="447443"/>
                </a:cubicBezTo>
                <a:cubicBezTo>
                  <a:pt x="1373601" y="444747"/>
                  <a:pt x="1373601" y="444747"/>
                  <a:pt x="1368939" y="444022"/>
                </a:cubicBezTo>
                <a:close/>
                <a:moveTo>
                  <a:pt x="2845607" y="439636"/>
                </a:moveTo>
                <a:cubicBezTo>
                  <a:pt x="2842911" y="441608"/>
                  <a:pt x="2840940" y="438911"/>
                  <a:pt x="2846124" y="451658"/>
                </a:cubicBezTo>
                <a:cubicBezTo>
                  <a:pt x="2851514" y="447720"/>
                  <a:pt x="2853484" y="450416"/>
                  <a:pt x="2845607" y="439636"/>
                </a:cubicBezTo>
                <a:close/>
                <a:moveTo>
                  <a:pt x="1395871" y="432090"/>
                </a:moveTo>
                <a:cubicBezTo>
                  <a:pt x="1394615" y="432491"/>
                  <a:pt x="1394433" y="433656"/>
                  <a:pt x="1396403" y="436351"/>
                </a:cubicBezTo>
                <a:cubicBezTo>
                  <a:pt x="1398373" y="439047"/>
                  <a:pt x="1399096" y="434382"/>
                  <a:pt x="1401792" y="432412"/>
                </a:cubicBezTo>
                <a:cubicBezTo>
                  <a:pt x="1399460" y="432051"/>
                  <a:pt x="1397128" y="431688"/>
                  <a:pt x="1395871" y="432090"/>
                </a:cubicBezTo>
                <a:close/>
                <a:moveTo>
                  <a:pt x="1330384" y="430862"/>
                </a:moveTo>
                <a:cubicBezTo>
                  <a:pt x="1312145" y="502062"/>
                  <a:pt x="1316703" y="457393"/>
                  <a:pt x="1344894" y="445059"/>
                </a:cubicBezTo>
                <a:cubicBezTo>
                  <a:pt x="1340229" y="444333"/>
                  <a:pt x="1342198" y="447029"/>
                  <a:pt x="1330384" y="430862"/>
                </a:cubicBezTo>
                <a:close/>
                <a:moveTo>
                  <a:pt x="2041408" y="410388"/>
                </a:moveTo>
                <a:cubicBezTo>
                  <a:pt x="2039905" y="410454"/>
                  <a:pt x="2036538" y="412914"/>
                  <a:pt x="2027469" y="417476"/>
                </a:cubicBezTo>
                <a:cubicBezTo>
                  <a:pt x="2031408" y="422864"/>
                  <a:pt x="2026742" y="422139"/>
                  <a:pt x="2044154" y="417681"/>
                </a:cubicBezTo>
                <a:cubicBezTo>
                  <a:pt x="2042548" y="412656"/>
                  <a:pt x="2042911" y="410324"/>
                  <a:pt x="2041408" y="410388"/>
                </a:cubicBezTo>
                <a:close/>
                <a:moveTo>
                  <a:pt x="2089030" y="405557"/>
                </a:moveTo>
                <a:lnTo>
                  <a:pt x="2089062" y="425896"/>
                </a:lnTo>
                <a:lnTo>
                  <a:pt x="2088097" y="426905"/>
                </a:lnTo>
                <a:lnTo>
                  <a:pt x="2089055" y="426811"/>
                </a:lnTo>
                <a:lnTo>
                  <a:pt x="2088712" y="438794"/>
                </a:lnTo>
                <a:cubicBezTo>
                  <a:pt x="2088026" y="456152"/>
                  <a:pt x="2088669" y="434757"/>
                  <a:pt x="2112455" y="454577"/>
                </a:cubicBezTo>
                <a:cubicBezTo>
                  <a:pt x="2101677" y="462454"/>
                  <a:pt x="2102400" y="457790"/>
                  <a:pt x="2106338" y="463179"/>
                </a:cubicBezTo>
                <a:cubicBezTo>
                  <a:pt x="2109034" y="461209"/>
                  <a:pt x="2111727" y="459240"/>
                  <a:pt x="2112455" y="454577"/>
                </a:cubicBezTo>
                <a:cubicBezTo>
                  <a:pt x="2107790" y="426984"/>
                  <a:pt x="2109947" y="424632"/>
                  <a:pt x="2101172" y="425617"/>
                </a:cubicBezTo>
                <a:lnTo>
                  <a:pt x="2089055" y="426811"/>
                </a:lnTo>
                <a:lnTo>
                  <a:pt x="2089063" y="426516"/>
                </a:lnTo>
                <a:lnTo>
                  <a:pt x="2089062" y="425896"/>
                </a:lnTo>
                <a:lnTo>
                  <a:pt x="2096298" y="418329"/>
                </a:lnTo>
                <a:cubicBezTo>
                  <a:pt x="2097088" y="415167"/>
                  <a:pt x="2095301" y="411307"/>
                  <a:pt x="2089030" y="405557"/>
                </a:cubicBezTo>
                <a:close/>
                <a:moveTo>
                  <a:pt x="1309449" y="396556"/>
                </a:moveTo>
                <a:cubicBezTo>
                  <a:pt x="1301363" y="402465"/>
                  <a:pt x="1295250" y="411064"/>
                  <a:pt x="1287164" y="416973"/>
                </a:cubicBezTo>
                <a:cubicBezTo>
                  <a:pt x="1314941" y="438011"/>
                  <a:pt x="1311728" y="427960"/>
                  <a:pt x="1306133" y="448583"/>
                </a:cubicBezTo>
                <a:cubicBezTo>
                  <a:pt x="1316183" y="445370"/>
                  <a:pt x="1313490" y="447339"/>
                  <a:pt x="1309035" y="429928"/>
                </a:cubicBezTo>
                <a:cubicBezTo>
                  <a:pt x="1313178" y="418632"/>
                  <a:pt x="1319294" y="410027"/>
                  <a:pt x="1309449" y="396556"/>
                </a:cubicBezTo>
                <a:close/>
                <a:moveTo>
                  <a:pt x="1324825" y="374467"/>
                </a:moveTo>
                <a:cubicBezTo>
                  <a:pt x="1320744" y="373832"/>
                  <a:pt x="1317375" y="376294"/>
                  <a:pt x="1313592" y="385260"/>
                </a:cubicBezTo>
                <a:cubicBezTo>
                  <a:pt x="1303023" y="376450"/>
                  <a:pt x="1318048" y="402670"/>
                  <a:pt x="1340333" y="382253"/>
                </a:cubicBezTo>
                <a:cubicBezTo>
                  <a:pt x="1333700" y="378833"/>
                  <a:pt x="1328906" y="375102"/>
                  <a:pt x="1324825" y="374467"/>
                </a:cubicBezTo>
                <a:close/>
                <a:moveTo>
                  <a:pt x="2096802" y="370939"/>
                </a:moveTo>
                <a:cubicBezTo>
                  <a:pt x="2089444" y="372184"/>
                  <a:pt x="2092140" y="370214"/>
                  <a:pt x="2086750" y="374153"/>
                </a:cubicBezTo>
                <a:cubicBezTo>
                  <a:pt x="2096078" y="375603"/>
                  <a:pt x="2093383" y="377574"/>
                  <a:pt x="2096802" y="370939"/>
                </a:cubicBezTo>
                <a:close/>
                <a:moveTo>
                  <a:pt x="2072110" y="356948"/>
                </a:moveTo>
                <a:cubicBezTo>
                  <a:pt x="2072110" y="356948"/>
                  <a:pt x="2072603" y="357622"/>
                  <a:pt x="2072239" y="359955"/>
                </a:cubicBezTo>
                <a:cubicBezTo>
                  <a:pt x="2076903" y="360679"/>
                  <a:pt x="2074208" y="362649"/>
                  <a:pt x="2074935" y="357985"/>
                </a:cubicBezTo>
                <a:cubicBezTo>
                  <a:pt x="2072603" y="357622"/>
                  <a:pt x="2072110" y="356948"/>
                  <a:pt x="2072110" y="356948"/>
                </a:cubicBezTo>
                <a:close/>
                <a:moveTo>
                  <a:pt x="2004253" y="351768"/>
                </a:moveTo>
                <a:cubicBezTo>
                  <a:pt x="2003525" y="356431"/>
                  <a:pt x="2001557" y="353738"/>
                  <a:pt x="2006221" y="354462"/>
                </a:cubicBezTo>
                <a:cubicBezTo>
                  <a:pt x="2008914" y="352493"/>
                  <a:pt x="2008914" y="352493"/>
                  <a:pt x="2004253" y="351768"/>
                </a:cubicBezTo>
                <a:close/>
                <a:moveTo>
                  <a:pt x="1396193" y="345561"/>
                </a:moveTo>
                <a:cubicBezTo>
                  <a:pt x="1437547" y="402150"/>
                  <a:pt x="1400029" y="413034"/>
                  <a:pt x="1438999" y="392822"/>
                </a:cubicBezTo>
                <a:cubicBezTo>
                  <a:pt x="1428426" y="384014"/>
                  <a:pt x="1419823" y="377897"/>
                  <a:pt x="1413917" y="369814"/>
                </a:cubicBezTo>
                <a:cubicBezTo>
                  <a:pt x="1423451" y="354580"/>
                  <a:pt x="1423451" y="354580"/>
                  <a:pt x="1396193" y="345561"/>
                </a:cubicBezTo>
                <a:close/>
                <a:moveTo>
                  <a:pt x="2828062" y="333613"/>
                </a:moveTo>
                <a:cubicBezTo>
                  <a:pt x="2828062" y="333613"/>
                  <a:pt x="2828555" y="334287"/>
                  <a:pt x="2828194" y="336618"/>
                </a:cubicBezTo>
                <a:cubicBezTo>
                  <a:pt x="2832854" y="337343"/>
                  <a:pt x="2830162" y="339312"/>
                  <a:pt x="2830886" y="334651"/>
                </a:cubicBezTo>
                <a:cubicBezTo>
                  <a:pt x="2828555" y="334287"/>
                  <a:pt x="2828062" y="333613"/>
                  <a:pt x="2828062" y="333613"/>
                </a:cubicBezTo>
                <a:close/>
                <a:moveTo>
                  <a:pt x="2750746" y="323976"/>
                </a:moveTo>
                <a:cubicBezTo>
                  <a:pt x="2750746" y="323976"/>
                  <a:pt x="2751239" y="324650"/>
                  <a:pt x="2750876" y="326983"/>
                </a:cubicBezTo>
                <a:cubicBezTo>
                  <a:pt x="2752844" y="329677"/>
                  <a:pt x="2752844" y="329677"/>
                  <a:pt x="2753572" y="325013"/>
                </a:cubicBezTo>
                <a:cubicBezTo>
                  <a:pt x="2751239" y="324650"/>
                  <a:pt x="2750746" y="323976"/>
                  <a:pt x="2750746" y="323976"/>
                </a:cubicBezTo>
                <a:close/>
                <a:moveTo>
                  <a:pt x="2069440" y="316528"/>
                </a:moveTo>
                <a:lnTo>
                  <a:pt x="2061294" y="319596"/>
                </a:lnTo>
                <a:lnTo>
                  <a:pt x="2059387" y="319743"/>
                </a:lnTo>
                <a:cubicBezTo>
                  <a:pt x="2053013" y="322334"/>
                  <a:pt x="2052339" y="322826"/>
                  <a:pt x="2054854" y="322022"/>
                </a:cubicBezTo>
                <a:lnTo>
                  <a:pt x="2061294" y="319596"/>
                </a:lnTo>
                <a:lnTo>
                  <a:pt x="2069661" y="318952"/>
                </a:lnTo>
                <a:cubicBezTo>
                  <a:pt x="2070918" y="318550"/>
                  <a:pt x="2070426" y="317876"/>
                  <a:pt x="2069440" y="316528"/>
                </a:cubicBezTo>
                <a:close/>
                <a:moveTo>
                  <a:pt x="2781761" y="312680"/>
                </a:moveTo>
                <a:cubicBezTo>
                  <a:pt x="2776889" y="328639"/>
                  <a:pt x="2772950" y="323250"/>
                  <a:pt x="2792851" y="333509"/>
                </a:cubicBezTo>
                <a:cubicBezTo>
                  <a:pt x="2794302" y="324181"/>
                  <a:pt x="2795544" y="331541"/>
                  <a:pt x="2781761" y="312680"/>
                </a:cubicBezTo>
                <a:close/>
                <a:moveTo>
                  <a:pt x="2082394" y="294662"/>
                </a:moveTo>
                <a:cubicBezTo>
                  <a:pt x="2076281" y="303261"/>
                  <a:pt x="2072342" y="297872"/>
                  <a:pt x="2098874" y="311552"/>
                </a:cubicBezTo>
                <a:cubicBezTo>
                  <a:pt x="2103018" y="300256"/>
                  <a:pt x="2104989" y="302953"/>
                  <a:pt x="2082394" y="294662"/>
                </a:cubicBezTo>
                <a:close/>
                <a:moveTo>
                  <a:pt x="2161394" y="276197"/>
                </a:moveTo>
                <a:cubicBezTo>
                  <a:pt x="2161058" y="276443"/>
                  <a:pt x="2161369" y="278283"/>
                  <a:pt x="2160643" y="282946"/>
                </a:cubicBezTo>
                <a:cubicBezTo>
                  <a:pt x="2154529" y="291550"/>
                  <a:pt x="2154529" y="291550"/>
                  <a:pt x="2159193" y="292274"/>
                </a:cubicBezTo>
                <a:cubicBezTo>
                  <a:pt x="2159115" y="285097"/>
                  <a:pt x="2160746" y="281321"/>
                  <a:pt x="2163146" y="279568"/>
                </a:cubicBezTo>
                <a:lnTo>
                  <a:pt x="2168406" y="279217"/>
                </a:lnTo>
                <a:lnTo>
                  <a:pt x="2173164" y="279636"/>
                </a:lnTo>
                <a:lnTo>
                  <a:pt x="2179217" y="282292"/>
                </a:lnTo>
                <a:cubicBezTo>
                  <a:pt x="2180917" y="283117"/>
                  <a:pt x="2181501" y="283207"/>
                  <a:pt x="2180024" y="281186"/>
                </a:cubicBezTo>
                <a:cubicBezTo>
                  <a:pt x="2180024" y="281186"/>
                  <a:pt x="2180698" y="280694"/>
                  <a:pt x="2179286" y="280175"/>
                </a:cubicBezTo>
                <a:lnTo>
                  <a:pt x="2173164" y="279636"/>
                </a:lnTo>
                <a:lnTo>
                  <a:pt x="2171706" y="278996"/>
                </a:lnTo>
                <a:lnTo>
                  <a:pt x="2168406" y="279217"/>
                </a:lnTo>
                <a:lnTo>
                  <a:pt x="2166033" y="279008"/>
                </a:lnTo>
                <a:cubicBezTo>
                  <a:pt x="2162715" y="277298"/>
                  <a:pt x="2161731" y="275951"/>
                  <a:pt x="2161394" y="276197"/>
                </a:cubicBezTo>
                <a:close/>
                <a:moveTo>
                  <a:pt x="2125392" y="265822"/>
                </a:moveTo>
                <a:cubicBezTo>
                  <a:pt x="2125146" y="265484"/>
                  <a:pt x="2125146" y="265484"/>
                  <a:pt x="2124783" y="267816"/>
                </a:cubicBezTo>
                <a:cubicBezTo>
                  <a:pt x="2127477" y="265848"/>
                  <a:pt x="2127477" y="265848"/>
                  <a:pt x="2127477" y="265848"/>
                </a:cubicBezTo>
                <a:cubicBezTo>
                  <a:pt x="2126130" y="266831"/>
                  <a:pt x="2125638" y="266158"/>
                  <a:pt x="2125392" y="265822"/>
                </a:cubicBezTo>
                <a:close/>
                <a:moveTo>
                  <a:pt x="2225520" y="218999"/>
                </a:moveTo>
                <a:cubicBezTo>
                  <a:pt x="2227490" y="221696"/>
                  <a:pt x="2222827" y="220968"/>
                  <a:pt x="2227490" y="221696"/>
                </a:cubicBezTo>
                <a:cubicBezTo>
                  <a:pt x="2228215" y="217029"/>
                  <a:pt x="2228215" y="217029"/>
                  <a:pt x="2225520" y="218999"/>
                </a:cubicBezTo>
                <a:close/>
                <a:moveTo>
                  <a:pt x="2063924" y="208756"/>
                </a:moveTo>
                <a:lnTo>
                  <a:pt x="2057152" y="213887"/>
                </a:lnTo>
                <a:lnTo>
                  <a:pt x="2055953" y="213226"/>
                </a:lnTo>
                <a:cubicBezTo>
                  <a:pt x="2052883" y="211852"/>
                  <a:pt x="2051043" y="212163"/>
                  <a:pt x="2042699" y="212059"/>
                </a:cubicBezTo>
                <a:lnTo>
                  <a:pt x="2042178" y="213408"/>
                </a:lnTo>
                <a:lnTo>
                  <a:pt x="2032425" y="212851"/>
                </a:lnTo>
                <a:cubicBezTo>
                  <a:pt x="2026324" y="213693"/>
                  <a:pt x="2021607" y="217139"/>
                  <a:pt x="2016478" y="227090"/>
                </a:cubicBezTo>
                <a:cubicBezTo>
                  <a:pt x="2040523" y="226052"/>
                  <a:pt x="2038553" y="223357"/>
                  <a:pt x="2037829" y="228020"/>
                </a:cubicBezTo>
                <a:cubicBezTo>
                  <a:pt x="2036844" y="226673"/>
                  <a:pt x="2036844" y="226673"/>
                  <a:pt x="2037700" y="225015"/>
                </a:cubicBezTo>
                <a:lnTo>
                  <a:pt x="2042178" y="213408"/>
                </a:lnTo>
                <a:lnTo>
                  <a:pt x="2056690" y="214238"/>
                </a:lnTo>
                <a:lnTo>
                  <a:pt x="2057152" y="213887"/>
                </a:lnTo>
                <a:lnTo>
                  <a:pt x="2062448" y="216811"/>
                </a:lnTo>
                <a:cubicBezTo>
                  <a:pt x="2065565" y="218602"/>
                  <a:pt x="2069958" y="221076"/>
                  <a:pt x="2076591" y="224496"/>
                </a:cubicBezTo>
                <a:cubicBezTo>
                  <a:pt x="2072703" y="214936"/>
                  <a:pt x="2069923" y="206890"/>
                  <a:pt x="2063924" y="208756"/>
                </a:cubicBezTo>
                <a:close/>
                <a:moveTo>
                  <a:pt x="2672768" y="199597"/>
                </a:moveTo>
                <a:cubicBezTo>
                  <a:pt x="2672004" y="200672"/>
                  <a:pt x="2672315" y="202511"/>
                  <a:pt x="2672315" y="202511"/>
                </a:cubicBezTo>
                <a:cubicBezTo>
                  <a:pt x="2678947" y="205933"/>
                  <a:pt x="2678947" y="205933"/>
                  <a:pt x="2679672" y="201266"/>
                </a:cubicBezTo>
                <a:cubicBezTo>
                  <a:pt x="2675371" y="198210"/>
                  <a:pt x="2673532" y="198521"/>
                  <a:pt x="2672768" y="199597"/>
                </a:cubicBezTo>
                <a:close/>
                <a:moveTo>
                  <a:pt x="2642362" y="195463"/>
                </a:moveTo>
                <a:cubicBezTo>
                  <a:pt x="2629615" y="200647"/>
                  <a:pt x="2632308" y="198679"/>
                  <a:pt x="2631584" y="203340"/>
                </a:cubicBezTo>
                <a:cubicBezTo>
                  <a:pt x="2643605" y="202823"/>
                  <a:pt x="2640911" y="204791"/>
                  <a:pt x="2642362" y="195463"/>
                </a:cubicBezTo>
                <a:close/>
                <a:moveTo>
                  <a:pt x="2810943" y="185483"/>
                </a:moveTo>
                <a:lnTo>
                  <a:pt x="2811182" y="188306"/>
                </a:lnTo>
                <a:lnTo>
                  <a:pt x="2810518" y="187285"/>
                </a:lnTo>
                <a:close/>
                <a:moveTo>
                  <a:pt x="2119911" y="176304"/>
                </a:moveTo>
                <a:cubicBezTo>
                  <a:pt x="2119548" y="178634"/>
                  <a:pt x="2115195" y="179748"/>
                  <a:pt x="2111425" y="180954"/>
                </a:cubicBezTo>
                <a:lnTo>
                  <a:pt x="2109538" y="181781"/>
                </a:lnTo>
                <a:lnTo>
                  <a:pt x="2105193" y="178791"/>
                </a:lnTo>
                <a:cubicBezTo>
                  <a:pt x="2106439" y="186149"/>
                  <a:pt x="2106439" y="186149"/>
                  <a:pt x="2106439" y="186149"/>
                </a:cubicBezTo>
                <a:cubicBezTo>
                  <a:pt x="2105454" y="184801"/>
                  <a:pt x="2105758" y="183804"/>
                  <a:pt x="2106780" y="182992"/>
                </a:cubicBezTo>
                <a:lnTo>
                  <a:pt x="2109538" y="181781"/>
                </a:lnTo>
                <a:lnTo>
                  <a:pt x="2112474" y="183803"/>
                </a:lnTo>
                <a:cubicBezTo>
                  <a:pt x="2113977" y="183739"/>
                  <a:pt x="2115505" y="181589"/>
                  <a:pt x="2119911" y="176304"/>
                </a:cubicBezTo>
                <a:close/>
                <a:moveTo>
                  <a:pt x="2581212" y="174012"/>
                </a:moveTo>
                <a:cubicBezTo>
                  <a:pt x="2566496" y="176500"/>
                  <a:pt x="2578519" y="175981"/>
                  <a:pt x="2581212" y="174012"/>
                </a:cubicBezTo>
                <a:close/>
                <a:moveTo>
                  <a:pt x="2181601" y="167388"/>
                </a:moveTo>
                <a:cubicBezTo>
                  <a:pt x="2180254" y="168373"/>
                  <a:pt x="2179036" y="172363"/>
                  <a:pt x="2173906" y="182312"/>
                </a:cubicBezTo>
                <a:cubicBezTo>
                  <a:pt x="2182510" y="188427"/>
                  <a:pt x="2177844" y="187701"/>
                  <a:pt x="2190074" y="170497"/>
                </a:cubicBezTo>
                <a:cubicBezTo>
                  <a:pt x="2184425" y="168425"/>
                  <a:pt x="2182949" y="166404"/>
                  <a:pt x="2181601" y="167388"/>
                </a:cubicBezTo>
                <a:close/>
                <a:moveTo>
                  <a:pt x="2207486" y="166039"/>
                </a:moveTo>
                <a:cubicBezTo>
                  <a:pt x="2206761" y="170705"/>
                  <a:pt x="2204790" y="168009"/>
                  <a:pt x="2209456" y="168735"/>
                </a:cubicBezTo>
                <a:cubicBezTo>
                  <a:pt x="2212150" y="166767"/>
                  <a:pt x="2209456" y="168735"/>
                  <a:pt x="2207486" y="166039"/>
                </a:cubicBezTo>
                <a:close/>
                <a:moveTo>
                  <a:pt x="2239614" y="159095"/>
                </a:moveTo>
                <a:cubicBezTo>
                  <a:pt x="2236194" y="165729"/>
                  <a:pt x="2232256" y="160340"/>
                  <a:pt x="2259306" y="186041"/>
                </a:cubicBezTo>
                <a:cubicBezTo>
                  <a:pt x="2268325" y="158784"/>
                  <a:pt x="2274231" y="166866"/>
                  <a:pt x="2239614" y="159095"/>
                </a:cubicBezTo>
                <a:close/>
                <a:moveTo>
                  <a:pt x="2622875" y="151832"/>
                </a:moveTo>
                <a:lnTo>
                  <a:pt x="2618427" y="156116"/>
                </a:lnTo>
                <a:lnTo>
                  <a:pt x="2609404" y="161677"/>
                </a:lnTo>
                <a:cubicBezTo>
                  <a:pt x="2608679" y="166341"/>
                  <a:pt x="2608004" y="166833"/>
                  <a:pt x="2609532" y="164683"/>
                </a:cubicBezTo>
                <a:lnTo>
                  <a:pt x="2618427" y="156116"/>
                </a:lnTo>
                <a:lnTo>
                  <a:pt x="2622941" y="153334"/>
                </a:lnTo>
                <a:cubicBezTo>
                  <a:pt x="2624847" y="154527"/>
                  <a:pt x="2625105" y="160537"/>
                  <a:pt x="2626608" y="173906"/>
                </a:cubicBezTo>
                <a:cubicBezTo>
                  <a:pt x="2629301" y="171938"/>
                  <a:pt x="2629301" y="171938"/>
                  <a:pt x="2633968" y="172663"/>
                </a:cubicBezTo>
                <a:cubicBezTo>
                  <a:pt x="2632722" y="165307"/>
                  <a:pt x="2644227" y="152763"/>
                  <a:pt x="2622875" y="151832"/>
                </a:cubicBezTo>
                <a:close/>
                <a:moveTo>
                  <a:pt x="2154941" y="150703"/>
                </a:moveTo>
                <a:lnTo>
                  <a:pt x="2152933" y="156951"/>
                </a:lnTo>
                <a:lnTo>
                  <a:pt x="2152912" y="156913"/>
                </a:lnTo>
                <a:close/>
                <a:moveTo>
                  <a:pt x="2056664" y="149150"/>
                </a:moveTo>
                <a:cubicBezTo>
                  <a:pt x="2056664" y="149150"/>
                  <a:pt x="2057156" y="149824"/>
                  <a:pt x="2056793" y="152154"/>
                </a:cubicBezTo>
                <a:cubicBezTo>
                  <a:pt x="2061457" y="152882"/>
                  <a:pt x="2058763" y="154850"/>
                  <a:pt x="2059487" y="150186"/>
                </a:cubicBezTo>
                <a:cubicBezTo>
                  <a:pt x="2057156" y="149824"/>
                  <a:pt x="2056664" y="149150"/>
                  <a:pt x="2056664" y="149150"/>
                </a:cubicBezTo>
                <a:close/>
                <a:moveTo>
                  <a:pt x="2594892" y="147480"/>
                </a:moveTo>
                <a:cubicBezTo>
                  <a:pt x="2594169" y="152143"/>
                  <a:pt x="2592199" y="149448"/>
                  <a:pt x="2596862" y="150176"/>
                </a:cubicBezTo>
                <a:cubicBezTo>
                  <a:pt x="2596862" y="150176"/>
                  <a:pt x="2596862" y="150176"/>
                  <a:pt x="2594892" y="147480"/>
                </a:cubicBezTo>
                <a:close/>
                <a:moveTo>
                  <a:pt x="2418395" y="115252"/>
                </a:moveTo>
                <a:cubicBezTo>
                  <a:pt x="2418395" y="115252"/>
                  <a:pt x="2423056" y="115977"/>
                  <a:pt x="2423056" y="115977"/>
                </a:cubicBezTo>
                <a:lnTo>
                  <a:pt x="2423249" y="120452"/>
                </a:lnTo>
                <a:lnTo>
                  <a:pt x="2420062" y="120363"/>
                </a:lnTo>
                <a:lnTo>
                  <a:pt x="2416790" y="118007"/>
                </a:lnTo>
                <a:close/>
                <a:moveTo>
                  <a:pt x="2566490" y="114908"/>
                </a:moveTo>
                <a:lnTo>
                  <a:pt x="2575746" y="117036"/>
                </a:lnTo>
                <a:lnTo>
                  <a:pt x="2577260" y="117369"/>
                </a:lnTo>
                <a:lnTo>
                  <a:pt x="2577896" y="118564"/>
                </a:lnTo>
                <a:lnTo>
                  <a:pt x="2571739" y="122389"/>
                </a:lnTo>
                <a:lnTo>
                  <a:pt x="2567037" y="116876"/>
                </a:lnTo>
                <a:lnTo>
                  <a:pt x="2565130" y="115687"/>
                </a:lnTo>
                <a:close/>
                <a:moveTo>
                  <a:pt x="2276808" y="113830"/>
                </a:moveTo>
                <a:lnTo>
                  <a:pt x="2276809" y="113830"/>
                </a:lnTo>
                <a:lnTo>
                  <a:pt x="2281484" y="120228"/>
                </a:lnTo>
                <a:cubicBezTo>
                  <a:pt x="2277806" y="120850"/>
                  <a:pt x="2275967" y="121162"/>
                  <a:pt x="2275228" y="120152"/>
                </a:cubicBezTo>
                <a:lnTo>
                  <a:pt x="2275394" y="116359"/>
                </a:lnTo>
                <a:close/>
                <a:moveTo>
                  <a:pt x="2048604" y="112670"/>
                </a:moveTo>
                <a:lnTo>
                  <a:pt x="2047876" y="113707"/>
                </a:lnTo>
                <a:lnTo>
                  <a:pt x="2047593" y="113407"/>
                </a:lnTo>
                <a:cubicBezTo>
                  <a:pt x="2046272" y="112306"/>
                  <a:pt x="2046272" y="112306"/>
                  <a:pt x="2048604" y="112670"/>
                </a:cubicBezTo>
                <a:close/>
                <a:moveTo>
                  <a:pt x="2466170" y="84469"/>
                </a:moveTo>
                <a:cubicBezTo>
                  <a:pt x="2464719" y="93797"/>
                  <a:pt x="2462751" y="91104"/>
                  <a:pt x="2476017" y="97944"/>
                </a:cubicBezTo>
                <a:cubicBezTo>
                  <a:pt x="2476225" y="81257"/>
                  <a:pt x="2478194" y="83950"/>
                  <a:pt x="2466170" y="84469"/>
                </a:cubicBezTo>
                <a:close/>
                <a:moveTo>
                  <a:pt x="2109817" y="45651"/>
                </a:moveTo>
                <a:cubicBezTo>
                  <a:pt x="2109641" y="45586"/>
                  <a:pt x="2110346" y="45844"/>
                  <a:pt x="2111513" y="46025"/>
                </a:cubicBezTo>
                <a:lnTo>
                  <a:pt x="2111110" y="46214"/>
                </a:lnTo>
                <a:close/>
                <a:moveTo>
                  <a:pt x="2538408" y="19278"/>
                </a:moveTo>
                <a:cubicBezTo>
                  <a:pt x="2535712" y="21249"/>
                  <a:pt x="2533019" y="23217"/>
                  <a:pt x="2534986" y="25910"/>
                </a:cubicBezTo>
                <a:cubicBezTo>
                  <a:pt x="2544834" y="39384"/>
                  <a:pt x="2542864" y="36688"/>
                  <a:pt x="2548253" y="32750"/>
                </a:cubicBezTo>
                <a:cubicBezTo>
                  <a:pt x="2557064" y="22180"/>
                  <a:pt x="2550224" y="35446"/>
                  <a:pt x="2538408" y="19278"/>
                </a:cubicBezTo>
                <a:close/>
                <a:moveTo>
                  <a:pt x="2491250" y="0"/>
                </a:moveTo>
                <a:cubicBezTo>
                  <a:pt x="2532500" y="11193"/>
                  <a:pt x="2522863" y="88511"/>
                  <a:pt x="2527835" y="10470"/>
                </a:cubicBezTo>
                <a:cubicBezTo>
                  <a:pt x="2555298" y="2799"/>
                  <a:pt x="2580589" y="9119"/>
                  <a:pt x="2604424" y="24769"/>
                </a:cubicBezTo>
                <a:cubicBezTo>
                  <a:pt x="2559966" y="111001"/>
                  <a:pt x="2595928" y="64048"/>
                  <a:pt x="2544626" y="56071"/>
                </a:cubicBezTo>
                <a:cubicBezTo>
                  <a:pt x="2523795" y="67159"/>
                  <a:pt x="2530635" y="53893"/>
                  <a:pt x="2525351" y="103227"/>
                </a:cubicBezTo>
                <a:cubicBezTo>
                  <a:pt x="2534679" y="104678"/>
                  <a:pt x="2544006" y="106129"/>
                  <a:pt x="2551364" y="104884"/>
                </a:cubicBezTo>
                <a:cubicBezTo>
                  <a:pt x="2535974" y="134732"/>
                  <a:pt x="2529911" y="139163"/>
                  <a:pt x="2531689" y="147165"/>
                </a:cubicBezTo>
                <a:lnTo>
                  <a:pt x="2534347" y="153459"/>
                </a:lnTo>
                <a:lnTo>
                  <a:pt x="2528621" y="158682"/>
                </a:lnTo>
                <a:lnTo>
                  <a:pt x="2513950" y="161163"/>
                </a:lnTo>
                <a:cubicBezTo>
                  <a:pt x="2515557" y="166190"/>
                  <a:pt x="2518472" y="166643"/>
                  <a:pt x="2522411" y="164345"/>
                </a:cubicBezTo>
                <a:lnTo>
                  <a:pt x="2528621" y="158682"/>
                </a:lnTo>
                <a:lnTo>
                  <a:pt x="2536024" y="157430"/>
                </a:lnTo>
                <a:lnTo>
                  <a:pt x="2534347" y="153459"/>
                </a:lnTo>
                <a:lnTo>
                  <a:pt x="2537023" y="151019"/>
                </a:lnTo>
                <a:cubicBezTo>
                  <a:pt x="2542730" y="145039"/>
                  <a:pt x="2549178" y="138131"/>
                  <a:pt x="2556085" y="132115"/>
                </a:cubicBezTo>
                <a:lnTo>
                  <a:pt x="2571739" y="122389"/>
                </a:lnTo>
                <a:lnTo>
                  <a:pt x="2572908" y="123761"/>
                </a:lnTo>
                <a:cubicBezTo>
                  <a:pt x="2577610" y="128074"/>
                  <a:pt x="2584425" y="130327"/>
                  <a:pt x="2596551" y="121464"/>
                </a:cubicBezTo>
                <a:cubicBezTo>
                  <a:pt x="2595385" y="121284"/>
                  <a:pt x="2592348" y="120663"/>
                  <a:pt x="2588519" y="119844"/>
                </a:cubicBezTo>
                <a:lnTo>
                  <a:pt x="2577260" y="117369"/>
                </a:lnTo>
                <a:lnTo>
                  <a:pt x="2573736" y="110754"/>
                </a:lnTo>
                <a:lnTo>
                  <a:pt x="2566490" y="114908"/>
                </a:lnTo>
                <a:lnTo>
                  <a:pt x="2564720" y="114500"/>
                </a:lnTo>
                <a:cubicBezTo>
                  <a:pt x="2562057" y="113862"/>
                  <a:pt x="2560768" y="113512"/>
                  <a:pt x="2561934" y="113694"/>
                </a:cubicBezTo>
                <a:lnTo>
                  <a:pt x="2565130" y="115687"/>
                </a:lnTo>
                <a:lnTo>
                  <a:pt x="2563904" y="116390"/>
                </a:lnTo>
                <a:cubicBezTo>
                  <a:pt x="2537580" y="86023"/>
                  <a:pt x="2558723" y="103641"/>
                  <a:pt x="2558929" y="86956"/>
                </a:cubicBezTo>
                <a:cubicBezTo>
                  <a:pt x="2559137" y="70269"/>
                  <a:pt x="2584424" y="76592"/>
                  <a:pt x="2579035" y="80530"/>
                </a:cubicBezTo>
                <a:cubicBezTo>
                  <a:pt x="2579760" y="75864"/>
                  <a:pt x="2595928" y="64048"/>
                  <a:pt x="2606707" y="56171"/>
                </a:cubicBezTo>
                <a:cubicBezTo>
                  <a:pt x="2615103" y="78973"/>
                  <a:pt x="2649198" y="74723"/>
                  <a:pt x="2652205" y="101464"/>
                </a:cubicBezTo>
                <a:cubicBezTo>
                  <a:pt x="2675525" y="105088"/>
                  <a:pt x="2684644" y="123226"/>
                  <a:pt x="2696459" y="139393"/>
                </a:cubicBezTo>
                <a:cubicBezTo>
                  <a:pt x="2698430" y="142090"/>
                  <a:pt x="2695009" y="148722"/>
                  <a:pt x="2692315" y="150690"/>
                </a:cubicBezTo>
                <a:cubicBezTo>
                  <a:pt x="2708070" y="172247"/>
                  <a:pt x="2669308" y="175771"/>
                  <a:pt x="2675939" y="179192"/>
                </a:cubicBezTo>
                <a:cubicBezTo>
                  <a:pt x="2683817" y="189971"/>
                  <a:pt x="2674489" y="188520"/>
                  <a:pt x="2719367" y="176393"/>
                </a:cubicBezTo>
                <a:cubicBezTo>
                  <a:pt x="2714701" y="175668"/>
                  <a:pt x="2714287" y="209040"/>
                  <a:pt x="2743516" y="220749"/>
                </a:cubicBezTo>
                <a:cubicBezTo>
                  <a:pt x="2741339" y="234743"/>
                  <a:pt x="2742789" y="225416"/>
                  <a:pt x="2741442" y="280136"/>
                </a:cubicBezTo>
                <a:cubicBezTo>
                  <a:pt x="2797203" y="305526"/>
                  <a:pt x="2745380" y="285526"/>
                  <a:pt x="2766629" y="241063"/>
                </a:cubicBezTo>
                <a:cubicBezTo>
                  <a:pt x="2800105" y="286871"/>
                  <a:pt x="2764556" y="300451"/>
                  <a:pt x="2799173" y="308222"/>
                </a:cubicBezTo>
                <a:cubicBezTo>
                  <a:pt x="2793265" y="300137"/>
                  <a:pt x="2789326" y="294747"/>
                  <a:pt x="2785387" y="289358"/>
                </a:cubicBezTo>
                <a:cubicBezTo>
                  <a:pt x="2809638" y="271637"/>
                  <a:pt x="2786321" y="268009"/>
                  <a:pt x="2778444" y="257231"/>
                </a:cubicBezTo>
                <a:cubicBezTo>
                  <a:pt x="2791190" y="252048"/>
                  <a:pt x="2780618" y="243240"/>
                  <a:pt x="2784039" y="236607"/>
                </a:cubicBezTo>
                <a:cubicBezTo>
                  <a:pt x="2811555" y="197897"/>
                  <a:pt x="2812661" y="199413"/>
                  <a:pt x="2811365" y="190478"/>
                </a:cubicBezTo>
                <a:lnTo>
                  <a:pt x="2811182" y="188306"/>
                </a:lnTo>
                <a:lnTo>
                  <a:pt x="2814612" y="193594"/>
                </a:lnTo>
                <a:cubicBezTo>
                  <a:pt x="2816063" y="184266"/>
                  <a:pt x="2818033" y="186962"/>
                  <a:pt x="2811398" y="183543"/>
                </a:cubicBezTo>
                <a:lnTo>
                  <a:pt x="2810943" y="185483"/>
                </a:lnTo>
                <a:lnTo>
                  <a:pt x="2810156" y="176184"/>
                </a:lnTo>
                <a:cubicBezTo>
                  <a:pt x="2791292" y="189969"/>
                  <a:pt x="2794920" y="166648"/>
                  <a:pt x="2783624" y="162504"/>
                </a:cubicBezTo>
                <a:cubicBezTo>
                  <a:pt x="2782896" y="167167"/>
                  <a:pt x="2789014" y="158565"/>
                  <a:pt x="2796371" y="157320"/>
                </a:cubicBezTo>
                <a:cubicBezTo>
                  <a:pt x="2805699" y="158771"/>
                  <a:pt x="2816994" y="162920"/>
                  <a:pt x="2812538" y="145505"/>
                </a:cubicBezTo>
                <a:cubicBezTo>
                  <a:pt x="2812538" y="145505"/>
                  <a:pt x="2822592" y="142294"/>
                  <a:pt x="2829948" y="141049"/>
                </a:cubicBezTo>
                <a:cubicBezTo>
                  <a:pt x="2839276" y="142499"/>
                  <a:pt x="2853270" y="144676"/>
                  <a:pt x="2846430" y="157942"/>
                </a:cubicBezTo>
                <a:cubicBezTo>
                  <a:pt x="2844460" y="155247"/>
                  <a:pt x="2864357" y="165507"/>
                  <a:pt x="2861662" y="167478"/>
                </a:cubicBezTo>
                <a:cubicBezTo>
                  <a:pt x="2857517" y="178773"/>
                  <a:pt x="2862184" y="179499"/>
                  <a:pt x="2869538" y="178256"/>
                </a:cubicBezTo>
                <a:cubicBezTo>
                  <a:pt x="2872235" y="176286"/>
                  <a:pt x="2877416" y="189035"/>
                  <a:pt x="2881354" y="194424"/>
                </a:cubicBezTo>
                <a:lnTo>
                  <a:pt x="2880631" y="199088"/>
                </a:lnTo>
                <a:cubicBezTo>
                  <a:pt x="2851405" y="187376"/>
                  <a:pt x="2854825" y="180742"/>
                  <a:pt x="2866951" y="225620"/>
                </a:cubicBezTo>
                <a:cubicBezTo>
                  <a:pt x="2858141" y="236190"/>
                  <a:pt x="2850264" y="225411"/>
                  <a:pt x="2828915" y="224478"/>
                </a:cubicBezTo>
                <a:cubicBezTo>
                  <a:pt x="2833579" y="225206"/>
                  <a:pt x="2832337" y="217847"/>
                  <a:pt x="2828501" y="257851"/>
                </a:cubicBezTo>
                <a:cubicBezTo>
                  <a:pt x="2844461" y="262722"/>
                  <a:pt x="2843837" y="205305"/>
                  <a:pt x="2848194" y="284797"/>
                </a:cubicBezTo>
                <a:cubicBezTo>
                  <a:pt x="2854825" y="288218"/>
                  <a:pt x="2852132" y="290186"/>
                  <a:pt x="2860423" y="267593"/>
                </a:cubicBezTo>
                <a:cubicBezTo>
                  <a:pt x="2888197" y="288632"/>
                  <a:pt x="2888197" y="288632"/>
                  <a:pt x="2899184" y="264068"/>
                </a:cubicBezTo>
                <a:cubicBezTo>
                  <a:pt x="2898459" y="268734"/>
                  <a:pt x="2926855" y="239714"/>
                  <a:pt x="2939085" y="222510"/>
                </a:cubicBezTo>
                <a:cubicBezTo>
                  <a:pt x="2966654" y="260234"/>
                  <a:pt x="2962716" y="254844"/>
                  <a:pt x="2959294" y="261476"/>
                </a:cubicBezTo>
                <a:cubicBezTo>
                  <a:pt x="2977432" y="252357"/>
                  <a:pt x="2947794" y="274018"/>
                  <a:pt x="2970281" y="236912"/>
                </a:cubicBezTo>
                <a:cubicBezTo>
                  <a:pt x="2994118" y="252562"/>
                  <a:pt x="2974011" y="258989"/>
                  <a:pt x="3001789" y="280026"/>
                </a:cubicBezTo>
                <a:cubicBezTo>
                  <a:pt x="3020964" y="294950"/>
                  <a:pt x="2996710" y="312675"/>
                  <a:pt x="2990079" y="309254"/>
                </a:cubicBezTo>
                <a:cubicBezTo>
                  <a:pt x="2994740" y="309979"/>
                  <a:pt x="2995468" y="305316"/>
                  <a:pt x="2979092" y="333818"/>
                </a:cubicBezTo>
                <a:cubicBezTo>
                  <a:pt x="2957949" y="316200"/>
                  <a:pt x="2956184" y="296819"/>
                  <a:pt x="2967171" y="272254"/>
                </a:cubicBezTo>
                <a:cubicBezTo>
                  <a:pt x="2895971" y="254017"/>
                  <a:pt x="2906749" y="246140"/>
                  <a:pt x="2907578" y="286872"/>
                </a:cubicBezTo>
                <a:cubicBezTo>
                  <a:pt x="2886747" y="297960"/>
                  <a:pt x="2908617" y="310914"/>
                  <a:pt x="2907890" y="315578"/>
                </a:cubicBezTo>
                <a:cubicBezTo>
                  <a:pt x="2888097" y="350713"/>
                  <a:pt x="2892759" y="351438"/>
                  <a:pt x="2881152" y="318583"/>
                </a:cubicBezTo>
                <a:cubicBezTo>
                  <a:pt x="2889962" y="308012"/>
                  <a:pt x="2891930" y="310706"/>
                  <a:pt x="2885296" y="307286"/>
                </a:cubicBezTo>
                <a:cubicBezTo>
                  <a:pt x="2872135" y="345842"/>
                  <a:pt x="2876693" y="301174"/>
                  <a:pt x="2859283" y="305630"/>
                </a:cubicBezTo>
                <a:cubicBezTo>
                  <a:pt x="2864259" y="335065"/>
                  <a:pt x="2859595" y="334337"/>
                  <a:pt x="2875763" y="322521"/>
                </a:cubicBezTo>
                <a:cubicBezTo>
                  <a:pt x="2875868" y="367917"/>
                  <a:pt x="2879288" y="361283"/>
                  <a:pt x="2857213" y="365016"/>
                </a:cubicBezTo>
                <a:cubicBezTo>
                  <a:pt x="2867472" y="345115"/>
                  <a:pt x="2871410" y="350504"/>
                  <a:pt x="2837521" y="338070"/>
                </a:cubicBezTo>
                <a:cubicBezTo>
                  <a:pt x="2839126" y="343096"/>
                  <a:pt x="2844438" y="358849"/>
                  <a:pt x="2846861" y="372062"/>
                </a:cubicBezTo>
                <a:lnTo>
                  <a:pt x="2847469" y="387460"/>
                </a:lnTo>
                <a:lnTo>
                  <a:pt x="2843649" y="388879"/>
                </a:lnTo>
                <a:cubicBezTo>
                  <a:pt x="2841381" y="390020"/>
                  <a:pt x="2842547" y="390200"/>
                  <a:pt x="2838867" y="390823"/>
                </a:cubicBezTo>
                <a:cubicBezTo>
                  <a:pt x="2843842" y="393387"/>
                  <a:pt x="2846446" y="392000"/>
                  <a:pt x="2847503" y="388321"/>
                </a:cubicBezTo>
                <a:lnTo>
                  <a:pt x="2847469" y="387460"/>
                </a:lnTo>
                <a:lnTo>
                  <a:pt x="2850660" y="386275"/>
                </a:lnTo>
                <a:cubicBezTo>
                  <a:pt x="2854545" y="385050"/>
                  <a:pt x="2860323" y="383412"/>
                  <a:pt x="2869028" y="381183"/>
                </a:cubicBezTo>
                <a:cubicBezTo>
                  <a:pt x="2859287" y="413105"/>
                  <a:pt x="2859287" y="413105"/>
                  <a:pt x="2881881" y="421395"/>
                </a:cubicBezTo>
                <a:cubicBezTo>
                  <a:pt x="2899499" y="400252"/>
                  <a:pt x="2894833" y="399526"/>
                  <a:pt x="2907168" y="427718"/>
                </a:cubicBezTo>
                <a:cubicBezTo>
                  <a:pt x="2946032" y="362111"/>
                  <a:pt x="2905406" y="408335"/>
                  <a:pt x="2901673" y="386260"/>
                </a:cubicBezTo>
                <a:cubicBezTo>
                  <a:pt x="2900950" y="390925"/>
                  <a:pt x="2901673" y="386260"/>
                  <a:pt x="2931315" y="364598"/>
                </a:cubicBezTo>
                <a:cubicBezTo>
                  <a:pt x="2954429" y="384912"/>
                  <a:pt x="2930175" y="402637"/>
                  <a:pt x="2934631" y="420046"/>
                </a:cubicBezTo>
                <a:cubicBezTo>
                  <a:pt x="2932457" y="434038"/>
                  <a:pt x="2963134" y="436423"/>
                  <a:pt x="2943545" y="454869"/>
                </a:cubicBezTo>
                <a:cubicBezTo>
                  <a:pt x="2948211" y="455595"/>
                  <a:pt x="2943545" y="454869"/>
                  <a:pt x="2928310" y="445336"/>
                </a:cubicBezTo>
                <a:cubicBezTo>
                  <a:pt x="2909242" y="475807"/>
                  <a:pt x="2920020" y="467930"/>
                  <a:pt x="2888616" y="470210"/>
                </a:cubicBezTo>
                <a:cubicBezTo>
                  <a:pt x="2881985" y="466788"/>
                  <a:pt x="2884677" y="464820"/>
                  <a:pt x="2883955" y="469484"/>
                </a:cubicBezTo>
                <a:cubicBezTo>
                  <a:pt x="2894005" y="466271"/>
                  <a:pt x="2908622" y="525864"/>
                  <a:pt x="2910590" y="528557"/>
                </a:cubicBezTo>
                <a:cubicBezTo>
                  <a:pt x="2906652" y="523168"/>
                  <a:pt x="2905926" y="527834"/>
                  <a:pt x="2921056" y="491975"/>
                </a:cubicBezTo>
                <a:cubicBezTo>
                  <a:pt x="2956191" y="511767"/>
                  <a:pt x="2920333" y="604112"/>
                  <a:pt x="2898259" y="607845"/>
                </a:cubicBezTo>
                <a:cubicBezTo>
                  <a:pt x="2906758" y="676041"/>
                  <a:pt x="2869242" y="686922"/>
                  <a:pt x="2900127" y="672620"/>
                </a:cubicBezTo>
                <a:cubicBezTo>
                  <a:pt x="2854421" y="751489"/>
                  <a:pt x="2880330" y="707753"/>
                  <a:pt x="2881366" y="731798"/>
                </a:cubicBezTo>
                <a:cubicBezTo>
                  <a:pt x="2882403" y="755843"/>
                  <a:pt x="2866755" y="779682"/>
                  <a:pt x="2869760" y="806419"/>
                </a:cubicBezTo>
                <a:cubicBezTo>
                  <a:pt x="2871006" y="813777"/>
                  <a:pt x="2858982" y="814296"/>
                  <a:pt x="2853075" y="806214"/>
                </a:cubicBezTo>
                <a:cubicBezTo>
                  <a:pt x="2860023" y="945815"/>
                  <a:pt x="2829139" y="960118"/>
                  <a:pt x="2830900" y="979501"/>
                </a:cubicBezTo>
                <a:cubicBezTo>
                  <a:pt x="2831937" y="1003545"/>
                  <a:pt x="2819708" y="1020750"/>
                  <a:pt x="2821676" y="1023443"/>
                </a:cubicBezTo>
                <a:cubicBezTo>
                  <a:pt x="2802089" y="1041892"/>
                  <a:pt x="2825409" y="1045518"/>
                  <a:pt x="2818052" y="1046762"/>
                </a:cubicBezTo>
                <a:cubicBezTo>
                  <a:pt x="2803852" y="1061271"/>
                  <a:pt x="2791623" y="1078476"/>
                  <a:pt x="2777425" y="1092987"/>
                </a:cubicBezTo>
                <a:cubicBezTo>
                  <a:pt x="2782087" y="1093712"/>
                  <a:pt x="2779394" y="1095680"/>
                  <a:pt x="2765816" y="1060135"/>
                </a:cubicBezTo>
                <a:cubicBezTo>
                  <a:pt x="2771180" y="1071714"/>
                  <a:pt x="2758004" y="1064292"/>
                  <a:pt x="2742817" y="1067639"/>
                </a:cubicBezTo>
                <a:lnTo>
                  <a:pt x="2728149" y="1075376"/>
                </a:lnTo>
                <a:lnTo>
                  <a:pt x="2720940" y="1072258"/>
                </a:lnTo>
                <a:cubicBezTo>
                  <a:pt x="2711198" y="1104180"/>
                  <a:pt x="2716588" y="1100241"/>
                  <a:pt x="2714619" y="1097548"/>
                </a:cubicBezTo>
                <a:cubicBezTo>
                  <a:pt x="2686223" y="1126568"/>
                  <a:pt x="2710886" y="1075474"/>
                  <a:pt x="2684872" y="1073816"/>
                </a:cubicBezTo>
                <a:cubicBezTo>
                  <a:pt x="2675544" y="1072364"/>
                  <a:pt x="2661346" y="1086876"/>
                  <a:pt x="2654715" y="1083455"/>
                </a:cubicBezTo>
                <a:cubicBezTo>
                  <a:pt x="2657408" y="1081486"/>
                  <a:pt x="2655438" y="1078791"/>
                  <a:pt x="2675858" y="1101073"/>
                </a:cubicBezTo>
                <a:cubicBezTo>
                  <a:pt x="2657720" y="1110193"/>
                  <a:pt x="2655752" y="1107499"/>
                  <a:pt x="2633364" y="1082523"/>
                </a:cubicBezTo>
                <a:cubicBezTo>
                  <a:pt x="2632844" y="1070500"/>
                  <a:pt x="2634814" y="1073197"/>
                  <a:pt x="2630151" y="1072467"/>
                </a:cubicBezTo>
                <a:cubicBezTo>
                  <a:pt x="2625799" y="1100451"/>
                  <a:pt x="2615640" y="1058270"/>
                  <a:pt x="2628078" y="1131855"/>
                </a:cubicBezTo>
                <a:cubicBezTo>
                  <a:pt x="2628806" y="1127192"/>
                  <a:pt x="2628078" y="1131855"/>
                  <a:pt x="2603516" y="1120871"/>
                </a:cubicBezTo>
                <a:cubicBezTo>
                  <a:pt x="2602791" y="1125533"/>
                  <a:pt x="2618959" y="1113717"/>
                  <a:pt x="2611807" y="1098277"/>
                </a:cubicBezTo>
                <a:cubicBezTo>
                  <a:pt x="2601754" y="1101488"/>
                  <a:pt x="2591701" y="1104704"/>
                  <a:pt x="2581648" y="1107914"/>
                </a:cubicBezTo>
                <a:cubicBezTo>
                  <a:pt x="2572734" y="1073091"/>
                  <a:pt x="2582062" y="1074541"/>
                  <a:pt x="2544543" y="1085426"/>
                </a:cubicBezTo>
                <a:cubicBezTo>
                  <a:pt x="2549209" y="1086152"/>
                  <a:pt x="2544543" y="1085426"/>
                  <a:pt x="2510862" y="1056304"/>
                </a:cubicBezTo>
                <a:cubicBezTo>
                  <a:pt x="2510862" y="1056304"/>
                  <a:pt x="2514281" y="1049670"/>
                  <a:pt x="2515006" y="1045008"/>
                </a:cubicBezTo>
                <a:cubicBezTo>
                  <a:pt x="2537080" y="1041275"/>
                  <a:pt x="2524851" y="1058480"/>
                  <a:pt x="2530968" y="1049878"/>
                </a:cubicBezTo>
                <a:cubicBezTo>
                  <a:pt x="2519670" y="1045731"/>
                  <a:pt x="2539776" y="1039305"/>
                  <a:pt x="2515006" y="1045008"/>
                </a:cubicBezTo>
                <a:cubicBezTo>
                  <a:pt x="2505159" y="1031533"/>
                  <a:pt x="2493863" y="1027389"/>
                  <a:pt x="2476970" y="1043867"/>
                </a:cubicBezTo>
                <a:cubicBezTo>
                  <a:pt x="2496868" y="1054128"/>
                  <a:pt x="2494486" y="1084807"/>
                  <a:pt x="2530554" y="1083250"/>
                </a:cubicBezTo>
                <a:cubicBezTo>
                  <a:pt x="2509720" y="1094339"/>
                  <a:pt x="2498736" y="1118902"/>
                  <a:pt x="2477384" y="1117971"/>
                </a:cubicBezTo>
                <a:cubicBezTo>
                  <a:pt x="2468785" y="1111856"/>
                  <a:pt x="2465569" y="1101803"/>
                  <a:pt x="2476348" y="1093925"/>
                </a:cubicBezTo>
                <a:cubicBezTo>
                  <a:pt x="2483707" y="1092683"/>
                  <a:pt x="2488371" y="1093407"/>
                  <a:pt x="2497699" y="1094857"/>
                </a:cubicBezTo>
                <a:cubicBezTo>
                  <a:pt x="2496454" y="1087500"/>
                  <a:pt x="2501120" y="1088225"/>
                  <a:pt x="2477075" y="1089262"/>
                </a:cubicBezTo>
                <a:cubicBezTo>
                  <a:pt x="2451680" y="1037546"/>
                  <a:pt x="2447951" y="1122946"/>
                  <a:pt x="2411574" y="1095794"/>
                </a:cubicBezTo>
                <a:cubicBezTo>
                  <a:pt x="2399139" y="1129683"/>
                  <a:pt x="2398619" y="1117660"/>
                  <a:pt x="2415616" y="1146577"/>
                </a:cubicBezTo>
                <a:cubicBezTo>
                  <a:pt x="2416344" y="1141914"/>
                  <a:pt x="2375199" y="1176114"/>
                  <a:pt x="2372402" y="1240166"/>
                </a:cubicBezTo>
                <a:cubicBezTo>
                  <a:pt x="2367325" y="1380286"/>
                  <a:pt x="2340379" y="1399978"/>
                  <a:pt x="2347739" y="1398735"/>
                </a:cubicBezTo>
                <a:cubicBezTo>
                  <a:pt x="2367223" y="1442369"/>
                  <a:pt x="2286175" y="1410656"/>
                  <a:pt x="2352506" y="1444856"/>
                </a:cubicBezTo>
                <a:cubicBezTo>
                  <a:pt x="2321622" y="1459159"/>
                  <a:pt x="2328462" y="1445893"/>
                  <a:pt x="2349604" y="1463511"/>
                </a:cubicBezTo>
                <a:cubicBezTo>
                  <a:pt x="2342765" y="1476778"/>
                  <a:pt x="2330535" y="1493983"/>
                  <a:pt x="2331780" y="1501339"/>
                </a:cubicBezTo>
                <a:cubicBezTo>
                  <a:pt x="2340900" y="1519477"/>
                  <a:pt x="2325458" y="1526627"/>
                  <a:pt x="2324007" y="1535954"/>
                </a:cubicBezTo>
                <a:cubicBezTo>
                  <a:pt x="2327118" y="1608088"/>
                  <a:pt x="2311156" y="1603218"/>
                  <a:pt x="2318827" y="1630682"/>
                </a:cubicBezTo>
                <a:cubicBezTo>
                  <a:pt x="2309500" y="1629230"/>
                  <a:pt x="2273538" y="1676183"/>
                  <a:pt x="2274263" y="1671517"/>
                </a:cubicBezTo>
                <a:cubicBezTo>
                  <a:pt x="2243998" y="1635763"/>
                  <a:pt x="2235707" y="1658356"/>
                  <a:pt x="2244726" y="1631099"/>
                </a:cubicBezTo>
                <a:cubicBezTo>
                  <a:pt x="2287943" y="1644985"/>
                  <a:pt x="2280586" y="1646230"/>
                  <a:pt x="2284004" y="1639596"/>
                </a:cubicBezTo>
                <a:cubicBezTo>
                  <a:pt x="2242960" y="1611718"/>
                  <a:pt x="2246176" y="1621771"/>
                  <a:pt x="2263067" y="1605292"/>
                </a:cubicBezTo>
                <a:cubicBezTo>
                  <a:pt x="2259128" y="1599903"/>
                  <a:pt x="2261825" y="1597932"/>
                  <a:pt x="2247626" y="1612444"/>
                </a:cubicBezTo>
                <a:cubicBezTo>
                  <a:pt x="2235811" y="1596276"/>
                  <a:pt x="2237054" y="1603636"/>
                  <a:pt x="2252702" y="1579797"/>
                </a:cubicBezTo>
                <a:cubicBezTo>
                  <a:pt x="2227415" y="1573474"/>
                  <a:pt x="2230109" y="1571506"/>
                  <a:pt x="2237780" y="1598970"/>
                </a:cubicBezTo>
                <a:cubicBezTo>
                  <a:pt x="2244206" y="1619076"/>
                  <a:pt x="2244931" y="1614414"/>
                  <a:pt x="2227521" y="1618871"/>
                </a:cubicBezTo>
                <a:cubicBezTo>
                  <a:pt x="2229489" y="1621563"/>
                  <a:pt x="2233427" y="1626952"/>
                  <a:pt x="2232702" y="1631619"/>
                </a:cubicBezTo>
                <a:cubicBezTo>
                  <a:pt x="2198656" y="1631698"/>
                  <a:pt x="2181793" y="1631425"/>
                  <a:pt x="2173872" y="1631159"/>
                </a:cubicBezTo>
                <a:lnTo>
                  <a:pt x="2169194" y="1630934"/>
                </a:lnTo>
                <a:lnTo>
                  <a:pt x="2168691" y="1630730"/>
                </a:lnTo>
                <a:cubicBezTo>
                  <a:pt x="2167544" y="1630663"/>
                  <a:pt x="2166708" y="1630758"/>
                  <a:pt x="2168626" y="1630907"/>
                </a:cubicBezTo>
                <a:lnTo>
                  <a:pt x="2169194" y="1630934"/>
                </a:lnTo>
                <a:lnTo>
                  <a:pt x="2170621" y="1631514"/>
                </a:lnTo>
                <a:cubicBezTo>
                  <a:pt x="2168445" y="1645508"/>
                  <a:pt x="2156424" y="1646025"/>
                  <a:pt x="2141188" y="1636489"/>
                </a:cubicBezTo>
                <a:cubicBezTo>
                  <a:pt x="2140462" y="1641156"/>
                  <a:pt x="2140462" y="1641156"/>
                  <a:pt x="2139737" y="1645817"/>
                </a:cubicBezTo>
                <a:cubicBezTo>
                  <a:pt x="2072579" y="1678362"/>
                  <a:pt x="2086570" y="1680540"/>
                  <a:pt x="2074963" y="1647685"/>
                </a:cubicBezTo>
                <a:cubicBezTo>
                  <a:pt x="2058278" y="1674347"/>
                  <a:pt x="2018342" y="1721163"/>
                  <a:pt x="2010840" y="1697596"/>
                </a:cubicBezTo>
                <a:lnTo>
                  <a:pt x="2010461" y="1692378"/>
                </a:lnTo>
                <a:lnTo>
                  <a:pt x="2011233" y="1680576"/>
                </a:lnTo>
                <a:lnTo>
                  <a:pt x="2015743" y="1673329"/>
                </a:lnTo>
                <a:cubicBezTo>
                  <a:pt x="2018741" y="1671332"/>
                  <a:pt x="2022488" y="1670273"/>
                  <a:pt x="2026213" y="1669360"/>
                </a:cubicBezTo>
                <a:lnTo>
                  <a:pt x="2031762" y="1667698"/>
                </a:lnTo>
                <a:lnTo>
                  <a:pt x="2033300" y="1669866"/>
                </a:lnTo>
                <a:cubicBezTo>
                  <a:pt x="2044079" y="1661988"/>
                  <a:pt x="2044079" y="1661988"/>
                  <a:pt x="2042109" y="1659293"/>
                </a:cubicBezTo>
                <a:cubicBezTo>
                  <a:pt x="2041564" y="1662791"/>
                  <a:pt x="2039453" y="1664851"/>
                  <a:pt x="2036545" y="1666265"/>
                </a:cubicBezTo>
                <a:lnTo>
                  <a:pt x="2031762" y="1667698"/>
                </a:lnTo>
                <a:lnTo>
                  <a:pt x="2014048" y="1642726"/>
                </a:lnTo>
                <a:cubicBezTo>
                  <a:pt x="2001066" y="1624699"/>
                  <a:pt x="2003709" y="1633618"/>
                  <a:pt x="1993294" y="1666033"/>
                </a:cubicBezTo>
                <a:cubicBezTo>
                  <a:pt x="2006403" y="1658517"/>
                  <a:pt x="2011067" y="1659242"/>
                  <a:pt x="2012247" y="1665099"/>
                </a:cubicBezTo>
                <a:lnTo>
                  <a:pt x="2011233" y="1680576"/>
                </a:lnTo>
                <a:lnTo>
                  <a:pt x="2009772" y="1682923"/>
                </a:lnTo>
                <a:lnTo>
                  <a:pt x="2010461" y="1692378"/>
                </a:lnTo>
                <a:lnTo>
                  <a:pt x="2010293" y="1694947"/>
                </a:lnTo>
                <a:cubicBezTo>
                  <a:pt x="2000237" y="1698159"/>
                  <a:pt x="1990703" y="1713394"/>
                  <a:pt x="1978162" y="1701892"/>
                </a:cubicBezTo>
                <a:cubicBezTo>
                  <a:pt x="1970389" y="1736507"/>
                  <a:pt x="1962513" y="1725728"/>
                  <a:pt x="1925929" y="1715263"/>
                </a:cubicBezTo>
                <a:cubicBezTo>
                  <a:pt x="1925202" y="1719926"/>
                  <a:pt x="1930073" y="1703967"/>
                  <a:pt x="1890484" y="1666759"/>
                </a:cubicBezTo>
                <a:cubicBezTo>
                  <a:pt x="1893177" y="1664791"/>
                  <a:pt x="1898566" y="1660852"/>
                  <a:pt x="1899292" y="1656187"/>
                </a:cubicBezTo>
                <a:cubicBezTo>
                  <a:pt x="1892657" y="1652768"/>
                  <a:pt x="1895354" y="1650797"/>
                  <a:pt x="1890484" y="1666759"/>
                </a:cubicBezTo>
                <a:cubicBezTo>
                  <a:pt x="1873796" y="1666551"/>
                  <a:pt x="1861773" y="1667071"/>
                  <a:pt x="1845087" y="1666865"/>
                </a:cubicBezTo>
                <a:cubicBezTo>
                  <a:pt x="1837109" y="1718165"/>
                  <a:pt x="1876595" y="1709979"/>
                  <a:pt x="1873902" y="1711947"/>
                </a:cubicBezTo>
                <a:cubicBezTo>
                  <a:pt x="1862396" y="1724487"/>
                  <a:pt x="1854519" y="1713709"/>
                  <a:pt x="1843223" y="1709565"/>
                </a:cubicBezTo>
                <a:cubicBezTo>
                  <a:pt x="1842497" y="1714226"/>
                  <a:pt x="1849337" y="1700960"/>
                  <a:pt x="1839285" y="1704176"/>
                </a:cubicBezTo>
                <a:cubicBezTo>
                  <a:pt x="1843948" y="1704898"/>
                  <a:pt x="1829232" y="1707386"/>
                  <a:pt x="1821147" y="1713295"/>
                </a:cubicBezTo>
                <a:cubicBezTo>
                  <a:pt x="1785393" y="1743560"/>
                  <a:pt x="1806743" y="1744491"/>
                  <a:pt x="1770883" y="1729361"/>
                </a:cubicBezTo>
                <a:cubicBezTo>
                  <a:pt x="1770155" y="1734024"/>
                  <a:pt x="1770883" y="1729361"/>
                  <a:pt x="1777724" y="1716095"/>
                </a:cubicBezTo>
                <a:cubicBezTo>
                  <a:pt x="1738962" y="1719620"/>
                  <a:pt x="1782385" y="1716819"/>
                  <a:pt x="1736889" y="1671530"/>
                </a:cubicBezTo>
                <a:cubicBezTo>
                  <a:pt x="1731912" y="1642096"/>
                  <a:pt x="1736369" y="1659507"/>
                  <a:pt x="1725073" y="1655362"/>
                </a:cubicBezTo>
                <a:cubicBezTo>
                  <a:pt x="1707141" y="1647797"/>
                  <a:pt x="1712013" y="1631838"/>
                  <a:pt x="1695120" y="1648314"/>
                </a:cubicBezTo>
                <a:cubicBezTo>
                  <a:pt x="1669313" y="1629973"/>
                  <a:pt x="1673977" y="1630695"/>
                  <a:pt x="1669830" y="1641993"/>
                </a:cubicBezTo>
                <a:cubicBezTo>
                  <a:pt x="1679157" y="1643444"/>
                  <a:pt x="1685792" y="1646864"/>
                  <a:pt x="1695120" y="1648314"/>
                </a:cubicBezTo>
                <a:cubicBezTo>
                  <a:pt x="1692218" y="1666969"/>
                  <a:pt x="1688177" y="1723664"/>
                  <a:pt x="1666309" y="1710706"/>
                </a:cubicBezTo>
                <a:cubicBezTo>
                  <a:pt x="1672941" y="1714127"/>
                  <a:pt x="1649416" y="1727188"/>
                  <a:pt x="1655637" y="1763979"/>
                </a:cubicBezTo>
                <a:cubicBezTo>
                  <a:pt x="1660611" y="1793412"/>
                  <a:pt x="1620605" y="1789580"/>
                  <a:pt x="1621330" y="1784914"/>
                </a:cubicBezTo>
                <a:cubicBezTo>
                  <a:pt x="1632524" y="1851141"/>
                  <a:pt x="1598429" y="1855391"/>
                  <a:pt x="1597495" y="1876739"/>
                </a:cubicBezTo>
                <a:cubicBezTo>
                  <a:pt x="1574180" y="1980589"/>
                  <a:pt x="1581019" y="1967323"/>
                  <a:pt x="1562778" y="1931050"/>
                </a:cubicBezTo>
                <a:cubicBezTo>
                  <a:pt x="1553451" y="1929598"/>
                  <a:pt x="1543189" y="1949496"/>
                  <a:pt x="1542258" y="1970848"/>
                </a:cubicBezTo>
                <a:cubicBezTo>
                  <a:pt x="1510855" y="1973127"/>
                  <a:pt x="1516762" y="1981212"/>
                  <a:pt x="1517900" y="1943176"/>
                </a:cubicBezTo>
                <a:cubicBezTo>
                  <a:pt x="1525984" y="1937267"/>
                  <a:pt x="1541427" y="1930118"/>
                  <a:pt x="1522252" y="1915193"/>
                </a:cubicBezTo>
                <a:cubicBezTo>
                  <a:pt x="1511269" y="1939755"/>
                  <a:pt x="1514689" y="1933122"/>
                  <a:pt x="1494582" y="1939550"/>
                </a:cubicBezTo>
                <a:cubicBezTo>
                  <a:pt x="1495826" y="1946909"/>
                  <a:pt x="1493856" y="1944213"/>
                  <a:pt x="1511269" y="1939755"/>
                </a:cubicBezTo>
                <a:cubicBezTo>
                  <a:pt x="1513238" y="1942451"/>
                  <a:pt x="1513238" y="1942451"/>
                  <a:pt x="1517900" y="1943176"/>
                </a:cubicBezTo>
                <a:cubicBezTo>
                  <a:pt x="1494170" y="1972922"/>
                  <a:pt x="1508367" y="1958410"/>
                  <a:pt x="1526091" y="1982663"/>
                </a:cubicBezTo>
                <a:cubicBezTo>
                  <a:pt x="1526813" y="1977999"/>
                  <a:pt x="1528784" y="1980695"/>
                  <a:pt x="1500387" y="2009714"/>
                </a:cubicBezTo>
                <a:cubicBezTo>
                  <a:pt x="1490540" y="1996240"/>
                  <a:pt x="1482663" y="1985461"/>
                  <a:pt x="1479452" y="1975409"/>
                </a:cubicBezTo>
                <a:cubicBezTo>
                  <a:pt x="1477482" y="1972713"/>
                  <a:pt x="1484322" y="1959447"/>
                  <a:pt x="1486292" y="1962143"/>
                </a:cubicBezTo>
                <a:cubicBezTo>
                  <a:pt x="1481626" y="1961418"/>
                  <a:pt x="1486292" y="1962143"/>
                  <a:pt x="1464422" y="1949188"/>
                </a:cubicBezTo>
                <a:cubicBezTo>
                  <a:pt x="1499452" y="1923587"/>
                  <a:pt x="1506084" y="1927008"/>
                  <a:pt x="1494064" y="1927526"/>
                </a:cubicBezTo>
                <a:cubicBezTo>
                  <a:pt x="1473440" y="1921931"/>
                  <a:pt x="1471261" y="1935922"/>
                  <a:pt x="1464422" y="1949188"/>
                </a:cubicBezTo>
                <a:cubicBezTo>
                  <a:pt x="1392082" y="1968984"/>
                  <a:pt x="1403380" y="1973130"/>
                  <a:pt x="1413122" y="1941209"/>
                </a:cubicBezTo>
                <a:cubicBezTo>
                  <a:pt x="1407938" y="1928463"/>
                  <a:pt x="1412602" y="1929186"/>
                  <a:pt x="1393221" y="1930950"/>
                </a:cubicBezTo>
                <a:cubicBezTo>
                  <a:pt x="1402549" y="1932401"/>
                  <a:pt x="1400579" y="1929705"/>
                  <a:pt x="1393016" y="1947635"/>
                </a:cubicBezTo>
                <a:cubicBezTo>
                  <a:pt x="1397677" y="1948361"/>
                  <a:pt x="1394984" y="1950329"/>
                  <a:pt x="1373841" y="1932711"/>
                </a:cubicBezTo>
                <a:cubicBezTo>
                  <a:pt x="1383894" y="1929499"/>
                  <a:pt x="1341711" y="1939656"/>
                  <a:pt x="1331866" y="1926185"/>
                </a:cubicBezTo>
                <a:cubicBezTo>
                  <a:pt x="1339951" y="1920275"/>
                  <a:pt x="1358087" y="1911153"/>
                  <a:pt x="1345340" y="1916337"/>
                </a:cubicBezTo>
                <a:cubicBezTo>
                  <a:pt x="1312173" y="1899239"/>
                  <a:pt x="1367521" y="1958000"/>
                  <a:pt x="1266572" y="1916029"/>
                </a:cubicBezTo>
                <a:cubicBezTo>
                  <a:pt x="1259941" y="1912608"/>
                  <a:pt x="1278596" y="1915510"/>
                  <a:pt x="1262842" y="2001428"/>
                </a:cubicBezTo>
                <a:cubicBezTo>
                  <a:pt x="1257040" y="1998435"/>
                  <a:pt x="1259491" y="2071698"/>
                  <a:pt x="1237837" y="2089783"/>
                </a:cubicBezTo>
                <a:lnTo>
                  <a:pt x="1230129" y="2092618"/>
                </a:lnTo>
                <a:lnTo>
                  <a:pt x="1226534" y="2092359"/>
                </a:lnTo>
                <a:cubicBezTo>
                  <a:pt x="1214878" y="2090993"/>
                  <a:pt x="1208019" y="2089031"/>
                  <a:pt x="1226987" y="2093772"/>
                </a:cubicBezTo>
                <a:lnTo>
                  <a:pt x="1230129" y="2092618"/>
                </a:lnTo>
                <a:lnTo>
                  <a:pt x="1239008" y="2093255"/>
                </a:lnTo>
                <a:cubicBezTo>
                  <a:pt x="1238283" y="2097916"/>
                  <a:pt x="1241495" y="2107971"/>
                  <a:pt x="1238803" y="2109940"/>
                </a:cubicBezTo>
                <a:cubicBezTo>
                  <a:pt x="1220664" y="2119058"/>
                  <a:pt x="1234449" y="2137922"/>
                  <a:pt x="1225639" y="2148493"/>
                </a:cubicBezTo>
                <a:cubicBezTo>
                  <a:pt x="1216831" y="2159065"/>
                  <a:pt x="1240668" y="2174715"/>
                  <a:pt x="1220562" y="2181141"/>
                </a:cubicBezTo>
                <a:cubicBezTo>
                  <a:pt x="1221497" y="2267264"/>
                  <a:pt x="1204497" y="2238351"/>
                  <a:pt x="1210201" y="2263121"/>
                </a:cubicBezTo>
                <a:cubicBezTo>
                  <a:pt x="1213931" y="2285197"/>
                  <a:pt x="1212274" y="2311210"/>
                  <a:pt x="1208646" y="2334529"/>
                </a:cubicBezTo>
                <a:cubicBezTo>
                  <a:pt x="1209165" y="2346553"/>
                  <a:pt x="1195694" y="2356397"/>
                  <a:pt x="1191546" y="2367695"/>
                </a:cubicBezTo>
                <a:cubicBezTo>
                  <a:pt x="1187608" y="2362306"/>
                  <a:pt x="1183669" y="2356917"/>
                  <a:pt x="1179731" y="2351528"/>
                </a:cubicBezTo>
                <a:cubicBezTo>
                  <a:pt x="1178280" y="2360855"/>
                  <a:pt x="1176830" y="2370183"/>
                  <a:pt x="1191546" y="2367695"/>
                </a:cubicBezTo>
                <a:cubicBezTo>
                  <a:pt x="1198802" y="2374794"/>
                  <a:pt x="1201212" y="2382333"/>
                  <a:pt x="1200953" y="2389755"/>
                </a:cubicBezTo>
                <a:lnTo>
                  <a:pt x="1194700" y="2409974"/>
                </a:lnTo>
                <a:lnTo>
                  <a:pt x="1192339" y="2410805"/>
                </a:lnTo>
                <a:lnTo>
                  <a:pt x="1152372" y="2404592"/>
                </a:lnTo>
                <a:cubicBezTo>
                  <a:pt x="1151127" y="2424102"/>
                  <a:pt x="1141431" y="2428862"/>
                  <a:pt x="1163243" y="2421059"/>
                </a:cubicBezTo>
                <a:lnTo>
                  <a:pt x="1192339" y="2410805"/>
                </a:lnTo>
                <a:lnTo>
                  <a:pt x="1194346" y="2411118"/>
                </a:lnTo>
                <a:lnTo>
                  <a:pt x="1194700" y="2409974"/>
                </a:lnTo>
                <a:lnTo>
                  <a:pt x="1197039" y="2409150"/>
                </a:lnTo>
                <a:cubicBezTo>
                  <a:pt x="1185433" y="2483771"/>
                  <a:pt x="1174242" y="2632496"/>
                  <a:pt x="1120663" y="2593113"/>
                </a:cubicBezTo>
                <a:cubicBezTo>
                  <a:pt x="1119211" y="2602441"/>
                  <a:pt x="1117242" y="2599745"/>
                  <a:pt x="1124601" y="2598503"/>
                </a:cubicBezTo>
                <a:cubicBezTo>
                  <a:pt x="1139109" y="2612702"/>
                  <a:pt x="1107188" y="2602961"/>
                  <a:pt x="1087393" y="2638092"/>
                </a:cubicBezTo>
                <a:cubicBezTo>
                  <a:pt x="1087393" y="2638092"/>
                  <a:pt x="1080759" y="2634674"/>
                  <a:pt x="1076098" y="2633949"/>
                </a:cubicBezTo>
                <a:cubicBezTo>
                  <a:pt x="1071432" y="2633223"/>
                  <a:pt x="1076821" y="2629284"/>
                  <a:pt x="1062832" y="2627109"/>
                </a:cubicBezTo>
                <a:cubicBezTo>
                  <a:pt x="1061067" y="2607728"/>
                  <a:pt x="1023033" y="2606589"/>
                  <a:pt x="1006346" y="2606381"/>
                </a:cubicBezTo>
                <a:cubicBezTo>
                  <a:pt x="1018681" y="2634571"/>
                  <a:pt x="1024794" y="2625969"/>
                  <a:pt x="990489" y="2646907"/>
                </a:cubicBezTo>
                <a:cubicBezTo>
                  <a:pt x="985309" y="2634158"/>
                  <a:pt x="982094" y="2624105"/>
                  <a:pt x="978883" y="2614052"/>
                </a:cubicBezTo>
                <a:cubicBezTo>
                  <a:pt x="954110" y="2619752"/>
                  <a:pt x="937011" y="2652919"/>
                  <a:pt x="910687" y="2622552"/>
                </a:cubicBezTo>
                <a:cubicBezTo>
                  <a:pt x="899494" y="2636933"/>
                  <a:pt x="896695" y="2640528"/>
                  <a:pt x="884802" y="2635656"/>
                </a:cubicBezTo>
                <a:lnTo>
                  <a:pt x="875445" y="2631084"/>
                </a:lnTo>
                <a:lnTo>
                  <a:pt x="872767" y="2618744"/>
                </a:lnTo>
                <a:cubicBezTo>
                  <a:pt x="871588" y="2612889"/>
                  <a:pt x="871406" y="2614055"/>
                  <a:pt x="869231" y="2628047"/>
                </a:cubicBezTo>
                <a:lnTo>
                  <a:pt x="875445" y="2631084"/>
                </a:lnTo>
                <a:lnTo>
                  <a:pt x="875659" y="2632067"/>
                </a:lnTo>
                <a:cubicBezTo>
                  <a:pt x="877121" y="2637781"/>
                  <a:pt x="879207" y="2644524"/>
                  <a:pt x="882291" y="2651572"/>
                </a:cubicBezTo>
                <a:cubicBezTo>
                  <a:pt x="855862" y="2683284"/>
                  <a:pt x="819690" y="2639448"/>
                  <a:pt x="807150" y="2627942"/>
                </a:cubicBezTo>
                <a:cubicBezTo>
                  <a:pt x="799065" y="2633850"/>
                  <a:pt x="777508" y="2649605"/>
                  <a:pt x="770150" y="2650850"/>
                </a:cubicBezTo>
                <a:cubicBezTo>
                  <a:pt x="773830" y="2650227"/>
                  <a:pt x="775176" y="2649242"/>
                  <a:pt x="777081" y="2650435"/>
                </a:cubicBezTo>
                <a:lnTo>
                  <a:pt x="786754" y="2662340"/>
                </a:lnTo>
                <a:lnTo>
                  <a:pt x="784572" y="2668017"/>
                </a:lnTo>
                <a:cubicBezTo>
                  <a:pt x="783417" y="2671121"/>
                  <a:pt x="781862" y="2675358"/>
                  <a:pt x="779790" y="2681007"/>
                </a:cubicBezTo>
                <a:cubicBezTo>
                  <a:pt x="769945" y="2667535"/>
                  <a:pt x="762068" y="2656757"/>
                  <a:pt x="754191" y="2645978"/>
                </a:cubicBezTo>
                <a:cubicBezTo>
                  <a:pt x="815232" y="2622035"/>
                  <a:pt x="798756" y="2605143"/>
                  <a:pt x="809534" y="2597266"/>
                </a:cubicBezTo>
                <a:cubicBezTo>
                  <a:pt x="812950" y="2590633"/>
                  <a:pt x="818859" y="2598719"/>
                  <a:pt x="805596" y="2591877"/>
                </a:cubicBezTo>
                <a:cubicBezTo>
                  <a:pt x="802486" y="2600350"/>
                  <a:pt x="774541" y="2613021"/>
                  <a:pt x="746028" y="2603436"/>
                </a:cubicBezTo>
                <a:lnTo>
                  <a:pt x="719397" y="2586209"/>
                </a:lnTo>
                <a:lnTo>
                  <a:pt x="719392" y="2585634"/>
                </a:lnTo>
                <a:lnTo>
                  <a:pt x="719752" y="2585331"/>
                </a:lnTo>
                <a:lnTo>
                  <a:pt x="728917" y="2584614"/>
                </a:lnTo>
                <a:cubicBezTo>
                  <a:pt x="736059" y="2584047"/>
                  <a:pt x="733435" y="2583639"/>
                  <a:pt x="729004" y="2577574"/>
                </a:cubicBezTo>
                <a:lnTo>
                  <a:pt x="719752" y="2585331"/>
                </a:lnTo>
                <a:lnTo>
                  <a:pt x="718225" y="2585452"/>
                </a:lnTo>
                <a:lnTo>
                  <a:pt x="719397" y="2586209"/>
                </a:lnTo>
                <a:lnTo>
                  <a:pt x="719445" y="2591538"/>
                </a:lnTo>
                <a:cubicBezTo>
                  <a:pt x="719995" y="2594236"/>
                  <a:pt x="721077" y="2597838"/>
                  <a:pt x="722684" y="2602864"/>
                </a:cubicBezTo>
                <a:cubicBezTo>
                  <a:pt x="707239" y="2610016"/>
                  <a:pt x="707239" y="2610016"/>
                  <a:pt x="714390" y="2625461"/>
                </a:cubicBezTo>
                <a:cubicBezTo>
                  <a:pt x="690348" y="2626495"/>
                  <a:pt x="698636" y="2603904"/>
                  <a:pt x="708898" y="2584001"/>
                </a:cubicBezTo>
                <a:cubicBezTo>
                  <a:pt x="688997" y="2573742"/>
                  <a:pt x="693664" y="2574467"/>
                  <a:pt x="688274" y="2578407"/>
                </a:cubicBezTo>
                <a:cubicBezTo>
                  <a:pt x="707239" y="2610016"/>
                  <a:pt x="708690" y="2600688"/>
                  <a:pt x="676355" y="2624319"/>
                </a:cubicBezTo>
                <a:cubicBezTo>
                  <a:pt x="678533" y="2610327"/>
                  <a:pt x="681952" y="2603693"/>
                  <a:pt x="684127" y="2589704"/>
                </a:cubicBezTo>
                <a:cubicBezTo>
                  <a:pt x="660601" y="2602762"/>
                  <a:pt x="632100" y="2586389"/>
                  <a:pt x="616969" y="2622248"/>
                </a:cubicBezTo>
                <a:cubicBezTo>
                  <a:pt x="654488" y="2611364"/>
                  <a:pt x="641223" y="2604524"/>
                  <a:pt x="665370" y="2648880"/>
                </a:cubicBezTo>
                <a:cubicBezTo>
                  <a:pt x="700712" y="2651990"/>
                  <a:pt x="687444" y="2645152"/>
                  <a:pt x="717709" y="2680907"/>
                </a:cubicBezTo>
                <a:cubicBezTo>
                  <a:pt x="717190" y="2668883"/>
                  <a:pt x="701336" y="2709407"/>
                  <a:pt x="684337" y="2680493"/>
                </a:cubicBezTo>
                <a:cubicBezTo>
                  <a:pt x="682367" y="2677796"/>
                  <a:pt x="662260" y="2684223"/>
                  <a:pt x="647543" y="2686711"/>
                </a:cubicBezTo>
                <a:cubicBezTo>
                  <a:pt x="646302" y="2679351"/>
                  <a:pt x="645056" y="2671993"/>
                  <a:pt x="641845" y="2661941"/>
                </a:cubicBezTo>
                <a:cubicBezTo>
                  <a:pt x="589818" y="2658626"/>
                  <a:pt x="613962" y="2595508"/>
                  <a:pt x="575615" y="2565660"/>
                </a:cubicBezTo>
                <a:cubicBezTo>
                  <a:pt x="578725" y="2530317"/>
                  <a:pt x="539651" y="2505137"/>
                  <a:pt x="544730" y="2472487"/>
                </a:cubicBezTo>
                <a:cubicBezTo>
                  <a:pt x="518921" y="2454145"/>
                  <a:pt x="507494" y="2446994"/>
                  <a:pt x="503866" y="2443445"/>
                </a:cubicBezTo>
                <a:lnTo>
                  <a:pt x="503586" y="2441020"/>
                </a:lnTo>
                <a:lnTo>
                  <a:pt x="509803" y="2436008"/>
                </a:lnTo>
                <a:cubicBezTo>
                  <a:pt x="507108" y="2437978"/>
                  <a:pt x="504716" y="2438950"/>
                  <a:pt x="503453" y="2439873"/>
                </a:cubicBezTo>
                <a:lnTo>
                  <a:pt x="503586" y="2441020"/>
                </a:lnTo>
                <a:lnTo>
                  <a:pt x="502975" y="2441513"/>
                </a:lnTo>
                <a:cubicBezTo>
                  <a:pt x="502029" y="2443755"/>
                  <a:pt x="501978" y="2447926"/>
                  <a:pt x="501511" y="2458602"/>
                </a:cubicBezTo>
                <a:cubicBezTo>
                  <a:pt x="481406" y="2465027"/>
                  <a:pt x="474252" y="2449584"/>
                  <a:pt x="465133" y="2431447"/>
                </a:cubicBezTo>
                <a:cubicBezTo>
                  <a:pt x="455910" y="2475393"/>
                  <a:pt x="518714" y="2470833"/>
                  <a:pt x="447305" y="2469277"/>
                </a:cubicBezTo>
                <a:cubicBezTo>
                  <a:pt x="446583" y="2473942"/>
                  <a:pt x="448756" y="2459950"/>
                  <a:pt x="449484" y="2455287"/>
                </a:cubicBezTo>
                <a:cubicBezTo>
                  <a:pt x="430647" y="2453550"/>
                  <a:pt x="418962" y="2453823"/>
                  <a:pt x="411844" y="2454954"/>
                </a:cubicBezTo>
                <a:lnTo>
                  <a:pt x="402144" y="2459533"/>
                </a:lnTo>
                <a:lnTo>
                  <a:pt x="401396" y="2457360"/>
                </a:lnTo>
                <a:cubicBezTo>
                  <a:pt x="402846" y="2448033"/>
                  <a:pt x="404815" y="2450726"/>
                  <a:pt x="397457" y="2451971"/>
                </a:cubicBezTo>
                <a:cubicBezTo>
                  <a:pt x="384914" y="2440467"/>
                  <a:pt x="382221" y="2442435"/>
                  <a:pt x="398700" y="2459331"/>
                </a:cubicBezTo>
                <a:cubicBezTo>
                  <a:pt x="390616" y="2465238"/>
                  <a:pt x="384785" y="2464331"/>
                  <a:pt x="379319" y="2461091"/>
                </a:cubicBezTo>
                <a:lnTo>
                  <a:pt x="362219" y="2448936"/>
                </a:lnTo>
                <a:lnTo>
                  <a:pt x="362988" y="2446833"/>
                </a:lnTo>
                <a:lnTo>
                  <a:pt x="364102" y="2444246"/>
                </a:lnTo>
                <a:cubicBezTo>
                  <a:pt x="364502" y="2443114"/>
                  <a:pt x="364569" y="2442677"/>
                  <a:pt x="364096" y="2443797"/>
                </a:cubicBezTo>
                <a:lnTo>
                  <a:pt x="362988" y="2446833"/>
                </a:lnTo>
                <a:lnTo>
                  <a:pt x="362115" y="2448861"/>
                </a:lnTo>
                <a:lnTo>
                  <a:pt x="362219" y="2448936"/>
                </a:lnTo>
                <a:lnTo>
                  <a:pt x="360846" y="2452697"/>
                </a:lnTo>
                <a:cubicBezTo>
                  <a:pt x="359083" y="2457797"/>
                  <a:pt x="356569" y="2465316"/>
                  <a:pt x="353098" y="2476121"/>
                </a:cubicBezTo>
                <a:cubicBezTo>
                  <a:pt x="317238" y="2460990"/>
                  <a:pt x="318484" y="2468348"/>
                  <a:pt x="345430" y="2448656"/>
                </a:cubicBezTo>
                <a:cubicBezTo>
                  <a:pt x="340947" y="2446764"/>
                  <a:pt x="337539" y="2445637"/>
                  <a:pt x="335308" y="2444619"/>
                </a:cubicBezTo>
                <a:lnTo>
                  <a:pt x="334220" y="2443412"/>
                </a:lnTo>
                <a:lnTo>
                  <a:pt x="334697" y="2437706"/>
                </a:lnTo>
                <a:lnTo>
                  <a:pt x="336874" y="2434562"/>
                </a:lnTo>
                <a:cubicBezTo>
                  <a:pt x="339761" y="2431354"/>
                  <a:pt x="344030" y="2426943"/>
                  <a:pt x="349782" y="2420673"/>
                </a:cubicBezTo>
                <a:cubicBezTo>
                  <a:pt x="341438" y="2420569"/>
                  <a:pt x="337397" y="2423522"/>
                  <a:pt x="335505" y="2428004"/>
                </a:cubicBezTo>
                <a:lnTo>
                  <a:pt x="334697" y="2437706"/>
                </a:lnTo>
                <a:lnTo>
                  <a:pt x="332253" y="2441233"/>
                </a:lnTo>
                <a:lnTo>
                  <a:pt x="334220" y="2443412"/>
                </a:lnTo>
                <a:lnTo>
                  <a:pt x="334129" y="2444510"/>
                </a:lnTo>
                <a:cubicBezTo>
                  <a:pt x="326774" y="2445754"/>
                  <a:pt x="316718" y="2448967"/>
                  <a:pt x="309362" y="2450212"/>
                </a:cubicBezTo>
                <a:cubicBezTo>
                  <a:pt x="305631" y="2428135"/>
                  <a:pt x="298791" y="2441402"/>
                  <a:pt x="290705" y="2447311"/>
                </a:cubicBezTo>
                <a:cubicBezTo>
                  <a:pt x="295368" y="2448035"/>
                  <a:pt x="288735" y="2444615"/>
                  <a:pt x="286767" y="2441921"/>
                </a:cubicBezTo>
                <a:cubicBezTo>
                  <a:pt x="286042" y="2446583"/>
                  <a:pt x="285523" y="2434564"/>
                  <a:pt x="284280" y="2427204"/>
                </a:cubicBezTo>
                <a:cubicBezTo>
                  <a:pt x="279822" y="2409791"/>
                  <a:pt x="273707" y="2418396"/>
                  <a:pt x="243342" y="2444718"/>
                </a:cubicBezTo>
                <a:cubicBezTo>
                  <a:pt x="232047" y="2440574"/>
                  <a:pt x="222199" y="2427100"/>
                  <a:pt x="209967" y="2444306"/>
                </a:cubicBezTo>
                <a:cubicBezTo>
                  <a:pt x="239924" y="2451352"/>
                  <a:pt x="254846" y="2432179"/>
                  <a:pt x="240441" y="2463374"/>
                </a:cubicBezTo>
                <a:cubicBezTo>
                  <a:pt x="202922" y="2474257"/>
                  <a:pt x="214946" y="2473738"/>
                  <a:pt x="181779" y="2456639"/>
                </a:cubicBezTo>
                <a:cubicBezTo>
                  <a:pt x="173696" y="2462545"/>
                  <a:pt x="200331" y="2414148"/>
                  <a:pt x="176287" y="2415184"/>
                </a:cubicBezTo>
                <a:cubicBezTo>
                  <a:pt x="180950" y="2415908"/>
                  <a:pt x="178255" y="2417878"/>
                  <a:pt x="169860" y="2395078"/>
                </a:cubicBezTo>
                <a:cubicBezTo>
                  <a:pt x="122083" y="2425858"/>
                  <a:pt x="122808" y="2421197"/>
                  <a:pt x="123844" y="2445241"/>
                </a:cubicBezTo>
                <a:cubicBezTo>
                  <a:pt x="124568" y="2440577"/>
                  <a:pt x="98349" y="2455606"/>
                  <a:pt x="96793" y="2419538"/>
                </a:cubicBezTo>
                <a:cubicBezTo>
                  <a:pt x="82076" y="2422026"/>
                  <a:pt x="69330" y="2427209"/>
                  <a:pt x="57309" y="2427727"/>
                </a:cubicBezTo>
                <a:cubicBezTo>
                  <a:pt x="43523" y="2408862"/>
                  <a:pt x="37200" y="2434154"/>
                  <a:pt x="27876" y="2432702"/>
                </a:cubicBezTo>
                <a:cubicBezTo>
                  <a:pt x="-12960" y="2388137"/>
                  <a:pt x="6832" y="2353002"/>
                  <a:pt x="819" y="2192048"/>
                </a:cubicBezTo>
                <a:cubicBezTo>
                  <a:pt x="-1669" y="2177331"/>
                  <a:pt x="921" y="2129971"/>
                  <a:pt x="16883" y="2134839"/>
                </a:cubicBezTo>
                <a:cubicBezTo>
                  <a:pt x="9523" y="2136083"/>
                  <a:pt x="4339" y="2123336"/>
                  <a:pt x="15326" y="2098772"/>
                </a:cubicBezTo>
                <a:cubicBezTo>
                  <a:pt x="14601" y="2103439"/>
                  <a:pt x="29523" y="2084265"/>
                  <a:pt x="31908" y="2053584"/>
                </a:cubicBezTo>
                <a:cubicBezTo>
                  <a:pt x="30973" y="1967461"/>
                  <a:pt x="60407" y="1962486"/>
                  <a:pt x="62789" y="1931807"/>
                </a:cubicBezTo>
                <a:cubicBezTo>
                  <a:pt x="65899" y="1896465"/>
                  <a:pt x="107668" y="1919680"/>
                  <a:pt x="68591" y="1894496"/>
                </a:cubicBezTo>
                <a:cubicBezTo>
                  <a:pt x="73258" y="1895222"/>
                  <a:pt x="66104" y="1879780"/>
                  <a:pt x="65792" y="1851074"/>
                </a:cubicBezTo>
                <a:cubicBezTo>
                  <a:pt x="65559" y="1829541"/>
                  <a:pt x="79493" y="1846484"/>
                  <a:pt x="93165" y="1839207"/>
                </a:cubicBezTo>
                <a:lnTo>
                  <a:pt x="105369" y="1822676"/>
                </a:lnTo>
                <a:lnTo>
                  <a:pt x="108062" y="1825068"/>
                </a:lnTo>
                <a:lnTo>
                  <a:pt x="109973" y="1828718"/>
                </a:lnTo>
                <a:lnTo>
                  <a:pt x="109725" y="1831227"/>
                </a:lnTo>
                <a:lnTo>
                  <a:pt x="107975" y="1840912"/>
                </a:lnTo>
                <a:cubicBezTo>
                  <a:pt x="87143" y="1852004"/>
                  <a:pt x="113884" y="1848997"/>
                  <a:pt x="110460" y="1855632"/>
                </a:cubicBezTo>
                <a:cubicBezTo>
                  <a:pt x="111188" y="1850968"/>
                  <a:pt x="108492" y="1852938"/>
                  <a:pt x="118546" y="1849722"/>
                </a:cubicBezTo>
                <a:cubicBezTo>
                  <a:pt x="135027" y="1866616"/>
                  <a:pt x="132331" y="1868586"/>
                  <a:pt x="137407" y="1835939"/>
                </a:cubicBezTo>
                <a:cubicBezTo>
                  <a:pt x="130775" y="1832518"/>
                  <a:pt x="133468" y="1830549"/>
                  <a:pt x="118546" y="1849722"/>
                </a:cubicBezTo>
                <a:cubicBezTo>
                  <a:pt x="112637" y="1841639"/>
                  <a:pt x="109995" y="1839436"/>
                  <a:pt x="109102" y="1837506"/>
                </a:cubicBezTo>
                <a:lnTo>
                  <a:pt x="109725" y="1831227"/>
                </a:lnTo>
                <a:lnTo>
                  <a:pt x="110125" y="1829008"/>
                </a:lnTo>
                <a:lnTo>
                  <a:pt x="109973" y="1828718"/>
                </a:lnTo>
                <a:lnTo>
                  <a:pt x="110152" y="1826923"/>
                </a:lnTo>
                <a:lnTo>
                  <a:pt x="108062" y="1825068"/>
                </a:lnTo>
                <a:lnTo>
                  <a:pt x="106213" y="1821534"/>
                </a:lnTo>
                <a:lnTo>
                  <a:pt x="105369" y="1822676"/>
                </a:lnTo>
                <a:lnTo>
                  <a:pt x="99658" y="1817603"/>
                </a:lnTo>
                <a:cubicBezTo>
                  <a:pt x="87227" y="1808280"/>
                  <a:pt x="72478" y="1796582"/>
                  <a:pt x="86934" y="1761216"/>
                </a:cubicBezTo>
                <a:cubicBezTo>
                  <a:pt x="107352" y="1783496"/>
                  <a:pt x="102688" y="1782773"/>
                  <a:pt x="108077" y="1778834"/>
                </a:cubicBezTo>
                <a:cubicBezTo>
                  <a:pt x="94500" y="1743284"/>
                  <a:pt x="70452" y="1744322"/>
                  <a:pt x="95640" y="1705250"/>
                </a:cubicBezTo>
                <a:cubicBezTo>
                  <a:pt x="100095" y="1722660"/>
                  <a:pt x="98127" y="1719966"/>
                  <a:pt x="105484" y="1718722"/>
                </a:cubicBezTo>
                <a:cubicBezTo>
                  <a:pt x="95640" y="1705250"/>
                  <a:pt x="94188" y="1714577"/>
                  <a:pt x="111287" y="1681411"/>
                </a:cubicBezTo>
                <a:cubicBezTo>
                  <a:pt x="95016" y="1647833"/>
                  <a:pt x="121443" y="1616117"/>
                  <a:pt x="122584" y="1578081"/>
                </a:cubicBezTo>
                <a:cubicBezTo>
                  <a:pt x="131184" y="1584196"/>
                  <a:pt x="133154" y="1586892"/>
                  <a:pt x="135123" y="1589585"/>
                </a:cubicBezTo>
                <a:cubicBezTo>
                  <a:pt x="136573" y="1580258"/>
                  <a:pt x="139994" y="1573626"/>
                  <a:pt x="141445" y="1564298"/>
                </a:cubicBezTo>
                <a:cubicBezTo>
                  <a:pt x="112012" y="1569273"/>
                  <a:pt x="113254" y="1576632"/>
                  <a:pt x="129838" y="1531443"/>
                </a:cubicBezTo>
                <a:cubicBezTo>
                  <a:pt x="142998" y="1492887"/>
                  <a:pt x="114807" y="1505222"/>
                  <a:pt x="152222" y="1448946"/>
                </a:cubicBezTo>
                <a:cubicBezTo>
                  <a:pt x="186214" y="1399301"/>
                  <a:pt x="139784" y="1375361"/>
                  <a:pt x="177509" y="1347791"/>
                </a:cubicBezTo>
                <a:cubicBezTo>
                  <a:pt x="193676" y="1335977"/>
                  <a:pt x="187768" y="1327891"/>
                  <a:pt x="167144" y="1322297"/>
                </a:cubicBezTo>
                <a:cubicBezTo>
                  <a:pt x="165899" y="1314939"/>
                  <a:pt x="169318" y="1308305"/>
                  <a:pt x="168076" y="1300945"/>
                </a:cubicBezTo>
                <a:cubicBezTo>
                  <a:pt x="173465" y="1297007"/>
                  <a:pt x="176158" y="1295039"/>
                  <a:pt x="179579" y="1288407"/>
                </a:cubicBezTo>
                <a:cubicBezTo>
                  <a:pt x="185694" y="1279804"/>
                  <a:pt x="189315" y="1273799"/>
                  <a:pt x="191379" y="1269643"/>
                </a:cubicBezTo>
                <a:lnTo>
                  <a:pt x="193684" y="1262456"/>
                </a:lnTo>
                <a:lnTo>
                  <a:pt x="198921" y="1269621"/>
                </a:lnTo>
                <a:cubicBezTo>
                  <a:pt x="200826" y="1270812"/>
                  <a:pt x="202846" y="1269335"/>
                  <a:pt x="205283" y="1261355"/>
                </a:cubicBezTo>
                <a:cubicBezTo>
                  <a:pt x="206006" y="1256690"/>
                  <a:pt x="204037" y="1253998"/>
                  <a:pt x="206730" y="1252029"/>
                </a:cubicBezTo>
                <a:cubicBezTo>
                  <a:pt x="207976" y="1259387"/>
                  <a:pt x="213573" y="1238761"/>
                  <a:pt x="223624" y="1235547"/>
                </a:cubicBezTo>
                <a:cubicBezTo>
                  <a:pt x="251089" y="1227879"/>
                  <a:pt x="251089" y="1227879"/>
                  <a:pt x="240725" y="1202384"/>
                </a:cubicBezTo>
                <a:cubicBezTo>
                  <a:pt x="244404" y="1201762"/>
                  <a:pt x="246703" y="1201374"/>
                  <a:pt x="248344" y="1201144"/>
                </a:cubicBezTo>
                <a:lnTo>
                  <a:pt x="250643" y="1200962"/>
                </a:lnTo>
                <a:lnTo>
                  <a:pt x="252746" y="1201867"/>
                </a:lnTo>
                <a:lnTo>
                  <a:pt x="254565" y="1200992"/>
                </a:lnTo>
                <a:lnTo>
                  <a:pt x="256042" y="1201071"/>
                </a:lnTo>
                <a:cubicBezTo>
                  <a:pt x="257929" y="1201178"/>
                  <a:pt x="260598" y="1201295"/>
                  <a:pt x="264769" y="1201347"/>
                </a:cubicBezTo>
                <a:cubicBezTo>
                  <a:pt x="264148" y="1197667"/>
                  <a:pt x="264329" y="1196501"/>
                  <a:pt x="263072" y="1196902"/>
                </a:cubicBezTo>
                <a:lnTo>
                  <a:pt x="254565" y="1200992"/>
                </a:lnTo>
                <a:lnTo>
                  <a:pt x="252008" y="1200854"/>
                </a:lnTo>
                <a:lnTo>
                  <a:pt x="250643" y="1200962"/>
                </a:lnTo>
                <a:lnTo>
                  <a:pt x="242953" y="1197654"/>
                </a:lnTo>
                <a:cubicBezTo>
                  <a:pt x="240466" y="1196372"/>
                  <a:pt x="237149" y="1194662"/>
                  <a:pt x="228185" y="1190878"/>
                </a:cubicBezTo>
                <a:cubicBezTo>
                  <a:pt x="230155" y="1193574"/>
                  <a:pt x="227666" y="1178857"/>
                  <a:pt x="233053" y="1174921"/>
                </a:cubicBezTo>
                <a:cubicBezTo>
                  <a:pt x="279693" y="1128436"/>
                  <a:pt x="269257" y="1112033"/>
                  <a:pt x="275946" y="1115089"/>
                </a:cubicBezTo>
                <a:lnTo>
                  <a:pt x="288079" y="1122418"/>
                </a:lnTo>
                <a:lnTo>
                  <a:pt x="277918" y="1130958"/>
                </a:lnTo>
                <a:cubicBezTo>
                  <a:pt x="273435" y="1141792"/>
                  <a:pt x="285522" y="1156211"/>
                  <a:pt x="281868" y="1168181"/>
                </a:cubicBezTo>
                <a:cubicBezTo>
                  <a:pt x="279175" y="1170149"/>
                  <a:pt x="292442" y="1176988"/>
                  <a:pt x="299073" y="1180409"/>
                </a:cubicBezTo>
                <a:cubicBezTo>
                  <a:pt x="301043" y="1183105"/>
                  <a:pt x="301043" y="1183105"/>
                  <a:pt x="303011" y="1185799"/>
                </a:cubicBezTo>
                <a:cubicBezTo>
                  <a:pt x="262076" y="1203316"/>
                  <a:pt x="302288" y="1190463"/>
                  <a:pt x="302392" y="1235856"/>
                </a:cubicBezTo>
                <a:cubicBezTo>
                  <a:pt x="295240" y="1220416"/>
                  <a:pt x="323431" y="1208082"/>
                  <a:pt x="342810" y="1206318"/>
                </a:cubicBezTo>
                <a:cubicBezTo>
                  <a:pt x="333690" y="1188181"/>
                  <a:pt x="336383" y="1186212"/>
                  <a:pt x="326850" y="1201447"/>
                </a:cubicBezTo>
                <a:cubicBezTo>
                  <a:pt x="310370" y="1184556"/>
                  <a:pt x="313584" y="1194607"/>
                  <a:pt x="305604" y="1138435"/>
                </a:cubicBezTo>
                <a:cubicBezTo>
                  <a:pt x="302908" y="1140406"/>
                  <a:pt x="305604" y="1138435"/>
                  <a:pt x="336280" y="1140820"/>
                </a:cubicBezTo>
                <a:cubicBezTo>
                  <a:pt x="342083" y="1103509"/>
                  <a:pt x="336694" y="1107447"/>
                  <a:pt x="359805" y="1127759"/>
                </a:cubicBezTo>
                <a:cubicBezTo>
                  <a:pt x="360533" y="1123095"/>
                  <a:pt x="340944" y="1141542"/>
                  <a:pt x="368928" y="1145895"/>
                </a:cubicBezTo>
                <a:cubicBezTo>
                  <a:pt x="372139" y="1155950"/>
                  <a:pt x="359911" y="1173155"/>
                  <a:pt x="381780" y="1186107"/>
                </a:cubicBezTo>
                <a:cubicBezTo>
                  <a:pt x="386443" y="1186835"/>
                  <a:pt x="381571" y="1202794"/>
                  <a:pt x="384786" y="1212847"/>
                </a:cubicBezTo>
                <a:cubicBezTo>
                  <a:pt x="391418" y="1216268"/>
                  <a:pt x="398052" y="1219687"/>
                  <a:pt x="407381" y="1221138"/>
                </a:cubicBezTo>
                <a:cubicBezTo>
                  <a:pt x="377013" y="1247461"/>
                  <a:pt x="407276" y="1283219"/>
                  <a:pt x="395255" y="1283736"/>
                </a:cubicBezTo>
                <a:cubicBezTo>
                  <a:pt x="421476" y="1268710"/>
                  <a:pt x="394115" y="1214298"/>
                  <a:pt x="412770" y="1217200"/>
                </a:cubicBezTo>
                <a:cubicBezTo>
                  <a:pt x="405410" y="1218442"/>
                  <a:pt x="400226" y="1205696"/>
                  <a:pt x="411005" y="1197818"/>
                </a:cubicBezTo>
                <a:cubicBezTo>
                  <a:pt x="406344" y="1197094"/>
                  <a:pt x="411005" y="1197818"/>
                  <a:pt x="442204" y="1212223"/>
                </a:cubicBezTo>
                <a:cubicBezTo>
                  <a:pt x="486560" y="1188076"/>
                  <a:pt x="479928" y="1184655"/>
                  <a:pt x="480237" y="1213363"/>
                </a:cubicBezTo>
                <a:cubicBezTo>
                  <a:pt x="518585" y="1243211"/>
                  <a:pt x="526461" y="1253989"/>
                  <a:pt x="542112" y="1230152"/>
                </a:cubicBezTo>
                <a:cubicBezTo>
                  <a:pt x="532784" y="1228702"/>
                  <a:pt x="499412" y="1228289"/>
                  <a:pt x="503245" y="1188282"/>
                </a:cubicBezTo>
                <a:cubicBezTo>
                  <a:pt x="517961" y="1185793"/>
                  <a:pt x="544702" y="1182786"/>
                  <a:pt x="547915" y="1192842"/>
                </a:cubicBezTo>
                <a:cubicBezTo>
                  <a:pt x="548640" y="1188175"/>
                  <a:pt x="566779" y="1179057"/>
                  <a:pt x="575691" y="1213879"/>
                </a:cubicBezTo>
                <a:cubicBezTo>
                  <a:pt x="573722" y="1211184"/>
                  <a:pt x="611757" y="1212325"/>
                  <a:pt x="613726" y="1215018"/>
                </a:cubicBezTo>
                <a:cubicBezTo>
                  <a:pt x="609065" y="1214293"/>
                  <a:pt x="611033" y="1216986"/>
                  <a:pt x="607299" y="1194913"/>
                </a:cubicBezTo>
                <a:cubicBezTo>
                  <a:pt x="621294" y="1197089"/>
                  <a:pt x="633315" y="1196572"/>
                  <a:pt x="638498" y="1209318"/>
                </a:cubicBezTo>
                <a:cubicBezTo>
                  <a:pt x="640466" y="1212012"/>
                  <a:pt x="641708" y="1219370"/>
                  <a:pt x="639015" y="1221339"/>
                </a:cubicBezTo>
                <a:cubicBezTo>
                  <a:pt x="624818" y="1235850"/>
                  <a:pt x="648862" y="1234813"/>
                  <a:pt x="643991" y="1250772"/>
                </a:cubicBezTo>
                <a:cubicBezTo>
                  <a:pt x="641503" y="1236055"/>
                  <a:pt x="648343" y="1222789"/>
                  <a:pt x="665030" y="1222998"/>
                </a:cubicBezTo>
                <a:cubicBezTo>
                  <a:pt x="668969" y="1228387"/>
                  <a:pt x="669486" y="1240408"/>
                  <a:pt x="680264" y="1232531"/>
                </a:cubicBezTo>
                <a:cubicBezTo>
                  <a:pt x="675600" y="1231808"/>
                  <a:pt x="675600" y="1231808"/>
                  <a:pt x="700891" y="1238129"/>
                </a:cubicBezTo>
                <a:cubicBezTo>
                  <a:pt x="706279" y="1234190"/>
                  <a:pt x="709699" y="1227556"/>
                  <a:pt x="709699" y="1227556"/>
                </a:cubicBezTo>
                <a:cubicBezTo>
                  <a:pt x="720997" y="1231702"/>
                  <a:pt x="727108" y="1223100"/>
                  <a:pt x="730529" y="1216469"/>
                </a:cubicBezTo>
                <a:cubicBezTo>
                  <a:pt x="716539" y="1214290"/>
                  <a:pt x="731980" y="1207141"/>
                  <a:pt x="716227" y="1185583"/>
                </a:cubicBezTo>
                <a:cubicBezTo>
                  <a:pt x="704412" y="1169416"/>
                  <a:pt x="700991" y="1176047"/>
                  <a:pt x="731152" y="1166409"/>
                </a:cubicBezTo>
                <a:cubicBezTo>
                  <a:pt x="732289" y="1128372"/>
                  <a:pt x="734258" y="1131068"/>
                  <a:pt x="726900" y="1132311"/>
                </a:cubicBezTo>
                <a:cubicBezTo>
                  <a:pt x="713220" y="1158843"/>
                  <a:pt x="710838" y="1189522"/>
                  <a:pt x="687829" y="1107128"/>
                </a:cubicBezTo>
                <a:cubicBezTo>
                  <a:pt x="687101" y="1111791"/>
                  <a:pt x="687829" y="1107128"/>
                  <a:pt x="700781" y="1085259"/>
                </a:cubicBezTo>
                <a:lnTo>
                  <a:pt x="718517" y="1099064"/>
                </a:lnTo>
                <a:lnTo>
                  <a:pt x="719117" y="1100841"/>
                </a:lnTo>
                <a:lnTo>
                  <a:pt x="710098" y="1107904"/>
                </a:lnTo>
                <a:cubicBezTo>
                  <a:pt x="708634" y="1111558"/>
                  <a:pt x="709075" y="1116403"/>
                  <a:pt x="711666" y="1122778"/>
                </a:cubicBezTo>
                <a:cubicBezTo>
                  <a:pt x="718038" y="1120186"/>
                  <a:pt x="722080" y="1117231"/>
                  <a:pt x="723297" y="1113242"/>
                </a:cubicBezTo>
                <a:lnTo>
                  <a:pt x="719117" y="1100841"/>
                </a:lnTo>
                <a:lnTo>
                  <a:pt x="719955" y="1100184"/>
                </a:lnTo>
                <a:lnTo>
                  <a:pt x="718517" y="1099064"/>
                </a:lnTo>
                <a:lnTo>
                  <a:pt x="717986" y="1097488"/>
                </a:lnTo>
                <a:cubicBezTo>
                  <a:pt x="768562" y="1110131"/>
                  <a:pt x="734672" y="1097696"/>
                  <a:pt x="743587" y="1132519"/>
                </a:cubicBezTo>
                <a:cubicBezTo>
                  <a:pt x="746178" y="1138893"/>
                  <a:pt x="749314" y="1141767"/>
                  <a:pt x="752811" y="1142311"/>
                </a:cubicBezTo>
                <a:lnTo>
                  <a:pt x="763000" y="1138559"/>
                </a:lnTo>
                <a:lnTo>
                  <a:pt x="768148" y="1143504"/>
                </a:lnTo>
                <a:cubicBezTo>
                  <a:pt x="755197" y="1165372"/>
                  <a:pt x="757889" y="1163404"/>
                  <a:pt x="768148" y="1143504"/>
                </a:cubicBezTo>
                <a:cubicBezTo>
                  <a:pt x="807637" y="1135315"/>
                  <a:pt x="796341" y="1238645"/>
                  <a:pt x="804319" y="1079868"/>
                </a:cubicBezTo>
                <a:cubicBezTo>
                  <a:pt x="808360" y="1023175"/>
                  <a:pt x="827326" y="1054787"/>
                  <a:pt x="821626" y="1030015"/>
                </a:cubicBezTo>
                <a:cubicBezTo>
                  <a:pt x="820175" y="1039342"/>
                  <a:pt x="815613" y="976536"/>
                  <a:pt x="817584" y="979232"/>
                </a:cubicBezTo>
                <a:cubicBezTo>
                  <a:pt x="836962" y="977470"/>
                  <a:pt x="836239" y="982133"/>
                  <a:pt x="819034" y="969905"/>
                </a:cubicBezTo>
                <a:cubicBezTo>
                  <a:pt x="824553" y="968971"/>
                  <a:pt x="813047" y="947927"/>
                  <a:pt x="826057" y="918268"/>
                </a:cubicBezTo>
                <a:lnTo>
                  <a:pt x="848776" y="886163"/>
                </a:lnTo>
                <a:lnTo>
                  <a:pt x="849087" y="888003"/>
                </a:lnTo>
                <a:cubicBezTo>
                  <a:pt x="848996" y="888586"/>
                  <a:pt x="849165" y="888463"/>
                  <a:pt x="850243" y="887287"/>
                </a:cubicBezTo>
                <a:lnTo>
                  <a:pt x="852865" y="884499"/>
                </a:lnTo>
                <a:lnTo>
                  <a:pt x="858337" y="882277"/>
                </a:lnTo>
                <a:cubicBezTo>
                  <a:pt x="859010" y="881784"/>
                  <a:pt x="857844" y="881603"/>
                  <a:pt x="856859" y="880255"/>
                </a:cubicBezTo>
                <a:lnTo>
                  <a:pt x="852865" y="884499"/>
                </a:lnTo>
                <a:lnTo>
                  <a:pt x="848777" y="886161"/>
                </a:lnTo>
                <a:lnTo>
                  <a:pt x="848776" y="886163"/>
                </a:lnTo>
                <a:lnTo>
                  <a:pt x="847531" y="878804"/>
                </a:lnTo>
                <a:cubicBezTo>
                  <a:pt x="815506" y="823670"/>
                  <a:pt x="852817" y="829472"/>
                  <a:pt x="864735" y="783558"/>
                </a:cubicBezTo>
                <a:cubicBezTo>
                  <a:pt x="859345" y="787495"/>
                  <a:pt x="854682" y="786772"/>
                  <a:pt x="841933" y="791953"/>
                </a:cubicBezTo>
                <a:cubicBezTo>
                  <a:pt x="859551" y="770811"/>
                  <a:pt x="842555" y="741894"/>
                  <a:pt x="874682" y="734951"/>
                </a:cubicBezTo>
                <a:cubicBezTo>
                  <a:pt x="862867" y="718783"/>
                  <a:pt x="860692" y="732775"/>
                  <a:pt x="877480" y="670903"/>
                </a:cubicBezTo>
                <a:cubicBezTo>
                  <a:pt x="879448" y="673596"/>
                  <a:pt x="865559" y="609338"/>
                  <a:pt x="882454" y="592860"/>
                </a:cubicBezTo>
                <a:cubicBezTo>
                  <a:pt x="899345" y="576380"/>
                  <a:pt x="883591" y="554823"/>
                  <a:pt x="898308" y="552336"/>
                </a:cubicBezTo>
                <a:cubicBezTo>
                  <a:pt x="890226" y="558243"/>
                  <a:pt x="888775" y="567570"/>
                  <a:pt x="908464" y="487042"/>
                </a:cubicBezTo>
                <a:cubicBezTo>
                  <a:pt x="910642" y="473051"/>
                  <a:pt x="941835" y="487457"/>
                  <a:pt x="927533" y="456571"/>
                </a:cubicBezTo>
                <a:cubicBezTo>
                  <a:pt x="948158" y="462169"/>
                  <a:pt x="964120" y="467039"/>
                  <a:pt x="984744" y="472634"/>
                </a:cubicBezTo>
                <a:cubicBezTo>
                  <a:pt x="973757" y="497197"/>
                  <a:pt x="968368" y="501136"/>
                  <a:pt x="975728" y="499894"/>
                </a:cubicBezTo>
                <a:cubicBezTo>
                  <a:pt x="1013763" y="501030"/>
                  <a:pt x="1044854" y="470042"/>
                  <a:pt x="1051488" y="473461"/>
                </a:cubicBezTo>
                <a:cubicBezTo>
                  <a:pt x="1065479" y="475639"/>
                  <a:pt x="1060816" y="474912"/>
                  <a:pt x="1078226" y="470456"/>
                </a:cubicBezTo>
                <a:cubicBezTo>
                  <a:pt x="1081442" y="480509"/>
                  <a:pt x="1103516" y="476776"/>
                  <a:pt x="1097918" y="497402"/>
                </a:cubicBezTo>
                <a:cubicBezTo>
                  <a:pt x="1097918" y="497402"/>
                  <a:pt x="1106523" y="503517"/>
                  <a:pt x="1106523" y="503517"/>
                </a:cubicBezTo>
                <a:cubicBezTo>
                  <a:pt x="1130773" y="485795"/>
                  <a:pt x="1124037" y="544455"/>
                  <a:pt x="1128388" y="516471"/>
                </a:cubicBezTo>
                <a:cubicBezTo>
                  <a:pt x="1145802" y="512014"/>
                  <a:pt x="1130567" y="502480"/>
                  <a:pt x="1142797" y="485276"/>
                </a:cubicBezTo>
                <a:cubicBezTo>
                  <a:pt x="1123104" y="458330"/>
                  <a:pt x="1121654" y="467657"/>
                  <a:pt x="1149323" y="443301"/>
                </a:cubicBezTo>
                <a:cubicBezTo>
                  <a:pt x="1192750" y="440502"/>
                  <a:pt x="1183423" y="439051"/>
                  <a:pt x="1201870" y="458640"/>
                </a:cubicBezTo>
                <a:cubicBezTo>
                  <a:pt x="1196481" y="462578"/>
                  <a:pt x="1193060" y="469210"/>
                  <a:pt x="1190366" y="471178"/>
                </a:cubicBezTo>
                <a:cubicBezTo>
                  <a:pt x="1177100" y="464338"/>
                  <a:pt x="1173681" y="470973"/>
                  <a:pt x="1171502" y="484963"/>
                </a:cubicBezTo>
                <a:cubicBezTo>
                  <a:pt x="1193060" y="469210"/>
                  <a:pt x="1183732" y="467759"/>
                  <a:pt x="1207570" y="483407"/>
                </a:cubicBezTo>
                <a:cubicBezTo>
                  <a:pt x="1206326" y="476050"/>
                  <a:pt x="1226227" y="486309"/>
                  <a:pt x="1227160" y="464961"/>
                </a:cubicBezTo>
                <a:cubicBezTo>
                  <a:pt x="1227883" y="460296"/>
                  <a:pt x="1235967" y="454387"/>
                  <a:pt x="1241357" y="450449"/>
                </a:cubicBezTo>
                <a:cubicBezTo>
                  <a:pt x="1249753" y="473250"/>
                  <a:pt x="1242394" y="474494"/>
                  <a:pt x="1257525" y="438633"/>
                </a:cubicBezTo>
                <a:cubicBezTo>
                  <a:pt x="1236693" y="449726"/>
                  <a:pt x="1241357" y="450449"/>
                  <a:pt x="1243533" y="436459"/>
                </a:cubicBezTo>
                <a:cubicBezTo>
                  <a:pt x="1192750" y="440502"/>
                  <a:pt x="1165285" y="448170"/>
                  <a:pt x="1192437" y="411794"/>
                </a:cubicBezTo>
                <a:cubicBezTo>
                  <a:pt x="1200314" y="422572"/>
                  <a:pt x="1211819" y="410031"/>
                  <a:pt x="1216481" y="410757"/>
                </a:cubicBezTo>
                <a:cubicBezTo>
                  <a:pt x="1221148" y="411482"/>
                  <a:pt x="1252860" y="437911"/>
                  <a:pt x="1274626" y="405470"/>
                </a:cubicBezTo>
                <a:lnTo>
                  <a:pt x="1290980" y="389925"/>
                </a:lnTo>
                <a:lnTo>
                  <a:pt x="1293703" y="388620"/>
                </a:lnTo>
                <a:cubicBezTo>
                  <a:pt x="1293925" y="388394"/>
                  <a:pt x="1292898" y="388757"/>
                  <a:pt x="1291091" y="389820"/>
                </a:cubicBezTo>
                <a:lnTo>
                  <a:pt x="1290980" y="389925"/>
                </a:lnTo>
                <a:lnTo>
                  <a:pt x="1288823" y="390958"/>
                </a:lnTo>
                <a:cubicBezTo>
                  <a:pt x="1280428" y="368159"/>
                  <a:pt x="1272138" y="390753"/>
                  <a:pt x="1267472" y="390027"/>
                </a:cubicBezTo>
                <a:cubicBezTo>
                  <a:pt x="1245605" y="377073"/>
                  <a:pt x="1237520" y="382981"/>
                  <a:pt x="1289236" y="357586"/>
                </a:cubicBezTo>
                <a:cubicBezTo>
                  <a:pt x="1301986" y="352405"/>
                  <a:pt x="1316494" y="366605"/>
                  <a:pt x="1324785" y="344010"/>
                </a:cubicBezTo>
                <a:cubicBezTo>
                  <a:pt x="1324785" y="344010"/>
                  <a:pt x="1334112" y="345462"/>
                  <a:pt x="1338777" y="346185"/>
                </a:cubicBezTo>
                <a:cubicBezTo>
                  <a:pt x="1339502" y="341523"/>
                  <a:pt x="1336809" y="343491"/>
                  <a:pt x="1353080" y="377069"/>
                </a:cubicBezTo>
                <a:cubicBezTo>
                  <a:pt x="1353804" y="372408"/>
                  <a:pt x="1350383" y="379039"/>
                  <a:pt x="1343543" y="392305"/>
                </a:cubicBezTo>
                <a:cubicBezTo>
                  <a:pt x="1393083" y="380904"/>
                  <a:pt x="1381062" y="381422"/>
                  <a:pt x="1400961" y="391682"/>
                </a:cubicBezTo>
                <a:cubicBezTo>
                  <a:pt x="1404382" y="385051"/>
                  <a:pt x="1406349" y="387744"/>
                  <a:pt x="1388422" y="380179"/>
                </a:cubicBezTo>
                <a:cubicBezTo>
                  <a:pt x="1390597" y="366187"/>
                  <a:pt x="1389873" y="370851"/>
                  <a:pt x="1385415" y="353438"/>
                </a:cubicBezTo>
                <a:cubicBezTo>
                  <a:pt x="1365309" y="359864"/>
                  <a:pt x="1403344" y="361006"/>
                  <a:pt x="1381062" y="381422"/>
                </a:cubicBezTo>
                <a:cubicBezTo>
                  <a:pt x="1330174" y="340072"/>
                  <a:pt x="1369661" y="331882"/>
                  <a:pt x="1392460" y="323487"/>
                </a:cubicBezTo>
                <a:cubicBezTo>
                  <a:pt x="1385103" y="324732"/>
                  <a:pt x="1411116" y="326389"/>
                  <a:pt x="1419720" y="332504"/>
                </a:cubicBezTo>
                <a:cubicBezTo>
                  <a:pt x="1424382" y="333229"/>
                  <a:pt x="1444802" y="355511"/>
                  <a:pt x="1442106" y="357482"/>
                </a:cubicBezTo>
                <a:cubicBezTo>
                  <a:pt x="1455786" y="330950"/>
                  <a:pt x="1479211" y="379970"/>
                  <a:pt x="1500146" y="414275"/>
                </a:cubicBezTo>
                <a:cubicBezTo>
                  <a:pt x="1482008" y="423394"/>
                  <a:pt x="1466568" y="430546"/>
                  <a:pt x="1455790" y="438423"/>
                </a:cubicBezTo>
                <a:lnTo>
                  <a:pt x="1447104" y="431298"/>
                </a:lnTo>
                <a:lnTo>
                  <a:pt x="1446902" y="428755"/>
                </a:lnTo>
                <a:lnTo>
                  <a:pt x="1450606" y="425676"/>
                </a:lnTo>
                <a:cubicBezTo>
                  <a:pt x="1448274" y="425313"/>
                  <a:pt x="1447108" y="425131"/>
                  <a:pt x="1446681" y="425960"/>
                </a:cubicBezTo>
                <a:lnTo>
                  <a:pt x="1446902" y="428755"/>
                </a:lnTo>
                <a:lnTo>
                  <a:pt x="1445463" y="429951"/>
                </a:lnTo>
                <a:lnTo>
                  <a:pt x="1447104" y="431298"/>
                </a:lnTo>
                <a:lnTo>
                  <a:pt x="1447185" y="432308"/>
                </a:lnTo>
                <a:cubicBezTo>
                  <a:pt x="1438377" y="442881"/>
                  <a:pt x="1445011" y="446301"/>
                  <a:pt x="1454339" y="447751"/>
                </a:cubicBezTo>
                <a:cubicBezTo>
                  <a:pt x="1456204" y="512527"/>
                  <a:pt x="1449573" y="509106"/>
                  <a:pt x="1476724" y="472728"/>
                </a:cubicBezTo>
                <a:cubicBezTo>
                  <a:pt x="1508646" y="482471"/>
                  <a:pt x="1494137" y="468271"/>
                  <a:pt x="1507817" y="441739"/>
                </a:cubicBezTo>
                <a:cubicBezTo>
                  <a:pt x="1515694" y="452517"/>
                  <a:pt x="1527509" y="468684"/>
                  <a:pt x="1537355" y="482156"/>
                </a:cubicBezTo>
                <a:cubicBezTo>
                  <a:pt x="1520979" y="510659"/>
                  <a:pt x="1498491" y="547764"/>
                  <a:pt x="1533522" y="522163"/>
                </a:cubicBezTo>
                <a:cubicBezTo>
                  <a:pt x="1532794" y="526827"/>
                  <a:pt x="1534245" y="517499"/>
                  <a:pt x="1533727" y="505479"/>
                </a:cubicBezTo>
                <a:cubicBezTo>
                  <a:pt x="1556321" y="513768"/>
                  <a:pt x="1547201" y="495630"/>
                  <a:pt x="1570418" y="561339"/>
                </a:cubicBezTo>
                <a:cubicBezTo>
                  <a:pt x="1516835" y="521955"/>
                  <a:pt x="1582234" y="577505"/>
                  <a:pt x="1572492" y="609427"/>
                </a:cubicBezTo>
                <a:cubicBezTo>
                  <a:pt x="1599748" y="618443"/>
                  <a:pt x="1601926" y="604452"/>
                  <a:pt x="1576740" y="643524"/>
                </a:cubicBezTo>
                <a:cubicBezTo>
                  <a:pt x="1562751" y="641349"/>
                  <a:pt x="1565444" y="639381"/>
                  <a:pt x="1566689" y="646738"/>
                </a:cubicBezTo>
                <a:cubicBezTo>
                  <a:pt x="1596846" y="637098"/>
                  <a:pt x="1602549" y="661869"/>
                  <a:pt x="1611046" y="622589"/>
                </a:cubicBezTo>
                <a:cubicBezTo>
                  <a:pt x="1606382" y="621862"/>
                  <a:pt x="1609075" y="619894"/>
                  <a:pt x="1634157" y="642901"/>
                </a:cubicBezTo>
                <a:cubicBezTo>
                  <a:pt x="1615294" y="656687"/>
                  <a:pt x="1615318" y="631350"/>
                  <a:pt x="1595345" y="672847"/>
                </a:cubicBezTo>
                <a:lnTo>
                  <a:pt x="1585513" y="694887"/>
                </a:lnTo>
                <a:lnTo>
                  <a:pt x="1582752" y="697003"/>
                </a:lnTo>
                <a:lnTo>
                  <a:pt x="1582847" y="699190"/>
                </a:lnTo>
                <a:lnTo>
                  <a:pt x="1578297" y="706461"/>
                </a:lnTo>
                <a:cubicBezTo>
                  <a:pt x="1578116" y="707627"/>
                  <a:pt x="1579955" y="707316"/>
                  <a:pt x="1583271" y="709027"/>
                </a:cubicBezTo>
                <a:lnTo>
                  <a:pt x="1582847" y="699190"/>
                </a:lnTo>
                <a:lnTo>
                  <a:pt x="1585448" y="695033"/>
                </a:lnTo>
                <a:lnTo>
                  <a:pt x="1585513" y="694887"/>
                </a:lnTo>
                <a:lnTo>
                  <a:pt x="1597326" y="685836"/>
                </a:lnTo>
                <a:cubicBezTo>
                  <a:pt x="1602108" y="683893"/>
                  <a:pt x="1607264" y="685292"/>
                  <a:pt x="1614156" y="694723"/>
                </a:cubicBezTo>
                <a:cubicBezTo>
                  <a:pt x="1614882" y="690058"/>
                  <a:pt x="1598715" y="701872"/>
                  <a:pt x="1611772" y="725400"/>
                </a:cubicBezTo>
                <a:cubicBezTo>
                  <a:pt x="1625352" y="760948"/>
                  <a:pt x="1597369" y="756596"/>
                  <a:pt x="1654786" y="755974"/>
                </a:cubicBezTo>
                <a:cubicBezTo>
                  <a:pt x="1668775" y="758149"/>
                  <a:pt x="1664837" y="752760"/>
                  <a:pt x="1666393" y="788828"/>
                </a:cubicBezTo>
                <a:cubicBezTo>
                  <a:pt x="1688467" y="785095"/>
                  <a:pt x="1684529" y="779706"/>
                  <a:pt x="1690232" y="804476"/>
                </a:cubicBezTo>
                <a:cubicBezTo>
                  <a:pt x="1701216" y="779913"/>
                  <a:pt x="1705154" y="785304"/>
                  <a:pt x="1685774" y="787063"/>
                </a:cubicBezTo>
                <a:cubicBezTo>
                  <a:pt x="1671471" y="756179"/>
                  <a:pt x="1697485" y="757837"/>
                  <a:pt x="1708056" y="766647"/>
                </a:cubicBezTo>
                <a:cubicBezTo>
                  <a:pt x="1713342" y="771052"/>
                  <a:pt x="1718318" y="773617"/>
                  <a:pt x="1723564" y="774433"/>
                </a:cubicBezTo>
                <a:lnTo>
                  <a:pt x="1738816" y="772021"/>
                </a:lnTo>
                <a:lnTo>
                  <a:pt x="1742673" y="774419"/>
                </a:lnTo>
                <a:lnTo>
                  <a:pt x="1743295" y="774336"/>
                </a:lnTo>
                <a:lnTo>
                  <a:pt x="1750511" y="781609"/>
                </a:lnTo>
                <a:cubicBezTo>
                  <a:pt x="1752215" y="782173"/>
                  <a:pt x="1753909" y="781839"/>
                  <a:pt x="1755525" y="780075"/>
                </a:cubicBezTo>
                <a:lnTo>
                  <a:pt x="1759310" y="771678"/>
                </a:lnTo>
                <a:lnTo>
                  <a:pt x="1760148" y="771465"/>
                </a:lnTo>
                <a:lnTo>
                  <a:pt x="1759711" y="770789"/>
                </a:lnTo>
                <a:lnTo>
                  <a:pt x="1760083" y="769963"/>
                </a:lnTo>
                <a:cubicBezTo>
                  <a:pt x="1766717" y="773383"/>
                  <a:pt x="1771380" y="774107"/>
                  <a:pt x="1778014" y="777527"/>
                </a:cubicBezTo>
                <a:cubicBezTo>
                  <a:pt x="1772107" y="769444"/>
                  <a:pt x="1769619" y="754727"/>
                  <a:pt x="1752207" y="759185"/>
                </a:cubicBezTo>
                <a:lnTo>
                  <a:pt x="1759711" y="770789"/>
                </a:lnTo>
                <a:lnTo>
                  <a:pt x="1759310" y="771678"/>
                </a:lnTo>
                <a:lnTo>
                  <a:pt x="1755136" y="772737"/>
                </a:lnTo>
                <a:lnTo>
                  <a:pt x="1743295" y="774336"/>
                </a:lnTo>
                <a:lnTo>
                  <a:pt x="1740703" y="771724"/>
                </a:lnTo>
                <a:lnTo>
                  <a:pt x="1738816" y="772021"/>
                </a:lnTo>
                <a:lnTo>
                  <a:pt x="1720657" y="760732"/>
                </a:lnTo>
                <a:cubicBezTo>
                  <a:pt x="1705659" y="751346"/>
                  <a:pt x="1710906" y="752162"/>
                  <a:pt x="1729093" y="738871"/>
                </a:cubicBezTo>
                <a:cubicBezTo>
                  <a:pt x="1657788" y="675237"/>
                  <a:pt x="1721216" y="728093"/>
                  <a:pt x="1731891" y="674822"/>
                </a:cubicBezTo>
                <a:cubicBezTo>
                  <a:pt x="1721420" y="603931"/>
                  <a:pt x="1739768" y="685601"/>
                  <a:pt x="1772103" y="661970"/>
                </a:cubicBezTo>
                <a:cubicBezTo>
                  <a:pt x="1765366" y="613152"/>
                  <a:pt x="1761946" y="619788"/>
                  <a:pt x="1781120" y="634710"/>
                </a:cubicBezTo>
                <a:cubicBezTo>
                  <a:pt x="1784541" y="628078"/>
                  <a:pt x="1785991" y="618750"/>
                  <a:pt x="1789411" y="612116"/>
                </a:cubicBezTo>
                <a:cubicBezTo>
                  <a:pt x="1811330" y="620900"/>
                  <a:pt x="1817918" y="624612"/>
                  <a:pt x="1814901" y="638249"/>
                </a:cubicBezTo>
                <a:lnTo>
                  <a:pt x="1809447" y="654139"/>
                </a:lnTo>
                <a:lnTo>
                  <a:pt x="1806902" y="653284"/>
                </a:lnTo>
                <a:lnTo>
                  <a:pt x="1798128" y="642431"/>
                </a:lnTo>
                <a:cubicBezTo>
                  <a:pt x="1796224" y="641240"/>
                  <a:pt x="1795370" y="642899"/>
                  <a:pt x="1793660" y="646216"/>
                </a:cubicBezTo>
                <a:cubicBezTo>
                  <a:pt x="1798635" y="648781"/>
                  <a:pt x="1801738" y="650906"/>
                  <a:pt x="1804161" y="652364"/>
                </a:cubicBezTo>
                <a:lnTo>
                  <a:pt x="1806902" y="653284"/>
                </a:lnTo>
                <a:lnTo>
                  <a:pt x="1808895" y="655750"/>
                </a:lnTo>
                <a:lnTo>
                  <a:pt x="1809447" y="654139"/>
                </a:lnTo>
                <a:lnTo>
                  <a:pt x="1810579" y="654519"/>
                </a:lnTo>
                <a:cubicBezTo>
                  <a:pt x="1815087" y="654324"/>
                  <a:pt x="1821642" y="650566"/>
                  <a:pt x="1839779" y="641446"/>
                </a:cubicBezTo>
                <a:cubicBezTo>
                  <a:pt x="1892638" y="685491"/>
                  <a:pt x="1839779" y="641446"/>
                  <a:pt x="1858334" y="706428"/>
                </a:cubicBezTo>
                <a:cubicBezTo>
                  <a:pt x="1895331" y="683523"/>
                  <a:pt x="1874708" y="677928"/>
                  <a:pt x="1858954" y="656371"/>
                </a:cubicBezTo>
                <a:cubicBezTo>
                  <a:pt x="1861650" y="654401"/>
                  <a:pt x="1869732" y="648494"/>
                  <a:pt x="1869732" y="648494"/>
                </a:cubicBezTo>
                <a:cubicBezTo>
                  <a:pt x="1882273" y="659995"/>
                  <a:pt x="1894295" y="659478"/>
                  <a:pt x="1907768" y="649631"/>
                </a:cubicBezTo>
                <a:cubicBezTo>
                  <a:pt x="1895641" y="604758"/>
                  <a:pt x="1892220" y="611389"/>
                  <a:pt x="1922900" y="613771"/>
                </a:cubicBezTo>
                <a:cubicBezTo>
                  <a:pt x="1925075" y="599783"/>
                  <a:pt x="1917924" y="584337"/>
                  <a:pt x="1934092" y="572522"/>
                </a:cubicBezTo>
                <a:cubicBezTo>
                  <a:pt x="1936786" y="570553"/>
                  <a:pt x="1934635" y="569025"/>
                  <a:pt x="1932511" y="565411"/>
                </a:cubicBezTo>
                <a:lnTo>
                  <a:pt x="1931328" y="549112"/>
                </a:lnTo>
                <a:lnTo>
                  <a:pt x="1931592" y="544725"/>
                </a:lnTo>
                <a:lnTo>
                  <a:pt x="1933742" y="540226"/>
                </a:lnTo>
                <a:cubicBezTo>
                  <a:pt x="1933832" y="539642"/>
                  <a:pt x="1933158" y="540135"/>
                  <a:pt x="1931810" y="541120"/>
                </a:cubicBezTo>
                <a:lnTo>
                  <a:pt x="1931592" y="544725"/>
                </a:lnTo>
                <a:lnTo>
                  <a:pt x="1931086" y="545784"/>
                </a:lnTo>
                <a:lnTo>
                  <a:pt x="1931328" y="549112"/>
                </a:lnTo>
                <a:lnTo>
                  <a:pt x="1930865" y="556795"/>
                </a:lnTo>
                <a:cubicBezTo>
                  <a:pt x="1928054" y="561433"/>
                  <a:pt x="1923157" y="566046"/>
                  <a:pt x="1917406" y="572317"/>
                </a:cubicBezTo>
                <a:cubicBezTo>
                  <a:pt x="1923727" y="547027"/>
                  <a:pt x="1900097" y="514691"/>
                  <a:pt x="1935644" y="501117"/>
                </a:cubicBezTo>
                <a:cubicBezTo>
                  <a:pt x="1932432" y="491061"/>
                  <a:pt x="1936575" y="479765"/>
                  <a:pt x="1930669" y="471683"/>
                </a:cubicBezTo>
                <a:cubicBezTo>
                  <a:pt x="1922792" y="460905"/>
                  <a:pt x="1950255" y="453233"/>
                  <a:pt x="1935747" y="439034"/>
                </a:cubicBezTo>
                <a:cubicBezTo>
                  <a:pt x="1933779" y="436340"/>
                  <a:pt x="1938649" y="420378"/>
                  <a:pt x="1942793" y="409082"/>
                </a:cubicBezTo>
                <a:cubicBezTo>
                  <a:pt x="1964869" y="405352"/>
                  <a:pt x="1942483" y="380374"/>
                  <a:pt x="1953780" y="384518"/>
                </a:cubicBezTo>
                <a:cubicBezTo>
                  <a:pt x="1949115" y="383795"/>
                  <a:pt x="1951083" y="386489"/>
                  <a:pt x="1950047" y="362444"/>
                </a:cubicBezTo>
                <a:cubicBezTo>
                  <a:pt x="1974610" y="373431"/>
                  <a:pt x="1969221" y="377369"/>
                  <a:pt x="1964246" y="347936"/>
                </a:cubicBezTo>
                <a:cubicBezTo>
                  <a:pt x="1963003" y="340576"/>
                  <a:pt x="1959788" y="330523"/>
                  <a:pt x="1963209" y="323891"/>
                </a:cubicBezTo>
                <a:cubicBezTo>
                  <a:pt x="1984975" y="291450"/>
                  <a:pt x="1972844" y="246573"/>
                  <a:pt x="2001241" y="217553"/>
                </a:cubicBezTo>
                <a:cubicBezTo>
                  <a:pt x="2006630" y="213615"/>
                  <a:pt x="1994610" y="214133"/>
                  <a:pt x="2017100" y="177030"/>
                </a:cubicBezTo>
                <a:cubicBezTo>
                  <a:pt x="2014146" y="172989"/>
                  <a:pt x="2027924" y="182296"/>
                  <a:pt x="2040987" y="181082"/>
                </a:cubicBezTo>
                <a:lnTo>
                  <a:pt x="2051433" y="176274"/>
                </a:lnTo>
                <a:lnTo>
                  <a:pt x="2053458" y="177311"/>
                </a:lnTo>
                <a:lnTo>
                  <a:pt x="2055131" y="187797"/>
                </a:lnTo>
                <a:cubicBezTo>
                  <a:pt x="2056497" y="196293"/>
                  <a:pt x="2056768" y="194544"/>
                  <a:pt x="2062288" y="193612"/>
                </a:cubicBezTo>
                <a:cubicBezTo>
                  <a:pt x="2071301" y="166353"/>
                  <a:pt x="2073272" y="169050"/>
                  <a:pt x="2055133" y="178169"/>
                </a:cubicBezTo>
                <a:lnTo>
                  <a:pt x="2053458" y="177311"/>
                </a:lnTo>
                <a:lnTo>
                  <a:pt x="2053166" y="175476"/>
                </a:lnTo>
                <a:lnTo>
                  <a:pt x="2051433" y="176274"/>
                </a:lnTo>
                <a:lnTo>
                  <a:pt x="2032529" y="166593"/>
                </a:lnTo>
                <a:cubicBezTo>
                  <a:pt x="2016580" y="158290"/>
                  <a:pt x="2018835" y="158194"/>
                  <a:pt x="2023421" y="151740"/>
                </a:cubicBezTo>
                <a:cubicBezTo>
                  <a:pt x="2034718" y="155886"/>
                  <a:pt x="2038527" y="158269"/>
                  <a:pt x="2041105" y="158969"/>
                </a:cubicBezTo>
                <a:lnTo>
                  <a:pt x="2042580" y="158557"/>
                </a:lnTo>
                <a:lnTo>
                  <a:pt x="2043319" y="162001"/>
                </a:lnTo>
                <a:cubicBezTo>
                  <a:pt x="2046014" y="160032"/>
                  <a:pt x="2048708" y="158063"/>
                  <a:pt x="2051403" y="156093"/>
                </a:cubicBezTo>
                <a:lnTo>
                  <a:pt x="2042580" y="158557"/>
                </a:lnTo>
                <a:lnTo>
                  <a:pt x="2037956" y="136986"/>
                </a:lnTo>
                <a:cubicBezTo>
                  <a:pt x="2037839" y="132937"/>
                  <a:pt x="2038390" y="128918"/>
                  <a:pt x="2040025" y="124881"/>
                </a:cubicBezTo>
                <a:lnTo>
                  <a:pt x="2047876" y="113707"/>
                </a:lnTo>
                <a:lnTo>
                  <a:pt x="2054510" y="120752"/>
                </a:lnTo>
                <a:cubicBezTo>
                  <a:pt x="2088091" y="104479"/>
                  <a:pt x="2078763" y="103028"/>
                  <a:pt x="2095760" y="131945"/>
                </a:cubicBezTo>
                <a:cubicBezTo>
                  <a:pt x="2105501" y="100022"/>
                  <a:pt x="2109439" y="105412"/>
                  <a:pt x="2082702" y="108418"/>
                </a:cubicBezTo>
                <a:cubicBezTo>
                  <a:pt x="2081665" y="84373"/>
                  <a:pt x="2063322" y="110182"/>
                  <a:pt x="2058140" y="97434"/>
                </a:cubicBezTo>
                <a:cubicBezTo>
                  <a:pt x="2056895" y="90075"/>
                  <a:pt x="2078969" y="86343"/>
                  <a:pt x="2082079" y="51000"/>
                </a:cubicBezTo>
                <a:cubicBezTo>
                  <a:pt x="2082284" y="34316"/>
                  <a:pt x="2096278" y="36492"/>
                  <a:pt x="2101667" y="32554"/>
                </a:cubicBezTo>
                <a:cubicBezTo>
                  <a:pt x="2103636" y="35247"/>
                  <a:pt x="2105606" y="37943"/>
                  <a:pt x="2107574" y="40636"/>
                </a:cubicBezTo>
                <a:cubicBezTo>
                  <a:pt x="2108118" y="37140"/>
                  <a:pt x="2092281" y="52589"/>
                  <a:pt x="2097664" y="52531"/>
                </a:cubicBezTo>
                <a:lnTo>
                  <a:pt x="2111110" y="46214"/>
                </a:lnTo>
                <a:lnTo>
                  <a:pt x="2113417" y="47219"/>
                </a:lnTo>
                <a:cubicBezTo>
                  <a:pt x="2118147" y="49447"/>
                  <a:pt x="2128096" y="54577"/>
                  <a:pt x="2146647" y="65822"/>
                </a:cubicBezTo>
                <a:cubicBezTo>
                  <a:pt x="2150479" y="25815"/>
                  <a:pt x="2145091" y="29754"/>
                  <a:pt x="2189347" y="67687"/>
                </a:cubicBezTo>
                <a:cubicBezTo>
                  <a:pt x="2167065" y="88102"/>
                  <a:pt x="2165820" y="80744"/>
                  <a:pt x="2201162" y="83855"/>
                </a:cubicBezTo>
                <a:cubicBezTo>
                  <a:pt x="2194323" y="97121"/>
                  <a:pt x="2207069" y="91937"/>
                  <a:pt x="2148201" y="101888"/>
                </a:cubicBezTo>
                <a:cubicBezTo>
                  <a:pt x="2135972" y="119092"/>
                  <a:pt x="2159811" y="134741"/>
                  <a:pt x="2159085" y="139407"/>
                </a:cubicBezTo>
                <a:cubicBezTo>
                  <a:pt x="2156028" y="143707"/>
                  <a:pt x="2151131" y="148318"/>
                  <a:pt x="2150496" y="152399"/>
                </a:cubicBezTo>
                <a:lnTo>
                  <a:pt x="2152912" y="156913"/>
                </a:lnTo>
                <a:lnTo>
                  <a:pt x="2150452" y="164446"/>
                </a:lnTo>
                <a:cubicBezTo>
                  <a:pt x="2149648" y="166970"/>
                  <a:pt x="2149473" y="167615"/>
                  <a:pt x="2149732" y="166909"/>
                </a:cubicBezTo>
                <a:lnTo>
                  <a:pt x="2152933" y="156951"/>
                </a:lnTo>
                <a:lnTo>
                  <a:pt x="2153504" y="158017"/>
                </a:lnTo>
                <a:cubicBezTo>
                  <a:pt x="2156079" y="159686"/>
                  <a:pt x="2160484" y="161118"/>
                  <a:pt x="2167479" y="162206"/>
                </a:cubicBezTo>
                <a:cubicBezTo>
                  <a:pt x="2171627" y="150907"/>
                  <a:pt x="2185098" y="141063"/>
                  <a:pt x="2168621" y="124171"/>
                </a:cubicBezTo>
                <a:cubicBezTo>
                  <a:pt x="2204687" y="122616"/>
                  <a:pt x="2196605" y="128523"/>
                  <a:pt x="2208314" y="99294"/>
                </a:cubicBezTo>
                <a:cubicBezTo>
                  <a:pt x="2228420" y="92868"/>
                  <a:pt x="2243242" y="135776"/>
                  <a:pt x="2239304" y="130387"/>
                </a:cubicBezTo>
                <a:cubicBezTo>
                  <a:pt x="2272156" y="118777"/>
                  <a:pt x="2265523" y="115358"/>
                  <a:pt x="2277338" y="131526"/>
                </a:cubicBezTo>
                <a:cubicBezTo>
                  <a:pt x="2269981" y="132771"/>
                  <a:pt x="2264591" y="136710"/>
                  <a:pt x="2257232" y="137952"/>
                </a:cubicBezTo>
                <a:cubicBezTo>
                  <a:pt x="2266354" y="156088"/>
                  <a:pt x="2283041" y="156296"/>
                  <a:pt x="2305840" y="147902"/>
                </a:cubicBezTo>
                <a:cubicBezTo>
                  <a:pt x="2275370" y="128833"/>
                  <a:pt x="2276614" y="136190"/>
                  <a:pt x="2289567" y="114322"/>
                </a:cubicBezTo>
                <a:lnTo>
                  <a:pt x="2276809" y="113830"/>
                </a:lnTo>
                <a:lnTo>
                  <a:pt x="2275578" y="112145"/>
                </a:lnTo>
                <a:lnTo>
                  <a:pt x="2275394" y="116359"/>
                </a:lnTo>
                <a:lnTo>
                  <a:pt x="2271431" y="123444"/>
                </a:lnTo>
                <a:cubicBezTo>
                  <a:pt x="2263554" y="112665"/>
                  <a:pt x="2260342" y="102610"/>
                  <a:pt x="2250496" y="89138"/>
                </a:cubicBezTo>
                <a:cubicBezTo>
                  <a:pt x="2271845" y="90072"/>
                  <a:pt x="2284074" y="72866"/>
                  <a:pt x="2303974" y="83126"/>
                </a:cubicBezTo>
                <a:cubicBezTo>
                  <a:pt x="2305943" y="85818"/>
                  <a:pt x="2316722" y="77942"/>
                  <a:pt x="2320142" y="71310"/>
                </a:cubicBezTo>
                <a:cubicBezTo>
                  <a:pt x="2328951" y="60737"/>
                  <a:pt x="2335582" y="64159"/>
                  <a:pt x="2344187" y="70273"/>
                </a:cubicBezTo>
                <a:cubicBezTo>
                  <a:pt x="2334651" y="85510"/>
                  <a:pt x="2302004" y="80430"/>
                  <a:pt x="2305012" y="107171"/>
                </a:cubicBezTo>
                <a:cubicBezTo>
                  <a:pt x="2316050" y="105305"/>
                  <a:pt x="2326854" y="122210"/>
                  <a:pt x="2339305" y="119893"/>
                </a:cubicBezTo>
                <a:lnTo>
                  <a:pt x="2349762" y="111785"/>
                </a:lnTo>
                <a:lnTo>
                  <a:pt x="2353531" y="114424"/>
                </a:lnTo>
                <a:lnTo>
                  <a:pt x="2356228" y="125286"/>
                </a:lnTo>
                <a:cubicBezTo>
                  <a:pt x="2357018" y="128842"/>
                  <a:pt x="2357453" y="130850"/>
                  <a:pt x="2357945" y="131524"/>
                </a:cubicBezTo>
                <a:lnTo>
                  <a:pt x="2364397" y="122030"/>
                </a:lnTo>
                <a:lnTo>
                  <a:pt x="2364488" y="122094"/>
                </a:lnTo>
                <a:cubicBezTo>
                  <a:pt x="2368543" y="124815"/>
                  <a:pt x="2370201" y="125669"/>
                  <a:pt x="2364916" y="121264"/>
                </a:cubicBezTo>
                <a:lnTo>
                  <a:pt x="2364397" y="122030"/>
                </a:lnTo>
                <a:lnTo>
                  <a:pt x="2353531" y="114424"/>
                </a:lnTo>
                <a:lnTo>
                  <a:pt x="2352373" y="109760"/>
                </a:lnTo>
                <a:lnTo>
                  <a:pt x="2349762" y="111785"/>
                </a:lnTo>
                <a:lnTo>
                  <a:pt x="2349680" y="111728"/>
                </a:lnTo>
                <a:cubicBezTo>
                  <a:pt x="2342736" y="79602"/>
                  <a:pt x="2331958" y="87478"/>
                  <a:pt x="2407617" y="123129"/>
                </a:cubicBezTo>
                <a:cubicBezTo>
                  <a:pt x="2409584" y="125822"/>
                  <a:pt x="2413005" y="119190"/>
                  <a:pt x="2415699" y="117222"/>
                </a:cubicBezTo>
                <a:lnTo>
                  <a:pt x="2416790" y="118007"/>
                </a:lnTo>
                <a:lnTo>
                  <a:pt x="2414727" y="121547"/>
                </a:lnTo>
                <a:cubicBezTo>
                  <a:pt x="2415958" y="123232"/>
                  <a:pt x="2419275" y="124942"/>
                  <a:pt x="2423575" y="128000"/>
                </a:cubicBezTo>
                <a:lnTo>
                  <a:pt x="2423249" y="120452"/>
                </a:lnTo>
                <a:lnTo>
                  <a:pt x="2425338" y="120511"/>
                </a:lnTo>
                <a:cubicBezTo>
                  <a:pt x="2429872" y="118230"/>
                  <a:pt x="2437151" y="109810"/>
                  <a:pt x="2451453" y="86957"/>
                </a:cubicBezTo>
                <a:cubicBezTo>
                  <a:pt x="2455599" y="75659"/>
                  <a:pt x="2420464" y="55867"/>
                  <a:pt x="2469591" y="77837"/>
                </a:cubicBezTo>
                <a:cubicBezTo>
                  <a:pt x="2474980" y="73899"/>
                  <a:pt x="2478561" y="71023"/>
                  <a:pt x="2481038" y="69020"/>
                </a:cubicBezTo>
                <a:lnTo>
                  <a:pt x="2485585" y="65635"/>
                </a:lnTo>
                <a:lnTo>
                  <a:pt x="2485758" y="66023"/>
                </a:lnTo>
                <a:lnTo>
                  <a:pt x="2486682" y="65948"/>
                </a:lnTo>
                <a:lnTo>
                  <a:pt x="2492393" y="69441"/>
                </a:lnTo>
                <a:cubicBezTo>
                  <a:pt x="2492754" y="67109"/>
                  <a:pt x="2492935" y="65943"/>
                  <a:pt x="2492106" y="65516"/>
                </a:cubicBezTo>
                <a:lnTo>
                  <a:pt x="2486682" y="65948"/>
                </a:lnTo>
                <a:lnTo>
                  <a:pt x="2485848" y="65439"/>
                </a:lnTo>
                <a:lnTo>
                  <a:pt x="2485585" y="65635"/>
                </a:lnTo>
                <a:lnTo>
                  <a:pt x="2481024" y="55457"/>
                </a:lnTo>
                <a:cubicBezTo>
                  <a:pt x="2478634" y="34090"/>
                  <a:pt x="2529975" y="33192"/>
                  <a:pt x="2491250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 L -0.1194 0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022B0C-931F-49BA-AA5F-1B3C38B7B8C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3577278"/>
            <a:ext cx="6350001" cy="3280722"/>
          </a:xfrm>
          <a:custGeom>
            <a:avLst/>
            <a:gdLst>
              <a:gd name="connsiteX0" fmla="*/ 6239806 w 6350001"/>
              <a:gd name="connsiteY0" fmla="*/ 3255890 h 3280722"/>
              <a:gd name="connsiteX1" fmla="*/ 6239806 w 6350001"/>
              <a:gd name="connsiteY1" fmla="*/ 3262369 h 3280722"/>
              <a:gd name="connsiteX2" fmla="*/ 6239806 w 6350001"/>
              <a:gd name="connsiteY2" fmla="*/ 3255890 h 3280722"/>
              <a:gd name="connsiteX3" fmla="*/ 6260064 w 6350001"/>
              <a:gd name="connsiteY3" fmla="*/ 3164333 h 3280722"/>
              <a:gd name="connsiteX4" fmla="*/ 6259255 w 6350001"/>
              <a:gd name="connsiteY4" fmla="*/ 3165144 h 3280722"/>
              <a:gd name="connsiteX5" fmla="*/ 6259254 w 6350001"/>
              <a:gd name="connsiteY5" fmla="*/ 3165142 h 3280722"/>
              <a:gd name="connsiteX6" fmla="*/ 6265733 w 6350001"/>
              <a:gd name="connsiteY6" fmla="*/ 2970688 h 3280722"/>
              <a:gd name="connsiteX7" fmla="*/ 6272219 w 6350001"/>
              <a:gd name="connsiteY7" fmla="*/ 2990130 h 3280722"/>
              <a:gd name="connsiteX8" fmla="*/ 6265733 w 6350001"/>
              <a:gd name="connsiteY8" fmla="*/ 2970688 h 3280722"/>
              <a:gd name="connsiteX9" fmla="*/ 6213068 w 6350001"/>
              <a:gd name="connsiteY9" fmla="*/ 2939897 h 3280722"/>
              <a:gd name="connsiteX10" fmla="*/ 6207400 w 6350001"/>
              <a:gd name="connsiteY10" fmla="*/ 2944760 h 3280722"/>
              <a:gd name="connsiteX11" fmla="*/ 6213878 w 6350001"/>
              <a:gd name="connsiteY11" fmla="*/ 2944760 h 3280722"/>
              <a:gd name="connsiteX12" fmla="*/ 6213068 w 6350001"/>
              <a:gd name="connsiteY12" fmla="*/ 2939897 h 3280722"/>
              <a:gd name="connsiteX13" fmla="*/ 4728720 w 6350001"/>
              <a:gd name="connsiteY13" fmla="*/ 2609322 h 3280722"/>
              <a:gd name="connsiteX14" fmla="*/ 4723045 w 6350001"/>
              <a:gd name="connsiteY14" fmla="*/ 2614181 h 3280722"/>
              <a:gd name="connsiteX15" fmla="*/ 4729531 w 6350001"/>
              <a:gd name="connsiteY15" fmla="*/ 2614181 h 3280722"/>
              <a:gd name="connsiteX16" fmla="*/ 4728720 w 6350001"/>
              <a:gd name="connsiteY16" fmla="*/ 2609322 h 3280722"/>
              <a:gd name="connsiteX17" fmla="*/ 6129617 w 6350001"/>
              <a:gd name="connsiteY17" fmla="*/ 2516956 h 3280722"/>
              <a:gd name="connsiteX18" fmla="*/ 6124754 w 6350001"/>
              <a:gd name="connsiteY18" fmla="*/ 2526677 h 3280722"/>
              <a:gd name="connsiteX19" fmla="*/ 6149058 w 6350001"/>
              <a:gd name="connsiteY19" fmla="*/ 2536398 h 3280722"/>
              <a:gd name="connsiteX20" fmla="*/ 6149060 w 6350001"/>
              <a:gd name="connsiteY20" fmla="*/ 2536400 h 3280722"/>
              <a:gd name="connsiteX21" fmla="*/ 6155138 w 6350001"/>
              <a:gd name="connsiteY21" fmla="*/ 2549768 h 3280722"/>
              <a:gd name="connsiteX22" fmla="*/ 6152708 w 6350001"/>
              <a:gd name="connsiteY22" fmla="*/ 2540048 h 3280722"/>
              <a:gd name="connsiteX23" fmla="*/ 6149060 w 6350001"/>
              <a:gd name="connsiteY23" fmla="*/ 2536400 h 3280722"/>
              <a:gd name="connsiteX24" fmla="*/ 6149059 w 6350001"/>
              <a:gd name="connsiteY24" fmla="*/ 2536398 h 3280722"/>
              <a:gd name="connsiteX25" fmla="*/ 6149058 w 6350001"/>
              <a:gd name="connsiteY25" fmla="*/ 2536398 h 3280722"/>
              <a:gd name="connsiteX26" fmla="*/ 6098015 w 6350001"/>
              <a:gd name="connsiteY26" fmla="*/ 2512092 h 3280722"/>
              <a:gd name="connsiteX27" fmla="*/ 6097204 w 6350001"/>
              <a:gd name="connsiteY27" fmla="*/ 2516956 h 3280722"/>
              <a:gd name="connsiteX28" fmla="*/ 6103690 w 6350001"/>
              <a:gd name="connsiteY28" fmla="*/ 2516956 h 3280722"/>
              <a:gd name="connsiteX29" fmla="*/ 6098015 w 6350001"/>
              <a:gd name="connsiteY29" fmla="*/ 2512092 h 3280722"/>
              <a:gd name="connsiteX30" fmla="*/ 6213068 w 6350001"/>
              <a:gd name="connsiteY30" fmla="*/ 2492648 h 3280722"/>
              <a:gd name="connsiteX31" fmla="*/ 6207400 w 6350001"/>
              <a:gd name="connsiteY31" fmla="*/ 2497507 h 3280722"/>
              <a:gd name="connsiteX32" fmla="*/ 6213878 w 6350001"/>
              <a:gd name="connsiteY32" fmla="*/ 2497507 h 3280722"/>
              <a:gd name="connsiteX33" fmla="*/ 6213068 w 6350001"/>
              <a:gd name="connsiteY33" fmla="*/ 2492648 h 3280722"/>
              <a:gd name="connsiteX34" fmla="*/ 6142581 w 6350001"/>
              <a:gd name="connsiteY34" fmla="*/ 2432688 h 3280722"/>
              <a:gd name="connsiteX35" fmla="*/ 6136096 w 6350001"/>
              <a:gd name="connsiteY35" fmla="*/ 2445652 h 3280722"/>
              <a:gd name="connsiteX36" fmla="*/ 6142581 w 6350001"/>
              <a:gd name="connsiteY36" fmla="*/ 2432688 h 3280722"/>
              <a:gd name="connsiteX37" fmla="*/ 393148 w 6350001"/>
              <a:gd name="connsiteY37" fmla="*/ 2400283 h 3280722"/>
              <a:gd name="connsiteX38" fmla="*/ 393148 w 6350001"/>
              <a:gd name="connsiteY38" fmla="*/ 2413246 h 3280722"/>
              <a:gd name="connsiteX39" fmla="*/ 393148 w 6350001"/>
              <a:gd name="connsiteY39" fmla="*/ 2400283 h 3280722"/>
              <a:gd name="connsiteX40" fmla="*/ 1106155 w 6350001"/>
              <a:gd name="connsiteY40" fmla="*/ 2283609 h 3280722"/>
              <a:gd name="connsiteX41" fmla="*/ 1112640 w 6350001"/>
              <a:gd name="connsiteY41" fmla="*/ 2290087 h 3280722"/>
              <a:gd name="connsiteX42" fmla="*/ 1106155 w 6350001"/>
              <a:gd name="connsiteY42" fmla="*/ 2283609 h 3280722"/>
              <a:gd name="connsiteX43" fmla="*/ 5371234 w 6350001"/>
              <a:gd name="connsiteY43" fmla="*/ 2270645 h 3280722"/>
              <a:gd name="connsiteX44" fmla="*/ 5371234 w 6350001"/>
              <a:gd name="connsiteY44" fmla="*/ 2277123 h 3280722"/>
              <a:gd name="connsiteX45" fmla="*/ 5371234 w 6350001"/>
              <a:gd name="connsiteY45" fmla="*/ 2270645 h 3280722"/>
              <a:gd name="connsiteX46" fmla="*/ 6006458 w 6350001"/>
              <a:gd name="connsiteY46" fmla="*/ 2264160 h 3280722"/>
              <a:gd name="connsiteX47" fmla="*/ 6006458 w 6350001"/>
              <a:gd name="connsiteY47" fmla="*/ 2277123 h 3280722"/>
              <a:gd name="connsiteX48" fmla="*/ 6012943 w 6350001"/>
              <a:gd name="connsiteY48" fmla="*/ 2270645 h 3280722"/>
              <a:gd name="connsiteX49" fmla="*/ 6006458 w 6350001"/>
              <a:gd name="connsiteY49" fmla="*/ 2264160 h 3280722"/>
              <a:gd name="connsiteX50" fmla="*/ 5244029 w 6350001"/>
              <a:gd name="connsiteY50" fmla="*/ 2257679 h 3280722"/>
              <a:gd name="connsiteX51" fmla="*/ 5235117 w 6350001"/>
              <a:gd name="connsiteY51" fmla="*/ 2264160 h 3280722"/>
              <a:gd name="connsiteX52" fmla="*/ 5241596 w 6350001"/>
              <a:gd name="connsiteY52" fmla="*/ 2277123 h 3280722"/>
              <a:gd name="connsiteX53" fmla="*/ 5248081 w 6350001"/>
              <a:gd name="connsiteY53" fmla="*/ 2270645 h 3280722"/>
              <a:gd name="connsiteX54" fmla="*/ 5244029 w 6350001"/>
              <a:gd name="connsiteY54" fmla="*/ 2257679 h 3280722"/>
              <a:gd name="connsiteX55" fmla="*/ 5544727 w 6350001"/>
              <a:gd name="connsiteY55" fmla="*/ 2253323 h 3280722"/>
              <a:gd name="connsiteX56" fmla="*/ 5533284 w 6350001"/>
              <a:gd name="connsiteY56" fmla="*/ 2264160 h 3280722"/>
              <a:gd name="connsiteX57" fmla="*/ 5554755 w 6350001"/>
              <a:gd name="connsiteY57" fmla="*/ 2266997 h 3280722"/>
              <a:gd name="connsiteX58" fmla="*/ 5562738 w 6350001"/>
              <a:gd name="connsiteY58" fmla="*/ 2267344 h 3280722"/>
              <a:gd name="connsiteX59" fmla="*/ 5565690 w 6350001"/>
              <a:gd name="connsiteY59" fmla="*/ 2270645 h 3280722"/>
              <a:gd name="connsiteX60" fmla="*/ 5564071 w 6350001"/>
              <a:gd name="connsiteY60" fmla="*/ 2267402 h 3280722"/>
              <a:gd name="connsiteX61" fmla="*/ 5562738 w 6350001"/>
              <a:gd name="connsiteY61" fmla="*/ 2267344 h 3280722"/>
              <a:gd name="connsiteX62" fmla="*/ 5551916 w 6350001"/>
              <a:gd name="connsiteY62" fmla="*/ 2255248 h 3280722"/>
              <a:gd name="connsiteX63" fmla="*/ 5544727 w 6350001"/>
              <a:gd name="connsiteY63" fmla="*/ 2253323 h 3280722"/>
              <a:gd name="connsiteX64" fmla="*/ 5017973 w 6350001"/>
              <a:gd name="connsiteY64" fmla="*/ 2143438 h 3280722"/>
              <a:gd name="connsiteX65" fmla="*/ 5014733 w 6350001"/>
              <a:gd name="connsiteY65" fmla="*/ 2147486 h 3280722"/>
              <a:gd name="connsiteX66" fmla="*/ 5019791 w 6350001"/>
              <a:gd name="connsiteY66" fmla="*/ 2149350 h 3280722"/>
              <a:gd name="connsiteX67" fmla="*/ 5021212 w 6350001"/>
              <a:gd name="connsiteY67" fmla="*/ 2153971 h 3280722"/>
              <a:gd name="connsiteX68" fmla="*/ 5030128 w 6350001"/>
              <a:gd name="connsiteY68" fmla="*/ 2153161 h 3280722"/>
              <a:gd name="connsiteX69" fmla="*/ 5019791 w 6350001"/>
              <a:gd name="connsiteY69" fmla="*/ 2149350 h 3280722"/>
              <a:gd name="connsiteX70" fmla="*/ 4940190 w 6350001"/>
              <a:gd name="connsiteY70" fmla="*/ 2005696 h 3280722"/>
              <a:gd name="connsiteX71" fmla="*/ 4936951 w 6350001"/>
              <a:gd name="connsiteY71" fmla="*/ 2017848 h 3280722"/>
              <a:gd name="connsiteX72" fmla="*/ 4943429 w 6350001"/>
              <a:gd name="connsiteY72" fmla="*/ 2017848 h 3280722"/>
              <a:gd name="connsiteX73" fmla="*/ 4940190 w 6350001"/>
              <a:gd name="connsiteY73" fmla="*/ 2005696 h 3280722"/>
              <a:gd name="connsiteX74" fmla="*/ 5109529 w 6350001"/>
              <a:gd name="connsiteY74" fmla="*/ 1809619 h 3280722"/>
              <a:gd name="connsiteX75" fmla="*/ 5111958 w 6350001"/>
              <a:gd name="connsiteY75" fmla="*/ 1823392 h 3280722"/>
              <a:gd name="connsiteX76" fmla="*/ 5111958 w 6350001"/>
              <a:gd name="connsiteY76" fmla="*/ 1810428 h 3280722"/>
              <a:gd name="connsiteX77" fmla="*/ 5109529 w 6350001"/>
              <a:gd name="connsiteY77" fmla="*/ 1809619 h 3280722"/>
              <a:gd name="connsiteX78" fmla="*/ 5105480 w 6350001"/>
              <a:gd name="connsiteY78" fmla="*/ 1622457 h 3280722"/>
              <a:gd name="connsiteX79" fmla="*/ 5105480 w 6350001"/>
              <a:gd name="connsiteY79" fmla="*/ 1625190 h 3280722"/>
              <a:gd name="connsiteX80" fmla="*/ 5105480 w 6350001"/>
              <a:gd name="connsiteY80" fmla="*/ 1635421 h 3280722"/>
              <a:gd name="connsiteX81" fmla="*/ 5108898 w 6350001"/>
              <a:gd name="connsiteY81" fmla="*/ 1636965 h 3280722"/>
              <a:gd name="connsiteX82" fmla="*/ 5110037 w 6350001"/>
              <a:gd name="connsiteY82" fmla="*/ 1641801 h 3280722"/>
              <a:gd name="connsiteX83" fmla="*/ 5119151 w 6350001"/>
              <a:gd name="connsiteY83" fmla="*/ 1641597 h 3280722"/>
              <a:gd name="connsiteX84" fmla="*/ 5108898 w 6350001"/>
              <a:gd name="connsiteY84" fmla="*/ 1636965 h 3280722"/>
              <a:gd name="connsiteX85" fmla="*/ 5098995 w 6350001"/>
              <a:gd name="connsiteY85" fmla="*/ 1356697 h 3280722"/>
              <a:gd name="connsiteX86" fmla="*/ 5098995 w 6350001"/>
              <a:gd name="connsiteY86" fmla="*/ 1363182 h 3280722"/>
              <a:gd name="connsiteX87" fmla="*/ 5098995 w 6350001"/>
              <a:gd name="connsiteY87" fmla="*/ 1356697 h 3280722"/>
              <a:gd name="connsiteX88" fmla="*/ 5025265 w 6350001"/>
              <a:gd name="connsiteY88" fmla="*/ 1281345 h 3280722"/>
              <a:gd name="connsiteX89" fmla="*/ 5021212 w 6350001"/>
              <a:gd name="connsiteY89" fmla="*/ 1291878 h 3280722"/>
              <a:gd name="connsiteX90" fmla="*/ 5034176 w 6350001"/>
              <a:gd name="connsiteY90" fmla="*/ 1285399 h 3280722"/>
              <a:gd name="connsiteX91" fmla="*/ 5025265 w 6350001"/>
              <a:gd name="connsiteY91" fmla="*/ 1281345 h 3280722"/>
              <a:gd name="connsiteX92" fmla="*/ 5111958 w 6350001"/>
              <a:gd name="connsiteY92" fmla="*/ 1214095 h 3280722"/>
              <a:gd name="connsiteX93" fmla="*/ 5105480 w 6350001"/>
              <a:gd name="connsiteY93" fmla="*/ 1233544 h 3280722"/>
              <a:gd name="connsiteX94" fmla="*/ 5111958 w 6350001"/>
              <a:gd name="connsiteY94" fmla="*/ 1214095 h 3280722"/>
              <a:gd name="connsiteX95" fmla="*/ 250547 w 6350001"/>
              <a:gd name="connsiteY95" fmla="*/ 1201132 h 3280722"/>
              <a:gd name="connsiteX96" fmla="*/ 233331 w 6350001"/>
              <a:gd name="connsiteY96" fmla="*/ 1203868 h 3280722"/>
              <a:gd name="connsiteX97" fmla="*/ 225657 w 6350001"/>
              <a:gd name="connsiteY97" fmla="*/ 1207885 h 3280722"/>
              <a:gd name="connsiteX98" fmla="*/ 224619 w 6350001"/>
              <a:gd name="connsiteY98" fmla="*/ 1207617 h 3280722"/>
              <a:gd name="connsiteX99" fmla="*/ 224664 w 6350001"/>
              <a:gd name="connsiteY99" fmla="*/ 1208405 h 3280722"/>
              <a:gd name="connsiteX100" fmla="*/ 224622 w 6350001"/>
              <a:gd name="connsiteY100" fmla="*/ 1208427 h 3280722"/>
              <a:gd name="connsiteX101" fmla="*/ 198692 w 6350001"/>
              <a:gd name="connsiteY101" fmla="*/ 1259472 h 3280722"/>
              <a:gd name="connsiteX102" fmla="*/ 226239 w 6350001"/>
              <a:gd name="connsiteY102" fmla="*/ 1235974 h 3280722"/>
              <a:gd name="connsiteX103" fmla="*/ 224664 w 6350001"/>
              <a:gd name="connsiteY103" fmla="*/ 1208405 h 3280722"/>
              <a:gd name="connsiteX104" fmla="*/ 225657 w 6350001"/>
              <a:gd name="connsiteY104" fmla="*/ 1207885 h 3280722"/>
              <a:gd name="connsiteX105" fmla="*/ 249738 w 6350001"/>
              <a:gd name="connsiteY105" fmla="*/ 1214097 h 3280722"/>
              <a:gd name="connsiteX106" fmla="*/ 250547 w 6350001"/>
              <a:gd name="connsiteY106" fmla="*/ 1201132 h 3280722"/>
              <a:gd name="connsiteX107" fmla="*/ 302402 w 6350001"/>
              <a:gd name="connsiteY107" fmla="*/ 1162240 h 3280722"/>
              <a:gd name="connsiteX108" fmla="*/ 308887 w 6350001"/>
              <a:gd name="connsiteY108" fmla="*/ 1188168 h 3280722"/>
              <a:gd name="connsiteX109" fmla="*/ 302402 w 6350001"/>
              <a:gd name="connsiteY109" fmla="*/ 1162240 h 3280722"/>
              <a:gd name="connsiteX110" fmla="*/ 231104 w 6350001"/>
              <a:gd name="connsiteY110" fmla="*/ 1116871 h 3280722"/>
              <a:gd name="connsiteX111" fmla="*/ 282959 w 6350001"/>
              <a:gd name="connsiteY111" fmla="*/ 1194653 h 3280722"/>
              <a:gd name="connsiteX112" fmla="*/ 231104 w 6350001"/>
              <a:gd name="connsiteY112" fmla="*/ 1116871 h 3280722"/>
              <a:gd name="connsiteX113" fmla="*/ 5036608 w 6350001"/>
              <a:gd name="connsiteY113" fmla="*/ 1047189 h 3280722"/>
              <a:gd name="connsiteX114" fmla="*/ 5021212 w 6350001"/>
              <a:gd name="connsiteY114" fmla="*/ 1071494 h 3280722"/>
              <a:gd name="connsiteX115" fmla="*/ 5047139 w 6350001"/>
              <a:gd name="connsiteY115" fmla="*/ 1052052 h 3280722"/>
              <a:gd name="connsiteX116" fmla="*/ 5036608 w 6350001"/>
              <a:gd name="connsiteY116" fmla="*/ 1047189 h 3280722"/>
              <a:gd name="connsiteX117" fmla="*/ 5107907 w 6350001"/>
              <a:gd name="connsiteY117" fmla="*/ 985611 h 3280722"/>
              <a:gd name="connsiteX118" fmla="*/ 5086031 w 6350001"/>
              <a:gd name="connsiteY118" fmla="*/ 987233 h 3280722"/>
              <a:gd name="connsiteX119" fmla="*/ 5105480 w 6350001"/>
              <a:gd name="connsiteY119" fmla="*/ 993711 h 3280722"/>
              <a:gd name="connsiteX120" fmla="*/ 5107907 w 6350001"/>
              <a:gd name="connsiteY120" fmla="*/ 985611 h 3280722"/>
              <a:gd name="connsiteX121" fmla="*/ 360742 w 6350001"/>
              <a:gd name="connsiteY121" fmla="*/ 980748 h 3280722"/>
              <a:gd name="connsiteX122" fmla="*/ 354257 w 6350001"/>
              <a:gd name="connsiteY122" fmla="*/ 1006675 h 3280722"/>
              <a:gd name="connsiteX123" fmla="*/ 360742 w 6350001"/>
              <a:gd name="connsiteY123" fmla="*/ 980748 h 3280722"/>
              <a:gd name="connsiteX124" fmla="*/ 250547 w 6350001"/>
              <a:gd name="connsiteY124" fmla="*/ 928893 h 3280722"/>
              <a:gd name="connsiteX125" fmla="*/ 263510 w 6350001"/>
              <a:gd name="connsiteY125" fmla="*/ 928893 h 3280722"/>
              <a:gd name="connsiteX126" fmla="*/ 250547 w 6350001"/>
              <a:gd name="connsiteY126" fmla="*/ 928893 h 3280722"/>
              <a:gd name="connsiteX127" fmla="*/ 153322 w 6350001"/>
              <a:gd name="connsiteY127" fmla="*/ 922414 h 3280722"/>
              <a:gd name="connsiteX128" fmla="*/ 153322 w 6350001"/>
              <a:gd name="connsiteY128" fmla="*/ 967784 h 3280722"/>
              <a:gd name="connsiteX129" fmla="*/ 153322 w 6350001"/>
              <a:gd name="connsiteY129" fmla="*/ 922414 h 3280722"/>
              <a:gd name="connsiteX130" fmla="*/ 386670 w 6350001"/>
              <a:gd name="connsiteY130" fmla="*/ 870559 h 3280722"/>
              <a:gd name="connsiteX131" fmla="*/ 393148 w 6350001"/>
              <a:gd name="connsiteY131" fmla="*/ 870559 h 3280722"/>
              <a:gd name="connsiteX132" fmla="*/ 386670 w 6350001"/>
              <a:gd name="connsiteY132" fmla="*/ 870559 h 3280722"/>
              <a:gd name="connsiteX133" fmla="*/ 328329 w 6350001"/>
              <a:gd name="connsiteY133" fmla="*/ 870559 h 3280722"/>
              <a:gd name="connsiteX134" fmla="*/ 334814 w 6350001"/>
              <a:gd name="connsiteY134" fmla="*/ 890002 h 3280722"/>
              <a:gd name="connsiteX135" fmla="*/ 328329 w 6350001"/>
              <a:gd name="connsiteY135" fmla="*/ 870559 h 3280722"/>
              <a:gd name="connsiteX136" fmla="*/ 181564 w 6350001"/>
              <a:gd name="connsiteY136" fmla="*/ 854873 h 3280722"/>
              <a:gd name="connsiteX137" fmla="*/ 185728 w 6350001"/>
              <a:gd name="connsiteY137" fmla="*/ 857596 h 3280722"/>
              <a:gd name="connsiteX138" fmla="*/ 182538 w 6350001"/>
              <a:gd name="connsiteY138" fmla="*/ 858074 h 3280722"/>
              <a:gd name="connsiteX139" fmla="*/ 620017 w 6350001"/>
              <a:gd name="connsiteY139" fmla="*/ 844632 h 3280722"/>
              <a:gd name="connsiteX140" fmla="*/ 620017 w 6350001"/>
              <a:gd name="connsiteY140" fmla="*/ 851110 h 3280722"/>
              <a:gd name="connsiteX141" fmla="*/ 620017 w 6350001"/>
              <a:gd name="connsiteY141" fmla="*/ 844632 h 3280722"/>
              <a:gd name="connsiteX142" fmla="*/ 484706 w 6350001"/>
              <a:gd name="connsiteY142" fmla="*/ 839768 h 3280722"/>
              <a:gd name="connsiteX143" fmla="*/ 470931 w 6350001"/>
              <a:gd name="connsiteY143" fmla="*/ 844632 h 3280722"/>
              <a:gd name="connsiteX144" fmla="*/ 483894 w 6350001"/>
              <a:gd name="connsiteY144" fmla="*/ 844632 h 3280722"/>
              <a:gd name="connsiteX145" fmla="*/ 484706 w 6350001"/>
              <a:gd name="connsiteY145" fmla="*/ 839768 h 3280722"/>
              <a:gd name="connsiteX146" fmla="*/ 1115068 w 6350001"/>
              <a:gd name="connsiteY146" fmla="*/ 828426 h 3280722"/>
              <a:gd name="connsiteX147" fmla="*/ 1116386 w 6350001"/>
              <a:gd name="connsiteY147" fmla="*/ 837338 h 3280722"/>
              <a:gd name="connsiteX148" fmla="*/ 1118688 w 6350001"/>
              <a:gd name="connsiteY148" fmla="*/ 840777 h 3280722"/>
              <a:gd name="connsiteX149" fmla="*/ 1119119 w 6350001"/>
              <a:gd name="connsiteY149" fmla="*/ 844632 h 3280722"/>
              <a:gd name="connsiteX150" fmla="*/ 1121495 w 6350001"/>
              <a:gd name="connsiteY150" fmla="*/ 844971 h 3280722"/>
              <a:gd name="connsiteX151" fmla="*/ 1125604 w 6350001"/>
              <a:gd name="connsiteY151" fmla="*/ 851110 h 3280722"/>
              <a:gd name="connsiteX152" fmla="*/ 1124793 w 6350001"/>
              <a:gd name="connsiteY152" fmla="*/ 845442 h 3280722"/>
              <a:gd name="connsiteX153" fmla="*/ 1121495 w 6350001"/>
              <a:gd name="connsiteY153" fmla="*/ 844971 h 3280722"/>
              <a:gd name="connsiteX154" fmla="*/ 1118688 w 6350001"/>
              <a:gd name="connsiteY154" fmla="*/ 840777 h 3280722"/>
              <a:gd name="connsiteX155" fmla="*/ 1117397 w 6350001"/>
              <a:gd name="connsiteY155" fmla="*/ 829236 h 3280722"/>
              <a:gd name="connsiteX156" fmla="*/ 1115068 w 6350001"/>
              <a:gd name="connsiteY156" fmla="*/ 828426 h 3280722"/>
              <a:gd name="connsiteX157" fmla="*/ 1430249 w 6350001"/>
              <a:gd name="connsiteY157" fmla="*/ 825183 h 3280722"/>
              <a:gd name="connsiteX158" fmla="*/ 1417285 w 6350001"/>
              <a:gd name="connsiteY158" fmla="*/ 831668 h 3280722"/>
              <a:gd name="connsiteX159" fmla="*/ 1423771 w 6350001"/>
              <a:gd name="connsiteY159" fmla="*/ 844632 h 3280722"/>
              <a:gd name="connsiteX160" fmla="*/ 1430249 w 6350001"/>
              <a:gd name="connsiteY160" fmla="*/ 825183 h 3280722"/>
              <a:gd name="connsiteX161" fmla="*/ 1002445 w 6350001"/>
              <a:gd name="connsiteY161" fmla="*/ 799255 h 3280722"/>
              <a:gd name="connsiteX162" fmla="*/ 989481 w 6350001"/>
              <a:gd name="connsiteY162" fmla="*/ 812219 h 3280722"/>
              <a:gd name="connsiteX163" fmla="*/ 1008930 w 6350001"/>
              <a:gd name="connsiteY163" fmla="*/ 812219 h 3280722"/>
              <a:gd name="connsiteX164" fmla="*/ 1002445 w 6350001"/>
              <a:gd name="connsiteY164" fmla="*/ 799255 h 3280722"/>
              <a:gd name="connsiteX165" fmla="*/ 1203387 w 6350001"/>
              <a:gd name="connsiteY165" fmla="*/ 786291 h 3280722"/>
              <a:gd name="connsiteX166" fmla="*/ 1190423 w 6350001"/>
              <a:gd name="connsiteY166" fmla="*/ 799255 h 3280722"/>
              <a:gd name="connsiteX167" fmla="*/ 1203387 w 6350001"/>
              <a:gd name="connsiteY167" fmla="*/ 786291 h 3280722"/>
              <a:gd name="connsiteX168" fmla="*/ 917373 w 6350001"/>
              <a:gd name="connsiteY168" fmla="*/ 768469 h 3280722"/>
              <a:gd name="connsiteX169" fmla="*/ 911699 w 6350001"/>
              <a:gd name="connsiteY169" fmla="*/ 773328 h 3280722"/>
              <a:gd name="connsiteX170" fmla="*/ 918184 w 6350001"/>
              <a:gd name="connsiteY170" fmla="*/ 773328 h 3280722"/>
              <a:gd name="connsiteX171" fmla="*/ 917373 w 6350001"/>
              <a:gd name="connsiteY171" fmla="*/ 768469 h 3280722"/>
              <a:gd name="connsiteX172" fmla="*/ 788546 w 6350001"/>
              <a:gd name="connsiteY172" fmla="*/ 766849 h 3280722"/>
              <a:gd name="connsiteX173" fmla="*/ 788546 w 6350001"/>
              <a:gd name="connsiteY173" fmla="*/ 779813 h 3280722"/>
              <a:gd name="connsiteX174" fmla="*/ 788546 w 6350001"/>
              <a:gd name="connsiteY174" fmla="*/ 766849 h 3280722"/>
              <a:gd name="connsiteX175" fmla="*/ 1001635 w 6350001"/>
              <a:gd name="connsiteY175" fmla="*/ 755505 h 3280722"/>
              <a:gd name="connsiteX176" fmla="*/ 995966 w 6350001"/>
              <a:gd name="connsiteY176" fmla="*/ 760364 h 3280722"/>
              <a:gd name="connsiteX177" fmla="*/ 1002445 w 6350001"/>
              <a:gd name="connsiteY177" fmla="*/ 760364 h 3280722"/>
              <a:gd name="connsiteX178" fmla="*/ 1001635 w 6350001"/>
              <a:gd name="connsiteY178" fmla="*/ 755505 h 3280722"/>
              <a:gd name="connsiteX179" fmla="*/ 3309185 w 6350001"/>
              <a:gd name="connsiteY179" fmla="*/ 742541 h 3280722"/>
              <a:gd name="connsiteX180" fmla="*/ 3303516 w 6350001"/>
              <a:gd name="connsiteY180" fmla="*/ 747400 h 3280722"/>
              <a:gd name="connsiteX181" fmla="*/ 3309995 w 6350001"/>
              <a:gd name="connsiteY181" fmla="*/ 747400 h 3280722"/>
              <a:gd name="connsiteX182" fmla="*/ 3309185 w 6350001"/>
              <a:gd name="connsiteY182" fmla="*/ 742541 h 3280722"/>
              <a:gd name="connsiteX183" fmla="*/ 962744 w 6350001"/>
              <a:gd name="connsiteY183" fmla="*/ 729578 h 3280722"/>
              <a:gd name="connsiteX184" fmla="*/ 957075 w 6350001"/>
              <a:gd name="connsiteY184" fmla="*/ 734436 h 3280722"/>
              <a:gd name="connsiteX185" fmla="*/ 963554 w 6350001"/>
              <a:gd name="connsiteY185" fmla="*/ 734436 h 3280722"/>
              <a:gd name="connsiteX186" fmla="*/ 962744 w 6350001"/>
              <a:gd name="connsiteY186" fmla="*/ 729578 h 3280722"/>
              <a:gd name="connsiteX187" fmla="*/ 887392 w 6350001"/>
              <a:gd name="connsiteY187" fmla="*/ 723094 h 3280722"/>
              <a:gd name="connsiteX188" fmla="*/ 885771 w 6350001"/>
              <a:gd name="connsiteY188" fmla="*/ 727958 h 3280722"/>
              <a:gd name="connsiteX189" fmla="*/ 898735 w 6350001"/>
              <a:gd name="connsiteY189" fmla="*/ 727958 h 3280722"/>
              <a:gd name="connsiteX190" fmla="*/ 887392 w 6350001"/>
              <a:gd name="connsiteY190" fmla="*/ 723094 h 3280722"/>
              <a:gd name="connsiteX191" fmla="*/ 3886886 w 6350001"/>
              <a:gd name="connsiteY191" fmla="*/ 721473 h 3280722"/>
              <a:gd name="connsiteX192" fmla="*/ 3886886 w 6350001"/>
              <a:gd name="connsiteY192" fmla="*/ 734436 h 3280722"/>
              <a:gd name="connsiteX193" fmla="*/ 3886886 w 6350001"/>
              <a:gd name="connsiteY193" fmla="*/ 721473 h 3280722"/>
              <a:gd name="connsiteX194" fmla="*/ 1222829 w 6350001"/>
              <a:gd name="connsiteY194" fmla="*/ 714994 h 3280722"/>
              <a:gd name="connsiteX195" fmla="*/ 1216350 w 6350001"/>
              <a:gd name="connsiteY195" fmla="*/ 734436 h 3280722"/>
              <a:gd name="connsiteX196" fmla="*/ 1222829 w 6350001"/>
              <a:gd name="connsiteY196" fmla="*/ 714994 h 3280722"/>
              <a:gd name="connsiteX197" fmla="*/ 3916053 w 6350001"/>
              <a:gd name="connsiteY197" fmla="*/ 704461 h 3280722"/>
              <a:gd name="connsiteX198" fmla="*/ 3906328 w 6350001"/>
              <a:gd name="connsiteY198" fmla="*/ 708509 h 3280722"/>
              <a:gd name="connsiteX199" fmla="*/ 3925777 w 6350001"/>
              <a:gd name="connsiteY199" fmla="*/ 714994 h 3280722"/>
              <a:gd name="connsiteX200" fmla="*/ 3916053 w 6350001"/>
              <a:gd name="connsiteY200" fmla="*/ 704461 h 3280722"/>
              <a:gd name="connsiteX201" fmla="*/ 1644155 w 6350001"/>
              <a:gd name="connsiteY201" fmla="*/ 702030 h 3280722"/>
              <a:gd name="connsiteX202" fmla="*/ 1631191 w 6350001"/>
              <a:gd name="connsiteY202" fmla="*/ 721473 h 3280722"/>
              <a:gd name="connsiteX203" fmla="*/ 1637669 w 6350001"/>
              <a:gd name="connsiteY203" fmla="*/ 727958 h 3280722"/>
              <a:gd name="connsiteX204" fmla="*/ 1644155 w 6350001"/>
              <a:gd name="connsiteY204" fmla="*/ 702030 h 3280722"/>
              <a:gd name="connsiteX205" fmla="*/ 778821 w 6350001"/>
              <a:gd name="connsiteY205" fmla="*/ 691497 h 3280722"/>
              <a:gd name="connsiteX206" fmla="*/ 769097 w 6350001"/>
              <a:gd name="connsiteY206" fmla="*/ 695545 h 3280722"/>
              <a:gd name="connsiteX207" fmla="*/ 788546 w 6350001"/>
              <a:gd name="connsiteY207" fmla="*/ 702030 h 3280722"/>
              <a:gd name="connsiteX208" fmla="*/ 778821 w 6350001"/>
              <a:gd name="connsiteY208" fmla="*/ 691497 h 3280722"/>
              <a:gd name="connsiteX209" fmla="*/ 1474812 w 6350001"/>
              <a:gd name="connsiteY209" fmla="*/ 670634 h 3280722"/>
              <a:gd name="connsiteX210" fmla="*/ 1482104 w 6350001"/>
              <a:gd name="connsiteY210" fmla="*/ 676103 h 3280722"/>
              <a:gd name="connsiteX211" fmla="*/ 1474812 w 6350001"/>
              <a:gd name="connsiteY211" fmla="*/ 670634 h 3280722"/>
              <a:gd name="connsiteX212" fmla="*/ 1702488 w 6350001"/>
              <a:gd name="connsiteY212" fmla="*/ 663139 h 3280722"/>
              <a:gd name="connsiteX213" fmla="*/ 1696010 w 6350001"/>
              <a:gd name="connsiteY213" fmla="*/ 669617 h 3280722"/>
              <a:gd name="connsiteX214" fmla="*/ 1696010 w 6350001"/>
              <a:gd name="connsiteY214" fmla="*/ 669617 h 3280722"/>
              <a:gd name="connsiteX215" fmla="*/ 1694388 w 6350001"/>
              <a:gd name="connsiteY215" fmla="*/ 671240 h 3280722"/>
              <a:gd name="connsiteX216" fmla="*/ 1696010 w 6350001"/>
              <a:gd name="connsiteY216" fmla="*/ 669617 h 3280722"/>
              <a:gd name="connsiteX217" fmla="*/ 1706542 w 6350001"/>
              <a:gd name="connsiteY217" fmla="*/ 668808 h 3280722"/>
              <a:gd name="connsiteX218" fmla="*/ 1702488 w 6350001"/>
              <a:gd name="connsiteY218" fmla="*/ 663139 h 3280722"/>
              <a:gd name="connsiteX219" fmla="*/ 3656777 w 6350001"/>
              <a:gd name="connsiteY219" fmla="*/ 625867 h 3280722"/>
              <a:gd name="connsiteX220" fmla="*/ 3653538 w 6350001"/>
              <a:gd name="connsiteY220" fmla="*/ 630726 h 3280722"/>
              <a:gd name="connsiteX221" fmla="*/ 3660017 w 6350001"/>
              <a:gd name="connsiteY221" fmla="*/ 630726 h 3280722"/>
              <a:gd name="connsiteX222" fmla="*/ 3656777 w 6350001"/>
              <a:gd name="connsiteY222" fmla="*/ 625867 h 3280722"/>
              <a:gd name="connsiteX223" fmla="*/ 1239135 w 6350001"/>
              <a:gd name="connsiteY223" fmla="*/ 570770 h 3280722"/>
              <a:gd name="connsiteX224" fmla="*/ 1222829 w 6350001"/>
              <a:gd name="connsiteY224" fmla="*/ 578871 h 3280722"/>
              <a:gd name="connsiteX225" fmla="*/ 1222462 w 6350001"/>
              <a:gd name="connsiteY225" fmla="*/ 581444 h 3280722"/>
              <a:gd name="connsiteX226" fmla="*/ 1216350 w 6350001"/>
              <a:gd name="connsiteY226" fmla="*/ 585356 h 3280722"/>
              <a:gd name="connsiteX227" fmla="*/ 1222019 w 6350001"/>
              <a:gd name="connsiteY227" fmla="*/ 584546 h 3280722"/>
              <a:gd name="connsiteX228" fmla="*/ 1222462 w 6350001"/>
              <a:gd name="connsiteY228" fmla="*/ 581444 h 3280722"/>
              <a:gd name="connsiteX229" fmla="*/ 1236603 w 6350001"/>
              <a:gd name="connsiteY229" fmla="*/ 572391 h 3280722"/>
              <a:gd name="connsiteX230" fmla="*/ 1239135 w 6350001"/>
              <a:gd name="connsiteY230" fmla="*/ 570770 h 3280722"/>
              <a:gd name="connsiteX231" fmla="*/ 1583182 w 6350001"/>
              <a:gd name="connsiteY231" fmla="*/ 548488 h 3280722"/>
              <a:gd name="connsiteX232" fmla="*/ 1584196 w 6350001"/>
              <a:gd name="connsiteY232" fmla="*/ 551325 h 3280722"/>
              <a:gd name="connsiteX233" fmla="*/ 1585814 w 6350001"/>
              <a:gd name="connsiteY233" fmla="*/ 552944 h 3280722"/>
              <a:gd name="connsiteX234" fmla="*/ 1585814 w 6350001"/>
              <a:gd name="connsiteY234" fmla="*/ 552944 h 3280722"/>
              <a:gd name="connsiteX235" fmla="*/ 1592300 w 6350001"/>
              <a:gd name="connsiteY235" fmla="*/ 559429 h 3280722"/>
              <a:gd name="connsiteX236" fmla="*/ 1585814 w 6350001"/>
              <a:gd name="connsiteY236" fmla="*/ 552944 h 3280722"/>
              <a:gd name="connsiteX237" fmla="*/ 1034858 w 6350001"/>
              <a:gd name="connsiteY237" fmla="*/ 546465 h 3280722"/>
              <a:gd name="connsiteX238" fmla="*/ 1021894 w 6350001"/>
              <a:gd name="connsiteY238" fmla="*/ 552944 h 3280722"/>
              <a:gd name="connsiteX239" fmla="*/ 1034858 w 6350001"/>
              <a:gd name="connsiteY239" fmla="*/ 546465 h 3280722"/>
              <a:gd name="connsiteX240" fmla="*/ 1631191 w 6350001"/>
              <a:gd name="connsiteY240" fmla="*/ 488125 h 3280722"/>
              <a:gd name="connsiteX241" fmla="*/ 1631191 w 6350001"/>
              <a:gd name="connsiteY241" fmla="*/ 494610 h 3280722"/>
              <a:gd name="connsiteX242" fmla="*/ 1631191 w 6350001"/>
              <a:gd name="connsiteY242" fmla="*/ 488125 h 3280722"/>
              <a:gd name="connsiteX243" fmla="*/ 1475625 w 6350001"/>
              <a:gd name="connsiteY243" fmla="*/ 459768 h 3280722"/>
              <a:gd name="connsiteX244" fmla="*/ 1469140 w 6350001"/>
              <a:gd name="connsiteY244" fmla="*/ 462197 h 3280722"/>
              <a:gd name="connsiteX245" fmla="*/ 1475626 w 6350001"/>
              <a:gd name="connsiteY245" fmla="*/ 481646 h 3280722"/>
              <a:gd name="connsiteX246" fmla="*/ 1482104 w 6350001"/>
              <a:gd name="connsiteY246" fmla="*/ 462197 h 3280722"/>
              <a:gd name="connsiteX247" fmla="*/ 1475625 w 6350001"/>
              <a:gd name="connsiteY247" fmla="*/ 459768 h 3280722"/>
              <a:gd name="connsiteX248" fmla="*/ 1629569 w 6350001"/>
              <a:gd name="connsiteY248" fmla="*/ 414394 h 3280722"/>
              <a:gd name="connsiteX249" fmla="*/ 1631191 w 6350001"/>
              <a:gd name="connsiteY249" fmla="*/ 436270 h 3280722"/>
              <a:gd name="connsiteX250" fmla="*/ 1637669 w 6350001"/>
              <a:gd name="connsiteY250" fmla="*/ 416828 h 3280722"/>
              <a:gd name="connsiteX251" fmla="*/ 1629569 w 6350001"/>
              <a:gd name="connsiteY251" fmla="*/ 414394 h 3280722"/>
              <a:gd name="connsiteX252" fmla="*/ 1749484 w 6350001"/>
              <a:gd name="connsiteY252" fmla="*/ 412774 h 3280722"/>
              <a:gd name="connsiteX253" fmla="*/ 1741380 w 6350001"/>
              <a:gd name="connsiteY253" fmla="*/ 416828 h 3280722"/>
              <a:gd name="connsiteX254" fmla="*/ 1747865 w 6350001"/>
              <a:gd name="connsiteY254" fmla="*/ 423306 h 3280722"/>
              <a:gd name="connsiteX255" fmla="*/ 1749484 w 6350001"/>
              <a:gd name="connsiteY255" fmla="*/ 412774 h 3280722"/>
              <a:gd name="connsiteX256" fmla="*/ 3966287 w 6350001"/>
              <a:gd name="connsiteY256" fmla="*/ 339044 h 3280722"/>
              <a:gd name="connsiteX257" fmla="*/ 3964668 w 6350001"/>
              <a:gd name="connsiteY257" fmla="*/ 339045 h 3280722"/>
              <a:gd name="connsiteX258" fmla="*/ 3958183 w 6350001"/>
              <a:gd name="connsiteY258" fmla="*/ 358487 h 3280722"/>
              <a:gd name="connsiteX259" fmla="*/ 3966287 w 6350001"/>
              <a:gd name="connsiteY259" fmla="*/ 339044 h 3280722"/>
              <a:gd name="connsiteX260" fmla="*/ 1871017 w 6350001"/>
              <a:gd name="connsiteY260" fmla="*/ 267741 h 3280722"/>
              <a:gd name="connsiteX261" fmla="*/ 1851575 w 6350001"/>
              <a:gd name="connsiteY261" fmla="*/ 300154 h 3280722"/>
              <a:gd name="connsiteX262" fmla="*/ 1871017 w 6350001"/>
              <a:gd name="connsiteY262" fmla="*/ 267741 h 3280722"/>
              <a:gd name="connsiteX263" fmla="*/ 3790465 w 6350001"/>
              <a:gd name="connsiteY263" fmla="*/ 263693 h 3280722"/>
              <a:gd name="connsiteX264" fmla="*/ 3783176 w 6350001"/>
              <a:gd name="connsiteY264" fmla="*/ 267741 h 3280722"/>
              <a:gd name="connsiteX265" fmla="*/ 3802618 w 6350001"/>
              <a:gd name="connsiteY265" fmla="*/ 274226 h 3280722"/>
              <a:gd name="connsiteX266" fmla="*/ 3790465 w 6350001"/>
              <a:gd name="connsiteY266" fmla="*/ 263693 h 3280722"/>
              <a:gd name="connsiteX267" fmla="*/ 3938741 w 6350001"/>
              <a:gd name="connsiteY267" fmla="*/ 254777 h 3280722"/>
              <a:gd name="connsiteX268" fmla="*/ 3938741 w 6350001"/>
              <a:gd name="connsiteY268" fmla="*/ 254777 h 3280722"/>
              <a:gd name="connsiteX269" fmla="*/ 1760829 w 6350001"/>
              <a:gd name="connsiteY269" fmla="*/ 241814 h 3280722"/>
              <a:gd name="connsiteX270" fmla="*/ 1765196 w 6350001"/>
              <a:gd name="connsiteY270" fmla="*/ 244728 h 3280722"/>
              <a:gd name="connsiteX271" fmla="*/ 1764420 w 6350001"/>
              <a:gd name="connsiteY271" fmla="*/ 245902 h 3280722"/>
              <a:gd name="connsiteX272" fmla="*/ 1760829 w 6350001"/>
              <a:gd name="connsiteY272" fmla="*/ 248299 h 3280722"/>
              <a:gd name="connsiteX273" fmla="*/ 1760829 w 6350001"/>
              <a:gd name="connsiteY273" fmla="*/ 241814 h 3280722"/>
              <a:gd name="connsiteX274" fmla="*/ 1889654 w 6350001"/>
              <a:gd name="connsiteY274" fmla="*/ 231282 h 3280722"/>
              <a:gd name="connsiteX275" fmla="*/ 1909908 w 6350001"/>
              <a:gd name="connsiteY275" fmla="*/ 254777 h 3280722"/>
              <a:gd name="connsiteX276" fmla="*/ 1922872 w 6350001"/>
              <a:gd name="connsiteY276" fmla="*/ 241814 h 3280722"/>
              <a:gd name="connsiteX277" fmla="*/ 1889654 w 6350001"/>
              <a:gd name="connsiteY277" fmla="*/ 231282 h 3280722"/>
              <a:gd name="connsiteX278" fmla="*/ 2272084 w 6350001"/>
              <a:gd name="connsiteY278" fmla="*/ 198064 h 3280722"/>
              <a:gd name="connsiteX279" fmla="*/ 2266416 w 6350001"/>
              <a:gd name="connsiteY279" fmla="*/ 202922 h 3280722"/>
              <a:gd name="connsiteX280" fmla="*/ 2272894 w 6350001"/>
              <a:gd name="connsiteY280" fmla="*/ 202922 h 3280722"/>
              <a:gd name="connsiteX281" fmla="*/ 2272084 w 6350001"/>
              <a:gd name="connsiteY281" fmla="*/ 198064 h 3280722"/>
              <a:gd name="connsiteX282" fmla="*/ 2428459 w 6350001"/>
              <a:gd name="connsiteY282" fmla="*/ 196444 h 3280722"/>
              <a:gd name="connsiteX283" fmla="*/ 2421981 w 6350001"/>
              <a:gd name="connsiteY283" fmla="*/ 202922 h 3280722"/>
              <a:gd name="connsiteX284" fmla="*/ 2428459 w 6350001"/>
              <a:gd name="connsiteY284" fmla="*/ 196444 h 3280722"/>
              <a:gd name="connsiteX285" fmla="*/ 1793235 w 6350001"/>
              <a:gd name="connsiteY285" fmla="*/ 170516 h 3280722"/>
              <a:gd name="connsiteX286" fmla="*/ 1793235 w 6350001"/>
              <a:gd name="connsiteY286" fmla="*/ 189958 h 3280722"/>
              <a:gd name="connsiteX287" fmla="*/ 1786756 w 6350001"/>
              <a:gd name="connsiteY287" fmla="*/ 189958 h 3280722"/>
              <a:gd name="connsiteX288" fmla="*/ 1793235 w 6350001"/>
              <a:gd name="connsiteY288" fmla="*/ 170516 h 3280722"/>
              <a:gd name="connsiteX289" fmla="*/ 1887223 w 6350001"/>
              <a:gd name="connsiteY289" fmla="*/ 165652 h 3280722"/>
              <a:gd name="connsiteX290" fmla="*/ 1883981 w 6350001"/>
              <a:gd name="connsiteY290" fmla="*/ 170516 h 3280722"/>
              <a:gd name="connsiteX291" fmla="*/ 1890466 w 6350001"/>
              <a:gd name="connsiteY291" fmla="*/ 170516 h 3280722"/>
              <a:gd name="connsiteX292" fmla="*/ 1887223 w 6350001"/>
              <a:gd name="connsiteY292" fmla="*/ 165652 h 3280722"/>
              <a:gd name="connsiteX293" fmla="*/ 2318270 w 6350001"/>
              <a:gd name="connsiteY293" fmla="*/ 125140 h 3280722"/>
              <a:gd name="connsiteX294" fmla="*/ 2318270 w 6350001"/>
              <a:gd name="connsiteY294" fmla="*/ 138103 h 3280722"/>
              <a:gd name="connsiteX295" fmla="*/ 2318270 w 6350001"/>
              <a:gd name="connsiteY295" fmla="*/ 125140 h 3280722"/>
              <a:gd name="connsiteX296" fmla="*/ 2506242 w 6350001"/>
              <a:gd name="connsiteY296" fmla="*/ 112176 h 3280722"/>
              <a:gd name="connsiteX297" fmla="*/ 2499763 w 6350001"/>
              <a:gd name="connsiteY297" fmla="*/ 131625 h 3280722"/>
              <a:gd name="connsiteX298" fmla="*/ 2506242 w 6350001"/>
              <a:gd name="connsiteY298" fmla="*/ 112176 h 3280722"/>
              <a:gd name="connsiteX299" fmla="*/ 2586457 w 6350001"/>
              <a:gd name="connsiteY299" fmla="*/ 100833 h 3280722"/>
              <a:gd name="connsiteX300" fmla="*/ 2577546 w 6350001"/>
              <a:gd name="connsiteY300" fmla="*/ 105697 h 3280722"/>
              <a:gd name="connsiteX301" fmla="*/ 2590510 w 6350001"/>
              <a:gd name="connsiteY301" fmla="*/ 105697 h 3280722"/>
              <a:gd name="connsiteX302" fmla="*/ 2586457 w 6350001"/>
              <a:gd name="connsiteY302" fmla="*/ 100833 h 3280722"/>
              <a:gd name="connsiteX303" fmla="*/ 2843299 w 6350001"/>
              <a:gd name="connsiteY303" fmla="*/ 99212 h 3280722"/>
              <a:gd name="connsiteX304" fmla="*/ 2843299 w 6350001"/>
              <a:gd name="connsiteY304" fmla="*/ 105697 h 3280722"/>
              <a:gd name="connsiteX305" fmla="*/ 2843299 w 6350001"/>
              <a:gd name="connsiteY305" fmla="*/ 99212 h 3280722"/>
              <a:gd name="connsiteX306" fmla="*/ 2344198 w 6350001"/>
              <a:gd name="connsiteY306" fmla="*/ 99212 h 3280722"/>
              <a:gd name="connsiteX307" fmla="*/ 2344198 w 6350001"/>
              <a:gd name="connsiteY307" fmla="*/ 105697 h 3280722"/>
              <a:gd name="connsiteX308" fmla="*/ 2344198 w 6350001"/>
              <a:gd name="connsiteY308" fmla="*/ 99212 h 3280722"/>
              <a:gd name="connsiteX309" fmla="*/ 2713662 w 6350001"/>
              <a:gd name="connsiteY309" fmla="*/ 92734 h 3280722"/>
              <a:gd name="connsiteX310" fmla="*/ 2720147 w 6350001"/>
              <a:gd name="connsiteY310" fmla="*/ 138103 h 3280722"/>
              <a:gd name="connsiteX311" fmla="*/ 2713662 w 6350001"/>
              <a:gd name="connsiteY311" fmla="*/ 92734 h 3280722"/>
              <a:gd name="connsiteX312" fmla="*/ 2340955 w 6350001"/>
              <a:gd name="connsiteY312" fmla="*/ 71666 h 3280722"/>
              <a:gd name="connsiteX313" fmla="*/ 2337713 w 6350001"/>
              <a:gd name="connsiteY313" fmla="*/ 73285 h 3280722"/>
              <a:gd name="connsiteX314" fmla="*/ 2344198 w 6350001"/>
              <a:gd name="connsiteY314" fmla="*/ 79770 h 3280722"/>
              <a:gd name="connsiteX315" fmla="*/ 2340955 w 6350001"/>
              <a:gd name="connsiteY315" fmla="*/ 71666 h 3280722"/>
              <a:gd name="connsiteX316" fmla="*/ 3899850 w 6350001"/>
              <a:gd name="connsiteY316" fmla="*/ 60321 h 3280722"/>
              <a:gd name="connsiteX317" fmla="*/ 3893364 w 6350001"/>
              <a:gd name="connsiteY317" fmla="*/ 79770 h 3280722"/>
              <a:gd name="connsiteX318" fmla="*/ 3899850 w 6350001"/>
              <a:gd name="connsiteY318" fmla="*/ 60321 h 3280722"/>
              <a:gd name="connsiteX319" fmla="*/ 3943601 w 6350001"/>
              <a:gd name="connsiteY319" fmla="*/ 364 h 3280722"/>
              <a:gd name="connsiteX320" fmla="*/ 3951705 w 6350001"/>
              <a:gd name="connsiteY320" fmla="*/ 8466 h 3280722"/>
              <a:gd name="connsiteX321" fmla="*/ 4023002 w 6350001"/>
              <a:gd name="connsiteY321" fmla="*/ 92734 h 3280722"/>
              <a:gd name="connsiteX322" fmla="*/ 3951705 w 6350001"/>
              <a:gd name="connsiteY322" fmla="*/ 66806 h 3280722"/>
              <a:gd name="connsiteX323" fmla="*/ 3984111 w 6350001"/>
              <a:gd name="connsiteY323" fmla="*/ 170516 h 3280722"/>
              <a:gd name="connsiteX324" fmla="*/ 4016523 w 6350001"/>
              <a:gd name="connsiteY324" fmla="*/ 248299 h 3280722"/>
              <a:gd name="connsiteX325" fmla="*/ 4010038 w 6350001"/>
              <a:gd name="connsiteY325" fmla="*/ 209408 h 3280722"/>
              <a:gd name="connsiteX326" fmla="*/ 4061893 w 6350001"/>
              <a:gd name="connsiteY326" fmla="*/ 352009 h 3280722"/>
              <a:gd name="connsiteX327" fmla="*/ 4068379 w 6350001"/>
              <a:gd name="connsiteY327" fmla="*/ 403864 h 3280722"/>
              <a:gd name="connsiteX328" fmla="*/ 3990596 w 6350001"/>
              <a:gd name="connsiteY328" fmla="*/ 475161 h 3280722"/>
              <a:gd name="connsiteX329" fmla="*/ 4061893 w 6350001"/>
              <a:gd name="connsiteY329" fmla="*/ 507574 h 3280722"/>
              <a:gd name="connsiteX330" fmla="*/ 4046401 w 6350001"/>
              <a:gd name="connsiteY330" fmla="*/ 540387 h 3280722"/>
              <a:gd name="connsiteX331" fmla="*/ 4035947 w 6350001"/>
              <a:gd name="connsiteY331" fmla="*/ 540135 h 3280722"/>
              <a:gd name="connsiteX332" fmla="*/ 4035966 w 6350001"/>
              <a:gd name="connsiteY332" fmla="*/ 539980 h 3280722"/>
              <a:gd name="connsiteX333" fmla="*/ 4033785 w 6350001"/>
              <a:gd name="connsiteY333" fmla="*/ 540083 h 3280722"/>
              <a:gd name="connsiteX334" fmla="*/ 4029487 w 6350001"/>
              <a:gd name="connsiteY334" fmla="*/ 539980 h 3280722"/>
              <a:gd name="connsiteX335" fmla="*/ 4035966 w 6350001"/>
              <a:gd name="connsiteY335" fmla="*/ 507574 h 3280722"/>
              <a:gd name="connsiteX336" fmla="*/ 4019561 w 6350001"/>
              <a:gd name="connsiteY336" fmla="*/ 539474 h 3280722"/>
              <a:gd name="connsiteX337" fmla="*/ 3994132 w 6350001"/>
              <a:gd name="connsiteY337" fmla="*/ 539918 h 3280722"/>
              <a:gd name="connsiteX338" fmla="*/ 3990596 w 6350001"/>
              <a:gd name="connsiteY338" fmla="*/ 533501 h 3280722"/>
              <a:gd name="connsiteX339" fmla="*/ 3990596 w 6350001"/>
              <a:gd name="connsiteY339" fmla="*/ 539980 h 3280722"/>
              <a:gd name="connsiteX340" fmla="*/ 3994132 w 6350001"/>
              <a:gd name="connsiteY340" fmla="*/ 539918 h 3280722"/>
              <a:gd name="connsiteX341" fmla="*/ 3998660 w 6350001"/>
              <a:gd name="connsiteY341" fmla="*/ 548136 h 3280722"/>
              <a:gd name="connsiteX342" fmla="*/ 4018851 w 6350001"/>
              <a:gd name="connsiteY342" fmla="*/ 540791 h 3280722"/>
              <a:gd name="connsiteX343" fmla="*/ 4033785 w 6350001"/>
              <a:gd name="connsiteY343" fmla="*/ 540083 h 3280722"/>
              <a:gd name="connsiteX344" fmla="*/ 4035947 w 6350001"/>
              <a:gd name="connsiteY344" fmla="*/ 540135 h 3280722"/>
              <a:gd name="connsiteX345" fmla="*/ 4031180 w 6350001"/>
              <a:gd name="connsiteY345" fmla="*/ 579569 h 3280722"/>
              <a:gd name="connsiteX346" fmla="*/ 4035966 w 6350001"/>
              <a:gd name="connsiteY346" fmla="*/ 663139 h 3280722"/>
              <a:gd name="connsiteX347" fmla="*/ 4081342 w 6350001"/>
              <a:gd name="connsiteY347" fmla="*/ 708509 h 3280722"/>
              <a:gd name="connsiteX348" fmla="*/ 4031714 w 6350001"/>
              <a:gd name="connsiteY348" fmla="*/ 717423 h 3280722"/>
              <a:gd name="connsiteX349" fmla="*/ 4010228 w 6350001"/>
              <a:gd name="connsiteY349" fmla="*/ 706785 h 3280722"/>
              <a:gd name="connsiteX350" fmla="*/ 3988366 w 6350001"/>
              <a:gd name="connsiteY350" fmla="*/ 686634 h 3280722"/>
              <a:gd name="connsiteX351" fmla="*/ 4008191 w 6350001"/>
              <a:gd name="connsiteY351" fmla="*/ 705776 h 3280722"/>
              <a:gd name="connsiteX352" fmla="*/ 4010228 w 6350001"/>
              <a:gd name="connsiteY352" fmla="*/ 706785 h 3280722"/>
              <a:gd name="connsiteX353" fmla="*/ 4011332 w 6350001"/>
              <a:gd name="connsiteY353" fmla="*/ 707802 h 3280722"/>
              <a:gd name="connsiteX354" fmla="*/ 4055415 w 6350001"/>
              <a:gd name="connsiteY354" fmla="*/ 753885 h 3280722"/>
              <a:gd name="connsiteX355" fmla="*/ 4055415 w 6350001"/>
              <a:gd name="connsiteY355" fmla="*/ 812219 h 3280722"/>
              <a:gd name="connsiteX356" fmla="*/ 4055415 w 6350001"/>
              <a:gd name="connsiteY356" fmla="*/ 777380 h 3280722"/>
              <a:gd name="connsiteX357" fmla="*/ 4055415 w 6350001"/>
              <a:gd name="connsiteY357" fmla="*/ 753885 h 3280722"/>
              <a:gd name="connsiteX358" fmla="*/ 4055415 w 6350001"/>
              <a:gd name="connsiteY358" fmla="*/ 747400 h 3280722"/>
              <a:gd name="connsiteX359" fmla="*/ 4106457 w 6350001"/>
              <a:gd name="connsiteY359" fmla="*/ 791156 h 3280722"/>
              <a:gd name="connsiteX360" fmla="*/ 4124435 w 6350001"/>
              <a:gd name="connsiteY360" fmla="*/ 815607 h 3280722"/>
              <a:gd name="connsiteX361" fmla="*/ 4122362 w 6350001"/>
              <a:gd name="connsiteY361" fmla="*/ 818689 h 3280722"/>
              <a:gd name="connsiteX362" fmla="*/ 4097747 w 6350001"/>
              <a:gd name="connsiteY362" fmla="*/ 818603 h 3280722"/>
              <a:gd name="connsiteX363" fmla="*/ 4087075 w 6350001"/>
              <a:gd name="connsiteY363" fmla="*/ 818028 h 3280722"/>
              <a:gd name="connsiteX364" fmla="*/ 4081342 w 6350001"/>
              <a:gd name="connsiteY364" fmla="*/ 812219 h 3280722"/>
              <a:gd name="connsiteX365" fmla="*/ 4084582 w 6350001"/>
              <a:gd name="connsiteY365" fmla="*/ 817894 h 3280722"/>
              <a:gd name="connsiteX366" fmla="*/ 4087075 w 6350001"/>
              <a:gd name="connsiteY366" fmla="*/ 818028 h 3280722"/>
              <a:gd name="connsiteX367" fmla="*/ 4096636 w 6350001"/>
              <a:gd name="connsiteY367" fmla="*/ 827715 h 3280722"/>
              <a:gd name="connsiteX368" fmla="*/ 4115067 w 6350001"/>
              <a:gd name="connsiteY368" fmla="*/ 829539 h 3280722"/>
              <a:gd name="connsiteX369" fmla="*/ 4122362 w 6350001"/>
              <a:gd name="connsiteY369" fmla="*/ 818689 h 3280722"/>
              <a:gd name="connsiteX370" fmla="*/ 4126712 w 6350001"/>
              <a:gd name="connsiteY370" fmla="*/ 818704 h 3280722"/>
              <a:gd name="connsiteX371" fmla="*/ 4124435 w 6350001"/>
              <a:gd name="connsiteY371" fmla="*/ 815607 h 3280722"/>
              <a:gd name="connsiteX372" fmla="*/ 4126712 w 6350001"/>
              <a:gd name="connsiteY372" fmla="*/ 812219 h 3280722"/>
              <a:gd name="connsiteX373" fmla="*/ 4703603 w 6350001"/>
              <a:gd name="connsiteY373" fmla="*/ 838146 h 3280722"/>
              <a:gd name="connsiteX374" fmla="*/ 5027697 w 6350001"/>
              <a:gd name="connsiteY374" fmla="*/ 838146 h 3280722"/>
              <a:gd name="connsiteX375" fmla="*/ 5086031 w 6350001"/>
              <a:gd name="connsiteY375" fmla="*/ 831668 h 3280722"/>
              <a:gd name="connsiteX376" fmla="*/ 5137886 w 6350001"/>
              <a:gd name="connsiteY376" fmla="*/ 890001 h 3280722"/>
              <a:gd name="connsiteX377" fmla="*/ 5189741 w 6350001"/>
              <a:gd name="connsiteY377" fmla="*/ 864074 h 3280722"/>
              <a:gd name="connsiteX378" fmla="*/ 5170299 w 6350001"/>
              <a:gd name="connsiteY378" fmla="*/ 928893 h 3280722"/>
              <a:gd name="connsiteX379" fmla="*/ 5209190 w 6350001"/>
              <a:gd name="connsiteY379" fmla="*/ 909450 h 3280722"/>
              <a:gd name="connsiteX380" fmla="*/ 5209190 w 6350001"/>
              <a:gd name="connsiteY380" fmla="*/ 954820 h 3280722"/>
              <a:gd name="connsiteX381" fmla="*/ 5118444 w 6350001"/>
              <a:gd name="connsiteY381" fmla="*/ 1032603 h 3280722"/>
              <a:gd name="connsiteX382" fmla="*/ 5092516 w 6350001"/>
              <a:gd name="connsiteY382" fmla="*/ 1006675 h 3280722"/>
              <a:gd name="connsiteX383" fmla="*/ 5098995 w 6350001"/>
              <a:gd name="connsiteY383" fmla="*/ 1032603 h 3280722"/>
              <a:gd name="connsiteX384" fmla="*/ 5183262 w 6350001"/>
              <a:gd name="connsiteY384" fmla="*/ 1071494 h 3280722"/>
              <a:gd name="connsiteX385" fmla="*/ 5196226 w 6350001"/>
              <a:gd name="connsiteY385" fmla="*/ 1090943 h 3280722"/>
              <a:gd name="connsiteX386" fmla="*/ 5189741 w 6350001"/>
              <a:gd name="connsiteY386" fmla="*/ 1175204 h 3280722"/>
              <a:gd name="connsiteX387" fmla="*/ 5131407 w 6350001"/>
              <a:gd name="connsiteY387" fmla="*/ 1278914 h 3280722"/>
              <a:gd name="connsiteX388" fmla="*/ 5079552 w 6350001"/>
              <a:gd name="connsiteY388" fmla="*/ 1259472 h 3280722"/>
              <a:gd name="connsiteX389" fmla="*/ 5131407 w 6350001"/>
              <a:gd name="connsiteY389" fmla="*/ 1278914 h 3280722"/>
              <a:gd name="connsiteX390" fmla="*/ 5202705 w 6350001"/>
              <a:gd name="connsiteY390" fmla="*/ 1324291 h 3280722"/>
              <a:gd name="connsiteX391" fmla="*/ 5209190 w 6350001"/>
              <a:gd name="connsiteY391" fmla="*/ 1408552 h 3280722"/>
              <a:gd name="connsiteX392" fmla="*/ 5163813 w 6350001"/>
              <a:gd name="connsiteY392" fmla="*/ 1421515 h 3280722"/>
              <a:gd name="connsiteX393" fmla="*/ 5144371 w 6350001"/>
              <a:gd name="connsiteY393" fmla="*/ 1460407 h 3280722"/>
              <a:gd name="connsiteX394" fmla="*/ 5144371 w 6350001"/>
              <a:gd name="connsiteY394" fmla="*/ 1460407 h 3280722"/>
              <a:gd name="connsiteX395" fmla="*/ 5157335 w 6350001"/>
              <a:gd name="connsiteY395" fmla="*/ 1538189 h 3280722"/>
              <a:gd name="connsiteX396" fmla="*/ 5202705 w 6350001"/>
              <a:gd name="connsiteY396" fmla="*/ 1603008 h 3280722"/>
              <a:gd name="connsiteX397" fmla="*/ 5226203 w 6350001"/>
              <a:gd name="connsiteY397" fmla="*/ 1632178 h 3280722"/>
              <a:gd name="connsiteX398" fmla="*/ 5216559 w 6350001"/>
              <a:gd name="connsiteY398" fmla="*/ 1658883 h 3280722"/>
              <a:gd name="connsiteX399" fmla="*/ 5215668 w 6350001"/>
              <a:gd name="connsiteY399" fmla="*/ 1656463 h 3280722"/>
              <a:gd name="connsiteX400" fmla="*/ 5215668 w 6350001"/>
              <a:gd name="connsiteY400" fmla="*/ 1650814 h 3280722"/>
              <a:gd name="connsiteX401" fmla="*/ 5215668 w 6350001"/>
              <a:gd name="connsiteY401" fmla="*/ 1635421 h 3280722"/>
              <a:gd name="connsiteX402" fmla="*/ 5212733 w 6350001"/>
              <a:gd name="connsiteY402" fmla="*/ 1648484 h 3280722"/>
              <a:gd name="connsiteX403" fmla="*/ 5215668 w 6350001"/>
              <a:gd name="connsiteY403" fmla="*/ 1656463 h 3280722"/>
              <a:gd name="connsiteX404" fmla="*/ 5215668 w 6350001"/>
              <a:gd name="connsiteY404" fmla="*/ 1661348 h 3280722"/>
              <a:gd name="connsiteX405" fmla="*/ 5216559 w 6350001"/>
              <a:gd name="connsiteY405" fmla="*/ 1658883 h 3280722"/>
              <a:gd name="connsiteX406" fmla="*/ 5221341 w 6350001"/>
              <a:gd name="connsiteY406" fmla="*/ 1671880 h 3280722"/>
              <a:gd name="connsiteX407" fmla="*/ 5202705 w 6350001"/>
              <a:gd name="connsiteY407" fmla="*/ 1713203 h 3280722"/>
              <a:gd name="connsiteX408" fmla="*/ 5202705 w 6350001"/>
              <a:gd name="connsiteY408" fmla="*/ 1700240 h 3280722"/>
              <a:gd name="connsiteX409" fmla="*/ 5202705 w 6350001"/>
              <a:gd name="connsiteY409" fmla="*/ 1713203 h 3280722"/>
              <a:gd name="connsiteX410" fmla="*/ 5184678 w 6350001"/>
              <a:gd name="connsiteY410" fmla="*/ 1731634 h 3280722"/>
              <a:gd name="connsiteX411" fmla="*/ 5175281 w 6350001"/>
              <a:gd name="connsiteY411" fmla="*/ 1739032 h 3280722"/>
              <a:gd name="connsiteX412" fmla="*/ 5174735 w 6350001"/>
              <a:gd name="connsiteY412" fmla="*/ 1738995 h 3280722"/>
              <a:gd name="connsiteX413" fmla="*/ 5168069 w 6350001"/>
              <a:gd name="connsiteY413" fmla="*/ 1736901 h 3280722"/>
              <a:gd name="connsiteX414" fmla="*/ 5157335 w 6350001"/>
              <a:gd name="connsiteY414" fmla="*/ 1726167 h 3280722"/>
              <a:gd name="connsiteX415" fmla="*/ 5152472 w 6350001"/>
              <a:gd name="connsiteY415" fmla="*/ 1737511 h 3280722"/>
              <a:gd name="connsiteX416" fmla="*/ 5174735 w 6350001"/>
              <a:gd name="connsiteY416" fmla="*/ 1738995 h 3280722"/>
              <a:gd name="connsiteX417" fmla="*/ 5175158 w 6350001"/>
              <a:gd name="connsiteY417" fmla="*/ 1739128 h 3280722"/>
              <a:gd name="connsiteX418" fmla="*/ 5175281 w 6350001"/>
              <a:gd name="connsiteY418" fmla="*/ 1739032 h 3280722"/>
              <a:gd name="connsiteX419" fmla="*/ 5176777 w 6350001"/>
              <a:gd name="connsiteY419" fmla="*/ 1739131 h 3280722"/>
              <a:gd name="connsiteX420" fmla="*/ 5176777 w 6350001"/>
              <a:gd name="connsiteY420" fmla="*/ 1842841 h 3280722"/>
              <a:gd name="connsiteX421" fmla="*/ 5157335 w 6350001"/>
              <a:gd name="connsiteY421" fmla="*/ 1927102 h 3280722"/>
              <a:gd name="connsiteX422" fmla="*/ 5144371 w 6350001"/>
              <a:gd name="connsiteY422" fmla="*/ 1972478 h 3280722"/>
              <a:gd name="connsiteX423" fmla="*/ 5170299 w 6350001"/>
              <a:gd name="connsiteY423" fmla="*/ 2037297 h 3280722"/>
              <a:gd name="connsiteX424" fmla="*/ 5150850 w 6350001"/>
              <a:gd name="connsiteY424" fmla="*/ 2121558 h 3280722"/>
              <a:gd name="connsiteX425" fmla="*/ 5124922 w 6350001"/>
              <a:gd name="connsiteY425" fmla="*/ 2141007 h 3280722"/>
              <a:gd name="connsiteX426" fmla="*/ 5228632 w 6350001"/>
              <a:gd name="connsiteY426" fmla="*/ 2192862 h 3280722"/>
              <a:gd name="connsiteX427" fmla="*/ 5241596 w 6350001"/>
              <a:gd name="connsiteY427" fmla="*/ 2166935 h 3280722"/>
              <a:gd name="connsiteX428" fmla="*/ 5267523 w 6350001"/>
              <a:gd name="connsiteY428" fmla="*/ 2205826 h 3280722"/>
              <a:gd name="connsiteX429" fmla="*/ 5358270 w 6350001"/>
              <a:gd name="connsiteY429" fmla="*/ 2192862 h 3280722"/>
              <a:gd name="connsiteX430" fmla="*/ 5351791 w 6350001"/>
              <a:gd name="connsiteY430" fmla="*/ 2192862 h 3280722"/>
              <a:gd name="connsiteX431" fmla="*/ 5474944 w 6350001"/>
              <a:gd name="connsiteY431" fmla="*/ 2231754 h 3280722"/>
              <a:gd name="connsiteX432" fmla="*/ 5604581 w 6350001"/>
              <a:gd name="connsiteY432" fmla="*/ 2212305 h 3280722"/>
              <a:gd name="connsiteX433" fmla="*/ 5727741 w 6350001"/>
              <a:gd name="connsiteY433" fmla="*/ 2231754 h 3280722"/>
              <a:gd name="connsiteX434" fmla="*/ 6019422 w 6350001"/>
              <a:gd name="connsiteY434" fmla="*/ 2225268 h 3280722"/>
              <a:gd name="connsiteX435" fmla="*/ 6239806 w 6350001"/>
              <a:gd name="connsiteY435" fmla="*/ 2264160 h 3280722"/>
              <a:gd name="connsiteX436" fmla="*/ 6330552 w 6350001"/>
              <a:gd name="connsiteY436" fmla="*/ 2341942 h 3280722"/>
              <a:gd name="connsiteX437" fmla="*/ 6317588 w 6350001"/>
              <a:gd name="connsiteY437" fmla="*/ 2393797 h 3280722"/>
              <a:gd name="connsiteX438" fmla="*/ 6350001 w 6350001"/>
              <a:gd name="connsiteY438" fmla="*/ 2523435 h 3280722"/>
              <a:gd name="connsiteX439" fmla="*/ 6252770 w 6350001"/>
              <a:gd name="connsiteY439" fmla="*/ 2594739 h 3280722"/>
              <a:gd name="connsiteX440" fmla="*/ 6291661 w 6350001"/>
              <a:gd name="connsiteY440" fmla="*/ 2562326 h 3280722"/>
              <a:gd name="connsiteX441" fmla="*/ 6343516 w 6350001"/>
              <a:gd name="connsiteY441" fmla="*/ 2562326 h 3280722"/>
              <a:gd name="connsiteX442" fmla="*/ 6304625 w 6350001"/>
              <a:gd name="connsiteY442" fmla="*/ 2633630 h 3280722"/>
              <a:gd name="connsiteX443" fmla="*/ 6319212 w 6350001"/>
              <a:gd name="connsiteY443" fmla="*/ 2691967 h 3280722"/>
              <a:gd name="connsiteX444" fmla="*/ 6312787 w 6350001"/>
              <a:gd name="connsiteY444" fmla="*/ 2707386 h 3280722"/>
              <a:gd name="connsiteX445" fmla="*/ 6304422 w 6350001"/>
              <a:gd name="connsiteY445" fmla="*/ 2700371 h 3280722"/>
              <a:gd name="connsiteX446" fmla="*/ 6294903 w 6350001"/>
              <a:gd name="connsiteY446" fmla="*/ 2696015 h 3280722"/>
              <a:gd name="connsiteX447" fmla="*/ 6294525 w 6350001"/>
              <a:gd name="connsiteY447" fmla="*/ 2696049 h 3280722"/>
              <a:gd name="connsiteX448" fmla="*/ 6287561 w 6350001"/>
              <a:gd name="connsiteY448" fmla="*/ 2689599 h 3280722"/>
              <a:gd name="connsiteX449" fmla="*/ 6233327 w 6350001"/>
              <a:gd name="connsiteY449" fmla="*/ 2704927 h 3280722"/>
              <a:gd name="connsiteX450" fmla="*/ 6275662 w 6350001"/>
              <a:gd name="connsiteY450" fmla="*/ 2697737 h 3280722"/>
              <a:gd name="connsiteX451" fmla="*/ 6294525 w 6350001"/>
              <a:gd name="connsiteY451" fmla="*/ 2696049 h 3280722"/>
              <a:gd name="connsiteX452" fmla="*/ 6311110 w 6350001"/>
              <a:gd name="connsiteY452" fmla="*/ 2711413 h 3280722"/>
              <a:gd name="connsiteX453" fmla="*/ 6312787 w 6350001"/>
              <a:gd name="connsiteY453" fmla="*/ 2707386 h 3280722"/>
              <a:gd name="connsiteX454" fmla="*/ 6317588 w 6350001"/>
              <a:gd name="connsiteY454" fmla="*/ 2711413 h 3280722"/>
              <a:gd name="connsiteX455" fmla="*/ 6343516 w 6350001"/>
              <a:gd name="connsiteY455" fmla="*/ 2763268 h 3280722"/>
              <a:gd name="connsiteX456" fmla="*/ 6291661 w 6350001"/>
              <a:gd name="connsiteY456" fmla="*/ 2821601 h 3280722"/>
              <a:gd name="connsiteX457" fmla="*/ 6265733 w 6350001"/>
              <a:gd name="connsiteY457" fmla="*/ 2782710 h 3280722"/>
              <a:gd name="connsiteX458" fmla="*/ 6291661 w 6350001"/>
              <a:gd name="connsiteY458" fmla="*/ 2821601 h 3280722"/>
              <a:gd name="connsiteX459" fmla="*/ 6298146 w 6350001"/>
              <a:gd name="connsiteY459" fmla="*/ 2873456 h 3280722"/>
              <a:gd name="connsiteX460" fmla="*/ 6304625 w 6350001"/>
              <a:gd name="connsiteY460" fmla="*/ 2938275 h 3280722"/>
              <a:gd name="connsiteX461" fmla="*/ 6324074 w 6350001"/>
              <a:gd name="connsiteY461" fmla="*/ 3035507 h 3280722"/>
              <a:gd name="connsiteX462" fmla="*/ 6239806 w 6350001"/>
              <a:gd name="connsiteY462" fmla="*/ 3041985 h 3280722"/>
              <a:gd name="connsiteX463" fmla="*/ 6252770 w 6350001"/>
              <a:gd name="connsiteY463" fmla="*/ 3054949 h 3280722"/>
              <a:gd name="connsiteX464" fmla="*/ 6242137 w 6350001"/>
              <a:gd name="connsiteY464" fmla="*/ 3094348 h 3280722"/>
              <a:gd name="connsiteX465" fmla="*/ 6237448 w 6350001"/>
              <a:gd name="connsiteY465" fmla="*/ 3107672 h 3280722"/>
              <a:gd name="connsiteX466" fmla="*/ 6233327 w 6350001"/>
              <a:gd name="connsiteY466" fmla="*/ 3106804 h 3280722"/>
              <a:gd name="connsiteX467" fmla="*/ 6226334 w 6350001"/>
              <a:gd name="connsiteY467" fmla="*/ 3120511 h 3280722"/>
              <a:gd name="connsiteX468" fmla="*/ 6213878 w 6350001"/>
              <a:gd name="connsiteY468" fmla="*/ 3126253 h 3280722"/>
              <a:gd name="connsiteX469" fmla="*/ 6225731 w 6350001"/>
              <a:gd name="connsiteY469" fmla="*/ 3121692 h 3280722"/>
              <a:gd name="connsiteX470" fmla="*/ 6226334 w 6350001"/>
              <a:gd name="connsiteY470" fmla="*/ 3120511 h 3280722"/>
              <a:gd name="connsiteX471" fmla="*/ 6228159 w 6350001"/>
              <a:gd name="connsiteY471" fmla="*/ 3119670 h 3280722"/>
              <a:gd name="connsiteX472" fmla="*/ 6235756 w 6350001"/>
              <a:gd name="connsiteY472" fmla="*/ 3112478 h 3280722"/>
              <a:gd name="connsiteX473" fmla="*/ 6237448 w 6350001"/>
              <a:gd name="connsiteY473" fmla="*/ 3107672 h 3280722"/>
              <a:gd name="connsiteX474" fmla="*/ 6248720 w 6350001"/>
              <a:gd name="connsiteY474" fmla="*/ 3110047 h 3280722"/>
              <a:gd name="connsiteX475" fmla="*/ 6259255 w 6350001"/>
              <a:gd name="connsiteY475" fmla="*/ 3113289 h 3280722"/>
              <a:gd name="connsiteX476" fmla="*/ 6350001 w 6350001"/>
              <a:gd name="connsiteY476" fmla="*/ 3106804 h 3280722"/>
              <a:gd name="connsiteX477" fmla="*/ 6317588 w 6350001"/>
              <a:gd name="connsiteY477" fmla="*/ 3126253 h 3280722"/>
              <a:gd name="connsiteX478" fmla="*/ 6252770 w 6350001"/>
              <a:gd name="connsiteY478" fmla="*/ 3152180 h 3280722"/>
              <a:gd name="connsiteX479" fmla="*/ 6256012 w 6350001"/>
              <a:gd name="connsiteY479" fmla="*/ 3156230 h 3280722"/>
              <a:gd name="connsiteX480" fmla="*/ 6259254 w 6350001"/>
              <a:gd name="connsiteY480" fmla="*/ 3165142 h 3280722"/>
              <a:gd name="connsiteX481" fmla="*/ 6246291 w 6350001"/>
              <a:gd name="connsiteY481" fmla="*/ 3178108 h 3280722"/>
              <a:gd name="connsiteX482" fmla="*/ 6246291 w 6350001"/>
              <a:gd name="connsiteY482" fmla="*/ 3191072 h 3280722"/>
              <a:gd name="connsiteX483" fmla="*/ 6272219 w 6350001"/>
              <a:gd name="connsiteY483" fmla="*/ 3236441 h 3280722"/>
              <a:gd name="connsiteX484" fmla="*/ 6272219 w 6350001"/>
              <a:gd name="connsiteY484" fmla="*/ 3255890 h 3280722"/>
              <a:gd name="connsiteX485" fmla="*/ 6254047 w 6350001"/>
              <a:gd name="connsiteY485" fmla="*/ 3280722 h 3280722"/>
              <a:gd name="connsiteX486" fmla="*/ 0 w 6350001"/>
              <a:gd name="connsiteY486" fmla="*/ 3280722 h 3280722"/>
              <a:gd name="connsiteX487" fmla="*/ 0 w 6350001"/>
              <a:gd name="connsiteY487" fmla="*/ 1296453 h 3280722"/>
              <a:gd name="connsiteX488" fmla="*/ 27531 w 6350001"/>
              <a:gd name="connsiteY488" fmla="*/ 1292995 h 3280722"/>
              <a:gd name="connsiteX489" fmla="*/ 153322 w 6350001"/>
              <a:gd name="connsiteY489" fmla="*/ 1246508 h 3280722"/>
              <a:gd name="connsiteX490" fmla="*/ 159800 w 6350001"/>
              <a:gd name="connsiteY490" fmla="*/ 1194653 h 3280722"/>
              <a:gd name="connsiteX491" fmla="*/ 120909 w 6350001"/>
              <a:gd name="connsiteY491" fmla="*/ 1129834 h 3280722"/>
              <a:gd name="connsiteX492" fmla="*/ 155549 w 6350001"/>
              <a:gd name="connsiteY492" fmla="*/ 1017718 h 3280722"/>
              <a:gd name="connsiteX493" fmla="*/ 152645 w 6350001"/>
              <a:gd name="connsiteY493" fmla="*/ 1007491 h 3280722"/>
              <a:gd name="connsiteX494" fmla="*/ 153322 w 6350001"/>
              <a:gd name="connsiteY494" fmla="*/ 1000197 h 3280722"/>
              <a:gd name="connsiteX495" fmla="*/ 151929 w 6350001"/>
              <a:gd name="connsiteY495" fmla="*/ 1004969 h 3280722"/>
              <a:gd name="connsiteX496" fmla="*/ 152645 w 6350001"/>
              <a:gd name="connsiteY496" fmla="*/ 1007491 h 3280722"/>
              <a:gd name="connsiteX497" fmla="*/ 150295 w 6350001"/>
              <a:gd name="connsiteY497" fmla="*/ 1032834 h 3280722"/>
              <a:gd name="connsiteX498" fmla="*/ 101467 w 6350001"/>
              <a:gd name="connsiteY498" fmla="*/ 1103907 h 3280722"/>
              <a:gd name="connsiteX499" fmla="*/ 75539 w 6350001"/>
              <a:gd name="connsiteY499" fmla="*/ 1077979 h 3280722"/>
              <a:gd name="connsiteX500" fmla="*/ 133873 w 6350001"/>
              <a:gd name="connsiteY500" fmla="*/ 1052052 h 3280722"/>
              <a:gd name="connsiteX501" fmla="*/ 49612 w 6350001"/>
              <a:gd name="connsiteY501" fmla="*/ 1039088 h 3280722"/>
              <a:gd name="connsiteX502" fmla="*/ 30163 w 6350001"/>
              <a:gd name="connsiteY502" fmla="*/ 1006675 h 3280722"/>
              <a:gd name="connsiteX503" fmla="*/ 76653 w 6350001"/>
              <a:gd name="connsiteY503" fmla="*/ 945605 h 3280722"/>
              <a:gd name="connsiteX504" fmla="*/ 79642 w 6350001"/>
              <a:gd name="connsiteY504" fmla="*/ 941390 h 3280722"/>
              <a:gd name="connsiteX505" fmla="*/ 100655 w 6350001"/>
              <a:gd name="connsiteY505" fmla="*/ 940236 h 3280722"/>
              <a:gd name="connsiteX506" fmla="*/ 88503 w 6350001"/>
              <a:gd name="connsiteY506" fmla="*/ 928893 h 3280722"/>
              <a:gd name="connsiteX507" fmla="*/ 79642 w 6350001"/>
              <a:gd name="connsiteY507" fmla="*/ 941390 h 3280722"/>
              <a:gd name="connsiteX508" fmla="*/ 74830 w 6350001"/>
              <a:gd name="connsiteY508" fmla="*/ 941654 h 3280722"/>
              <a:gd name="connsiteX509" fmla="*/ 10720 w 6350001"/>
              <a:gd name="connsiteY509" fmla="*/ 941857 h 3280722"/>
              <a:gd name="connsiteX510" fmla="*/ 94981 w 6350001"/>
              <a:gd name="connsiteY510" fmla="*/ 902965 h 3280722"/>
              <a:gd name="connsiteX511" fmla="*/ 132354 w 6350001"/>
              <a:gd name="connsiteY511" fmla="*/ 865597 h 3280722"/>
              <a:gd name="connsiteX512" fmla="*/ 182538 w 6350001"/>
              <a:gd name="connsiteY512" fmla="*/ 858074 h 3280722"/>
              <a:gd name="connsiteX513" fmla="*/ 182793 w 6350001"/>
              <a:gd name="connsiteY513" fmla="*/ 858910 h 3280722"/>
              <a:gd name="connsiteX514" fmla="*/ 231104 w 6350001"/>
              <a:gd name="connsiteY514" fmla="*/ 825183 h 3280722"/>
              <a:gd name="connsiteX515" fmla="*/ 269996 w 6350001"/>
              <a:gd name="connsiteY515" fmla="*/ 779813 h 3280722"/>
              <a:gd name="connsiteX516" fmla="*/ 393148 w 6350001"/>
              <a:gd name="connsiteY516" fmla="*/ 799255 h 3280722"/>
              <a:gd name="connsiteX517" fmla="*/ 341293 w 6350001"/>
              <a:gd name="connsiteY517" fmla="*/ 766849 h 3280722"/>
              <a:gd name="connsiteX518" fmla="*/ 386670 w 6350001"/>
              <a:gd name="connsiteY518" fmla="*/ 753886 h 3280722"/>
              <a:gd name="connsiteX519" fmla="*/ 406112 w 6350001"/>
              <a:gd name="connsiteY519" fmla="*/ 753886 h 3280722"/>
              <a:gd name="connsiteX520" fmla="*/ 483894 w 6350001"/>
              <a:gd name="connsiteY520" fmla="*/ 734437 h 3280722"/>
              <a:gd name="connsiteX521" fmla="*/ 509822 w 6350001"/>
              <a:gd name="connsiteY521" fmla="*/ 721473 h 3280722"/>
              <a:gd name="connsiteX522" fmla="*/ 574641 w 6350001"/>
              <a:gd name="connsiteY522" fmla="*/ 669618 h 3280722"/>
              <a:gd name="connsiteX523" fmla="*/ 626496 w 6350001"/>
              <a:gd name="connsiteY523" fmla="*/ 656654 h 3280722"/>
              <a:gd name="connsiteX524" fmla="*/ 684836 w 6350001"/>
              <a:gd name="connsiteY524" fmla="*/ 624248 h 3280722"/>
              <a:gd name="connsiteX525" fmla="*/ 756133 w 6350001"/>
              <a:gd name="connsiteY525" fmla="*/ 591835 h 3280722"/>
              <a:gd name="connsiteX526" fmla="*/ 859844 w 6350001"/>
              <a:gd name="connsiteY526" fmla="*/ 604799 h 3280722"/>
              <a:gd name="connsiteX527" fmla="*/ 957075 w 6350001"/>
              <a:gd name="connsiteY527" fmla="*/ 520538 h 3280722"/>
              <a:gd name="connsiteX528" fmla="*/ 995966 w 6350001"/>
              <a:gd name="connsiteY528" fmla="*/ 559429 h 3280722"/>
              <a:gd name="connsiteX529" fmla="*/ 976517 w 6350001"/>
              <a:gd name="connsiteY529" fmla="*/ 514052 h 3280722"/>
              <a:gd name="connsiteX530" fmla="*/ 1034858 w 6350001"/>
              <a:gd name="connsiteY530" fmla="*/ 514052 h 3280722"/>
              <a:gd name="connsiteX531" fmla="*/ 1151532 w 6350001"/>
              <a:gd name="connsiteY531" fmla="*/ 481646 h 3280722"/>
              <a:gd name="connsiteX532" fmla="*/ 1164495 w 6350001"/>
              <a:gd name="connsiteY532" fmla="*/ 481646 h 3280722"/>
              <a:gd name="connsiteX533" fmla="*/ 1172595 w 6350001"/>
              <a:gd name="connsiteY533" fmla="*/ 484076 h 3280722"/>
              <a:gd name="connsiteX534" fmla="*/ 1183302 w 6350001"/>
              <a:gd name="connsiteY534" fmla="*/ 482617 h 3280722"/>
              <a:gd name="connsiteX535" fmla="*/ 1177459 w 6350001"/>
              <a:gd name="connsiteY535" fmla="*/ 488125 h 3280722"/>
              <a:gd name="connsiteX536" fmla="*/ 1190423 w 6350001"/>
              <a:gd name="connsiteY536" fmla="*/ 481646 h 3280722"/>
              <a:gd name="connsiteX537" fmla="*/ 1183302 w 6350001"/>
              <a:gd name="connsiteY537" fmla="*/ 482617 h 3280722"/>
              <a:gd name="connsiteX538" fmla="*/ 1200018 w 6350001"/>
              <a:gd name="connsiteY538" fmla="*/ 466857 h 3280722"/>
              <a:gd name="connsiteX539" fmla="*/ 1294133 w 6350001"/>
              <a:gd name="connsiteY539" fmla="*/ 488125 h 3280722"/>
              <a:gd name="connsiteX540" fmla="*/ 1352468 w 6350001"/>
              <a:gd name="connsiteY540" fmla="*/ 517295 h 3280722"/>
              <a:gd name="connsiteX541" fmla="*/ 1344652 w 6350001"/>
              <a:gd name="connsiteY541" fmla="*/ 534881 h 3280722"/>
              <a:gd name="connsiteX542" fmla="*/ 1335859 w 6350001"/>
              <a:gd name="connsiteY542" fmla="*/ 543729 h 3280722"/>
              <a:gd name="connsiteX543" fmla="*/ 1339503 w 6350001"/>
              <a:gd name="connsiteY543" fmla="*/ 546465 h 3280722"/>
              <a:gd name="connsiteX544" fmla="*/ 1344652 w 6350001"/>
              <a:gd name="connsiteY544" fmla="*/ 534881 h 3280722"/>
              <a:gd name="connsiteX545" fmla="*/ 1352467 w 6350001"/>
              <a:gd name="connsiteY545" fmla="*/ 527016 h 3280722"/>
              <a:gd name="connsiteX546" fmla="*/ 1384879 w 6350001"/>
              <a:gd name="connsiteY546" fmla="*/ 520538 h 3280722"/>
              <a:gd name="connsiteX547" fmla="*/ 1326539 w 6350001"/>
              <a:gd name="connsiteY547" fmla="*/ 449234 h 3280722"/>
              <a:gd name="connsiteX548" fmla="*/ 1462662 w 6350001"/>
              <a:gd name="connsiteY548" fmla="*/ 436270 h 3280722"/>
              <a:gd name="connsiteX549" fmla="*/ 1637669 w 6350001"/>
              <a:gd name="connsiteY549" fmla="*/ 377936 h 3280722"/>
              <a:gd name="connsiteX550" fmla="*/ 1760829 w 6350001"/>
              <a:gd name="connsiteY550" fmla="*/ 358487 h 3280722"/>
              <a:gd name="connsiteX551" fmla="*/ 1780271 w 6350001"/>
              <a:gd name="connsiteY551" fmla="*/ 358487 h 3280722"/>
              <a:gd name="connsiteX552" fmla="*/ 1793235 w 6350001"/>
              <a:gd name="connsiteY552" fmla="*/ 293669 h 3280722"/>
              <a:gd name="connsiteX553" fmla="*/ 1728416 w 6350001"/>
              <a:gd name="connsiteY553" fmla="*/ 300154 h 3280722"/>
              <a:gd name="connsiteX554" fmla="*/ 1754343 w 6350001"/>
              <a:gd name="connsiteY554" fmla="*/ 287190 h 3280722"/>
              <a:gd name="connsiteX555" fmla="*/ 1757686 w 6350001"/>
              <a:gd name="connsiteY555" fmla="*/ 256095 h 3280722"/>
              <a:gd name="connsiteX556" fmla="*/ 1764420 w 6350001"/>
              <a:gd name="connsiteY556" fmla="*/ 245902 h 3280722"/>
              <a:gd name="connsiteX557" fmla="*/ 1765688 w 6350001"/>
              <a:gd name="connsiteY557" fmla="*/ 245056 h 3280722"/>
              <a:gd name="connsiteX558" fmla="*/ 1765196 w 6350001"/>
              <a:gd name="connsiteY558" fmla="*/ 244728 h 3280722"/>
              <a:gd name="connsiteX559" fmla="*/ 1776221 w 6350001"/>
              <a:gd name="connsiteY559" fmla="*/ 228040 h 3280722"/>
              <a:gd name="connsiteX560" fmla="*/ 1793235 w 6350001"/>
              <a:gd name="connsiteY560" fmla="*/ 164031 h 3280722"/>
              <a:gd name="connsiteX561" fmla="*/ 1851575 w 6350001"/>
              <a:gd name="connsiteY561" fmla="*/ 131625 h 3280722"/>
              <a:gd name="connsiteX562" fmla="*/ 1922872 w 6350001"/>
              <a:gd name="connsiteY562" fmla="*/ 138103 h 3280722"/>
              <a:gd name="connsiteX563" fmla="*/ 1948800 w 6350001"/>
              <a:gd name="connsiteY563" fmla="*/ 118661 h 3280722"/>
              <a:gd name="connsiteX564" fmla="*/ 2208075 w 6350001"/>
              <a:gd name="connsiteY564" fmla="*/ 157552 h 3280722"/>
              <a:gd name="connsiteX565" fmla="*/ 2195111 w 6350001"/>
              <a:gd name="connsiteY565" fmla="*/ 131625 h 3280722"/>
              <a:gd name="connsiteX566" fmla="*/ 2195111 w 6350001"/>
              <a:gd name="connsiteY566" fmla="*/ 118661 h 3280722"/>
              <a:gd name="connsiteX567" fmla="*/ 2480314 w 6350001"/>
              <a:gd name="connsiteY567" fmla="*/ 79770 h 3280722"/>
              <a:gd name="connsiteX568" fmla="*/ 2486799 w 6350001"/>
              <a:gd name="connsiteY568" fmla="*/ 99212 h 3280722"/>
              <a:gd name="connsiteX569" fmla="*/ 2551618 w 6350001"/>
              <a:gd name="connsiteY569" fmla="*/ 112176 h 3280722"/>
              <a:gd name="connsiteX570" fmla="*/ 2584024 w 6350001"/>
              <a:gd name="connsiteY570" fmla="*/ 60321 h 3280722"/>
              <a:gd name="connsiteX571" fmla="*/ 2641450 w 6350001"/>
              <a:gd name="connsiteY571" fmla="*/ 81287 h 3280722"/>
              <a:gd name="connsiteX572" fmla="*/ 2647794 w 6350001"/>
              <a:gd name="connsiteY572" fmla="*/ 102235 h 3280722"/>
              <a:gd name="connsiteX573" fmla="*/ 2645806 w 6350001"/>
              <a:gd name="connsiteY573" fmla="*/ 104988 h 3280722"/>
              <a:gd name="connsiteX574" fmla="*/ 2648843 w 6350001"/>
              <a:gd name="connsiteY574" fmla="*/ 105697 h 3280722"/>
              <a:gd name="connsiteX575" fmla="*/ 2647794 w 6350001"/>
              <a:gd name="connsiteY575" fmla="*/ 102235 h 3280722"/>
              <a:gd name="connsiteX576" fmla="*/ 2663429 w 6350001"/>
              <a:gd name="connsiteY576" fmla="*/ 80580 h 3280722"/>
              <a:gd name="connsiteX577" fmla="*/ 2746075 w 6350001"/>
              <a:gd name="connsiteY577" fmla="*/ 60321 h 3280722"/>
              <a:gd name="connsiteX578" fmla="*/ 2856263 w 6350001"/>
              <a:gd name="connsiteY578" fmla="*/ 66806 h 3280722"/>
              <a:gd name="connsiteX579" fmla="*/ 2914604 w 6350001"/>
              <a:gd name="connsiteY579" fmla="*/ 105697 h 3280722"/>
              <a:gd name="connsiteX580" fmla="*/ 2959973 w 6350001"/>
              <a:gd name="connsiteY580" fmla="*/ 86248 h 3280722"/>
              <a:gd name="connsiteX581" fmla="*/ 3005350 w 6350001"/>
              <a:gd name="connsiteY581" fmla="*/ 53842 h 3280722"/>
              <a:gd name="connsiteX582" fmla="*/ 3186843 w 6350001"/>
              <a:gd name="connsiteY582" fmla="*/ 60321 h 3280722"/>
              <a:gd name="connsiteX583" fmla="*/ 3698908 w 6350001"/>
              <a:gd name="connsiteY583" fmla="*/ 21430 h 3280722"/>
              <a:gd name="connsiteX584" fmla="*/ 3802618 w 6350001"/>
              <a:gd name="connsiteY584" fmla="*/ 27915 h 3280722"/>
              <a:gd name="connsiteX585" fmla="*/ 3847995 w 6350001"/>
              <a:gd name="connsiteY585" fmla="*/ 34393 h 3280722"/>
              <a:gd name="connsiteX586" fmla="*/ 3860958 w 6350001"/>
              <a:gd name="connsiteY586" fmla="*/ 53842 h 3280722"/>
              <a:gd name="connsiteX587" fmla="*/ 3945219 w 6350001"/>
              <a:gd name="connsiteY587" fmla="*/ 21430 h 3280722"/>
              <a:gd name="connsiteX588" fmla="*/ 3943601 w 6350001"/>
              <a:gd name="connsiteY588" fmla="*/ 364 h 328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</a:cxnLst>
            <a:rect l="l" t="t" r="r" b="b"/>
            <a:pathLst>
              <a:path w="6350001" h="3280722">
                <a:moveTo>
                  <a:pt x="6239806" y="3255890"/>
                </a:moveTo>
                <a:cubicBezTo>
                  <a:pt x="6239806" y="3262369"/>
                  <a:pt x="6239806" y="3262369"/>
                  <a:pt x="6239806" y="3262369"/>
                </a:cubicBezTo>
                <a:cubicBezTo>
                  <a:pt x="6239806" y="3255890"/>
                  <a:pt x="6246291" y="3262369"/>
                  <a:pt x="6239806" y="3255890"/>
                </a:cubicBezTo>
                <a:close/>
                <a:moveTo>
                  <a:pt x="6260064" y="3164333"/>
                </a:moveTo>
                <a:cubicBezTo>
                  <a:pt x="6262494" y="3161902"/>
                  <a:pt x="6262494" y="3161902"/>
                  <a:pt x="6259255" y="3165144"/>
                </a:cubicBezTo>
                <a:lnTo>
                  <a:pt x="6259254" y="3165142"/>
                </a:lnTo>
                <a:close/>
                <a:moveTo>
                  <a:pt x="6265733" y="2970688"/>
                </a:moveTo>
                <a:cubicBezTo>
                  <a:pt x="6265733" y="2983652"/>
                  <a:pt x="6259255" y="2983652"/>
                  <a:pt x="6272219" y="2990130"/>
                </a:cubicBezTo>
                <a:cubicBezTo>
                  <a:pt x="6278697" y="2977166"/>
                  <a:pt x="6278697" y="2983652"/>
                  <a:pt x="6265733" y="2970688"/>
                </a:cubicBezTo>
                <a:close/>
                <a:moveTo>
                  <a:pt x="6213068" y="2939897"/>
                </a:moveTo>
                <a:cubicBezTo>
                  <a:pt x="6212259" y="2939896"/>
                  <a:pt x="6210639" y="2941518"/>
                  <a:pt x="6207400" y="2944760"/>
                </a:cubicBezTo>
                <a:cubicBezTo>
                  <a:pt x="6213878" y="2951239"/>
                  <a:pt x="6207400" y="2951239"/>
                  <a:pt x="6213878" y="2944760"/>
                </a:cubicBezTo>
                <a:cubicBezTo>
                  <a:pt x="6213878" y="2941518"/>
                  <a:pt x="6213878" y="2939896"/>
                  <a:pt x="6213068" y="2939897"/>
                </a:cubicBezTo>
                <a:close/>
                <a:moveTo>
                  <a:pt x="4728720" y="2609322"/>
                </a:moveTo>
                <a:cubicBezTo>
                  <a:pt x="4727909" y="2609322"/>
                  <a:pt x="4726288" y="2610942"/>
                  <a:pt x="4723045" y="2614181"/>
                </a:cubicBezTo>
                <a:cubicBezTo>
                  <a:pt x="4729531" y="2620666"/>
                  <a:pt x="4729531" y="2620666"/>
                  <a:pt x="4729531" y="2614181"/>
                </a:cubicBezTo>
                <a:cubicBezTo>
                  <a:pt x="4729531" y="2610942"/>
                  <a:pt x="4729531" y="2609322"/>
                  <a:pt x="4728720" y="2609322"/>
                </a:cubicBezTo>
                <a:close/>
                <a:moveTo>
                  <a:pt x="6129617" y="2516956"/>
                </a:moveTo>
                <a:cubicBezTo>
                  <a:pt x="6126374" y="2523438"/>
                  <a:pt x="6123133" y="2525058"/>
                  <a:pt x="6124754" y="2526677"/>
                </a:cubicBezTo>
                <a:lnTo>
                  <a:pt x="6149058" y="2536398"/>
                </a:lnTo>
                <a:lnTo>
                  <a:pt x="6149060" y="2536400"/>
                </a:lnTo>
                <a:lnTo>
                  <a:pt x="6155138" y="2549768"/>
                </a:lnTo>
                <a:cubicBezTo>
                  <a:pt x="6159189" y="2554630"/>
                  <a:pt x="6161620" y="2551390"/>
                  <a:pt x="6152708" y="2540048"/>
                </a:cubicBezTo>
                <a:lnTo>
                  <a:pt x="6149060" y="2536400"/>
                </a:lnTo>
                <a:lnTo>
                  <a:pt x="6149059" y="2536398"/>
                </a:lnTo>
                <a:lnTo>
                  <a:pt x="6149058" y="2536398"/>
                </a:lnTo>
                <a:close/>
                <a:moveTo>
                  <a:pt x="6098015" y="2512092"/>
                </a:moveTo>
                <a:cubicBezTo>
                  <a:pt x="6097204" y="2512092"/>
                  <a:pt x="6097204" y="2513714"/>
                  <a:pt x="6097204" y="2516956"/>
                </a:cubicBezTo>
                <a:cubicBezTo>
                  <a:pt x="6103690" y="2523435"/>
                  <a:pt x="6097204" y="2523435"/>
                  <a:pt x="6103690" y="2516956"/>
                </a:cubicBezTo>
                <a:cubicBezTo>
                  <a:pt x="6100447" y="2513714"/>
                  <a:pt x="6098826" y="2512092"/>
                  <a:pt x="6098015" y="2512092"/>
                </a:cubicBezTo>
                <a:close/>
                <a:moveTo>
                  <a:pt x="6213068" y="2492648"/>
                </a:moveTo>
                <a:cubicBezTo>
                  <a:pt x="6212259" y="2492648"/>
                  <a:pt x="6210639" y="2494268"/>
                  <a:pt x="6207400" y="2497507"/>
                </a:cubicBezTo>
                <a:cubicBezTo>
                  <a:pt x="6207400" y="2497507"/>
                  <a:pt x="6207400" y="2497507"/>
                  <a:pt x="6213878" y="2497507"/>
                </a:cubicBezTo>
                <a:cubicBezTo>
                  <a:pt x="6213878" y="2494268"/>
                  <a:pt x="6213878" y="2492648"/>
                  <a:pt x="6213068" y="2492648"/>
                </a:cubicBezTo>
                <a:close/>
                <a:moveTo>
                  <a:pt x="6142581" y="2432688"/>
                </a:moveTo>
                <a:cubicBezTo>
                  <a:pt x="6136096" y="2445652"/>
                  <a:pt x="6123132" y="2465101"/>
                  <a:pt x="6136096" y="2445652"/>
                </a:cubicBezTo>
                <a:cubicBezTo>
                  <a:pt x="6149059" y="2432688"/>
                  <a:pt x="6149059" y="2439174"/>
                  <a:pt x="6142581" y="2432688"/>
                </a:cubicBezTo>
                <a:close/>
                <a:moveTo>
                  <a:pt x="393148" y="2400283"/>
                </a:moveTo>
                <a:cubicBezTo>
                  <a:pt x="386670" y="2400283"/>
                  <a:pt x="386670" y="2400283"/>
                  <a:pt x="393148" y="2413246"/>
                </a:cubicBezTo>
                <a:cubicBezTo>
                  <a:pt x="399633" y="2406761"/>
                  <a:pt x="399633" y="2413246"/>
                  <a:pt x="393148" y="2400283"/>
                </a:cubicBezTo>
                <a:close/>
                <a:moveTo>
                  <a:pt x="1106155" y="2283609"/>
                </a:moveTo>
                <a:cubicBezTo>
                  <a:pt x="1112640" y="2290087"/>
                  <a:pt x="1106155" y="2283609"/>
                  <a:pt x="1112640" y="2290087"/>
                </a:cubicBezTo>
                <a:cubicBezTo>
                  <a:pt x="1119119" y="2283609"/>
                  <a:pt x="1119119" y="2283609"/>
                  <a:pt x="1106155" y="2283609"/>
                </a:cubicBezTo>
                <a:close/>
                <a:moveTo>
                  <a:pt x="5371234" y="2270645"/>
                </a:moveTo>
                <a:cubicBezTo>
                  <a:pt x="5364755" y="2270645"/>
                  <a:pt x="5364755" y="2270645"/>
                  <a:pt x="5371234" y="2277123"/>
                </a:cubicBezTo>
                <a:cubicBezTo>
                  <a:pt x="5377719" y="2270645"/>
                  <a:pt x="5377719" y="2277123"/>
                  <a:pt x="5371234" y="2270645"/>
                </a:cubicBezTo>
                <a:close/>
                <a:moveTo>
                  <a:pt x="6006458" y="2264160"/>
                </a:moveTo>
                <a:cubicBezTo>
                  <a:pt x="5993494" y="2270645"/>
                  <a:pt x="5999980" y="2270645"/>
                  <a:pt x="6006458" y="2277123"/>
                </a:cubicBezTo>
                <a:cubicBezTo>
                  <a:pt x="6006458" y="2277123"/>
                  <a:pt x="6012943" y="2270645"/>
                  <a:pt x="6012943" y="2270645"/>
                </a:cubicBezTo>
                <a:cubicBezTo>
                  <a:pt x="6012943" y="2270645"/>
                  <a:pt x="6012943" y="2264160"/>
                  <a:pt x="6006458" y="2264160"/>
                </a:cubicBezTo>
                <a:close/>
                <a:moveTo>
                  <a:pt x="5244029" y="2257679"/>
                </a:moveTo>
                <a:cubicBezTo>
                  <a:pt x="5241598" y="2257679"/>
                  <a:pt x="5238357" y="2260921"/>
                  <a:pt x="5235117" y="2264160"/>
                </a:cubicBezTo>
                <a:cubicBezTo>
                  <a:pt x="5235117" y="2270645"/>
                  <a:pt x="5235117" y="2270645"/>
                  <a:pt x="5241596" y="2277123"/>
                </a:cubicBezTo>
                <a:cubicBezTo>
                  <a:pt x="5241596" y="2277123"/>
                  <a:pt x="5248081" y="2277123"/>
                  <a:pt x="5248081" y="2270645"/>
                </a:cubicBezTo>
                <a:cubicBezTo>
                  <a:pt x="5248081" y="2260920"/>
                  <a:pt x="5246460" y="2257679"/>
                  <a:pt x="5244029" y="2257679"/>
                </a:cubicBezTo>
                <a:close/>
                <a:moveTo>
                  <a:pt x="5544727" y="2253323"/>
                </a:moveTo>
                <a:cubicBezTo>
                  <a:pt x="5541790" y="2254437"/>
                  <a:pt x="5538145" y="2257678"/>
                  <a:pt x="5533284" y="2264160"/>
                </a:cubicBezTo>
                <a:cubicBezTo>
                  <a:pt x="5543007" y="2265781"/>
                  <a:pt x="5549894" y="2266592"/>
                  <a:pt x="5554755" y="2266997"/>
                </a:cubicBezTo>
                <a:lnTo>
                  <a:pt x="5562738" y="2267344"/>
                </a:lnTo>
                <a:lnTo>
                  <a:pt x="5565690" y="2270645"/>
                </a:lnTo>
                <a:cubicBezTo>
                  <a:pt x="5565690" y="2267402"/>
                  <a:pt x="5567311" y="2267402"/>
                  <a:pt x="5564071" y="2267402"/>
                </a:cubicBezTo>
                <a:lnTo>
                  <a:pt x="5562738" y="2267344"/>
                </a:lnTo>
                <a:lnTo>
                  <a:pt x="5551916" y="2255248"/>
                </a:lnTo>
                <a:cubicBezTo>
                  <a:pt x="5549891" y="2253222"/>
                  <a:pt x="5547663" y="2252209"/>
                  <a:pt x="5544727" y="2253323"/>
                </a:cubicBezTo>
                <a:close/>
                <a:moveTo>
                  <a:pt x="5017973" y="2143438"/>
                </a:moveTo>
                <a:cubicBezTo>
                  <a:pt x="5017973" y="2142627"/>
                  <a:pt x="5017973" y="2144246"/>
                  <a:pt x="5014733" y="2147486"/>
                </a:cubicBezTo>
                <a:lnTo>
                  <a:pt x="5019791" y="2149350"/>
                </a:lnTo>
                <a:lnTo>
                  <a:pt x="5021212" y="2153971"/>
                </a:lnTo>
                <a:cubicBezTo>
                  <a:pt x="5024455" y="2153971"/>
                  <a:pt x="5029317" y="2153971"/>
                  <a:pt x="5030128" y="2153161"/>
                </a:cubicBezTo>
                <a:lnTo>
                  <a:pt x="5019791" y="2149350"/>
                </a:lnTo>
                <a:close/>
                <a:moveTo>
                  <a:pt x="4940190" y="2005696"/>
                </a:moveTo>
                <a:cubicBezTo>
                  <a:pt x="4938570" y="2006506"/>
                  <a:pt x="4936951" y="2011366"/>
                  <a:pt x="4936951" y="2017848"/>
                </a:cubicBezTo>
                <a:cubicBezTo>
                  <a:pt x="4936951" y="2017848"/>
                  <a:pt x="4943429" y="2017848"/>
                  <a:pt x="4943429" y="2017848"/>
                </a:cubicBezTo>
                <a:cubicBezTo>
                  <a:pt x="4943429" y="2008127"/>
                  <a:pt x="4941810" y="2004886"/>
                  <a:pt x="4940190" y="2005696"/>
                </a:cubicBezTo>
                <a:close/>
                <a:moveTo>
                  <a:pt x="5109529" y="1809619"/>
                </a:moveTo>
                <a:cubicBezTo>
                  <a:pt x="5108719" y="1810430"/>
                  <a:pt x="5108719" y="1813671"/>
                  <a:pt x="5111958" y="1823392"/>
                </a:cubicBezTo>
                <a:cubicBezTo>
                  <a:pt x="5118444" y="1823392"/>
                  <a:pt x="5118444" y="1823392"/>
                  <a:pt x="5111958" y="1810428"/>
                </a:cubicBezTo>
                <a:cubicBezTo>
                  <a:pt x="5111958" y="1810428"/>
                  <a:pt x="5110339" y="1808809"/>
                  <a:pt x="5109529" y="1809619"/>
                </a:cubicBezTo>
                <a:close/>
                <a:moveTo>
                  <a:pt x="5105480" y="1622457"/>
                </a:moveTo>
                <a:lnTo>
                  <a:pt x="5105480" y="1625190"/>
                </a:lnTo>
                <a:cubicBezTo>
                  <a:pt x="5105480" y="1627317"/>
                  <a:pt x="5105480" y="1630558"/>
                  <a:pt x="5105480" y="1635421"/>
                </a:cubicBezTo>
                <a:lnTo>
                  <a:pt x="5108898" y="1636965"/>
                </a:lnTo>
                <a:lnTo>
                  <a:pt x="5110037" y="1641801"/>
                </a:lnTo>
                <a:cubicBezTo>
                  <a:pt x="5115100" y="1648890"/>
                  <a:pt x="5122189" y="1645851"/>
                  <a:pt x="5119151" y="1641597"/>
                </a:cubicBezTo>
                <a:lnTo>
                  <a:pt x="5108898" y="1636965"/>
                </a:lnTo>
                <a:close/>
                <a:moveTo>
                  <a:pt x="5098995" y="1356697"/>
                </a:moveTo>
                <a:cubicBezTo>
                  <a:pt x="5092516" y="1356697"/>
                  <a:pt x="5092516" y="1356697"/>
                  <a:pt x="5098995" y="1363182"/>
                </a:cubicBezTo>
                <a:cubicBezTo>
                  <a:pt x="5105480" y="1356697"/>
                  <a:pt x="5105480" y="1363182"/>
                  <a:pt x="5098995" y="1356697"/>
                </a:cubicBezTo>
                <a:close/>
                <a:moveTo>
                  <a:pt x="5025265" y="1281345"/>
                </a:moveTo>
                <a:cubicBezTo>
                  <a:pt x="5024455" y="1282155"/>
                  <a:pt x="5024455" y="1285396"/>
                  <a:pt x="5021212" y="1291878"/>
                </a:cubicBezTo>
                <a:cubicBezTo>
                  <a:pt x="5034176" y="1298363"/>
                  <a:pt x="5027697" y="1298363"/>
                  <a:pt x="5034176" y="1285399"/>
                </a:cubicBezTo>
                <a:cubicBezTo>
                  <a:pt x="5027694" y="1282157"/>
                  <a:pt x="5026074" y="1280536"/>
                  <a:pt x="5025265" y="1281345"/>
                </a:cubicBezTo>
                <a:close/>
                <a:moveTo>
                  <a:pt x="5111958" y="1214095"/>
                </a:moveTo>
                <a:cubicBezTo>
                  <a:pt x="5105480" y="1240023"/>
                  <a:pt x="5098995" y="1240023"/>
                  <a:pt x="5105480" y="1233544"/>
                </a:cubicBezTo>
                <a:cubicBezTo>
                  <a:pt x="5124922" y="1220581"/>
                  <a:pt x="5124922" y="1220581"/>
                  <a:pt x="5111958" y="1214095"/>
                </a:cubicBezTo>
                <a:close/>
                <a:moveTo>
                  <a:pt x="250547" y="1201132"/>
                </a:moveTo>
                <a:cubicBezTo>
                  <a:pt x="242445" y="1202753"/>
                  <a:pt x="237179" y="1203159"/>
                  <a:pt x="233331" y="1203868"/>
                </a:cubicBezTo>
                <a:lnTo>
                  <a:pt x="225657" y="1207885"/>
                </a:lnTo>
                <a:lnTo>
                  <a:pt x="224619" y="1207617"/>
                </a:lnTo>
                <a:lnTo>
                  <a:pt x="224664" y="1208405"/>
                </a:lnTo>
                <a:lnTo>
                  <a:pt x="224622" y="1208427"/>
                </a:lnTo>
                <a:cubicBezTo>
                  <a:pt x="219760" y="1214099"/>
                  <a:pt x="214898" y="1227063"/>
                  <a:pt x="198692" y="1259472"/>
                </a:cubicBezTo>
                <a:cubicBezTo>
                  <a:pt x="218137" y="1252990"/>
                  <a:pt x="224619" y="1244887"/>
                  <a:pt x="226239" y="1235974"/>
                </a:cubicBezTo>
                <a:lnTo>
                  <a:pt x="224664" y="1208405"/>
                </a:lnTo>
                <a:lnTo>
                  <a:pt x="225657" y="1207885"/>
                </a:lnTo>
                <a:lnTo>
                  <a:pt x="249738" y="1214097"/>
                </a:lnTo>
                <a:cubicBezTo>
                  <a:pt x="252168" y="1214097"/>
                  <a:pt x="250547" y="1210856"/>
                  <a:pt x="250547" y="1201132"/>
                </a:cubicBezTo>
                <a:close/>
                <a:moveTo>
                  <a:pt x="302402" y="1162240"/>
                </a:moveTo>
                <a:cubicBezTo>
                  <a:pt x="295923" y="1188168"/>
                  <a:pt x="295923" y="1181690"/>
                  <a:pt x="308887" y="1188168"/>
                </a:cubicBezTo>
                <a:cubicBezTo>
                  <a:pt x="315365" y="1162240"/>
                  <a:pt x="315365" y="1175204"/>
                  <a:pt x="302402" y="1162240"/>
                </a:cubicBezTo>
                <a:close/>
                <a:moveTo>
                  <a:pt x="231104" y="1116871"/>
                </a:moveTo>
                <a:cubicBezTo>
                  <a:pt x="211655" y="1175204"/>
                  <a:pt x="198692" y="1155762"/>
                  <a:pt x="282959" y="1194653"/>
                </a:cubicBezTo>
                <a:cubicBezTo>
                  <a:pt x="302402" y="1142798"/>
                  <a:pt x="237583" y="1149277"/>
                  <a:pt x="231104" y="1116871"/>
                </a:cubicBezTo>
                <a:close/>
                <a:moveTo>
                  <a:pt x="5036608" y="1047189"/>
                </a:moveTo>
                <a:cubicBezTo>
                  <a:pt x="5034178" y="1048809"/>
                  <a:pt x="5030937" y="1055291"/>
                  <a:pt x="5021212" y="1071494"/>
                </a:cubicBezTo>
                <a:cubicBezTo>
                  <a:pt x="5034176" y="1084458"/>
                  <a:pt x="5027697" y="1084458"/>
                  <a:pt x="5047139" y="1052052"/>
                </a:cubicBezTo>
                <a:cubicBezTo>
                  <a:pt x="5040658" y="1048809"/>
                  <a:pt x="5039038" y="1045568"/>
                  <a:pt x="5036608" y="1047189"/>
                </a:cubicBezTo>
                <a:close/>
                <a:moveTo>
                  <a:pt x="5107907" y="985611"/>
                </a:moveTo>
                <a:cubicBezTo>
                  <a:pt x="5105476" y="985612"/>
                  <a:pt x="5098994" y="987233"/>
                  <a:pt x="5086031" y="987233"/>
                </a:cubicBezTo>
                <a:cubicBezTo>
                  <a:pt x="5086031" y="1000197"/>
                  <a:pt x="5086031" y="993711"/>
                  <a:pt x="5105480" y="993711"/>
                </a:cubicBezTo>
                <a:cubicBezTo>
                  <a:pt x="5108719" y="987230"/>
                  <a:pt x="5110339" y="985610"/>
                  <a:pt x="5107907" y="985611"/>
                </a:cubicBezTo>
                <a:close/>
                <a:moveTo>
                  <a:pt x="360742" y="980748"/>
                </a:moveTo>
                <a:cubicBezTo>
                  <a:pt x="354257" y="1013161"/>
                  <a:pt x="347778" y="1013161"/>
                  <a:pt x="354257" y="1006675"/>
                </a:cubicBezTo>
                <a:cubicBezTo>
                  <a:pt x="373706" y="987233"/>
                  <a:pt x="367220" y="987233"/>
                  <a:pt x="360742" y="980748"/>
                </a:cubicBezTo>
                <a:close/>
                <a:moveTo>
                  <a:pt x="250547" y="928893"/>
                </a:moveTo>
                <a:cubicBezTo>
                  <a:pt x="257032" y="935378"/>
                  <a:pt x="250547" y="935378"/>
                  <a:pt x="263510" y="928893"/>
                </a:cubicBezTo>
                <a:cubicBezTo>
                  <a:pt x="257032" y="928893"/>
                  <a:pt x="263510" y="928893"/>
                  <a:pt x="250547" y="928893"/>
                </a:cubicBezTo>
                <a:close/>
                <a:moveTo>
                  <a:pt x="153322" y="922414"/>
                </a:moveTo>
                <a:cubicBezTo>
                  <a:pt x="140358" y="935378"/>
                  <a:pt x="133873" y="954820"/>
                  <a:pt x="153322" y="967784"/>
                </a:cubicBezTo>
                <a:cubicBezTo>
                  <a:pt x="159800" y="974269"/>
                  <a:pt x="153322" y="980748"/>
                  <a:pt x="153322" y="922414"/>
                </a:cubicBezTo>
                <a:close/>
                <a:moveTo>
                  <a:pt x="386670" y="870559"/>
                </a:moveTo>
                <a:cubicBezTo>
                  <a:pt x="393148" y="877038"/>
                  <a:pt x="386670" y="877038"/>
                  <a:pt x="393148" y="870559"/>
                </a:cubicBezTo>
                <a:cubicBezTo>
                  <a:pt x="386670" y="870559"/>
                  <a:pt x="393148" y="870559"/>
                  <a:pt x="386670" y="870559"/>
                </a:cubicBezTo>
                <a:close/>
                <a:moveTo>
                  <a:pt x="328329" y="870559"/>
                </a:moveTo>
                <a:cubicBezTo>
                  <a:pt x="328329" y="883523"/>
                  <a:pt x="334814" y="883523"/>
                  <a:pt x="334814" y="890002"/>
                </a:cubicBezTo>
                <a:cubicBezTo>
                  <a:pt x="354257" y="877038"/>
                  <a:pt x="347778" y="870559"/>
                  <a:pt x="328329" y="870559"/>
                </a:cubicBezTo>
                <a:close/>
                <a:moveTo>
                  <a:pt x="181564" y="854873"/>
                </a:moveTo>
                <a:cubicBezTo>
                  <a:pt x="181981" y="854455"/>
                  <a:pt x="183297" y="855165"/>
                  <a:pt x="185728" y="857596"/>
                </a:cubicBezTo>
                <a:lnTo>
                  <a:pt x="182538" y="858074"/>
                </a:lnTo>
                <a:close/>
                <a:moveTo>
                  <a:pt x="620017" y="844632"/>
                </a:moveTo>
                <a:cubicBezTo>
                  <a:pt x="613532" y="844632"/>
                  <a:pt x="613532" y="844632"/>
                  <a:pt x="620017" y="851110"/>
                </a:cubicBezTo>
                <a:cubicBezTo>
                  <a:pt x="626496" y="844632"/>
                  <a:pt x="626496" y="851110"/>
                  <a:pt x="620017" y="844632"/>
                </a:cubicBezTo>
                <a:close/>
                <a:moveTo>
                  <a:pt x="484706" y="839768"/>
                </a:moveTo>
                <a:cubicBezTo>
                  <a:pt x="483896" y="839768"/>
                  <a:pt x="480655" y="841389"/>
                  <a:pt x="470931" y="844632"/>
                </a:cubicBezTo>
                <a:cubicBezTo>
                  <a:pt x="477416" y="851110"/>
                  <a:pt x="470931" y="851110"/>
                  <a:pt x="483894" y="844632"/>
                </a:cubicBezTo>
                <a:cubicBezTo>
                  <a:pt x="483894" y="841389"/>
                  <a:pt x="485516" y="839768"/>
                  <a:pt x="484706" y="839768"/>
                </a:cubicBezTo>
                <a:close/>
                <a:moveTo>
                  <a:pt x="1115068" y="828426"/>
                </a:moveTo>
                <a:cubicBezTo>
                  <a:pt x="1114663" y="830046"/>
                  <a:pt x="1114866" y="833287"/>
                  <a:pt x="1116386" y="837338"/>
                </a:cubicBezTo>
                <a:lnTo>
                  <a:pt x="1118688" y="840777"/>
                </a:lnTo>
                <a:lnTo>
                  <a:pt x="1119119" y="844632"/>
                </a:lnTo>
                <a:lnTo>
                  <a:pt x="1121495" y="844971"/>
                </a:lnTo>
                <a:lnTo>
                  <a:pt x="1125604" y="851110"/>
                </a:lnTo>
                <a:cubicBezTo>
                  <a:pt x="1125604" y="847871"/>
                  <a:pt x="1125604" y="846251"/>
                  <a:pt x="1124793" y="845442"/>
                </a:cubicBezTo>
                <a:lnTo>
                  <a:pt x="1121495" y="844971"/>
                </a:lnTo>
                <a:lnTo>
                  <a:pt x="1118688" y="840777"/>
                </a:lnTo>
                <a:lnTo>
                  <a:pt x="1117397" y="829236"/>
                </a:lnTo>
                <a:cubicBezTo>
                  <a:pt x="1116486" y="826805"/>
                  <a:pt x="1115473" y="826805"/>
                  <a:pt x="1115068" y="828426"/>
                </a:cubicBezTo>
                <a:close/>
                <a:moveTo>
                  <a:pt x="1430249" y="825183"/>
                </a:moveTo>
                <a:cubicBezTo>
                  <a:pt x="1423771" y="825183"/>
                  <a:pt x="1423771" y="825183"/>
                  <a:pt x="1417285" y="831668"/>
                </a:cubicBezTo>
                <a:cubicBezTo>
                  <a:pt x="1417285" y="838146"/>
                  <a:pt x="1423771" y="844632"/>
                  <a:pt x="1423771" y="844632"/>
                </a:cubicBezTo>
                <a:cubicBezTo>
                  <a:pt x="1443213" y="838146"/>
                  <a:pt x="1436734" y="831668"/>
                  <a:pt x="1430249" y="825183"/>
                </a:cubicBezTo>
                <a:close/>
                <a:moveTo>
                  <a:pt x="1002445" y="799255"/>
                </a:moveTo>
                <a:cubicBezTo>
                  <a:pt x="1002445" y="805740"/>
                  <a:pt x="995966" y="805740"/>
                  <a:pt x="989481" y="812219"/>
                </a:cubicBezTo>
                <a:cubicBezTo>
                  <a:pt x="995966" y="818704"/>
                  <a:pt x="995966" y="831668"/>
                  <a:pt x="1008930" y="812219"/>
                </a:cubicBezTo>
                <a:cubicBezTo>
                  <a:pt x="1008930" y="812219"/>
                  <a:pt x="1008930" y="805740"/>
                  <a:pt x="1002445" y="799255"/>
                </a:cubicBezTo>
                <a:close/>
                <a:moveTo>
                  <a:pt x="1203387" y="786291"/>
                </a:moveTo>
                <a:cubicBezTo>
                  <a:pt x="1203387" y="792777"/>
                  <a:pt x="1196901" y="799255"/>
                  <a:pt x="1190423" y="799255"/>
                </a:cubicBezTo>
                <a:cubicBezTo>
                  <a:pt x="1203387" y="792777"/>
                  <a:pt x="1203387" y="799255"/>
                  <a:pt x="1203387" y="786291"/>
                </a:cubicBezTo>
                <a:close/>
                <a:moveTo>
                  <a:pt x="917373" y="768469"/>
                </a:moveTo>
                <a:cubicBezTo>
                  <a:pt x="916562" y="768469"/>
                  <a:pt x="914941" y="770089"/>
                  <a:pt x="911699" y="773328"/>
                </a:cubicBezTo>
                <a:cubicBezTo>
                  <a:pt x="918184" y="779813"/>
                  <a:pt x="911699" y="779813"/>
                  <a:pt x="918184" y="773328"/>
                </a:cubicBezTo>
                <a:cubicBezTo>
                  <a:pt x="918184" y="770089"/>
                  <a:pt x="918184" y="768469"/>
                  <a:pt x="917373" y="768469"/>
                </a:cubicBezTo>
                <a:close/>
                <a:moveTo>
                  <a:pt x="788546" y="766849"/>
                </a:moveTo>
                <a:cubicBezTo>
                  <a:pt x="782061" y="773328"/>
                  <a:pt x="782061" y="773328"/>
                  <a:pt x="788546" y="779813"/>
                </a:cubicBezTo>
                <a:cubicBezTo>
                  <a:pt x="795025" y="773328"/>
                  <a:pt x="795025" y="779813"/>
                  <a:pt x="788546" y="766849"/>
                </a:cubicBezTo>
                <a:close/>
                <a:moveTo>
                  <a:pt x="1001635" y="755505"/>
                </a:moveTo>
                <a:cubicBezTo>
                  <a:pt x="1000825" y="755505"/>
                  <a:pt x="999205" y="757125"/>
                  <a:pt x="995966" y="760364"/>
                </a:cubicBezTo>
                <a:cubicBezTo>
                  <a:pt x="1002445" y="766849"/>
                  <a:pt x="995966" y="766849"/>
                  <a:pt x="1002445" y="760364"/>
                </a:cubicBezTo>
                <a:cubicBezTo>
                  <a:pt x="1002445" y="757125"/>
                  <a:pt x="1002445" y="755505"/>
                  <a:pt x="1001635" y="755505"/>
                </a:cubicBezTo>
                <a:close/>
                <a:moveTo>
                  <a:pt x="3309185" y="742541"/>
                </a:moveTo>
                <a:cubicBezTo>
                  <a:pt x="3308375" y="742541"/>
                  <a:pt x="3306756" y="744161"/>
                  <a:pt x="3303516" y="747400"/>
                </a:cubicBezTo>
                <a:cubicBezTo>
                  <a:pt x="3309995" y="753885"/>
                  <a:pt x="3303516" y="753885"/>
                  <a:pt x="3309995" y="747400"/>
                </a:cubicBezTo>
                <a:cubicBezTo>
                  <a:pt x="3309995" y="744161"/>
                  <a:pt x="3309995" y="742541"/>
                  <a:pt x="3309185" y="742541"/>
                </a:cubicBezTo>
                <a:close/>
                <a:moveTo>
                  <a:pt x="962744" y="729578"/>
                </a:moveTo>
                <a:cubicBezTo>
                  <a:pt x="961934" y="729578"/>
                  <a:pt x="960314" y="731197"/>
                  <a:pt x="957075" y="734436"/>
                </a:cubicBezTo>
                <a:cubicBezTo>
                  <a:pt x="963554" y="740922"/>
                  <a:pt x="957075" y="740922"/>
                  <a:pt x="963554" y="734436"/>
                </a:cubicBezTo>
                <a:cubicBezTo>
                  <a:pt x="963554" y="731197"/>
                  <a:pt x="963554" y="729578"/>
                  <a:pt x="962744" y="729578"/>
                </a:cubicBezTo>
                <a:close/>
                <a:moveTo>
                  <a:pt x="887392" y="723094"/>
                </a:moveTo>
                <a:cubicBezTo>
                  <a:pt x="885771" y="723094"/>
                  <a:pt x="885771" y="724716"/>
                  <a:pt x="885771" y="727958"/>
                </a:cubicBezTo>
                <a:cubicBezTo>
                  <a:pt x="898735" y="740922"/>
                  <a:pt x="892256" y="740922"/>
                  <a:pt x="898735" y="727958"/>
                </a:cubicBezTo>
                <a:cubicBezTo>
                  <a:pt x="892253" y="724716"/>
                  <a:pt x="889012" y="723094"/>
                  <a:pt x="887392" y="723094"/>
                </a:cubicBezTo>
                <a:close/>
                <a:moveTo>
                  <a:pt x="3886886" y="721473"/>
                </a:moveTo>
                <a:cubicBezTo>
                  <a:pt x="3880401" y="721473"/>
                  <a:pt x="3880401" y="721473"/>
                  <a:pt x="3886886" y="734436"/>
                </a:cubicBezTo>
                <a:cubicBezTo>
                  <a:pt x="3893364" y="734436"/>
                  <a:pt x="3893364" y="734436"/>
                  <a:pt x="3886886" y="721473"/>
                </a:cubicBezTo>
                <a:close/>
                <a:moveTo>
                  <a:pt x="1222829" y="714994"/>
                </a:moveTo>
                <a:cubicBezTo>
                  <a:pt x="1209865" y="727958"/>
                  <a:pt x="1209865" y="721473"/>
                  <a:pt x="1216350" y="734436"/>
                </a:cubicBezTo>
                <a:cubicBezTo>
                  <a:pt x="1229314" y="727958"/>
                  <a:pt x="1229314" y="734436"/>
                  <a:pt x="1222829" y="714994"/>
                </a:cubicBezTo>
                <a:close/>
                <a:moveTo>
                  <a:pt x="3916053" y="704461"/>
                </a:moveTo>
                <a:cubicBezTo>
                  <a:pt x="3914431" y="703650"/>
                  <a:pt x="3912810" y="705270"/>
                  <a:pt x="3906328" y="708509"/>
                </a:cubicBezTo>
                <a:cubicBezTo>
                  <a:pt x="3919292" y="727958"/>
                  <a:pt x="3912813" y="727958"/>
                  <a:pt x="3925777" y="714994"/>
                </a:cubicBezTo>
                <a:cubicBezTo>
                  <a:pt x="3919295" y="708512"/>
                  <a:pt x="3917674" y="705271"/>
                  <a:pt x="3916053" y="704461"/>
                </a:cubicBezTo>
                <a:close/>
                <a:moveTo>
                  <a:pt x="1644155" y="702030"/>
                </a:moveTo>
                <a:cubicBezTo>
                  <a:pt x="1637669" y="708509"/>
                  <a:pt x="1637669" y="714994"/>
                  <a:pt x="1631191" y="721473"/>
                </a:cubicBezTo>
                <a:cubicBezTo>
                  <a:pt x="1631191" y="721473"/>
                  <a:pt x="1637669" y="727958"/>
                  <a:pt x="1637669" y="727958"/>
                </a:cubicBezTo>
                <a:cubicBezTo>
                  <a:pt x="1657118" y="708509"/>
                  <a:pt x="1650633" y="708509"/>
                  <a:pt x="1644155" y="702030"/>
                </a:cubicBezTo>
                <a:close/>
                <a:moveTo>
                  <a:pt x="778821" y="691497"/>
                </a:moveTo>
                <a:cubicBezTo>
                  <a:pt x="777200" y="690686"/>
                  <a:pt x="775579" y="692306"/>
                  <a:pt x="769097" y="695545"/>
                </a:cubicBezTo>
                <a:cubicBezTo>
                  <a:pt x="782061" y="714994"/>
                  <a:pt x="775582" y="708509"/>
                  <a:pt x="788546" y="702030"/>
                </a:cubicBezTo>
                <a:cubicBezTo>
                  <a:pt x="782064" y="695549"/>
                  <a:pt x="780443" y="692308"/>
                  <a:pt x="778821" y="691497"/>
                </a:cubicBezTo>
                <a:close/>
                <a:moveTo>
                  <a:pt x="1474812" y="670634"/>
                </a:moveTo>
                <a:cubicBezTo>
                  <a:pt x="1469950" y="668811"/>
                  <a:pt x="1472381" y="676103"/>
                  <a:pt x="1482104" y="676103"/>
                </a:cubicBezTo>
                <a:cubicBezTo>
                  <a:pt x="1478863" y="672862"/>
                  <a:pt x="1476432" y="671242"/>
                  <a:pt x="1474812" y="670634"/>
                </a:cubicBezTo>
                <a:close/>
                <a:moveTo>
                  <a:pt x="1702488" y="663139"/>
                </a:moveTo>
                <a:lnTo>
                  <a:pt x="1696010" y="669617"/>
                </a:lnTo>
                <a:lnTo>
                  <a:pt x="1696010" y="669617"/>
                </a:lnTo>
                <a:cubicBezTo>
                  <a:pt x="1696010" y="669617"/>
                  <a:pt x="1694388" y="671239"/>
                  <a:pt x="1694388" y="671240"/>
                </a:cubicBezTo>
                <a:lnTo>
                  <a:pt x="1696010" y="669617"/>
                </a:lnTo>
                <a:lnTo>
                  <a:pt x="1706542" y="668808"/>
                </a:lnTo>
                <a:cubicBezTo>
                  <a:pt x="1707352" y="667998"/>
                  <a:pt x="1705731" y="666378"/>
                  <a:pt x="1702488" y="663139"/>
                </a:cubicBezTo>
                <a:close/>
                <a:moveTo>
                  <a:pt x="3656777" y="625867"/>
                </a:moveTo>
                <a:cubicBezTo>
                  <a:pt x="3656777" y="625867"/>
                  <a:pt x="3656777" y="627487"/>
                  <a:pt x="3653538" y="630726"/>
                </a:cubicBezTo>
                <a:cubicBezTo>
                  <a:pt x="3660017" y="637211"/>
                  <a:pt x="3653538" y="637211"/>
                  <a:pt x="3660017" y="630726"/>
                </a:cubicBezTo>
                <a:cubicBezTo>
                  <a:pt x="3656777" y="627487"/>
                  <a:pt x="3656777" y="625867"/>
                  <a:pt x="3656777" y="625867"/>
                </a:cubicBezTo>
                <a:close/>
                <a:moveTo>
                  <a:pt x="1239135" y="570770"/>
                </a:moveTo>
                <a:cubicBezTo>
                  <a:pt x="1237413" y="571580"/>
                  <a:pt x="1232552" y="574011"/>
                  <a:pt x="1222829" y="578871"/>
                </a:cubicBezTo>
                <a:lnTo>
                  <a:pt x="1222462" y="581444"/>
                </a:lnTo>
                <a:lnTo>
                  <a:pt x="1216350" y="585356"/>
                </a:lnTo>
                <a:cubicBezTo>
                  <a:pt x="1219589" y="585356"/>
                  <a:pt x="1221209" y="585356"/>
                  <a:pt x="1222019" y="584546"/>
                </a:cubicBezTo>
                <a:lnTo>
                  <a:pt x="1222462" y="581444"/>
                </a:lnTo>
                <a:lnTo>
                  <a:pt x="1236603" y="572391"/>
                </a:lnTo>
                <a:cubicBezTo>
                  <a:pt x="1239439" y="570771"/>
                  <a:pt x="1240857" y="569960"/>
                  <a:pt x="1239135" y="570770"/>
                </a:cubicBezTo>
                <a:close/>
                <a:moveTo>
                  <a:pt x="1583182" y="548488"/>
                </a:moveTo>
                <a:cubicBezTo>
                  <a:pt x="1582980" y="548488"/>
                  <a:pt x="1583385" y="549704"/>
                  <a:pt x="1584196" y="551325"/>
                </a:cubicBezTo>
                <a:lnTo>
                  <a:pt x="1585814" y="552944"/>
                </a:lnTo>
                <a:lnTo>
                  <a:pt x="1585814" y="552944"/>
                </a:lnTo>
                <a:cubicBezTo>
                  <a:pt x="1585814" y="559429"/>
                  <a:pt x="1585814" y="559429"/>
                  <a:pt x="1592300" y="559429"/>
                </a:cubicBezTo>
                <a:lnTo>
                  <a:pt x="1585814" y="552944"/>
                </a:lnTo>
                <a:close/>
                <a:moveTo>
                  <a:pt x="1034858" y="546465"/>
                </a:moveTo>
                <a:cubicBezTo>
                  <a:pt x="1021894" y="546465"/>
                  <a:pt x="1028372" y="546465"/>
                  <a:pt x="1021894" y="552944"/>
                </a:cubicBezTo>
                <a:cubicBezTo>
                  <a:pt x="1028372" y="552944"/>
                  <a:pt x="1028372" y="552944"/>
                  <a:pt x="1034858" y="546465"/>
                </a:cubicBezTo>
                <a:close/>
                <a:moveTo>
                  <a:pt x="1631191" y="488125"/>
                </a:moveTo>
                <a:cubicBezTo>
                  <a:pt x="1624706" y="494610"/>
                  <a:pt x="1624706" y="488125"/>
                  <a:pt x="1631191" y="494610"/>
                </a:cubicBezTo>
                <a:cubicBezTo>
                  <a:pt x="1637669" y="488125"/>
                  <a:pt x="1637669" y="488125"/>
                  <a:pt x="1631191" y="488125"/>
                </a:cubicBezTo>
                <a:close/>
                <a:moveTo>
                  <a:pt x="1475625" y="459768"/>
                </a:moveTo>
                <a:cubicBezTo>
                  <a:pt x="1474004" y="458958"/>
                  <a:pt x="1472383" y="458958"/>
                  <a:pt x="1469140" y="462197"/>
                </a:cubicBezTo>
                <a:cubicBezTo>
                  <a:pt x="1456177" y="468683"/>
                  <a:pt x="1469140" y="475161"/>
                  <a:pt x="1475626" y="481646"/>
                </a:cubicBezTo>
                <a:cubicBezTo>
                  <a:pt x="1475626" y="475161"/>
                  <a:pt x="1482104" y="468683"/>
                  <a:pt x="1482104" y="462197"/>
                </a:cubicBezTo>
                <a:cubicBezTo>
                  <a:pt x="1478865" y="462197"/>
                  <a:pt x="1477245" y="460578"/>
                  <a:pt x="1475625" y="459768"/>
                </a:cubicBezTo>
                <a:close/>
                <a:moveTo>
                  <a:pt x="1629569" y="414394"/>
                </a:moveTo>
                <a:cubicBezTo>
                  <a:pt x="1629569" y="416824"/>
                  <a:pt x="1631191" y="423306"/>
                  <a:pt x="1631191" y="436270"/>
                </a:cubicBezTo>
                <a:cubicBezTo>
                  <a:pt x="1637669" y="436270"/>
                  <a:pt x="1637669" y="442755"/>
                  <a:pt x="1637669" y="416828"/>
                </a:cubicBezTo>
                <a:cubicBezTo>
                  <a:pt x="1631187" y="413585"/>
                  <a:pt x="1629568" y="411964"/>
                  <a:pt x="1629569" y="414394"/>
                </a:cubicBezTo>
                <a:close/>
                <a:moveTo>
                  <a:pt x="1749484" y="412774"/>
                </a:moveTo>
                <a:cubicBezTo>
                  <a:pt x="1749483" y="411964"/>
                  <a:pt x="1747861" y="413585"/>
                  <a:pt x="1741380" y="416828"/>
                </a:cubicBezTo>
                <a:cubicBezTo>
                  <a:pt x="1741380" y="423306"/>
                  <a:pt x="1741380" y="423306"/>
                  <a:pt x="1747865" y="423306"/>
                </a:cubicBezTo>
                <a:cubicBezTo>
                  <a:pt x="1747865" y="416824"/>
                  <a:pt x="1749484" y="413583"/>
                  <a:pt x="1749484" y="412774"/>
                </a:cubicBezTo>
                <a:close/>
                <a:moveTo>
                  <a:pt x="3966287" y="339044"/>
                </a:moveTo>
                <a:cubicBezTo>
                  <a:pt x="3967908" y="337424"/>
                  <a:pt x="3967908" y="339045"/>
                  <a:pt x="3964668" y="339045"/>
                </a:cubicBezTo>
                <a:cubicBezTo>
                  <a:pt x="3951705" y="358487"/>
                  <a:pt x="3951705" y="358487"/>
                  <a:pt x="3958183" y="358487"/>
                </a:cubicBezTo>
                <a:cubicBezTo>
                  <a:pt x="3961426" y="345524"/>
                  <a:pt x="3964667" y="340663"/>
                  <a:pt x="3966287" y="339044"/>
                </a:cubicBezTo>
                <a:close/>
                <a:moveTo>
                  <a:pt x="1871017" y="267741"/>
                </a:moveTo>
                <a:cubicBezTo>
                  <a:pt x="1845090" y="287190"/>
                  <a:pt x="1851575" y="280705"/>
                  <a:pt x="1851575" y="300154"/>
                </a:cubicBezTo>
                <a:cubicBezTo>
                  <a:pt x="1858053" y="274226"/>
                  <a:pt x="1851575" y="280705"/>
                  <a:pt x="1871017" y="267741"/>
                </a:cubicBezTo>
                <a:close/>
                <a:moveTo>
                  <a:pt x="3790465" y="263693"/>
                </a:moveTo>
                <a:cubicBezTo>
                  <a:pt x="3788035" y="262882"/>
                  <a:pt x="3786415" y="264502"/>
                  <a:pt x="3783176" y="267741"/>
                </a:cubicBezTo>
                <a:cubicBezTo>
                  <a:pt x="3789654" y="280705"/>
                  <a:pt x="3783176" y="280705"/>
                  <a:pt x="3802618" y="274226"/>
                </a:cubicBezTo>
                <a:cubicBezTo>
                  <a:pt x="3796136" y="267745"/>
                  <a:pt x="3792895" y="264504"/>
                  <a:pt x="3790465" y="263693"/>
                </a:cubicBezTo>
                <a:close/>
                <a:moveTo>
                  <a:pt x="3938741" y="254777"/>
                </a:moveTo>
                <a:cubicBezTo>
                  <a:pt x="3951705" y="267741"/>
                  <a:pt x="3938741" y="254777"/>
                  <a:pt x="3938741" y="254777"/>
                </a:cubicBezTo>
                <a:close/>
                <a:moveTo>
                  <a:pt x="1760829" y="241814"/>
                </a:moveTo>
                <a:lnTo>
                  <a:pt x="1765196" y="244728"/>
                </a:lnTo>
                <a:lnTo>
                  <a:pt x="1764420" y="245902"/>
                </a:lnTo>
                <a:lnTo>
                  <a:pt x="1760829" y="248299"/>
                </a:lnTo>
                <a:cubicBezTo>
                  <a:pt x="1754343" y="248299"/>
                  <a:pt x="1754343" y="248299"/>
                  <a:pt x="1760829" y="241814"/>
                </a:cubicBezTo>
                <a:close/>
                <a:moveTo>
                  <a:pt x="1889654" y="231282"/>
                </a:moveTo>
                <a:cubicBezTo>
                  <a:pt x="1888843" y="233712"/>
                  <a:pt x="1896944" y="241814"/>
                  <a:pt x="1909908" y="254777"/>
                </a:cubicBezTo>
                <a:cubicBezTo>
                  <a:pt x="1935836" y="267741"/>
                  <a:pt x="1929358" y="274226"/>
                  <a:pt x="1922872" y="241814"/>
                </a:cubicBezTo>
                <a:cubicBezTo>
                  <a:pt x="1900187" y="232093"/>
                  <a:pt x="1890464" y="228852"/>
                  <a:pt x="1889654" y="231282"/>
                </a:cubicBezTo>
                <a:close/>
                <a:moveTo>
                  <a:pt x="2272084" y="198064"/>
                </a:moveTo>
                <a:cubicBezTo>
                  <a:pt x="2271274" y="198064"/>
                  <a:pt x="2269655" y="199683"/>
                  <a:pt x="2266416" y="202922"/>
                </a:cubicBezTo>
                <a:cubicBezTo>
                  <a:pt x="2272894" y="209408"/>
                  <a:pt x="2266416" y="209408"/>
                  <a:pt x="2272894" y="202922"/>
                </a:cubicBezTo>
                <a:cubicBezTo>
                  <a:pt x="2272894" y="199683"/>
                  <a:pt x="2272894" y="198064"/>
                  <a:pt x="2272084" y="198064"/>
                </a:cubicBezTo>
                <a:close/>
                <a:moveTo>
                  <a:pt x="2428459" y="196444"/>
                </a:moveTo>
                <a:cubicBezTo>
                  <a:pt x="2421981" y="196444"/>
                  <a:pt x="2421981" y="196444"/>
                  <a:pt x="2421981" y="202922"/>
                </a:cubicBezTo>
                <a:cubicBezTo>
                  <a:pt x="2434944" y="196444"/>
                  <a:pt x="2434944" y="202922"/>
                  <a:pt x="2428459" y="196444"/>
                </a:cubicBezTo>
                <a:close/>
                <a:moveTo>
                  <a:pt x="1793235" y="170516"/>
                </a:moveTo>
                <a:cubicBezTo>
                  <a:pt x="1793235" y="176995"/>
                  <a:pt x="1793235" y="183480"/>
                  <a:pt x="1793235" y="189958"/>
                </a:cubicBezTo>
                <a:cubicBezTo>
                  <a:pt x="1793235" y="189958"/>
                  <a:pt x="1786756" y="189958"/>
                  <a:pt x="1786756" y="189958"/>
                </a:cubicBezTo>
                <a:cubicBezTo>
                  <a:pt x="1773792" y="176995"/>
                  <a:pt x="1786756" y="176995"/>
                  <a:pt x="1793235" y="170516"/>
                </a:cubicBezTo>
                <a:close/>
                <a:moveTo>
                  <a:pt x="1887223" y="165652"/>
                </a:moveTo>
                <a:cubicBezTo>
                  <a:pt x="1887223" y="165652"/>
                  <a:pt x="1887223" y="167274"/>
                  <a:pt x="1883981" y="170516"/>
                </a:cubicBezTo>
                <a:cubicBezTo>
                  <a:pt x="1890466" y="176995"/>
                  <a:pt x="1883981" y="176995"/>
                  <a:pt x="1890466" y="170516"/>
                </a:cubicBezTo>
                <a:cubicBezTo>
                  <a:pt x="1887223" y="167274"/>
                  <a:pt x="1887223" y="165652"/>
                  <a:pt x="1887223" y="165652"/>
                </a:cubicBezTo>
                <a:close/>
                <a:moveTo>
                  <a:pt x="2318270" y="125140"/>
                </a:moveTo>
                <a:cubicBezTo>
                  <a:pt x="2311785" y="118661"/>
                  <a:pt x="2311785" y="131625"/>
                  <a:pt x="2318270" y="138103"/>
                </a:cubicBezTo>
                <a:cubicBezTo>
                  <a:pt x="2324749" y="131625"/>
                  <a:pt x="2331234" y="125140"/>
                  <a:pt x="2318270" y="125140"/>
                </a:cubicBezTo>
                <a:close/>
                <a:moveTo>
                  <a:pt x="2506242" y="112176"/>
                </a:moveTo>
                <a:cubicBezTo>
                  <a:pt x="2486799" y="118661"/>
                  <a:pt x="2486799" y="118661"/>
                  <a:pt x="2499763" y="131625"/>
                </a:cubicBezTo>
                <a:cubicBezTo>
                  <a:pt x="2512727" y="125140"/>
                  <a:pt x="2512727" y="131625"/>
                  <a:pt x="2506242" y="112176"/>
                </a:cubicBezTo>
                <a:close/>
                <a:moveTo>
                  <a:pt x="2586457" y="100833"/>
                </a:moveTo>
                <a:cubicBezTo>
                  <a:pt x="2585647" y="100834"/>
                  <a:pt x="2584028" y="102455"/>
                  <a:pt x="2577546" y="105697"/>
                </a:cubicBezTo>
                <a:cubicBezTo>
                  <a:pt x="2590510" y="112176"/>
                  <a:pt x="2584024" y="112176"/>
                  <a:pt x="2590510" y="105697"/>
                </a:cubicBezTo>
                <a:cubicBezTo>
                  <a:pt x="2587267" y="102455"/>
                  <a:pt x="2587267" y="100834"/>
                  <a:pt x="2586457" y="100833"/>
                </a:cubicBezTo>
                <a:close/>
                <a:moveTo>
                  <a:pt x="2843299" y="99212"/>
                </a:moveTo>
                <a:cubicBezTo>
                  <a:pt x="2836821" y="105697"/>
                  <a:pt x="2836821" y="105697"/>
                  <a:pt x="2843299" y="105697"/>
                </a:cubicBezTo>
                <a:cubicBezTo>
                  <a:pt x="2849785" y="99212"/>
                  <a:pt x="2849785" y="105697"/>
                  <a:pt x="2843299" y="99212"/>
                </a:cubicBezTo>
                <a:close/>
                <a:moveTo>
                  <a:pt x="2344198" y="99212"/>
                </a:moveTo>
                <a:cubicBezTo>
                  <a:pt x="2337713" y="105697"/>
                  <a:pt x="2337713" y="105697"/>
                  <a:pt x="2344198" y="105697"/>
                </a:cubicBezTo>
                <a:cubicBezTo>
                  <a:pt x="2350677" y="99212"/>
                  <a:pt x="2350677" y="105697"/>
                  <a:pt x="2344198" y="99212"/>
                </a:cubicBezTo>
                <a:close/>
                <a:moveTo>
                  <a:pt x="2713662" y="92734"/>
                </a:moveTo>
                <a:cubicBezTo>
                  <a:pt x="2713662" y="112176"/>
                  <a:pt x="2713662" y="118661"/>
                  <a:pt x="2720147" y="138103"/>
                </a:cubicBezTo>
                <a:cubicBezTo>
                  <a:pt x="2739589" y="118661"/>
                  <a:pt x="2746075" y="105697"/>
                  <a:pt x="2713662" y="92734"/>
                </a:cubicBezTo>
                <a:close/>
                <a:moveTo>
                  <a:pt x="2340955" y="71666"/>
                </a:moveTo>
                <a:cubicBezTo>
                  <a:pt x="2340955" y="71665"/>
                  <a:pt x="2340955" y="73285"/>
                  <a:pt x="2337713" y="73285"/>
                </a:cubicBezTo>
                <a:cubicBezTo>
                  <a:pt x="2344198" y="79770"/>
                  <a:pt x="2337713" y="79770"/>
                  <a:pt x="2344198" y="79770"/>
                </a:cubicBezTo>
                <a:cubicBezTo>
                  <a:pt x="2340955" y="73288"/>
                  <a:pt x="2340955" y="71667"/>
                  <a:pt x="2340955" y="71666"/>
                </a:cubicBezTo>
                <a:close/>
                <a:moveTo>
                  <a:pt x="3899850" y="60321"/>
                </a:moveTo>
                <a:cubicBezTo>
                  <a:pt x="3893364" y="86248"/>
                  <a:pt x="3886886" y="86248"/>
                  <a:pt x="3893364" y="79770"/>
                </a:cubicBezTo>
                <a:cubicBezTo>
                  <a:pt x="3912813" y="60321"/>
                  <a:pt x="3912813" y="66806"/>
                  <a:pt x="3899850" y="60321"/>
                </a:cubicBezTo>
                <a:close/>
                <a:moveTo>
                  <a:pt x="3943601" y="364"/>
                </a:moveTo>
                <a:cubicBezTo>
                  <a:pt x="3945221" y="1984"/>
                  <a:pt x="3948462" y="8466"/>
                  <a:pt x="3951705" y="8466"/>
                </a:cubicBezTo>
                <a:cubicBezTo>
                  <a:pt x="3951705" y="40879"/>
                  <a:pt x="3932256" y="21430"/>
                  <a:pt x="4023002" y="92734"/>
                </a:cubicBezTo>
                <a:cubicBezTo>
                  <a:pt x="4010038" y="112176"/>
                  <a:pt x="4023002" y="112176"/>
                  <a:pt x="3951705" y="66806"/>
                </a:cubicBezTo>
                <a:cubicBezTo>
                  <a:pt x="3964668" y="105697"/>
                  <a:pt x="3990596" y="164031"/>
                  <a:pt x="3984111" y="170516"/>
                </a:cubicBezTo>
                <a:cubicBezTo>
                  <a:pt x="3925777" y="222371"/>
                  <a:pt x="4010038" y="215886"/>
                  <a:pt x="4016523" y="248299"/>
                </a:cubicBezTo>
                <a:cubicBezTo>
                  <a:pt x="4016523" y="235335"/>
                  <a:pt x="4016523" y="228850"/>
                  <a:pt x="4010038" y="209408"/>
                </a:cubicBezTo>
                <a:cubicBezTo>
                  <a:pt x="4081342" y="287190"/>
                  <a:pt x="3899850" y="462197"/>
                  <a:pt x="4061893" y="352009"/>
                </a:cubicBezTo>
                <a:cubicBezTo>
                  <a:pt x="4061893" y="371451"/>
                  <a:pt x="4061893" y="384415"/>
                  <a:pt x="4068379" y="403864"/>
                </a:cubicBezTo>
                <a:cubicBezTo>
                  <a:pt x="4023002" y="403864"/>
                  <a:pt x="4029487" y="468683"/>
                  <a:pt x="3990596" y="475161"/>
                </a:cubicBezTo>
                <a:cubicBezTo>
                  <a:pt x="4042451" y="481646"/>
                  <a:pt x="4042451" y="455719"/>
                  <a:pt x="4061893" y="507574"/>
                </a:cubicBezTo>
                <a:cubicBezTo>
                  <a:pt x="4066757" y="522156"/>
                  <a:pt x="4060681" y="536741"/>
                  <a:pt x="4046401" y="540387"/>
                </a:cubicBezTo>
                <a:lnTo>
                  <a:pt x="4035947" y="540135"/>
                </a:lnTo>
                <a:lnTo>
                  <a:pt x="4035966" y="539980"/>
                </a:lnTo>
                <a:lnTo>
                  <a:pt x="4033785" y="540083"/>
                </a:lnTo>
                <a:lnTo>
                  <a:pt x="4029487" y="539980"/>
                </a:lnTo>
                <a:cubicBezTo>
                  <a:pt x="4042451" y="514052"/>
                  <a:pt x="4042451" y="527016"/>
                  <a:pt x="4035966" y="507574"/>
                </a:cubicBezTo>
                <a:cubicBezTo>
                  <a:pt x="4006797" y="531878"/>
                  <a:pt x="4032322" y="537955"/>
                  <a:pt x="4019561" y="539474"/>
                </a:cubicBezTo>
                <a:lnTo>
                  <a:pt x="3994132" y="539918"/>
                </a:lnTo>
                <a:lnTo>
                  <a:pt x="3990596" y="533501"/>
                </a:lnTo>
                <a:cubicBezTo>
                  <a:pt x="3990596" y="533501"/>
                  <a:pt x="3990596" y="539980"/>
                  <a:pt x="3990596" y="539980"/>
                </a:cubicBezTo>
                <a:lnTo>
                  <a:pt x="3994132" y="539918"/>
                </a:lnTo>
                <a:lnTo>
                  <a:pt x="3998660" y="548136"/>
                </a:lnTo>
                <a:cubicBezTo>
                  <a:pt x="4009611" y="565100"/>
                  <a:pt x="4009484" y="547881"/>
                  <a:pt x="4018851" y="540791"/>
                </a:cubicBezTo>
                <a:lnTo>
                  <a:pt x="4033785" y="540083"/>
                </a:lnTo>
                <a:lnTo>
                  <a:pt x="4035947" y="540135"/>
                </a:lnTo>
                <a:lnTo>
                  <a:pt x="4031180" y="579569"/>
                </a:lnTo>
                <a:cubicBezTo>
                  <a:pt x="4020369" y="657468"/>
                  <a:pt x="4013279" y="640452"/>
                  <a:pt x="4035966" y="663139"/>
                </a:cubicBezTo>
                <a:cubicBezTo>
                  <a:pt x="4048930" y="682581"/>
                  <a:pt x="4087821" y="676103"/>
                  <a:pt x="4081342" y="708509"/>
                </a:cubicBezTo>
                <a:cubicBezTo>
                  <a:pt x="4066757" y="723094"/>
                  <a:pt x="4048526" y="723094"/>
                  <a:pt x="4031714" y="717423"/>
                </a:cubicBezTo>
                <a:lnTo>
                  <a:pt x="4010228" y="706785"/>
                </a:lnTo>
                <a:lnTo>
                  <a:pt x="3988366" y="686634"/>
                </a:lnTo>
                <a:cubicBezTo>
                  <a:pt x="3974693" y="675696"/>
                  <a:pt x="3986998" y="692103"/>
                  <a:pt x="4008191" y="705776"/>
                </a:cubicBezTo>
                <a:lnTo>
                  <a:pt x="4010228" y="706785"/>
                </a:lnTo>
                <a:lnTo>
                  <a:pt x="4011332" y="707802"/>
                </a:lnTo>
                <a:cubicBezTo>
                  <a:pt x="4022296" y="718639"/>
                  <a:pt x="4036779" y="733629"/>
                  <a:pt x="4055415" y="753885"/>
                </a:cubicBezTo>
                <a:cubicBezTo>
                  <a:pt x="3977632" y="779813"/>
                  <a:pt x="3977632" y="766849"/>
                  <a:pt x="4055415" y="812219"/>
                </a:cubicBezTo>
                <a:cubicBezTo>
                  <a:pt x="4055415" y="799255"/>
                  <a:pt x="4055415" y="787913"/>
                  <a:pt x="4055415" y="777380"/>
                </a:cubicBezTo>
                <a:lnTo>
                  <a:pt x="4055415" y="753885"/>
                </a:lnTo>
                <a:lnTo>
                  <a:pt x="4055415" y="747400"/>
                </a:lnTo>
                <a:cubicBezTo>
                  <a:pt x="4094306" y="776569"/>
                  <a:pt x="4093089" y="772924"/>
                  <a:pt x="4106457" y="791156"/>
                </a:cubicBezTo>
                <a:lnTo>
                  <a:pt x="4124435" y="815607"/>
                </a:lnTo>
                <a:lnTo>
                  <a:pt x="4122362" y="818689"/>
                </a:lnTo>
                <a:lnTo>
                  <a:pt x="4097747" y="818603"/>
                </a:lnTo>
                <a:lnTo>
                  <a:pt x="4087075" y="818028"/>
                </a:lnTo>
                <a:lnTo>
                  <a:pt x="4081342" y="812219"/>
                </a:lnTo>
                <a:cubicBezTo>
                  <a:pt x="4081342" y="815462"/>
                  <a:pt x="4079721" y="817083"/>
                  <a:pt x="4084582" y="817894"/>
                </a:cubicBezTo>
                <a:lnTo>
                  <a:pt x="4087075" y="818028"/>
                </a:lnTo>
                <a:lnTo>
                  <a:pt x="4096636" y="827715"/>
                </a:lnTo>
                <a:cubicBezTo>
                  <a:pt x="4104535" y="835210"/>
                  <a:pt x="4108789" y="836629"/>
                  <a:pt x="4115067" y="829539"/>
                </a:cubicBezTo>
                <a:lnTo>
                  <a:pt x="4122362" y="818689"/>
                </a:lnTo>
                <a:lnTo>
                  <a:pt x="4126712" y="818704"/>
                </a:lnTo>
                <a:lnTo>
                  <a:pt x="4124435" y="815607"/>
                </a:lnTo>
                <a:lnTo>
                  <a:pt x="4126712" y="812219"/>
                </a:lnTo>
                <a:cubicBezTo>
                  <a:pt x="4489698" y="870559"/>
                  <a:pt x="4606371" y="792777"/>
                  <a:pt x="4703603" y="838146"/>
                </a:cubicBezTo>
                <a:cubicBezTo>
                  <a:pt x="4755458" y="864074"/>
                  <a:pt x="5014733" y="786291"/>
                  <a:pt x="5027697" y="838146"/>
                </a:cubicBezTo>
                <a:cubicBezTo>
                  <a:pt x="5027697" y="838146"/>
                  <a:pt x="5060103" y="838146"/>
                  <a:pt x="5086031" y="831668"/>
                </a:cubicBezTo>
                <a:cubicBezTo>
                  <a:pt x="5098995" y="844632"/>
                  <a:pt x="5118444" y="864074"/>
                  <a:pt x="5137886" y="890001"/>
                </a:cubicBezTo>
                <a:cubicBezTo>
                  <a:pt x="5163813" y="831668"/>
                  <a:pt x="5150850" y="831668"/>
                  <a:pt x="5189741" y="864074"/>
                </a:cubicBezTo>
                <a:cubicBezTo>
                  <a:pt x="5189741" y="857595"/>
                  <a:pt x="5183262" y="890001"/>
                  <a:pt x="5170299" y="928893"/>
                </a:cubicBezTo>
                <a:cubicBezTo>
                  <a:pt x="5189741" y="935378"/>
                  <a:pt x="5176777" y="941856"/>
                  <a:pt x="5209190" y="909450"/>
                </a:cubicBezTo>
                <a:cubicBezTo>
                  <a:pt x="5222154" y="928893"/>
                  <a:pt x="5202705" y="941856"/>
                  <a:pt x="5209190" y="954820"/>
                </a:cubicBezTo>
                <a:cubicBezTo>
                  <a:pt x="5222154" y="980748"/>
                  <a:pt x="5215668" y="980748"/>
                  <a:pt x="5118444" y="1032603"/>
                </a:cubicBezTo>
                <a:cubicBezTo>
                  <a:pt x="5092516" y="1026124"/>
                  <a:pt x="5098995" y="1032603"/>
                  <a:pt x="5092516" y="1006675"/>
                </a:cubicBezTo>
                <a:cubicBezTo>
                  <a:pt x="5079552" y="1013160"/>
                  <a:pt x="5079552" y="1006675"/>
                  <a:pt x="5098995" y="1032603"/>
                </a:cubicBezTo>
                <a:cubicBezTo>
                  <a:pt x="5150850" y="1045566"/>
                  <a:pt x="5137886" y="1097421"/>
                  <a:pt x="5183262" y="1071494"/>
                </a:cubicBezTo>
                <a:cubicBezTo>
                  <a:pt x="5189741" y="1077979"/>
                  <a:pt x="5196226" y="1090943"/>
                  <a:pt x="5196226" y="1090943"/>
                </a:cubicBezTo>
                <a:cubicBezTo>
                  <a:pt x="5176777" y="1116870"/>
                  <a:pt x="5196226" y="1149276"/>
                  <a:pt x="5189741" y="1175204"/>
                </a:cubicBezTo>
                <a:cubicBezTo>
                  <a:pt x="5163813" y="1304842"/>
                  <a:pt x="5163813" y="1285399"/>
                  <a:pt x="5131407" y="1278914"/>
                </a:cubicBezTo>
                <a:cubicBezTo>
                  <a:pt x="5092516" y="1278914"/>
                  <a:pt x="5105480" y="1285399"/>
                  <a:pt x="5079552" y="1259472"/>
                </a:cubicBezTo>
                <a:cubicBezTo>
                  <a:pt x="5079552" y="1298363"/>
                  <a:pt x="5079552" y="1278914"/>
                  <a:pt x="5131407" y="1278914"/>
                </a:cubicBezTo>
                <a:cubicBezTo>
                  <a:pt x="5202705" y="1376146"/>
                  <a:pt x="5176777" y="1363182"/>
                  <a:pt x="5202705" y="1324291"/>
                </a:cubicBezTo>
                <a:cubicBezTo>
                  <a:pt x="5215668" y="1330769"/>
                  <a:pt x="5215668" y="1317805"/>
                  <a:pt x="5209190" y="1408552"/>
                </a:cubicBezTo>
                <a:cubicBezTo>
                  <a:pt x="5137886" y="1369660"/>
                  <a:pt x="5124922" y="1356697"/>
                  <a:pt x="5163813" y="1421515"/>
                </a:cubicBezTo>
                <a:cubicBezTo>
                  <a:pt x="5176777" y="1440964"/>
                  <a:pt x="5163813" y="1453928"/>
                  <a:pt x="5144371" y="1460407"/>
                </a:cubicBezTo>
                <a:cubicBezTo>
                  <a:pt x="5118444" y="1428001"/>
                  <a:pt x="5131407" y="1447443"/>
                  <a:pt x="5144371" y="1460407"/>
                </a:cubicBezTo>
                <a:cubicBezTo>
                  <a:pt x="5150850" y="1486334"/>
                  <a:pt x="5189741" y="1505783"/>
                  <a:pt x="5157335" y="1538189"/>
                </a:cubicBezTo>
                <a:cubicBezTo>
                  <a:pt x="5170299" y="1557638"/>
                  <a:pt x="5183262" y="1590044"/>
                  <a:pt x="5202705" y="1603008"/>
                </a:cubicBezTo>
                <a:cubicBezTo>
                  <a:pt x="5215669" y="1612733"/>
                  <a:pt x="5223772" y="1622456"/>
                  <a:pt x="5226203" y="1632178"/>
                </a:cubicBezTo>
                <a:lnTo>
                  <a:pt x="5216559" y="1658883"/>
                </a:lnTo>
                <a:lnTo>
                  <a:pt x="5215668" y="1656463"/>
                </a:lnTo>
                <a:lnTo>
                  <a:pt x="5215668" y="1650814"/>
                </a:lnTo>
                <a:cubicBezTo>
                  <a:pt x="5215668" y="1646763"/>
                  <a:pt x="5215668" y="1641903"/>
                  <a:pt x="5215668" y="1635421"/>
                </a:cubicBezTo>
                <a:cubicBezTo>
                  <a:pt x="5210808" y="1637040"/>
                  <a:pt x="5210808" y="1641901"/>
                  <a:pt x="5212733" y="1648484"/>
                </a:cubicBezTo>
                <a:lnTo>
                  <a:pt x="5215668" y="1656463"/>
                </a:lnTo>
                <a:lnTo>
                  <a:pt x="5215668" y="1661348"/>
                </a:lnTo>
                <a:lnTo>
                  <a:pt x="5216559" y="1658883"/>
                </a:lnTo>
                <a:lnTo>
                  <a:pt x="5221341" y="1671880"/>
                </a:lnTo>
                <a:cubicBezTo>
                  <a:pt x="5227013" y="1688896"/>
                  <a:pt x="5228632" y="1706722"/>
                  <a:pt x="5202705" y="1713203"/>
                </a:cubicBezTo>
                <a:cubicBezTo>
                  <a:pt x="5202705" y="1706718"/>
                  <a:pt x="5202705" y="1706718"/>
                  <a:pt x="5202705" y="1700240"/>
                </a:cubicBezTo>
                <a:cubicBezTo>
                  <a:pt x="5196226" y="1706718"/>
                  <a:pt x="5196226" y="1700240"/>
                  <a:pt x="5202705" y="1713203"/>
                </a:cubicBezTo>
                <a:cubicBezTo>
                  <a:pt x="5194603" y="1721305"/>
                  <a:pt x="5188932" y="1727381"/>
                  <a:pt x="5184678" y="1731634"/>
                </a:cubicBezTo>
                <a:lnTo>
                  <a:pt x="5175281" y="1739032"/>
                </a:lnTo>
                <a:lnTo>
                  <a:pt x="5174735" y="1738995"/>
                </a:lnTo>
                <a:lnTo>
                  <a:pt x="5168069" y="1736901"/>
                </a:lnTo>
                <a:cubicBezTo>
                  <a:pt x="5165436" y="1734673"/>
                  <a:pt x="5162195" y="1731028"/>
                  <a:pt x="5157335" y="1726167"/>
                </a:cubicBezTo>
                <a:cubicBezTo>
                  <a:pt x="5154092" y="1732649"/>
                  <a:pt x="5150851" y="1735890"/>
                  <a:pt x="5152472" y="1737511"/>
                </a:cubicBezTo>
                <a:lnTo>
                  <a:pt x="5174735" y="1738995"/>
                </a:lnTo>
                <a:lnTo>
                  <a:pt x="5175158" y="1739128"/>
                </a:lnTo>
                <a:lnTo>
                  <a:pt x="5175281" y="1739032"/>
                </a:lnTo>
                <a:lnTo>
                  <a:pt x="5176777" y="1739131"/>
                </a:lnTo>
                <a:cubicBezTo>
                  <a:pt x="5170299" y="1771537"/>
                  <a:pt x="5150850" y="1810428"/>
                  <a:pt x="5176777" y="1842841"/>
                </a:cubicBezTo>
                <a:cubicBezTo>
                  <a:pt x="5241596" y="1965993"/>
                  <a:pt x="5241596" y="1946551"/>
                  <a:pt x="5157335" y="1927102"/>
                </a:cubicBezTo>
                <a:cubicBezTo>
                  <a:pt x="5157335" y="1940066"/>
                  <a:pt x="5183262" y="1965993"/>
                  <a:pt x="5144371" y="1972478"/>
                </a:cubicBezTo>
                <a:cubicBezTo>
                  <a:pt x="5137886" y="1965993"/>
                  <a:pt x="5137886" y="1959515"/>
                  <a:pt x="5170299" y="2037297"/>
                </a:cubicBezTo>
                <a:cubicBezTo>
                  <a:pt x="5118444" y="2056739"/>
                  <a:pt x="5144371" y="2089152"/>
                  <a:pt x="5150850" y="2121558"/>
                </a:cubicBezTo>
                <a:cubicBezTo>
                  <a:pt x="5144371" y="2128044"/>
                  <a:pt x="5131407" y="2134522"/>
                  <a:pt x="5124922" y="2141007"/>
                </a:cubicBezTo>
                <a:cubicBezTo>
                  <a:pt x="5124922" y="2173413"/>
                  <a:pt x="5098995" y="2166935"/>
                  <a:pt x="5228632" y="2192862"/>
                </a:cubicBezTo>
                <a:cubicBezTo>
                  <a:pt x="5228632" y="2192862"/>
                  <a:pt x="5235117" y="2179899"/>
                  <a:pt x="5241596" y="2166935"/>
                </a:cubicBezTo>
                <a:cubicBezTo>
                  <a:pt x="5248081" y="2186377"/>
                  <a:pt x="5254560" y="2199341"/>
                  <a:pt x="5267523" y="2205826"/>
                </a:cubicBezTo>
                <a:cubicBezTo>
                  <a:pt x="5293451" y="2225268"/>
                  <a:pt x="5312900" y="2141007"/>
                  <a:pt x="5358270" y="2192862"/>
                </a:cubicBezTo>
                <a:lnTo>
                  <a:pt x="5351791" y="2192862"/>
                </a:lnTo>
                <a:cubicBezTo>
                  <a:pt x="5455501" y="2199341"/>
                  <a:pt x="5474944" y="2186377"/>
                  <a:pt x="5474944" y="2231754"/>
                </a:cubicBezTo>
                <a:cubicBezTo>
                  <a:pt x="5520320" y="2225268"/>
                  <a:pt x="5559212" y="2192862"/>
                  <a:pt x="5604581" y="2212305"/>
                </a:cubicBezTo>
                <a:cubicBezTo>
                  <a:pt x="5649958" y="2166935"/>
                  <a:pt x="5682364" y="2225268"/>
                  <a:pt x="5727741" y="2231754"/>
                </a:cubicBezTo>
                <a:cubicBezTo>
                  <a:pt x="5773110" y="2147486"/>
                  <a:pt x="5818487" y="2225268"/>
                  <a:pt x="6019422" y="2225268"/>
                </a:cubicBezTo>
                <a:cubicBezTo>
                  <a:pt x="6064798" y="2225268"/>
                  <a:pt x="6200915" y="2251196"/>
                  <a:pt x="6239806" y="2264160"/>
                </a:cubicBezTo>
                <a:cubicBezTo>
                  <a:pt x="6285182" y="2270645"/>
                  <a:pt x="6291661" y="2322500"/>
                  <a:pt x="6330552" y="2341942"/>
                </a:cubicBezTo>
                <a:cubicBezTo>
                  <a:pt x="6337037" y="2341942"/>
                  <a:pt x="6330552" y="2374355"/>
                  <a:pt x="6317588" y="2393797"/>
                </a:cubicBezTo>
                <a:cubicBezTo>
                  <a:pt x="6285182" y="2458616"/>
                  <a:pt x="6304625" y="2419725"/>
                  <a:pt x="6350001" y="2523435"/>
                </a:cubicBezTo>
                <a:cubicBezTo>
                  <a:pt x="6265733" y="2478065"/>
                  <a:pt x="6285182" y="2465101"/>
                  <a:pt x="6252770" y="2594739"/>
                </a:cubicBezTo>
                <a:cubicBezTo>
                  <a:pt x="6272219" y="2575290"/>
                  <a:pt x="6278697" y="2568811"/>
                  <a:pt x="6291661" y="2562326"/>
                </a:cubicBezTo>
                <a:cubicBezTo>
                  <a:pt x="6304625" y="2594739"/>
                  <a:pt x="6291661" y="2594739"/>
                  <a:pt x="6343516" y="2562326"/>
                </a:cubicBezTo>
                <a:cubicBezTo>
                  <a:pt x="6350001" y="2601217"/>
                  <a:pt x="6362965" y="2581775"/>
                  <a:pt x="6304625" y="2633630"/>
                </a:cubicBezTo>
                <a:cubicBezTo>
                  <a:pt x="6294902" y="2653076"/>
                  <a:pt x="6317995" y="2672521"/>
                  <a:pt x="6319212" y="2691967"/>
                </a:cubicBezTo>
                <a:lnTo>
                  <a:pt x="6312787" y="2707386"/>
                </a:lnTo>
                <a:lnTo>
                  <a:pt x="6304422" y="2700371"/>
                </a:lnTo>
                <a:cubicBezTo>
                  <a:pt x="6301384" y="2697839"/>
                  <a:pt x="6298954" y="2696421"/>
                  <a:pt x="6294903" y="2696015"/>
                </a:cubicBezTo>
                <a:lnTo>
                  <a:pt x="6294525" y="2696049"/>
                </a:lnTo>
                <a:lnTo>
                  <a:pt x="6287561" y="2689599"/>
                </a:lnTo>
                <a:cubicBezTo>
                  <a:pt x="6239705" y="2649629"/>
                  <a:pt x="6238996" y="2682241"/>
                  <a:pt x="6233327" y="2704927"/>
                </a:cubicBezTo>
                <a:cubicBezTo>
                  <a:pt x="6252773" y="2701686"/>
                  <a:pt x="6266142" y="2699256"/>
                  <a:pt x="6275662" y="2697737"/>
                </a:cubicBezTo>
                <a:lnTo>
                  <a:pt x="6294525" y="2696049"/>
                </a:lnTo>
                <a:lnTo>
                  <a:pt x="6311110" y="2711413"/>
                </a:lnTo>
                <a:lnTo>
                  <a:pt x="6312787" y="2707386"/>
                </a:lnTo>
                <a:lnTo>
                  <a:pt x="6317588" y="2711413"/>
                </a:lnTo>
                <a:cubicBezTo>
                  <a:pt x="6291661" y="2763268"/>
                  <a:pt x="6324074" y="2750304"/>
                  <a:pt x="6343516" y="2763268"/>
                </a:cubicBezTo>
                <a:cubicBezTo>
                  <a:pt x="6350001" y="2821601"/>
                  <a:pt x="6350001" y="2821601"/>
                  <a:pt x="6291661" y="2821601"/>
                </a:cubicBezTo>
                <a:cubicBezTo>
                  <a:pt x="6298146" y="2802159"/>
                  <a:pt x="6285182" y="2802159"/>
                  <a:pt x="6265733" y="2782710"/>
                </a:cubicBezTo>
                <a:cubicBezTo>
                  <a:pt x="6259255" y="2815123"/>
                  <a:pt x="6265733" y="2821601"/>
                  <a:pt x="6291661" y="2821601"/>
                </a:cubicBezTo>
                <a:cubicBezTo>
                  <a:pt x="6298146" y="2841050"/>
                  <a:pt x="6259255" y="2860492"/>
                  <a:pt x="6298146" y="2873456"/>
                </a:cubicBezTo>
                <a:cubicBezTo>
                  <a:pt x="6259255" y="2892905"/>
                  <a:pt x="6259255" y="2879941"/>
                  <a:pt x="6304625" y="2938275"/>
                </a:cubicBezTo>
                <a:cubicBezTo>
                  <a:pt x="6375929" y="3003094"/>
                  <a:pt x="6337037" y="2990130"/>
                  <a:pt x="6324074" y="3035507"/>
                </a:cubicBezTo>
                <a:cubicBezTo>
                  <a:pt x="6239806" y="3054949"/>
                  <a:pt x="6252770" y="3054949"/>
                  <a:pt x="6239806" y="3041985"/>
                </a:cubicBezTo>
                <a:cubicBezTo>
                  <a:pt x="6233327" y="3048470"/>
                  <a:pt x="6233327" y="3048470"/>
                  <a:pt x="6252770" y="3054949"/>
                </a:cubicBezTo>
                <a:cubicBezTo>
                  <a:pt x="6247909" y="3072775"/>
                  <a:pt x="6244669" y="3085334"/>
                  <a:pt x="6242137" y="3094348"/>
                </a:cubicBezTo>
                <a:lnTo>
                  <a:pt x="6237448" y="3107672"/>
                </a:lnTo>
                <a:lnTo>
                  <a:pt x="6233327" y="3106804"/>
                </a:lnTo>
                <a:lnTo>
                  <a:pt x="6226334" y="3120511"/>
                </a:lnTo>
                <a:lnTo>
                  <a:pt x="6213878" y="3126253"/>
                </a:lnTo>
                <a:cubicBezTo>
                  <a:pt x="6218742" y="3131112"/>
                  <a:pt x="6219958" y="3132326"/>
                  <a:pt x="6225731" y="3121692"/>
                </a:cubicBezTo>
                <a:lnTo>
                  <a:pt x="6226334" y="3120511"/>
                </a:lnTo>
                <a:lnTo>
                  <a:pt x="6228159" y="3119670"/>
                </a:lnTo>
                <a:cubicBezTo>
                  <a:pt x="6231502" y="3117948"/>
                  <a:pt x="6233730" y="3116125"/>
                  <a:pt x="6235756" y="3112478"/>
                </a:cubicBezTo>
                <a:lnTo>
                  <a:pt x="6237448" y="3107672"/>
                </a:lnTo>
                <a:lnTo>
                  <a:pt x="6248720" y="3110047"/>
                </a:lnTo>
                <a:cubicBezTo>
                  <a:pt x="6254393" y="3111668"/>
                  <a:pt x="6259255" y="3113289"/>
                  <a:pt x="6259255" y="3113289"/>
                </a:cubicBezTo>
                <a:cubicBezTo>
                  <a:pt x="6285182" y="3048470"/>
                  <a:pt x="6304625" y="3100325"/>
                  <a:pt x="6350001" y="3106804"/>
                </a:cubicBezTo>
                <a:cubicBezTo>
                  <a:pt x="6330552" y="3119768"/>
                  <a:pt x="6317588" y="3126253"/>
                  <a:pt x="6317588" y="3126253"/>
                </a:cubicBezTo>
                <a:cubicBezTo>
                  <a:pt x="6278697" y="3119768"/>
                  <a:pt x="6285182" y="3080876"/>
                  <a:pt x="6252770" y="3152180"/>
                </a:cubicBezTo>
                <a:cubicBezTo>
                  <a:pt x="6252770" y="3152180"/>
                  <a:pt x="6254391" y="3153800"/>
                  <a:pt x="6256012" y="3156230"/>
                </a:cubicBezTo>
                <a:lnTo>
                  <a:pt x="6259254" y="3165142"/>
                </a:lnTo>
                <a:lnTo>
                  <a:pt x="6246291" y="3178108"/>
                </a:lnTo>
                <a:cubicBezTo>
                  <a:pt x="6252770" y="3171623"/>
                  <a:pt x="6246291" y="3178108"/>
                  <a:pt x="6246291" y="3191072"/>
                </a:cubicBezTo>
                <a:cubicBezTo>
                  <a:pt x="6239806" y="3184586"/>
                  <a:pt x="6252770" y="3204035"/>
                  <a:pt x="6272219" y="3236441"/>
                </a:cubicBezTo>
                <a:cubicBezTo>
                  <a:pt x="6278697" y="3242927"/>
                  <a:pt x="6278697" y="3236441"/>
                  <a:pt x="6272219" y="3255890"/>
                </a:cubicBezTo>
                <a:lnTo>
                  <a:pt x="6254047" y="3280722"/>
                </a:lnTo>
                <a:lnTo>
                  <a:pt x="0" y="3280722"/>
                </a:lnTo>
                <a:lnTo>
                  <a:pt x="0" y="1296453"/>
                </a:lnTo>
                <a:lnTo>
                  <a:pt x="27531" y="1292995"/>
                </a:lnTo>
                <a:cubicBezTo>
                  <a:pt x="69459" y="1282968"/>
                  <a:pt x="109566" y="1261090"/>
                  <a:pt x="153322" y="1246508"/>
                </a:cubicBezTo>
                <a:cubicBezTo>
                  <a:pt x="166286" y="1233545"/>
                  <a:pt x="120909" y="1220581"/>
                  <a:pt x="159800" y="1194653"/>
                </a:cubicBezTo>
                <a:cubicBezTo>
                  <a:pt x="185728" y="1175204"/>
                  <a:pt x="153322" y="1149277"/>
                  <a:pt x="120909" y="1129834"/>
                </a:cubicBezTo>
                <a:cubicBezTo>
                  <a:pt x="188968" y="1115248"/>
                  <a:pt x="165879" y="1049620"/>
                  <a:pt x="155549" y="1017718"/>
                </a:cubicBezTo>
                <a:lnTo>
                  <a:pt x="152645" y="1007491"/>
                </a:lnTo>
                <a:lnTo>
                  <a:pt x="153322" y="1000197"/>
                </a:lnTo>
                <a:cubicBezTo>
                  <a:pt x="151701" y="1000197"/>
                  <a:pt x="151397" y="1001919"/>
                  <a:pt x="151929" y="1004969"/>
                </a:cubicBezTo>
                <a:lnTo>
                  <a:pt x="152645" y="1007491"/>
                </a:lnTo>
                <a:lnTo>
                  <a:pt x="150295" y="1032834"/>
                </a:lnTo>
                <a:cubicBezTo>
                  <a:pt x="151800" y="1095399"/>
                  <a:pt x="203556" y="1069877"/>
                  <a:pt x="101467" y="1103907"/>
                </a:cubicBezTo>
                <a:cubicBezTo>
                  <a:pt x="107945" y="1110385"/>
                  <a:pt x="101467" y="1103907"/>
                  <a:pt x="75539" y="1077979"/>
                </a:cubicBezTo>
                <a:cubicBezTo>
                  <a:pt x="82018" y="1077979"/>
                  <a:pt x="75539" y="1077979"/>
                  <a:pt x="133873" y="1052052"/>
                </a:cubicBezTo>
                <a:cubicBezTo>
                  <a:pt x="107945" y="1019639"/>
                  <a:pt x="82018" y="1032603"/>
                  <a:pt x="49612" y="1039088"/>
                </a:cubicBezTo>
                <a:cubicBezTo>
                  <a:pt x="43126" y="1026124"/>
                  <a:pt x="36648" y="1013161"/>
                  <a:pt x="30163" y="1006675"/>
                </a:cubicBezTo>
                <a:cubicBezTo>
                  <a:pt x="15581" y="1016398"/>
                  <a:pt x="55688" y="971432"/>
                  <a:pt x="76653" y="945605"/>
                </a:cubicBezTo>
                <a:lnTo>
                  <a:pt x="79642" y="941390"/>
                </a:lnTo>
                <a:lnTo>
                  <a:pt x="100655" y="940236"/>
                </a:lnTo>
                <a:cubicBezTo>
                  <a:pt x="107947" y="938616"/>
                  <a:pt x="98224" y="935375"/>
                  <a:pt x="88503" y="928893"/>
                </a:cubicBezTo>
                <a:lnTo>
                  <a:pt x="79642" y="941390"/>
                </a:lnTo>
                <a:lnTo>
                  <a:pt x="74830" y="941654"/>
                </a:lnTo>
                <a:cubicBezTo>
                  <a:pt x="60549" y="941857"/>
                  <a:pt x="39889" y="941857"/>
                  <a:pt x="10720" y="941857"/>
                </a:cubicBezTo>
                <a:cubicBezTo>
                  <a:pt x="49612" y="922414"/>
                  <a:pt x="75539" y="915929"/>
                  <a:pt x="94981" y="902965"/>
                </a:cubicBezTo>
                <a:cubicBezTo>
                  <a:pt x="90122" y="907829"/>
                  <a:pt x="92552" y="879877"/>
                  <a:pt x="132354" y="865597"/>
                </a:cubicBezTo>
                <a:lnTo>
                  <a:pt x="182538" y="858074"/>
                </a:lnTo>
                <a:lnTo>
                  <a:pt x="182793" y="858910"/>
                </a:lnTo>
                <a:cubicBezTo>
                  <a:pt x="189782" y="871366"/>
                  <a:pt x="221382" y="902965"/>
                  <a:pt x="231104" y="825183"/>
                </a:cubicBezTo>
                <a:cubicBezTo>
                  <a:pt x="224619" y="818704"/>
                  <a:pt x="224619" y="831668"/>
                  <a:pt x="269996" y="779813"/>
                </a:cubicBezTo>
                <a:cubicBezTo>
                  <a:pt x="276474" y="877038"/>
                  <a:pt x="250547" y="870559"/>
                  <a:pt x="393148" y="799255"/>
                </a:cubicBezTo>
                <a:cubicBezTo>
                  <a:pt x="373706" y="786292"/>
                  <a:pt x="354257" y="779813"/>
                  <a:pt x="341293" y="766849"/>
                </a:cubicBezTo>
                <a:cubicBezTo>
                  <a:pt x="347778" y="773328"/>
                  <a:pt x="386670" y="753886"/>
                  <a:pt x="386670" y="753886"/>
                </a:cubicBezTo>
                <a:cubicBezTo>
                  <a:pt x="393148" y="753886"/>
                  <a:pt x="399633" y="753886"/>
                  <a:pt x="406112" y="753886"/>
                </a:cubicBezTo>
                <a:cubicBezTo>
                  <a:pt x="432039" y="734437"/>
                  <a:pt x="445003" y="682581"/>
                  <a:pt x="483894" y="734437"/>
                </a:cubicBezTo>
                <a:cubicBezTo>
                  <a:pt x="483894" y="734437"/>
                  <a:pt x="509822" y="727958"/>
                  <a:pt x="509822" y="721473"/>
                </a:cubicBezTo>
                <a:cubicBezTo>
                  <a:pt x="522786" y="689067"/>
                  <a:pt x="555198" y="689067"/>
                  <a:pt x="574641" y="669618"/>
                </a:cubicBezTo>
                <a:cubicBezTo>
                  <a:pt x="594090" y="650175"/>
                  <a:pt x="607054" y="669618"/>
                  <a:pt x="626496" y="656654"/>
                </a:cubicBezTo>
                <a:cubicBezTo>
                  <a:pt x="645945" y="643690"/>
                  <a:pt x="671872" y="637211"/>
                  <a:pt x="684836" y="624248"/>
                </a:cubicBezTo>
                <a:cubicBezTo>
                  <a:pt x="749655" y="565907"/>
                  <a:pt x="807988" y="663139"/>
                  <a:pt x="756133" y="591835"/>
                </a:cubicBezTo>
                <a:cubicBezTo>
                  <a:pt x="795025" y="559429"/>
                  <a:pt x="814474" y="624248"/>
                  <a:pt x="859844" y="604799"/>
                </a:cubicBezTo>
                <a:cubicBezTo>
                  <a:pt x="814474" y="578871"/>
                  <a:pt x="801510" y="598320"/>
                  <a:pt x="957075" y="520538"/>
                </a:cubicBezTo>
                <a:cubicBezTo>
                  <a:pt x="970039" y="527016"/>
                  <a:pt x="931148" y="591835"/>
                  <a:pt x="995966" y="559429"/>
                </a:cubicBezTo>
                <a:cubicBezTo>
                  <a:pt x="989481" y="539980"/>
                  <a:pt x="983003" y="527016"/>
                  <a:pt x="976517" y="514052"/>
                </a:cubicBezTo>
                <a:cubicBezTo>
                  <a:pt x="983003" y="507574"/>
                  <a:pt x="1002445" y="481646"/>
                  <a:pt x="1034858" y="514052"/>
                </a:cubicBezTo>
                <a:cubicBezTo>
                  <a:pt x="1028372" y="514052"/>
                  <a:pt x="1093191" y="455719"/>
                  <a:pt x="1151532" y="481646"/>
                </a:cubicBezTo>
                <a:cubicBezTo>
                  <a:pt x="1145046" y="468683"/>
                  <a:pt x="1158010" y="572393"/>
                  <a:pt x="1164495" y="481646"/>
                </a:cubicBezTo>
                <a:cubicBezTo>
                  <a:pt x="1161253" y="484886"/>
                  <a:pt x="1166113" y="484886"/>
                  <a:pt x="1172595" y="484076"/>
                </a:cubicBezTo>
                <a:lnTo>
                  <a:pt x="1183302" y="482617"/>
                </a:lnTo>
                <a:lnTo>
                  <a:pt x="1177459" y="488125"/>
                </a:lnTo>
                <a:cubicBezTo>
                  <a:pt x="1190423" y="481646"/>
                  <a:pt x="1196901" y="481646"/>
                  <a:pt x="1190423" y="481646"/>
                </a:cubicBezTo>
                <a:lnTo>
                  <a:pt x="1183302" y="482617"/>
                </a:lnTo>
                <a:lnTo>
                  <a:pt x="1200018" y="466857"/>
                </a:lnTo>
                <a:cubicBezTo>
                  <a:pt x="1253719" y="429285"/>
                  <a:pt x="1311145" y="471113"/>
                  <a:pt x="1294133" y="488125"/>
                </a:cubicBezTo>
                <a:cubicBezTo>
                  <a:pt x="1298992" y="483266"/>
                  <a:pt x="1347607" y="492988"/>
                  <a:pt x="1352468" y="517295"/>
                </a:cubicBezTo>
                <a:lnTo>
                  <a:pt x="1344652" y="534881"/>
                </a:lnTo>
                <a:lnTo>
                  <a:pt x="1335859" y="543729"/>
                </a:lnTo>
                <a:cubicBezTo>
                  <a:pt x="1326137" y="553757"/>
                  <a:pt x="1334644" y="546465"/>
                  <a:pt x="1339503" y="546465"/>
                </a:cubicBezTo>
                <a:lnTo>
                  <a:pt x="1344652" y="534881"/>
                </a:lnTo>
                <a:lnTo>
                  <a:pt x="1352467" y="527016"/>
                </a:lnTo>
                <a:cubicBezTo>
                  <a:pt x="1358952" y="527016"/>
                  <a:pt x="1371916" y="527016"/>
                  <a:pt x="1384879" y="520538"/>
                </a:cubicBezTo>
                <a:cubicBezTo>
                  <a:pt x="1384879" y="481646"/>
                  <a:pt x="1352467" y="468683"/>
                  <a:pt x="1326539" y="449234"/>
                </a:cubicBezTo>
                <a:cubicBezTo>
                  <a:pt x="1384879" y="416828"/>
                  <a:pt x="1417285" y="390900"/>
                  <a:pt x="1462662" y="436270"/>
                </a:cubicBezTo>
                <a:cubicBezTo>
                  <a:pt x="1456177" y="377936"/>
                  <a:pt x="1443213" y="390900"/>
                  <a:pt x="1637669" y="377936"/>
                </a:cubicBezTo>
                <a:cubicBezTo>
                  <a:pt x="1715452" y="371451"/>
                  <a:pt x="1637669" y="332560"/>
                  <a:pt x="1760829" y="358487"/>
                </a:cubicBezTo>
                <a:cubicBezTo>
                  <a:pt x="1760829" y="352009"/>
                  <a:pt x="1760829" y="358487"/>
                  <a:pt x="1780271" y="358487"/>
                </a:cubicBezTo>
                <a:cubicBezTo>
                  <a:pt x="1780271" y="364973"/>
                  <a:pt x="1825647" y="332560"/>
                  <a:pt x="1793235" y="293669"/>
                </a:cubicBezTo>
                <a:cubicBezTo>
                  <a:pt x="1760829" y="345524"/>
                  <a:pt x="1773792" y="339045"/>
                  <a:pt x="1728416" y="300154"/>
                </a:cubicBezTo>
                <a:cubicBezTo>
                  <a:pt x="1741380" y="293669"/>
                  <a:pt x="1754343" y="287190"/>
                  <a:pt x="1754343" y="287190"/>
                </a:cubicBezTo>
                <a:cubicBezTo>
                  <a:pt x="1751102" y="275846"/>
                  <a:pt x="1753128" y="265718"/>
                  <a:pt x="1757686" y="256095"/>
                </a:cubicBezTo>
                <a:lnTo>
                  <a:pt x="1764420" y="245902"/>
                </a:lnTo>
                <a:lnTo>
                  <a:pt x="1765688" y="245056"/>
                </a:lnTo>
                <a:lnTo>
                  <a:pt x="1765196" y="244728"/>
                </a:lnTo>
                <a:lnTo>
                  <a:pt x="1776221" y="228040"/>
                </a:lnTo>
                <a:cubicBezTo>
                  <a:pt x="1789995" y="209404"/>
                  <a:pt x="1802959" y="189958"/>
                  <a:pt x="1793235" y="164031"/>
                </a:cubicBezTo>
                <a:cubicBezTo>
                  <a:pt x="1786756" y="170516"/>
                  <a:pt x="1793235" y="164031"/>
                  <a:pt x="1851575" y="131625"/>
                </a:cubicBezTo>
                <a:cubicBezTo>
                  <a:pt x="1845090" y="125140"/>
                  <a:pt x="1864539" y="170516"/>
                  <a:pt x="1922872" y="138103"/>
                </a:cubicBezTo>
                <a:cubicBezTo>
                  <a:pt x="1929358" y="131625"/>
                  <a:pt x="1942321" y="118661"/>
                  <a:pt x="1948800" y="118661"/>
                </a:cubicBezTo>
                <a:cubicBezTo>
                  <a:pt x="2026582" y="151067"/>
                  <a:pt x="2039546" y="92734"/>
                  <a:pt x="2208075" y="157552"/>
                </a:cubicBezTo>
                <a:cubicBezTo>
                  <a:pt x="2201596" y="151067"/>
                  <a:pt x="2201596" y="138103"/>
                  <a:pt x="2195111" y="131625"/>
                </a:cubicBezTo>
                <a:cubicBezTo>
                  <a:pt x="2195111" y="125140"/>
                  <a:pt x="2195111" y="118661"/>
                  <a:pt x="2195111" y="118661"/>
                </a:cubicBezTo>
                <a:cubicBezTo>
                  <a:pt x="2285858" y="47357"/>
                  <a:pt x="2311785" y="60321"/>
                  <a:pt x="2480314" y="79770"/>
                </a:cubicBezTo>
                <a:cubicBezTo>
                  <a:pt x="2473836" y="73285"/>
                  <a:pt x="2480314" y="79770"/>
                  <a:pt x="2486799" y="99212"/>
                </a:cubicBezTo>
                <a:cubicBezTo>
                  <a:pt x="2512727" y="73285"/>
                  <a:pt x="2532169" y="86248"/>
                  <a:pt x="2551618" y="112176"/>
                </a:cubicBezTo>
                <a:cubicBezTo>
                  <a:pt x="2564582" y="92734"/>
                  <a:pt x="2577546" y="79770"/>
                  <a:pt x="2584024" y="60321"/>
                </a:cubicBezTo>
                <a:cubicBezTo>
                  <a:pt x="2598611" y="70044"/>
                  <a:pt x="2627778" y="65182"/>
                  <a:pt x="2641450" y="81287"/>
                </a:cubicBezTo>
                <a:lnTo>
                  <a:pt x="2647794" y="102235"/>
                </a:lnTo>
                <a:lnTo>
                  <a:pt x="2645806" y="104988"/>
                </a:lnTo>
                <a:cubicBezTo>
                  <a:pt x="2643173" y="110559"/>
                  <a:pt x="2643983" y="112179"/>
                  <a:pt x="2648843" y="105697"/>
                </a:cubicBezTo>
                <a:lnTo>
                  <a:pt x="2647794" y="102235"/>
                </a:lnTo>
                <a:lnTo>
                  <a:pt x="2663429" y="80580"/>
                </a:lnTo>
                <a:cubicBezTo>
                  <a:pt x="2681254" y="61944"/>
                  <a:pt x="2710423" y="44118"/>
                  <a:pt x="2746075" y="60321"/>
                </a:cubicBezTo>
                <a:cubicBezTo>
                  <a:pt x="2765517" y="66806"/>
                  <a:pt x="2739589" y="47357"/>
                  <a:pt x="2856263" y="66806"/>
                </a:cubicBezTo>
                <a:cubicBezTo>
                  <a:pt x="2882191" y="27915"/>
                  <a:pt x="2869227" y="21430"/>
                  <a:pt x="2914604" y="105697"/>
                </a:cubicBezTo>
                <a:cubicBezTo>
                  <a:pt x="2927567" y="99212"/>
                  <a:pt x="2940531" y="92734"/>
                  <a:pt x="2959973" y="86248"/>
                </a:cubicBezTo>
                <a:cubicBezTo>
                  <a:pt x="2979422" y="86248"/>
                  <a:pt x="2966459" y="53842"/>
                  <a:pt x="3005350" y="53842"/>
                </a:cubicBezTo>
                <a:cubicBezTo>
                  <a:pt x="3063683" y="53842"/>
                  <a:pt x="3122024" y="27915"/>
                  <a:pt x="3186843" y="60321"/>
                </a:cubicBezTo>
                <a:cubicBezTo>
                  <a:pt x="3193321" y="60321"/>
                  <a:pt x="3685944" y="27915"/>
                  <a:pt x="3698908" y="21430"/>
                </a:cubicBezTo>
                <a:cubicBezTo>
                  <a:pt x="3737799" y="1987"/>
                  <a:pt x="3770212" y="1987"/>
                  <a:pt x="3802618" y="27915"/>
                </a:cubicBezTo>
                <a:cubicBezTo>
                  <a:pt x="3815582" y="40879"/>
                  <a:pt x="3835031" y="1987"/>
                  <a:pt x="3847995" y="34393"/>
                </a:cubicBezTo>
                <a:cubicBezTo>
                  <a:pt x="3854473" y="40879"/>
                  <a:pt x="3860958" y="53842"/>
                  <a:pt x="3860958" y="53842"/>
                </a:cubicBezTo>
                <a:cubicBezTo>
                  <a:pt x="3886886" y="40879"/>
                  <a:pt x="3925777" y="53842"/>
                  <a:pt x="3945219" y="21430"/>
                </a:cubicBezTo>
                <a:cubicBezTo>
                  <a:pt x="3941980" y="1984"/>
                  <a:pt x="3941980" y="-1257"/>
                  <a:pt x="3943601" y="364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885593-44D0-4C98-90E0-4A290C6BE4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1" y="1"/>
            <a:ext cx="6349999" cy="3280723"/>
          </a:xfrm>
          <a:custGeom>
            <a:avLst/>
            <a:gdLst>
              <a:gd name="connsiteX0" fmla="*/ 4005803 w 6349999"/>
              <a:gd name="connsiteY0" fmla="*/ 3200953 h 3280723"/>
              <a:gd name="connsiteX1" fmla="*/ 4012289 w 6349999"/>
              <a:gd name="connsiteY1" fmla="*/ 3207439 h 3280723"/>
              <a:gd name="connsiteX2" fmla="*/ 4005803 w 6349999"/>
              <a:gd name="connsiteY2" fmla="*/ 3200953 h 3280723"/>
              <a:gd name="connsiteX3" fmla="*/ 2458256 w 6349999"/>
              <a:gd name="connsiteY3" fmla="*/ 3198526 h 3280723"/>
              <a:gd name="connsiteX4" fmla="*/ 2456637 w 6349999"/>
              <a:gd name="connsiteY4" fmla="*/ 3200953 h 3280723"/>
              <a:gd name="connsiteX5" fmla="*/ 2450152 w 6349999"/>
              <a:gd name="connsiteY5" fmla="*/ 3220402 h 3280723"/>
              <a:gd name="connsiteX6" fmla="*/ 2458256 w 6349999"/>
              <a:gd name="connsiteY6" fmla="*/ 3198526 h 3280723"/>
              <a:gd name="connsiteX7" fmla="*/ 4005803 w 6349999"/>
              <a:gd name="connsiteY7" fmla="*/ 3175026 h 3280723"/>
              <a:gd name="connsiteX8" fmla="*/ 4005803 w 6349999"/>
              <a:gd name="connsiteY8" fmla="*/ 3181511 h 3280723"/>
              <a:gd name="connsiteX9" fmla="*/ 4005803 w 6349999"/>
              <a:gd name="connsiteY9" fmla="*/ 3175026 h 3280723"/>
              <a:gd name="connsiteX10" fmla="*/ 3506702 w 6349999"/>
              <a:gd name="connsiteY10" fmla="*/ 3175026 h 3280723"/>
              <a:gd name="connsiteX11" fmla="*/ 3506702 w 6349999"/>
              <a:gd name="connsiteY11" fmla="*/ 3181511 h 3280723"/>
              <a:gd name="connsiteX12" fmla="*/ 3506702 w 6349999"/>
              <a:gd name="connsiteY12" fmla="*/ 3175026 h 3280723"/>
              <a:gd name="connsiteX13" fmla="*/ 3763544 w 6349999"/>
              <a:gd name="connsiteY13" fmla="*/ 3170167 h 3280723"/>
              <a:gd name="connsiteX14" fmla="*/ 3759492 w 6349999"/>
              <a:gd name="connsiteY14" fmla="*/ 3175026 h 3280723"/>
              <a:gd name="connsiteX15" fmla="*/ 3772455 w 6349999"/>
              <a:gd name="connsiteY15" fmla="*/ 3175026 h 3280723"/>
              <a:gd name="connsiteX16" fmla="*/ 3763544 w 6349999"/>
              <a:gd name="connsiteY16" fmla="*/ 3170167 h 3280723"/>
              <a:gd name="connsiteX17" fmla="*/ 3850238 w 6349999"/>
              <a:gd name="connsiteY17" fmla="*/ 3149098 h 3280723"/>
              <a:gd name="connsiteX18" fmla="*/ 3843759 w 6349999"/>
              <a:gd name="connsiteY18" fmla="*/ 3168547 h 3280723"/>
              <a:gd name="connsiteX19" fmla="*/ 3850238 w 6349999"/>
              <a:gd name="connsiteY19" fmla="*/ 3149098 h 3280723"/>
              <a:gd name="connsiteX20" fmla="*/ 4031731 w 6349999"/>
              <a:gd name="connsiteY20" fmla="*/ 3142620 h 3280723"/>
              <a:gd name="connsiteX21" fmla="*/ 4031731 w 6349999"/>
              <a:gd name="connsiteY21" fmla="*/ 3155584 h 3280723"/>
              <a:gd name="connsiteX22" fmla="*/ 4031731 w 6349999"/>
              <a:gd name="connsiteY22" fmla="*/ 3142620 h 3280723"/>
              <a:gd name="connsiteX23" fmla="*/ 3629854 w 6349999"/>
              <a:gd name="connsiteY23" fmla="*/ 3142620 h 3280723"/>
              <a:gd name="connsiteX24" fmla="*/ 3636339 w 6349999"/>
              <a:gd name="connsiteY24" fmla="*/ 3187990 h 3280723"/>
              <a:gd name="connsiteX25" fmla="*/ 3629854 w 6349999"/>
              <a:gd name="connsiteY25" fmla="*/ 3142620 h 3280723"/>
              <a:gd name="connsiteX26" fmla="*/ 4462778 w 6349999"/>
              <a:gd name="connsiteY26" fmla="*/ 3105348 h 3280723"/>
              <a:gd name="connsiteX27" fmla="*/ 4459535 w 6349999"/>
              <a:gd name="connsiteY27" fmla="*/ 3110207 h 3280723"/>
              <a:gd name="connsiteX28" fmla="*/ 4466021 w 6349999"/>
              <a:gd name="connsiteY28" fmla="*/ 3110207 h 3280723"/>
              <a:gd name="connsiteX29" fmla="*/ 4462778 w 6349999"/>
              <a:gd name="connsiteY29" fmla="*/ 3105348 h 3280723"/>
              <a:gd name="connsiteX30" fmla="*/ 4556767 w 6349999"/>
              <a:gd name="connsiteY30" fmla="*/ 3090765 h 3280723"/>
              <a:gd name="connsiteX31" fmla="*/ 4563245 w 6349999"/>
              <a:gd name="connsiteY31" fmla="*/ 3090765 h 3280723"/>
              <a:gd name="connsiteX32" fmla="*/ 4556767 w 6349999"/>
              <a:gd name="connsiteY32" fmla="*/ 3110207 h 3280723"/>
              <a:gd name="connsiteX33" fmla="*/ 4556767 w 6349999"/>
              <a:gd name="connsiteY33" fmla="*/ 3090765 h 3280723"/>
              <a:gd name="connsiteX34" fmla="*/ 3928021 w 6349999"/>
              <a:gd name="connsiteY34" fmla="*/ 3077801 h 3280723"/>
              <a:gd name="connsiteX35" fmla="*/ 3921542 w 6349999"/>
              <a:gd name="connsiteY35" fmla="*/ 3084279 h 3280723"/>
              <a:gd name="connsiteX36" fmla="*/ 3928021 w 6349999"/>
              <a:gd name="connsiteY36" fmla="*/ 3077801 h 3280723"/>
              <a:gd name="connsiteX37" fmla="*/ 4080347 w 6349999"/>
              <a:gd name="connsiteY37" fmla="*/ 3072937 h 3280723"/>
              <a:gd name="connsiteX38" fmla="*/ 4077107 w 6349999"/>
              <a:gd name="connsiteY38" fmla="*/ 3077801 h 3280723"/>
              <a:gd name="connsiteX39" fmla="*/ 4083586 w 6349999"/>
              <a:gd name="connsiteY39" fmla="*/ 3077801 h 3280723"/>
              <a:gd name="connsiteX40" fmla="*/ 4080347 w 6349999"/>
              <a:gd name="connsiteY40" fmla="*/ 3072937 h 3280723"/>
              <a:gd name="connsiteX41" fmla="*/ 4589173 w 6349999"/>
              <a:gd name="connsiteY41" fmla="*/ 3032424 h 3280723"/>
              <a:gd name="connsiteX42" fmla="*/ 4589173 w 6349999"/>
              <a:gd name="connsiteY42" fmla="*/ 3038910 h 3280723"/>
              <a:gd name="connsiteX43" fmla="*/ 4584805 w 6349999"/>
              <a:gd name="connsiteY43" fmla="*/ 3035995 h 3280723"/>
              <a:gd name="connsiteX44" fmla="*/ 4585580 w 6349999"/>
              <a:gd name="connsiteY44" fmla="*/ 3034822 h 3280723"/>
              <a:gd name="connsiteX45" fmla="*/ 2405791 w 6349999"/>
              <a:gd name="connsiteY45" fmla="*/ 3020477 h 3280723"/>
              <a:gd name="connsiteX46" fmla="*/ 2411260 w 6349999"/>
              <a:gd name="connsiteY46" fmla="*/ 3025946 h 3280723"/>
              <a:gd name="connsiteX47" fmla="*/ 2405791 w 6349999"/>
              <a:gd name="connsiteY47" fmla="*/ 3020477 h 3280723"/>
              <a:gd name="connsiteX48" fmla="*/ 4421456 w 6349999"/>
              <a:gd name="connsiteY48" fmla="*/ 3015412 h 3280723"/>
              <a:gd name="connsiteX49" fmla="*/ 4427129 w 6349999"/>
              <a:gd name="connsiteY49" fmla="*/ 3038910 h 3280723"/>
              <a:gd name="connsiteX50" fmla="*/ 4440093 w 6349999"/>
              <a:gd name="connsiteY50" fmla="*/ 3025946 h 3280723"/>
              <a:gd name="connsiteX51" fmla="*/ 4421456 w 6349999"/>
              <a:gd name="connsiteY51" fmla="*/ 3015412 h 3280723"/>
              <a:gd name="connsiteX52" fmla="*/ 2561966 w 6349999"/>
              <a:gd name="connsiteY52" fmla="*/ 3002449 h 3280723"/>
              <a:gd name="connsiteX53" fmla="*/ 2547383 w 6349999"/>
              <a:gd name="connsiteY53" fmla="*/ 3006497 h 3280723"/>
              <a:gd name="connsiteX54" fmla="*/ 2566825 w 6349999"/>
              <a:gd name="connsiteY54" fmla="*/ 3012982 h 3280723"/>
              <a:gd name="connsiteX55" fmla="*/ 2561966 w 6349999"/>
              <a:gd name="connsiteY55" fmla="*/ 3002449 h 3280723"/>
              <a:gd name="connsiteX56" fmla="*/ 4498427 w 6349999"/>
              <a:gd name="connsiteY56" fmla="*/ 2980569 h 3280723"/>
              <a:gd name="connsiteX57" fmla="*/ 4478984 w 6349999"/>
              <a:gd name="connsiteY57" fmla="*/ 3012982 h 3280723"/>
              <a:gd name="connsiteX58" fmla="*/ 4498427 w 6349999"/>
              <a:gd name="connsiteY58" fmla="*/ 2980569 h 3280723"/>
              <a:gd name="connsiteX59" fmla="*/ 2391818 w 6349999"/>
              <a:gd name="connsiteY59" fmla="*/ 2922236 h 3280723"/>
              <a:gd name="connsiteX60" fmla="*/ 2385333 w 6349999"/>
              <a:gd name="connsiteY60" fmla="*/ 2941678 h 3280723"/>
              <a:gd name="connsiteX61" fmla="*/ 2391818 w 6349999"/>
              <a:gd name="connsiteY61" fmla="*/ 2922236 h 3280723"/>
              <a:gd name="connsiteX62" fmla="*/ 4602137 w 6349999"/>
              <a:gd name="connsiteY62" fmla="*/ 2857417 h 3280723"/>
              <a:gd name="connsiteX63" fmla="*/ 4608621 w 6349999"/>
              <a:gd name="connsiteY63" fmla="*/ 2863896 h 3280723"/>
              <a:gd name="connsiteX64" fmla="*/ 4602137 w 6349999"/>
              <a:gd name="connsiteY64" fmla="*/ 2857417 h 3280723"/>
              <a:gd name="connsiteX65" fmla="*/ 4713142 w 6349999"/>
              <a:gd name="connsiteY65" fmla="*/ 2844452 h 3280723"/>
              <a:gd name="connsiteX66" fmla="*/ 4712332 w 6349999"/>
              <a:gd name="connsiteY66" fmla="*/ 2863896 h 3280723"/>
              <a:gd name="connsiteX67" fmla="*/ 4718811 w 6349999"/>
              <a:gd name="connsiteY67" fmla="*/ 2844453 h 3280723"/>
              <a:gd name="connsiteX68" fmla="*/ 4713142 w 6349999"/>
              <a:gd name="connsiteY68" fmla="*/ 2844452 h 3280723"/>
              <a:gd name="connsiteX69" fmla="*/ 4874375 w 6349999"/>
              <a:gd name="connsiteY69" fmla="*/ 2799077 h 3280723"/>
              <a:gd name="connsiteX70" fmla="*/ 4867897 w 6349999"/>
              <a:gd name="connsiteY70" fmla="*/ 2818526 h 3280723"/>
              <a:gd name="connsiteX71" fmla="*/ 4880861 w 6349999"/>
              <a:gd name="connsiteY71" fmla="*/ 2818526 h 3280723"/>
              <a:gd name="connsiteX72" fmla="*/ 4874375 w 6349999"/>
              <a:gd name="connsiteY72" fmla="*/ 2799077 h 3280723"/>
              <a:gd name="connsiteX73" fmla="*/ 4718811 w 6349999"/>
              <a:gd name="connsiteY73" fmla="*/ 2786113 h 3280723"/>
              <a:gd name="connsiteX74" fmla="*/ 4718811 w 6349999"/>
              <a:gd name="connsiteY74" fmla="*/ 2792598 h 3280723"/>
              <a:gd name="connsiteX75" fmla="*/ 4718811 w 6349999"/>
              <a:gd name="connsiteY75" fmla="*/ 2786113 h 3280723"/>
              <a:gd name="connsiteX76" fmla="*/ 5328107 w 6349999"/>
              <a:gd name="connsiteY76" fmla="*/ 2727780 h 3280723"/>
              <a:gd name="connsiteX77" fmla="*/ 5315143 w 6349999"/>
              <a:gd name="connsiteY77" fmla="*/ 2734258 h 3280723"/>
              <a:gd name="connsiteX78" fmla="*/ 5328107 w 6349999"/>
              <a:gd name="connsiteY78" fmla="*/ 2727780 h 3280723"/>
              <a:gd name="connsiteX79" fmla="*/ 4757701 w 6349999"/>
              <a:gd name="connsiteY79" fmla="*/ 2721294 h 3280723"/>
              <a:gd name="connsiteX80" fmla="*/ 4764188 w 6349999"/>
              <a:gd name="connsiteY80" fmla="*/ 2727781 h 3280723"/>
              <a:gd name="connsiteX81" fmla="*/ 4766819 w 6349999"/>
              <a:gd name="connsiteY81" fmla="*/ 2732235 h 3280723"/>
              <a:gd name="connsiteX82" fmla="*/ 4765805 w 6349999"/>
              <a:gd name="connsiteY82" fmla="*/ 2729398 h 3280723"/>
              <a:gd name="connsiteX83" fmla="*/ 4764188 w 6349999"/>
              <a:gd name="connsiteY83" fmla="*/ 2727781 h 3280723"/>
              <a:gd name="connsiteX84" fmla="*/ 4764187 w 6349999"/>
              <a:gd name="connsiteY84" fmla="*/ 2727780 h 3280723"/>
              <a:gd name="connsiteX85" fmla="*/ 4757701 w 6349999"/>
              <a:gd name="connsiteY85" fmla="*/ 2721294 h 3280723"/>
              <a:gd name="connsiteX86" fmla="*/ 5133651 w 6349999"/>
              <a:gd name="connsiteY86" fmla="*/ 2695367 h 3280723"/>
              <a:gd name="connsiteX87" fmla="*/ 5127983 w 6349999"/>
              <a:gd name="connsiteY87" fmla="*/ 2696178 h 3280723"/>
              <a:gd name="connsiteX88" fmla="*/ 5127540 w 6349999"/>
              <a:gd name="connsiteY88" fmla="*/ 2699279 h 3280723"/>
              <a:gd name="connsiteX89" fmla="*/ 5113398 w 6349999"/>
              <a:gd name="connsiteY89" fmla="*/ 2708332 h 3280723"/>
              <a:gd name="connsiteX90" fmla="*/ 5127173 w 6349999"/>
              <a:gd name="connsiteY90" fmla="*/ 2701852 h 3280723"/>
              <a:gd name="connsiteX91" fmla="*/ 5127540 w 6349999"/>
              <a:gd name="connsiteY91" fmla="*/ 2699279 h 3280723"/>
              <a:gd name="connsiteX92" fmla="*/ 2693224 w 6349999"/>
              <a:gd name="connsiteY92" fmla="*/ 2645133 h 3280723"/>
              <a:gd name="connsiteX93" fmla="*/ 2689985 w 6349999"/>
              <a:gd name="connsiteY93" fmla="*/ 2649997 h 3280723"/>
              <a:gd name="connsiteX94" fmla="*/ 2696463 w 6349999"/>
              <a:gd name="connsiteY94" fmla="*/ 2649997 h 3280723"/>
              <a:gd name="connsiteX95" fmla="*/ 2693224 w 6349999"/>
              <a:gd name="connsiteY95" fmla="*/ 2645133 h 3280723"/>
              <a:gd name="connsiteX96" fmla="*/ 4655614 w 6349999"/>
              <a:gd name="connsiteY96" fmla="*/ 2609484 h 3280723"/>
              <a:gd name="connsiteX97" fmla="*/ 4653991 w 6349999"/>
              <a:gd name="connsiteY97" fmla="*/ 2611106 h 3280723"/>
              <a:gd name="connsiteX98" fmla="*/ 4647513 w 6349999"/>
              <a:gd name="connsiteY98" fmla="*/ 2617584 h 3280723"/>
              <a:gd name="connsiteX99" fmla="*/ 4655614 w 6349999"/>
              <a:gd name="connsiteY99" fmla="*/ 2609484 h 3280723"/>
              <a:gd name="connsiteX100" fmla="*/ 4867897 w 6349999"/>
              <a:gd name="connsiteY100" fmla="*/ 2604620 h 3280723"/>
              <a:gd name="connsiteX101" fmla="*/ 4867897 w 6349999"/>
              <a:gd name="connsiteY101" fmla="*/ 2604620 h 3280723"/>
              <a:gd name="connsiteX102" fmla="*/ 5571180 w 6349999"/>
              <a:gd name="connsiteY102" fmla="*/ 2572213 h 3280723"/>
              <a:gd name="connsiteX103" fmla="*/ 5561455 w 6349999"/>
              <a:gd name="connsiteY103" fmla="*/ 2578693 h 3280723"/>
              <a:gd name="connsiteX104" fmla="*/ 5580904 w 6349999"/>
              <a:gd name="connsiteY104" fmla="*/ 2585178 h 3280723"/>
              <a:gd name="connsiteX105" fmla="*/ 5571180 w 6349999"/>
              <a:gd name="connsiteY105" fmla="*/ 2572213 h 3280723"/>
              <a:gd name="connsiteX106" fmla="*/ 2433949 w 6349999"/>
              <a:gd name="connsiteY106" fmla="*/ 2556817 h 3280723"/>
              <a:gd name="connsiteX107" fmla="*/ 2424224 w 6349999"/>
              <a:gd name="connsiteY107" fmla="*/ 2565729 h 3280723"/>
              <a:gd name="connsiteX108" fmla="*/ 2443673 w 6349999"/>
              <a:gd name="connsiteY108" fmla="*/ 2572215 h 3280723"/>
              <a:gd name="connsiteX109" fmla="*/ 2433949 w 6349999"/>
              <a:gd name="connsiteY109" fmla="*/ 2556817 h 3280723"/>
              <a:gd name="connsiteX110" fmla="*/ 4712332 w 6349999"/>
              <a:gd name="connsiteY110" fmla="*/ 2552765 h 3280723"/>
              <a:gd name="connsiteX111" fmla="*/ 4705847 w 6349999"/>
              <a:gd name="connsiteY111" fmla="*/ 2578693 h 3280723"/>
              <a:gd name="connsiteX112" fmla="*/ 4718811 w 6349999"/>
              <a:gd name="connsiteY112" fmla="*/ 2559251 h 3280723"/>
              <a:gd name="connsiteX113" fmla="*/ 4712332 w 6349999"/>
              <a:gd name="connsiteY113" fmla="*/ 2552765 h 3280723"/>
              <a:gd name="connsiteX114" fmla="*/ 5133651 w 6349999"/>
              <a:gd name="connsiteY114" fmla="*/ 2546287 h 3280723"/>
              <a:gd name="connsiteX115" fmla="*/ 5127173 w 6349999"/>
              <a:gd name="connsiteY115" fmla="*/ 2565729 h 3280723"/>
              <a:gd name="connsiteX116" fmla="*/ 5133651 w 6349999"/>
              <a:gd name="connsiteY116" fmla="*/ 2546287 h 3280723"/>
              <a:gd name="connsiteX117" fmla="*/ 2463115 w 6349999"/>
              <a:gd name="connsiteY117" fmla="*/ 2546287 h 3280723"/>
              <a:gd name="connsiteX118" fmla="*/ 2463115 w 6349999"/>
              <a:gd name="connsiteY118" fmla="*/ 2559251 h 3280723"/>
              <a:gd name="connsiteX119" fmla="*/ 2463115 w 6349999"/>
              <a:gd name="connsiteY119" fmla="*/ 2546287 h 3280723"/>
              <a:gd name="connsiteX120" fmla="*/ 5455317 w 6349999"/>
              <a:gd name="connsiteY120" fmla="*/ 2543043 h 3280723"/>
              <a:gd name="connsiteX121" fmla="*/ 5451267 w 6349999"/>
              <a:gd name="connsiteY121" fmla="*/ 2552765 h 3280723"/>
              <a:gd name="connsiteX122" fmla="*/ 5464230 w 6349999"/>
              <a:gd name="connsiteY122" fmla="*/ 2552765 h 3280723"/>
              <a:gd name="connsiteX123" fmla="*/ 5455317 w 6349999"/>
              <a:gd name="connsiteY123" fmla="*/ 2543043 h 3280723"/>
              <a:gd name="connsiteX124" fmla="*/ 5389686 w 6349999"/>
              <a:gd name="connsiteY124" fmla="*/ 2541423 h 3280723"/>
              <a:gd name="connsiteX125" fmla="*/ 5386447 w 6349999"/>
              <a:gd name="connsiteY125" fmla="*/ 2546287 h 3280723"/>
              <a:gd name="connsiteX126" fmla="*/ 5392926 w 6349999"/>
              <a:gd name="connsiteY126" fmla="*/ 2546287 h 3280723"/>
              <a:gd name="connsiteX127" fmla="*/ 5389686 w 6349999"/>
              <a:gd name="connsiteY127" fmla="*/ 2541423 h 3280723"/>
              <a:gd name="connsiteX128" fmla="*/ 3043246 w 6349999"/>
              <a:gd name="connsiteY128" fmla="*/ 2528459 h 3280723"/>
              <a:gd name="connsiteX129" fmla="*/ 3040006 w 6349999"/>
              <a:gd name="connsiteY129" fmla="*/ 2533323 h 3280723"/>
              <a:gd name="connsiteX130" fmla="*/ 3046485 w 6349999"/>
              <a:gd name="connsiteY130" fmla="*/ 2533323 h 3280723"/>
              <a:gd name="connsiteX131" fmla="*/ 3043246 w 6349999"/>
              <a:gd name="connsiteY131" fmla="*/ 2528459 h 3280723"/>
              <a:gd name="connsiteX132" fmla="*/ 5350796 w 6349999"/>
              <a:gd name="connsiteY132" fmla="*/ 2515495 h 3280723"/>
              <a:gd name="connsiteX133" fmla="*/ 5347557 w 6349999"/>
              <a:gd name="connsiteY133" fmla="*/ 2520359 h 3280723"/>
              <a:gd name="connsiteX134" fmla="*/ 5354035 w 6349999"/>
              <a:gd name="connsiteY134" fmla="*/ 2520359 h 3280723"/>
              <a:gd name="connsiteX135" fmla="*/ 5350796 w 6349999"/>
              <a:gd name="connsiteY135" fmla="*/ 2515495 h 3280723"/>
              <a:gd name="connsiteX136" fmla="*/ 5435060 w 6349999"/>
              <a:gd name="connsiteY136" fmla="*/ 2502532 h 3280723"/>
              <a:gd name="connsiteX137" fmla="*/ 5431817 w 6349999"/>
              <a:gd name="connsiteY137" fmla="*/ 2507396 h 3280723"/>
              <a:gd name="connsiteX138" fmla="*/ 5438303 w 6349999"/>
              <a:gd name="connsiteY138" fmla="*/ 2507396 h 3280723"/>
              <a:gd name="connsiteX139" fmla="*/ 5435060 w 6349999"/>
              <a:gd name="connsiteY139" fmla="*/ 2502532 h 3280723"/>
              <a:gd name="connsiteX140" fmla="*/ 5561455 w 6349999"/>
              <a:gd name="connsiteY140" fmla="*/ 2500910 h 3280723"/>
              <a:gd name="connsiteX141" fmla="*/ 5561455 w 6349999"/>
              <a:gd name="connsiteY141" fmla="*/ 2513874 h 3280723"/>
              <a:gd name="connsiteX142" fmla="*/ 5561455 w 6349999"/>
              <a:gd name="connsiteY142" fmla="*/ 2500910 h 3280723"/>
              <a:gd name="connsiteX143" fmla="*/ 5159579 w 6349999"/>
              <a:gd name="connsiteY143" fmla="*/ 2481468 h 3280723"/>
              <a:gd name="connsiteX144" fmla="*/ 5146615 w 6349999"/>
              <a:gd name="connsiteY144" fmla="*/ 2494432 h 3280723"/>
              <a:gd name="connsiteX145" fmla="*/ 5159579 w 6349999"/>
              <a:gd name="connsiteY145" fmla="*/ 2481468 h 3280723"/>
              <a:gd name="connsiteX146" fmla="*/ 5353225 w 6349999"/>
              <a:gd name="connsiteY146" fmla="*/ 2458779 h 3280723"/>
              <a:gd name="connsiteX147" fmla="*/ 5341071 w 6349999"/>
              <a:gd name="connsiteY147" fmla="*/ 2468504 h 3280723"/>
              <a:gd name="connsiteX148" fmla="*/ 5347557 w 6349999"/>
              <a:gd name="connsiteY148" fmla="*/ 2481468 h 3280723"/>
              <a:gd name="connsiteX149" fmla="*/ 5360520 w 6349999"/>
              <a:gd name="connsiteY149" fmla="*/ 2468504 h 3280723"/>
              <a:gd name="connsiteX150" fmla="*/ 5353225 w 6349999"/>
              <a:gd name="connsiteY150" fmla="*/ 2458779 h 3280723"/>
              <a:gd name="connsiteX151" fmla="*/ 4926231 w 6349999"/>
              <a:gd name="connsiteY151" fmla="*/ 2436092 h 3280723"/>
              <a:gd name="connsiteX152" fmla="*/ 4919752 w 6349999"/>
              <a:gd name="connsiteY152" fmla="*/ 2455541 h 3280723"/>
              <a:gd name="connsiteX153" fmla="*/ 4932716 w 6349999"/>
              <a:gd name="connsiteY153" fmla="*/ 2449055 h 3280723"/>
              <a:gd name="connsiteX154" fmla="*/ 4926231 w 6349999"/>
              <a:gd name="connsiteY154" fmla="*/ 2436092 h 3280723"/>
              <a:gd name="connsiteX155" fmla="*/ 5875018 w 6349999"/>
              <a:gd name="connsiteY155" fmla="*/ 2431233 h 3280723"/>
              <a:gd name="connsiteX156" fmla="*/ 5866107 w 6349999"/>
              <a:gd name="connsiteY156" fmla="*/ 2436092 h 3280723"/>
              <a:gd name="connsiteX157" fmla="*/ 5879071 w 6349999"/>
              <a:gd name="connsiteY157" fmla="*/ 2436092 h 3280723"/>
              <a:gd name="connsiteX158" fmla="*/ 5875018 w 6349999"/>
              <a:gd name="connsiteY158" fmla="*/ 2431233 h 3280723"/>
              <a:gd name="connsiteX159" fmla="*/ 5729984 w 6349999"/>
              <a:gd name="connsiteY159" fmla="*/ 2429613 h 3280723"/>
              <a:gd name="connsiteX160" fmla="*/ 5729984 w 6349999"/>
              <a:gd name="connsiteY160" fmla="*/ 2436092 h 3280723"/>
              <a:gd name="connsiteX161" fmla="*/ 5729984 w 6349999"/>
              <a:gd name="connsiteY161" fmla="*/ 2429613 h 3280723"/>
              <a:gd name="connsiteX162" fmla="*/ 5224397 w 6349999"/>
              <a:gd name="connsiteY162" fmla="*/ 2429613 h 3280723"/>
              <a:gd name="connsiteX163" fmla="*/ 5225208 w 6349999"/>
              <a:gd name="connsiteY163" fmla="*/ 2435282 h 3280723"/>
              <a:gd name="connsiteX164" fmla="*/ 5228506 w 6349999"/>
              <a:gd name="connsiteY164" fmla="*/ 2435752 h 3280723"/>
              <a:gd name="connsiteX165" fmla="*/ 5231314 w 6349999"/>
              <a:gd name="connsiteY165" fmla="*/ 2439947 h 3280723"/>
              <a:gd name="connsiteX166" fmla="*/ 5232605 w 6349999"/>
              <a:gd name="connsiteY166" fmla="*/ 2451488 h 3280723"/>
              <a:gd name="connsiteX167" fmla="*/ 5233616 w 6349999"/>
              <a:gd name="connsiteY167" fmla="*/ 2443386 h 3280723"/>
              <a:gd name="connsiteX168" fmla="*/ 5231314 w 6349999"/>
              <a:gd name="connsiteY168" fmla="*/ 2439947 h 3280723"/>
              <a:gd name="connsiteX169" fmla="*/ 5230883 w 6349999"/>
              <a:gd name="connsiteY169" fmla="*/ 2436092 h 3280723"/>
              <a:gd name="connsiteX170" fmla="*/ 5228506 w 6349999"/>
              <a:gd name="connsiteY170" fmla="*/ 2435752 h 3280723"/>
              <a:gd name="connsiteX171" fmla="*/ 6167463 w 6349999"/>
              <a:gd name="connsiteY171" fmla="*/ 2422650 h 3280723"/>
              <a:gd name="connsiteX172" fmla="*/ 6168437 w 6349999"/>
              <a:gd name="connsiteY172" fmla="*/ 2425851 h 3280723"/>
              <a:gd name="connsiteX173" fmla="*/ 6164273 w 6349999"/>
              <a:gd name="connsiteY173" fmla="*/ 2423128 h 3280723"/>
              <a:gd name="connsiteX174" fmla="*/ 5960092 w 6349999"/>
              <a:gd name="connsiteY174" fmla="*/ 2405305 h 3280723"/>
              <a:gd name="connsiteX175" fmla="*/ 5956853 w 6349999"/>
              <a:gd name="connsiteY175" fmla="*/ 2410164 h 3280723"/>
              <a:gd name="connsiteX176" fmla="*/ 5963331 w 6349999"/>
              <a:gd name="connsiteY176" fmla="*/ 2410164 h 3280723"/>
              <a:gd name="connsiteX177" fmla="*/ 5960092 w 6349999"/>
              <a:gd name="connsiteY177" fmla="*/ 2405305 h 3280723"/>
              <a:gd name="connsiteX178" fmla="*/ 6015187 w 6349999"/>
              <a:gd name="connsiteY178" fmla="*/ 2390722 h 3280723"/>
              <a:gd name="connsiteX179" fmla="*/ 6021672 w 6349999"/>
              <a:gd name="connsiteY179" fmla="*/ 2410164 h 3280723"/>
              <a:gd name="connsiteX180" fmla="*/ 6015187 w 6349999"/>
              <a:gd name="connsiteY180" fmla="*/ 2390722 h 3280723"/>
              <a:gd name="connsiteX181" fmla="*/ 6095402 w 6349999"/>
              <a:gd name="connsiteY181" fmla="*/ 2346967 h 3280723"/>
              <a:gd name="connsiteX182" fmla="*/ 6086491 w 6349999"/>
              <a:gd name="connsiteY182" fmla="*/ 2351831 h 3280723"/>
              <a:gd name="connsiteX183" fmla="*/ 6099455 w 6349999"/>
              <a:gd name="connsiteY183" fmla="*/ 2351831 h 3280723"/>
              <a:gd name="connsiteX184" fmla="*/ 6095402 w 6349999"/>
              <a:gd name="connsiteY184" fmla="*/ 2346967 h 3280723"/>
              <a:gd name="connsiteX185" fmla="*/ 6193946 w 6349999"/>
              <a:gd name="connsiteY185" fmla="*/ 2309089 h 3280723"/>
              <a:gd name="connsiteX186" fmla="*/ 6196679 w 6349999"/>
              <a:gd name="connsiteY186" fmla="*/ 2358309 h 3280723"/>
              <a:gd name="connsiteX187" fmla="*/ 6196679 w 6349999"/>
              <a:gd name="connsiteY187" fmla="*/ 2312939 h 3280723"/>
              <a:gd name="connsiteX188" fmla="*/ 6193946 w 6349999"/>
              <a:gd name="connsiteY188" fmla="*/ 2309089 h 3280723"/>
              <a:gd name="connsiteX189" fmla="*/ 1261540 w 6349999"/>
              <a:gd name="connsiteY189" fmla="*/ 2285390 h 3280723"/>
              <a:gd name="connsiteX190" fmla="*/ 1244522 w 6349999"/>
              <a:gd name="connsiteY190" fmla="*/ 2287012 h 3280723"/>
              <a:gd name="connsiteX191" fmla="*/ 1263971 w 6349999"/>
              <a:gd name="connsiteY191" fmla="*/ 2293490 h 3280723"/>
              <a:gd name="connsiteX192" fmla="*/ 1261540 w 6349999"/>
              <a:gd name="connsiteY192" fmla="*/ 2285390 h 3280723"/>
              <a:gd name="connsiteX193" fmla="*/ 5997364 w 6349999"/>
              <a:gd name="connsiteY193" fmla="*/ 2272425 h 3280723"/>
              <a:gd name="connsiteX194" fmla="*/ 5995745 w 6349999"/>
              <a:gd name="connsiteY194" fmla="*/ 2274048 h 3280723"/>
              <a:gd name="connsiteX195" fmla="*/ 5989259 w 6349999"/>
              <a:gd name="connsiteY195" fmla="*/ 2299976 h 3280723"/>
              <a:gd name="connsiteX196" fmla="*/ 5997364 w 6349999"/>
              <a:gd name="connsiteY196" fmla="*/ 2272425 h 3280723"/>
              <a:gd name="connsiteX197" fmla="*/ 1318255 w 6349999"/>
              <a:gd name="connsiteY197" fmla="*/ 2201937 h 3280723"/>
              <a:gd name="connsiteX198" fmla="*/ 1302862 w 6349999"/>
              <a:gd name="connsiteY198" fmla="*/ 2228672 h 3280723"/>
              <a:gd name="connsiteX199" fmla="*/ 1328789 w 6349999"/>
              <a:gd name="connsiteY199" fmla="*/ 2209229 h 3280723"/>
              <a:gd name="connsiteX200" fmla="*/ 1318255 w 6349999"/>
              <a:gd name="connsiteY200" fmla="*/ 2201937 h 3280723"/>
              <a:gd name="connsiteX201" fmla="*/ 6041115 w 6349999"/>
              <a:gd name="connsiteY201" fmla="*/ 2092556 h 3280723"/>
              <a:gd name="connsiteX202" fmla="*/ 6047599 w 6349999"/>
              <a:gd name="connsiteY202" fmla="*/ 2118483 h 3280723"/>
              <a:gd name="connsiteX203" fmla="*/ 6041115 w 6349999"/>
              <a:gd name="connsiteY203" fmla="*/ 2092556 h 3280723"/>
              <a:gd name="connsiteX204" fmla="*/ 6067042 w 6349999"/>
              <a:gd name="connsiteY204" fmla="*/ 2086070 h 3280723"/>
              <a:gd name="connsiteX205" fmla="*/ 6118897 w 6349999"/>
              <a:gd name="connsiteY205" fmla="*/ 2163853 h 3280723"/>
              <a:gd name="connsiteX206" fmla="*/ 6067042 w 6349999"/>
              <a:gd name="connsiteY206" fmla="*/ 2086070 h 3280723"/>
              <a:gd name="connsiteX207" fmla="*/ 1246144 w 6349999"/>
              <a:gd name="connsiteY207" fmla="*/ 2044751 h 3280723"/>
              <a:gd name="connsiteX208" fmla="*/ 1244522 w 6349999"/>
              <a:gd name="connsiteY208" fmla="*/ 2047179 h 3280723"/>
              <a:gd name="connsiteX209" fmla="*/ 1238043 w 6349999"/>
              <a:gd name="connsiteY209" fmla="*/ 2066628 h 3280723"/>
              <a:gd name="connsiteX210" fmla="*/ 1246144 w 6349999"/>
              <a:gd name="connsiteY210" fmla="*/ 2044751 h 3280723"/>
              <a:gd name="connsiteX211" fmla="*/ 6151309 w 6349999"/>
              <a:gd name="connsiteY211" fmla="*/ 2021251 h 3280723"/>
              <a:gd name="connsiteX212" fmla="*/ 6123762 w 6349999"/>
              <a:gd name="connsiteY212" fmla="*/ 2044749 h 3280723"/>
              <a:gd name="connsiteX213" fmla="*/ 6125337 w 6349999"/>
              <a:gd name="connsiteY213" fmla="*/ 2072319 h 3280723"/>
              <a:gd name="connsiteX214" fmla="*/ 6124344 w 6349999"/>
              <a:gd name="connsiteY214" fmla="*/ 2072839 h 3280723"/>
              <a:gd name="connsiteX215" fmla="*/ 6100264 w 6349999"/>
              <a:gd name="connsiteY215" fmla="*/ 2066626 h 3280723"/>
              <a:gd name="connsiteX216" fmla="*/ 6099455 w 6349999"/>
              <a:gd name="connsiteY216" fmla="*/ 2079592 h 3280723"/>
              <a:gd name="connsiteX217" fmla="*/ 6116671 w 6349999"/>
              <a:gd name="connsiteY217" fmla="*/ 2076855 h 3280723"/>
              <a:gd name="connsiteX218" fmla="*/ 6124344 w 6349999"/>
              <a:gd name="connsiteY218" fmla="*/ 2072839 h 3280723"/>
              <a:gd name="connsiteX219" fmla="*/ 6125382 w 6349999"/>
              <a:gd name="connsiteY219" fmla="*/ 2073106 h 3280723"/>
              <a:gd name="connsiteX220" fmla="*/ 6125337 w 6349999"/>
              <a:gd name="connsiteY220" fmla="*/ 2072319 h 3280723"/>
              <a:gd name="connsiteX221" fmla="*/ 6125380 w 6349999"/>
              <a:gd name="connsiteY221" fmla="*/ 2072296 h 3280723"/>
              <a:gd name="connsiteX222" fmla="*/ 6151309 w 6349999"/>
              <a:gd name="connsiteY222" fmla="*/ 2021251 h 3280723"/>
              <a:gd name="connsiteX223" fmla="*/ 1319876 w 6349999"/>
              <a:gd name="connsiteY223" fmla="*/ 1984791 h 3280723"/>
              <a:gd name="connsiteX224" fmla="*/ 1315826 w 6349999"/>
              <a:gd name="connsiteY224" fmla="*/ 1995324 h 3280723"/>
              <a:gd name="connsiteX225" fmla="*/ 1328789 w 6349999"/>
              <a:gd name="connsiteY225" fmla="*/ 1988845 h 3280723"/>
              <a:gd name="connsiteX226" fmla="*/ 1319876 w 6349999"/>
              <a:gd name="connsiteY226" fmla="*/ 1984791 h 3280723"/>
              <a:gd name="connsiteX227" fmla="*/ 1251007 w 6349999"/>
              <a:gd name="connsiteY227" fmla="*/ 1917541 h 3280723"/>
              <a:gd name="connsiteX228" fmla="*/ 1251007 w 6349999"/>
              <a:gd name="connsiteY228" fmla="*/ 1924027 h 3280723"/>
              <a:gd name="connsiteX229" fmla="*/ 1251007 w 6349999"/>
              <a:gd name="connsiteY229" fmla="*/ 1917541 h 3280723"/>
              <a:gd name="connsiteX230" fmla="*/ 1232370 w 6349999"/>
              <a:gd name="connsiteY230" fmla="*/ 1634771 h 3280723"/>
              <a:gd name="connsiteX231" fmla="*/ 1230851 w 6349999"/>
              <a:gd name="connsiteY231" fmla="*/ 1639126 h 3280723"/>
              <a:gd name="connsiteX232" fmla="*/ 1241104 w 6349999"/>
              <a:gd name="connsiteY232" fmla="*/ 1643758 h 3280723"/>
              <a:gd name="connsiteX233" fmla="*/ 1244522 w 6349999"/>
              <a:gd name="connsiteY233" fmla="*/ 1658266 h 3280723"/>
              <a:gd name="connsiteX234" fmla="*/ 1244522 w 6349999"/>
              <a:gd name="connsiteY234" fmla="*/ 1655533 h 3280723"/>
              <a:gd name="connsiteX235" fmla="*/ 1244522 w 6349999"/>
              <a:gd name="connsiteY235" fmla="*/ 1645303 h 3280723"/>
              <a:gd name="connsiteX236" fmla="*/ 1241104 w 6349999"/>
              <a:gd name="connsiteY236" fmla="*/ 1643758 h 3280723"/>
              <a:gd name="connsiteX237" fmla="*/ 1239965 w 6349999"/>
              <a:gd name="connsiteY237" fmla="*/ 1638922 h 3280723"/>
              <a:gd name="connsiteX238" fmla="*/ 1232370 w 6349999"/>
              <a:gd name="connsiteY238" fmla="*/ 1634771 h 3280723"/>
              <a:gd name="connsiteX239" fmla="*/ 1238043 w 6349999"/>
              <a:gd name="connsiteY239" fmla="*/ 1457331 h 3280723"/>
              <a:gd name="connsiteX240" fmla="*/ 1238043 w 6349999"/>
              <a:gd name="connsiteY240" fmla="*/ 1470295 h 3280723"/>
              <a:gd name="connsiteX241" fmla="*/ 1238043 w 6349999"/>
              <a:gd name="connsiteY241" fmla="*/ 1457331 h 3280723"/>
              <a:gd name="connsiteX242" fmla="*/ 1406572 w 6349999"/>
              <a:gd name="connsiteY242" fmla="*/ 1262875 h 3280723"/>
              <a:gd name="connsiteX243" fmla="*/ 1413051 w 6349999"/>
              <a:gd name="connsiteY243" fmla="*/ 1262875 h 3280723"/>
              <a:gd name="connsiteX244" fmla="*/ 1406572 w 6349999"/>
              <a:gd name="connsiteY244" fmla="*/ 1262875 h 3280723"/>
              <a:gd name="connsiteX245" fmla="*/ 1328789 w 6349999"/>
              <a:gd name="connsiteY245" fmla="*/ 1126752 h 3280723"/>
              <a:gd name="connsiteX246" fmla="*/ 1319874 w 6349999"/>
              <a:gd name="connsiteY246" fmla="*/ 1127563 h 3280723"/>
              <a:gd name="connsiteX247" fmla="*/ 1330210 w 6349999"/>
              <a:gd name="connsiteY247" fmla="*/ 1131373 h 3280723"/>
              <a:gd name="connsiteX248" fmla="*/ 1332029 w 6349999"/>
              <a:gd name="connsiteY248" fmla="*/ 1137286 h 3280723"/>
              <a:gd name="connsiteX249" fmla="*/ 1335268 w 6349999"/>
              <a:gd name="connsiteY249" fmla="*/ 1133237 h 3280723"/>
              <a:gd name="connsiteX250" fmla="*/ 1330210 w 6349999"/>
              <a:gd name="connsiteY250" fmla="*/ 1131373 h 3280723"/>
              <a:gd name="connsiteX251" fmla="*/ 784311 w 6349999"/>
              <a:gd name="connsiteY251" fmla="*/ 1010078 h 3280723"/>
              <a:gd name="connsiteX252" fmla="*/ 785930 w 6349999"/>
              <a:gd name="connsiteY252" fmla="*/ 1013321 h 3280723"/>
              <a:gd name="connsiteX253" fmla="*/ 787264 w 6349999"/>
              <a:gd name="connsiteY253" fmla="*/ 1013379 h 3280723"/>
              <a:gd name="connsiteX254" fmla="*/ 798085 w 6349999"/>
              <a:gd name="connsiteY254" fmla="*/ 1025476 h 3280723"/>
              <a:gd name="connsiteX255" fmla="*/ 816717 w 6349999"/>
              <a:gd name="connsiteY255" fmla="*/ 1016564 h 3280723"/>
              <a:gd name="connsiteX256" fmla="*/ 795247 w 6349999"/>
              <a:gd name="connsiteY256" fmla="*/ 1013726 h 3280723"/>
              <a:gd name="connsiteX257" fmla="*/ 787264 w 6349999"/>
              <a:gd name="connsiteY257" fmla="*/ 1013379 h 3280723"/>
              <a:gd name="connsiteX258" fmla="*/ 1108405 w 6349999"/>
              <a:gd name="connsiteY258" fmla="*/ 1003600 h 3280723"/>
              <a:gd name="connsiteX259" fmla="*/ 1101920 w 6349999"/>
              <a:gd name="connsiteY259" fmla="*/ 1010078 h 3280723"/>
              <a:gd name="connsiteX260" fmla="*/ 1114884 w 6349999"/>
              <a:gd name="connsiteY260" fmla="*/ 1016564 h 3280723"/>
              <a:gd name="connsiteX261" fmla="*/ 1108405 w 6349999"/>
              <a:gd name="connsiteY261" fmla="*/ 1003600 h 3280723"/>
              <a:gd name="connsiteX262" fmla="*/ 978768 w 6349999"/>
              <a:gd name="connsiteY262" fmla="*/ 1003600 h 3280723"/>
              <a:gd name="connsiteX263" fmla="*/ 978768 w 6349999"/>
              <a:gd name="connsiteY263" fmla="*/ 1010078 h 3280723"/>
              <a:gd name="connsiteX264" fmla="*/ 978768 w 6349999"/>
              <a:gd name="connsiteY264" fmla="*/ 1003600 h 3280723"/>
              <a:gd name="connsiteX265" fmla="*/ 343543 w 6349999"/>
              <a:gd name="connsiteY265" fmla="*/ 1003600 h 3280723"/>
              <a:gd name="connsiteX266" fmla="*/ 337058 w 6349999"/>
              <a:gd name="connsiteY266" fmla="*/ 1010078 h 3280723"/>
              <a:gd name="connsiteX267" fmla="*/ 343543 w 6349999"/>
              <a:gd name="connsiteY267" fmla="*/ 1016564 h 3280723"/>
              <a:gd name="connsiteX268" fmla="*/ 343543 w 6349999"/>
              <a:gd name="connsiteY268" fmla="*/ 1003600 h 3280723"/>
              <a:gd name="connsiteX269" fmla="*/ 5237361 w 6349999"/>
              <a:gd name="connsiteY269" fmla="*/ 990636 h 3280723"/>
              <a:gd name="connsiteX270" fmla="*/ 5243846 w 6349999"/>
              <a:gd name="connsiteY270" fmla="*/ 997115 h 3280723"/>
              <a:gd name="connsiteX271" fmla="*/ 5237361 w 6349999"/>
              <a:gd name="connsiteY271" fmla="*/ 990636 h 3280723"/>
              <a:gd name="connsiteX272" fmla="*/ 5956853 w 6349999"/>
              <a:gd name="connsiteY272" fmla="*/ 867477 h 3280723"/>
              <a:gd name="connsiteX273" fmla="*/ 5956853 w 6349999"/>
              <a:gd name="connsiteY273" fmla="*/ 880441 h 3280723"/>
              <a:gd name="connsiteX274" fmla="*/ 5956853 w 6349999"/>
              <a:gd name="connsiteY274" fmla="*/ 867477 h 3280723"/>
              <a:gd name="connsiteX275" fmla="*/ 219274 w 6349999"/>
              <a:gd name="connsiteY275" fmla="*/ 827069 h 3280723"/>
              <a:gd name="connsiteX276" fmla="*/ 213906 w 6349999"/>
              <a:gd name="connsiteY276" fmla="*/ 835071 h 3280723"/>
              <a:gd name="connsiteX277" fmla="*/ 207420 w 6349999"/>
              <a:gd name="connsiteY277" fmla="*/ 848035 h 3280723"/>
              <a:gd name="connsiteX278" fmla="*/ 219274 w 6349999"/>
              <a:gd name="connsiteY278" fmla="*/ 827069 h 3280723"/>
              <a:gd name="connsiteX279" fmla="*/ 136123 w 6349999"/>
              <a:gd name="connsiteY279" fmla="*/ 783216 h 3280723"/>
              <a:gd name="connsiteX280" fmla="*/ 142602 w 6349999"/>
              <a:gd name="connsiteY280" fmla="*/ 783216 h 3280723"/>
              <a:gd name="connsiteX281" fmla="*/ 136123 w 6349999"/>
              <a:gd name="connsiteY281" fmla="*/ 783216 h 3280723"/>
              <a:gd name="connsiteX282" fmla="*/ 249555 w 6349999"/>
              <a:gd name="connsiteY282" fmla="*/ 758908 h 3280723"/>
              <a:gd name="connsiteX283" fmla="*/ 246312 w 6349999"/>
              <a:gd name="connsiteY283" fmla="*/ 763767 h 3280723"/>
              <a:gd name="connsiteX284" fmla="*/ 252797 w 6349999"/>
              <a:gd name="connsiteY284" fmla="*/ 763767 h 3280723"/>
              <a:gd name="connsiteX285" fmla="*/ 249555 w 6349999"/>
              <a:gd name="connsiteY285" fmla="*/ 758908 h 3280723"/>
              <a:gd name="connsiteX286" fmla="*/ 191218 w 6349999"/>
              <a:gd name="connsiteY286" fmla="*/ 729739 h 3280723"/>
              <a:gd name="connsiteX287" fmla="*/ 197294 w 6349999"/>
              <a:gd name="connsiteY287" fmla="*/ 740676 h 3280723"/>
              <a:gd name="connsiteX288" fmla="*/ 200942 w 6349999"/>
              <a:gd name="connsiteY288" fmla="*/ 744324 h 3280723"/>
              <a:gd name="connsiteX289" fmla="*/ 200942 w 6349999"/>
              <a:gd name="connsiteY289" fmla="*/ 744325 h 3280723"/>
              <a:gd name="connsiteX290" fmla="*/ 200943 w 6349999"/>
              <a:gd name="connsiteY290" fmla="*/ 744325 h 3280723"/>
              <a:gd name="connsiteX291" fmla="*/ 220384 w 6349999"/>
              <a:gd name="connsiteY291" fmla="*/ 763767 h 3280723"/>
              <a:gd name="connsiteX292" fmla="*/ 225248 w 6349999"/>
              <a:gd name="connsiteY292" fmla="*/ 754046 h 3280723"/>
              <a:gd name="connsiteX293" fmla="*/ 200943 w 6349999"/>
              <a:gd name="connsiteY293" fmla="*/ 744325 h 3280723"/>
              <a:gd name="connsiteX294" fmla="*/ 200942 w 6349999"/>
              <a:gd name="connsiteY294" fmla="*/ 744324 h 3280723"/>
              <a:gd name="connsiteX295" fmla="*/ 194864 w 6349999"/>
              <a:gd name="connsiteY295" fmla="*/ 730955 h 3280723"/>
              <a:gd name="connsiteX296" fmla="*/ 191218 w 6349999"/>
              <a:gd name="connsiteY296" fmla="*/ 729739 h 3280723"/>
              <a:gd name="connsiteX297" fmla="*/ 1621282 w 6349999"/>
              <a:gd name="connsiteY297" fmla="*/ 661678 h 3280723"/>
              <a:gd name="connsiteX298" fmla="*/ 1620471 w 6349999"/>
              <a:gd name="connsiteY298" fmla="*/ 666542 h 3280723"/>
              <a:gd name="connsiteX299" fmla="*/ 1626956 w 6349999"/>
              <a:gd name="connsiteY299" fmla="*/ 666542 h 3280723"/>
              <a:gd name="connsiteX300" fmla="*/ 1621282 w 6349999"/>
              <a:gd name="connsiteY300" fmla="*/ 661678 h 3280723"/>
              <a:gd name="connsiteX301" fmla="*/ 139363 w 6349999"/>
              <a:gd name="connsiteY301" fmla="*/ 331104 h 3280723"/>
              <a:gd name="connsiteX302" fmla="*/ 136123 w 6349999"/>
              <a:gd name="connsiteY302" fmla="*/ 335963 h 3280723"/>
              <a:gd name="connsiteX303" fmla="*/ 142602 w 6349999"/>
              <a:gd name="connsiteY303" fmla="*/ 335963 h 3280723"/>
              <a:gd name="connsiteX304" fmla="*/ 139363 w 6349999"/>
              <a:gd name="connsiteY304" fmla="*/ 331104 h 3280723"/>
              <a:gd name="connsiteX305" fmla="*/ 77783 w 6349999"/>
              <a:gd name="connsiteY305" fmla="*/ 290593 h 3280723"/>
              <a:gd name="connsiteX306" fmla="*/ 84268 w 6349999"/>
              <a:gd name="connsiteY306" fmla="*/ 310036 h 3280723"/>
              <a:gd name="connsiteX307" fmla="*/ 77783 w 6349999"/>
              <a:gd name="connsiteY307" fmla="*/ 290593 h 3280723"/>
              <a:gd name="connsiteX308" fmla="*/ 90747 w 6349999"/>
              <a:gd name="connsiteY308" fmla="*/ 115579 h 3280723"/>
              <a:gd name="connsiteX309" fmla="*/ 90748 w 6349999"/>
              <a:gd name="connsiteY309" fmla="*/ 115581 h 3280723"/>
              <a:gd name="connsiteX310" fmla="*/ 89938 w 6349999"/>
              <a:gd name="connsiteY310" fmla="*/ 116391 h 3280723"/>
              <a:gd name="connsiteX311" fmla="*/ 90747 w 6349999"/>
              <a:gd name="connsiteY311" fmla="*/ 115579 h 3280723"/>
              <a:gd name="connsiteX312" fmla="*/ 110196 w 6349999"/>
              <a:gd name="connsiteY312" fmla="*/ 18354 h 3280723"/>
              <a:gd name="connsiteX313" fmla="*/ 110196 w 6349999"/>
              <a:gd name="connsiteY313" fmla="*/ 24833 h 3280723"/>
              <a:gd name="connsiteX314" fmla="*/ 110196 w 6349999"/>
              <a:gd name="connsiteY314" fmla="*/ 18354 h 3280723"/>
              <a:gd name="connsiteX315" fmla="*/ 95955 w 6349999"/>
              <a:gd name="connsiteY315" fmla="*/ 0 h 3280723"/>
              <a:gd name="connsiteX316" fmla="*/ 6349999 w 6349999"/>
              <a:gd name="connsiteY316" fmla="*/ 0 h 3280723"/>
              <a:gd name="connsiteX317" fmla="*/ 6349999 w 6349999"/>
              <a:gd name="connsiteY317" fmla="*/ 1984271 h 3280723"/>
              <a:gd name="connsiteX318" fmla="*/ 6322471 w 6349999"/>
              <a:gd name="connsiteY318" fmla="*/ 1987728 h 3280723"/>
              <a:gd name="connsiteX319" fmla="*/ 6196679 w 6349999"/>
              <a:gd name="connsiteY319" fmla="*/ 2034215 h 3280723"/>
              <a:gd name="connsiteX320" fmla="*/ 6190201 w 6349999"/>
              <a:gd name="connsiteY320" fmla="*/ 2086070 h 3280723"/>
              <a:gd name="connsiteX321" fmla="*/ 6229093 w 6349999"/>
              <a:gd name="connsiteY321" fmla="*/ 2150889 h 3280723"/>
              <a:gd name="connsiteX322" fmla="*/ 6194452 w 6349999"/>
              <a:gd name="connsiteY322" fmla="*/ 2263006 h 3280723"/>
              <a:gd name="connsiteX323" fmla="*/ 6197356 w 6349999"/>
              <a:gd name="connsiteY323" fmla="*/ 2273232 h 3280723"/>
              <a:gd name="connsiteX324" fmla="*/ 6196679 w 6349999"/>
              <a:gd name="connsiteY324" fmla="*/ 2280527 h 3280723"/>
              <a:gd name="connsiteX325" fmla="*/ 6198072 w 6349999"/>
              <a:gd name="connsiteY325" fmla="*/ 2275754 h 3280723"/>
              <a:gd name="connsiteX326" fmla="*/ 6197356 w 6349999"/>
              <a:gd name="connsiteY326" fmla="*/ 2273232 h 3280723"/>
              <a:gd name="connsiteX327" fmla="*/ 6199706 w 6349999"/>
              <a:gd name="connsiteY327" fmla="*/ 2247889 h 3280723"/>
              <a:gd name="connsiteX328" fmla="*/ 6248535 w 6349999"/>
              <a:gd name="connsiteY328" fmla="*/ 2176817 h 3280723"/>
              <a:gd name="connsiteX329" fmla="*/ 6274462 w 6349999"/>
              <a:gd name="connsiteY329" fmla="*/ 2202744 h 3280723"/>
              <a:gd name="connsiteX330" fmla="*/ 6216129 w 6349999"/>
              <a:gd name="connsiteY330" fmla="*/ 2228672 h 3280723"/>
              <a:gd name="connsiteX331" fmla="*/ 6300389 w 6349999"/>
              <a:gd name="connsiteY331" fmla="*/ 2241635 h 3280723"/>
              <a:gd name="connsiteX332" fmla="*/ 6319839 w 6349999"/>
              <a:gd name="connsiteY332" fmla="*/ 2274048 h 3280723"/>
              <a:gd name="connsiteX333" fmla="*/ 6273349 w 6349999"/>
              <a:gd name="connsiteY333" fmla="*/ 2335118 h 3280723"/>
              <a:gd name="connsiteX334" fmla="*/ 6270360 w 6349999"/>
              <a:gd name="connsiteY334" fmla="*/ 2339334 h 3280723"/>
              <a:gd name="connsiteX335" fmla="*/ 6249346 w 6349999"/>
              <a:gd name="connsiteY335" fmla="*/ 2340487 h 3280723"/>
              <a:gd name="connsiteX336" fmla="*/ 6261499 w 6349999"/>
              <a:gd name="connsiteY336" fmla="*/ 2351831 h 3280723"/>
              <a:gd name="connsiteX337" fmla="*/ 6270360 w 6349999"/>
              <a:gd name="connsiteY337" fmla="*/ 2339334 h 3280723"/>
              <a:gd name="connsiteX338" fmla="*/ 6275172 w 6349999"/>
              <a:gd name="connsiteY338" fmla="*/ 2339069 h 3280723"/>
              <a:gd name="connsiteX339" fmla="*/ 6339281 w 6349999"/>
              <a:gd name="connsiteY339" fmla="*/ 2338867 h 3280723"/>
              <a:gd name="connsiteX340" fmla="*/ 6255020 w 6349999"/>
              <a:gd name="connsiteY340" fmla="*/ 2377758 h 3280723"/>
              <a:gd name="connsiteX341" fmla="*/ 6217647 w 6349999"/>
              <a:gd name="connsiteY341" fmla="*/ 2415127 h 3280723"/>
              <a:gd name="connsiteX342" fmla="*/ 6167463 w 6349999"/>
              <a:gd name="connsiteY342" fmla="*/ 2422650 h 3280723"/>
              <a:gd name="connsiteX343" fmla="*/ 6167208 w 6349999"/>
              <a:gd name="connsiteY343" fmla="*/ 2421813 h 3280723"/>
              <a:gd name="connsiteX344" fmla="*/ 6118897 w 6349999"/>
              <a:gd name="connsiteY344" fmla="*/ 2455541 h 3280723"/>
              <a:gd name="connsiteX345" fmla="*/ 6080005 w 6349999"/>
              <a:gd name="connsiteY345" fmla="*/ 2500910 h 3280723"/>
              <a:gd name="connsiteX346" fmla="*/ 5956853 w 6349999"/>
              <a:gd name="connsiteY346" fmla="*/ 2481468 h 3280723"/>
              <a:gd name="connsiteX347" fmla="*/ 6008709 w 6349999"/>
              <a:gd name="connsiteY347" fmla="*/ 2513874 h 3280723"/>
              <a:gd name="connsiteX348" fmla="*/ 5963331 w 6349999"/>
              <a:gd name="connsiteY348" fmla="*/ 2526838 h 3280723"/>
              <a:gd name="connsiteX349" fmla="*/ 5943889 w 6349999"/>
              <a:gd name="connsiteY349" fmla="*/ 2526838 h 3280723"/>
              <a:gd name="connsiteX350" fmla="*/ 5866107 w 6349999"/>
              <a:gd name="connsiteY350" fmla="*/ 2546287 h 3280723"/>
              <a:gd name="connsiteX351" fmla="*/ 5840179 w 6349999"/>
              <a:gd name="connsiteY351" fmla="*/ 2559251 h 3280723"/>
              <a:gd name="connsiteX352" fmla="*/ 5775361 w 6349999"/>
              <a:gd name="connsiteY352" fmla="*/ 2611106 h 3280723"/>
              <a:gd name="connsiteX353" fmla="*/ 5723505 w 6349999"/>
              <a:gd name="connsiteY353" fmla="*/ 2624070 h 3280723"/>
              <a:gd name="connsiteX354" fmla="*/ 5665165 w 6349999"/>
              <a:gd name="connsiteY354" fmla="*/ 2656476 h 3280723"/>
              <a:gd name="connsiteX355" fmla="*/ 5593868 w 6349999"/>
              <a:gd name="connsiteY355" fmla="*/ 2688888 h 3280723"/>
              <a:gd name="connsiteX356" fmla="*/ 5490157 w 6349999"/>
              <a:gd name="connsiteY356" fmla="*/ 2675925 h 3280723"/>
              <a:gd name="connsiteX357" fmla="*/ 5392926 w 6349999"/>
              <a:gd name="connsiteY357" fmla="*/ 2760186 h 3280723"/>
              <a:gd name="connsiteX358" fmla="*/ 5354035 w 6349999"/>
              <a:gd name="connsiteY358" fmla="*/ 2721294 h 3280723"/>
              <a:gd name="connsiteX359" fmla="*/ 5373484 w 6349999"/>
              <a:gd name="connsiteY359" fmla="*/ 2766671 h 3280723"/>
              <a:gd name="connsiteX360" fmla="*/ 5315143 w 6349999"/>
              <a:gd name="connsiteY360" fmla="*/ 2766671 h 3280723"/>
              <a:gd name="connsiteX361" fmla="*/ 5198469 w 6349999"/>
              <a:gd name="connsiteY361" fmla="*/ 2799077 h 3280723"/>
              <a:gd name="connsiteX362" fmla="*/ 5185506 w 6349999"/>
              <a:gd name="connsiteY362" fmla="*/ 2799077 h 3280723"/>
              <a:gd name="connsiteX363" fmla="*/ 5177406 w 6349999"/>
              <a:gd name="connsiteY363" fmla="*/ 2796647 h 3280723"/>
              <a:gd name="connsiteX364" fmla="*/ 5166699 w 6349999"/>
              <a:gd name="connsiteY364" fmla="*/ 2798107 h 3280723"/>
              <a:gd name="connsiteX365" fmla="*/ 5172542 w 6349999"/>
              <a:gd name="connsiteY365" fmla="*/ 2792598 h 3280723"/>
              <a:gd name="connsiteX366" fmla="*/ 5159579 w 6349999"/>
              <a:gd name="connsiteY366" fmla="*/ 2799077 h 3280723"/>
              <a:gd name="connsiteX367" fmla="*/ 5166699 w 6349999"/>
              <a:gd name="connsiteY367" fmla="*/ 2798107 h 3280723"/>
              <a:gd name="connsiteX368" fmla="*/ 5149983 w 6349999"/>
              <a:gd name="connsiteY368" fmla="*/ 2813866 h 3280723"/>
              <a:gd name="connsiteX369" fmla="*/ 5055868 w 6349999"/>
              <a:gd name="connsiteY369" fmla="*/ 2792598 h 3280723"/>
              <a:gd name="connsiteX370" fmla="*/ 4997533 w 6349999"/>
              <a:gd name="connsiteY370" fmla="*/ 2763428 h 3280723"/>
              <a:gd name="connsiteX371" fmla="*/ 5005350 w 6349999"/>
              <a:gd name="connsiteY371" fmla="*/ 2745843 h 3280723"/>
              <a:gd name="connsiteX372" fmla="*/ 5014143 w 6349999"/>
              <a:gd name="connsiteY372" fmla="*/ 2736994 h 3280723"/>
              <a:gd name="connsiteX373" fmla="*/ 5010499 w 6349999"/>
              <a:gd name="connsiteY373" fmla="*/ 2734258 h 3280723"/>
              <a:gd name="connsiteX374" fmla="*/ 5005350 w 6349999"/>
              <a:gd name="connsiteY374" fmla="*/ 2745843 h 3280723"/>
              <a:gd name="connsiteX375" fmla="*/ 4997535 w 6349999"/>
              <a:gd name="connsiteY375" fmla="*/ 2753707 h 3280723"/>
              <a:gd name="connsiteX376" fmla="*/ 4965122 w 6349999"/>
              <a:gd name="connsiteY376" fmla="*/ 2760186 h 3280723"/>
              <a:gd name="connsiteX377" fmla="*/ 5023462 w 6349999"/>
              <a:gd name="connsiteY377" fmla="*/ 2831490 h 3280723"/>
              <a:gd name="connsiteX378" fmla="*/ 4887339 w 6349999"/>
              <a:gd name="connsiteY378" fmla="*/ 2844453 h 3280723"/>
              <a:gd name="connsiteX379" fmla="*/ 4712332 w 6349999"/>
              <a:gd name="connsiteY379" fmla="*/ 2902787 h 3280723"/>
              <a:gd name="connsiteX380" fmla="*/ 4589173 w 6349999"/>
              <a:gd name="connsiteY380" fmla="*/ 2922236 h 3280723"/>
              <a:gd name="connsiteX381" fmla="*/ 4569731 w 6349999"/>
              <a:gd name="connsiteY381" fmla="*/ 2922236 h 3280723"/>
              <a:gd name="connsiteX382" fmla="*/ 4556767 w 6349999"/>
              <a:gd name="connsiteY382" fmla="*/ 2987055 h 3280723"/>
              <a:gd name="connsiteX383" fmla="*/ 4621585 w 6349999"/>
              <a:gd name="connsiteY383" fmla="*/ 2980569 h 3280723"/>
              <a:gd name="connsiteX384" fmla="*/ 4595658 w 6349999"/>
              <a:gd name="connsiteY384" fmla="*/ 2993533 h 3280723"/>
              <a:gd name="connsiteX385" fmla="*/ 4592315 w 6349999"/>
              <a:gd name="connsiteY385" fmla="*/ 3024628 h 3280723"/>
              <a:gd name="connsiteX386" fmla="*/ 4585580 w 6349999"/>
              <a:gd name="connsiteY386" fmla="*/ 3034822 h 3280723"/>
              <a:gd name="connsiteX387" fmla="*/ 4584314 w 6349999"/>
              <a:gd name="connsiteY387" fmla="*/ 3035667 h 3280723"/>
              <a:gd name="connsiteX388" fmla="*/ 4584805 w 6349999"/>
              <a:gd name="connsiteY388" fmla="*/ 3035995 h 3280723"/>
              <a:gd name="connsiteX389" fmla="*/ 4573780 w 6349999"/>
              <a:gd name="connsiteY389" fmla="*/ 3052683 h 3280723"/>
              <a:gd name="connsiteX390" fmla="*/ 4556767 w 6349999"/>
              <a:gd name="connsiteY390" fmla="*/ 3116692 h 3280723"/>
              <a:gd name="connsiteX391" fmla="*/ 4498427 w 6349999"/>
              <a:gd name="connsiteY391" fmla="*/ 3149098 h 3280723"/>
              <a:gd name="connsiteX392" fmla="*/ 4427129 w 6349999"/>
              <a:gd name="connsiteY392" fmla="*/ 3142620 h 3280723"/>
              <a:gd name="connsiteX393" fmla="*/ 4401201 w 6349999"/>
              <a:gd name="connsiteY393" fmla="*/ 3162062 h 3280723"/>
              <a:gd name="connsiteX394" fmla="*/ 4141926 w 6349999"/>
              <a:gd name="connsiteY394" fmla="*/ 3123171 h 3280723"/>
              <a:gd name="connsiteX395" fmla="*/ 4154890 w 6349999"/>
              <a:gd name="connsiteY395" fmla="*/ 3149098 h 3280723"/>
              <a:gd name="connsiteX396" fmla="*/ 4154890 w 6349999"/>
              <a:gd name="connsiteY396" fmla="*/ 3162062 h 3280723"/>
              <a:gd name="connsiteX397" fmla="*/ 3869687 w 6349999"/>
              <a:gd name="connsiteY397" fmla="*/ 3200953 h 3280723"/>
              <a:gd name="connsiteX398" fmla="*/ 3863202 w 6349999"/>
              <a:gd name="connsiteY398" fmla="*/ 3181511 h 3280723"/>
              <a:gd name="connsiteX399" fmla="*/ 3798383 w 6349999"/>
              <a:gd name="connsiteY399" fmla="*/ 3168547 h 3280723"/>
              <a:gd name="connsiteX400" fmla="*/ 3765977 w 6349999"/>
              <a:gd name="connsiteY400" fmla="*/ 3220402 h 3280723"/>
              <a:gd name="connsiteX401" fmla="*/ 3708551 w 6349999"/>
              <a:gd name="connsiteY401" fmla="*/ 3199436 h 3280723"/>
              <a:gd name="connsiteX402" fmla="*/ 3702207 w 6349999"/>
              <a:gd name="connsiteY402" fmla="*/ 3178489 h 3280723"/>
              <a:gd name="connsiteX403" fmla="*/ 3704195 w 6349999"/>
              <a:gd name="connsiteY403" fmla="*/ 3175735 h 3280723"/>
              <a:gd name="connsiteX404" fmla="*/ 3701158 w 6349999"/>
              <a:gd name="connsiteY404" fmla="*/ 3175026 h 3280723"/>
              <a:gd name="connsiteX405" fmla="*/ 3702207 w 6349999"/>
              <a:gd name="connsiteY405" fmla="*/ 3178489 h 3280723"/>
              <a:gd name="connsiteX406" fmla="*/ 3686573 w 6349999"/>
              <a:gd name="connsiteY406" fmla="*/ 3200144 h 3280723"/>
              <a:gd name="connsiteX407" fmla="*/ 3603927 w 6349999"/>
              <a:gd name="connsiteY407" fmla="*/ 3220402 h 3280723"/>
              <a:gd name="connsiteX408" fmla="*/ 3493738 w 6349999"/>
              <a:gd name="connsiteY408" fmla="*/ 3213917 h 3280723"/>
              <a:gd name="connsiteX409" fmla="*/ 3435397 w 6349999"/>
              <a:gd name="connsiteY409" fmla="*/ 3175026 h 3280723"/>
              <a:gd name="connsiteX410" fmla="*/ 3390028 w 6349999"/>
              <a:gd name="connsiteY410" fmla="*/ 3194475 h 3280723"/>
              <a:gd name="connsiteX411" fmla="*/ 3344651 w 6349999"/>
              <a:gd name="connsiteY411" fmla="*/ 3226881 h 3280723"/>
              <a:gd name="connsiteX412" fmla="*/ 3163159 w 6349999"/>
              <a:gd name="connsiteY412" fmla="*/ 3220402 h 3280723"/>
              <a:gd name="connsiteX413" fmla="*/ 2651093 w 6349999"/>
              <a:gd name="connsiteY413" fmla="*/ 3259294 h 3280723"/>
              <a:gd name="connsiteX414" fmla="*/ 2547383 w 6349999"/>
              <a:gd name="connsiteY414" fmla="*/ 3252808 h 3280723"/>
              <a:gd name="connsiteX415" fmla="*/ 2502007 w 6349999"/>
              <a:gd name="connsiteY415" fmla="*/ 3246330 h 3280723"/>
              <a:gd name="connsiteX416" fmla="*/ 2489043 w 6349999"/>
              <a:gd name="connsiteY416" fmla="*/ 3226881 h 3280723"/>
              <a:gd name="connsiteX417" fmla="*/ 2404782 w 6349999"/>
              <a:gd name="connsiteY417" fmla="*/ 3259294 h 3280723"/>
              <a:gd name="connsiteX418" fmla="*/ 2398297 w 6349999"/>
              <a:gd name="connsiteY418" fmla="*/ 3272257 h 3280723"/>
              <a:gd name="connsiteX419" fmla="*/ 2326999 w 6349999"/>
              <a:gd name="connsiteY419" fmla="*/ 3187990 h 3280723"/>
              <a:gd name="connsiteX420" fmla="*/ 2398297 w 6349999"/>
              <a:gd name="connsiteY420" fmla="*/ 3213917 h 3280723"/>
              <a:gd name="connsiteX421" fmla="*/ 2365891 w 6349999"/>
              <a:gd name="connsiteY421" fmla="*/ 3110207 h 3280723"/>
              <a:gd name="connsiteX422" fmla="*/ 2333478 w 6349999"/>
              <a:gd name="connsiteY422" fmla="*/ 3032424 h 3280723"/>
              <a:gd name="connsiteX423" fmla="*/ 2339963 w 6349999"/>
              <a:gd name="connsiteY423" fmla="*/ 3071316 h 3280723"/>
              <a:gd name="connsiteX424" fmla="*/ 2288108 w 6349999"/>
              <a:gd name="connsiteY424" fmla="*/ 2928714 h 3280723"/>
              <a:gd name="connsiteX425" fmla="*/ 2281623 w 6349999"/>
              <a:gd name="connsiteY425" fmla="*/ 2876859 h 3280723"/>
              <a:gd name="connsiteX426" fmla="*/ 2359405 w 6349999"/>
              <a:gd name="connsiteY426" fmla="*/ 2805562 h 3280723"/>
              <a:gd name="connsiteX427" fmla="*/ 2288108 w 6349999"/>
              <a:gd name="connsiteY427" fmla="*/ 2773149 h 3280723"/>
              <a:gd name="connsiteX428" fmla="*/ 2303601 w 6349999"/>
              <a:gd name="connsiteY428" fmla="*/ 2740337 h 3280723"/>
              <a:gd name="connsiteX429" fmla="*/ 2314055 w 6349999"/>
              <a:gd name="connsiteY429" fmla="*/ 2740588 h 3280723"/>
              <a:gd name="connsiteX430" fmla="*/ 2314036 w 6349999"/>
              <a:gd name="connsiteY430" fmla="*/ 2740743 h 3280723"/>
              <a:gd name="connsiteX431" fmla="*/ 2316217 w 6349999"/>
              <a:gd name="connsiteY431" fmla="*/ 2740640 h 3280723"/>
              <a:gd name="connsiteX432" fmla="*/ 2320514 w 6349999"/>
              <a:gd name="connsiteY432" fmla="*/ 2740743 h 3280723"/>
              <a:gd name="connsiteX433" fmla="*/ 2314036 w 6349999"/>
              <a:gd name="connsiteY433" fmla="*/ 2773149 h 3280723"/>
              <a:gd name="connsiteX434" fmla="*/ 2330440 w 6349999"/>
              <a:gd name="connsiteY434" fmla="*/ 2741250 h 3280723"/>
              <a:gd name="connsiteX435" fmla="*/ 2355870 w 6349999"/>
              <a:gd name="connsiteY435" fmla="*/ 2740805 h 3280723"/>
              <a:gd name="connsiteX436" fmla="*/ 2359405 w 6349999"/>
              <a:gd name="connsiteY436" fmla="*/ 2747222 h 3280723"/>
              <a:gd name="connsiteX437" fmla="*/ 2359405 w 6349999"/>
              <a:gd name="connsiteY437" fmla="*/ 2740743 h 3280723"/>
              <a:gd name="connsiteX438" fmla="*/ 2355870 w 6349999"/>
              <a:gd name="connsiteY438" fmla="*/ 2740805 h 3280723"/>
              <a:gd name="connsiteX439" fmla="*/ 2351341 w 6349999"/>
              <a:gd name="connsiteY439" fmla="*/ 2732587 h 3280723"/>
              <a:gd name="connsiteX440" fmla="*/ 2331150 w 6349999"/>
              <a:gd name="connsiteY440" fmla="*/ 2739933 h 3280723"/>
              <a:gd name="connsiteX441" fmla="*/ 2316217 w 6349999"/>
              <a:gd name="connsiteY441" fmla="*/ 2740640 h 3280723"/>
              <a:gd name="connsiteX442" fmla="*/ 2314055 w 6349999"/>
              <a:gd name="connsiteY442" fmla="*/ 2740588 h 3280723"/>
              <a:gd name="connsiteX443" fmla="*/ 2318821 w 6349999"/>
              <a:gd name="connsiteY443" fmla="*/ 2701155 h 3280723"/>
              <a:gd name="connsiteX444" fmla="*/ 2314036 w 6349999"/>
              <a:gd name="connsiteY444" fmla="*/ 2617584 h 3280723"/>
              <a:gd name="connsiteX445" fmla="*/ 2268659 w 6349999"/>
              <a:gd name="connsiteY445" fmla="*/ 2572215 h 3280723"/>
              <a:gd name="connsiteX446" fmla="*/ 2318288 w 6349999"/>
              <a:gd name="connsiteY446" fmla="*/ 2563300 h 3280723"/>
              <a:gd name="connsiteX447" fmla="*/ 2339774 w 6349999"/>
              <a:gd name="connsiteY447" fmla="*/ 2573939 h 3280723"/>
              <a:gd name="connsiteX448" fmla="*/ 2361635 w 6349999"/>
              <a:gd name="connsiteY448" fmla="*/ 2594089 h 3280723"/>
              <a:gd name="connsiteX449" fmla="*/ 2341811 w 6349999"/>
              <a:gd name="connsiteY449" fmla="*/ 2574947 h 3280723"/>
              <a:gd name="connsiteX450" fmla="*/ 2339774 w 6349999"/>
              <a:gd name="connsiteY450" fmla="*/ 2573939 h 3280723"/>
              <a:gd name="connsiteX451" fmla="*/ 2338669 w 6349999"/>
              <a:gd name="connsiteY451" fmla="*/ 2572921 h 3280723"/>
              <a:gd name="connsiteX452" fmla="*/ 2294586 w 6349999"/>
              <a:gd name="connsiteY452" fmla="*/ 2526838 h 3280723"/>
              <a:gd name="connsiteX453" fmla="*/ 2294586 w 6349999"/>
              <a:gd name="connsiteY453" fmla="*/ 2468504 h 3280723"/>
              <a:gd name="connsiteX454" fmla="*/ 2294586 w 6349999"/>
              <a:gd name="connsiteY454" fmla="*/ 2503343 h 3280723"/>
              <a:gd name="connsiteX455" fmla="*/ 2294586 w 6349999"/>
              <a:gd name="connsiteY455" fmla="*/ 2526838 h 3280723"/>
              <a:gd name="connsiteX456" fmla="*/ 2294586 w 6349999"/>
              <a:gd name="connsiteY456" fmla="*/ 2533323 h 3280723"/>
              <a:gd name="connsiteX457" fmla="*/ 2243545 w 6349999"/>
              <a:gd name="connsiteY457" fmla="*/ 2489568 h 3280723"/>
              <a:gd name="connsiteX458" fmla="*/ 2225567 w 6349999"/>
              <a:gd name="connsiteY458" fmla="*/ 2465117 h 3280723"/>
              <a:gd name="connsiteX459" fmla="*/ 2227639 w 6349999"/>
              <a:gd name="connsiteY459" fmla="*/ 2462034 h 3280723"/>
              <a:gd name="connsiteX460" fmla="*/ 2252255 w 6349999"/>
              <a:gd name="connsiteY460" fmla="*/ 2462120 h 3280723"/>
              <a:gd name="connsiteX461" fmla="*/ 2262926 w 6349999"/>
              <a:gd name="connsiteY461" fmla="*/ 2462695 h 3280723"/>
              <a:gd name="connsiteX462" fmla="*/ 2268659 w 6349999"/>
              <a:gd name="connsiteY462" fmla="*/ 2468504 h 3280723"/>
              <a:gd name="connsiteX463" fmla="*/ 2265420 w 6349999"/>
              <a:gd name="connsiteY463" fmla="*/ 2462830 h 3280723"/>
              <a:gd name="connsiteX464" fmla="*/ 2262926 w 6349999"/>
              <a:gd name="connsiteY464" fmla="*/ 2462695 h 3280723"/>
              <a:gd name="connsiteX465" fmla="*/ 2253366 w 6349999"/>
              <a:gd name="connsiteY465" fmla="*/ 2453008 h 3280723"/>
              <a:gd name="connsiteX466" fmla="*/ 2234934 w 6349999"/>
              <a:gd name="connsiteY466" fmla="*/ 2451184 h 3280723"/>
              <a:gd name="connsiteX467" fmla="*/ 2227639 w 6349999"/>
              <a:gd name="connsiteY467" fmla="*/ 2462034 h 3280723"/>
              <a:gd name="connsiteX468" fmla="*/ 2223289 w 6349999"/>
              <a:gd name="connsiteY468" fmla="*/ 2462019 h 3280723"/>
              <a:gd name="connsiteX469" fmla="*/ 2225567 w 6349999"/>
              <a:gd name="connsiteY469" fmla="*/ 2465117 h 3280723"/>
              <a:gd name="connsiteX470" fmla="*/ 2223289 w 6349999"/>
              <a:gd name="connsiteY470" fmla="*/ 2468504 h 3280723"/>
              <a:gd name="connsiteX471" fmla="*/ 1646398 w 6349999"/>
              <a:gd name="connsiteY471" fmla="*/ 2442577 h 3280723"/>
              <a:gd name="connsiteX472" fmla="*/ 1322304 w 6349999"/>
              <a:gd name="connsiteY472" fmla="*/ 2442577 h 3280723"/>
              <a:gd name="connsiteX473" fmla="*/ 1263971 w 6349999"/>
              <a:gd name="connsiteY473" fmla="*/ 2449055 h 3280723"/>
              <a:gd name="connsiteX474" fmla="*/ 1212116 w 6349999"/>
              <a:gd name="connsiteY474" fmla="*/ 2390722 h 3280723"/>
              <a:gd name="connsiteX475" fmla="*/ 1160261 w 6349999"/>
              <a:gd name="connsiteY475" fmla="*/ 2416649 h 3280723"/>
              <a:gd name="connsiteX476" fmla="*/ 1179703 w 6349999"/>
              <a:gd name="connsiteY476" fmla="*/ 2351831 h 3280723"/>
              <a:gd name="connsiteX477" fmla="*/ 1140811 w 6349999"/>
              <a:gd name="connsiteY477" fmla="*/ 2371273 h 3280723"/>
              <a:gd name="connsiteX478" fmla="*/ 1140811 w 6349999"/>
              <a:gd name="connsiteY478" fmla="*/ 2325903 h 3280723"/>
              <a:gd name="connsiteX479" fmla="*/ 1231558 w 6349999"/>
              <a:gd name="connsiteY479" fmla="*/ 2248121 h 3280723"/>
              <a:gd name="connsiteX480" fmla="*/ 1257485 w 6349999"/>
              <a:gd name="connsiteY480" fmla="*/ 2274048 h 3280723"/>
              <a:gd name="connsiteX481" fmla="*/ 1251007 w 6349999"/>
              <a:gd name="connsiteY481" fmla="*/ 2248121 h 3280723"/>
              <a:gd name="connsiteX482" fmla="*/ 1166739 w 6349999"/>
              <a:gd name="connsiteY482" fmla="*/ 2209229 h 3280723"/>
              <a:gd name="connsiteX483" fmla="*/ 1153775 w 6349999"/>
              <a:gd name="connsiteY483" fmla="*/ 2189780 h 3280723"/>
              <a:gd name="connsiteX484" fmla="*/ 1160261 w 6349999"/>
              <a:gd name="connsiteY484" fmla="*/ 2105519 h 3280723"/>
              <a:gd name="connsiteX485" fmla="*/ 1218594 w 6349999"/>
              <a:gd name="connsiteY485" fmla="*/ 2001809 h 3280723"/>
              <a:gd name="connsiteX486" fmla="*/ 1270449 w 6349999"/>
              <a:gd name="connsiteY486" fmla="*/ 2021251 h 3280723"/>
              <a:gd name="connsiteX487" fmla="*/ 1218594 w 6349999"/>
              <a:gd name="connsiteY487" fmla="*/ 2001809 h 3280723"/>
              <a:gd name="connsiteX488" fmla="*/ 1147297 w 6349999"/>
              <a:gd name="connsiteY488" fmla="*/ 1956433 h 3280723"/>
              <a:gd name="connsiteX489" fmla="*/ 1140811 w 6349999"/>
              <a:gd name="connsiteY489" fmla="*/ 1872172 h 3280723"/>
              <a:gd name="connsiteX490" fmla="*/ 1186188 w 6349999"/>
              <a:gd name="connsiteY490" fmla="*/ 1859208 h 3280723"/>
              <a:gd name="connsiteX491" fmla="*/ 1205630 w 6349999"/>
              <a:gd name="connsiteY491" fmla="*/ 1820317 h 3280723"/>
              <a:gd name="connsiteX492" fmla="*/ 1205630 w 6349999"/>
              <a:gd name="connsiteY492" fmla="*/ 1820317 h 3280723"/>
              <a:gd name="connsiteX493" fmla="*/ 1192667 w 6349999"/>
              <a:gd name="connsiteY493" fmla="*/ 1742534 h 3280723"/>
              <a:gd name="connsiteX494" fmla="*/ 1147297 w 6349999"/>
              <a:gd name="connsiteY494" fmla="*/ 1677715 h 3280723"/>
              <a:gd name="connsiteX495" fmla="*/ 1123799 w 6349999"/>
              <a:gd name="connsiteY495" fmla="*/ 1648545 h 3280723"/>
              <a:gd name="connsiteX496" fmla="*/ 1133443 w 6349999"/>
              <a:gd name="connsiteY496" fmla="*/ 1621841 h 3280723"/>
              <a:gd name="connsiteX497" fmla="*/ 1134333 w 6349999"/>
              <a:gd name="connsiteY497" fmla="*/ 1624261 h 3280723"/>
              <a:gd name="connsiteX498" fmla="*/ 1134333 w 6349999"/>
              <a:gd name="connsiteY498" fmla="*/ 1629909 h 3280723"/>
              <a:gd name="connsiteX499" fmla="*/ 1134333 w 6349999"/>
              <a:gd name="connsiteY499" fmla="*/ 1645303 h 3280723"/>
              <a:gd name="connsiteX500" fmla="*/ 1137269 w 6349999"/>
              <a:gd name="connsiteY500" fmla="*/ 1632239 h 3280723"/>
              <a:gd name="connsiteX501" fmla="*/ 1134333 w 6349999"/>
              <a:gd name="connsiteY501" fmla="*/ 1624261 h 3280723"/>
              <a:gd name="connsiteX502" fmla="*/ 1134333 w 6349999"/>
              <a:gd name="connsiteY502" fmla="*/ 1619375 h 3280723"/>
              <a:gd name="connsiteX503" fmla="*/ 1133443 w 6349999"/>
              <a:gd name="connsiteY503" fmla="*/ 1621841 h 3280723"/>
              <a:gd name="connsiteX504" fmla="*/ 1128660 w 6349999"/>
              <a:gd name="connsiteY504" fmla="*/ 1608843 h 3280723"/>
              <a:gd name="connsiteX505" fmla="*/ 1147297 w 6349999"/>
              <a:gd name="connsiteY505" fmla="*/ 1567520 h 3280723"/>
              <a:gd name="connsiteX506" fmla="*/ 1147297 w 6349999"/>
              <a:gd name="connsiteY506" fmla="*/ 1580484 h 3280723"/>
              <a:gd name="connsiteX507" fmla="*/ 1147297 w 6349999"/>
              <a:gd name="connsiteY507" fmla="*/ 1567520 h 3280723"/>
              <a:gd name="connsiteX508" fmla="*/ 1165323 w 6349999"/>
              <a:gd name="connsiteY508" fmla="*/ 1549089 h 3280723"/>
              <a:gd name="connsiteX509" fmla="*/ 1174720 w 6349999"/>
              <a:gd name="connsiteY509" fmla="*/ 1541692 h 3280723"/>
              <a:gd name="connsiteX510" fmla="*/ 1175269 w 6349999"/>
              <a:gd name="connsiteY510" fmla="*/ 1541729 h 3280723"/>
              <a:gd name="connsiteX511" fmla="*/ 1181933 w 6349999"/>
              <a:gd name="connsiteY511" fmla="*/ 1543822 h 3280723"/>
              <a:gd name="connsiteX512" fmla="*/ 1192667 w 6349999"/>
              <a:gd name="connsiteY512" fmla="*/ 1554556 h 3280723"/>
              <a:gd name="connsiteX513" fmla="*/ 1197530 w 6349999"/>
              <a:gd name="connsiteY513" fmla="*/ 1543213 h 3280723"/>
              <a:gd name="connsiteX514" fmla="*/ 1175269 w 6349999"/>
              <a:gd name="connsiteY514" fmla="*/ 1541729 h 3280723"/>
              <a:gd name="connsiteX515" fmla="*/ 1174843 w 6349999"/>
              <a:gd name="connsiteY515" fmla="*/ 1541595 h 3280723"/>
              <a:gd name="connsiteX516" fmla="*/ 1174720 w 6349999"/>
              <a:gd name="connsiteY516" fmla="*/ 1541692 h 3280723"/>
              <a:gd name="connsiteX517" fmla="*/ 1173224 w 6349999"/>
              <a:gd name="connsiteY517" fmla="*/ 1541592 h 3280723"/>
              <a:gd name="connsiteX518" fmla="*/ 1173224 w 6349999"/>
              <a:gd name="connsiteY518" fmla="*/ 1437882 h 3280723"/>
              <a:gd name="connsiteX519" fmla="*/ 1192667 w 6349999"/>
              <a:gd name="connsiteY519" fmla="*/ 1353621 h 3280723"/>
              <a:gd name="connsiteX520" fmla="*/ 1205630 w 6349999"/>
              <a:gd name="connsiteY520" fmla="*/ 1308245 h 3280723"/>
              <a:gd name="connsiteX521" fmla="*/ 1179703 w 6349999"/>
              <a:gd name="connsiteY521" fmla="*/ 1243426 h 3280723"/>
              <a:gd name="connsiteX522" fmla="*/ 1199152 w 6349999"/>
              <a:gd name="connsiteY522" fmla="*/ 1159165 h 3280723"/>
              <a:gd name="connsiteX523" fmla="*/ 1225079 w 6349999"/>
              <a:gd name="connsiteY523" fmla="*/ 1139716 h 3280723"/>
              <a:gd name="connsiteX524" fmla="*/ 1121369 w 6349999"/>
              <a:gd name="connsiteY524" fmla="*/ 1087861 h 3280723"/>
              <a:gd name="connsiteX525" fmla="*/ 1108405 w 6349999"/>
              <a:gd name="connsiteY525" fmla="*/ 1113789 h 3280723"/>
              <a:gd name="connsiteX526" fmla="*/ 1082478 w 6349999"/>
              <a:gd name="connsiteY526" fmla="*/ 1074897 h 3280723"/>
              <a:gd name="connsiteX527" fmla="*/ 991732 w 6349999"/>
              <a:gd name="connsiteY527" fmla="*/ 1087861 h 3280723"/>
              <a:gd name="connsiteX528" fmla="*/ 998210 w 6349999"/>
              <a:gd name="connsiteY528" fmla="*/ 1087861 h 3280723"/>
              <a:gd name="connsiteX529" fmla="*/ 875058 w 6349999"/>
              <a:gd name="connsiteY529" fmla="*/ 1048970 h 3280723"/>
              <a:gd name="connsiteX530" fmla="*/ 745420 w 6349999"/>
              <a:gd name="connsiteY530" fmla="*/ 1068419 h 3280723"/>
              <a:gd name="connsiteX531" fmla="*/ 622261 w 6349999"/>
              <a:gd name="connsiteY531" fmla="*/ 1048970 h 3280723"/>
              <a:gd name="connsiteX532" fmla="*/ 330580 w 6349999"/>
              <a:gd name="connsiteY532" fmla="*/ 1055455 h 3280723"/>
              <a:gd name="connsiteX533" fmla="*/ 110196 w 6349999"/>
              <a:gd name="connsiteY533" fmla="*/ 1016564 h 3280723"/>
              <a:gd name="connsiteX534" fmla="*/ 19449 w 6349999"/>
              <a:gd name="connsiteY534" fmla="*/ 938781 h 3280723"/>
              <a:gd name="connsiteX535" fmla="*/ 32413 w 6349999"/>
              <a:gd name="connsiteY535" fmla="*/ 886926 h 3280723"/>
              <a:gd name="connsiteX536" fmla="*/ 0 w 6349999"/>
              <a:gd name="connsiteY536" fmla="*/ 757289 h 3280723"/>
              <a:gd name="connsiteX537" fmla="*/ 97232 w 6349999"/>
              <a:gd name="connsiteY537" fmla="*/ 685984 h 3280723"/>
              <a:gd name="connsiteX538" fmla="*/ 58341 w 6349999"/>
              <a:gd name="connsiteY538" fmla="*/ 718397 h 3280723"/>
              <a:gd name="connsiteX539" fmla="*/ 6486 w 6349999"/>
              <a:gd name="connsiteY539" fmla="*/ 718397 h 3280723"/>
              <a:gd name="connsiteX540" fmla="*/ 45377 w 6349999"/>
              <a:gd name="connsiteY540" fmla="*/ 647093 h 3280723"/>
              <a:gd name="connsiteX541" fmla="*/ 30790 w 6349999"/>
              <a:gd name="connsiteY541" fmla="*/ 588756 h 3280723"/>
              <a:gd name="connsiteX542" fmla="*/ 37214 w 6349999"/>
              <a:gd name="connsiteY542" fmla="*/ 573337 h 3280723"/>
              <a:gd name="connsiteX543" fmla="*/ 45579 w 6349999"/>
              <a:gd name="connsiteY543" fmla="*/ 580352 h 3280723"/>
              <a:gd name="connsiteX544" fmla="*/ 55098 w 6349999"/>
              <a:gd name="connsiteY544" fmla="*/ 584708 h 3280723"/>
              <a:gd name="connsiteX545" fmla="*/ 55477 w 6349999"/>
              <a:gd name="connsiteY545" fmla="*/ 584674 h 3280723"/>
              <a:gd name="connsiteX546" fmla="*/ 62440 w 6349999"/>
              <a:gd name="connsiteY546" fmla="*/ 591125 h 3280723"/>
              <a:gd name="connsiteX547" fmla="*/ 116674 w 6349999"/>
              <a:gd name="connsiteY547" fmla="*/ 575796 h 3280723"/>
              <a:gd name="connsiteX548" fmla="*/ 74340 w 6349999"/>
              <a:gd name="connsiteY548" fmla="*/ 582987 h 3280723"/>
              <a:gd name="connsiteX549" fmla="*/ 55477 w 6349999"/>
              <a:gd name="connsiteY549" fmla="*/ 584674 h 3280723"/>
              <a:gd name="connsiteX550" fmla="*/ 38892 w 6349999"/>
              <a:gd name="connsiteY550" fmla="*/ 569311 h 3280723"/>
              <a:gd name="connsiteX551" fmla="*/ 37214 w 6349999"/>
              <a:gd name="connsiteY551" fmla="*/ 573337 h 3280723"/>
              <a:gd name="connsiteX552" fmla="*/ 32413 w 6349999"/>
              <a:gd name="connsiteY552" fmla="*/ 569311 h 3280723"/>
              <a:gd name="connsiteX553" fmla="*/ 6486 w 6349999"/>
              <a:gd name="connsiteY553" fmla="*/ 517456 h 3280723"/>
              <a:gd name="connsiteX554" fmla="*/ 58341 w 6349999"/>
              <a:gd name="connsiteY554" fmla="*/ 459122 h 3280723"/>
              <a:gd name="connsiteX555" fmla="*/ 84268 w 6349999"/>
              <a:gd name="connsiteY555" fmla="*/ 498013 h 3280723"/>
              <a:gd name="connsiteX556" fmla="*/ 58341 w 6349999"/>
              <a:gd name="connsiteY556" fmla="*/ 459122 h 3280723"/>
              <a:gd name="connsiteX557" fmla="*/ 51855 w 6349999"/>
              <a:gd name="connsiteY557" fmla="*/ 407267 h 3280723"/>
              <a:gd name="connsiteX558" fmla="*/ 45377 w 6349999"/>
              <a:gd name="connsiteY558" fmla="*/ 342448 h 3280723"/>
              <a:gd name="connsiteX559" fmla="*/ 25928 w 6349999"/>
              <a:gd name="connsiteY559" fmla="*/ 245217 h 3280723"/>
              <a:gd name="connsiteX560" fmla="*/ 110196 w 6349999"/>
              <a:gd name="connsiteY560" fmla="*/ 238738 h 3280723"/>
              <a:gd name="connsiteX561" fmla="*/ 97232 w 6349999"/>
              <a:gd name="connsiteY561" fmla="*/ 225775 h 3280723"/>
              <a:gd name="connsiteX562" fmla="*/ 107865 w 6349999"/>
              <a:gd name="connsiteY562" fmla="*/ 186375 h 3280723"/>
              <a:gd name="connsiteX563" fmla="*/ 112554 w 6349999"/>
              <a:gd name="connsiteY563" fmla="*/ 173052 h 3280723"/>
              <a:gd name="connsiteX564" fmla="*/ 116674 w 6349999"/>
              <a:gd name="connsiteY564" fmla="*/ 173920 h 3280723"/>
              <a:gd name="connsiteX565" fmla="*/ 123668 w 6349999"/>
              <a:gd name="connsiteY565" fmla="*/ 160212 h 3280723"/>
              <a:gd name="connsiteX566" fmla="*/ 136123 w 6349999"/>
              <a:gd name="connsiteY566" fmla="*/ 154470 h 3280723"/>
              <a:gd name="connsiteX567" fmla="*/ 124270 w 6349999"/>
              <a:gd name="connsiteY567" fmla="*/ 159031 h 3280723"/>
              <a:gd name="connsiteX568" fmla="*/ 123668 w 6349999"/>
              <a:gd name="connsiteY568" fmla="*/ 160212 h 3280723"/>
              <a:gd name="connsiteX569" fmla="*/ 121843 w 6349999"/>
              <a:gd name="connsiteY569" fmla="*/ 161054 h 3280723"/>
              <a:gd name="connsiteX570" fmla="*/ 114246 w 6349999"/>
              <a:gd name="connsiteY570" fmla="*/ 168245 h 3280723"/>
              <a:gd name="connsiteX571" fmla="*/ 112554 w 6349999"/>
              <a:gd name="connsiteY571" fmla="*/ 173052 h 3280723"/>
              <a:gd name="connsiteX572" fmla="*/ 101281 w 6349999"/>
              <a:gd name="connsiteY572" fmla="*/ 170677 h 3280723"/>
              <a:gd name="connsiteX573" fmla="*/ 90747 w 6349999"/>
              <a:gd name="connsiteY573" fmla="*/ 167434 h 3280723"/>
              <a:gd name="connsiteX574" fmla="*/ 0 w 6349999"/>
              <a:gd name="connsiteY574" fmla="*/ 173920 h 3280723"/>
              <a:gd name="connsiteX575" fmla="*/ 32413 w 6349999"/>
              <a:gd name="connsiteY575" fmla="*/ 154470 h 3280723"/>
              <a:gd name="connsiteX576" fmla="*/ 97232 w 6349999"/>
              <a:gd name="connsiteY576" fmla="*/ 128543 h 3280723"/>
              <a:gd name="connsiteX577" fmla="*/ 93989 w 6349999"/>
              <a:gd name="connsiteY577" fmla="*/ 124493 h 3280723"/>
              <a:gd name="connsiteX578" fmla="*/ 90748 w 6349999"/>
              <a:gd name="connsiteY578" fmla="*/ 115581 h 3280723"/>
              <a:gd name="connsiteX579" fmla="*/ 103710 w 6349999"/>
              <a:gd name="connsiteY579" fmla="*/ 102615 h 3280723"/>
              <a:gd name="connsiteX580" fmla="*/ 103710 w 6349999"/>
              <a:gd name="connsiteY580" fmla="*/ 89652 h 3280723"/>
              <a:gd name="connsiteX581" fmla="*/ 77783 w 6349999"/>
              <a:gd name="connsiteY581" fmla="*/ 44282 h 3280723"/>
              <a:gd name="connsiteX582" fmla="*/ 77783 w 6349999"/>
              <a:gd name="connsiteY582" fmla="*/ 24833 h 3280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</a:cxnLst>
            <a:rect l="l" t="t" r="r" b="b"/>
            <a:pathLst>
              <a:path w="6349999" h="3280723">
                <a:moveTo>
                  <a:pt x="4005803" y="3200953"/>
                </a:moveTo>
                <a:cubicBezTo>
                  <a:pt x="4012289" y="3213917"/>
                  <a:pt x="4005803" y="3207439"/>
                  <a:pt x="4012289" y="3207439"/>
                </a:cubicBezTo>
                <a:cubicBezTo>
                  <a:pt x="4005803" y="3200953"/>
                  <a:pt x="4012289" y="3200953"/>
                  <a:pt x="4005803" y="3200953"/>
                </a:cubicBezTo>
                <a:close/>
                <a:moveTo>
                  <a:pt x="2458256" y="3198526"/>
                </a:moveTo>
                <a:cubicBezTo>
                  <a:pt x="2459876" y="3196094"/>
                  <a:pt x="2459876" y="3197714"/>
                  <a:pt x="2456637" y="3200953"/>
                </a:cubicBezTo>
                <a:cubicBezTo>
                  <a:pt x="2437188" y="3220402"/>
                  <a:pt x="2437188" y="3213917"/>
                  <a:pt x="2450152" y="3220402"/>
                </a:cubicBezTo>
                <a:cubicBezTo>
                  <a:pt x="2453395" y="3207439"/>
                  <a:pt x="2456635" y="3200957"/>
                  <a:pt x="2458256" y="3198526"/>
                </a:cubicBezTo>
                <a:close/>
                <a:moveTo>
                  <a:pt x="4005803" y="3175026"/>
                </a:moveTo>
                <a:cubicBezTo>
                  <a:pt x="3999325" y="3181511"/>
                  <a:pt x="3999325" y="3175026"/>
                  <a:pt x="4005803" y="3181511"/>
                </a:cubicBezTo>
                <a:cubicBezTo>
                  <a:pt x="4012289" y="3175026"/>
                  <a:pt x="4012289" y="3175026"/>
                  <a:pt x="4005803" y="3175026"/>
                </a:cubicBezTo>
                <a:close/>
                <a:moveTo>
                  <a:pt x="3506702" y="3175026"/>
                </a:moveTo>
                <a:cubicBezTo>
                  <a:pt x="3500217" y="3181511"/>
                  <a:pt x="3500217" y="3175026"/>
                  <a:pt x="3506702" y="3181511"/>
                </a:cubicBezTo>
                <a:cubicBezTo>
                  <a:pt x="3513180" y="3175026"/>
                  <a:pt x="3513180" y="3175026"/>
                  <a:pt x="3506702" y="3175026"/>
                </a:cubicBezTo>
                <a:close/>
                <a:moveTo>
                  <a:pt x="3763544" y="3170167"/>
                </a:moveTo>
                <a:cubicBezTo>
                  <a:pt x="3762735" y="3170167"/>
                  <a:pt x="3762735" y="3171787"/>
                  <a:pt x="3759492" y="3175026"/>
                </a:cubicBezTo>
                <a:cubicBezTo>
                  <a:pt x="3765977" y="3181511"/>
                  <a:pt x="3759492" y="3181511"/>
                  <a:pt x="3772455" y="3175026"/>
                </a:cubicBezTo>
                <a:cubicBezTo>
                  <a:pt x="3765974" y="3171787"/>
                  <a:pt x="3764354" y="3170167"/>
                  <a:pt x="3763544" y="3170167"/>
                </a:cubicBezTo>
                <a:close/>
                <a:moveTo>
                  <a:pt x="3850238" y="3149098"/>
                </a:moveTo>
                <a:cubicBezTo>
                  <a:pt x="3837274" y="3155584"/>
                  <a:pt x="3837274" y="3149098"/>
                  <a:pt x="3843759" y="3168547"/>
                </a:cubicBezTo>
                <a:cubicBezTo>
                  <a:pt x="3863202" y="3162062"/>
                  <a:pt x="3863202" y="3162062"/>
                  <a:pt x="3850238" y="3149098"/>
                </a:cubicBezTo>
                <a:close/>
                <a:moveTo>
                  <a:pt x="4031731" y="3142620"/>
                </a:moveTo>
                <a:cubicBezTo>
                  <a:pt x="4025252" y="3149098"/>
                  <a:pt x="4018767" y="3155584"/>
                  <a:pt x="4031731" y="3155584"/>
                </a:cubicBezTo>
                <a:cubicBezTo>
                  <a:pt x="4038216" y="3162062"/>
                  <a:pt x="4038216" y="3149098"/>
                  <a:pt x="4031731" y="3142620"/>
                </a:cubicBezTo>
                <a:close/>
                <a:moveTo>
                  <a:pt x="3629854" y="3142620"/>
                </a:moveTo>
                <a:cubicBezTo>
                  <a:pt x="3610412" y="3162062"/>
                  <a:pt x="3603927" y="3175026"/>
                  <a:pt x="3636339" y="3187990"/>
                </a:cubicBezTo>
                <a:cubicBezTo>
                  <a:pt x="3636339" y="3168547"/>
                  <a:pt x="3636339" y="3162062"/>
                  <a:pt x="3629854" y="3142620"/>
                </a:cubicBezTo>
                <a:close/>
                <a:moveTo>
                  <a:pt x="4462778" y="3105348"/>
                </a:moveTo>
                <a:cubicBezTo>
                  <a:pt x="4462778" y="3105348"/>
                  <a:pt x="4462778" y="3106968"/>
                  <a:pt x="4459535" y="3110207"/>
                </a:cubicBezTo>
                <a:cubicBezTo>
                  <a:pt x="4466021" y="3116692"/>
                  <a:pt x="4459535" y="3116692"/>
                  <a:pt x="4466021" y="3110207"/>
                </a:cubicBezTo>
                <a:cubicBezTo>
                  <a:pt x="4462778" y="3106968"/>
                  <a:pt x="4462778" y="3105348"/>
                  <a:pt x="4462778" y="3105348"/>
                </a:cubicBezTo>
                <a:close/>
                <a:moveTo>
                  <a:pt x="4556767" y="3090765"/>
                </a:moveTo>
                <a:cubicBezTo>
                  <a:pt x="4556767" y="3090765"/>
                  <a:pt x="4563245" y="3090765"/>
                  <a:pt x="4563245" y="3090765"/>
                </a:cubicBezTo>
                <a:cubicBezTo>
                  <a:pt x="4576209" y="3103729"/>
                  <a:pt x="4563245" y="3103729"/>
                  <a:pt x="4556767" y="3110207"/>
                </a:cubicBezTo>
                <a:cubicBezTo>
                  <a:pt x="4556767" y="3103729"/>
                  <a:pt x="4556767" y="3097243"/>
                  <a:pt x="4556767" y="3090765"/>
                </a:cubicBezTo>
                <a:close/>
                <a:moveTo>
                  <a:pt x="3928021" y="3077801"/>
                </a:moveTo>
                <a:cubicBezTo>
                  <a:pt x="3915057" y="3084279"/>
                  <a:pt x="3915057" y="3077801"/>
                  <a:pt x="3921542" y="3084279"/>
                </a:cubicBezTo>
                <a:cubicBezTo>
                  <a:pt x="3928021" y="3084279"/>
                  <a:pt x="3928021" y="3084279"/>
                  <a:pt x="3928021" y="3077801"/>
                </a:cubicBezTo>
                <a:close/>
                <a:moveTo>
                  <a:pt x="4080347" y="3072937"/>
                </a:moveTo>
                <a:cubicBezTo>
                  <a:pt x="4080347" y="3072937"/>
                  <a:pt x="4080347" y="3074558"/>
                  <a:pt x="4077107" y="3077801"/>
                </a:cubicBezTo>
                <a:cubicBezTo>
                  <a:pt x="4077107" y="3084279"/>
                  <a:pt x="4077107" y="3084279"/>
                  <a:pt x="4083586" y="3077801"/>
                </a:cubicBezTo>
                <a:cubicBezTo>
                  <a:pt x="4080347" y="3074558"/>
                  <a:pt x="4080347" y="3072937"/>
                  <a:pt x="4080347" y="3072937"/>
                </a:cubicBezTo>
                <a:close/>
                <a:moveTo>
                  <a:pt x="4589173" y="3032424"/>
                </a:moveTo>
                <a:cubicBezTo>
                  <a:pt x="4595658" y="3032424"/>
                  <a:pt x="4595658" y="3032424"/>
                  <a:pt x="4589173" y="3038910"/>
                </a:cubicBezTo>
                <a:lnTo>
                  <a:pt x="4584805" y="3035995"/>
                </a:lnTo>
                <a:lnTo>
                  <a:pt x="4585580" y="3034822"/>
                </a:lnTo>
                <a:close/>
                <a:moveTo>
                  <a:pt x="2405791" y="3020477"/>
                </a:moveTo>
                <a:cubicBezTo>
                  <a:pt x="2406399" y="3021085"/>
                  <a:pt x="2408020" y="3022705"/>
                  <a:pt x="2411260" y="3025946"/>
                </a:cubicBezTo>
                <a:cubicBezTo>
                  <a:pt x="2411260" y="3025946"/>
                  <a:pt x="2403968" y="3018654"/>
                  <a:pt x="2405791" y="3020477"/>
                </a:cubicBezTo>
                <a:close/>
                <a:moveTo>
                  <a:pt x="4421456" y="3015412"/>
                </a:moveTo>
                <a:cubicBezTo>
                  <a:pt x="4420645" y="3016221"/>
                  <a:pt x="4423886" y="3022703"/>
                  <a:pt x="4427129" y="3038910"/>
                </a:cubicBezTo>
                <a:cubicBezTo>
                  <a:pt x="4472499" y="3058352"/>
                  <a:pt x="4466021" y="3051873"/>
                  <a:pt x="4440093" y="3025946"/>
                </a:cubicBezTo>
                <a:cubicBezTo>
                  <a:pt x="4427129" y="3019464"/>
                  <a:pt x="4422266" y="3014602"/>
                  <a:pt x="4421456" y="3015412"/>
                </a:cubicBezTo>
                <a:close/>
                <a:moveTo>
                  <a:pt x="2561966" y="3002449"/>
                </a:moveTo>
                <a:cubicBezTo>
                  <a:pt x="2560345" y="3001638"/>
                  <a:pt x="2557104" y="3003258"/>
                  <a:pt x="2547383" y="3006497"/>
                </a:cubicBezTo>
                <a:cubicBezTo>
                  <a:pt x="2560347" y="3019461"/>
                  <a:pt x="2560347" y="3019461"/>
                  <a:pt x="2566825" y="3012982"/>
                </a:cubicBezTo>
                <a:cubicBezTo>
                  <a:pt x="2563586" y="3006500"/>
                  <a:pt x="2563586" y="3003259"/>
                  <a:pt x="2561966" y="3002449"/>
                </a:cubicBezTo>
                <a:close/>
                <a:moveTo>
                  <a:pt x="4498427" y="2980569"/>
                </a:moveTo>
                <a:cubicBezTo>
                  <a:pt x="4491948" y="3006497"/>
                  <a:pt x="4498427" y="3000018"/>
                  <a:pt x="4478984" y="3012982"/>
                </a:cubicBezTo>
                <a:cubicBezTo>
                  <a:pt x="4504911" y="2993533"/>
                  <a:pt x="4498427" y="3000018"/>
                  <a:pt x="4498427" y="2980569"/>
                </a:cubicBezTo>
                <a:close/>
                <a:moveTo>
                  <a:pt x="2391818" y="2922236"/>
                </a:moveTo>
                <a:cubicBezTo>
                  <a:pt x="2385333" y="2948163"/>
                  <a:pt x="2378854" y="2941678"/>
                  <a:pt x="2385333" y="2941678"/>
                </a:cubicBezTo>
                <a:cubicBezTo>
                  <a:pt x="2398297" y="2922236"/>
                  <a:pt x="2398297" y="2922236"/>
                  <a:pt x="2391818" y="2922236"/>
                </a:cubicBezTo>
                <a:close/>
                <a:moveTo>
                  <a:pt x="4602137" y="2857417"/>
                </a:moveTo>
                <a:cubicBezTo>
                  <a:pt x="4602137" y="2870381"/>
                  <a:pt x="4595658" y="2870381"/>
                  <a:pt x="4608621" y="2863896"/>
                </a:cubicBezTo>
                <a:cubicBezTo>
                  <a:pt x="4608621" y="2857417"/>
                  <a:pt x="4608621" y="2857417"/>
                  <a:pt x="4602137" y="2857417"/>
                </a:cubicBezTo>
                <a:close/>
                <a:moveTo>
                  <a:pt x="4713142" y="2844452"/>
                </a:moveTo>
                <a:cubicBezTo>
                  <a:pt x="4712332" y="2846071"/>
                  <a:pt x="4712332" y="2850932"/>
                  <a:pt x="4712332" y="2863896"/>
                </a:cubicBezTo>
                <a:cubicBezTo>
                  <a:pt x="4725295" y="2870381"/>
                  <a:pt x="4718811" y="2870381"/>
                  <a:pt x="4718811" y="2844453"/>
                </a:cubicBezTo>
                <a:cubicBezTo>
                  <a:pt x="4715572" y="2844453"/>
                  <a:pt x="4713952" y="2842832"/>
                  <a:pt x="4713142" y="2844452"/>
                </a:cubicBezTo>
                <a:close/>
                <a:moveTo>
                  <a:pt x="4874375" y="2799077"/>
                </a:moveTo>
                <a:cubicBezTo>
                  <a:pt x="4874375" y="2805562"/>
                  <a:pt x="4867897" y="2812041"/>
                  <a:pt x="4867897" y="2818526"/>
                </a:cubicBezTo>
                <a:cubicBezTo>
                  <a:pt x="4874375" y="2818526"/>
                  <a:pt x="4874375" y="2825004"/>
                  <a:pt x="4880861" y="2818526"/>
                </a:cubicBezTo>
                <a:cubicBezTo>
                  <a:pt x="4893825" y="2812041"/>
                  <a:pt x="4880861" y="2805562"/>
                  <a:pt x="4874375" y="2799077"/>
                </a:cubicBezTo>
                <a:close/>
                <a:moveTo>
                  <a:pt x="4718811" y="2786113"/>
                </a:moveTo>
                <a:cubicBezTo>
                  <a:pt x="4712332" y="2792598"/>
                  <a:pt x="4712332" y="2792598"/>
                  <a:pt x="4718811" y="2792598"/>
                </a:cubicBezTo>
                <a:cubicBezTo>
                  <a:pt x="4725295" y="2786113"/>
                  <a:pt x="4725295" y="2792598"/>
                  <a:pt x="4718811" y="2786113"/>
                </a:cubicBezTo>
                <a:close/>
                <a:moveTo>
                  <a:pt x="5328107" y="2727780"/>
                </a:moveTo>
                <a:cubicBezTo>
                  <a:pt x="5321629" y="2727780"/>
                  <a:pt x="5321629" y="2727780"/>
                  <a:pt x="5315143" y="2734258"/>
                </a:cubicBezTo>
                <a:cubicBezTo>
                  <a:pt x="5328107" y="2734258"/>
                  <a:pt x="5321629" y="2734258"/>
                  <a:pt x="5328107" y="2727780"/>
                </a:cubicBezTo>
                <a:close/>
                <a:moveTo>
                  <a:pt x="4757701" y="2721294"/>
                </a:moveTo>
                <a:lnTo>
                  <a:pt x="4764188" y="2727781"/>
                </a:lnTo>
                <a:lnTo>
                  <a:pt x="4766819" y="2732235"/>
                </a:lnTo>
                <a:cubicBezTo>
                  <a:pt x="4767021" y="2732235"/>
                  <a:pt x="4766616" y="2731019"/>
                  <a:pt x="4765805" y="2729398"/>
                </a:cubicBezTo>
                <a:lnTo>
                  <a:pt x="4764188" y="2727781"/>
                </a:lnTo>
                <a:lnTo>
                  <a:pt x="4764187" y="2727780"/>
                </a:lnTo>
                <a:cubicBezTo>
                  <a:pt x="4764187" y="2721294"/>
                  <a:pt x="4764187" y="2721294"/>
                  <a:pt x="4757701" y="2721294"/>
                </a:cubicBezTo>
                <a:close/>
                <a:moveTo>
                  <a:pt x="5133651" y="2695367"/>
                </a:moveTo>
                <a:cubicBezTo>
                  <a:pt x="5130412" y="2695367"/>
                  <a:pt x="5128793" y="2695367"/>
                  <a:pt x="5127983" y="2696178"/>
                </a:cubicBezTo>
                <a:lnTo>
                  <a:pt x="5127540" y="2699279"/>
                </a:lnTo>
                <a:lnTo>
                  <a:pt x="5113398" y="2708332"/>
                </a:lnTo>
                <a:cubicBezTo>
                  <a:pt x="5107727" y="2711573"/>
                  <a:pt x="5107727" y="2711573"/>
                  <a:pt x="5127173" y="2701852"/>
                </a:cubicBezTo>
                <a:lnTo>
                  <a:pt x="5127540" y="2699279"/>
                </a:lnTo>
                <a:close/>
                <a:moveTo>
                  <a:pt x="2693224" y="2645133"/>
                </a:moveTo>
                <a:cubicBezTo>
                  <a:pt x="2693224" y="2645133"/>
                  <a:pt x="2693224" y="2646754"/>
                  <a:pt x="2689985" y="2649997"/>
                </a:cubicBezTo>
                <a:cubicBezTo>
                  <a:pt x="2696463" y="2656476"/>
                  <a:pt x="2689985" y="2656476"/>
                  <a:pt x="2696463" y="2649997"/>
                </a:cubicBezTo>
                <a:cubicBezTo>
                  <a:pt x="2693224" y="2646754"/>
                  <a:pt x="2693224" y="2645133"/>
                  <a:pt x="2693224" y="2645133"/>
                </a:cubicBezTo>
                <a:close/>
                <a:moveTo>
                  <a:pt x="4655614" y="2609484"/>
                </a:moveTo>
                <a:cubicBezTo>
                  <a:pt x="4655612" y="2609484"/>
                  <a:pt x="4653991" y="2611106"/>
                  <a:pt x="4653991" y="2611106"/>
                </a:cubicBezTo>
                <a:cubicBezTo>
                  <a:pt x="4641027" y="2611106"/>
                  <a:pt x="4641027" y="2611106"/>
                  <a:pt x="4647513" y="2617584"/>
                </a:cubicBezTo>
                <a:cubicBezTo>
                  <a:pt x="4653995" y="2611102"/>
                  <a:pt x="4655615" y="2609483"/>
                  <a:pt x="4655614" y="2609484"/>
                </a:cubicBezTo>
                <a:close/>
                <a:moveTo>
                  <a:pt x="4867897" y="2604620"/>
                </a:moveTo>
                <a:cubicBezTo>
                  <a:pt x="4880861" y="2617584"/>
                  <a:pt x="4880861" y="2604620"/>
                  <a:pt x="4867897" y="2604620"/>
                </a:cubicBezTo>
                <a:close/>
                <a:moveTo>
                  <a:pt x="5571180" y="2572213"/>
                </a:moveTo>
                <a:cubicBezTo>
                  <a:pt x="5569559" y="2572213"/>
                  <a:pt x="5567937" y="2575454"/>
                  <a:pt x="5561455" y="2578693"/>
                </a:cubicBezTo>
                <a:cubicBezTo>
                  <a:pt x="5574419" y="2591657"/>
                  <a:pt x="5567941" y="2591657"/>
                  <a:pt x="5580904" y="2585178"/>
                </a:cubicBezTo>
                <a:cubicBezTo>
                  <a:pt x="5574422" y="2575454"/>
                  <a:pt x="5572801" y="2572213"/>
                  <a:pt x="5571180" y="2572213"/>
                </a:cubicBezTo>
                <a:close/>
                <a:moveTo>
                  <a:pt x="2433949" y="2556817"/>
                </a:moveTo>
                <a:cubicBezTo>
                  <a:pt x="2432328" y="2556006"/>
                  <a:pt x="2430706" y="2559247"/>
                  <a:pt x="2424224" y="2565729"/>
                </a:cubicBezTo>
                <a:cubicBezTo>
                  <a:pt x="2437188" y="2578693"/>
                  <a:pt x="2430709" y="2578693"/>
                  <a:pt x="2443673" y="2572215"/>
                </a:cubicBezTo>
                <a:cubicBezTo>
                  <a:pt x="2437191" y="2562490"/>
                  <a:pt x="2435570" y="2557628"/>
                  <a:pt x="2433949" y="2556817"/>
                </a:cubicBezTo>
                <a:close/>
                <a:moveTo>
                  <a:pt x="4712332" y="2552765"/>
                </a:moveTo>
                <a:cubicBezTo>
                  <a:pt x="4692883" y="2572215"/>
                  <a:pt x="4699368" y="2572215"/>
                  <a:pt x="4705847" y="2578693"/>
                </a:cubicBezTo>
                <a:cubicBezTo>
                  <a:pt x="4712332" y="2572215"/>
                  <a:pt x="4712332" y="2565729"/>
                  <a:pt x="4718811" y="2559251"/>
                </a:cubicBezTo>
                <a:cubicBezTo>
                  <a:pt x="4718811" y="2559251"/>
                  <a:pt x="4712332" y="2552765"/>
                  <a:pt x="4712332" y="2552765"/>
                </a:cubicBezTo>
                <a:close/>
                <a:moveTo>
                  <a:pt x="5133651" y="2546287"/>
                </a:moveTo>
                <a:cubicBezTo>
                  <a:pt x="5120687" y="2552765"/>
                  <a:pt x="5120687" y="2546287"/>
                  <a:pt x="5127173" y="2565729"/>
                </a:cubicBezTo>
                <a:cubicBezTo>
                  <a:pt x="5140136" y="2552765"/>
                  <a:pt x="5140136" y="2559251"/>
                  <a:pt x="5133651" y="2546287"/>
                </a:cubicBezTo>
                <a:close/>
                <a:moveTo>
                  <a:pt x="2463115" y="2546287"/>
                </a:moveTo>
                <a:cubicBezTo>
                  <a:pt x="2456637" y="2546287"/>
                  <a:pt x="2456637" y="2546287"/>
                  <a:pt x="2463115" y="2559251"/>
                </a:cubicBezTo>
                <a:cubicBezTo>
                  <a:pt x="2469601" y="2559251"/>
                  <a:pt x="2469601" y="2559251"/>
                  <a:pt x="2463115" y="2546287"/>
                </a:cubicBezTo>
                <a:close/>
                <a:moveTo>
                  <a:pt x="5455317" y="2543043"/>
                </a:moveTo>
                <a:cubicBezTo>
                  <a:pt x="5454506" y="2543043"/>
                  <a:pt x="5454506" y="2546283"/>
                  <a:pt x="5451267" y="2552765"/>
                </a:cubicBezTo>
                <a:cubicBezTo>
                  <a:pt x="5464230" y="2559251"/>
                  <a:pt x="5464230" y="2559251"/>
                  <a:pt x="5464230" y="2552765"/>
                </a:cubicBezTo>
                <a:cubicBezTo>
                  <a:pt x="5457749" y="2546283"/>
                  <a:pt x="5456127" y="2543043"/>
                  <a:pt x="5455317" y="2543043"/>
                </a:cubicBezTo>
                <a:close/>
                <a:moveTo>
                  <a:pt x="5389686" y="2541423"/>
                </a:moveTo>
                <a:cubicBezTo>
                  <a:pt x="5389686" y="2541423"/>
                  <a:pt x="5389686" y="2543044"/>
                  <a:pt x="5386447" y="2546287"/>
                </a:cubicBezTo>
                <a:cubicBezTo>
                  <a:pt x="5386447" y="2552765"/>
                  <a:pt x="5386447" y="2552765"/>
                  <a:pt x="5392926" y="2546287"/>
                </a:cubicBezTo>
                <a:cubicBezTo>
                  <a:pt x="5389686" y="2543044"/>
                  <a:pt x="5389686" y="2541423"/>
                  <a:pt x="5389686" y="2541423"/>
                </a:cubicBezTo>
                <a:close/>
                <a:moveTo>
                  <a:pt x="3043246" y="2528459"/>
                </a:moveTo>
                <a:cubicBezTo>
                  <a:pt x="3043246" y="2528459"/>
                  <a:pt x="3043246" y="2530081"/>
                  <a:pt x="3040006" y="2533323"/>
                </a:cubicBezTo>
                <a:cubicBezTo>
                  <a:pt x="3040006" y="2539802"/>
                  <a:pt x="3040006" y="2539802"/>
                  <a:pt x="3046485" y="2533323"/>
                </a:cubicBezTo>
                <a:cubicBezTo>
                  <a:pt x="3043246" y="2530081"/>
                  <a:pt x="3043246" y="2528459"/>
                  <a:pt x="3043246" y="2528459"/>
                </a:cubicBezTo>
                <a:close/>
                <a:moveTo>
                  <a:pt x="5350796" y="2515495"/>
                </a:moveTo>
                <a:cubicBezTo>
                  <a:pt x="5350796" y="2515495"/>
                  <a:pt x="5350796" y="2517117"/>
                  <a:pt x="5347557" y="2520359"/>
                </a:cubicBezTo>
                <a:cubicBezTo>
                  <a:pt x="5347557" y="2526838"/>
                  <a:pt x="5347557" y="2526838"/>
                  <a:pt x="5354035" y="2520359"/>
                </a:cubicBezTo>
                <a:cubicBezTo>
                  <a:pt x="5350796" y="2517117"/>
                  <a:pt x="5350796" y="2515495"/>
                  <a:pt x="5350796" y="2515495"/>
                </a:cubicBezTo>
                <a:close/>
                <a:moveTo>
                  <a:pt x="5435060" y="2502532"/>
                </a:moveTo>
                <a:cubicBezTo>
                  <a:pt x="5435060" y="2502532"/>
                  <a:pt x="5435060" y="2504153"/>
                  <a:pt x="5431817" y="2507396"/>
                </a:cubicBezTo>
                <a:cubicBezTo>
                  <a:pt x="5431817" y="2513874"/>
                  <a:pt x="5431817" y="2513874"/>
                  <a:pt x="5438303" y="2507396"/>
                </a:cubicBezTo>
                <a:cubicBezTo>
                  <a:pt x="5435060" y="2504153"/>
                  <a:pt x="5435060" y="2502532"/>
                  <a:pt x="5435060" y="2502532"/>
                </a:cubicBezTo>
                <a:close/>
                <a:moveTo>
                  <a:pt x="5561455" y="2500910"/>
                </a:moveTo>
                <a:cubicBezTo>
                  <a:pt x="5554977" y="2507396"/>
                  <a:pt x="5554977" y="2500910"/>
                  <a:pt x="5561455" y="2513874"/>
                </a:cubicBezTo>
                <a:cubicBezTo>
                  <a:pt x="5567941" y="2507396"/>
                  <a:pt x="5567941" y="2507396"/>
                  <a:pt x="5561455" y="2500910"/>
                </a:cubicBezTo>
                <a:close/>
                <a:moveTo>
                  <a:pt x="5159579" y="2481468"/>
                </a:moveTo>
                <a:cubicBezTo>
                  <a:pt x="5146615" y="2487947"/>
                  <a:pt x="5146615" y="2481468"/>
                  <a:pt x="5146615" y="2494432"/>
                </a:cubicBezTo>
                <a:cubicBezTo>
                  <a:pt x="5146615" y="2487947"/>
                  <a:pt x="5153100" y="2481468"/>
                  <a:pt x="5159579" y="2481468"/>
                </a:cubicBezTo>
                <a:close/>
                <a:moveTo>
                  <a:pt x="5353225" y="2458779"/>
                </a:moveTo>
                <a:cubicBezTo>
                  <a:pt x="5350794" y="2457159"/>
                  <a:pt x="5347553" y="2458780"/>
                  <a:pt x="5341071" y="2468504"/>
                </a:cubicBezTo>
                <a:cubicBezTo>
                  <a:pt x="5341071" y="2468504"/>
                  <a:pt x="5341071" y="2474983"/>
                  <a:pt x="5347557" y="2481468"/>
                </a:cubicBezTo>
                <a:cubicBezTo>
                  <a:pt x="5347557" y="2474983"/>
                  <a:pt x="5354035" y="2474983"/>
                  <a:pt x="5360520" y="2468504"/>
                </a:cubicBezTo>
                <a:cubicBezTo>
                  <a:pt x="5357278" y="2465262"/>
                  <a:pt x="5355656" y="2460399"/>
                  <a:pt x="5353225" y="2458779"/>
                </a:cubicBezTo>
                <a:close/>
                <a:moveTo>
                  <a:pt x="4926231" y="2436092"/>
                </a:moveTo>
                <a:cubicBezTo>
                  <a:pt x="4906789" y="2442577"/>
                  <a:pt x="4913267" y="2449055"/>
                  <a:pt x="4919752" y="2455541"/>
                </a:cubicBezTo>
                <a:cubicBezTo>
                  <a:pt x="4926231" y="2455541"/>
                  <a:pt x="4926231" y="2455541"/>
                  <a:pt x="4932716" y="2449055"/>
                </a:cubicBezTo>
                <a:cubicBezTo>
                  <a:pt x="4932716" y="2442577"/>
                  <a:pt x="4926231" y="2436092"/>
                  <a:pt x="4926231" y="2436092"/>
                </a:cubicBezTo>
                <a:close/>
                <a:moveTo>
                  <a:pt x="5875018" y="2431233"/>
                </a:moveTo>
                <a:cubicBezTo>
                  <a:pt x="5874209" y="2431233"/>
                  <a:pt x="5872589" y="2432852"/>
                  <a:pt x="5866107" y="2436092"/>
                </a:cubicBezTo>
                <a:cubicBezTo>
                  <a:pt x="5866107" y="2442577"/>
                  <a:pt x="5859621" y="2442577"/>
                  <a:pt x="5879071" y="2436092"/>
                </a:cubicBezTo>
                <a:cubicBezTo>
                  <a:pt x="5875828" y="2432852"/>
                  <a:pt x="5875828" y="2431233"/>
                  <a:pt x="5875018" y="2431233"/>
                </a:cubicBezTo>
                <a:close/>
                <a:moveTo>
                  <a:pt x="5729984" y="2429613"/>
                </a:moveTo>
                <a:cubicBezTo>
                  <a:pt x="5723505" y="2436092"/>
                  <a:pt x="5723505" y="2429613"/>
                  <a:pt x="5729984" y="2436092"/>
                </a:cubicBezTo>
                <a:cubicBezTo>
                  <a:pt x="5736469" y="2436092"/>
                  <a:pt x="5736469" y="2436092"/>
                  <a:pt x="5729984" y="2429613"/>
                </a:cubicBezTo>
                <a:close/>
                <a:moveTo>
                  <a:pt x="5224397" y="2429613"/>
                </a:moveTo>
                <a:cubicBezTo>
                  <a:pt x="5224397" y="2432852"/>
                  <a:pt x="5224397" y="2434472"/>
                  <a:pt x="5225208" y="2435282"/>
                </a:cubicBezTo>
                <a:lnTo>
                  <a:pt x="5228506" y="2435752"/>
                </a:lnTo>
                <a:lnTo>
                  <a:pt x="5231314" y="2439947"/>
                </a:lnTo>
                <a:lnTo>
                  <a:pt x="5232605" y="2451488"/>
                </a:lnTo>
                <a:cubicBezTo>
                  <a:pt x="5234427" y="2456349"/>
                  <a:pt x="5236655" y="2451488"/>
                  <a:pt x="5233616" y="2443386"/>
                </a:cubicBezTo>
                <a:lnTo>
                  <a:pt x="5231314" y="2439947"/>
                </a:lnTo>
                <a:lnTo>
                  <a:pt x="5230883" y="2436092"/>
                </a:lnTo>
                <a:lnTo>
                  <a:pt x="5228506" y="2435752"/>
                </a:lnTo>
                <a:close/>
                <a:moveTo>
                  <a:pt x="6167463" y="2422650"/>
                </a:moveTo>
                <a:lnTo>
                  <a:pt x="6168437" y="2425851"/>
                </a:lnTo>
                <a:cubicBezTo>
                  <a:pt x="6168019" y="2426268"/>
                  <a:pt x="6166703" y="2425559"/>
                  <a:pt x="6164273" y="2423128"/>
                </a:cubicBezTo>
                <a:close/>
                <a:moveTo>
                  <a:pt x="5960092" y="2405305"/>
                </a:moveTo>
                <a:cubicBezTo>
                  <a:pt x="5960092" y="2405305"/>
                  <a:pt x="5960092" y="2406925"/>
                  <a:pt x="5956853" y="2410164"/>
                </a:cubicBezTo>
                <a:cubicBezTo>
                  <a:pt x="5963331" y="2410164"/>
                  <a:pt x="5956853" y="2410164"/>
                  <a:pt x="5963331" y="2410164"/>
                </a:cubicBezTo>
                <a:cubicBezTo>
                  <a:pt x="5960092" y="2406925"/>
                  <a:pt x="5960092" y="2405305"/>
                  <a:pt x="5960092" y="2405305"/>
                </a:cubicBezTo>
                <a:close/>
                <a:moveTo>
                  <a:pt x="6015187" y="2390722"/>
                </a:moveTo>
                <a:cubicBezTo>
                  <a:pt x="5995745" y="2403686"/>
                  <a:pt x="6002223" y="2410164"/>
                  <a:pt x="6021672" y="2410164"/>
                </a:cubicBezTo>
                <a:cubicBezTo>
                  <a:pt x="6021672" y="2397200"/>
                  <a:pt x="6015187" y="2397200"/>
                  <a:pt x="6015187" y="2390722"/>
                </a:cubicBezTo>
                <a:close/>
                <a:moveTo>
                  <a:pt x="6095402" y="2346967"/>
                </a:moveTo>
                <a:cubicBezTo>
                  <a:pt x="6094593" y="2346967"/>
                  <a:pt x="6092973" y="2348588"/>
                  <a:pt x="6086491" y="2351831"/>
                </a:cubicBezTo>
                <a:cubicBezTo>
                  <a:pt x="6092969" y="2351831"/>
                  <a:pt x="6086491" y="2351831"/>
                  <a:pt x="6099455" y="2351831"/>
                </a:cubicBezTo>
                <a:cubicBezTo>
                  <a:pt x="6096212" y="2348588"/>
                  <a:pt x="6096212" y="2346967"/>
                  <a:pt x="6095402" y="2346967"/>
                </a:cubicBezTo>
                <a:close/>
                <a:moveTo>
                  <a:pt x="6193946" y="2309089"/>
                </a:moveTo>
                <a:cubicBezTo>
                  <a:pt x="6193035" y="2307266"/>
                  <a:pt x="6196679" y="2314559"/>
                  <a:pt x="6196679" y="2358309"/>
                </a:cubicBezTo>
                <a:cubicBezTo>
                  <a:pt x="6209643" y="2345345"/>
                  <a:pt x="6216129" y="2325903"/>
                  <a:pt x="6196679" y="2312939"/>
                </a:cubicBezTo>
                <a:cubicBezTo>
                  <a:pt x="6195059" y="2311318"/>
                  <a:pt x="6194250" y="2309697"/>
                  <a:pt x="6193946" y="2309089"/>
                </a:cubicBezTo>
                <a:close/>
                <a:moveTo>
                  <a:pt x="1261540" y="2285390"/>
                </a:moveTo>
                <a:cubicBezTo>
                  <a:pt x="1259109" y="2285391"/>
                  <a:pt x="1254246" y="2287012"/>
                  <a:pt x="1244522" y="2287012"/>
                </a:cubicBezTo>
                <a:cubicBezTo>
                  <a:pt x="1238043" y="2299976"/>
                  <a:pt x="1238043" y="2293490"/>
                  <a:pt x="1263971" y="2293490"/>
                </a:cubicBezTo>
                <a:cubicBezTo>
                  <a:pt x="1263971" y="2287008"/>
                  <a:pt x="1263971" y="2285389"/>
                  <a:pt x="1261540" y="2285390"/>
                </a:cubicBezTo>
                <a:close/>
                <a:moveTo>
                  <a:pt x="5997364" y="2272425"/>
                </a:moveTo>
                <a:cubicBezTo>
                  <a:pt x="5998984" y="2269184"/>
                  <a:pt x="5998984" y="2270806"/>
                  <a:pt x="5995745" y="2274048"/>
                </a:cubicBezTo>
                <a:cubicBezTo>
                  <a:pt x="5976295" y="2293490"/>
                  <a:pt x="5982781" y="2293490"/>
                  <a:pt x="5989259" y="2299976"/>
                </a:cubicBezTo>
                <a:cubicBezTo>
                  <a:pt x="5992502" y="2283769"/>
                  <a:pt x="5995743" y="2275666"/>
                  <a:pt x="5997364" y="2272425"/>
                </a:cubicBezTo>
                <a:close/>
                <a:moveTo>
                  <a:pt x="1318255" y="2201937"/>
                </a:moveTo>
                <a:cubicBezTo>
                  <a:pt x="1315824" y="2204367"/>
                  <a:pt x="1312583" y="2212469"/>
                  <a:pt x="1302862" y="2228672"/>
                </a:cubicBezTo>
                <a:cubicBezTo>
                  <a:pt x="1315826" y="2235157"/>
                  <a:pt x="1309340" y="2241635"/>
                  <a:pt x="1328789" y="2209229"/>
                </a:cubicBezTo>
                <a:cubicBezTo>
                  <a:pt x="1322308" y="2202748"/>
                  <a:pt x="1320686" y="2199507"/>
                  <a:pt x="1318255" y="2201937"/>
                </a:cubicBezTo>
                <a:close/>
                <a:moveTo>
                  <a:pt x="6041115" y="2092556"/>
                </a:moveTo>
                <a:cubicBezTo>
                  <a:pt x="6034636" y="2118483"/>
                  <a:pt x="6034636" y="2105519"/>
                  <a:pt x="6047599" y="2118483"/>
                </a:cubicBezTo>
                <a:cubicBezTo>
                  <a:pt x="6054078" y="2092556"/>
                  <a:pt x="6054078" y="2099034"/>
                  <a:pt x="6041115" y="2092556"/>
                </a:cubicBezTo>
                <a:close/>
                <a:moveTo>
                  <a:pt x="6067042" y="2086070"/>
                </a:moveTo>
                <a:cubicBezTo>
                  <a:pt x="6047599" y="2137925"/>
                  <a:pt x="6112419" y="2131447"/>
                  <a:pt x="6118897" y="2163853"/>
                </a:cubicBezTo>
                <a:cubicBezTo>
                  <a:pt x="6138346" y="2105519"/>
                  <a:pt x="6151309" y="2124961"/>
                  <a:pt x="6067042" y="2086070"/>
                </a:cubicBezTo>
                <a:close/>
                <a:moveTo>
                  <a:pt x="1246144" y="2044751"/>
                </a:moveTo>
                <a:cubicBezTo>
                  <a:pt x="1247764" y="2042320"/>
                  <a:pt x="1247764" y="2043940"/>
                  <a:pt x="1244522" y="2047179"/>
                </a:cubicBezTo>
                <a:cubicBezTo>
                  <a:pt x="1225079" y="2060143"/>
                  <a:pt x="1225079" y="2060143"/>
                  <a:pt x="1238043" y="2066628"/>
                </a:cubicBezTo>
                <a:cubicBezTo>
                  <a:pt x="1241283" y="2053664"/>
                  <a:pt x="1244523" y="2047182"/>
                  <a:pt x="1246144" y="2044751"/>
                </a:cubicBezTo>
                <a:close/>
                <a:moveTo>
                  <a:pt x="6151309" y="2021251"/>
                </a:moveTo>
                <a:cubicBezTo>
                  <a:pt x="6131864" y="2027733"/>
                  <a:pt x="6125382" y="2035836"/>
                  <a:pt x="6123762" y="2044749"/>
                </a:cubicBezTo>
                <a:lnTo>
                  <a:pt x="6125337" y="2072319"/>
                </a:lnTo>
                <a:lnTo>
                  <a:pt x="6124344" y="2072839"/>
                </a:lnTo>
                <a:lnTo>
                  <a:pt x="6100264" y="2066626"/>
                </a:lnTo>
                <a:cubicBezTo>
                  <a:pt x="6097834" y="2066626"/>
                  <a:pt x="6099455" y="2069867"/>
                  <a:pt x="6099455" y="2079592"/>
                </a:cubicBezTo>
                <a:cubicBezTo>
                  <a:pt x="6107556" y="2077970"/>
                  <a:pt x="6112822" y="2077565"/>
                  <a:pt x="6116671" y="2076855"/>
                </a:cubicBezTo>
                <a:lnTo>
                  <a:pt x="6124344" y="2072839"/>
                </a:lnTo>
                <a:lnTo>
                  <a:pt x="6125382" y="2073106"/>
                </a:lnTo>
                <a:lnTo>
                  <a:pt x="6125337" y="2072319"/>
                </a:lnTo>
                <a:lnTo>
                  <a:pt x="6125380" y="2072296"/>
                </a:lnTo>
                <a:cubicBezTo>
                  <a:pt x="6130241" y="2066624"/>
                  <a:pt x="6135103" y="2053661"/>
                  <a:pt x="6151309" y="2021251"/>
                </a:cubicBezTo>
                <a:close/>
                <a:moveTo>
                  <a:pt x="1319876" y="1984791"/>
                </a:moveTo>
                <a:cubicBezTo>
                  <a:pt x="1319065" y="1985601"/>
                  <a:pt x="1319065" y="1988842"/>
                  <a:pt x="1315826" y="1995324"/>
                </a:cubicBezTo>
                <a:cubicBezTo>
                  <a:pt x="1328789" y="2001809"/>
                  <a:pt x="1322304" y="2001809"/>
                  <a:pt x="1328789" y="1988845"/>
                </a:cubicBezTo>
                <a:cubicBezTo>
                  <a:pt x="1322308" y="1985603"/>
                  <a:pt x="1320686" y="1983981"/>
                  <a:pt x="1319876" y="1984791"/>
                </a:cubicBezTo>
                <a:close/>
                <a:moveTo>
                  <a:pt x="1251007" y="1917541"/>
                </a:moveTo>
                <a:cubicBezTo>
                  <a:pt x="1244522" y="1924027"/>
                  <a:pt x="1244522" y="1917541"/>
                  <a:pt x="1251007" y="1924027"/>
                </a:cubicBezTo>
                <a:cubicBezTo>
                  <a:pt x="1257485" y="1924027"/>
                  <a:pt x="1257485" y="1924027"/>
                  <a:pt x="1251007" y="1917541"/>
                </a:cubicBezTo>
                <a:close/>
                <a:moveTo>
                  <a:pt x="1232370" y="1634771"/>
                </a:moveTo>
                <a:cubicBezTo>
                  <a:pt x="1230344" y="1635176"/>
                  <a:pt x="1229332" y="1636999"/>
                  <a:pt x="1230851" y="1639126"/>
                </a:cubicBezTo>
                <a:lnTo>
                  <a:pt x="1241104" y="1643758"/>
                </a:lnTo>
                <a:lnTo>
                  <a:pt x="1244522" y="1658266"/>
                </a:lnTo>
                <a:lnTo>
                  <a:pt x="1244522" y="1655533"/>
                </a:lnTo>
                <a:cubicBezTo>
                  <a:pt x="1244522" y="1653406"/>
                  <a:pt x="1244522" y="1650165"/>
                  <a:pt x="1244522" y="1645303"/>
                </a:cubicBezTo>
                <a:lnTo>
                  <a:pt x="1241104" y="1643758"/>
                </a:lnTo>
                <a:lnTo>
                  <a:pt x="1239965" y="1638922"/>
                </a:lnTo>
                <a:cubicBezTo>
                  <a:pt x="1237433" y="1635378"/>
                  <a:pt x="1234395" y="1634365"/>
                  <a:pt x="1232370" y="1634771"/>
                </a:cubicBezTo>
                <a:close/>
                <a:moveTo>
                  <a:pt x="1238043" y="1457331"/>
                </a:moveTo>
                <a:cubicBezTo>
                  <a:pt x="1231558" y="1457331"/>
                  <a:pt x="1231558" y="1457331"/>
                  <a:pt x="1238043" y="1470295"/>
                </a:cubicBezTo>
                <a:cubicBezTo>
                  <a:pt x="1238043" y="1470295"/>
                  <a:pt x="1244522" y="1476774"/>
                  <a:pt x="1238043" y="1457331"/>
                </a:cubicBezTo>
                <a:close/>
                <a:moveTo>
                  <a:pt x="1406572" y="1262875"/>
                </a:moveTo>
                <a:cubicBezTo>
                  <a:pt x="1406572" y="1282317"/>
                  <a:pt x="1413051" y="1275839"/>
                  <a:pt x="1413051" y="1262875"/>
                </a:cubicBezTo>
                <a:cubicBezTo>
                  <a:pt x="1413051" y="1262875"/>
                  <a:pt x="1406572" y="1262875"/>
                  <a:pt x="1406572" y="1262875"/>
                </a:cubicBezTo>
                <a:close/>
                <a:moveTo>
                  <a:pt x="1328789" y="1126752"/>
                </a:moveTo>
                <a:cubicBezTo>
                  <a:pt x="1325547" y="1126752"/>
                  <a:pt x="1320685" y="1126752"/>
                  <a:pt x="1319874" y="1127563"/>
                </a:cubicBezTo>
                <a:lnTo>
                  <a:pt x="1330210" y="1131373"/>
                </a:lnTo>
                <a:lnTo>
                  <a:pt x="1332029" y="1137286"/>
                </a:lnTo>
                <a:cubicBezTo>
                  <a:pt x="1332029" y="1138096"/>
                  <a:pt x="1332029" y="1136477"/>
                  <a:pt x="1335268" y="1133237"/>
                </a:cubicBezTo>
                <a:lnTo>
                  <a:pt x="1330210" y="1131373"/>
                </a:lnTo>
                <a:close/>
                <a:moveTo>
                  <a:pt x="784311" y="1010078"/>
                </a:moveTo>
                <a:cubicBezTo>
                  <a:pt x="784311" y="1013321"/>
                  <a:pt x="782690" y="1013321"/>
                  <a:pt x="785930" y="1013321"/>
                </a:cubicBezTo>
                <a:lnTo>
                  <a:pt x="787264" y="1013379"/>
                </a:lnTo>
                <a:lnTo>
                  <a:pt x="798085" y="1025476"/>
                </a:lnTo>
                <a:cubicBezTo>
                  <a:pt x="802136" y="1029527"/>
                  <a:pt x="806996" y="1029527"/>
                  <a:pt x="816717" y="1016564"/>
                </a:cubicBezTo>
                <a:cubicBezTo>
                  <a:pt x="806995" y="1014942"/>
                  <a:pt x="800108" y="1014132"/>
                  <a:pt x="795247" y="1013726"/>
                </a:cubicBezTo>
                <a:lnTo>
                  <a:pt x="787264" y="1013379"/>
                </a:lnTo>
                <a:close/>
                <a:moveTo>
                  <a:pt x="1108405" y="1003600"/>
                </a:moveTo>
                <a:cubicBezTo>
                  <a:pt x="1108405" y="1003600"/>
                  <a:pt x="1101920" y="1003600"/>
                  <a:pt x="1101920" y="1010078"/>
                </a:cubicBezTo>
                <a:cubicBezTo>
                  <a:pt x="1101920" y="1029527"/>
                  <a:pt x="1108405" y="1023042"/>
                  <a:pt x="1114884" y="1016564"/>
                </a:cubicBezTo>
                <a:cubicBezTo>
                  <a:pt x="1114884" y="1010078"/>
                  <a:pt x="1114884" y="1010078"/>
                  <a:pt x="1108405" y="1003600"/>
                </a:cubicBezTo>
                <a:close/>
                <a:moveTo>
                  <a:pt x="978768" y="1003600"/>
                </a:moveTo>
                <a:cubicBezTo>
                  <a:pt x="972283" y="1010078"/>
                  <a:pt x="972283" y="1003600"/>
                  <a:pt x="978768" y="1010078"/>
                </a:cubicBezTo>
                <a:cubicBezTo>
                  <a:pt x="985246" y="1010078"/>
                  <a:pt x="985246" y="1010078"/>
                  <a:pt x="978768" y="1003600"/>
                </a:cubicBezTo>
                <a:close/>
                <a:moveTo>
                  <a:pt x="343543" y="1003600"/>
                </a:moveTo>
                <a:cubicBezTo>
                  <a:pt x="343543" y="1003600"/>
                  <a:pt x="337058" y="1010078"/>
                  <a:pt x="337058" y="1010078"/>
                </a:cubicBezTo>
                <a:cubicBezTo>
                  <a:pt x="337058" y="1010078"/>
                  <a:pt x="337058" y="1016564"/>
                  <a:pt x="343543" y="1016564"/>
                </a:cubicBezTo>
                <a:cubicBezTo>
                  <a:pt x="356507" y="1010078"/>
                  <a:pt x="350022" y="1010078"/>
                  <a:pt x="343543" y="1003600"/>
                </a:cubicBezTo>
                <a:close/>
                <a:moveTo>
                  <a:pt x="5237361" y="990636"/>
                </a:moveTo>
                <a:cubicBezTo>
                  <a:pt x="5230883" y="997115"/>
                  <a:pt x="5230883" y="997115"/>
                  <a:pt x="5243846" y="997115"/>
                </a:cubicBezTo>
                <a:cubicBezTo>
                  <a:pt x="5237361" y="990636"/>
                  <a:pt x="5243846" y="997115"/>
                  <a:pt x="5237361" y="990636"/>
                </a:cubicBezTo>
                <a:close/>
                <a:moveTo>
                  <a:pt x="5956853" y="867477"/>
                </a:moveTo>
                <a:cubicBezTo>
                  <a:pt x="5950368" y="873962"/>
                  <a:pt x="5950368" y="867477"/>
                  <a:pt x="5956853" y="880441"/>
                </a:cubicBezTo>
                <a:cubicBezTo>
                  <a:pt x="5963331" y="880441"/>
                  <a:pt x="5963331" y="880441"/>
                  <a:pt x="5956853" y="867477"/>
                </a:cubicBezTo>
                <a:close/>
                <a:moveTo>
                  <a:pt x="219274" y="827069"/>
                </a:moveTo>
                <a:cubicBezTo>
                  <a:pt x="218767" y="827778"/>
                  <a:pt x="217147" y="830209"/>
                  <a:pt x="213906" y="835071"/>
                </a:cubicBezTo>
                <a:cubicBezTo>
                  <a:pt x="200942" y="848035"/>
                  <a:pt x="200942" y="841550"/>
                  <a:pt x="207420" y="848035"/>
                </a:cubicBezTo>
                <a:cubicBezTo>
                  <a:pt x="212285" y="838312"/>
                  <a:pt x="220793" y="824941"/>
                  <a:pt x="219274" y="827069"/>
                </a:cubicBezTo>
                <a:close/>
                <a:moveTo>
                  <a:pt x="136123" y="783216"/>
                </a:moveTo>
                <a:cubicBezTo>
                  <a:pt x="136123" y="789695"/>
                  <a:pt x="136123" y="789695"/>
                  <a:pt x="142602" y="783216"/>
                </a:cubicBezTo>
                <a:cubicBezTo>
                  <a:pt x="142602" y="783216"/>
                  <a:pt x="142602" y="783216"/>
                  <a:pt x="136123" y="783216"/>
                </a:cubicBezTo>
                <a:close/>
                <a:moveTo>
                  <a:pt x="249555" y="758908"/>
                </a:moveTo>
                <a:cubicBezTo>
                  <a:pt x="249555" y="758908"/>
                  <a:pt x="249555" y="760528"/>
                  <a:pt x="246312" y="763767"/>
                </a:cubicBezTo>
                <a:cubicBezTo>
                  <a:pt x="252797" y="770252"/>
                  <a:pt x="252797" y="770252"/>
                  <a:pt x="252797" y="763767"/>
                </a:cubicBezTo>
                <a:cubicBezTo>
                  <a:pt x="249555" y="760528"/>
                  <a:pt x="249555" y="758908"/>
                  <a:pt x="249555" y="758908"/>
                </a:cubicBezTo>
                <a:close/>
                <a:moveTo>
                  <a:pt x="191218" y="729739"/>
                </a:moveTo>
                <a:cubicBezTo>
                  <a:pt x="191218" y="731359"/>
                  <a:pt x="192838" y="735005"/>
                  <a:pt x="197294" y="740676"/>
                </a:cubicBezTo>
                <a:lnTo>
                  <a:pt x="200942" y="744324"/>
                </a:lnTo>
                <a:lnTo>
                  <a:pt x="200942" y="744325"/>
                </a:lnTo>
                <a:lnTo>
                  <a:pt x="200943" y="744325"/>
                </a:lnTo>
                <a:lnTo>
                  <a:pt x="220384" y="763767"/>
                </a:lnTo>
                <a:cubicBezTo>
                  <a:pt x="223627" y="757285"/>
                  <a:pt x="226868" y="755665"/>
                  <a:pt x="225248" y="754046"/>
                </a:cubicBezTo>
                <a:lnTo>
                  <a:pt x="200943" y="744325"/>
                </a:lnTo>
                <a:lnTo>
                  <a:pt x="200942" y="744324"/>
                </a:lnTo>
                <a:lnTo>
                  <a:pt x="194864" y="730955"/>
                </a:lnTo>
                <a:cubicBezTo>
                  <a:pt x="192838" y="728524"/>
                  <a:pt x="191218" y="728119"/>
                  <a:pt x="191218" y="729739"/>
                </a:cubicBezTo>
                <a:close/>
                <a:moveTo>
                  <a:pt x="1621282" y="661678"/>
                </a:moveTo>
                <a:cubicBezTo>
                  <a:pt x="1620471" y="661678"/>
                  <a:pt x="1620471" y="663300"/>
                  <a:pt x="1620471" y="666542"/>
                </a:cubicBezTo>
                <a:cubicBezTo>
                  <a:pt x="1620471" y="673021"/>
                  <a:pt x="1620471" y="673021"/>
                  <a:pt x="1626956" y="666542"/>
                </a:cubicBezTo>
                <a:cubicBezTo>
                  <a:pt x="1623714" y="663300"/>
                  <a:pt x="1622092" y="661678"/>
                  <a:pt x="1621282" y="661678"/>
                </a:cubicBezTo>
                <a:close/>
                <a:moveTo>
                  <a:pt x="139363" y="331104"/>
                </a:moveTo>
                <a:cubicBezTo>
                  <a:pt x="139363" y="331104"/>
                  <a:pt x="139363" y="332724"/>
                  <a:pt x="136123" y="335963"/>
                </a:cubicBezTo>
                <a:cubicBezTo>
                  <a:pt x="136123" y="342448"/>
                  <a:pt x="136123" y="342448"/>
                  <a:pt x="142602" y="335963"/>
                </a:cubicBezTo>
                <a:cubicBezTo>
                  <a:pt x="139363" y="332724"/>
                  <a:pt x="139363" y="331104"/>
                  <a:pt x="139363" y="331104"/>
                </a:cubicBezTo>
                <a:close/>
                <a:moveTo>
                  <a:pt x="77783" y="290593"/>
                </a:moveTo>
                <a:cubicBezTo>
                  <a:pt x="71304" y="303557"/>
                  <a:pt x="71304" y="297072"/>
                  <a:pt x="84268" y="310036"/>
                </a:cubicBezTo>
                <a:cubicBezTo>
                  <a:pt x="84268" y="297072"/>
                  <a:pt x="90747" y="297072"/>
                  <a:pt x="77783" y="290593"/>
                </a:cubicBezTo>
                <a:close/>
                <a:moveTo>
                  <a:pt x="90747" y="115579"/>
                </a:moveTo>
                <a:lnTo>
                  <a:pt x="90748" y="115581"/>
                </a:lnTo>
                <a:lnTo>
                  <a:pt x="89938" y="116391"/>
                </a:lnTo>
                <a:cubicBezTo>
                  <a:pt x="87508" y="118822"/>
                  <a:pt x="87508" y="118822"/>
                  <a:pt x="90747" y="115579"/>
                </a:cubicBezTo>
                <a:close/>
                <a:moveTo>
                  <a:pt x="110196" y="18354"/>
                </a:moveTo>
                <a:cubicBezTo>
                  <a:pt x="110196" y="24833"/>
                  <a:pt x="103710" y="18354"/>
                  <a:pt x="110196" y="24833"/>
                </a:cubicBezTo>
                <a:cubicBezTo>
                  <a:pt x="110196" y="18354"/>
                  <a:pt x="110196" y="18354"/>
                  <a:pt x="110196" y="18354"/>
                </a:cubicBezTo>
                <a:close/>
                <a:moveTo>
                  <a:pt x="95955" y="0"/>
                </a:moveTo>
                <a:lnTo>
                  <a:pt x="6349999" y="0"/>
                </a:lnTo>
                <a:lnTo>
                  <a:pt x="6349999" y="1984271"/>
                </a:lnTo>
                <a:lnTo>
                  <a:pt x="6322471" y="1987728"/>
                </a:lnTo>
                <a:cubicBezTo>
                  <a:pt x="6280542" y="1997756"/>
                  <a:pt x="6240435" y="2019633"/>
                  <a:pt x="6196679" y="2034215"/>
                </a:cubicBezTo>
                <a:cubicBezTo>
                  <a:pt x="6183715" y="2047179"/>
                  <a:pt x="6229093" y="2060143"/>
                  <a:pt x="6190201" y="2086070"/>
                </a:cubicBezTo>
                <a:cubicBezTo>
                  <a:pt x="6164273" y="2105519"/>
                  <a:pt x="6196679" y="2131447"/>
                  <a:pt x="6229093" y="2150889"/>
                </a:cubicBezTo>
                <a:cubicBezTo>
                  <a:pt x="6161033" y="2165476"/>
                  <a:pt x="6184122" y="2231104"/>
                  <a:pt x="6194452" y="2263006"/>
                </a:cubicBezTo>
                <a:lnTo>
                  <a:pt x="6197356" y="2273232"/>
                </a:lnTo>
                <a:lnTo>
                  <a:pt x="6196679" y="2280527"/>
                </a:lnTo>
                <a:cubicBezTo>
                  <a:pt x="6198299" y="2280527"/>
                  <a:pt x="6198603" y="2278805"/>
                  <a:pt x="6198072" y="2275754"/>
                </a:cubicBezTo>
                <a:lnTo>
                  <a:pt x="6197356" y="2273232"/>
                </a:lnTo>
                <a:lnTo>
                  <a:pt x="6199706" y="2247889"/>
                </a:lnTo>
                <a:cubicBezTo>
                  <a:pt x="6198202" y="2185324"/>
                  <a:pt x="6146445" y="2210846"/>
                  <a:pt x="6248535" y="2176817"/>
                </a:cubicBezTo>
                <a:cubicBezTo>
                  <a:pt x="6242056" y="2170338"/>
                  <a:pt x="6248535" y="2176817"/>
                  <a:pt x="6274462" y="2202744"/>
                </a:cubicBezTo>
                <a:cubicBezTo>
                  <a:pt x="6267983" y="2202744"/>
                  <a:pt x="6274462" y="2202744"/>
                  <a:pt x="6216129" y="2228672"/>
                </a:cubicBezTo>
                <a:cubicBezTo>
                  <a:pt x="6242056" y="2261084"/>
                  <a:pt x="6267983" y="2248121"/>
                  <a:pt x="6300389" y="2241635"/>
                </a:cubicBezTo>
                <a:cubicBezTo>
                  <a:pt x="6306875" y="2254599"/>
                  <a:pt x="6313353" y="2267563"/>
                  <a:pt x="6319839" y="2274048"/>
                </a:cubicBezTo>
                <a:cubicBezTo>
                  <a:pt x="6334420" y="2264325"/>
                  <a:pt x="6294313" y="2309291"/>
                  <a:pt x="6273349" y="2335118"/>
                </a:cubicBezTo>
                <a:lnTo>
                  <a:pt x="6270360" y="2339334"/>
                </a:lnTo>
                <a:lnTo>
                  <a:pt x="6249346" y="2340487"/>
                </a:lnTo>
                <a:cubicBezTo>
                  <a:pt x="6242055" y="2342108"/>
                  <a:pt x="6251778" y="2345349"/>
                  <a:pt x="6261499" y="2351831"/>
                </a:cubicBezTo>
                <a:lnTo>
                  <a:pt x="6270360" y="2339334"/>
                </a:lnTo>
                <a:lnTo>
                  <a:pt x="6275172" y="2339069"/>
                </a:lnTo>
                <a:cubicBezTo>
                  <a:pt x="6289452" y="2338867"/>
                  <a:pt x="6310112" y="2338867"/>
                  <a:pt x="6339281" y="2338867"/>
                </a:cubicBezTo>
                <a:cubicBezTo>
                  <a:pt x="6300389" y="2358309"/>
                  <a:pt x="6274462" y="2364794"/>
                  <a:pt x="6255020" y="2377758"/>
                </a:cubicBezTo>
                <a:cubicBezTo>
                  <a:pt x="6259879" y="2372894"/>
                  <a:pt x="6257450" y="2400847"/>
                  <a:pt x="6217647" y="2415127"/>
                </a:cubicBezTo>
                <a:lnTo>
                  <a:pt x="6167463" y="2422650"/>
                </a:lnTo>
                <a:lnTo>
                  <a:pt x="6167208" y="2421813"/>
                </a:lnTo>
                <a:cubicBezTo>
                  <a:pt x="6160219" y="2409357"/>
                  <a:pt x="6128620" y="2377758"/>
                  <a:pt x="6118897" y="2455541"/>
                </a:cubicBezTo>
                <a:cubicBezTo>
                  <a:pt x="6125382" y="2462019"/>
                  <a:pt x="6125382" y="2449055"/>
                  <a:pt x="6080005" y="2500910"/>
                </a:cubicBezTo>
                <a:cubicBezTo>
                  <a:pt x="6073527" y="2403686"/>
                  <a:pt x="6099455" y="2410164"/>
                  <a:pt x="5956853" y="2481468"/>
                </a:cubicBezTo>
                <a:cubicBezTo>
                  <a:pt x="5976295" y="2494432"/>
                  <a:pt x="5995745" y="2500910"/>
                  <a:pt x="6008709" y="2513874"/>
                </a:cubicBezTo>
                <a:cubicBezTo>
                  <a:pt x="6002223" y="2507396"/>
                  <a:pt x="5963331" y="2526838"/>
                  <a:pt x="5963331" y="2526838"/>
                </a:cubicBezTo>
                <a:cubicBezTo>
                  <a:pt x="5956853" y="2526838"/>
                  <a:pt x="5950368" y="2526838"/>
                  <a:pt x="5943889" y="2526838"/>
                </a:cubicBezTo>
                <a:cubicBezTo>
                  <a:pt x="5917962" y="2546287"/>
                  <a:pt x="5904998" y="2598142"/>
                  <a:pt x="5866107" y="2546287"/>
                </a:cubicBezTo>
                <a:cubicBezTo>
                  <a:pt x="5866107" y="2546287"/>
                  <a:pt x="5840179" y="2552765"/>
                  <a:pt x="5840179" y="2559251"/>
                </a:cubicBezTo>
                <a:cubicBezTo>
                  <a:pt x="5827215" y="2591657"/>
                  <a:pt x="5794803" y="2591657"/>
                  <a:pt x="5775361" y="2611106"/>
                </a:cubicBezTo>
                <a:cubicBezTo>
                  <a:pt x="5755911" y="2630548"/>
                  <a:pt x="5742947" y="2611106"/>
                  <a:pt x="5723505" y="2624070"/>
                </a:cubicBezTo>
                <a:cubicBezTo>
                  <a:pt x="5704057" y="2637033"/>
                  <a:pt x="5678129" y="2643512"/>
                  <a:pt x="5665165" y="2656476"/>
                </a:cubicBezTo>
                <a:cubicBezTo>
                  <a:pt x="5600347" y="2714816"/>
                  <a:pt x="5542013" y="2617584"/>
                  <a:pt x="5593868" y="2688888"/>
                </a:cubicBezTo>
                <a:cubicBezTo>
                  <a:pt x="5554977" y="2721294"/>
                  <a:pt x="5535527" y="2656476"/>
                  <a:pt x="5490157" y="2675925"/>
                </a:cubicBezTo>
                <a:cubicBezTo>
                  <a:pt x="5535527" y="2701852"/>
                  <a:pt x="5548491" y="2682403"/>
                  <a:pt x="5392926" y="2760186"/>
                </a:cubicBezTo>
                <a:cubicBezTo>
                  <a:pt x="5379963" y="2753707"/>
                  <a:pt x="5418853" y="2688888"/>
                  <a:pt x="5354035" y="2721294"/>
                </a:cubicBezTo>
                <a:cubicBezTo>
                  <a:pt x="5360520" y="2740743"/>
                  <a:pt x="5366999" y="2753707"/>
                  <a:pt x="5373484" y="2766671"/>
                </a:cubicBezTo>
                <a:cubicBezTo>
                  <a:pt x="5366999" y="2773149"/>
                  <a:pt x="5347557" y="2799077"/>
                  <a:pt x="5315143" y="2766671"/>
                </a:cubicBezTo>
                <a:cubicBezTo>
                  <a:pt x="5321629" y="2766671"/>
                  <a:pt x="5256810" y="2825004"/>
                  <a:pt x="5198469" y="2799077"/>
                </a:cubicBezTo>
                <a:cubicBezTo>
                  <a:pt x="5204955" y="2812041"/>
                  <a:pt x="5191991" y="2708331"/>
                  <a:pt x="5185506" y="2799077"/>
                </a:cubicBezTo>
                <a:cubicBezTo>
                  <a:pt x="5188749" y="2795838"/>
                  <a:pt x="5183888" y="2795838"/>
                  <a:pt x="5177406" y="2796647"/>
                </a:cubicBezTo>
                <a:lnTo>
                  <a:pt x="5166699" y="2798107"/>
                </a:lnTo>
                <a:lnTo>
                  <a:pt x="5172542" y="2792598"/>
                </a:lnTo>
                <a:cubicBezTo>
                  <a:pt x="5159579" y="2799077"/>
                  <a:pt x="5153100" y="2799077"/>
                  <a:pt x="5159579" y="2799077"/>
                </a:cubicBezTo>
                <a:lnTo>
                  <a:pt x="5166699" y="2798107"/>
                </a:lnTo>
                <a:lnTo>
                  <a:pt x="5149983" y="2813866"/>
                </a:lnTo>
                <a:cubicBezTo>
                  <a:pt x="5096282" y="2851438"/>
                  <a:pt x="5038856" y="2809610"/>
                  <a:pt x="5055868" y="2792598"/>
                </a:cubicBezTo>
                <a:cubicBezTo>
                  <a:pt x="5051009" y="2797457"/>
                  <a:pt x="5002394" y="2787736"/>
                  <a:pt x="4997533" y="2763428"/>
                </a:cubicBezTo>
                <a:lnTo>
                  <a:pt x="5005350" y="2745843"/>
                </a:lnTo>
                <a:lnTo>
                  <a:pt x="5014143" y="2736994"/>
                </a:lnTo>
                <a:cubicBezTo>
                  <a:pt x="5023864" y="2726966"/>
                  <a:pt x="5015357" y="2734258"/>
                  <a:pt x="5010499" y="2734258"/>
                </a:cubicBezTo>
                <a:lnTo>
                  <a:pt x="5005350" y="2745843"/>
                </a:lnTo>
                <a:lnTo>
                  <a:pt x="4997535" y="2753707"/>
                </a:lnTo>
                <a:cubicBezTo>
                  <a:pt x="4991049" y="2753707"/>
                  <a:pt x="4978085" y="2753707"/>
                  <a:pt x="4965122" y="2760186"/>
                </a:cubicBezTo>
                <a:cubicBezTo>
                  <a:pt x="4965122" y="2799077"/>
                  <a:pt x="4997535" y="2812041"/>
                  <a:pt x="5023462" y="2831490"/>
                </a:cubicBezTo>
                <a:cubicBezTo>
                  <a:pt x="4965122" y="2863896"/>
                  <a:pt x="4932716" y="2889823"/>
                  <a:pt x="4887339" y="2844453"/>
                </a:cubicBezTo>
                <a:cubicBezTo>
                  <a:pt x="4893825" y="2902787"/>
                  <a:pt x="4906789" y="2889823"/>
                  <a:pt x="4712332" y="2902787"/>
                </a:cubicBezTo>
                <a:cubicBezTo>
                  <a:pt x="4634549" y="2909272"/>
                  <a:pt x="4712332" y="2948163"/>
                  <a:pt x="4589173" y="2922236"/>
                </a:cubicBezTo>
                <a:cubicBezTo>
                  <a:pt x="4589173" y="2928714"/>
                  <a:pt x="4589173" y="2922236"/>
                  <a:pt x="4569731" y="2922236"/>
                </a:cubicBezTo>
                <a:cubicBezTo>
                  <a:pt x="4569731" y="2915751"/>
                  <a:pt x="4524354" y="2948163"/>
                  <a:pt x="4556767" y="2987055"/>
                </a:cubicBezTo>
                <a:cubicBezTo>
                  <a:pt x="4589173" y="2935200"/>
                  <a:pt x="4576209" y="2941678"/>
                  <a:pt x="4621585" y="2980569"/>
                </a:cubicBezTo>
                <a:cubicBezTo>
                  <a:pt x="4608621" y="2987055"/>
                  <a:pt x="4595658" y="2993533"/>
                  <a:pt x="4595658" y="2993533"/>
                </a:cubicBezTo>
                <a:cubicBezTo>
                  <a:pt x="4598899" y="3004877"/>
                  <a:pt x="4596873" y="3015006"/>
                  <a:pt x="4592315" y="3024628"/>
                </a:cubicBezTo>
                <a:lnTo>
                  <a:pt x="4585580" y="3034822"/>
                </a:lnTo>
                <a:lnTo>
                  <a:pt x="4584314" y="3035667"/>
                </a:lnTo>
                <a:lnTo>
                  <a:pt x="4584805" y="3035995"/>
                </a:lnTo>
                <a:lnTo>
                  <a:pt x="4573780" y="3052683"/>
                </a:lnTo>
                <a:cubicBezTo>
                  <a:pt x="4560005" y="3071319"/>
                  <a:pt x="4547042" y="3090765"/>
                  <a:pt x="4556767" y="3116692"/>
                </a:cubicBezTo>
                <a:cubicBezTo>
                  <a:pt x="4563245" y="3110207"/>
                  <a:pt x="4556767" y="3116692"/>
                  <a:pt x="4498427" y="3149098"/>
                </a:cubicBezTo>
                <a:cubicBezTo>
                  <a:pt x="4504911" y="3155584"/>
                  <a:pt x="4485463" y="3110207"/>
                  <a:pt x="4427129" y="3142620"/>
                </a:cubicBezTo>
                <a:cubicBezTo>
                  <a:pt x="4420643" y="3149098"/>
                  <a:pt x="4407680" y="3162062"/>
                  <a:pt x="4401201" y="3162062"/>
                </a:cubicBezTo>
                <a:cubicBezTo>
                  <a:pt x="4323419" y="3129656"/>
                  <a:pt x="4310455" y="3187990"/>
                  <a:pt x="4141926" y="3123171"/>
                </a:cubicBezTo>
                <a:cubicBezTo>
                  <a:pt x="4148405" y="3129656"/>
                  <a:pt x="4148405" y="3142620"/>
                  <a:pt x="4154890" y="3149098"/>
                </a:cubicBezTo>
                <a:cubicBezTo>
                  <a:pt x="4154890" y="3155584"/>
                  <a:pt x="4154890" y="3162062"/>
                  <a:pt x="4154890" y="3162062"/>
                </a:cubicBezTo>
                <a:cubicBezTo>
                  <a:pt x="4064143" y="3233366"/>
                  <a:pt x="4038216" y="3220402"/>
                  <a:pt x="3869687" y="3200953"/>
                </a:cubicBezTo>
                <a:cubicBezTo>
                  <a:pt x="3876165" y="3207439"/>
                  <a:pt x="3869687" y="3200953"/>
                  <a:pt x="3863202" y="3181511"/>
                </a:cubicBezTo>
                <a:cubicBezTo>
                  <a:pt x="3837274" y="3207439"/>
                  <a:pt x="3817832" y="3194475"/>
                  <a:pt x="3798383" y="3168547"/>
                </a:cubicBezTo>
                <a:cubicBezTo>
                  <a:pt x="3785419" y="3187990"/>
                  <a:pt x="3772455" y="3200953"/>
                  <a:pt x="3765977" y="3220402"/>
                </a:cubicBezTo>
                <a:cubicBezTo>
                  <a:pt x="3751390" y="3210680"/>
                  <a:pt x="3722223" y="3215541"/>
                  <a:pt x="3708551" y="3199436"/>
                </a:cubicBezTo>
                <a:lnTo>
                  <a:pt x="3702207" y="3178489"/>
                </a:lnTo>
                <a:lnTo>
                  <a:pt x="3704195" y="3175735"/>
                </a:lnTo>
                <a:cubicBezTo>
                  <a:pt x="3706829" y="3170164"/>
                  <a:pt x="3706019" y="3168544"/>
                  <a:pt x="3701158" y="3175026"/>
                </a:cubicBezTo>
                <a:lnTo>
                  <a:pt x="3702207" y="3178489"/>
                </a:lnTo>
                <a:lnTo>
                  <a:pt x="3686573" y="3200144"/>
                </a:lnTo>
                <a:cubicBezTo>
                  <a:pt x="3668748" y="3218779"/>
                  <a:pt x="3639579" y="3236605"/>
                  <a:pt x="3603927" y="3220402"/>
                </a:cubicBezTo>
                <a:cubicBezTo>
                  <a:pt x="3584484" y="3213917"/>
                  <a:pt x="3610412" y="3233366"/>
                  <a:pt x="3493738" y="3213917"/>
                </a:cubicBezTo>
                <a:cubicBezTo>
                  <a:pt x="3467811" y="3252808"/>
                  <a:pt x="3480774" y="3259294"/>
                  <a:pt x="3435397" y="3175026"/>
                </a:cubicBezTo>
                <a:cubicBezTo>
                  <a:pt x="3422434" y="3181511"/>
                  <a:pt x="3409470" y="3187990"/>
                  <a:pt x="3390028" y="3194475"/>
                </a:cubicBezTo>
                <a:cubicBezTo>
                  <a:pt x="3370579" y="3194475"/>
                  <a:pt x="3383543" y="3226881"/>
                  <a:pt x="3344651" y="3226881"/>
                </a:cubicBezTo>
                <a:cubicBezTo>
                  <a:pt x="3286318" y="3226881"/>
                  <a:pt x="3227977" y="3252808"/>
                  <a:pt x="3163159" y="3220402"/>
                </a:cubicBezTo>
                <a:cubicBezTo>
                  <a:pt x="3156680" y="3220402"/>
                  <a:pt x="2664057" y="3252808"/>
                  <a:pt x="2651093" y="3259294"/>
                </a:cubicBezTo>
                <a:cubicBezTo>
                  <a:pt x="2612202" y="3278736"/>
                  <a:pt x="2579789" y="3278736"/>
                  <a:pt x="2547383" y="3252808"/>
                </a:cubicBezTo>
                <a:cubicBezTo>
                  <a:pt x="2534420" y="3239845"/>
                  <a:pt x="2514970" y="3278736"/>
                  <a:pt x="2502007" y="3246330"/>
                </a:cubicBezTo>
                <a:cubicBezTo>
                  <a:pt x="2495528" y="3239845"/>
                  <a:pt x="2489043" y="3226881"/>
                  <a:pt x="2489043" y="3226881"/>
                </a:cubicBezTo>
                <a:cubicBezTo>
                  <a:pt x="2463115" y="3239845"/>
                  <a:pt x="2424224" y="3226881"/>
                  <a:pt x="2404782" y="3259294"/>
                </a:cubicBezTo>
                <a:cubicBezTo>
                  <a:pt x="2411260" y="3298185"/>
                  <a:pt x="2404782" y="3272257"/>
                  <a:pt x="2398297" y="3272257"/>
                </a:cubicBezTo>
                <a:cubicBezTo>
                  <a:pt x="2398297" y="3239845"/>
                  <a:pt x="2417746" y="3259294"/>
                  <a:pt x="2326999" y="3187990"/>
                </a:cubicBezTo>
                <a:cubicBezTo>
                  <a:pt x="2339963" y="3168547"/>
                  <a:pt x="2326999" y="3168547"/>
                  <a:pt x="2398297" y="3213917"/>
                </a:cubicBezTo>
                <a:cubicBezTo>
                  <a:pt x="2385333" y="3175026"/>
                  <a:pt x="2359405" y="3116692"/>
                  <a:pt x="2365891" y="3110207"/>
                </a:cubicBezTo>
                <a:cubicBezTo>
                  <a:pt x="2424224" y="3058352"/>
                  <a:pt x="2339963" y="3064837"/>
                  <a:pt x="2333478" y="3032424"/>
                </a:cubicBezTo>
                <a:cubicBezTo>
                  <a:pt x="2333478" y="3045388"/>
                  <a:pt x="2333478" y="3051873"/>
                  <a:pt x="2339963" y="3071316"/>
                </a:cubicBezTo>
                <a:cubicBezTo>
                  <a:pt x="2268659" y="2993533"/>
                  <a:pt x="2450152" y="2818526"/>
                  <a:pt x="2288108" y="2928714"/>
                </a:cubicBezTo>
                <a:cubicBezTo>
                  <a:pt x="2288108" y="2909272"/>
                  <a:pt x="2288108" y="2896308"/>
                  <a:pt x="2281623" y="2876859"/>
                </a:cubicBezTo>
                <a:cubicBezTo>
                  <a:pt x="2326999" y="2876859"/>
                  <a:pt x="2320514" y="2812041"/>
                  <a:pt x="2359405" y="2805562"/>
                </a:cubicBezTo>
                <a:cubicBezTo>
                  <a:pt x="2307550" y="2799077"/>
                  <a:pt x="2307550" y="2825004"/>
                  <a:pt x="2288108" y="2773149"/>
                </a:cubicBezTo>
                <a:cubicBezTo>
                  <a:pt x="2283244" y="2758568"/>
                  <a:pt x="2289320" y="2743982"/>
                  <a:pt x="2303601" y="2740337"/>
                </a:cubicBezTo>
                <a:lnTo>
                  <a:pt x="2314055" y="2740588"/>
                </a:lnTo>
                <a:lnTo>
                  <a:pt x="2314036" y="2740743"/>
                </a:lnTo>
                <a:lnTo>
                  <a:pt x="2316217" y="2740640"/>
                </a:lnTo>
                <a:lnTo>
                  <a:pt x="2320514" y="2740743"/>
                </a:lnTo>
                <a:cubicBezTo>
                  <a:pt x="2307550" y="2766671"/>
                  <a:pt x="2307550" y="2753707"/>
                  <a:pt x="2314036" y="2773149"/>
                </a:cubicBezTo>
                <a:cubicBezTo>
                  <a:pt x="2343205" y="2748845"/>
                  <a:pt x="2317680" y="2742769"/>
                  <a:pt x="2330440" y="2741250"/>
                </a:cubicBezTo>
                <a:lnTo>
                  <a:pt x="2355870" y="2740805"/>
                </a:lnTo>
                <a:lnTo>
                  <a:pt x="2359405" y="2747222"/>
                </a:lnTo>
                <a:cubicBezTo>
                  <a:pt x="2359405" y="2747222"/>
                  <a:pt x="2359405" y="2740743"/>
                  <a:pt x="2359405" y="2740743"/>
                </a:cubicBezTo>
                <a:lnTo>
                  <a:pt x="2355870" y="2740805"/>
                </a:lnTo>
                <a:lnTo>
                  <a:pt x="2351341" y="2732587"/>
                </a:lnTo>
                <a:cubicBezTo>
                  <a:pt x="2340391" y="2715623"/>
                  <a:pt x="2340517" y="2732842"/>
                  <a:pt x="2331150" y="2739933"/>
                </a:cubicBezTo>
                <a:lnTo>
                  <a:pt x="2316217" y="2740640"/>
                </a:lnTo>
                <a:lnTo>
                  <a:pt x="2314055" y="2740588"/>
                </a:lnTo>
                <a:lnTo>
                  <a:pt x="2318821" y="2701155"/>
                </a:lnTo>
                <a:cubicBezTo>
                  <a:pt x="2329633" y="2623256"/>
                  <a:pt x="2336722" y="2640271"/>
                  <a:pt x="2314036" y="2617584"/>
                </a:cubicBezTo>
                <a:cubicBezTo>
                  <a:pt x="2301072" y="2598142"/>
                  <a:pt x="2262180" y="2604620"/>
                  <a:pt x="2268659" y="2572215"/>
                </a:cubicBezTo>
                <a:cubicBezTo>
                  <a:pt x="2283244" y="2557629"/>
                  <a:pt x="2301475" y="2557629"/>
                  <a:pt x="2318288" y="2563300"/>
                </a:cubicBezTo>
                <a:lnTo>
                  <a:pt x="2339774" y="2573939"/>
                </a:lnTo>
                <a:lnTo>
                  <a:pt x="2361635" y="2594089"/>
                </a:lnTo>
                <a:cubicBezTo>
                  <a:pt x="2375309" y="2605027"/>
                  <a:pt x="2363004" y="2588620"/>
                  <a:pt x="2341811" y="2574947"/>
                </a:cubicBezTo>
                <a:lnTo>
                  <a:pt x="2339774" y="2573939"/>
                </a:lnTo>
                <a:lnTo>
                  <a:pt x="2338669" y="2572921"/>
                </a:lnTo>
                <a:cubicBezTo>
                  <a:pt x="2327706" y="2562084"/>
                  <a:pt x="2313222" y="2547094"/>
                  <a:pt x="2294586" y="2526838"/>
                </a:cubicBezTo>
                <a:cubicBezTo>
                  <a:pt x="2372369" y="2500910"/>
                  <a:pt x="2372369" y="2513874"/>
                  <a:pt x="2294586" y="2468504"/>
                </a:cubicBezTo>
                <a:cubicBezTo>
                  <a:pt x="2294586" y="2481468"/>
                  <a:pt x="2294586" y="2492811"/>
                  <a:pt x="2294586" y="2503343"/>
                </a:cubicBezTo>
                <a:lnTo>
                  <a:pt x="2294586" y="2526838"/>
                </a:lnTo>
                <a:lnTo>
                  <a:pt x="2294586" y="2533323"/>
                </a:lnTo>
                <a:cubicBezTo>
                  <a:pt x="2255695" y="2504155"/>
                  <a:pt x="2256912" y="2507799"/>
                  <a:pt x="2243545" y="2489568"/>
                </a:cubicBezTo>
                <a:lnTo>
                  <a:pt x="2225567" y="2465117"/>
                </a:lnTo>
                <a:lnTo>
                  <a:pt x="2227639" y="2462034"/>
                </a:lnTo>
                <a:lnTo>
                  <a:pt x="2252255" y="2462120"/>
                </a:lnTo>
                <a:lnTo>
                  <a:pt x="2262926" y="2462695"/>
                </a:lnTo>
                <a:lnTo>
                  <a:pt x="2268659" y="2468504"/>
                </a:lnTo>
                <a:cubicBezTo>
                  <a:pt x="2268659" y="2465262"/>
                  <a:pt x="2270281" y="2463640"/>
                  <a:pt x="2265420" y="2462830"/>
                </a:cubicBezTo>
                <a:lnTo>
                  <a:pt x="2262926" y="2462695"/>
                </a:lnTo>
                <a:lnTo>
                  <a:pt x="2253366" y="2453008"/>
                </a:lnTo>
                <a:cubicBezTo>
                  <a:pt x="2245466" y="2445513"/>
                  <a:pt x="2241213" y="2444094"/>
                  <a:pt x="2234934" y="2451184"/>
                </a:cubicBezTo>
                <a:lnTo>
                  <a:pt x="2227639" y="2462034"/>
                </a:lnTo>
                <a:lnTo>
                  <a:pt x="2223289" y="2462019"/>
                </a:lnTo>
                <a:lnTo>
                  <a:pt x="2225567" y="2465117"/>
                </a:lnTo>
                <a:lnTo>
                  <a:pt x="2223289" y="2468504"/>
                </a:lnTo>
                <a:cubicBezTo>
                  <a:pt x="1860304" y="2410164"/>
                  <a:pt x="1743630" y="2487947"/>
                  <a:pt x="1646398" y="2442577"/>
                </a:cubicBezTo>
                <a:cubicBezTo>
                  <a:pt x="1594543" y="2416649"/>
                  <a:pt x="1335268" y="2494432"/>
                  <a:pt x="1322304" y="2442577"/>
                </a:cubicBezTo>
                <a:cubicBezTo>
                  <a:pt x="1322304" y="2442577"/>
                  <a:pt x="1289898" y="2442577"/>
                  <a:pt x="1263971" y="2449055"/>
                </a:cubicBezTo>
                <a:cubicBezTo>
                  <a:pt x="1251007" y="2436092"/>
                  <a:pt x="1231558" y="2416649"/>
                  <a:pt x="1212116" y="2390722"/>
                </a:cubicBezTo>
                <a:cubicBezTo>
                  <a:pt x="1186188" y="2449055"/>
                  <a:pt x="1199152" y="2449055"/>
                  <a:pt x="1160261" y="2416649"/>
                </a:cubicBezTo>
                <a:cubicBezTo>
                  <a:pt x="1160261" y="2423128"/>
                  <a:pt x="1166739" y="2390722"/>
                  <a:pt x="1179703" y="2351831"/>
                </a:cubicBezTo>
                <a:cubicBezTo>
                  <a:pt x="1160261" y="2345345"/>
                  <a:pt x="1173224" y="2338867"/>
                  <a:pt x="1140811" y="2371273"/>
                </a:cubicBezTo>
                <a:cubicBezTo>
                  <a:pt x="1127848" y="2351831"/>
                  <a:pt x="1147297" y="2338867"/>
                  <a:pt x="1140811" y="2325903"/>
                </a:cubicBezTo>
                <a:cubicBezTo>
                  <a:pt x="1127848" y="2299976"/>
                  <a:pt x="1134333" y="2299976"/>
                  <a:pt x="1231558" y="2248121"/>
                </a:cubicBezTo>
                <a:cubicBezTo>
                  <a:pt x="1257485" y="2254599"/>
                  <a:pt x="1251007" y="2248121"/>
                  <a:pt x="1257485" y="2274048"/>
                </a:cubicBezTo>
                <a:cubicBezTo>
                  <a:pt x="1270449" y="2267563"/>
                  <a:pt x="1270449" y="2274048"/>
                  <a:pt x="1251007" y="2248121"/>
                </a:cubicBezTo>
                <a:cubicBezTo>
                  <a:pt x="1199152" y="2235157"/>
                  <a:pt x="1212116" y="2183302"/>
                  <a:pt x="1166739" y="2209229"/>
                </a:cubicBezTo>
                <a:cubicBezTo>
                  <a:pt x="1160261" y="2202744"/>
                  <a:pt x="1153775" y="2189780"/>
                  <a:pt x="1153775" y="2189780"/>
                </a:cubicBezTo>
                <a:cubicBezTo>
                  <a:pt x="1173224" y="2163853"/>
                  <a:pt x="1153775" y="2131447"/>
                  <a:pt x="1160261" y="2105519"/>
                </a:cubicBezTo>
                <a:cubicBezTo>
                  <a:pt x="1186188" y="1975882"/>
                  <a:pt x="1186188" y="1995324"/>
                  <a:pt x="1218594" y="2001809"/>
                </a:cubicBezTo>
                <a:cubicBezTo>
                  <a:pt x="1257485" y="2001809"/>
                  <a:pt x="1244522" y="1995324"/>
                  <a:pt x="1270449" y="2021251"/>
                </a:cubicBezTo>
                <a:cubicBezTo>
                  <a:pt x="1270449" y="1982360"/>
                  <a:pt x="1270449" y="2001809"/>
                  <a:pt x="1218594" y="2001809"/>
                </a:cubicBezTo>
                <a:cubicBezTo>
                  <a:pt x="1147297" y="1904578"/>
                  <a:pt x="1173224" y="1917541"/>
                  <a:pt x="1147297" y="1956433"/>
                </a:cubicBezTo>
                <a:cubicBezTo>
                  <a:pt x="1134333" y="1949954"/>
                  <a:pt x="1134333" y="1962918"/>
                  <a:pt x="1140811" y="1872172"/>
                </a:cubicBezTo>
                <a:cubicBezTo>
                  <a:pt x="1212116" y="1911063"/>
                  <a:pt x="1225079" y="1924027"/>
                  <a:pt x="1186188" y="1859208"/>
                </a:cubicBezTo>
                <a:cubicBezTo>
                  <a:pt x="1173224" y="1839759"/>
                  <a:pt x="1186188" y="1826795"/>
                  <a:pt x="1205630" y="1820317"/>
                </a:cubicBezTo>
                <a:cubicBezTo>
                  <a:pt x="1231558" y="1852723"/>
                  <a:pt x="1218594" y="1833280"/>
                  <a:pt x="1205630" y="1820317"/>
                </a:cubicBezTo>
                <a:cubicBezTo>
                  <a:pt x="1199152" y="1794389"/>
                  <a:pt x="1160261" y="1774940"/>
                  <a:pt x="1192667" y="1742534"/>
                </a:cubicBezTo>
                <a:cubicBezTo>
                  <a:pt x="1179703" y="1723085"/>
                  <a:pt x="1166739" y="1690679"/>
                  <a:pt x="1147297" y="1677715"/>
                </a:cubicBezTo>
                <a:cubicBezTo>
                  <a:pt x="1134333" y="1667991"/>
                  <a:pt x="1126230" y="1658268"/>
                  <a:pt x="1123799" y="1648545"/>
                </a:cubicBezTo>
                <a:lnTo>
                  <a:pt x="1133443" y="1621841"/>
                </a:lnTo>
                <a:lnTo>
                  <a:pt x="1134333" y="1624261"/>
                </a:lnTo>
                <a:lnTo>
                  <a:pt x="1134333" y="1629909"/>
                </a:lnTo>
                <a:cubicBezTo>
                  <a:pt x="1134333" y="1633960"/>
                  <a:pt x="1134333" y="1638821"/>
                  <a:pt x="1134333" y="1645303"/>
                </a:cubicBezTo>
                <a:cubicBezTo>
                  <a:pt x="1139194" y="1643683"/>
                  <a:pt x="1139193" y="1638822"/>
                  <a:pt x="1137269" y="1632239"/>
                </a:cubicBezTo>
                <a:lnTo>
                  <a:pt x="1134333" y="1624261"/>
                </a:lnTo>
                <a:lnTo>
                  <a:pt x="1134333" y="1619375"/>
                </a:lnTo>
                <a:lnTo>
                  <a:pt x="1133443" y="1621841"/>
                </a:lnTo>
                <a:lnTo>
                  <a:pt x="1128660" y="1608843"/>
                </a:lnTo>
                <a:cubicBezTo>
                  <a:pt x="1122989" y="1591828"/>
                  <a:pt x="1121369" y="1574002"/>
                  <a:pt x="1147297" y="1567520"/>
                </a:cubicBezTo>
                <a:cubicBezTo>
                  <a:pt x="1147297" y="1574005"/>
                  <a:pt x="1147297" y="1574005"/>
                  <a:pt x="1147297" y="1580484"/>
                </a:cubicBezTo>
                <a:cubicBezTo>
                  <a:pt x="1153775" y="1574005"/>
                  <a:pt x="1153775" y="1580484"/>
                  <a:pt x="1147297" y="1567520"/>
                </a:cubicBezTo>
                <a:cubicBezTo>
                  <a:pt x="1155398" y="1559418"/>
                  <a:pt x="1161070" y="1553342"/>
                  <a:pt x="1165323" y="1549089"/>
                </a:cubicBezTo>
                <a:lnTo>
                  <a:pt x="1174720" y="1541692"/>
                </a:lnTo>
                <a:lnTo>
                  <a:pt x="1175269" y="1541729"/>
                </a:lnTo>
                <a:lnTo>
                  <a:pt x="1181933" y="1543822"/>
                </a:lnTo>
                <a:cubicBezTo>
                  <a:pt x="1184566" y="1546050"/>
                  <a:pt x="1187806" y="1549696"/>
                  <a:pt x="1192667" y="1554556"/>
                </a:cubicBezTo>
                <a:cubicBezTo>
                  <a:pt x="1195909" y="1548074"/>
                  <a:pt x="1199150" y="1544833"/>
                  <a:pt x="1197530" y="1543213"/>
                </a:cubicBezTo>
                <a:lnTo>
                  <a:pt x="1175269" y="1541729"/>
                </a:lnTo>
                <a:lnTo>
                  <a:pt x="1174843" y="1541595"/>
                </a:lnTo>
                <a:lnTo>
                  <a:pt x="1174720" y="1541692"/>
                </a:lnTo>
                <a:lnTo>
                  <a:pt x="1173224" y="1541592"/>
                </a:lnTo>
                <a:cubicBezTo>
                  <a:pt x="1179703" y="1509187"/>
                  <a:pt x="1199152" y="1470295"/>
                  <a:pt x="1173224" y="1437882"/>
                </a:cubicBezTo>
                <a:cubicBezTo>
                  <a:pt x="1108405" y="1314730"/>
                  <a:pt x="1108405" y="1334172"/>
                  <a:pt x="1192667" y="1353621"/>
                </a:cubicBezTo>
                <a:cubicBezTo>
                  <a:pt x="1192667" y="1340658"/>
                  <a:pt x="1166739" y="1314730"/>
                  <a:pt x="1205630" y="1308245"/>
                </a:cubicBezTo>
                <a:cubicBezTo>
                  <a:pt x="1212116" y="1314730"/>
                  <a:pt x="1212116" y="1321209"/>
                  <a:pt x="1179703" y="1243426"/>
                </a:cubicBezTo>
                <a:cubicBezTo>
                  <a:pt x="1231558" y="1223984"/>
                  <a:pt x="1205630" y="1191571"/>
                  <a:pt x="1199152" y="1159165"/>
                </a:cubicBezTo>
                <a:cubicBezTo>
                  <a:pt x="1205630" y="1152680"/>
                  <a:pt x="1218594" y="1146201"/>
                  <a:pt x="1225079" y="1139716"/>
                </a:cubicBezTo>
                <a:cubicBezTo>
                  <a:pt x="1225079" y="1107310"/>
                  <a:pt x="1251007" y="1113789"/>
                  <a:pt x="1121369" y="1087861"/>
                </a:cubicBezTo>
                <a:cubicBezTo>
                  <a:pt x="1121369" y="1087861"/>
                  <a:pt x="1114884" y="1100825"/>
                  <a:pt x="1108405" y="1113789"/>
                </a:cubicBezTo>
                <a:cubicBezTo>
                  <a:pt x="1101920" y="1094346"/>
                  <a:pt x="1095442" y="1081382"/>
                  <a:pt x="1082478" y="1074897"/>
                </a:cubicBezTo>
                <a:cubicBezTo>
                  <a:pt x="1056550" y="1055455"/>
                  <a:pt x="1037101" y="1139716"/>
                  <a:pt x="991732" y="1087861"/>
                </a:cubicBezTo>
                <a:lnTo>
                  <a:pt x="998210" y="1087861"/>
                </a:lnTo>
                <a:cubicBezTo>
                  <a:pt x="894500" y="1081382"/>
                  <a:pt x="875058" y="1094346"/>
                  <a:pt x="875058" y="1048970"/>
                </a:cubicBezTo>
                <a:cubicBezTo>
                  <a:pt x="829681" y="1055455"/>
                  <a:pt x="790790" y="1087861"/>
                  <a:pt x="745420" y="1068419"/>
                </a:cubicBezTo>
                <a:cubicBezTo>
                  <a:pt x="700044" y="1113789"/>
                  <a:pt x="667637" y="1055455"/>
                  <a:pt x="622261" y="1048970"/>
                </a:cubicBezTo>
                <a:cubicBezTo>
                  <a:pt x="576891" y="1133237"/>
                  <a:pt x="531515" y="1055455"/>
                  <a:pt x="330580" y="1055455"/>
                </a:cubicBezTo>
                <a:cubicBezTo>
                  <a:pt x="285203" y="1055455"/>
                  <a:pt x="149087" y="1029527"/>
                  <a:pt x="110196" y="1016564"/>
                </a:cubicBezTo>
                <a:cubicBezTo>
                  <a:pt x="64819" y="1010078"/>
                  <a:pt x="58341" y="958223"/>
                  <a:pt x="19449" y="938781"/>
                </a:cubicBezTo>
                <a:cubicBezTo>
                  <a:pt x="12964" y="938781"/>
                  <a:pt x="19449" y="906368"/>
                  <a:pt x="32413" y="886926"/>
                </a:cubicBezTo>
                <a:cubicBezTo>
                  <a:pt x="64819" y="822107"/>
                  <a:pt x="45377" y="860999"/>
                  <a:pt x="0" y="757289"/>
                </a:cubicBezTo>
                <a:cubicBezTo>
                  <a:pt x="84268" y="802658"/>
                  <a:pt x="64819" y="815622"/>
                  <a:pt x="97232" y="685984"/>
                </a:cubicBezTo>
                <a:cubicBezTo>
                  <a:pt x="77783" y="705433"/>
                  <a:pt x="71304" y="711912"/>
                  <a:pt x="58341" y="718397"/>
                </a:cubicBezTo>
                <a:cubicBezTo>
                  <a:pt x="45377" y="685984"/>
                  <a:pt x="58341" y="685984"/>
                  <a:pt x="6486" y="718397"/>
                </a:cubicBezTo>
                <a:cubicBezTo>
                  <a:pt x="0" y="679506"/>
                  <a:pt x="-12964" y="698948"/>
                  <a:pt x="45377" y="647093"/>
                </a:cubicBezTo>
                <a:cubicBezTo>
                  <a:pt x="55100" y="627648"/>
                  <a:pt x="32006" y="608202"/>
                  <a:pt x="30790" y="588756"/>
                </a:cubicBezTo>
                <a:lnTo>
                  <a:pt x="37214" y="573337"/>
                </a:lnTo>
                <a:lnTo>
                  <a:pt x="45579" y="580352"/>
                </a:lnTo>
                <a:cubicBezTo>
                  <a:pt x="48617" y="582885"/>
                  <a:pt x="51048" y="584303"/>
                  <a:pt x="55098" y="584708"/>
                </a:cubicBezTo>
                <a:lnTo>
                  <a:pt x="55477" y="584674"/>
                </a:lnTo>
                <a:lnTo>
                  <a:pt x="62440" y="591125"/>
                </a:lnTo>
                <a:cubicBezTo>
                  <a:pt x="110297" y="631094"/>
                  <a:pt x="111006" y="598483"/>
                  <a:pt x="116674" y="575796"/>
                </a:cubicBezTo>
                <a:cubicBezTo>
                  <a:pt x="97229" y="579037"/>
                  <a:pt x="83860" y="581468"/>
                  <a:pt x="74340" y="582987"/>
                </a:cubicBezTo>
                <a:lnTo>
                  <a:pt x="55477" y="584674"/>
                </a:lnTo>
                <a:lnTo>
                  <a:pt x="38892" y="569311"/>
                </a:lnTo>
                <a:lnTo>
                  <a:pt x="37214" y="573337"/>
                </a:lnTo>
                <a:lnTo>
                  <a:pt x="32413" y="569311"/>
                </a:lnTo>
                <a:cubicBezTo>
                  <a:pt x="58341" y="517456"/>
                  <a:pt x="25928" y="530419"/>
                  <a:pt x="6486" y="517456"/>
                </a:cubicBezTo>
                <a:cubicBezTo>
                  <a:pt x="0" y="459122"/>
                  <a:pt x="0" y="459122"/>
                  <a:pt x="58341" y="459122"/>
                </a:cubicBezTo>
                <a:cubicBezTo>
                  <a:pt x="51855" y="478564"/>
                  <a:pt x="64819" y="478564"/>
                  <a:pt x="84268" y="498013"/>
                </a:cubicBezTo>
                <a:cubicBezTo>
                  <a:pt x="90747" y="465601"/>
                  <a:pt x="84268" y="459122"/>
                  <a:pt x="58341" y="459122"/>
                </a:cubicBezTo>
                <a:cubicBezTo>
                  <a:pt x="51855" y="439673"/>
                  <a:pt x="90747" y="420231"/>
                  <a:pt x="51855" y="407267"/>
                </a:cubicBezTo>
                <a:cubicBezTo>
                  <a:pt x="90747" y="387818"/>
                  <a:pt x="90747" y="400782"/>
                  <a:pt x="45377" y="342448"/>
                </a:cubicBezTo>
                <a:cubicBezTo>
                  <a:pt x="-25927" y="277630"/>
                  <a:pt x="12964" y="290593"/>
                  <a:pt x="25928" y="245217"/>
                </a:cubicBezTo>
                <a:cubicBezTo>
                  <a:pt x="110196" y="225775"/>
                  <a:pt x="97232" y="225775"/>
                  <a:pt x="110196" y="238738"/>
                </a:cubicBezTo>
                <a:cubicBezTo>
                  <a:pt x="116674" y="232253"/>
                  <a:pt x="116674" y="232253"/>
                  <a:pt x="97232" y="225775"/>
                </a:cubicBezTo>
                <a:cubicBezTo>
                  <a:pt x="102092" y="207949"/>
                  <a:pt x="105333" y="195389"/>
                  <a:pt x="107865" y="186375"/>
                </a:cubicBezTo>
                <a:lnTo>
                  <a:pt x="112554" y="173052"/>
                </a:lnTo>
                <a:lnTo>
                  <a:pt x="116674" y="173920"/>
                </a:lnTo>
                <a:lnTo>
                  <a:pt x="123668" y="160212"/>
                </a:lnTo>
                <a:lnTo>
                  <a:pt x="136123" y="154470"/>
                </a:lnTo>
                <a:cubicBezTo>
                  <a:pt x="131259" y="149612"/>
                  <a:pt x="130043" y="148397"/>
                  <a:pt x="124270" y="159031"/>
                </a:cubicBezTo>
                <a:lnTo>
                  <a:pt x="123668" y="160212"/>
                </a:lnTo>
                <a:lnTo>
                  <a:pt x="121843" y="161054"/>
                </a:lnTo>
                <a:cubicBezTo>
                  <a:pt x="118500" y="162775"/>
                  <a:pt x="116272" y="164599"/>
                  <a:pt x="114246" y="168245"/>
                </a:cubicBezTo>
                <a:lnTo>
                  <a:pt x="112554" y="173052"/>
                </a:lnTo>
                <a:lnTo>
                  <a:pt x="101281" y="170677"/>
                </a:lnTo>
                <a:cubicBezTo>
                  <a:pt x="95609" y="169056"/>
                  <a:pt x="90747" y="167434"/>
                  <a:pt x="90747" y="167434"/>
                </a:cubicBezTo>
                <a:cubicBezTo>
                  <a:pt x="64819" y="232253"/>
                  <a:pt x="45377" y="180398"/>
                  <a:pt x="0" y="173920"/>
                </a:cubicBezTo>
                <a:cubicBezTo>
                  <a:pt x="19449" y="160956"/>
                  <a:pt x="32413" y="154470"/>
                  <a:pt x="32413" y="154470"/>
                </a:cubicBezTo>
                <a:cubicBezTo>
                  <a:pt x="71304" y="160956"/>
                  <a:pt x="64819" y="199847"/>
                  <a:pt x="97232" y="128543"/>
                </a:cubicBezTo>
                <a:cubicBezTo>
                  <a:pt x="97232" y="128543"/>
                  <a:pt x="95611" y="126923"/>
                  <a:pt x="93989" y="124493"/>
                </a:cubicBezTo>
                <a:lnTo>
                  <a:pt x="90748" y="115581"/>
                </a:lnTo>
                <a:lnTo>
                  <a:pt x="103710" y="102615"/>
                </a:lnTo>
                <a:cubicBezTo>
                  <a:pt x="97232" y="109101"/>
                  <a:pt x="103710" y="102615"/>
                  <a:pt x="103710" y="89652"/>
                </a:cubicBezTo>
                <a:cubicBezTo>
                  <a:pt x="110196" y="96137"/>
                  <a:pt x="97232" y="76688"/>
                  <a:pt x="77783" y="44282"/>
                </a:cubicBezTo>
                <a:cubicBezTo>
                  <a:pt x="71304" y="37797"/>
                  <a:pt x="71304" y="44282"/>
                  <a:pt x="77783" y="24833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11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3.33333E-6 -0.1669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3.33333E-6 0.1615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DB68128-E6F4-4641-9960-280BEE6CED0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2002080"/>
            <a:ext cx="12192001" cy="4855920"/>
          </a:xfrm>
          <a:custGeom>
            <a:avLst/>
            <a:gdLst>
              <a:gd name="connsiteX0" fmla="*/ 8478764 w 12192001"/>
              <a:gd name="connsiteY0" fmla="*/ 2360618 h 4855920"/>
              <a:gd name="connsiteX1" fmla="*/ 8495487 w 12192001"/>
              <a:gd name="connsiteY1" fmla="*/ 2383981 h 4855920"/>
              <a:gd name="connsiteX2" fmla="*/ 8478764 w 12192001"/>
              <a:gd name="connsiteY2" fmla="*/ 2360618 h 4855920"/>
              <a:gd name="connsiteX3" fmla="*/ 6442320 w 12192001"/>
              <a:gd name="connsiteY3" fmla="*/ 2334718 h 4855920"/>
              <a:gd name="connsiteX4" fmla="*/ 6457419 w 12192001"/>
              <a:gd name="connsiteY4" fmla="*/ 2339840 h 4855920"/>
              <a:gd name="connsiteX5" fmla="*/ 6442320 w 12192001"/>
              <a:gd name="connsiteY5" fmla="*/ 2334718 h 4855920"/>
              <a:gd name="connsiteX6" fmla="*/ 8515104 w 12192001"/>
              <a:gd name="connsiteY6" fmla="*/ 2308982 h 4855920"/>
              <a:gd name="connsiteX7" fmla="*/ 8494072 w 12192001"/>
              <a:gd name="connsiteY7" fmla="*/ 2317856 h 4855920"/>
              <a:gd name="connsiteX8" fmla="*/ 8476703 w 12192001"/>
              <a:gd name="connsiteY8" fmla="*/ 2323695 h 4855920"/>
              <a:gd name="connsiteX9" fmla="*/ 8470441 w 12192001"/>
              <a:gd name="connsiteY9" fmla="*/ 2322636 h 4855920"/>
              <a:gd name="connsiteX10" fmla="*/ 8436631 w 12192001"/>
              <a:gd name="connsiteY10" fmla="*/ 2316589 h 4855920"/>
              <a:gd name="connsiteX11" fmla="*/ 8455716 w 12192001"/>
              <a:gd name="connsiteY11" fmla="*/ 2330749 h 4855920"/>
              <a:gd name="connsiteX12" fmla="*/ 8476703 w 12192001"/>
              <a:gd name="connsiteY12" fmla="*/ 2323695 h 4855920"/>
              <a:gd name="connsiteX13" fmla="*/ 8488156 w 12192001"/>
              <a:gd name="connsiteY13" fmla="*/ 2325630 h 4855920"/>
              <a:gd name="connsiteX14" fmla="*/ 8514114 w 12192001"/>
              <a:gd name="connsiteY14" fmla="*/ 2321176 h 4855920"/>
              <a:gd name="connsiteX15" fmla="*/ 8515104 w 12192001"/>
              <a:gd name="connsiteY15" fmla="*/ 2308982 h 4855920"/>
              <a:gd name="connsiteX16" fmla="*/ 8566190 w 12192001"/>
              <a:gd name="connsiteY16" fmla="*/ 2305084 h 4855920"/>
              <a:gd name="connsiteX17" fmla="*/ 8568243 w 12192001"/>
              <a:gd name="connsiteY17" fmla="*/ 2342483 h 4855920"/>
              <a:gd name="connsiteX18" fmla="*/ 8566190 w 12192001"/>
              <a:gd name="connsiteY18" fmla="*/ 2305084 h 4855920"/>
              <a:gd name="connsiteX19" fmla="*/ 3747098 w 12192001"/>
              <a:gd name="connsiteY19" fmla="*/ 2284845 h 4855920"/>
              <a:gd name="connsiteX20" fmla="*/ 3744968 w 12192001"/>
              <a:gd name="connsiteY20" fmla="*/ 2287796 h 4855920"/>
              <a:gd name="connsiteX21" fmla="*/ 3735581 w 12192001"/>
              <a:gd name="connsiteY21" fmla="*/ 2290536 h 4855920"/>
              <a:gd name="connsiteX22" fmla="*/ 3738059 w 12192001"/>
              <a:gd name="connsiteY22" fmla="*/ 2297368 h 4855920"/>
              <a:gd name="connsiteX23" fmla="*/ 3744968 w 12192001"/>
              <a:gd name="connsiteY23" fmla="*/ 2287796 h 4855920"/>
              <a:gd name="connsiteX24" fmla="*/ 3748887 w 12192001"/>
              <a:gd name="connsiteY24" fmla="*/ 2286653 h 4855920"/>
              <a:gd name="connsiteX25" fmla="*/ 3747098 w 12192001"/>
              <a:gd name="connsiteY25" fmla="*/ 2284845 h 4855920"/>
              <a:gd name="connsiteX26" fmla="*/ 6477471 w 12192001"/>
              <a:gd name="connsiteY26" fmla="*/ 2282787 h 4855920"/>
              <a:gd name="connsiteX27" fmla="*/ 6476200 w 12192001"/>
              <a:gd name="connsiteY27" fmla="*/ 2284460 h 4855920"/>
              <a:gd name="connsiteX28" fmla="*/ 6481238 w 12192001"/>
              <a:gd name="connsiteY28" fmla="*/ 2286169 h 4855920"/>
              <a:gd name="connsiteX29" fmla="*/ 6477471 w 12192001"/>
              <a:gd name="connsiteY29" fmla="*/ 2282787 h 4855920"/>
              <a:gd name="connsiteX30" fmla="*/ 4546879 w 12192001"/>
              <a:gd name="connsiteY30" fmla="*/ 2270713 h 4855920"/>
              <a:gd name="connsiteX31" fmla="*/ 4537158 w 12192001"/>
              <a:gd name="connsiteY31" fmla="*/ 2274615 h 4855920"/>
              <a:gd name="connsiteX32" fmla="*/ 4545766 w 12192001"/>
              <a:gd name="connsiteY32" fmla="*/ 2277534 h 4855920"/>
              <a:gd name="connsiteX33" fmla="*/ 4546879 w 12192001"/>
              <a:gd name="connsiteY33" fmla="*/ 2270713 h 4855920"/>
              <a:gd name="connsiteX34" fmla="*/ 2690349 w 12192001"/>
              <a:gd name="connsiteY34" fmla="*/ 2204638 h 4855920"/>
              <a:gd name="connsiteX35" fmla="*/ 2695885 w 12192001"/>
              <a:gd name="connsiteY35" fmla="*/ 2244886 h 4855920"/>
              <a:gd name="connsiteX36" fmla="*/ 2690349 w 12192001"/>
              <a:gd name="connsiteY36" fmla="*/ 2204638 h 4855920"/>
              <a:gd name="connsiteX37" fmla="*/ 4824882 w 12192001"/>
              <a:gd name="connsiteY37" fmla="*/ 2189933 h 4855920"/>
              <a:gd name="connsiteX38" fmla="*/ 4821963 w 12192001"/>
              <a:gd name="connsiteY38" fmla="*/ 2198541 h 4855920"/>
              <a:gd name="connsiteX39" fmla="*/ 4824882 w 12192001"/>
              <a:gd name="connsiteY39" fmla="*/ 2189933 h 4855920"/>
              <a:gd name="connsiteX40" fmla="*/ 8277528 w 12192001"/>
              <a:gd name="connsiteY40" fmla="*/ 2152006 h 4855920"/>
              <a:gd name="connsiteX41" fmla="*/ 8275882 w 12192001"/>
              <a:gd name="connsiteY41" fmla="*/ 2152626 h 4855920"/>
              <a:gd name="connsiteX42" fmla="*/ 8272072 w 12192001"/>
              <a:gd name="connsiteY42" fmla="*/ 2158149 h 4855920"/>
              <a:gd name="connsiteX43" fmla="*/ 8267791 w 12192001"/>
              <a:gd name="connsiteY43" fmla="*/ 2159137 h 4855920"/>
              <a:gd name="connsiteX44" fmla="*/ 8269003 w 12192001"/>
              <a:gd name="connsiteY44" fmla="*/ 2162599 h 4855920"/>
              <a:gd name="connsiteX45" fmla="*/ 8265724 w 12192001"/>
              <a:gd name="connsiteY45" fmla="*/ 2167352 h 4855920"/>
              <a:gd name="connsiteX46" fmla="*/ 8289567 w 12192001"/>
              <a:gd name="connsiteY46" fmla="*/ 2209902 h 4855920"/>
              <a:gd name="connsiteX47" fmla="*/ 8324285 w 12192001"/>
              <a:gd name="connsiteY47" fmla="*/ 2199174 h 4855920"/>
              <a:gd name="connsiteX48" fmla="*/ 8269059 w 12192001"/>
              <a:gd name="connsiteY48" fmla="*/ 2162758 h 4855920"/>
              <a:gd name="connsiteX49" fmla="*/ 8269003 w 12192001"/>
              <a:gd name="connsiteY49" fmla="*/ 2162599 h 4855920"/>
              <a:gd name="connsiteX50" fmla="*/ 8272072 w 12192001"/>
              <a:gd name="connsiteY50" fmla="*/ 2158149 h 4855920"/>
              <a:gd name="connsiteX51" fmla="*/ 8273475 w 12192001"/>
              <a:gd name="connsiteY51" fmla="*/ 2157826 h 4855920"/>
              <a:gd name="connsiteX52" fmla="*/ 8277528 w 12192001"/>
              <a:gd name="connsiteY52" fmla="*/ 2152006 h 4855920"/>
              <a:gd name="connsiteX53" fmla="*/ 4431607 w 12192001"/>
              <a:gd name="connsiteY53" fmla="*/ 2133295 h 4855920"/>
              <a:gd name="connsiteX54" fmla="*/ 4414254 w 12192001"/>
              <a:gd name="connsiteY54" fmla="*/ 2156192 h 4855920"/>
              <a:gd name="connsiteX55" fmla="*/ 4431607 w 12192001"/>
              <a:gd name="connsiteY55" fmla="*/ 2133295 h 4855920"/>
              <a:gd name="connsiteX56" fmla="*/ 8378268 w 12192001"/>
              <a:gd name="connsiteY56" fmla="*/ 2096926 h 4855920"/>
              <a:gd name="connsiteX57" fmla="*/ 8405645 w 12192001"/>
              <a:gd name="connsiteY57" fmla="*/ 2137932 h 4855920"/>
              <a:gd name="connsiteX58" fmla="*/ 8426511 w 12192001"/>
              <a:gd name="connsiteY58" fmla="*/ 2130116 h 4855920"/>
              <a:gd name="connsiteX59" fmla="*/ 8443116 w 12192001"/>
              <a:gd name="connsiteY59" fmla="*/ 2152953 h 4855920"/>
              <a:gd name="connsiteX60" fmla="*/ 8443222 w 12192001"/>
              <a:gd name="connsiteY60" fmla="*/ 2153855 h 4855920"/>
              <a:gd name="connsiteX61" fmla="*/ 8442621 w 12192001"/>
              <a:gd name="connsiteY61" fmla="*/ 2159045 h 4855920"/>
              <a:gd name="connsiteX62" fmla="*/ 8370998 w 12192001"/>
              <a:gd name="connsiteY62" fmla="*/ 2165724 h 4855920"/>
              <a:gd name="connsiteX63" fmla="*/ 8361056 w 12192001"/>
              <a:gd name="connsiteY63" fmla="*/ 2225844 h 4855920"/>
              <a:gd name="connsiteX64" fmla="*/ 8438537 w 12192001"/>
              <a:gd name="connsiteY64" fmla="*/ 2230432 h 4855920"/>
              <a:gd name="connsiteX65" fmla="*/ 8447674 w 12192001"/>
              <a:gd name="connsiteY65" fmla="*/ 2242730 h 4855920"/>
              <a:gd name="connsiteX66" fmla="*/ 8443902 w 12192001"/>
              <a:gd name="connsiteY66" fmla="*/ 2247791 h 4855920"/>
              <a:gd name="connsiteX67" fmla="*/ 8446581 w 12192001"/>
              <a:gd name="connsiteY67" fmla="*/ 2256466 h 4855920"/>
              <a:gd name="connsiteX68" fmla="*/ 8447691 w 12192001"/>
              <a:gd name="connsiteY68" fmla="*/ 2242755 h 4855920"/>
              <a:gd name="connsiteX69" fmla="*/ 8447674 w 12192001"/>
              <a:gd name="connsiteY69" fmla="*/ 2242730 h 4855920"/>
              <a:gd name="connsiteX70" fmla="*/ 8462174 w 12192001"/>
              <a:gd name="connsiteY70" fmla="*/ 2223275 h 4855920"/>
              <a:gd name="connsiteX71" fmla="*/ 8445877 w 12192001"/>
              <a:gd name="connsiteY71" fmla="*/ 2176313 h 4855920"/>
              <a:gd name="connsiteX72" fmla="*/ 8443222 w 12192001"/>
              <a:gd name="connsiteY72" fmla="*/ 2153855 h 4855920"/>
              <a:gd name="connsiteX73" fmla="*/ 8443674 w 12192001"/>
              <a:gd name="connsiteY73" fmla="*/ 2149954 h 4855920"/>
              <a:gd name="connsiteX74" fmla="*/ 8435068 w 12192001"/>
              <a:gd name="connsiteY74" fmla="*/ 2126910 h 4855920"/>
              <a:gd name="connsiteX75" fmla="*/ 8426511 w 12192001"/>
              <a:gd name="connsiteY75" fmla="*/ 2130116 h 4855920"/>
              <a:gd name="connsiteX76" fmla="*/ 8414182 w 12192001"/>
              <a:gd name="connsiteY76" fmla="*/ 2113161 h 4855920"/>
              <a:gd name="connsiteX77" fmla="*/ 8378268 w 12192001"/>
              <a:gd name="connsiteY77" fmla="*/ 2096926 h 4855920"/>
              <a:gd name="connsiteX78" fmla="*/ 9783504 w 12192001"/>
              <a:gd name="connsiteY78" fmla="*/ 2090566 h 4855920"/>
              <a:gd name="connsiteX79" fmla="*/ 9788869 w 12192001"/>
              <a:gd name="connsiteY79" fmla="*/ 2107926 h 4855920"/>
              <a:gd name="connsiteX80" fmla="*/ 9783504 w 12192001"/>
              <a:gd name="connsiteY80" fmla="*/ 2090566 h 4855920"/>
              <a:gd name="connsiteX81" fmla="*/ 8319899 w 12192001"/>
              <a:gd name="connsiteY81" fmla="*/ 2088811 h 4855920"/>
              <a:gd name="connsiteX82" fmla="*/ 8320828 w 12192001"/>
              <a:gd name="connsiteY82" fmla="*/ 2095658 h 4855920"/>
              <a:gd name="connsiteX83" fmla="*/ 8329503 w 12192001"/>
              <a:gd name="connsiteY83" fmla="*/ 2092978 h 4855920"/>
              <a:gd name="connsiteX84" fmla="*/ 8319899 w 12192001"/>
              <a:gd name="connsiteY84" fmla="*/ 2088811 h 4855920"/>
              <a:gd name="connsiteX85" fmla="*/ 4396689 w 12192001"/>
              <a:gd name="connsiteY85" fmla="*/ 2080687 h 4855920"/>
              <a:gd name="connsiteX86" fmla="*/ 4397348 w 12192001"/>
              <a:gd name="connsiteY86" fmla="*/ 2092903 h 4855920"/>
              <a:gd name="connsiteX87" fmla="*/ 4423174 w 12192001"/>
              <a:gd name="connsiteY87" fmla="*/ 2098064 h 4855920"/>
              <a:gd name="connsiteX88" fmla="*/ 4434676 w 12192001"/>
              <a:gd name="connsiteY88" fmla="*/ 2096441 h 4855920"/>
              <a:gd name="connsiteX89" fmla="*/ 4455462 w 12192001"/>
              <a:gd name="connsiteY89" fmla="*/ 2104064 h 4855920"/>
              <a:gd name="connsiteX90" fmla="*/ 4474927 w 12192001"/>
              <a:gd name="connsiteY90" fmla="*/ 2090431 h 4855920"/>
              <a:gd name="connsiteX91" fmla="*/ 4440964 w 12192001"/>
              <a:gd name="connsiteY91" fmla="*/ 2095553 h 4855920"/>
              <a:gd name="connsiteX92" fmla="*/ 4434676 w 12192001"/>
              <a:gd name="connsiteY92" fmla="*/ 2096441 h 4855920"/>
              <a:gd name="connsiteX93" fmla="*/ 4417472 w 12192001"/>
              <a:gd name="connsiteY93" fmla="*/ 2090129 h 4855920"/>
              <a:gd name="connsiteX94" fmla="*/ 4396689 w 12192001"/>
              <a:gd name="connsiteY94" fmla="*/ 2080687 h 4855920"/>
              <a:gd name="connsiteX95" fmla="*/ 4345729 w 12192001"/>
              <a:gd name="connsiteY95" fmla="*/ 2075396 h 4855920"/>
              <a:gd name="connsiteX96" fmla="*/ 4342657 w 12192001"/>
              <a:gd name="connsiteY96" fmla="*/ 2112725 h 4855920"/>
              <a:gd name="connsiteX97" fmla="*/ 4345729 w 12192001"/>
              <a:gd name="connsiteY97" fmla="*/ 2075396 h 4855920"/>
              <a:gd name="connsiteX98" fmla="*/ 7942096 w 12192001"/>
              <a:gd name="connsiteY98" fmla="*/ 2070060 h 4855920"/>
              <a:gd name="connsiteX99" fmla="*/ 7938784 w 12192001"/>
              <a:gd name="connsiteY99" fmla="*/ 2090099 h 4855920"/>
              <a:gd name="connsiteX100" fmla="*/ 7942096 w 12192001"/>
              <a:gd name="connsiteY100" fmla="*/ 2070060 h 4855920"/>
              <a:gd name="connsiteX101" fmla="*/ 8977287 w 12192001"/>
              <a:gd name="connsiteY101" fmla="*/ 2035429 h 4855920"/>
              <a:gd name="connsiteX102" fmla="*/ 8979970 w 12192001"/>
              <a:gd name="connsiteY102" fmla="*/ 2044112 h 4855920"/>
              <a:gd name="connsiteX103" fmla="*/ 8977287 w 12192001"/>
              <a:gd name="connsiteY103" fmla="*/ 2035429 h 4855920"/>
              <a:gd name="connsiteX104" fmla="*/ 8015530 w 12192001"/>
              <a:gd name="connsiteY104" fmla="*/ 2032218 h 4855920"/>
              <a:gd name="connsiteX105" fmla="*/ 8010263 w 12192001"/>
              <a:gd name="connsiteY105" fmla="*/ 2106045 h 4855920"/>
              <a:gd name="connsiteX106" fmla="*/ 8026208 w 12192001"/>
              <a:gd name="connsiteY106" fmla="*/ 2034566 h 4855920"/>
              <a:gd name="connsiteX107" fmla="*/ 8015530 w 12192001"/>
              <a:gd name="connsiteY107" fmla="*/ 2032218 h 4855920"/>
              <a:gd name="connsiteX108" fmla="*/ 10444979 w 12192001"/>
              <a:gd name="connsiteY108" fmla="*/ 2031173 h 4855920"/>
              <a:gd name="connsiteX109" fmla="*/ 10442648 w 12192001"/>
              <a:gd name="connsiteY109" fmla="*/ 2039021 h 4855920"/>
              <a:gd name="connsiteX110" fmla="*/ 10451332 w 12192001"/>
              <a:gd name="connsiteY110" fmla="*/ 2036337 h 4855920"/>
              <a:gd name="connsiteX111" fmla="*/ 10444979 w 12192001"/>
              <a:gd name="connsiteY111" fmla="*/ 2031173 h 4855920"/>
              <a:gd name="connsiteX112" fmla="*/ 8502481 w 12192001"/>
              <a:gd name="connsiteY112" fmla="*/ 2026302 h 4855920"/>
              <a:gd name="connsiteX113" fmla="*/ 8500407 w 12192001"/>
              <a:gd name="connsiteY113" fmla="*/ 2030655 h 4855920"/>
              <a:gd name="connsiteX114" fmla="*/ 8499281 w 12192001"/>
              <a:gd name="connsiteY114" fmla="*/ 2029605 h 4855920"/>
              <a:gd name="connsiteX115" fmla="*/ 8296016 w 12192001"/>
              <a:gd name="connsiteY115" fmla="*/ 2015373 h 4855920"/>
              <a:gd name="connsiteX116" fmla="*/ 8296689 w 12192001"/>
              <a:gd name="connsiteY116" fmla="*/ 2017540 h 4855920"/>
              <a:gd name="connsiteX117" fmla="*/ 8295346 w 12192001"/>
              <a:gd name="connsiteY117" fmla="*/ 2016196 h 4855920"/>
              <a:gd name="connsiteX118" fmla="*/ 9917641 w 12192001"/>
              <a:gd name="connsiteY118" fmla="*/ 2001583 h 4855920"/>
              <a:gd name="connsiteX119" fmla="*/ 9908658 w 12192001"/>
              <a:gd name="connsiteY119" fmla="*/ 2003763 h 4855920"/>
              <a:gd name="connsiteX120" fmla="*/ 9913690 w 12192001"/>
              <a:gd name="connsiteY120" fmla="*/ 2050338 h 4855920"/>
              <a:gd name="connsiteX121" fmla="*/ 9917641 w 12192001"/>
              <a:gd name="connsiteY121" fmla="*/ 2001583 h 4855920"/>
              <a:gd name="connsiteX122" fmla="*/ 7997023 w 12192001"/>
              <a:gd name="connsiteY122" fmla="*/ 1990101 h 4855920"/>
              <a:gd name="connsiteX123" fmla="*/ 7960722 w 12192001"/>
              <a:gd name="connsiteY123" fmla="*/ 2007257 h 4855920"/>
              <a:gd name="connsiteX124" fmla="*/ 8006806 w 12192001"/>
              <a:gd name="connsiteY124" fmla="*/ 2002529 h 4855920"/>
              <a:gd name="connsiteX125" fmla="*/ 7997023 w 12192001"/>
              <a:gd name="connsiteY125" fmla="*/ 1990101 h 4855920"/>
              <a:gd name="connsiteX126" fmla="*/ 7314090 w 12192001"/>
              <a:gd name="connsiteY126" fmla="*/ 1980060 h 4855920"/>
              <a:gd name="connsiteX127" fmla="*/ 7306155 w 12192001"/>
              <a:gd name="connsiteY127" fmla="*/ 1981323 h 4855920"/>
              <a:gd name="connsiteX128" fmla="*/ 7317524 w 12192001"/>
              <a:gd name="connsiteY128" fmla="*/ 1987323 h 4855920"/>
              <a:gd name="connsiteX129" fmla="*/ 7314090 w 12192001"/>
              <a:gd name="connsiteY129" fmla="*/ 1980060 h 4855920"/>
              <a:gd name="connsiteX130" fmla="*/ 9843715 w 12192001"/>
              <a:gd name="connsiteY130" fmla="*/ 1966184 h 4855920"/>
              <a:gd name="connsiteX131" fmla="*/ 9808761 w 12192001"/>
              <a:gd name="connsiteY131" fmla="*/ 1987681 h 4855920"/>
              <a:gd name="connsiteX132" fmla="*/ 9860202 w 12192001"/>
              <a:gd name="connsiteY132" fmla="*/ 2000315 h 4855920"/>
              <a:gd name="connsiteX133" fmla="*/ 9843715 w 12192001"/>
              <a:gd name="connsiteY133" fmla="*/ 1966184 h 4855920"/>
              <a:gd name="connsiteX134" fmla="*/ 10321529 w 12192001"/>
              <a:gd name="connsiteY134" fmla="*/ 1958951 h 4855920"/>
              <a:gd name="connsiteX135" fmla="*/ 10314996 w 12192001"/>
              <a:gd name="connsiteY135" fmla="*/ 1964368 h 4855920"/>
              <a:gd name="connsiteX136" fmla="*/ 10327619 w 12192001"/>
              <a:gd name="connsiteY136" fmla="*/ 1966121 h 4855920"/>
              <a:gd name="connsiteX137" fmla="*/ 10330872 w 12192001"/>
              <a:gd name="connsiteY137" fmla="*/ 1977292 h 4855920"/>
              <a:gd name="connsiteX138" fmla="*/ 10334008 w 12192001"/>
              <a:gd name="connsiteY138" fmla="*/ 1999944 h 4855920"/>
              <a:gd name="connsiteX139" fmla="*/ 10336227 w 12192001"/>
              <a:gd name="connsiteY139" fmla="*/ 2005271 h 4855920"/>
              <a:gd name="connsiteX140" fmla="*/ 10336235 w 12192001"/>
              <a:gd name="connsiteY140" fmla="*/ 2006060 h 4855920"/>
              <a:gd name="connsiteX141" fmla="*/ 10339761 w 12192001"/>
              <a:gd name="connsiteY141" fmla="*/ 2013763 h 4855920"/>
              <a:gd name="connsiteX142" fmla="*/ 10336227 w 12192001"/>
              <a:gd name="connsiteY142" fmla="*/ 2005271 h 4855920"/>
              <a:gd name="connsiteX143" fmla="*/ 10336090 w 12192001"/>
              <a:gd name="connsiteY143" fmla="*/ 1992672 h 4855920"/>
              <a:gd name="connsiteX144" fmla="*/ 10331915 w 12192001"/>
              <a:gd name="connsiteY144" fmla="*/ 1966718 h 4855920"/>
              <a:gd name="connsiteX145" fmla="*/ 10327619 w 12192001"/>
              <a:gd name="connsiteY145" fmla="*/ 1966121 h 4855920"/>
              <a:gd name="connsiteX146" fmla="*/ 10325989 w 12192001"/>
              <a:gd name="connsiteY146" fmla="*/ 1960526 h 4855920"/>
              <a:gd name="connsiteX147" fmla="*/ 10321529 w 12192001"/>
              <a:gd name="connsiteY147" fmla="*/ 1958951 h 4855920"/>
              <a:gd name="connsiteX148" fmla="*/ 4638460 w 12192001"/>
              <a:gd name="connsiteY148" fmla="*/ 1930249 h 4855920"/>
              <a:gd name="connsiteX149" fmla="*/ 4642352 w 12192001"/>
              <a:gd name="connsiteY149" fmla="*/ 1936178 h 4855920"/>
              <a:gd name="connsiteX150" fmla="*/ 4643747 w 12192001"/>
              <a:gd name="connsiteY150" fmla="*/ 1936539 h 4855920"/>
              <a:gd name="connsiteX151" fmla="*/ 4646693 w 12192001"/>
              <a:gd name="connsiteY151" fmla="*/ 1941070 h 4855920"/>
              <a:gd name="connsiteX152" fmla="*/ 4646633 w 12192001"/>
              <a:gd name="connsiteY152" fmla="*/ 1941228 h 4855920"/>
              <a:gd name="connsiteX153" fmla="*/ 4590433 w 12192001"/>
              <a:gd name="connsiteY153" fmla="*/ 1976125 h 4855920"/>
              <a:gd name="connsiteX154" fmla="*/ 4624846 w 12192001"/>
              <a:gd name="connsiteY154" fmla="*/ 1987796 h 4855920"/>
              <a:gd name="connsiteX155" fmla="*/ 4649840 w 12192001"/>
              <a:gd name="connsiteY155" fmla="*/ 1945911 h 4855920"/>
              <a:gd name="connsiteX156" fmla="*/ 4646693 w 12192001"/>
              <a:gd name="connsiteY156" fmla="*/ 1941070 h 4855920"/>
              <a:gd name="connsiteX157" fmla="*/ 4647997 w 12192001"/>
              <a:gd name="connsiteY157" fmla="*/ 1937643 h 4855920"/>
              <a:gd name="connsiteX158" fmla="*/ 4643747 w 12192001"/>
              <a:gd name="connsiteY158" fmla="*/ 1936539 h 4855920"/>
              <a:gd name="connsiteX159" fmla="*/ 4640088 w 12192001"/>
              <a:gd name="connsiteY159" fmla="*/ 1930913 h 4855920"/>
              <a:gd name="connsiteX160" fmla="*/ 4638460 w 12192001"/>
              <a:gd name="connsiteY160" fmla="*/ 1930249 h 4855920"/>
              <a:gd name="connsiteX161" fmla="*/ 7998808 w 12192001"/>
              <a:gd name="connsiteY161" fmla="*/ 1904868 h 4855920"/>
              <a:gd name="connsiteX162" fmla="*/ 7995176 w 12192001"/>
              <a:gd name="connsiteY162" fmla="*/ 1906730 h 4855920"/>
              <a:gd name="connsiteX163" fmla="*/ 7982030 w 12192001"/>
              <a:gd name="connsiteY163" fmla="*/ 1953135 h 4855920"/>
              <a:gd name="connsiteX164" fmla="*/ 8022113 w 12192001"/>
              <a:gd name="connsiteY164" fmla="*/ 1959768 h 4855920"/>
              <a:gd name="connsiteX165" fmla="*/ 8033477 w 12192001"/>
              <a:gd name="connsiteY165" fmla="*/ 1965759 h 4855920"/>
              <a:gd name="connsiteX166" fmla="*/ 7998808 w 12192001"/>
              <a:gd name="connsiteY166" fmla="*/ 1904868 h 4855920"/>
              <a:gd name="connsiteX167" fmla="*/ 9285022 w 12192001"/>
              <a:gd name="connsiteY167" fmla="*/ 1892803 h 4855920"/>
              <a:gd name="connsiteX168" fmla="*/ 9290385 w 12192001"/>
              <a:gd name="connsiteY168" fmla="*/ 1910161 h 4855920"/>
              <a:gd name="connsiteX169" fmla="*/ 9285022 w 12192001"/>
              <a:gd name="connsiteY169" fmla="*/ 1892803 h 4855920"/>
              <a:gd name="connsiteX170" fmla="*/ 9662959 w 12192001"/>
              <a:gd name="connsiteY170" fmla="*/ 1888925 h 4855920"/>
              <a:gd name="connsiteX171" fmla="*/ 9658378 w 12192001"/>
              <a:gd name="connsiteY171" fmla="*/ 1901036 h 4855920"/>
              <a:gd name="connsiteX172" fmla="*/ 9667062 w 12192001"/>
              <a:gd name="connsiteY172" fmla="*/ 1898352 h 4855920"/>
              <a:gd name="connsiteX173" fmla="*/ 9662959 w 12192001"/>
              <a:gd name="connsiteY173" fmla="*/ 1888925 h 4855920"/>
              <a:gd name="connsiteX174" fmla="*/ 4539261 w 12192001"/>
              <a:gd name="connsiteY174" fmla="*/ 1872440 h 4855920"/>
              <a:gd name="connsiteX175" fmla="*/ 4502914 w 12192001"/>
              <a:gd name="connsiteY175" fmla="*/ 1887691 h 4855920"/>
              <a:gd name="connsiteX176" fmla="*/ 4490129 w 12192001"/>
              <a:gd name="connsiteY176" fmla="*/ 1904302 h 4855920"/>
              <a:gd name="connsiteX177" fmla="*/ 4481663 w 12192001"/>
              <a:gd name="connsiteY177" fmla="*/ 1900865 h 4855920"/>
              <a:gd name="connsiteX178" fmla="*/ 4472431 w 12192001"/>
              <a:gd name="connsiteY178" fmla="*/ 1923666 h 4855920"/>
              <a:gd name="connsiteX179" fmla="*/ 4472776 w 12192001"/>
              <a:gd name="connsiteY179" fmla="*/ 1927578 h 4855920"/>
              <a:gd name="connsiteX180" fmla="*/ 4469511 w 12192001"/>
              <a:gd name="connsiteY180" fmla="*/ 1949955 h 4855920"/>
              <a:gd name="connsiteX181" fmla="*/ 4451936 w 12192001"/>
              <a:gd name="connsiteY181" fmla="*/ 1996455 h 4855920"/>
              <a:gd name="connsiteX182" fmla="*/ 4465903 w 12192001"/>
              <a:gd name="connsiteY182" fmla="*/ 2016299 h 4855920"/>
              <a:gd name="connsiteX183" fmla="*/ 4465885 w 12192001"/>
              <a:gd name="connsiteY183" fmla="*/ 2016322 h 4855920"/>
              <a:gd name="connsiteX184" fmla="*/ 4466620 w 12192001"/>
              <a:gd name="connsiteY184" fmla="*/ 2030059 h 4855920"/>
              <a:gd name="connsiteX185" fmla="*/ 4469535 w 12192001"/>
              <a:gd name="connsiteY185" fmla="*/ 2021460 h 4855920"/>
              <a:gd name="connsiteX186" fmla="*/ 4465903 w 12192001"/>
              <a:gd name="connsiteY186" fmla="*/ 2016299 h 4855920"/>
              <a:gd name="connsiteX187" fmla="*/ 4475372 w 12192001"/>
              <a:gd name="connsiteY187" fmla="*/ 2004253 h 4855920"/>
              <a:gd name="connsiteX188" fmla="*/ 4552949 w 12192001"/>
              <a:gd name="connsiteY188" fmla="*/ 2001781 h 4855920"/>
              <a:gd name="connsiteX189" fmla="*/ 4544651 w 12192001"/>
              <a:gd name="connsiteY189" fmla="*/ 1941412 h 4855920"/>
              <a:gd name="connsiteX190" fmla="*/ 4473235 w 12192001"/>
              <a:gd name="connsiteY190" fmla="*/ 1932782 h 4855920"/>
              <a:gd name="connsiteX191" fmla="*/ 4472776 w 12192001"/>
              <a:gd name="connsiteY191" fmla="*/ 1927578 h 4855920"/>
              <a:gd name="connsiteX192" fmla="*/ 4472907 w 12192001"/>
              <a:gd name="connsiteY192" fmla="*/ 1926678 h 4855920"/>
              <a:gd name="connsiteX193" fmla="*/ 4490129 w 12192001"/>
              <a:gd name="connsiteY193" fmla="*/ 1904302 h 4855920"/>
              <a:gd name="connsiteX194" fmla="*/ 4510774 w 12192001"/>
              <a:gd name="connsiteY194" fmla="*/ 1912685 h 4855920"/>
              <a:gd name="connsiteX195" fmla="*/ 4539261 w 12192001"/>
              <a:gd name="connsiteY195" fmla="*/ 1872440 h 4855920"/>
              <a:gd name="connsiteX196" fmla="*/ 4597829 w 12192001"/>
              <a:gd name="connsiteY196" fmla="*/ 1865921 h 4855920"/>
              <a:gd name="connsiteX197" fmla="*/ 4588115 w 12192001"/>
              <a:gd name="connsiteY197" fmla="*/ 1869825 h 4855920"/>
              <a:gd name="connsiteX198" fmla="*/ 4596713 w 12192001"/>
              <a:gd name="connsiteY198" fmla="*/ 1872741 h 4855920"/>
              <a:gd name="connsiteX199" fmla="*/ 4597829 w 12192001"/>
              <a:gd name="connsiteY199" fmla="*/ 1865921 h 4855920"/>
              <a:gd name="connsiteX200" fmla="*/ 4976002 w 12192001"/>
              <a:gd name="connsiteY200" fmla="*/ 1857483 h 4855920"/>
              <a:gd name="connsiteX201" fmla="*/ 4978765 w 12192001"/>
              <a:gd name="connsiteY201" fmla="*/ 1877605 h 4855920"/>
              <a:gd name="connsiteX202" fmla="*/ 4976002 w 12192001"/>
              <a:gd name="connsiteY202" fmla="*/ 1857483 h 4855920"/>
              <a:gd name="connsiteX203" fmla="*/ 3134719 w 12192001"/>
              <a:gd name="connsiteY203" fmla="*/ 1827751 h 4855920"/>
              <a:gd name="connsiteX204" fmla="*/ 3128883 w 12192001"/>
              <a:gd name="connsiteY204" fmla="*/ 1844958 h 4855920"/>
              <a:gd name="connsiteX205" fmla="*/ 3134719 w 12192001"/>
              <a:gd name="connsiteY205" fmla="*/ 1827751 h 4855920"/>
              <a:gd name="connsiteX206" fmla="*/ 4903627 w 12192001"/>
              <a:gd name="connsiteY206" fmla="*/ 1817652 h 4855920"/>
              <a:gd name="connsiteX207" fmla="*/ 4892890 w 12192001"/>
              <a:gd name="connsiteY207" fmla="*/ 1819708 h 4855920"/>
              <a:gd name="connsiteX208" fmla="*/ 4906879 w 12192001"/>
              <a:gd name="connsiteY208" fmla="*/ 1891596 h 4855920"/>
              <a:gd name="connsiteX209" fmla="*/ 4903627 w 12192001"/>
              <a:gd name="connsiteY209" fmla="*/ 1817652 h 4855920"/>
              <a:gd name="connsiteX210" fmla="*/ 9324911 w 12192001"/>
              <a:gd name="connsiteY210" fmla="*/ 1810353 h 4855920"/>
              <a:gd name="connsiteX211" fmla="*/ 9286288 w 12192001"/>
              <a:gd name="connsiteY211" fmla="*/ 1835364 h 4855920"/>
              <a:gd name="connsiteX212" fmla="*/ 9341045 w 12192001"/>
              <a:gd name="connsiteY212" fmla="*/ 1827946 h 4855920"/>
              <a:gd name="connsiteX213" fmla="*/ 9324911 w 12192001"/>
              <a:gd name="connsiteY213" fmla="*/ 1810353 h 4855920"/>
              <a:gd name="connsiteX214" fmla="*/ 9661672 w 12192001"/>
              <a:gd name="connsiteY214" fmla="*/ 1800631 h 4855920"/>
              <a:gd name="connsiteX215" fmla="*/ 9666276 w 12192001"/>
              <a:gd name="connsiteY215" fmla="*/ 1803514 h 4855920"/>
              <a:gd name="connsiteX216" fmla="*/ 9665236 w 12192001"/>
              <a:gd name="connsiteY216" fmla="*/ 1804611 h 4855920"/>
              <a:gd name="connsiteX217" fmla="*/ 4417019 w 12192001"/>
              <a:gd name="connsiteY217" fmla="*/ 1798455 h 4855920"/>
              <a:gd name="connsiteX218" fmla="*/ 4420128 w 12192001"/>
              <a:gd name="connsiteY218" fmla="*/ 1801844 h 4855920"/>
              <a:gd name="connsiteX219" fmla="*/ 4418974 w 12192001"/>
              <a:gd name="connsiteY219" fmla="*/ 1802863 h 4855920"/>
              <a:gd name="connsiteX220" fmla="*/ 4417019 w 12192001"/>
              <a:gd name="connsiteY220" fmla="*/ 1798455 h 4855920"/>
              <a:gd name="connsiteX221" fmla="*/ 9502638 w 12192001"/>
              <a:gd name="connsiteY221" fmla="*/ 1797029 h 4855920"/>
              <a:gd name="connsiteX222" fmla="*/ 9500051 w 12192001"/>
              <a:gd name="connsiteY222" fmla="*/ 1800206 h 4855920"/>
              <a:gd name="connsiteX223" fmla="*/ 9502053 w 12192001"/>
              <a:gd name="connsiteY223" fmla="*/ 1800568 h 4855920"/>
              <a:gd name="connsiteX224" fmla="*/ 9493933 w 12192001"/>
              <a:gd name="connsiteY224" fmla="*/ 1849637 h 4855920"/>
              <a:gd name="connsiteX225" fmla="*/ 9534823 w 12192001"/>
              <a:gd name="connsiteY225" fmla="*/ 1901183 h 4855920"/>
              <a:gd name="connsiteX226" fmla="*/ 9534037 w 12192001"/>
              <a:gd name="connsiteY226" fmla="*/ 1806344 h 4855920"/>
              <a:gd name="connsiteX227" fmla="*/ 9502053 w 12192001"/>
              <a:gd name="connsiteY227" fmla="*/ 1800568 h 4855920"/>
              <a:gd name="connsiteX228" fmla="*/ 3942141 w 12192001"/>
              <a:gd name="connsiteY228" fmla="*/ 1794626 h 4855920"/>
              <a:gd name="connsiteX229" fmla="*/ 3939221 w 12192001"/>
              <a:gd name="connsiteY229" fmla="*/ 1803234 h 4855920"/>
              <a:gd name="connsiteX230" fmla="*/ 3942141 w 12192001"/>
              <a:gd name="connsiteY230" fmla="*/ 1794626 h 4855920"/>
              <a:gd name="connsiteX231" fmla="*/ 4623706 w 12192001"/>
              <a:gd name="connsiteY231" fmla="*/ 1793162 h 4855920"/>
              <a:gd name="connsiteX232" fmla="*/ 4624353 w 12192001"/>
              <a:gd name="connsiteY232" fmla="*/ 1794004 h 4855920"/>
              <a:gd name="connsiteX233" fmla="*/ 4622974 w 12192001"/>
              <a:gd name="connsiteY233" fmla="*/ 1795310 h 4855920"/>
              <a:gd name="connsiteX234" fmla="*/ 4623706 w 12192001"/>
              <a:gd name="connsiteY234" fmla="*/ 1793162 h 4855920"/>
              <a:gd name="connsiteX235" fmla="*/ 5606229 w 12192001"/>
              <a:gd name="connsiteY235" fmla="*/ 1784647 h 4855920"/>
              <a:gd name="connsiteX236" fmla="*/ 5602599 w 12192001"/>
              <a:gd name="connsiteY236" fmla="*/ 1791814 h 4855920"/>
              <a:gd name="connsiteX237" fmla="*/ 5614127 w 12192001"/>
              <a:gd name="connsiteY237" fmla="*/ 1786127 h 4855920"/>
              <a:gd name="connsiteX238" fmla="*/ 5606229 w 12192001"/>
              <a:gd name="connsiteY238" fmla="*/ 1784647 h 4855920"/>
              <a:gd name="connsiteX239" fmla="*/ 4923277 w 12192001"/>
              <a:gd name="connsiteY239" fmla="*/ 1776056 h 4855920"/>
              <a:gd name="connsiteX240" fmla="*/ 4913159 w 12192001"/>
              <a:gd name="connsiteY240" fmla="*/ 1788212 h 4855920"/>
              <a:gd name="connsiteX241" fmla="*/ 4959096 w 12192001"/>
              <a:gd name="connsiteY241" fmla="*/ 1794195 h 4855920"/>
              <a:gd name="connsiteX242" fmla="*/ 4923277 w 12192001"/>
              <a:gd name="connsiteY242" fmla="*/ 1776056 h 4855920"/>
              <a:gd name="connsiteX243" fmla="*/ 2475111 w 12192001"/>
              <a:gd name="connsiteY243" fmla="*/ 1750335 h 4855920"/>
              <a:gd name="connsiteX244" fmla="*/ 2468618 w 12192001"/>
              <a:gd name="connsiteY244" fmla="*/ 1755325 h 4855920"/>
              <a:gd name="connsiteX245" fmla="*/ 2477226 w 12192001"/>
              <a:gd name="connsiteY245" fmla="*/ 1758245 h 4855920"/>
              <a:gd name="connsiteX246" fmla="*/ 2475111 w 12192001"/>
              <a:gd name="connsiteY246" fmla="*/ 1750335 h 4855920"/>
              <a:gd name="connsiteX247" fmla="*/ 10311292 w 12192001"/>
              <a:gd name="connsiteY247" fmla="*/ 1741329 h 4855920"/>
              <a:gd name="connsiteX248" fmla="*/ 10311115 w 12192001"/>
              <a:gd name="connsiteY248" fmla="*/ 1749408 h 4855920"/>
              <a:gd name="connsiteX249" fmla="*/ 10311292 w 12192001"/>
              <a:gd name="connsiteY249" fmla="*/ 1741329 h 4855920"/>
              <a:gd name="connsiteX250" fmla="*/ 9256785 w 12192001"/>
              <a:gd name="connsiteY250" fmla="*/ 1739885 h 4855920"/>
              <a:gd name="connsiteX251" fmla="*/ 9259469 w 12192001"/>
              <a:gd name="connsiteY251" fmla="*/ 1748569 h 4855920"/>
              <a:gd name="connsiteX252" fmla="*/ 9256785 w 12192001"/>
              <a:gd name="connsiteY252" fmla="*/ 1739885 h 4855920"/>
              <a:gd name="connsiteX253" fmla="*/ 3003059 w 12192001"/>
              <a:gd name="connsiteY253" fmla="*/ 1735142 h 4855920"/>
              <a:gd name="connsiteX254" fmla="*/ 3005678 w 12192001"/>
              <a:gd name="connsiteY254" fmla="*/ 1783987 h 4855920"/>
              <a:gd name="connsiteX255" fmla="*/ 3011979 w 12192001"/>
              <a:gd name="connsiteY255" fmla="*/ 1737566 h 4855920"/>
              <a:gd name="connsiteX256" fmla="*/ 3003059 w 12192001"/>
              <a:gd name="connsiteY256" fmla="*/ 1735142 h 4855920"/>
              <a:gd name="connsiteX257" fmla="*/ 10467669 w 12192001"/>
              <a:gd name="connsiteY257" fmla="*/ 1720940 h 4855920"/>
              <a:gd name="connsiteX258" fmla="*/ 10463030 w 12192001"/>
              <a:gd name="connsiteY258" fmla="*/ 1766495 h 4855920"/>
              <a:gd name="connsiteX259" fmla="*/ 10478338 w 12192001"/>
              <a:gd name="connsiteY259" fmla="*/ 1723732 h 4855920"/>
              <a:gd name="connsiteX260" fmla="*/ 10467669 w 12192001"/>
              <a:gd name="connsiteY260" fmla="*/ 1720940 h 4855920"/>
              <a:gd name="connsiteX261" fmla="*/ 3077924 w 12192001"/>
              <a:gd name="connsiteY261" fmla="*/ 1701773 h 4855920"/>
              <a:gd name="connsiteX262" fmla="*/ 3060512 w 12192001"/>
              <a:gd name="connsiteY262" fmla="*/ 1735441 h 4855920"/>
              <a:gd name="connsiteX263" fmla="*/ 3112278 w 12192001"/>
              <a:gd name="connsiteY263" fmla="*/ 1724216 h 4855920"/>
              <a:gd name="connsiteX264" fmla="*/ 3077924 w 12192001"/>
              <a:gd name="connsiteY264" fmla="*/ 1701773 h 4855920"/>
              <a:gd name="connsiteX265" fmla="*/ 4923818 w 12192001"/>
              <a:gd name="connsiteY265" fmla="*/ 1690806 h 4855920"/>
              <a:gd name="connsiteX266" fmla="*/ 4887501 w 12192001"/>
              <a:gd name="connsiteY266" fmla="*/ 1750728 h 4855920"/>
              <a:gd name="connsiteX267" fmla="*/ 4899024 w 12192001"/>
              <a:gd name="connsiteY267" fmla="*/ 1745049 h 4855920"/>
              <a:gd name="connsiteX268" fmla="*/ 4939272 w 12192001"/>
              <a:gd name="connsiteY268" fmla="*/ 1739513 h 4855920"/>
              <a:gd name="connsiteX269" fmla="*/ 4927398 w 12192001"/>
              <a:gd name="connsiteY269" fmla="*/ 1692766 h 4855920"/>
              <a:gd name="connsiteX270" fmla="*/ 4923818 w 12192001"/>
              <a:gd name="connsiteY270" fmla="*/ 1690806 h 4855920"/>
              <a:gd name="connsiteX271" fmla="*/ 2600485 w 12192001"/>
              <a:gd name="connsiteY271" fmla="*/ 1681508 h 4855920"/>
              <a:gd name="connsiteX272" fmla="*/ 2595983 w 12192001"/>
              <a:gd name="connsiteY272" fmla="*/ 1682961 h 4855920"/>
              <a:gd name="connsiteX273" fmla="*/ 2594203 w 12192001"/>
              <a:gd name="connsiteY273" fmla="*/ 1688509 h 4855920"/>
              <a:gd name="connsiteX274" fmla="*/ 2589890 w 12192001"/>
              <a:gd name="connsiteY274" fmla="*/ 1688988 h 4855920"/>
              <a:gd name="connsiteX275" fmla="*/ 2585010 w 12192001"/>
              <a:gd name="connsiteY275" fmla="*/ 1714820 h 4855920"/>
              <a:gd name="connsiteX276" fmla="*/ 2584529 w 12192001"/>
              <a:gd name="connsiteY276" fmla="*/ 1727410 h 4855920"/>
              <a:gd name="connsiteX277" fmla="*/ 2580763 w 12192001"/>
              <a:gd name="connsiteY277" fmla="*/ 1735803 h 4855920"/>
              <a:gd name="connsiteX278" fmla="*/ 2584499 w 12192001"/>
              <a:gd name="connsiteY278" fmla="*/ 1728199 h 4855920"/>
              <a:gd name="connsiteX279" fmla="*/ 2584529 w 12192001"/>
              <a:gd name="connsiteY279" fmla="*/ 1727410 h 4855920"/>
              <a:gd name="connsiteX280" fmla="*/ 2586891 w 12192001"/>
              <a:gd name="connsiteY280" fmla="*/ 1722146 h 4855920"/>
              <a:gd name="connsiteX281" fmla="*/ 2590644 w 12192001"/>
              <a:gd name="connsiteY281" fmla="*/ 1699588 h 4855920"/>
              <a:gd name="connsiteX282" fmla="*/ 2594203 w 12192001"/>
              <a:gd name="connsiteY282" fmla="*/ 1688509 h 4855920"/>
              <a:gd name="connsiteX283" fmla="*/ 2606868 w 12192001"/>
              <a:gd name="connsiteY283" fmla="*/ 1687102 h 4855920"/>
              <a:gd name="connsiteX284" fmla="*/ 2600485 w 12192001"/>
              <a:gd name="connsiteY284" fmla="*/ 1681508 h 4855920"/>
              <a:gd name="connsiteX285" fmla="*/ 10479864 w 12192001"/>
              <a:gd name="connsiteY285" fmla="*/ 1670970 h 4855920"/>
              <a:gd name="connsiteX286" fmla="*/ 10493652 w 12192001"/>
              <a:gd name="connsiteY286" fmla="*/ 1680967 h 4855920"/>
              <a:gd name="connsiteX287" fmla="*/ 10479864 w 12192001"/>
              <a:gd name="connsiteY287" fmla="*/ 1670970 h 4855920"/>
              <a:gd name="connsiteX288" fmla="*/ 3638411 w 12192001"/>
              <a:gd name="connsiteY288" fmla="*/ 1643659 h 4855920"/>
              <a:gd name="connsiteX289" fmla="*/ 3632575 w 12192001"/>
              <a:gd name="connsiteY289" fmla="*/ 1660865 h 4855920"/>
              <a:gd name="connsiteX290" fmla="*/ 3638411 w 12192001"/>
              <a:gd name="connsiteY290" fmla="*/ 1643659 h 4855920"/>
              <a:gd name="connsiteX291" fmla="*/ 3260720 w 12192001"/>
              <a:gd name="connsiteY291" fmla="*/ 1629473 h 4855920"/>
              <a:gd name="connsiteX292" fmla="*/ 3256361 w 12192001"/>
              <a:gd name="connsiteY292" fmla="*/ 1638786 h 4855920"/>
              <a:gd name="connsiteX293" fmla="*/ 3264968 w 12192001"/>
              <a:gd name="connsiteY293" fmla="*/ 1641705 h 4855920"/>
              <a:gd name="connsiteX294" fmla="*/ 3260720 w 12192001"/>
              <a:gd name="connsiteY294" fmla="*/ 1629473 h 4855920"/>
              <a:gd name="connsiteX295" fmla="*/ 9354788 w 12192001"/>
              <a:gd name="connsiteY295" fmla="*/ 1595504 h 4855920"/>
              <a:gd name="connsiteX296" fmla="*/ 9355897 w 12192001"/>
              <a:gd name="connsiteY296" fmla="*/ 1597804 h 4855920"/>
              <a:gd name="connsiteX297" fmla="*/ 9352450 w 12192001"/>
              <a:gd name="connsiteY297" fmla="*/ 1599944 h 4855920"/>
              <a:gd name="connsiteX298" fmla="*/ 9354788 w 12192001"/>
              <a:gd name="connsiteY298" fmla="*/ 1595504 h 4855920"/>
              <a:gd name="connsiteX299" fmla="*/ 3600785 w 12192001"/>
              <a:gd name="connsiteY299" fmla="*/ 1560153 h 4855920"/>
              <a:gd name="connsiteX300" fmla="*/ 3584177 w 12192001"/>
              <a:gd name="connsiteY300" fmla="*/ 1577299 h 4855920"/>
              <a:gd name="connsiteX301" fmla="*/ 3638710 w 12192001"/>
              <a:gd name="connsiteY301" fmla="*/ 1586206 h 4855920"/>
              <a:gd name="connsiteX302" fmla="*/ 3600785 w 12192001"/>
              <a:gd name="connsiteY302" fmla="*/ 1560153 h 4855920"/>
              <a:gd name="connsiteX303" fmla="*/ 3423487 w 12192001"/>
              <a:gd name="connsiteY303" fmla="*/ 1541985 h 4855920"/>
              <a:gd name="connsiteX304" fmla="*/ 3423976 w 12192001"/>
              <a:gd name="connsiteY304" fmla="*/ 1545539 h 4855920"/>
              <a:gd name="connsiteX305" fmla="*/ 3391847 w 12192001"/>
              <a:gd name="connsiteY305" fmla="*/ 1550440 h 4855920"/>
              <a:gd name="connsiteX306" fmla="*/ 3388474 w 12192001"/>
              <a:gd name="connsiteY306" fmla="*/ 1645222 h 4855920"/>
              <a:gd name="connsiteX307" fmla="*/ 3430755 w 12192001"/>
              <a:gd name="connsiteY307" fmla="*/ 1594811 h 4855920"/>
              <a:gd name="connsiteX308" fmla="*/ 3423976 w 12192001"/>
              <a:gd name="connsiteY308" fmla="*/ 1545539 h 4855920"/>
              <a:gd name="connsiteX309" fmla="*/ 3425988 w 12192001"/>
              <a:gd name="connsiteY309" fmla="*/ 1545231 h 4855920"/>
              <a:gd name="connsiteX310" fmla="*/ 3423487 w 12192001"/>
              <a:gd name="connsiteY310" fmla="*/ 1541985 h 4855920"/>
              <a:gd name="connsiteX311" fmla="*/ 3264414 w 12192001"/>
              <a:gd name="connsiteY311" fmla="*/ 1541247 h 4855920"/>
              <a:gd name="connsiteX312" fmla="*/ 3260743 w 12192001"/>
              <a:gd name="connsiteY312" fmla="*/ 1545129 h 4855920"/>
              <a:gd name="connsiteX313" fmla="*/ 3259734 w 12192001"/>
              <a:gd name="connsiteY313" fmla="*/ 1544004 h 4855920"/>
              <a:gd name="connsiteX314" fmla="*/ 3264414 w 12192001"/>
              <a:gd name="connsiteY314" fmla="*/ 1541247 h 4855920"/>
              <a:gd name="connsiteX315" fmla="*/ 3670807 w 12192001"/>
              <a:gd name="connsiteY315" fmla="*/ 1491568 h 4855920"/>
              <a:gd name="connsiteX316" fmla="*/ 3667888 w 12192001"/>
              <a:gd name="connsiteY316" fmla="*/ 1500175 h 4855920"/>
              <a:gd name="connsiteX317" fmla="*/ 3670807 w 12192001"/>
              <a:gd name="connsiteY317" fmla="*/ 1491568 h 4855920"/>
              <a:gd name="connsiteX318" fmla="*/ 10426605 w 12192001"/>
              <a:gd name="connsiteY318" fmla="*/ 1463987 h 4855920"/>
              <a:gd name="connsiteX319" fmla="*/ 10413970 w 12192001"/>
              <a:gd name="connsiteY319" fmla="*/ 1515427 h 4855920"/>
              <a:gd name="connsiteX320" fmla="*/ 10486725 w 12192001"/>
              <a:gd name="connsiteY320" fmla="*/ 1473930 h 4855920"/>
              <a:gd name="connsiteX321" fmla="*/ 10426605 w 12192001"/>
              <a:gd name="connsiteY321" fmla="*/ 1463987 h 4855920"/>
              <a:gd name="connsiteX322" fmla="*/ 2616677 w 12192001"/>
              <a:gd name="connsiteY322" fmla="*/ 1460207 h 4855920"/>
              <a:gd name="connsiteX323" fmla="*/ 2616639 w 12192001"/>
              <a:gd name="connsiteY323" fmla="*/ 1467128 h 4855920"/>
              <a:gd name="connsiteX324" fmla="*/ 2616618 w 12192001"/>
              <a:gd name="connsiteY324" fmla="*/ 1470981 h 4855920"/>
              <a:gd name="connsiteX325" fmla="*/ 2616611 w 12192001"/>
              <a:gd name="connsiteY325" fmla="*/ 1472327 h 4855920"/>
              <a:gd name="connsiteX326" fmla="*/ 2616639 w 12192001"/>
              <a:gd name="connsiteY326" fmla="*/ 1467128 h 4855920"/>
              <a:gd name="connsiteX327" fmla="*/ 2616655 w 12192001"/>
              <a:gd name="connsiteY327" fmla="*/ 1464247 h 4855920"/>
              <a:gd name="connsiteX328" fmla="*/ 2616677 w 12192001"/>
              <a:gd name="connsiteY328" fmla="*/ 1460207 h 4855920"/>
              <a:gd name="connsiteX329" fmla="*/ 2460892 w 12192001"/>
              <a:gd name="connsiteY329" fmla="*/ 1439599 h 4855920"/>
              <a:gd name="connsiteX330" fmla="*/ 2450151 w 12192001"/>
              <a:gd name="connsiteY330" fmla="*/ 1442100 h 4855920"/>
              <a:gd name="connsiteX331" fmla="*/ 2464286 w 12192001"/>
              <a:gd name="connsiteY331" fmla="*/ 1485265 h 4855920"/>
              <a:gd name="connsiteX332" fmla="*/ 2460892 w 12192001"/>
              <a:gd name="connsiteY332" fmla="*/ 1439599 h 4855920"/>
              <a:gd name="connsiteX333" fmla="*/ 450795 w 12192001"/>
              <a:gd name="connsiteY333" fmla="*/ 1425911 h 4855920"/>
              <a:gd name="connsiteX334" fmla="*/ 447880 w 12192001"/>
              <a:gd name="connsiteY334" fmla="*/ 1434509 h 4855920"/>
              <a:gd name="connsiteX335" fmla="*/ 450795 w 12192001"/>
              <a:gd name="connsiteY335" fmla="*/ 1425911 h 4855920"/>
              <a:gd name="connsiteX336" fmla="*/ 2450063 w 12192001"/>
              <a:gd name="connsiteY336" fmla="*/ 1389316 h 4855920"/>
              <a:gd name="connsiteX337" fmla="*/ 2436008 w 12192001"/>
              <a:gd name="connsiteY337" fmla="*/ 1398933 h 4855920"/>
              <a:gd name="connsiteX338" fmla="*/ 2450063 w 12192001"/>
              <a:gd name="connsiteY338" fmla="*/ 1389316 h 4855920"/>
              <a:gd name="connsiteX339" fmla="*/ 3576779 w 12192001"/>
              <a:gd name="connsiteY339" fmla="*/ 1344569 h 4855920"/>
              <a:gd name="connsiteX340" fmla="*/ 3578996 w 12192001"/>
              <a:gd name="connsiteY340" fmla="*/ 1349070 h 4855920"/>
              <a:gd name="connsiteX341" fmla="*/ 3575609 w 12192001"/>
              <a:gd name="connsiteY341" fmla="*/ 1346837 h 4855920"/>
              <a:gd name="connsiteX342" fmla="*/ 10540261 w 12192001"/>
              <a:gd name="connsiteY342" fmla="*/ 1212554 h 4855920"/>
              <a:gd name="connsiteX343" fmla="*/ 10532505 w 12192001"/>
              <a:gd name="connsiteY343" fmla="*/ 1222085 h 4855920"/>
              <a:gd name="connsiteX344" fmla="*/ 10558549 w 12192001"/>
              <a:gd name="connsiteY344" fmla="*/ 1214039 h 4855920"/>
              <a:gd name="connsiteX345" fmla="*/ 10540261 w 12192001"/>
              <a:gd name="connsiteY345" fmla="*/ 1212554 h 4855920"/>
              <a:gd name="connsiteX346" fmla="*/ 409659 w 12192001"/>
              <a:gd name="connsiteY346" fmla="*/ 1190131 h 4855920"/>
              <a:gd name="connsiteX347" fmla="*/ 397339 w 12192001"/>
              <a:gd name="connsiteY347" fmla="*/ 1194196 h 4855920"/>
              <a:gd name="connsiteX348" fmla="*/ 380185 w 12192001"/>
              <a:gd name="connsiteY348" fmla="*/ 1210017 h 4855920"/>
              <a:gd name="connsiteX349" fmla="*/ 379569 w 12192001"/>
              <a:gd name="connsiteY349" fmla="*/ 1209900 h 4855920"/>
              <a:gd name="connsiteX350" fmla="*/ 379561 w 12192001"/>
              <a:gd name="connsiteY350" fmla="*/ 1209902 h 4855920"/>
              <a:gd name="connsiteX351" fmla="*/ 345696 w 12192001"/>
              <a:gd name="connsiteY351" fmla="*/ 1198416 h 4855920"/>
              <a:gd name="connsiteX352" fmla="*/ 351379 w 12192001"/>
              <a:gd name="connsiteY352" fmla="*/ 1209933 h 4855920"/>
              <a:gd name="connsiteX353" fmla="*/ 379561 w 12192001"/>
              <a:gd name="connsiteY353" fmla="*/ 1209902 h 4855920"/>
              <a:gd name="connsiteX354" fmla="*/ 380110 w 12192001"/>
              <a:gd name="connsiteY354" fmla="*/ 1210087 h 4855920"/>
              <a:gd name="connsiteX355" fmla="*/ 380185 w 12192001"/>
              <a:gd name="connsiteY355" fmla="*/ 1210017 h 4855920"/>
              <a:gd name="connsiteX356" fmla="*/ 443244 w 12192001"/>
              <a:gd name="connsiteY356" fmla="*/ 1221901 h 4855920"/>
              <a:gd name="connsiteX357" fmla="*/ 409659 w 12192001"/>
              <a:gd name="connsiteY357" fmla="*/ 1190131 h 4855920"/>
              <a:gd name="connsiteX358" fmla="*/ 2508949 w 12192001"/>
              <a:gd name="connsiteY358" fmla="*/ 1183862 h 4855920"/>
              <a:gd name="connsiteX359" fmla="*/ 2448580 w 12192001"/>
              <a:gd name="connsiteY359" fmla="*/ 1192162 h 4855920"/>
              <a:gd name="connsiteX360" fmla="*/ 2520175 w 12192001"/>
              <a:gd name="connsiteY360" fmla="*/ 1235628 h 4855920"/>
              <a:gd name="connsiteX361" fmla="*/ 2508949 w 12192001"/>
              <a:gd name="connsiteY361" fmla="*/ 1183862 h 4855920"/>
              <a:gd name="connsiteX362" fmla="*/ 363803 w 12192001"/>
              <a:gd name="connsiteY362" fmla="*/ 1031890 h 4855920"/>
              <a:gd name="connsiteX363" fmla="*/ 313059 w 12192001"/>
              <a:gd name="connsiteY363" fmla="*/ 1121397 h 4855920"/>
              <a:gd name="connsiteX364" fmla="*/ 303494 w 12192001"/>
              <a:gd name="connsiteY364" fmla="*/ 1129563 h 4855920"/>
              <a:gd name="connsiteX365" fmla="*/ 302647 w 12192001"/>
              <a:gd name="connsiteY365" fmla="*/ 1129555 h 4855920"/>
              <a:gd name="connsiteX366" fmla="*/ 279936 w 12192001"/>
              <a:gd name="connsiteY366" fmla="*/ 1137742 h 4855920"/>
              <a:gd name="connsiteX367" fmla="*/ 279936 w 12192001"/>
              <a:gd name="connsiteY367" fmla="*/ 1137742 h 4855920"/>
              <a:gd name="connsiteX368" fmla="*/ 301877 w 12192001"/>
              <a:gd name="connsiteY368" fmla="*/ 1130942 h 4855920"/>
              <a:gd name="connsiteX369" fmla="*/ 303494 w 12192001"/>
              <a:gd name="connsiteY369" fmla="*/ 1129563 h 4855920"/>
              <a:gd name="connsiteX370" fmla="*/ 312657 w 12192001"/>
              <a:gd name="connsiteY370" fmla="*/ 1129651 h 4855920"/>
              <a:gd name="connsiteX371" fmla="*/ 334327 w 12192001"/>
              <a:gd name="connsiteY371" fmla="*/ 1175375 h 4855920"/>
              <a:gd name="connsiteX372" fmla="*/ 461051 w 12192001"/>
              <a:gd name="connsiteY372" fmla="*/ 1112830 h 4855920"/>
              <a:gd name="connsiteX373" fmla="*/ 363803 w 12192001"/>
              <a:gd name="connsiteY373" fmla="*/ 1031890 h 4855920"/>
              <a:gd name="connsiteX374" fmla="*/ 269463 w 12192001"/>
              <a:gd name="connsiteY374" fmla="*/ 1012631 h 4855920"/>
              <a:gd name="connsiteX375" fmla="*/ 271694 w 12192001"/>
              <a:gd name="connsiteY375" fmla="*/ 1015503 h 4855920"/>
              <a:gd name="connsiteX376" fmla="*/ 270088 w 12192001"/>
              <a:gd name="connsiteY376" fmla="*/ 1023322 h 4855920"/>
              <a:gd name="connsiteX377" fmla="*/ 267616 w 12192001"/>
              <a:gd name="connsiteY377" fmla="*/ 1022049 h 4855920"/>
              <a:gd name="connsiteX378" fmla="*/ 269463 w 12192001"/>
              <a:gd name="connsiteY378" fmla="*/ 1012631 h 4855920"/>
              <a:gd name="connsiteX379" fmla="*/ 378007 w 12192001"/>
              <a:gd name="connsiteY379" fmla="*/ 959066 h 4855920"/>
              <a:gd name="connsiteX380" fmla="*/ 378540 w 12192001"/>
              <a:gd name="connsiteY380" fmla="*/ 960146 h 4855920"/>
              <a:gd name="connsiteX381" fmla="*/ 378537 w 12192001"/>
              <a:gd name="connsiteY381" fmla="*/ 960148 h 4855920"/>
              <a:gd name="connsiteX382" fmla="*/ 378007 w 12192001"/>
              <a:gd name="connsiteY382" fmla="*/ 959066 h 4855920"/>
              <a:gd name="connsiteX383" fmla="*/ 2402196 w 12192001"/>
              <a:gd name="connsiteY383" fmla="*/ 929423 h 4855920"/>
              <a:gd name="connsiteX384" fmla="*/ 2383873 w 12192001"/>
              <a:gd name="connsiteY384" fmla="*/ 930407 h 4855920"/>
              <a:gd name="connsiteX385" fmla="*/ 2409686 w 12192001"/>
              <a:gd name="connsiteY385" fmla="*/ 939162 h 4855920"/>
              <a:gd name="connsiteX386" fmla="*/ 2402196 w 12192001"/>
              <a:gd name="connsiteY386" fmla="*/ 929423 h 4855920"/>
              <a:gd name="connsiteX387" fmla="*/ 12188405 w 12192001"/>
              <a:gd name="connsiteY387" fmla="*/ 892249 h 4855920"/>
              <a:gd name="connsiteX388" fmla="*/ 12180480 w 12192001"/>
              <a:gd name="connsiteY388" fmla="*/ 893508 h 4855920"/>
              <a:gd name="connsiteX389" fmla="*/ 12191836 w 12192001"/>
              <a:gd name="connsiteY389" fmla="*/ 899512 h 4855920"/>
              <a:gd name="connsiteX390" fmla="*/ 12188405 w 12192001"/>
              <a:gd name="connsiteY390" fmla="*/ 892249 h 4855920"/>
              <a:gd name="connsiteX391" fmla="*/ 10618228 w 12192001"/>
              <a:gd name="connsiteY391" fmla="*/ 853305 h 4855920"/>
              <a:gd name="connsiteX392" fmla="*/ 10612225 w 12192001"/>
              <a:gd name="connsiteY392" fmla="*/ 864663 h 4855920"/>
              <a:gd name="connsiteX393" fmla="*/ 10618228 w 12192001"/>
              <a:gd name="connsiteY393" fmla="*/ 853305 h 4855920"/>
              <a:gd name="connsiteX394" fmla="*/ 715561 w 12192001"/>
              <a:gd name="connsiteY394" fmla="*/ 786673 h 4855920"/>
              <a:gd name="connsiteX395" fmla="*/ 718323 w 12192001"/>
              <a:gd name="connsiteY395" fmla="*/ 806794 h 4855920"/>
              <a:gd name="connsiteX396" fmla="*/ 715561 w 12192001"/>
              <a:gd name="connsiteY396" fmla="*/ 786673 h 4855920"/>
              <a:gd name="connsiteX397" fmla="*/ 11454916 w 12192001"/>
              <a:gd name="connsiteY397" fmla="*/ 699351 h 4855920"/>
              <a:gd name="connsiteX398" fmla="*/ 11457601 w 12192001"/>
              <a:gd name="connsiteY398" fmla="*/ 708035 h 4855920"/>
              <a:gd name="connsiteX399" fmla="*/ 11454916 w 12192001"/>
              <a:gd name="connsiteY399" fmla="*/ 699351 h 4855920"/>
              <a:gd name="connsiteX400" fmla="*/ 10869036 w 12192001"/>
              <a:gd name="connsiteY400" fmla="*/ 653384 h 4855920"/>
              <a:gd name="connsiteX401" fmla="*/ 10861102 w 12192001"/>
              <a:gd name="connsiteY401" fmla="*/ 654646 h 4855920"/>
              <a:gd name="connsiteX402" fmla="*/ 10872468 w 12192001"/>
              <a:gd name="connsiteY402" fmla="*/ 660647 h 4855920"/>
              <a:gd name="connsiteX403" fmla="*/ 10869036 w 12192001"/>
              <a:gd name="connsiteY403" fmla="*/ 653384 h 4855920"/>
              <a:gd name="connsiteX404" fmla="*/ 11224609 w 12192001"/>
              <a:gd name="connsiteY404" fmla="*/ 588677 h 4855920"/>
              <a:gd name="connsiteX405" fmla="*/ 11222684 w 12192001"/>
              <a:gd name="connsiteY405" fmla="*/ 588938 h 4855920"/>
              <a:gd name="connsiteX406" fmla="*/ 11198327 w 12192001"/>
              <a:gd name="connsiteY406" fmla="*/ 607492 h 4855920"/>
              <a:gd name="connsiteX407" fmla="*/ 11227053 w 12192001"/>
              <a:gd name="connsiteY407" fmla="*/ 608129 h 4855920"/>
              <a:gd name="connsiteX408" fmla="*/ 11224609 w 12192001"/>
              <a:gd name="connsiteY408" fmla="*/ 588677 h 4855920"/>
              <a:gd name="connsiteX409" fmla="*/ 11492160 w 12192001"/>
              <a:gd name="connsiteY409" fmla="*/ 573747 h 4855920"/>
              <a:gd name="connsiteX410" fmla="*/ 11479935 w 12192001"/>
              <a:gd name="connsiteY410" fmla="*/ 583314 h 4855920"/>
              <a:gd name="connsiteX411" fmla="*/ 11471796 w 12192001"/>
              <a:gd name="connsiteY411" fmla="*/ 581377 h 4855920"/>
              <a:gd name="connsiteX412" fmla="*/ 11417369 w 12192001"/>
              <a:gd name="connsiteY412" fmla="*/ 577839 h 4855920"/>
              <a:gd name="connsiteX413" fmla="*/ 11458905 w 12192001"/>
              <a:gd name="connsiteY413" fmla="*/ 599773 h 4855920"/>
              <a:gd name="connsiteX414" fmla="*/ 11479935 w 12192001"/>
              <a:gd name="connsiteY414" fmla="*/ 583314 h 4855920"/>
              <a:gd name="connsiteX415" fmla="*/ 11497609 w 12192001"/>
              <a:gd name="connsiteY415" fmla="*/ 587515 h 4855920"/>
              <a:gd name="connsiteX416" fmla="*/ 11492160 w 12192001"/>
              <a:gd name="connsiteY416" fmla="*/ 573747 h 4855920"/>
              <a:gd name="connsiteX417" fmla="*/ 2334056 w 12192001"/>
              <a:gd name="connsiteY417" fmla="*/ 568180 h 4855920"/>
              <a:gd name="connsiteX418" fmla="*/ 2339749 w 12192001"/>
              <a:gd name="connsiteY418" fmla="*/ 579699 h 4855920"/>
              <a:gd name="connsiteX419" fmla="*/ 2334056 w 12192001"/>
              <a:gd name="connsiteY419" fmla="*/ 568180 h 4855920"/>
              <a:gd name="connsiteX420" fmla="*/ 763401 w 12192001"/>
              <a:gd name="connsiteY420" fmla="*/ 564278 h 4855920"/>
              <a:gd name="connsiteX421" fmla="*/ 759772 w 12192001"/>
              <a:gd name="connsiteY421" fmla="*/ 571445 h 4855920"/>
              <a:gd name="connsiteX422" fmla="*/ 771289 w 12192001"/>
              <a:gd name="connsiteY422" fmla="*/ 565754 h 4855920"/>
              <a:gd name="connsiteX423" fmla="*/ 763401 w 12192001"/>
              <a:gd name="connsiteY423" fmla="*/ 564278 h 4855920"/>
              <a:gd name="connsiteX424" fmla="*/ 11696526 w 12192001"/>
              <a:gd name="connsiteY424" fmla="*/ 558143 h 4855920"/>
              <a:gd name="connsiteX425" fmla="*/ 11703543 w 12192001"/>
              <a:gd name="connsiteY425" fmla="*/ 565478 h 4855920"/>
              <a:gd name="connsiteX426" fmla="*/ 11705297 w 12192001"/>
              <a:gd name="connsiteY426" fmla="*/ 567312 h 4855920"/>
              <a:gd name="connsiteX427" fmla="*/ 11705552 w 12192001"/>
              <a:gd name="connsiteY427" fmla="*/ 571989 h 4855920"/>
              <a:gd name="connsiteX428" fmla="*/ 11710564 w 12192001"/>
              <a:gd name="connsiteY428" fmla="*/ 572820 h 4855920"/>
              <a:gd name="connsiteX429" fmla="*/ 11705297 w 12192001"/>
              <a:gd name="connsiteY429" fmla="*/ 567312 h 4855920"/>
              <a:gd name="connsiteX430" fmla="*/ 11705106 w 12192001"/>
              <a:gd name="connsiteY430" fmla="*/ 563808 h 4855920"/>
              <a:gd name="connsiteX431" fmla="*/ 11696526 w 12192001"/>
              <a:gd name="connsiteY431" fmla="*/ 558143 h 4855920"/>
              <a:gd name="connsiteX432" fmla="*/ 11387440 w 12192001"/>
              <a:gd name="connsiteY432" fmla="*/ 550246 h 4855920"/>
              <a:gd name="connsiteX433" fmla="*/ 11380598 w 12192001"/>
              <a:gd name="connsiteY433" fmla="*/ 551169 h 4855920"/>
              <a:gd name="connsiteX434" fmla="*/ 11383282 w 12192001"/>
              <a:gd name="connsiteY434" fmla="*/ 559853 h 4855920"/>
              <a:gd name="connsiteX435" fmla="*/ 11387440 w 12192001"/>
              <a:gd name="connsiteY435" fmla="*/ 550246 h 4855920"/>
              <a:gd name="connsiteX436" fmla="*/ 11550239 w 12192001"/>
              <a:gd name="connsiteY436" fmla="*/ 546298 h 4855920"/>
              <a:gd name="connsiteX437" fmla="*/ 11552919 w 12192001"/>
              <a:gd name="connsiteY437" fmla="*/ 554972 h 4855920"/>
              <a:gd name="connsiteX438" fmla="*/ 11550239 w 12192001"/>
              <a:gd name="connsiteY438" fmla="*/ 546298 h 4855920"/>
              <a:gd name="connsiteX439" fmla="*/ 11369121 w 12192001"/>
              <a:gd name="connsiteY439" fmla="*/ 517874 h 4855920"/>
              <a:gd name="connsiteX440" fmla="*/ 11361187 w 12192001"/>
              <a:gd name="connsiteY440" fmla="*/ 519135 h 4855920"/>
              <a:gd name="connsiteX441" fmla="*/ 11372554 w 12192001"/>
              <a:gd name="connsiteY441" fmla="*/ 525136 h 4855920"/>
              <a:gd name="connsiteX442" fmla="*/ 11369121 w 12192001"/>
              <a:gd name="connsiteY442" fmla="*/ 517874 h 4855920"/>
              <a:gd name="connsiteX443" fmla="*/ 12053790 w 12192001"/>
              <a:gd name="connsiteY443" fmla="*/ 514299 h 4855920"/>
              <a:gd name="connsiteX444" fmla="*/ 12056138 w 12192001"/>
              <a:gd name="connsiteY444" fmla="*/ 520580 h 4855920"/>
              <a:gd name="connsiteX445" fmla="*/ 12054048 w 12192001"/>
              <a:gd name="connsiteY445" fmla="*/ 520962 h 4855920"/>
              <a:gd name="connsiteX446" fmla="*/ 12053790 w 12192001"/>
              <a:gd name="connsiteY446" fmla="*/ 514299 h 4855920"/>
              <a:gd name="connsiteX447" fmla="*/ 12101827 w 12192001"/>
              <a:gd name="connsiteY447" fmla="*/ 504194 h 4855920"/>
              <a:gd name="connsiteX448" fmla="*/ 12139317 w 12192001"/>
              <a:gd name="connsiteY448" fmla="*/ 544921 h 4855920"/>
              <a:gd name="connsiteX449" fmla="*/ 12175395 w 12192001"/>
              <a:gd name="connsiteY449" fmla="*/ 553981 h 4855920"/>
              <a:gd name="connsiteX450" fmla="*/ 12192001 w 12192001"/>
              <a:gd name="connsiteY450" fmla="*/ 555929 h 4855920"/>
              <a:gd name="connsiteX451" fmla="*/ 12192001 w 12192001"/>
              <a:gd name="connsiteY451" fmla="*/ 750917 h 4855920"/>
              <a:gd name="connsiteX452" fmla="*/ 12179378 w 12192001"/>
              <a:gd name="connsiteY452" fmla="*/ 747662 h 4855920"/>
              <a:gd name="connsiteX453" fmla="*/ 12160135 w 12192001"/>
              <a:gd name="connsiteY453" fmla="*/ 643080 h 4855920"/>
              <a:gd name="connsiteX454" fmla="*/ 12068014 w 12192001"/>
              <a:gd name="connsiteY454" fmla="*/ 552337 h 4855920"/>
              <a:gd name="connsiteX455" fmla="*/ 12056138 w 12192001"/>
              <a:gd name="connsiteY455" fmla="*/ 520580 h 4855920"/>
              <a:gd name="connsiteX456" fmla="*/ 12060674 w 12192001"/>
              <a:gd name="connsiteY456" fmla="*/ 519751 h 4855920"/>
              <a:gd name="connsiteX457" fmla="*/ 12101827 w 12192001"/>
              <a:gd name="connsiteY457" fmla="*/ 504194 h 4855920"/>
              <a:gd name="connsiteX458" fmla="*/ 11858746 w 12192001"/>
              <a:gd name="connsiteY458" fmla="*/ 498504 h 4855920"/>
              <a:gd name="connsiteX459" fmla="*/ 11859554 w 12192001"/>
              <a:gd name="connsiteY459" fmla="*/ 501036 h 4855920"/>
              <a:gd name="connsiteX460" fmla="*/ 11858664 w 12192001"/>
              <a:gd name="connsiteY460" fmla="*/ 502098 h 4855920"/>
              <a:gd name="connsiteX461" fmla="*/ 11858746 w 12192001"/>
              <a:gd name="connsiteY461" fmla="*/ 498504 h 4855920"/>
              <a:gd name="connsiteX462" fmla="*/ 10900260 w 12192001"/>
              <a:gd name="connsiteY462" fmla="*/ 442881 h 4855920"/>
              <a:gd name="connsiteX463" fmla="*/ 10894086 w 12192001"/>
              <a:gd name="connsiteY463" fmla="*/ 462073 h 4855920"/>
              <a:gd name="connsiteX464" fmla="*/ 10888256 w 12192001"/>
              <a:gd name="connsiteY464" fmla="*/ 465606 h 4855920"/>
              <a:gd name="connsiteX465" fmla="*/ 10891771 w 12192001"/>
              <a:gd name="connsiteY465" fmla="*/ 469275 h 4855920"/>
              <a:gd name="connsiteX466" fmla="*/ 10894086 w 12192001"/>
              <a:gd name="connsiteY466" fmla="*/ 462073 h 4855920"/>
              <a:gd name="connsiteX467" fmla="*/ 10908283 w 12192001"/>
              <a:gd name="connsiteY467" fmla="*/ 453472 h 4855920"/>
              <a:gd name="connsiteX468" fmla="*/ 10900260 w 12192001"/>
              <a:gd name="connsiteY468" fmla="*/ 442881 h 4855920"/>
              <a:gd name="connsiteX469" fmla="*/ 11089742 w 12192001"/>
              <a:gd name="connsiteY469" fmla="*/ 437754 h 4855920"/>
              <a:gd name="connsiteX470" fmla="*/ 11069143 w 12192001"/>
              <a:gd name="connsiteY470" fmla="*/ 439421 h 4855920"/>
              <a:gd name="connsiteX471" fmla="*/ 10990510 w 12192001"/>
              <a:gd name="connsiteY471" fmla="*/ 519577 h 4855920"/>
              <a:gd name="connsiteX472" fmla="*/ 11106032 w 12192001"/>
              <a:gd name="connsiteY472" fmla="*/ 493394 h 4855920"/>
              <a:gd name="connsiteX473" fmla="*/ 11110756 w 12192001"/>
              <a:gd name="connsiteY473" fmla="*/ 539470 h 4855920"/>
              <a:gd name="connsiteX474" fmla="*/ 11106032 w 12192001"/>
              <a:gd name="connsiteY474" fmla="*/ 493394 h 4855920"/>
              <a:gd name="connsiteX475" fmla="*/ 11165516 w 12192001"/>
              <a:gd name="connsiteY475" fmla="*/ 532062 h 4855920"/>
              <a:gd name="connsiteX476" fmla="*/ 11149425 w 12192001"/>
              <a:gd name="connsiteY476" fmla="*/ 479985 h 4855920"/>
              <a:gd name="connsiteX477" fmla="*/ 11089742 w 12192001"/>
              <a:gd name="connsiteY477" fmla="*/ 437754 h 4855920"/>
              <a:gd name="connsiteX478" fmla="*/ 1501878 w 12192001"/>
              <a:gd name="connsiteY478" fmla="*/ 391460 h 4855920"/>
              <a:gd name="connsiteX479" fmla="*/ 1498959 w 12192001"/>
              <a:gd name="connsiteY479" fmla="*/ 400068 h 4855920"/>
              <a:gd name="connsiteX480" fmla="*/ 1501878 w 12192001"/>
              <a:gd name="connsiteY480" fmla="*/ 391460 h 4855920"/>
              <a:gd name="connsiteX481" fmla="*/ 10991349 w 12192001"/>
              <a:gd name="connsiteY481" fmla="*/ 383830 h 4855920"/>
              <a:gd name="connsiteX482" fmla="*/ 10991477 w 12192001"/>
              <a:gd name="connsiteY482" fmla="*/ 386168 h 4855920"/>
              <a:gd name="connsiteX483" fmla="*/ 10990753 w 12192001"/>
              <a:gd name="connsiteY483" fmla="*/ 392587 h 4855920"/>
              <a:gd name="connsiteX484" fmla="*/ 10985610 w 12192001"/>
              <a:gd name="connsiteY484" fmla="*/ 399866 h 4855920"/>
              <a:gd name="connsiteX485" fmla="*/ 10990366 w 12192001"/>
              <a:gd name="connsiteY485" fmla="*/ 396022 h 4855920"/>
              <a:gd name="connsiteX486" fmla="*/ 10990753 w 12192001"/>
              <a:gd name="connsiteY486" fmla="*/ 392587 h 4855920"/>
              <a:gd name="connsiteX487" fmla="*/ 10996357 w 12192001"/>
              <a:gd name="connsiteY487" fmla="*/ 384657 h 4855920"/>
              <a:gd name="connsiteX488" fmla="*/ 10991349 w 12192001"/>
              <a:gd name="connsiteY488" fmla="*/ 383830 h 4855920"/>
              <a:gd name="connsiteX489" fmla="*/ 2088795 w 12192001"/>
              <a:gd name="connsiteY489" fmla="*/ 361493 h 4855920"/>
              <a:gd name="connsiteX490" fmla="*/ 2085165 w 12192001"/>
              <a:gd name="connsiteY490" fmla="*/ 368659 h 4855920"/>
              <a:gd name="connsiteX491" fmla="*/ 2096692 w 12192001"/>
              <a:gd name="connsiteY491" fmla="*/ 362971 h 4855920"/>
              <a:gd name="connsiteX492" fmla="*/ 2088795 w 12192001"/>
              <a:gd name="connsiteY492" fmla="*/ 361493 h 4855920"/>
              <a:gd name="connsiteX493" fmla="*/ 700602 w 12192001"/>
              <a:gd name="connsiteY493" fmla="*/ 349930 h 4855920"/>
              <a:gd name="connsiteX494" fmla="*/ 731943 w 12192001"/>
              <a:gd name="connsiteY494" fmla="*/ 398929 h 4855920"/>
              <a:gd name="connsiteX495" fmla="*/ 700602 w 12192001"/>
              <a:gd name="connsiteY495" fmla="*/ 349930 h 4855920"/>
              <a:gd name="connsiteX496" fmla="*/ 1735120 w 12192001"/>
              <a:gd name="connsiteY496" fmla="*/ 287110 h 4855920"/>
              <a:gd name="connsiteX497" fmla="*/ 1732146 w 12192001"/>
              <a:gd name="connsiteY497" fmla="*/ 306488 h 4855920"/>
              <a:gd name="connsiteX498" fmla="*/ 1760878 w 12192001"/>
              <a:gd name="connsiteY498" fmla="*/ 306635 h 4855920"/>
              <a:gd name="connsiteX499" fmla="*/ 1737037 w 12192001"/>
              <a:gd name="connsiteY499" fmla="*/ 287422 h 4855920"/>
              <a:gd name="connsiteX500" fmla="*/ 1735120 w 12192001"/>
              <a:gd name="connsiteY500" fmla="*/ 287110 h 4855920"/>
              <a:gd name="connsiteX501" fmla="*/ 1468076 w 12192001"/>
              <a:gd name="connsiteY501" fmla="*/ 264887 h 4855920"/>
              <a:gd name="connsiteX502" fmla="*/ 1462254 w 12192001"/>
              <a:gd name="connsiteY502" fmla="*/ 278500 h 4855920"/>
              <a:gd name="connsiteX503" fmla="*/ 1480035 w 12192001"/>
              <a:gd name="connsiteY503" fmla="*/ 274783 h 4855920"/>
              <a:gd name="connsiteX504" fmla="*/ 1500609 w 12192001"/>
              <a:gd name="connsiteY504" fmla="*/ 291810 h 4855920"/>
              <a:gd name="connsiteX505" fmla="*/ 1542726 w 12192001"/>
              <a:gd name="connsiteY505" fmla="*/ 271018 h 4855920"/>
              <a:gd name="connsiteX506" fmla="*/ 1488224 w 12192001"/>
              <a:gd name="connsiteY506" fmla="*/ 273070 h 4855920"/>
              <a:gd name="connsiteX507" fmla="*/ 1480035 w 12192001"/>
              <a:gd name="connsiteY507" fmla="*/ 274783 h 4855920"/>
              <a:gd name="connsiteX508" fmla="*/ 1573397 w 12192001"/>
              <a:gd name="connsiteY508" fmla="*/ 244250 h 4855920"/>
              <a:gd name="connsiteX509" fmla="*/ 1577292 w 12192001"/>
              <a:gd name="connsiteY509" fmla="*/ 253969 h 4855920"/>
              <a:gd name="connsiteX510" fmla="*/ 1580212 w 12192001"/>
              <a:gd name="connsiteY510" fmla="*/ 245362 h 4855920"/>
              <a:gd name="connsiteX511" fmla="*/ 1573397 w 12192001"/>
              <a:gd name="connsiteY511" fmla="*/ 244250 h 4855920"/>
              <a:gd name="connsiteX512" fmla="*/ 1264211 w 12192001"/>
              <a:gd name="connsiteY512" fmla="*/ 243713 h 4855920"/>
              <a:gd name="connsiteX513" fmla="*/ 1255480 w 12192001"/>
              <a:gd name="connsiteY513" fmla="*/ 249143 h 4855920"/>
              <a:gd name="connsiteX514" fmla="*/ 1255194 w 12192001"/>
              <a:gd name="connsiteY514" fmla="*/ 252640 h 4855920"/>
              <a:gd name="connsiteX515" fmla="*/ 1249778 w 12192001"/>
              <a:gd name="connsiteY515" fmla="*/ 258003 h 4855920"/>
              <a:gd name="connsiteX516" fmla="*/ 1254811 w 12192001"/>
              <a:gd name="connsiteY516" fmla="*/ 257309 h 4855920"/>
              <a:gd name="connsiteX517" fmla="*/ 1255194 w 12192001"/>
              <a:gd name="connsiteY517" fmla="*/ 252640 h 4855920"/>
              <a:gd name="connsiteX518" fmla="*/ 1256996 w 12192001"/>
              <a:gd name="connsiteY518" fmla="*/ 250855 h 4855920"/>
              <a:gd name="connsiteX519" fmla="*/ 1264211 w 12192001"/>
              <a:gd name="connsiteY519" fmla="*/ 243713 h 4855920"/>
              <a:gd name="connsiteX520" fmla="*/ 1410767 w 12192001"/>
              <a:gd name="connsiteY520" fmla="*/ 235863 h 4855920"/>
              <a:gd name="connsiteX521" fmla="*/ 1407851 w 12192001"/>
              <a:gd name="connsiteY521" fmla="*/ 244461 h 4855920"/>
              <a:gd name="connsiteX522" fmla="*/ 1410767 w 12192001"/>
              <a:gd name="connsiteY522" fmla="*/ 235863 h 4855920"/>
              <a:gd name="connsiteX523" fmla="*/ 1592593 w 12192001"/>
              <a:gd name="connsiteY523" fmla="*/ 212391 h 4855920"/>
              <a:gd name="connsiteX524" fmla="*/ 1588963 w 12192001"/>
              <a:gd name="connsiteY524" fmla="*/ 219557 h 4855920"/>
              <a:gd name="connsiteX525" fmla="*/ 1600489 w 12192001"/>
              <a:gd name="connsiteY525" fmla="*/ 213868 h 4855920"/>
              <a:gd name="connsiteX526" fmla="*/ 1592593 w 12192001"/>
              <a:gd name="connsiteY526" fmla="*/ 212391 h 4855920"/>
              <a:gd name="connsiteX527" fmla="*/ 908276 w 12192001"/>
              <a:gd name="connsiteY527" fmla="*/ 190140 h 4855920"/>
              <a:gd name="connsiteX528" fmla="*/ 907837 w 12192001"/>
              <a:gd name="connsiteY528" fmla="*/ 196795 h 4855920"/>
              <a:gd name="connsiteX529" fmla="*/ 905756 w 12192001"/>
              <a:gd name="connsiteY529" fmla="*/ 196355 h 4855920"/>
              <a:gd name="connsiteX530" fmla="*/ 1103679 w 12192001"/>
              <a:gd name="connsiteY530" fmla="*/ 179671 h 4855920"/>
              <a:gd name="connsiteX531" fmla="*/ 1103662 w 12192001"/>
              <a:gd name="connsiteY531" fmla="*/ 183268 h 4855920"/>
              <a:gd name="connsiteX532" fmla="*/ 1102800 w 12192001"/>
              <a:gd name="connsiteY532" fmla="*/ 182181 h 4855920"/>
              <a:gd name="connsiteX533" fmla="*/ 2063325 w 12192001"/>
              <a:gd name="connsiteY533" fmla="*/ 150215 h 4855920"/>
              <a:gd name="connsiteX534" fmla="*/ 2055016 w 12192001"/>
              <a:gd name="connsiteY534" fmla="*/ 160585 h 4855920"/>
              <a:gd name="connsiteX535" fmla="*/ 2068971 w 12192001"/>
              <a:gd name="connsiteY535" fmla="*/ 169569 h 4855920"/>
              <a:gd name="connsiteX536" fmla="*/ 2071091 w 12192001"/>
              <a:gd name="connsiteY536" fmla="*/ 176831 h 4855920"/>
              <a:gd name="connsiteX537" fmla="*/ 2074704 w 12192001"/>
              <a:gd name="connsiteY537" fmla="*/ 173259 h 4855920"/>
              <a:gd name="connsiteX538" fmla="*/ 2068971 w 12192001"/>
              <a:gd name="connsiteY538" fmla="*/ 169569 h 4855920"/>
              <a:gd name="connsiteX539" fmla="*/ 1874054 w 12192001"/>
              <a:gd name="connsiteY539" fmla="*/ 139922 h 4855920"/>
              <a:gd name="connsiteX540" fmla="*/ 1813241 w 12192001"/>
              <a:gd name="connsiteY540" fmla="*/ 180510 h 4855920"/>
              <a:gd name="connsiteX541" fmla="*/ 1795734 w 12192001"/>
              <a:gd name="connsiteY541" fmla="*/ 232128 h 4855920"/>
              <a:gd name="connsiteX542" fmla="*/ 1856251 w 12192001"/>
              <a:gd name="connsiteY542" fmla="*/ 195097 h 4855920"/>
              <a:gd name="connsiteX543" fmla="*/ 1850273 w 12192001"/>
              <a:gd name="connsiteY543" fmla="*/ 241027 h 4855920"/>
              <a:gd name="connsiteX544" fmla="*/ 1856251 w 12192001"/>
              <a:gd name="connsiteY544" fmla="*/ 195097 h 4855920"/>
              <a:gd name="connsiteX545" fmla="*/ 1971015 w 12192001"/>
              <a:gd name="connsiteY545" fmla="*/ 224421 h 4855920"/>
              <a:gd name="connsiteX546" fmla="*/ 1894600 w 12192001"/>
              <a:gd name="connsiteY546" fmla="*/ 142150 h 4855920"/>
              <a:gd name="connsiteX547" fmla="*/ 1874054 w 12192001"/>
              <a:gd name="connsiteY547" fmla="*/ 139922 h 4855920"/>
              <a:gd name="connsiteX548" fmla="*/ 1973881 w 12192001"/>
              <a:gd name="connsiteY548" fmla="*/ 88702 h 4855920"/>
              <a:gd name="connsiteX549" fmla="*/ 1968851 w 12192001"/>
              <a:gd name="connsiteY549" fmla="*/ 89393 h 4855920"/>
              <a:gd name="connsiteX550" fmla="*/ 1974237 w 12192001"/>
              <a:gd name="connsiteY550" fmla="*/ 97472 h 4855920"/>
              <a:gd name="connsiteX551" fmla="*/ 1974531 w 12192001"/>
              <a:gd name="connsiteY551" fmla="*/ 100916 h 4855920"/>
              <a:gd name="connsiteX552" fmla="*/ 1979179 w 12192001"/>
              <a:gd name="connsiteY552" fmla="*/ 104888 h 4855920"/>
              <a:gd name="connsiteX553" fmla="*/ 1974237 w 12192001"/>
              <a:gd name="connsiteY553" fmla="*/ 97472 h 4855920"/>
              <a:gd name="connsiteX554" fmla="*/ 1973687 w 12192001"/>
              <a:gd name="connsiteY554" fmla="*/ 91036 h 4855920"/>
              <a:gd name="connsiteX555" fmla="*/ 1973881 w 12192001"/>
              <a:gd name="connsiteY555" fmla="*/ 88702 h 4855920"/>
              <a:gd name="connsiteX556" fmla="*/ 1903245 w 12192001"/>
              <a:gd name="connsiteY556" fmla="*/ 0 h 4855920"/>
              <a:gd name="connsiteX557" fmla="*/ 2032141 w 12192001"/>
              <a:gd name="connsiteY557" fmla="*/ 72487 h 4855920"/>
              <a:gd name="connsiteX558" fmla="*/ 2026306 w 12192001"/>
              <a:gd name="connsiteY558" fmla="*/ 89693 h 4855920"/>
              <a:gd name="connsiteX559" fmla="*/ 2090402 w 12192001"/>
              <a:gd name="connsiteY559" fmla="*/ 58044 h 4855920"/>
              <a:gd name="connsiteX560" fmla="*/ 2374604 w 12192001"/>
              <a:gd name="connsiteY560" fmla="*/ 505192 h 4855920"/>
              <a:gd name="connsiteX561" fmla="*/ 2367857 w 12192001"/>
              <a:gd name="connsiteY561" fmla="*/ 504958 h 4855920"/>
              <a:gd name="connsiteX562" fmla="*/ 2366006 w 12192001"/>
              <a:gd name="connsiteY562" fmla="*/ 502276 h 4855920"/>
              <a:gd name="connsiteX563" fmla="*/ 2361049 w 12192001"/>
              <a:gd name="connsiteY563" fmla="*/ 504721 h 4855920"/>
              <a:gd name="connsiteX564" fmla="*/ 2277129 w 12192001"/>
              <a:gd name="connsiteY564" fmla="*/ 501810 h 4855920"/>
              <a:gd name="connsiteX565" fmla="*/ 2262317 w 12192001"/>
              <a:gd name="connsiteY565" fmla="*/ 553438 h 4855920"/>
              <a:gd name="connsiteX566" fmla="*/ 2361049 w 12192001"/>
              <a:gd name="connsiteY566" fmla="*/ 504721 h 4855920"/>
              <a:gd name="connsiteX567" fmla="*/ 2367857 w 12192001"/>
              <a:gd name="connsiteY567" fmla="*/ 504958 h 4855920"/>
              <a:gd name="connsiteX568" fmla="*/ 2400577 w 12192001"/>
              <a:gd name="connsiteY568" fmla="*/ 552367 h 4855920"/>
              <a:gd name="connsiteX569" fmla="*/ 2394129 w 12192001"/>
              <a:gd name="connsiteY569" fmla="*/ 617327 h 4855920"/>
              <a:gd name="connsiteX570" fmla="*/ 2376623 w 12192001"/>
              <a:gd name="connsiteY570" fmla="*/ 668944 h 4855920"/>
              <a:gd name="connsiteX571" fmla="*/ 2394129 w 12192001"/>
              <a:gd name="connsiteY571" fmla="*/ 617327 h 4855920"/>
              <a:gd name="connsiteX572" fmla="*/ 2465569 w 12192001"/>
              <a:gd name="connsiteY572" fmla="*/ 689523 h 4855920"/>
              <a:gd name="connsiteX573" fmla="*/ 2527813 w 12192001"/>
              <a:gd name="connsiteY573" fmla="*/ 873702 h 4855920"/>
              <a:gd name="connsiteX574" fmla="*/ 2621541 w 12192001"/>
              <a:gd name="connsiteY574" fmla="*/ 1078155 h 4855920"/>
              <a:gd name="connsiteX575" fmla="*/ 2661340 w 12192001"/>
              <a:gd name="connsiteY575" fmla="*/ 1158806 h 4855920"/>
              <a:gd name="connsiteX576" fmla="*/ 2726948 w 12192001"/>
              <a:gd name="connsiteY576" fmla="*/ 1248199 h 4855920"/>
              <a:gd name="connsiteX577" fmla="*/ 2741081 w 12192001"/>
              <a:gd name="connsiteY577" fmla="*/ 1291363 h 4855920"/>
              <a:gd name="connsiteX578" fmla="*/ 2718543 w 12192001"/>
              <a:gd name="connsiteY578" fmla="*/ 1300257 h 4855920"/>
              <a:gd name="connsiteX579" fmla="*/ 2709442 w 12192001"/>
              <a:gd name="connsiteY579" fmla="*/ 1299818 h 4855920"/>
              <a:gd name="connsiteX580" fmla="*/ 2709416 w 12192001"/>
              <a:gd name="connsiteY580" fmla="*/ 1303858 h 4855920"/>
              <a:gd name="connsiteX581" fmla="*/ 2718543 w 12192001"/>
              <a:gd name="connsiteY581" fmla="*/ 1300257 h 4855920"/>
              <a:gd name="connsiteX582" fmla="*/ 2740872 w 12192001"/>
              <a:gd name="connsiteY582" fmla="*/ 1301334 h 4855920"/>
              <a:gd name="connsiteX583" fmla="*/ 2877830 w 12192001"/>
              <a:gd name="connsiteY583" fmla="*/ 1510407 h 4855920"/>
              <a:gd name="connsiteX584" fmla="*/ 2957124 w 12192001"/>
              <a:gd name="connsiteY584" fmla="*/ 1729150 h 4855920"/>
              <a:gd name="connsiteX585" fmla="*/ 3161434 w 12192001"/>
              <a:gd name="connsiteY585" fmla="*/ 1664146 h 4855920"/>
              <a:gd name="connsiteX586" fmla="*/ 3118415 w 12192001"/>
              <a:gd name="connsiteY586" fmla="*/ 1649556 h 4855920"/>
              <a:gd name="connsiteX587" fmla="*/ 3222102 w 12192001"/>
              <a:gd name="connsiteY587" fmla="*/ 1598394 h 4855920"/>
              <a:gd name="connsiteX588" fmla="*/ 3260441 w 12192001"/>
              <a:gd name="connsiteY588" fmla="*/ 1545448 h 4855920"/>
              <a:gd name="connsiteX589" fmla="*/ 3260743 w 12192001"/>
              <a:gd name="connsiteY589" fmla="*/ 1545129 h 4855920"/>
              <a:gd name="connsiteX590" fmla="*/ 3279635 w 12192001"/>
              <a:gd name="connsiteY590" fmla="*/ 1566193 h 4855920"/>
              <a:gd name="connsiteX591" fmla="*/ 3273868 w 12192001"/>
              <a:gd name="connsiteY591" fmla="*/ 1587167 h 4855920"/>
              <a:gd name="connsiteX592" fmla="*/ 3317188 w 12192001"/>
              <a:gd name="connsiteY592" fmla="*/ 1544304 h 4855920"/>
              <a:gd name="connsiteX593" fmla="*/ 3443909 w 12192001"/>
              <a:gd name="connsiteY593" fmla="*/ 1481768 h 4855920"/>
              <a:gd name="connsiteX594" fmla="*/ 3538547 w 12192001"/>
              <a:gd name="connsiteY594" fmla="*/ 1513865 h 4855920"/>
              <a:gd name="connsiteX595" fmla="*/ 3443909 w 12192001"/>
              <a:gd name="connsiteY595" fmla="*/ 1481768 h 4855920"/>
              <a:gd name="connsiteX596" fmla="*/ 3490149 w 12192001"/>
              <a:gd name="connsiteY596" fmla="*/ 1430299 h 4855920"/>
              <a:gd name="connsiteX597" fmla="*/ 3461571 w 12192001"/>
              <a:gd name="connsiteY597" fmla="*/ 1401421 h 4855920"/>
              <a:gd name="connsiteX598" fmla="*/ 3487977 w 12192001"/>
              <a:gd name="connsiteY598" fmla="*/ 1295266 h 4855920"/>
              <a:gd name="connsiteX599" fmla="*/ 3571033 w 12192001"/>
              <a:gd name="connsiteY599" fmla="*/ 1343820 h 4855920"/>
              <a:gd name="connsiteX600" fmla="*/ 3575609 w 12192001"/>
              <a:gd name="connsiteY600" fmla="*/ 1346837 h 4855920"/>
              <a:gd name="connsiteX601" fmla="*/ 3555330 w 12192001"/>
              <a:gd name="connsiteY601" fmla="*/ 1386157 h 4855920"/>
              <a:gd name="connsiteX602" fmla="*/ 3587693 w 12192001"/>
              <a:gd name="connsiteY602" fmla="*/ 1453793 h 4855920"/>
              <a:gd name="connsiteX603" fmla="*/ 3573259 w 12192001"/>
              <a:gd name="connsiteY603" fmla="*/ 1468082 h 4855920"/>
              <a:gd name="connsiteX604" fmla="*/ 3530095 w 12192001"/>
              <a:gd name="connsiteY604" fmla="*/ 1482216 h 4855920"/>
              <a:gd name="connsiteX605" fmla="*/ 3621805 w 12192001"/>
              <a:gd name="connsiteY605" fmla="*/ 1522917 h 4855920"/>
              <a:gd name="connsiteX606" fmla="*/ 3587693 w 12192001"/>
              <a:gd name="connsiteY606" fmla="*/ 1453793 h 4855920"/>
              <a:gd name="connsiteX607" fmla="*/ 3628397 w 12192001"/>
              <a:gd name="connsiteY607" fmla="*/ 1362074 h 4855920"/>
              <a:gd name="connsiteX608" fmla="*/ 3714128 w 12192001"/>
              <a:gd name="connsiteY608" fmla="*/ 1448704 h 4855920"/>
              <a:gd name="connsiteX609" fmla="*/ 3848556 w 12192001"/>
              <a:gd name="connsiteY609" fmla="*/ 1561449 h 4855920"/>
              <a:gd name="connsiteX610" fmla="*/ 3985304 w 12192001"/>
              <a:gd name="connsiteY610" fmla="*/ 1780492 h 4855920"/>
              <a:gd name="connsiteX611" fmla="*/ 4091459 w 12192001"/>
              <a:gd name="connsiteY611" fmla="*/ 1806897 h 4855920"/>
              <a:gd name="connsiteX612" fmla="*/ 4162597 w 12192001"/>
              <a:gd name="connsiteY612" fmla="*/ 1936548 h 4855920"/>
              <a:gd name="connsiteX613" fmla="*/ 4288277 w 12192001"/>
              <a:gd name="connsiteY613" fmla="*/ 2075096 h 4855920"/>
              <a:gd name="connsiteX614" fmla="*/ 4227751 w 12192001"/>
              <a:gd name="connsiteY614" fmla="*/ 2112124 h 4855920"/>
              <a:gd name="connsiteX615" fmla="*/ 4288277 w 12192001"/>
              <a:gd name="connsiteY615" fmla="*/ 2075096 h 4855920"/>
              <a:gd name="connsiteX616" fmla="*/ 4360319 w 12192001"/>
              <a:gd name="connsiteY616" fmla="*/ 2032377 h 4855920"/>
              <a:gd name="connsiteX617" fmla="*/ 4377826 w 12192001"/>
              <a:gd name="connsiteY617" fmla="*/ 1980759 h 4855920"/>
              <a:gd name="connsiteX618" fmla="*/ 4447550 w 12192001"/>
              <a:gd name="connsiteY618" fmla="*/ 1831740 h 4855920"/>
              <a:gd name="connsiteX619" fmla="*/ 4420412 w 12192001"/>
              <a:gd name="connsiteY619" fmla="*/ 1802154 h 4855920"/>
              <a:gd name="connsiteX620" fmla="*/ 4420128 w 12192001"/>
              <a:gd name="connsiteY620" fmla="*/ 1801844 h 4855920"/>
              <a:gd name="connsiteX621" fmla="*/ 4443522 w 12192001"/>
              <a:gd name="connsiteY621" fmla="*/ 1781193 h 4855920"/>
              <a:gd name="connsiteX622" fmla="*/ 4562601 w 12192001"/>
              <a:gd name="connsiteY622" fmla="*/ 1803617 h 4855920"/>
              <a:gd name="connsiteX623" fmla="*/ 4617139 w 12192001"/>
              <a:gd name="connsiteY623" fmla="*/ 1812516 h 4855920"/>
              <a:gd name="connsiteX624" fmla="*/ 4628699 w 12192001"/>
              <a:gd name="connsiteY624" fmla="*/ 1799653 h 4855920"/>
              <a:gd name="connsiteX625" fmla="*/ 4624353 w 12192001"/>
              <a:gd name="connsiteY625" fmla="*/ 1794004 h 4855920"/>
              <a:gd name="connsiteX626" fmla="*/ 4656535 w 12192001"/>
              <a:gd name="connsiteY626" fmla="*/ 1763529 h 4855920"/>
              <a:gd name="connsiteX627" fmla="*/ 4700706 w 12192001"/>
              <a:gd name="connsiteY627" fmla="*/ 1764117 h 4855920"/>
              <a:gd name="connsiteX628" fmla="*/ 4662621 w 12192001"/>
              <a:gd name="connsiteY628" fmla="*/ 1904681 h 4855920"/>
              <a:gd name="connsiteX629" fmla="*/ 4780600 w 12192001"/>
              <a:gd name="connsiteY629" fmla="*/ 1867953 h 4855920"/>
              <a:gd name="connsiteX630" fmla="*/ 4812094 w 12192001"/>
              <a:gd name="connsiteY630" fmla="*/ 1888232 h 4855920"/>
              <a:gd name="connsiteX631" fmla="*/ 4780600 w 12192001"/>
              <a:gd name="connsiteY631" fmla="*/ 1867953 h 4855920"/>
              <a:gd name="connsiteX632" fmla="*/ 4833118 w 12192001"/>
              <a:gd name="connsiteY632" fmla="*/ 1713100 h 4855920"/>
              <a:gd name="connsiteX633" fmla="*/ 4979667 w 12192001"/>
              <a:gd name="connsiteY633" fmla="*/ 1705246 h 4855920"/>
              <a:gd name="connsiteX634" fmla="*/ 5068769 w 12192001"/>
              <a:gd name="connsiteY634" fmla="*/ 1697095 h 4855920"/>
              <a:gd name="connsiteX635" fmla="*/ 5070990 w 12192001"/>
              <a:gd name="connsiteY635" fmla="*/ 1702318 h 4855920"/>
              <a:gd name="connsiteX636" fmla="*/ 5077221 w 12192001"/>
              <a:gd name="connsiteY636" fmla="*/ 1728743 h 4855920"/>
              <a:gd name="connsiteX637" fmla="*/ 5087486 w 12192001"/>
              <a:gd name="connsiteY637" fmla="*/ 1742060 h 4855920"/>
              <a:gd name="connsiteX638" fmla="*/ 5087903 w 12192001"/>
              <a:gd name="connsiteY638" fmla="*/ 1742275 h 4855920"/>
              <a:gd name="connsiteX639" fmla="*/ 5098174 w 12192001"/>
              <a:gd name="connsiteY639" fmla="*/ 1773018 h 4855920"/>
              <a:gd name="connsiteX640" fmla="*/ 5048190 w 12192001"/>
              <a:gd name="connsiteY640" fmla="*/ 1786041 h 4855920"/>
              <a:gd name="connsiteX641" fmla="*/ 5132478 w 12192001"/>
              <a:gd name="connsiteY641" fmla="*/ 1793905 h 4855920"/>
              <a:gd name="connsiteX642" fmla="*/ 5146713 w 12192001"/>
              <a:gd name="connsiteY642" fmla="*/ 1750360 h 4855920"/>
              <a:gd name="connsiteX643" fmla="*/ 5160327 w 12192001"/>
              <a:gd name="connsiteY643" fmla="*/ 1750182 h 4855920"/>
              <a:gd name="connsiteX644" fmla="*/ 5180456 w 12192001"/>
              <a:gd name="connsiteY644" fmla="*/ 1763755 h 4855920"/>
              <a:gd name="connsiteX645" fmla="*/ 5148963 w 12192001"/>
              <a:gd name="connsiteY645" fmla="*/ 1743477 h 4855920"/>
              <a:gd name="connsiteX646" fmla="*/ 5146713 w 12192001"/>
              <a:gd name="connsiteY646" fmla="*/ 1750360 h 4855920"/>
              <a:gd name="connsiteX647" fmla="*/ 5130969 w 12192001"/>
              <a:gd name="connsiteY647" fmla="*/ 1750567 h 4855920"/>
              <a:gd name="connsiteX648" fmla="*/ 5100547 w 12192001"/>
              <a:gd name="connsiteY648" fmla="*/ 1748795 h 4855920"/>
              <a:gd name="connsiteX649" fmla="*/ 5087903 w 12192001"/>
              <a:gd name="connsiteY649" fmla="*/ 1742275 h 4855920"/>
              <a:gd name="connsiteX650" fmla="*/ 5087611 w 12192001"/>
              <a:gd name="connsiteY650" fmla="*/ 1741407 h 4855920"/>
              <a:gd name="connsiteX651" fmla="*/ 5070990 w 12192001"/>
              <a:gd name="connsiteY651" fmla="*/ 1702318 h 4855920"/>
              <a:gd name="connsiteX652" fmla="*/ 5068031 w 12192001"/>
              <a:gd name="connsiteY652" fmla="*/ 1689767 h 4855920"/>
              <a:gd name="connsiteX653" fmla="*/ 5205756 w 12192001"/>
              <a:gd name="connsiteY653" fmla="*/ 1715675 h 4855920"/>
              <a:gd name="connsiteX654" fmla="*/ 5272593 w 12192001"/>
              <a:gd name="connsiteY654" fmla="*/ 1765159 h 4855920"/>
              <a:gd name="connsiteX655" fmla="*/ 5272976 w 12192001"/>
              <a:gd name="connsiteY655" fmla="*/ 1764824 h 4855920"/>
              <a:gd name="connsiteX656" fmla="*/ 5275243 w 12192001"/>
              <a:gd name="connsiteY656" fmla="*/ 1764600 h 4855920"/>
              <a:gd name="connsiteX657" fmla="*/ 5275258 w 12192001"/>
              <a:gd name="connsiteY657" fmla="*/ 1736624 h 4855920"/>
              <a:gd name="connsiteX658" fmla="*/ 5444983 w 12192001"/>
              <a:gd name="connsiteY658" fmla="*/ 1719174 h 4855920"/>
              <a:gd name="connsiteX659" fmla="*/ 5456353 w 12192001"/>
              <a:gd name="connsiteY659" fmla="*/ 1742215 h 4855920"/>
              <a:gd name="connsiteX660" fmla="*/ 5536847 w 12192001"/>
              <a:gd name="connsiteY660" fmla="*/ 1731145 h 4855920"/>
              <a:gd name="connsiteX661" fmla="*/ 5533613 w 12192001"/>
              <a:gd name="connsiteY661" fmla="*/ 1733815 h 4855920"/>
              <a:gd name="connsiteX662" fmla="*/ 5532158 w 12192001"/>
              <a:gd name="connsiteY662" fmla="*/ 1734349 h 4855920"/>
              <a:gd name="connsiteX663" fmla="*/ 5532472 w 12192001"/>
              <a:gd name="connsiteY663" fmla="*/ 1734757 h 4855920"/>
              <a:gd name="connsiteX664" fmla="*/ 5533613 w 12192001"/>
              <a:gd name="connsiteY664" fmla="*/ 1733815 h 4855920"/>
              <a:gd name="connsiteX665" fmla="*/ 5545578 w 12192001"/>
              <a:gd name="connsiteY665" fmla="*/ 1729419 h 4855920"/>
              <a:gd name="connsiteX666" fmla="*/ 5697985 w 12192001"/>
              <a:gd name="connsiteY666" fmla="*/ 1680271 h 4855920"/>
              <a:gd name="connsiteX667" fmla="*/ 5694921 w 12192001"/>
              <a:gd name="connsiteY667" fmla="*/ 1717604 h 4855920"/>
              <a:gd name="connsiteX668" fmla="*/ 5737784 w 12192001"/>
              <a:gd name="connsiteY668" fmla="*/ 1760923 h 4855920"/>
              <a:gd name="connsiteX669" fmla="*/ 5792166 w 12192001"/>
              <a:gd name="connsiteY669" fmla="*/ 1798551 h 4855920"/>
              <a:gd name="connsiteX670" fmla="*/ 5752374 w 12192001"/>
              <a:gd name="connsiteY670" fmla="*/ 1717903 h 4855920"/>
              <a:gd name="connsiteX671" fmla="*/ 5798301 w 12192001"/>
              <a:gd name="connsiteY671" fmla="*/ 1723892 h 4855920"/>
              <a:gd name="connsiteX672" fmla="*/ 5824716 w 12192001"/>
              <a:gd name="connsiteY672" fmla="*/ 1617739 h 4855920"/>
              <a:gd name="connsiteX673" fmla="*/ 5729633 w 12192001"/>
              <a:gd name="connsiteY673" fmla="*/ 1671820 h 4855920"/>
              <a:gd name="connsiteX674" fmla="*/ 5773398 w 12192001"/>
              <a:gd name="connsiteY674" fmla="*/ 1542780 h 4855920"/>
              <a:gd name="connsiteX675" fmla="*/ 5922416 w 12192001"/>
              <a:gd name="connsiteY675" fmla="*/ 1612504 h 4855920"/>
              <a:gd name="connsiteX676" fmla="*/ 6013081 w 12192001"/>
              <a:gd name="connsiteY676" fmla="*/ 1854290 h 4855920"/>
              <a:gd name="connsiteX677" fmla="*/ 6061482 w 12192001"/>
              <a:gd name="connsiteY677" fmla="*/ 1937846 h 4855920"/>
              <a:gd name="connsiteX678" fmla="*/ 6138605 w 12192001"/>
              <a:gd name="connsiteY678" fmla="*/ 2021559 h 4855920"/>
              <a:gd name="connsiteX679" fmla="*/ 6112133 w 12192001"/>
              <a:gd name="connsiteY679" fmla="*/ 2053649 h 4855920"/>
              <a:gd name="connsiteX680" fmla="*/ 6111810 w 12192001"/>
              <a:gd name="connsiteY680" fmla="*/ 2053924 h 4855920"/>
              <a:gd name="connsiteX681" fmla="*/ 6130648 w 12192001"/>
              <a:gd name="connsiteY681" fmla="*/ 2062020 h 4855920"/>
              <a:gd name="connsiteX682" fmla="*/ 6137393 w 12192001"/>
              <a:gd name="connsiteY682" fmla="*/ 2065947 h 4855920"/>
              <a:gd name="connsiteX683" fmla="*/ 6141096 w 12192001"/>
              <a:gd name="connsiteY683" fmla="*/ 2066210 h 4855920"/>
              <a:gd name="connsiteX684" fmla="*/ 6141145 w 12192001"/>
              <a:gd name="connsiteY684" fmla="*/ 2064178 h 4855920"/>
              <a:gd name="connsiteX685" fmla="*/ 6149775 w 12192001"/>
              <a:gd name="connsiteY685" fmla="*/ 2061490 h 4855920"/>
              <a:gd name="connsiteX686" fmla="*/ 6149646 w 12192001"/>
              <a:gd name="connsiteY686" fmla="*/ 2066814 h 4855920"/>
              <a:gd name="connsiteX687" fmla="*/ 6161345 w 12192001"/>
              <a:gd name="connsiteY687" fmla="*/ 2067641 h 4855920"/>
              <a:gd name="connsiteX688" fmla="*/ 6153753 w 12192001"/>
              <a:gd name="connsiteY688" fmla="*/ 2075479 h 4855920"/>
              <a:gd name="connsiteX689" fmla="*/ 6175322 w 12192001"/>
              <a:gd name="connsiteY689" fmla="*/ 2088047 h 4855920"/>
              <a:gd name="connsiteX690" fmla="*/ 6216655 w 12192001"/>
              <a:gd name="connsiteY690" fmla="*/ 2089786 h 4855920"/>
              <a:gd name="connsiteX691" fmla="*/ 6239055 w 12192001"/>
              <a:gd name="connsiteY691" fmla="*/ 2106504 h 4855920"/>
              <a:gd name="connsiteX692" fmla="*/ 6239911 w 12192001"/>
              <a:gd name="connsiteY692" fmla="*/ 2135797 h 4855920"/>
              <a:gd name="connsiteX693" fmla="*/ 6238442 w 12192001"/>
              <a:gd name="connsiteY693" fmla="*/ 2137289 h 4855920"/>
              <a:gd name="connsiteX694" fmla="*/ 6214281 w 12192001"/>
              <a:gd name="connsiteY694" fmla="*/ 2142306 h 4855920"/>
              <a:gd name="connsiteX695" fmla="*/ 6206152 w 12192001"/>
              <a:gd name="connsiteY695" fmla="*/ 2170420 h 4855920"/>
              <a:gd name="connsiteX696" fmla="*/ 6221996 w 12192001"/>
              <a:gd name="connsiteY696" fmla="*/ 2153956 h 4855920"/>
              <a:gd name="connsiteX697" fmla="*/ 6238442 w 12192001"/>
              <a:gd name="connsiteY697" fmla="*/ 2137289 h 4855920"/>
              <a:gd name="connsiteX698" fmla="*/ 6239947 w 12192001"/>
              <a:gd name="connsiteY698" fmla="*/ 2136975 h 4855920"/>
              <a:gd name="connsiteX699" fmla="*/ 6239911 w 12192001"/>
              <a:gd name="connsiteY699" fmla="*/ 2135797 h 4855920"/>
              <a:gd name="connsiteX700" fmla="*/ 6241643 w 12192001"/>
              <a:gd name="connsiteY700" fmla="*/ 2134043 h 4855920"/>
              <a:gd name="connsiteX701" fmla="*/ 6277066 w 12192001"/>
              <a:gd name="connsiteY701" fmla="*/ 2110276 h 4855920"/>
              <a:gd name="connsiteX702" fmla="*/ 6401218 w 12192001"/>
              <a:gd name="connsiteY702" fmla="*/ 2157991 h 4855920"/>
              <a:gd name="connsiteX703" fmla="*/ 6434747 w 12192001"/>
              <a:gd name="connsiteY703" fmla="*/ 2174979 h 4855920"/>
              <a:gd name="connsiteX704" fmla="*/ 6466660 w 12192001"/>
              <a:gd name="connsiteY704" fmla="*/ 2180186 h 4855920"/>
              <a:gd name="connsiteX705" fmla="*/ 6485088 w 12192001"/>
              <a:gd name="connsiteY705" fmla="*/ 2192052 h 4855920"/>
              <a:gd name="connsiteX706" fmla="*/ 6656343 w 12192001"/>
              <a:gd name="connsiteY706" fmla="*/ 2233291 h 4855920"/>
              <a:gd name="connsiteX707" fmla="*/ 6668117 w 12192001"/>
              <a:gd name="connsiteY707" fmla="*/ 2231672 h 4855920"/>
              <a:gd name="connsiteX708" fmla="*/ 6729338 w 12192001"/>
              <a:gd name="connsiteY708" fmla="*/ 2258048 h 4855920"/>
              <a:gd name="connsiteX709" fmla="*/ 6748773 w 12192001"/>
              <a:gd name="connsiteY709" fmla="*/ 2261349 h 4855920"/>
              <a:gd name="connsiteX710" fmla="*/ 6758837 w 12192001"/>
              <a:gd name="connsiteY710" fmla="*/ 2255847 h 4855920"/>
              <a:gd name="connsiteX711" fmla="*/ 6751461 w 12192001"/>
              <a:gd name="connsiteY711" fmla="*/ 2247805 h 4855920"/>
              <a:gd name="connsiteX712" fmla="*/ 6763179 w 12192001"/>
              <a:gd name="connsiteY712" fmla="*/ 2247297 h 4855920"/>
              <a:gd name="connsiteX713" fmla="*/ 6763197 w 12192001"/>
              <a:gd name="connsiteY713" fmla="*/ 2241971 h 4855920"/>
              <a:gd name="connsiteX714" fmla="*/ 6771748 w 12192001"/>
              <a:gd name="connsiteY714" fmla="*/ 2244894 h 4855920"/>
              <a:gd name="connsiteX715" fmla="*/ 6771742 w 12192001"/>
              <a:gd name="connsiteY715" fmla="*/ 2246927 h 4855920"/>
              <a:gd name="connsiteX716" fmla="*/ 6775451 w 12192001"/>
              <a:gd name="connsiteY716" fmla="*/ 2246766 h 4855920"/>
              <a:gd name="connsiteX717" fmla="*/ 6782300 w 12192001"/>
              <a:gd name="connsiteY717" fmla="*/ 2243023 h 4855920"/>
              <a:gd name="connsiteX718" fmla="*/ 6801351 w 12192001"/>
              <a:gd name="connsiteY718" fmla="*/ 2235444 h 4855920"/>
              <a:gd name="connsiteX719" fmla="*/ 6801036 w 12192001"/>
              <a:gd name="connsiteY719" fmla="*/ 2235159 h 4855920"/>
              <a:gd name="connsiteX720" fmla="*/ 6775450 w 12192001"/>
              <a:gd name="connsiteY720" fmla="*/ 2202360 h 4855920"/>
              <a:gd name="connsiteX721" fmla="*/ 6854827 w 12192001"/>
              <a:gd name="connsiteY721" fmla="*/ 2120784 h 4855920"/>
              <a:gd name="connsiteX722" fmla="*/ 6905491 w 12192001"/>
              <a:gd name="connsiteY722" fmla="*/ 2038577 h 4855920"/>
              <a:gd name="connsiteX723" fmla="*/ 7002717 w 12192001"/>
              <a:gd name="connsiteY723" fmla="*/ 1799355 h 4855920"/>
              <a:gd name="connsiteX724" fmla="*/ 7153582 w 12192001"/>
              <a:gd name="connsiteY724" fmla="*/ 1733722 h 4855920"/>
              <a:gd name="connsiteX725" fmla="*/ 7193810 w 12192001"/>
              <a:gd name="connsiteY725" fmla="*/ 1863908 h 4855920"/>
              <a:gd name="connsiteX726" fmla="*/ 7100239 w 12192001"/>
              <a:gd name="connsiteY726" fmla="*/ 1807253 h 4855920"/>
              <a:gd name="connsiteX727" fmla="*/ 7123747 w 12192001"/>
              <a:gd name="connsiteY727" fmla="*/ 1914087 h 4855920"/>
              <a:gd name="connsiteX728" fmla="*/ 7169820 w 12192001"/>
              <a:gd name="connsiteY728" fmla="*/ 1909354 h 4855920"/>
              <a:gd name="connsiteX729" fmla="*/ 7127843 w 12192001"/>
              <a:gd name="connsiteY729" fmla="*/ 1988886 h 4855920"/>
              <a:gd name="connsiteX730" fmla="*/ 7183231 w 12192001"/>
              <a:gd name="connsiteY730" fmla="*/ 1952755 h 4855920"/>
              <a:gd name="connsiteX731" fmla="*/ 7227260 w 12192001"/>
              <a:gd name="connsiteY731" fmla="*/ 1910621 h 4855920"/>
              <a:gd name="connsiteX732" fmla="*/ 7225216 w 12192001"/>
              <a:gd name="connsiteY732" fmla="*/ 1873219 h 4855920"/>
              <a:gd name="connsiteX733" fmla="*/ 7376225 w 12192001"/>
              <a:gd name="connsiteY733" fmla="*/ 1926506 h 4855920"/>
              <a:gd name="connsiteX734" fmla="*/ 7388065 w 12192001"/>
              <a:gd name="connsiteY734" fmla="*/ 1931227 h 4855920"/>
              <a:gd name="connsiteX735" fmla="*/ 7389181 w 12192001"/>
              <a:gd name="connsiteY735" fmla="*/ 1932199 h 4855920"/>
              <a:gd name="connsiteX736" fmla="*/ 7389505 w 12192001"/>
              <a:gd name="connsiteY736" fmla="*/ 1931800 h 4855920"/>
              <a:gd name="connsiteX737" fmla="*/ 7388065 w 12192001"/>
              <a:gd name="connsiteY737" fmla="*/ 1931227 h 4855920"/>
              <a:gd name="connsiteX738" fmla="*/ 7384906 w 12192001"/>
              <a:gd name="connsiteY738" fmla="*/ 1928470 h 4855920"/>
              <a:gd name="connsiteX739" fmla="*/ 7465069 w 12192001"/>
              <a:gd name="connsiteY739" fmla="*/ 1941731 h 4855920"/>
              <a:gd name="connsiteX740" fmla="*/ 7477063 w 12192001"/>
              <a:gd name="connsiteY740" fmla="*/ 1919009 h 4855920"/>
              <a:gd name="connsiteX741" fmla="*/ 7646247 w 12192001"/>
              <a:gd name="connsiteY741" fmla="*/ 1941083 h 4855920"/>
              <a:gd name="connsiteX742" fmla="*/ 7645500 w 12192001"/>
              <a:gd name="connsiteY742" fmla="*/ 1969049 h 4855920"/>
              <a:gd name="connsiteX743" fmla="*/ 7647760 w 12192001"/>
              <a:gd name="connsiteY743" fmla="*/ 1969334 h 4855920"/>
              <a:gd name="connsiteX744" fmla="*/ 7648134 w 12192001"/>
              <a:gd name="connsiteY744" fmla="*/ 1969680 h 4855920"/>
              <a:gd name="connsiteX745" fmla="*/ 7716297 w 12192001"/>
              <a:gd name="connsiteY745" fmla="*/ 1922037 h 4855920"/>
              <a:gd name="connsiteX746" fmla="*/ 7854676 w 12192001"/>
              <a:gd name="connsiteY746" fmla="*/ 1899896 h 4855920"/>
              <a:gd name="connsiteX747" fmla="*/ 7851376 w 12192001"/>
              <a:gd name="connsiteY747" fmla="*/ 1912361 h 4855920"/>
              <a:gd name="connsiteX748" fmla="*/ 7833695 w 12192001"/>
              <a:gd name="connsiteY748" fmla="*/ 1950981 h 4855920"/>
              <a:gd name="connsiteX749" fmla="*/ 7833380 w 12192001"/>
              <a:gd name="connsiteY749" fmla="*/ 1951843 h 4855920"/>
              <a:gd name="connsiteX750" fmla="*/ 7820563 w 12192001"/>
              <a:gd name="connsiteY750" fmla="*/ 1958015 h 4855920"/>
              <a:gd name="connsiteX751" fmla="*/ 7790103 w 12192001"/>
              <a:gd name="connsiteY751" fmla="*/ 1958956 h 4855920"/>
              <a:gd name="connsiteX752" fmla="*/ 7774371 w 12192001"/>
              <a:gd name="connsiteY752" fmla="*/ 1958320 h 4855920"/>
              <a:gd name="connsiteX753" fmla="*/ 7772309 w 12192001"/>
              <a:gd name="connsiteY753" fmla="*/ 1951379 h 4855920"/>
              <a:gd name="connsiteX754" fmla="*/ 7740275 w 12192001"/>
              <a:gd name="connsiteY754" fmla="*/ 1970789 h 4855920"/>
              <a:gd name="connsiteX755" fmla="*/ 7760767 w 12192001"/>
              <a:gd name="connsiteY755" fmla="*/ 1957770 h 4855920"/>
              <a:gd name="connsiteX756" fmla="*/ 7774371 w 12192001"/>
              <a:gd name="connsiteY756" fmla="*/ 1958320 h 4855920"/>
              <a:gd name="connsiteX757" fmla="*/ 7787413 w 12192001"/>
              <a:gd name="connsiteY757" fmla="*/ 2002237 h 4855920"/>
              <a:gd name="connsiteX758" fmla="*/ 7871884 w 12192001"/>
              <a:gd name="connsiteY758" fmla="*/ 1996675 h 4855920"/>
              <a:gd name="connsiteX759" fmla="*/ 7822273 w 12192001"/>
              <a:gd name="connsiteY759" fmla="*/ 1982293 h 4855920"/>
              <a:gd name="connsiteX760" fmla="*/ 7833380 w 12192001"/>
              <a:gd name="connsiteY760" fmla="*/ 1951843 h 4855920"/>
              <a:gd name="connsiteX761" fmla="*/ 7833802 w 12192001"/>
              <a:gd name="connsiteY761" fmla="*/ 1951639 h 4855920"/>
              <a:gd name="connsiteX762" fmla="*/ 7844427 w 12192001"/>
              <a:gd name="connsiteY762" fmla="*/ 1938607 h 4855920"/>
              <a:gd name="connsiteX763" fmla="*/ 7851376 w 12192001"/>
              <a:gd name="connsiteY763" fmla="*/ 1912361 h 4855920"/>
              <a:gd name="connsiteX764" fmla="*/ 7853739 w 12192001"/>
              <a:gd name="connsiteY764" fmla="*/ 1907200 h 4855920"/>
              <a:gd name="connsiteX765" fmla="*/ 7942586 w 12192001"/>
              <a:gd name="connsiteY765" fmla="*/ 1917779 h 4855920"/>
              <a:gd name="connsiteX766" fmla="*/ 8088865 w 12192001"/>
              <a:gd name="connsiteY766" fmla="*/ 1929628 h 4855920"/>
              <a:gd name="connsiteX767" fmla="*/ 8137140 w 12192001"/>
              <a:gd name="connsiteY767" fmla="*/ 2085857 h 4855920"/>
              <a:gd name="connsiteX768" fmla="*/ 8105105 w 12192001"/>
              <a:gd name="connsiteY768" fmla="*/ 2105268 h 4855920"/>
              <a:gd name="connsiteX769" fmla="*/ 8137140 w 12192001"/>
              <a:gd name="connsiteY769" fmla="*/ 2085857 h 4855920"/>
              <a:gd name="connsiteX770" fmla="*/ 8254072 w 12192001"/>
              <a:gd name="connsiteY770" fmla="*/ 2125789 h 4855920"/>
              <a:gd name="connsiteX771" fmla="*/ 8219836 w 12192001"/>
              <a:gd name="connsiteY771" fmla="*/ 1984238 h 4855920"/>
              <a:gd name="connsiteX772" fmla="*/ 8264006 w 12192001"/>
              <a:gd name="connsiteY772" fmla="*/ 1984855 h 4855920"/>
              <a:gd name="connsiteX773" fmla="*/ 8295346 w 12192001"/>
              <a:gd name="connsiteY773" fmla="*/ 2016196 h 4855920"/>
              <a:gd name="connsiteX774" fmla="*/ 8290847 w 12192001"/>
              <a:gd name="connsiteY774" fmla="*/ 2021724 h 4855920"/>
              <a:gd name="connsiteX775" fmla="*/ 8302053 w 12192001"/>
              <a:gd name="connsiteY775" fmla="*/ 2034898 h 4855920"/>
              <a:gd name="connsiteX776" fmla="*/ 8356812 w 12192001"/>
              <a:gd name="connsiteY776" fmla="*/ 2027491 h 4855920"/>
              <a:gd name="connsiteX777" fmla="*/ 8476459 w 12192001"/>
              <a:gd name="connsiteY777" fmla="*/ 2008324 h 4855920"/>
              <a:gd name="connsiteX778" fmla="*/ 8499281 w 12192001"/>
              <a:gd name="connsiteY778" fmla="*/ 2029605 h 4855920"/>
              <a:gd name="connsiteX779" fmla="*/ 8498989 w 12192001"/>
              <a:gd name="connsiteY779" fmla="*/ 2029907 h 4855920"/>
              <a:gd name="connsiteX780" fmla="*/ 8471053 w 12192001"/>
              <a:gd name="connsiteY780" fmla="*/ 2058741 h 4855920"/>
              <a:gd name="connsiteX781" fmla="*/ 8536686 w 12192001"/>
              <a:gd name="connsiteY781" fmla="*/ 2209607 h 4855920"/>
              <a:gd name="connsiteX782" fmla="*/ 8552779 w 12192001"/>
              <a:gd name="connsiteY782" fmla="*/ 2261683 h 4855920"/>
              <a:gd name="connsiteX783" fmla="*/ 8623629 w 12192001"/>
              <a:gd name="connsiteY783" fmla="*/ 2306351 h 4855920"/>
              <a:gd name="connsiteX784" fmla="*/ 8683123 w 12192001"/>
              <a:gd name="connsiteY784" fmla="*/ 2345017 h 4855920"/>
              <a:gd name="connsiteX785" fmla="*/ 8623629 w 12192001"/>
              <a:gd name="connsiteY785" fmla="*/ 2306351 h 4855920"/>
              <a:gd name="connsiteX786" fmla="*/ 8753040 w 12192001"/>
              <a:gd name="connsiteY786" fmla="*/ 2171283 h 4855920"/>
              <a:gd name="connsiteX787" fmla="*/ 8827689 w 12192001"/>
              <a:gd name="connsiteY787" fmla="*/ 2043622 h 4855920"/>
              <a:gd name="connsiteX788" fmla="*/ 8934525 w 12192001"/>
              <a:gd name="connsiteY788" fmla="*/ 2020122 h 4855920"/>
              <a:gd name="connsiteX789" fmla="*/ 9077198 w 12192001"/>
              <a:gd name="connsiteY789" fmla="*/ 1804891 h 4855920"/>
              <a:gd name="connsiteX790" fmla="*/ 9214651 w 12192001"/>
              <a:gd name="connsiteY790" fmla="*/ 1695854 h 4855920"/>
              <a:gd name="connsiteX791" fmla="*/ 9302713 w 12192001"/>
              <a:gd name="connsiteY791" fmla="*/ 1611596 h 4855920"/>
              <a:gd name="connsiteX792" fmla="*/ 9340900 w 12192001"/>
              <a:gd name="connsiteY792" fmla="*/ 1704391 h 4855920"/>
              <a:gd name="connsiteX793" fmla="*/ 9304914 w 12192001"/>
              <a:gd name="connsiteY793" fmla="*/ 1772558 h 4855920"/>
              <a:gd name="connsiteX794" fmla="*/ 9397700 w 12192001"/>
              <a:gd name="connsiteY794" fmla="*/ 1734375 h 4855920"/>
              <a:gd name="connsiteX795" fmla="*/ 9354939 w 12192001"/>
              <a:gd name="connsiteY795" fmla="*/ 1719068 h 4855920"/>
              <a:gd name="connsiteX796" fmla="*/ 9340900 w 12192001"/>
              <a:gd name="connsiteY796" fmla="*/ 1704391 h 4855920"/>
              <a:gd name="connsiteX797" fmla="*/ 9375096 w 12192001"/>
              <a:gd name="connsiteY797" fmla="*/ 1637663 h 4855920"/>
              <a:gd name="connsiteX798" fmla="*/ 9355897 w 12192001"/>
              <a:gd name="connsiteY798" fmla="*/ 1597804 h 4855920"/>
              <a:gd name="connsiteX799" fmla="*/ 9360554 w 12192001"/>
              <a:gd name="connsiteY799" fmla="*/ 1594913 h 4855920"/>
              <a:gd name="connsiteX800" fmla="*/ 9444903 w 12192001"/>
              <a:gd name="connsiteY800" fmla="*/ 1548643 h 4855920"/>
              <a:gd name="connsiteX801" fmla="*/ 9468403 w 12192001"/>
              <a:gd name="connsiteY801" fmla="*/ 1655478 h 4855920"/>
              <a:gd name="connsiteX802" fmla="*/ 9439048 w 12192001"/>
              <a:gd name="connsiteY802" fmla="*/ 1683565 h 4855920"/>
              <a:gd name="connsiteX803" fmla="*/ 9483867 w 12192001"/>
              <a:gd name="connsiteY803" fmla="*/ 1736277 h 4855920"/>
              <a:gd name="connsiteX804" fmla="*/ 9388389 w 12192001"/>
              <a:gd name="connsiteY804" fmla="*/ 1765781 h 4855920"/>
              <a:gd name="connsiteX805" fmla="*/ 9483867 w 12192001"/>
              <a:gd name="connsiteY805" fmla="*/ 1736277 h 4855920"/>
              <a:gd name="connsiteX806" fmla="*/ 9608834 w 12192001"/>
              <a:gd name="connsiteY806" fmla="*/ 1802247 h 4855920"/>
              <a:gd name="connsiteX807" fmla="*/ 9650970 w 12192001"/>
              <a:gd name="connsiteY807" fmla="*/ 1846276 h 4855920"/>
              <a:gd name="connsiteX808" fmla="*/ 9645776 w 12192001"/>
              <a:gd name="connsiteY808" fmla="*/ 1825153 h 4855920"/>
              <a:gd name="connsiteX809" fmla="*/ 9665236 w 12192001"/>
              <a:gd name="connsiteY809" fmla="*/ 1804611 h 4855920"/>
              <a:gd name="connsiteX810" fmla="*/ 9665530 w 12192001"/>
              <a:gd name="connsiteY810" fmla="*/ 1804938 h 4855920"/>
              <a:gd name="connsiteX811" fmla="*/ 9702410 w 12192001"/>
              <a:gd name="connsiteY811" fmla="*/ 1858910 h 4855920"/>
              <a:gd name="connsiteX812" fmla="*/ 9804664 w 12192001"/>
              <a:gd name="connsiteY812" fmla="*/ 1912882 h 4855920"/>
              <a:gd name="connsiteX813" fmla="*/ 9761262 w 12192001"/>
              <a:gd name="connsiteY813" fmla="*/ 1926293 h 4855920"/>
              <a:gd name="connsiteX814" fmla="*/ 9963723 w 12192001"/>
              <a:gd name="connsiteY814" fmla="*/ 1996846 h 4855920"/>
              <a:gd name="connsiteX815" fmla="*/ 10048953 w 12192001"/>
              <a:gd name="connsiteY815" fmla="*/ 1780347 h 4855920"/>
              <a:gd name="connsiteX816" fmla="*/ 10191565 w 12192001"/>
              <a:gd name="connsiteY816" fmla="*/ 1575088 h 4855920"/>
              <a:gd name="connsiteX817" fmla="*/ 10213915 w 12192001"/>
              <a:gd name="connsiteY817" fmla="*/ 1574620 h 4855920"/>
              <a:gd name="connsiteX818" fmla="*/ 10222939 w 12192001"/>
              <a:gd name="connsiteY818" fmla="*/ 1578469 h 4855920"/>
              <a:gd name="connsiteX819" fmla="*/ 10223024 w 12192001"/>
              <a:gd name="connsiteY819" fmla="*/ 1574431 h 4855920"/>
              <a:gd name="connsiteX820" fmla="*/ 10213915 w 12192001"/>
              <a:gd name="connsiteY820" fmla="*/ 1574620 h 4855920"/>
              <a:gd name="connsiteX821" fmla="*/ 10191626 w 12192001"/>
              <a:gd name="connsiteY821" fmla="*/ 1565116 h 4855920"/>
              <a:gd name="connsiteX822" fmla="*/ 10206932 w 12192001"/>
              <a:gd name="connsiteY822" fmla="*/ 1522353 h 4855920"/>
              <a:gd name="connsiteX823" fmla="*/ 10274955 w 12192001"/>
              <a:gd name="connsiteY823" fmla="*/ 1434783 h 4855920"/>
              <a:gd name="connsiteX824" fmla="*/ 10316939 w 12192001"/>
              <a:gd name="connsiteY824" fmla="*/ 1355248 h 4855920"/>
              <a:gd name="connsiteX825" fmla="*/ 10416209 w 12192001"/>
              <a:gd name="connsiteY825" fmla="*/ 1153427 h 4855920"/>
              <a:gd name="connsiteX826" fmla="*/ 10483455 w 12192001"/>
              <a:gd name="connsiteY826" fmla="*/ 971015 h 4855920"/>
              <a:gd name="connsiteX827" fmla="*/ 10556837 w 12192001"/>
              <a:gd name="connsiteY827" fmla="*/ 900795 h 4855920"/>
              <a:gd name="connsiteX828" fmla="*/ 10572927 w 12192001"/>
              <a:gd name="connsiteY828" fmla="*/ 952870 h 4855920"/>
              <a:gd name="connsiteX829" fmla="*/ 10556837 w 12192001"/>
              <a:gd name="connsiteY829" fmla="*/ 900795 h 4855920"/>
              <a:gd name="connsiteX830" fmla="*/ 10552164 w 12192001"/>
              <a:gd name="connsiteY830" fmla="*/ 835683 h 4855920"/>
              <a:gd name="connsiteX831" fmla="*/ 10586164 w 12192001"/>
              <a:gd name="connsiteY831" fmla="*/ 789184 h 4855920"/>
              <a:gd name="connsiteX832" fmla="*/ 10592977 w 12192001"/>
              <a:gd name="connsiteY832" fmla="*/ 789133 h 4855920"/>
              <a:gd name="connsiteX833" fmla="*/ 10690342 w 12192001"/>
              <a:gd name="connsiteY833" fmla="*/ 840525 h 4855920"/>
              <a:gd name="connsiteX834" fmla="*/ 10676944 w 12192001"/>
              <a:gd name="connsiteY834" fmla="*/ 788512 h 4855920"/>
              <a:gd name="connsiteX835" fmla="*/ 10592977 w 12192001"/>
              <a:gd name="connsiteY835" fmla="*/ 789133 h 4855920"/>
              <a:gd name="connsiteX836" fmla="*/ 10588088 w 12192001"/>
              <a:gd name="connsiteY836" fmla="*/ 786553 h 4855920"/>
              <a:gd name="connsiteX837" fmla="*/ 10586164 w 12192001"/>
              <a:gd name="connsiteY837" fmla="*/ 789184 h 4855920"/>
              <a:gd name="connsiteX838" fmla="*/ 10579413 w 12192001"/>
              <a:gd name="connsiteY838" fmla="*/ 789234 h 4855920"/>
              <a:gd name="connsiteX839" fmla="*/ 10875707 w 12192001"/>
              <a:gd name="connsiteY839" fmla="*/ 350005 h 4855920"/>
              <a:gd name="connsiteX840" fmla="*/ 10938915 w 12192001"/>
              <a:gd name="connsiteY840" fmla="*/ 383390 h 4855920"/>
              <a:gd name="connsiteX841" fmla="*/ 10933551 w 12192001"/>
              <a:gd name="connsiteY841" fmla="*/ 366032 h 4855920"/>
              <a:gd name="connsiteX842" fmla="*/ 11064377 w 12192001"/>
              <a:gd name="connsiteY842" fmla="*/ 297087 h 4855920"/>
              <a:gd name="connsiteX843" fmla="*/ 11089782 w 12192001"/>
              <a:gd name="connsiteY843" fmla="*/ 317757 h 4855920"/>
              <a:gd name="connsiteX844" fmla="*/ 11117869 w 12192001"/>
              <a:gd name="connsiteY844" fmla="*/ 347110 h 4855920"/>
              <a:gd name="connsiteX845" fmla="*/ 11244893 w 12192001"/>
              <a:gd name="connsiteY845" fmla="*/ 450486 h 4855920"/>
              <a:gd name="connsiteX846" fmla="*/ 11321596 w 12192001"/>
              <a:gd name="connsiteY846" fmla="*/ 360224 h 4855920"/>
              <a:gd name="connsiteX847" fmla="*/ 11322373 w 12192001"/>
              <a:gd name="connsiteY847" fmla="*/ 455063 h 4855920"/>
              <a:gd name="connsiteX848" fmla="*/ 11505421 w 12192001"/>
              <a:gd name="connsiteY848" fmla="*/ 493583 h 4855920"/>
              <a:gd name="connsiteX849" fmla="*/ 11583650 w 12192001"/>
              <a:gd name="connsiteY849" fmla="*/ 482781 h 4855920"/>
              <a:gd name="connsiteX850" fmla="*/ 11603685 w 12192001"/>
              <a:gd name="connsiteY850" fmla="*/ 502837 h 4855920"/>
              <a:gd name="connsiteX851" fmla="*/ 11599648 w 12192001"/>
              <a:gd name="connsiteY851" fmla="*/ 536968 h 4855920"/>
              <a:gd name="connsiteX852" fmla="*/ 11616990 w 12192001"/>
              <a:gd name="connsiteY852" fmla="*/ 516156 h 4855920"/>
              <a:gd name="connsiteX853" fmla="*/ 11603685 w 12192001"/>
              <a:gd name="connsiteY853" fmla="*/ 502837 h 4855920"/>
              <a:gd name="connsiteX854" fmla="*/ 11604007 w 12192001"/>
              <a:gd name="connsiteY854" fmla="*/ 500114 h 4855920"/>
              <a:gd name="connsiteX855" fmla="*/ 11604209 w 12192001"/>
              <a:gd name="connsiteY855" fmla="*/ 444041 h 4855920"/>
              <a:gd name="connsiteX856" fmla="*/ 11776680 w 12192001"/>
              <a:gd name="connsiteY856" fmla="*/ 571407 h 4855920"/>
              <a:gd name="connsiteX857" fmla="*/ 11892197 w 12192001"/>
              <a:gd name="connsiteY857" fmla="*/ 545215 h 4855920"/>
              <a:gd name="connsiteX858" fmla="*/ 11867944 w 12192001"/>
              <a:gd name="connsiteY858" fmla="*/ 527306 h 4855920"/>
              <a:gd name="connsiteX859" fmla="*/ 11859554 w 12192001"/>
              <a:gd name="connsiteY859" fmla="*/ 501036 h 4855920"/>
              <a:gd name="connsiteX860" fmla="*/ 11870283 w 12192001"/>
              <a:gd name="connsiteY860" fmla="*/ 488257 h 4855920"/>
              <a:gd name="connsiteX861" fmla="*/ 11894094 w 12192001"/>
              <a:gd name="connsiteY861" fmla="*/ 459061 h 4855920"/>
              <a:gd name="connsiteX862" fmla="*/ 11928958 w 12192001"/>
              <a:gd name="connsiteY862" fmla="*/ 571888 h 4855920"/>
              <a:gd name="connsiteX863" fmla="*/ 11743374 w 12192001"/>
              <a:gd name="connsiteY863" fmla="*/ 648250 h 4855920"/>
              <a:gd name="connsiteX864" fmla="*/ 11734221 w 12192001"/>
              <a:gd name="connsiteY864" fmla="*/ 652690 h 4855920"/>
              <a:gd name="connsiteX865" fmla="*/ 11733994 w 12192001"/>
              <a:gd name="connsiteY865" fmla="*/ 652486 h 4855920"/>
              <a:gd name="connsiteX866" fmla="*/ 11734077 w 12192001"/>
              <a:gd name="connsiteY866" fmla="*/ 652760 h 4855920"/>
              <a:gd name="connsiteX867" fmla="*/ 11734221 w 12192001"/>
              <a:gd name="connsiteY867" fmla="*/ 652690 h 4855920"/>
              <a:gd name="connsiteX868" fmla="*/ 11748738 w 12192001"/>
              <a:gd name="connsiteY868" fmla="*/ 665609 h 4855920"/>
              <a:gd name="connsiteX869" fmla="*/ 11942820 w 12192001"/>
              <a:gd name="connsiteY869" fmla="*/ 718606 h 4855920"/>
              <a:gd name="connsiteX870" fmla="*/ 11965758 w 12192001"/>
              <a:gd name="connsiteY870" fmla="*/ 755997 h 4855920"/>
              <a:gd name="connsiteX871" fmla="*/ 11965080 w 12192001"/>
              <a:gd name="connsiteY871" fmla="*/ 758022 h 4855920"/>
              <a:gd name="connsiteX872" fmla="*/ 11964158 w 12192001"/>
              <a:gd name="connsiteY872" fmla="*/ 758550 h 4855920"/>
              <a:gd name="connsiteX873" fmla="*/ 11939665 w 12192001"/>
              <a:gd name="connsiteY873" fmla="*/ 752208 h 4855920"/>
              <a:gd name="connsiteX874" fmla="*/ 11933204 w 12192001"/>
              <a:gd name="connsiteY874" fmla="*/ 770252 h 4855920"/>
              <a:gd name="connsiteX875" fmla="*/ 11953715 w 12192001"/>
              <a:gd name="connsiteY875" fmla="*/ 764509 h 4855920"/>
              <a:gd name="connsiteX876" fmla="*/ 11964158 w 12192001"/>
              <a:gd name="connsiteY876" fmla="*/ 758550 h 4855920"/>
              <a:gd name="connsiteX877" fmla="*/ 11967921 w 12192001"/>
              <a:gd name="connsiteY877" fmla="*/ 759525 h 4855920"/>
              <a:gd name="connsiteX878" fmla="*/ 11965758 w 12192001"/>
              <a:gd name="connsiteY878" fmla="*/ 755997 h 4855920"/>
              <a:gd name="connsiteX879" fmla="*/ 11970175 w 12192001"/>
              <a:gd name="connsiteY879" fmla="*/ 742780 h 4855920"/>
              <a:gd name="connsiteX880" fmla="*/ 11971869 w 12192001"/>
              <a:gd name="connsiteY880" fmla="*/ 710758 h 4855920"/>
              <a:gd name="connsiteX881" fmla="*/ 12013227 w 12192001"/>
              <a:gd name="connsiteY881" fmla="*/ 659947 h 4855920"/>
              <a:gd name="connsiteX882" fmla="*/ 12041998 w 12192001"/>
              <a:gd name="connsiteY882" fmla="*/ 706917 h 4855920"/>
              <a:gd name="connsiteX883" fmla="*/ 12031250 w 12192001"/>
              <a:gd name="connsiteY883" fmla="*/ 723770 h 4855920"/>
              <a:gd name="connsiteX884" fmla="*/ 12027578 w 12192001"/>
              <a:gd name="connsiteY884" fmla="*/ 725639 h 4855920"/>
              <a:gd name="connsiteX885" fmla="*/ 12027395 w 12192001"/>
              <a:gd name="connsiteY885" fmla="*/ 729814 h 4855920"/>
              <a:gd name="connsiteX886" fmla="*/ 12021583 w 12192001"/>
              <a:gd name="connsiteY886" fmla="*/ 738929 h 4855920"/>
              <a:gd name="connsiteX887" fmla="*/ 11990645 w 12192001"/>
              <a:gd name="connsiteY887" fmla="*/ 771520 h 4855920"/>
              <a:gd name="connsiteX888" fmla="*/ 12038770 w 12192001"/>
              <a:gd name="connsiteY888" fmla="*/ 804183 h 4855920"/>
              <a:gd name="connsiteX889" fmla="*/ 12026489 w 12192001"/>
              <a:gd name="connsiteY889" fmla="*/ 750487 h 4855920"/>
              <a:gd name="connsiteX890" fmla="*/ 12027395 w 12192001"/>
              <a:gd name="connsiteY890" fmla="*/ 729814 h 4855920"/>
              <a:gd name="connsiteX891" fmla="*/ 12031250 w 12192001"/>
              <a:gd name="connsiteY891" fmla="*/ 723770 h 4855920"/>
              <a:gd name="connsiteX892" fmla="*/ 12052098 w 12192001"/>
              <a:gd name="connsiteY892" fmla="*/ 713159 h 4855920"/>
              <a:gd name="connsiteX893" fmla="*/ 12110113 w 12192001"/>
              <a:gd name="connsiteY893" fmla="*/ 696571 h 4855920"/>
              <a:gd name="connsiteX894" fmla="*/ 12059448 w 12192001"/>
              <a:gd name="connsiteY894" fmla="*/ 778778 h 4855920"/>
              <a:gd name="connsiteX895" fmla="*/ 12185258 w 12192001"/>
              <a:gd name="connsiteY895" fmla="*/ 793480 h 4855920"/>
              <a:gd name="connsiteX896" fmla="*/ 12192001 w 12192001"/>
              <a:gd name="connsiteY896" fmla="*/ 792468 h 4855920"/>
              <a:gd name="connsiteX897" fmla="*/ 12192001 w 12192001"/>
              <a:gd name="connsiteY897" fmla="*/ 4585840 h 4855920"/>
              <a:gd name="connsiteX898" fmla="*/ 12192001 w 12192001"/>
              <a:gd name="connsiteY898" fmla="*/ 4855920 h 4855920"/>
              <a:gd name="connsiteX899" fmla="*/ 11901699 w 12192001"/>
              <a:gd name="connsiteY899" fmla="*/ 4855920 h 4855920"/>
              <a:gd name="connsiteX900" fmla="*/ 11824155 w 12192001"/>
              <a:gd name="connsiteY900" fmla="*/ 4855920 h 4855920"/>
              <a:gd name="connsiteX901" fmla="*/ 11651212 w 12192001"/>
              <a:gd name="connsiteY901" fmla="*/ 4855920 h 4855920"/>
              <a:gd name="connsiteX902" fmla="*/ 11613860 w 12192001"/>
              <a:gd name="connsiteY902" fmla="*/ 4855920 h 4855920"/>
              <a:gd name="connsiteX903" fmla="*/ 11097036 w 12192001"/>
              <a:gd name="connsiteY903" fmla="*/ 4855920 h 4855920"/>
              <a:gd name="connsiteX904" fmla="*/ 2707929 w 12192001"/>
              <a:gd name="connsiteY904" fmla="*/ 4855920 h 4855920"/>
              <a:gd name="connsiteX905" fmla="*/ 2596544 w 12192001"/>
              <a:gd name="connsiteY905" fmla="*/ 4855920 h 4855920"/>
              <a:gd name="connsiteX906" fmla="*/ 2590011 w 12192001"/>
              <a:gd name="connsiteY906" fmla="*/ 4855920 h 4855920"/>
              <a:gd name="connsiteX907" fmla="*/ 1 w 12192001"/>
              <a:gd name="connsiteY907" fmla="*/ 4855920 h 4855920"/>
              <a:gd name="connsiteX908" fmla="*/ 1 w 12192001"/>
              <a:gd name="connsiteY908" fmla="*/ 4045221 h 4855920"/>
              <a:gd name="connsiteX909" fmla="*/ 0 w 12192001"/>
              <a:gd name="connsiteY909" fmla="*/ 4045220 h 4855920"/>
              <a:gd name="connsiteX910" fmla="*/ 0 w 12192001"/>
              <a:gd name="connsiteY910" fmla="*/ 1149432 h 4855920"/>
              <a:gd name="connsiteX911" fmla="*/ 9012 w 12192001"/>
              <a:gd name="connsiteY911" fmla="*/ 1153470 h 4855920"/>
              <a:gd name="connsiteX912" fmla="*/ 35835 w 12192001"/>
              <a:gd name="connsiteY912" fmla="*/ 1122098 h 4855920"/>
              <a:gd name="connsiteX913" fmla="*/ 104804 w 12192001"/>
              <a:gd name="connsiteY913" fmla="*/ 1116717 h 4855920"/>
              <a:gd name="connsiteX914" fmla="*/ 105754 w 12192001"/>
              <a:gd name="connsiteY914" fmla="*/ 1119893 h 4855920"/>
              <a:gd name="connsiteX915" fmla="*/ 102604 w 12192001"/>
              <a:gd name="connsiteY915" fmla="*/ 1126759 h 4855920"/>
              <a:gd name="connsiteX916" fmla="*/ 109387 w 12192001"/>
              <a:gd name="connsiteY916" fmla="*/ 1132033 h 4855920"/>
              <a:gd name="connsiteX917" fmla="*/ 111692 w 12192001"/>
              <a:gd name="connsiteY917" fmla="*/ 1139735 h 4855920"/>
              <a:gd name="connsiteX918" fmla="*/ 164885 w 12192001"/>
              <a:gd name="connsiteY918" fmla="*/ 1165866 h 4855920"/>
              <a:gd name="connsiteX919" fmla="*/ 120041 w 12192001"/>
              <a:gd name="connsiteY919" fmla="*/ 1140317 h 4855920"/>
              <a:gd name="connsiteX920" fmla="*/ 109387 w 12192001"/>
              <a:gd name="connsiteY920" fmla="*/ 1132033 h 4855920"/>
              <a:gd name="connsiteX921" fmla="*/ 105754 w 12192001"/>
              <a:gd name="connsiteY921" fmla="*/ 1119893 h 4855920"/>
              <a:gd name="connsiteX922" fmla="*/ 107781 w 12192001"/>
              <a:gd name="connsiteY922" fmla="*/ 1115475 h 4855920"/>
              <a:gd name="connsiteX923" fmla="*/ 130774 w 12192001"/>
              <a:gd name="connsiteY923" fmla="*/ 1096741 h 4855920"/>
              <a:gd name="connsiteX924" fmla="*/ 128300 w 12192001"/>
              <a:gd name="connsiteY924" fmla="*/ 1019163 h 4855920"/>
              <a:gd name="connsiteX925" fmla="*/ 167515 w 12192001"/>
              <a:gd name="connsiteY925" fmla="*/ 1073681 h 4855920"/>
              <a:gd name="connsiteX926" fmla="*/ 174149 w 12192001"/>
              <a:gd name="connsiteY926" fmla="*/ 1082329 h 4855920"/>
              <a:gd name="connsiteX927" fmla="*/ 173937 w 12192001"/>
              <a:gd name="connsiteY927" fmla="*/ 1082608 h 4855920"/>
              <a:gd name="connsiteX928" fmla="*/ 177859 w 12192001"/>
              <a:gd name="connsiteY928" fmla="*/ 1087166 h 4855920"/>
              <a:gd name="connsiteX929" fmla="*/ 183210 w 12192001"/>
              <a:gd name="connsiteY929" fmla="*/ 1094142 h 4855920"/>
              <a:gd name="connsiteX930" fmla="*/ 182860 w 12192001"/>
              <a:gd name="connsiteY930" fmla="*/ 1092976 h 4855920"/>
              <a:gd name="connsiteX931" fmla="*/ 177859 w 12192001"/>
              <a:gd name="connsiteY931" fmla="*/ 1087166 h 4855920"/>
              <a:gd name="connsiteX932" fmla="*/ 174149 w 12192001"/>
              <a:gd name="connsiteY932" fmla="*/ 1082329 h 4855920"/>
              <a:gd name="connsiteX933" fmla="*/ 208647 w 12192001"/>
              <a:gd name="connsiteY933" fmla="*/ 1036823 h 4855920"/>
              <a:gd name="connsiteX934" fmla="*/ 260414 w 12192001"/>
              <a:gd name="connsiteY934" fmla="*/ 1025599 h 4855920"/>
              <a:gd name="connsiteX935" fmla="*/ 263187 w 12192001"/>
              <a:gd name="connsiteY935" fmla="*/ 1045725 h 4855920"/>
              <a:gd name="connsiteX936" fmla="*/ 269022 w 12192001"/>
              <a:gd name="connsiteY936" fmla="*/ 1028518 h 4855920"/>
              <a:gd name="connsiteX937" fmla="*/ 270088 w 12192001"/>
              <a:gd name="connsiteY937" fmla="*/ 1023322 h 4855920"/>
              <a:gd name="connsiteX938" fmla="*/ 276659 w 12192001"/>
              <a:gd name="connsiteY938" fmla="*/ 1026708 h 4855920"/>
              <a:gd name="connsiteX939" fmla="*/ 395601 w 12192001"/>
              <a:gd name="connsiteY939" fmla="*/ 994707 h 4855920"/>
              <a:gd name="connsiteX940" fmla="*/ 382804 w 12192001"/>
              <a:gd name="connsiteY940" fmla="*/ 968786 h 4855920"/>
              <a:gd name="connsiteX941" fmla="*/ 378540 w 12192001"/>
              <a:gd name="connsiteY941" fmla="*/ 960146 h 4855920"/>
              <a:gd name="connsiteX942" fmla="*/ 432280 w 12192001"/>
              <a:gd name="connsiteY942" fmla="*/ 941501 h 4855920"/>
              <a:gd name="connsiteX943" fmla="*/ 455669 w 12192001"/>
              <a:gd name="connsiteY943" fmla="*/ 1043862 h 4855920"/>
              <a:gd name="connsiteX944" fmla="*/ 528013 w 12192001"/>
              <a:gd name="connsiteY944" fmla="*/ 943689 h 4855920"/>
              <a:gd name="connsiteX945" fmla="*/ 545741 w 12192001"/>
              <a:gd name="connsiteY945" fmla="*/ 986874 h 4855920"/>
              <a:gd name="connsiteX946" fmla="*/ 547729 w 12192001"/>
              <a:gd name="connsiteY946" fmla="*/ 987656 h 4855920"/>
              <a:gd name="connsiteX947" fmla="*/ 548320 w 12192001"/>
              <a:gd name="connsiteY947" fmla="*/ 990746 h 4855920"/>
              <a:gd name="connsiteX948" fmla="*/ 567960 w 12192001"/>
              <a:gd name="connsiteY948" fmla="*/ 995608 h 4855920"/>
              <a:gd name="connsiteX949" fmla="*/ 547729 w 12192001"/>
              <a:gd name="connsiteY949" fmla="*/ 987656 h 4855920"/>
              <a:gd name="connsiteX950" fmla="*/ 546482 w 12192001"/>
              <a:gd name="connsiteY950" fmla="*/ 981131 h 4855920"/>
              <a:gd name="connsiteX951" fmla="*/ 628930 w 12192001"/>
              <a:gd name="connsiteY951" fmla="*/ 872403 h 4855920"/>
              <a:gd name="connsiteX952" fmla="*/ 633194 w 12192001"/>
              <a:gd name="connsiteY952" fmla="*/ 605257 h 4855920"/>
              <a:gd name="connsiteX953" fmla="*/ 726717 w 12192001"/>
              <a:gd name="connsiteY953" fmla="*/ 301230 h 4855920"/>
              <a:gd name="connsiteX954" fmla="*/ 721326 w 12192001"/>
              <a:gd name="connsiteY954" fmla="*/ 232260 h 4855920"/>
              <a:gd name="connsiteX955" fmla="*/ 821946 w 12192001"/>
              <a:gd name="connsiteY955" fmla="*/ 218418 h 4855920"/>
              <a:gd name="connsiteX956" fmla="*/ 901246 w 12192001"/>
              <a:gd name="connsiteY956" fmla="*/ 195403 h 4855920"/>
              <a:gd name="connsiteX957" fmla="*/ 905756 w 12192001"/>
              <a:gd name="connsiteY957" fmla="*/ 196355 h 4855920"/>
              <a:gd name="connsiteX958" fmla="*/ 893019 w 12192001"/>
              <a:gd name="connsiteY958" fmla="*/ 227776 h 4855920"/>
              <a:gd name="connsiteX959" fmla="*/ 798457 w 12192001"/>
              <a:gd name="connsiteY959" fmla="*/ 315974 h 4855920"/>
              <a:gd name="connsiteX960" fmla="*/ 694468 w 12192001"/>
              <a:gd name="connsiteY960" fmla="*/ 424589 h 4855920"/>
              <a:gd name="connsiteX961" fmla="*/ 895405 w 12192001"/>
              <a:gd name="connsiteY961" fmla="*/ 454367 h 4855920"/>
              <a:gd name="connsiteX962" fmla="*/ 847002 w 12192001"/>
              <a:gd name="connsiteY962" fmla="*/ 370809 h 4855920"/>
              <a:gd name="connsiteX963" fmla="*/ 904542 w 12192001"/>
              <a:gd name="connsiteY963" fmla="*/ 388974 h 4855920"/>
              <a:gd name="connsiteX964" fmla="*/ 925094 w 12192001"/>
              <a:gd name="connsiteY964" fmla="*/ 400149 h 4855920"/>
              <a:gd name="connsiteX965" fmla="*/ 928782 w 12192001"/>
              <a:gd name="connsiteY965" fmla="*/ 406296 h 4855920"/>
              <a:gd name="connsiteX966" fmla="*/ 929123 w 12192001"/>
              <a:gd name="connsiteY966" fmla="*/ 426986 h 4855920"/>
              <a:gd name="connsiteX967" fmla="*/ 915383 w 12192001"/>
              <a:gd name="connsiteY967" fmla="*/ 480327 h 4855920"/>
              <a:gd name="connsiteX968" fmla="*/ 964381 w 12192001"/>
              <a:gd name="connsiteY968" fmla="*/ 448987 h 4855920"/>
              <a:gd name="connsiteX969" fmla="*/ 934343 w 12192001"/>
              <a:gd name="connsiteY969" fmla="*/ 415565 h 4855920"/>
              <a:gd name="connsiteX970" fmla="*/ 928782 w 12192001"/>
              <a:gd name="connsiteY970" fmla="*/ 406296 h 4855920"/>
              <a:gd name="connsiteX971" fmla="*/ 928713 w 12192001"/>
              <a:gd name="connsiteY971" fmla="*/ 402117 h 4855920"/>
              <a:gd name="connsiteX972" fmla="*/ 925094 w 12192001"/>
              <a:gd name="connsiteY972" fmla="*/ 400149 h 4855920"/>
              <a:gd name="connsiteX973" fmla="*/ 914809 w 12192001"/>
              <a:gd name="connsiteY973" fmla="*/ 383008 h 4855920"/>
              <a:gd name="connsiteX974" fmla="*/ 944851 w 12192001"/>
              <a:gd name="connsiteY974" fmla="*/ 336840 h 4855920"/>
              <a:gd name="connsiteX975" fmla="*/ 984806 w 12192001"/>
              <a:gd name="connsiteY975" fmla="*/ 388762 h 4855920"/>
              <a:gd name="connsiteX976" fmla="*/ 985627 w 12192001"/>
              <a:gd name="connsiteY976" fmla="*/ 420816 h 4855920"/>
              <a:gd name="connsiteX977" fmla="*/ 989683 w 12192001"/>
              <a:gd name="connsiteY977" fmla="*/ 434150 h 4855920"/>
              <a:gd name="connsiteX978" fmla="*/ 987423 w 12192001"/>
              <a:gd name="connsiteY978" fmla="*/ 437617 h 4855920"/>
              <a:gd name="connsiteX979" fmla="*/ 991212 w 12192001"/>
              <a:gd name="connsiteY979" fmla="*/ 436745 h 4855920"/>
              <a:gd name="connsiteX980" fmla="*/ 1001489 w 12192001"/>
              <a:gd name="connsiteY980" fmla="*/ 442987 h 4855920"/>
              <a:gd name="connsiteX981" fmla="*/ 1021835 w 12192001"/>
              <a:gd name="connsiteY981" fmla="*/ 449289 h 4855920"/>
              <a:gd name="connsiteX982" fmla="*/ 1015868 w 12192001"/>
              <a:gd name="connsiteY982" fmla="*/ 431074 h 4855920"/>
              <a:gd name="connsiteX983" fmla="*/ 991212 w 12192001"/>
              <a:gd name="connsiteY983" fmla="*/ 436745 h 4855920"/>
              <a:gd name="connsiteX984" fmla="*/ 990304 w 12192001"/>
              <a:gd name="connsiteY984" fmla="*/ 436193 h 4855920"/>
              <a:gd name="connsiteX985" fmla="*/ 989683 w 12192001"/>
              <a:gd name="connsiteY985" fmla="*/ 434150 h 4855920"/>
              <a:gd name="connsiteX986" fmla="*/ 1013631 w 12192001"/>
              <a:gd name="connsiteY986" fmla="*/ 397399 h 4855920"/>
              <a:gd name="connsiteX987" fmla="*/ 1209086 w 12192001"/>
              <a:gd name="connsiteY987" fmla="*/ 349716 h 4855920"/>
              <a:gd name="connsiteX988" fmla="*/ 1223951 w 12192001"/>
              <a:gd name="connsiteY988" fmla="*/ 337197 h 4855920"/>
              <a:gd name="connsiteX989" fmla="*/ 1224093 w 12192001"/>
              <a:gd name="connsiteY989" fmla="*/ 337271 h 4855920"/>
              <a:gd name="connsiteX990" fmla="*/ 1224184 w 12192001"/>
              <a:gd name="connsiteY990" fmla="*/ 337000 h 4855920"/>
              <a:gd name="connsiteX991" fmla="*/ 1223951 w 12192001"/>
              <a:gd name="connsiteY991" fmla="*/ 337197 h 4855920"/>
              <a:gd name="connsiteX992" fmla="*/ 1214921 w 12192001"/>
              <a:gd name="connsiteY992" fmla="*/ 332509 h 4855920"/>
              <a:gd name="connsiteX993" fmla="*/ 1031491 w 12192001"/>
              <a:gd name="connsiteY993" fmla="*/ 251113 h 4855920"/>
              <a:gd name="connsiteX994" fmla="*/ 1069419 w 12192001"/>
              <a:gd name="connsiteY994" fmla="*/ 139280 h 4855920"/>
              <a:gd name="connsiteX995" fmla="*/ 1092425 w 12192001"/>
              <a:gd name="connsiteY995" fmla="*/ 169114 h 4855920"/>
              <a:gd name="connsiteX996" fmla="*/ 1102800 w 12192001"/>
              <a:gd name="connsiteY996" fmla="*/ 182181 h 4855920"/>
              <a:gd name="connsiteX997" fmla="*/ 1093699 w 12192001"/>
              <a:gd name="connsiteY997" fmla="*/ 208212 h 4855920"/>
              <a:gd name="connsiteX998" fmla="*/ 1068966 w 12192001"/>
              <a:gd name="connsiteY998" fmla="*/ 225453 h 4855920"/>
              <a:gd name="connsiteX999" fmla="*/ 1183725 w 12192001"/>
              <a:gd name="connsiteY999" fmla="*/ 254787 h 4855920"/>
              <a:gd name="connsiteX1000" fmla="*/ 1359605 w 12192001"/>
              <a:gd name="connsiteY1000" fmla="*/ 132173 h 4855920"/>
              <a:gd name="connsiteX1001" fmla="*/ 1358279 w 12192001"/>
              <a:gd name="connsiteY1001" fmla="*/ 188231 h 4855920"/>
              <a:gd name="connsiteX1002" fmla="*/ 1358526 w 12192001"/>
              <a:gd name="connsiteY1002" fmla="*/ 190962 h 4855920"/>
              <a:gd name="connsiteX1003" fmla="*/ 1344862 w 12192001"/>
              <a:gd name="connsiteY1003" fmla="*/ 203913 h 4855920"/>
              <a:gd name="connsiteX1004" fmla="*/ 1361631 w 12192001"/>
              <a:gd name="connsiteY1004" fmla="*/ 225190 h 4855920"/>
              <a:gd name="connsiteX1005" fmla="*/ 1358526 w 12192001"/>
              <a:gd name="connsiteY1005" fmla="*/ 190962 h 4855920"/>
              <a:gd name="connsiteX1006" fmla="*/ 1379101 w 12192001"/>
              <a:gd name="connsiteY1006" fmla="*/ 171459 h 4855920"/>
              <a:gd name="connsiteX1007" fmla="*/ 1457006 w 12192001"/>
              <a:gd name="connsiteY1007" fmla="*/ 184392 h 4855920"/>
              <a:gd name="connsiteX1008" fmla="*/ 1641038 w 12192001"/>
              <a:gd name="connsiteY1008" fmla="*/ 150880 h 4855920"/>
              <a:gd name="connsiteX1009" fmla="*/ 1644401 w 12192001"/>
              <a:gd name="connsiteY1009" fmla="*/ 56096 h 4855920"/>
              <a:gd name="connsiteX1010" fmla="*/ 1718613 w 12192001"/>
              <a:gd name="connsiteY1010" fmla="*/ 148417 h 4855920"/>
              <a:gd name="connsiteX1011" fmla="*/ 1848409 w 12192001"/>
              <a:gd name="connsiteY1011" fmla="*/ 48545 h 4855920"/>
              <a:gd name="connsiteX1012" fmla="*/ 1877286 w 12192001"/>
              <a:gd name="connsiteY1012" fmla="*/ 19969 h 4855920"/>
              <a:gd name="connsiteX1013" fmla="*/ 1903245 w 12192001"/>
              <a:gd name="connsiteY1013" fmla="*/ 0 h 485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</a:cxnLst>
            <a:rect l="l" t="t" r="r" b="b"/>
            <a:pathLst>
              <a:path w="12192001" h="4855920">
                <a:moveTo>
                  <a:pt x="8478764" y="2360618"/>
                </a:moveTo>
                <a:cubicBezTo>
                  <a:pt x="8478129" y="2389344"/>
                  <a:pt x="8475444" y="2380661"/>
                  <a:pt x="8495487" y="2383981"/>
                </a:cubicBezTo>
                <a:cubicBezTo>
                  <a:pt x="8496124" y="2355255"/>
                  <a:pt x="8498807" y="2363939"/>
                  <a:pt x="8478764" y="2360618"/>
                </a:cubicBezTo>
                <a:close/>
                <a:moveTo>
                  <a:pt x="6442320" y="2334718"/>
                </a:moveTo>
                <a:cubicBezTo>
                  <a:pt x="6448973" y="2348202"/>
                  <a:pt x="6455713" y="2344871"/>
                  <a:pt x="6457419" y="2339840"/>
                </a:cubicBezTo>
                <a:cubicBezTo>
                  <a:pt x="6457419" y="2339840"/>
                  <a:pt x="6447351" y="2336425"/>
                  <a:pt x="6442320" y="2334718"/>
                </a:cubicBezTo>
                <a:close/>
                <a:moveTo>
                  <a:pt x="8515104" y="2308982"/>
                </a:moveTo>
                <a:cubicBezTo>
                  <a:pt x="8512934" y="2309652"/>
                  <a:pt x="8507093" y="2313833"/>
                  <a:pt x="8494072" y="2317856"/>
                </a:cubicBezTo>
                <a:lnTo>
                  <a:pt x="8476703" y="2323695"/>
                </a:lnTo>
                <a:lnTo>
                  <a:pt x="8470441" y="2322636"/>
                </a:lnTo>
                <a:cubicBezTo>
                  <a:pt x="8462394" y="2321110"/>
                  <a:pt x="8451662" y="2319078"/>
                  <a:pt x="8436631" y="2316589"/>
                </a:cubicBezTo>
                <a:cubicBezTo>
                  <a:pt x="8436160" y="2338132"/>
                  <a:pt x="8429649" y="2340142"/>
                  <a:pt x="8455716" y="2330749"/>
                </a:cubicBezTo>
                <a:lnTo>
                  <a:pt x="8476703" y="2323695"/>
                </a:lnTo>
                <a:lnTo>
                  <a:pt x="8488156" y="2325630"/>
                </a:lnTo>
                <a:cubicBezTo>
                  <a:pt x="8496756" y="2326540"/>
                  <a:pt x="8501097" y="2325198"/>
                  <a:pt x="8514114" y="2321176"/>
                </a:cubicBezTo>
                <a:cubicBezTo>
                  <a:pt x="8515774" y="2311155"/>
                  <a:pt x="8517274" y="2308313"/>
                  <a:pt x="8515104" y="2308982"/>
                </a:cubicBezTo>
                <a:close/>
                <a:moveTo>
                  <a:pt x="8566190" y="2305084"/>
                </a:moveTo>
                <a:cubicBezTo>
                  <a:pt x="8545519" y="2330487"/>
                  <a:pt x="8542837" y="2321803"/>
                  <a:pt x="8568243" y="2342483"/>
                </a:cubicBezTo>
                <a:cubicBezTo>
                  <a:pt x="8574233" y="2331118"/>
                  <a:pt x="8571554" y="2322443"/>
                  <a:pt x="8566190" y="2305084"/>
                </a:cubicBezTo>
                <a:close/>
                <a:moveTo>
                  <a:pt x="3747098" y="2284845"/>
                </a:moveTo>
                <a:lnTo>
                  <a:pt x="3744968" y="2287796"/>
                </a:lnTo>
                <a:lnTo>
                  <a:pt x="3735581" y="2290536"/>
                </a:lnTo>
                <a:cubicBezTo>
                  <a:pt x="3738423" y="2296295"/>
                  <a:pt x="3737693" y="2298444"/>
                  <a:pt x="3738059" y="2297368"/>
                </a:cubicBezTo>
                <a:lnTo>
                  <a:pt x="3744968" y="2287796"/>
                </a:lnTo>
                <a:lnTo>
                  <a:pt x="3748887" y="2286653"/>
                </a:lnTo>
                <a:cubicBezTo>
                  <a:pt x="3751403" y="2286306"/>
                  <a:pt x="3751403" y="2286306"/>
                  <a:pt x="3747098" y="2284845"/>
                </a:cubicBezTo>
                <a:close/>
                <a:moveTo>
                  <a:pt x="6477471" y="2282787"/>
                </a:moveTo>
                <a:cubicBezTo>
                  <a:pt x="6476628" y="2283202"/>
                  <a:pt x="6476200" y="2284460"/>
                  <a:pt x="6476200" y="2284460"/>
                </a:cubicBezTo>
                <a:cubicBezTo>
                  <a:pt x="6476200" y="2284460"/>
                  <a:pt x="6474492" y="2289497"/>
                  <a:pt x="6481238" y="2286169"/>
                </a:cubicBezTo>
                <a:cubicBezTo>
                  <a:pt x="6479573" y="2282799"/>
                  <a:pt x="6478314" y="2282371"/>
                  <a:pt x="6477471" y="2282787"/>
                </a:cubicBezTo>
                <a:close/>
                <a:moveTo>
                  <a:pt x="4546879" y="2270713"/>
                </a:moveTo>
                <a:cubicBezTo>
                  <a:pt x="4545803" y="2270349"/>
                  <a:pt x="4542922" y="2271771"/>
                  <a:pt x="4537158" y="2274615"/>
                </a:cubicBezTo>
                <a:cubicBezTo>
                  <a:pt x="4542850" y="2286132"/>
                  <a:pt x="4537158" y="2274615"/>
                  <a:pt x="4545766" y="2277534"/>
                </a:cubicBezTo>
                <a:cubicBezTo>
                  <a:pt x="4547226" y="2273231"/>
                  <a:pt x="4547956" y="2271079"/>
                  <a:pt x="4546879" y="2270713"/>
                </a:cubicBezTo>
                <a:close/>
                <a:moveTo>
                  <a:pt x="2690349" y="2204638"/>
                </a:moveTo>
                <a:cubicBezTo>
                  <a:pt x="2693112" y="2224760"/>
                  <a:pt x="2698803" y="2236279"/>
                  <a:pt x="2695885" y="2244886"/>
                </a:cubicBezTo>
                <a:cubicBezTo>
                  <a:pt x="2713238" y="2221988"/>
                  <a:pt x="2718925" y="2233515"/>
                  <a:pt x="2690349" y="2204638"/>
                </a:cubicBezTo>
                <a:close/>
                <a:moveTo>
                  <a:pt x="4824882" y="2189933"/>
                </a:moveTo>
                <a:cubicBezTo>
                  <a:pt x="4813356" y="2195621"/>
                  <a:pt x="4816275" y="2187014"/>
                  <a:pt x="4821963" y="2198541"/>
                </a:cubicBezTo>
                <a:cubicBezTo>
                  <a:pt x="4824882" y="2189933"/>
                  <a:pt x="4824882" y="2189933"/>
                  <a:pt x="4824882" y="2189933"/>
                </a:cubicBezTo>
                <a:close/>
                <a:moveTo>
                  <a:pt x="8277528" y="2152006"/>
                </a:moveTo>
                <a:cubicBezTo>
                  <a:pt x="8277787" y="2151219"/>
                  <a:pt x="8277096" y="2151508"/>
                  <a:pt x="8275882" y="2152626"/>
                </a:cubicBezTo>
                <a:lnTo>
                  <a:pt x="8272072" y="2158149"/>
                </a:lnTo>
                <a:lnTo>
                  <a:pt x="8267791" y="2159137"/>
                </a:lnTo>
                <a:lnTo>
                  <a:pt x="8269003" y="2162599"/>
                </a:lnTo>
                <a:lnTo>
                  <a:pt x="8265724" y="2167352"/>
                </a:lnTo>
                <a:cubicBezTo>
                  <a:pt x="8259312" y="2181219"/>
                  <a:pt x="8258166" y="2200589"/>
                  <a:pt x="8289567" y="2209902"/>
                </a:cubicBezTo>
                <a:cubicBezTo>
                  <a:pt x="8300934" y="2215902"/>
                  <a:pt x="8315611" y="2201854"/>
                  <a:pt x="8324285" y="2199174"/>
                </a:cubicBezTo>
                <a:cubicBezTo>
                  <a:pt x="8288860" y="2176844"/>
                  <a:pt x="8273989" y="2167178"/>
                  <a:pt x="8269059" y="2162758"/>
                </a:cubicBezTo>
                <a:lnTo>
                  <a:pt x="8269003" y="2162599"/>
                </a:lnTo>
                <a:lnTo>
                  <a:pt x="8272072" y="2158149"/>
                </a:lnTo>
                <a:lnTo>
                  <a:pt x="8273475" y="2157826"/>
                </a:lnTo>
                <a:cubicBezTo>
                  <a:pt x="8276060" y="2154651"/>
                  <a:pt x="8277269" y="2152791"/>
                  <a:pt x="8277528" y="2152006"/>
                </a:cubicBezTo>
                <a:close/>
                <a:moveTo>
                  <a:pt x="4431607" y="2133295"/>
                </a:moveTo>
                <a:cubicBezTo>
                  <a:pt x="4411482" y="2136067"/>
                  <a:pt x="4414402" y="2127459"/>
                  <a:pt x="4414254" y="2156192"/>
                </a:cubicBezTo>
                <a:cubicBezTo>
                  <a:pt x="4434378" y="2153420"/>
                  <a:pt x="4431459" y="2162027"/>
                  <a:pt x="4431607" y="2133295"/>
                </a:cubicBezTo>
                <a:close/>
                <a:moveTo>
                  <a:pt x="8378268" y="2096926"/>
                </a:moveTo>
                <a:cubicBezTo>
                  <a:pt x="8393297" y="2099409"/>
                  <a:pt x="8386577" y="2135357"/>
                  <a:pt x="8405645" y="2137932"/>
                </a:cubicBezTo>
                <a:lnTo>
                  <a:pt x="8426511" y="2130116"/>
                </a:lnTo>
                <a:lnTo>
                  <a:pt x="8443116" y="2152953"/>
                </a:lnTo>
                <a:lnTo>
                  <a:pt x="8443222" y="2153855"/>
                </a:lnTo>
                <a:lnTo>
                  <a:pt x="8442621" y="2159045"/>
                </a:lnTo>
                <a:cubicBezTo>
                  <a:pt x="8436448" y="2162140"/>
                  <a:pt x="8417076" y="2160994"/>
                  <a:pt x="8370998" y="2165724"/>
                </a:cubicBezTo>
                <a:cubicBezTo>
                  <a:pt x="8361056" y="2225844"/>
                  <a:pt x="8367050" y="2214489"/>
                  <a:pt x="8361056" y="2225844"/>
                </a:cubicBezTo>
                <a:cubicBezTo>
                  <a:pt x="8370370" y="2194448"/>
                  <a:pt x="8405863" y="2278561"/>
                  <a:pt x="8438537" y="2230432"/>
                </a:cubicBezTo>
                <a:lnTo>
                  <a:pt x="8447674" y="2242730"/>
                </a:lnTo>
                <a:lnTo>
                  <a:pt x="8443902" y="2247791"/>
                </a:lnTo>
                <a:lnTo>
                  <a:pt x="8446581" y="2256466"/>
                </a:lnTo>
                <a:cubicBezTo>
                  <a:pt x="8451077" y="2247948"/>
                  <a:pt x="8453709" y="2250700"/>
                  <a:pt x="8447691" y="2242755"/>
                </a:cubicBezTo>
                <a:lnTo>
                  <a:pt x="8447674" y="2242730"/>
                </a:lnTo>
                <a:lnTo>
                  <a:pt x="8462174" y="2223275"/>
                </a:lnTo>
                <a:cubicBezTo>
                  <a:pt x="8464952" y="2207264"/>
                  <a:pt x="8452450" y="2191812"/>
                  <a:pt x="8445877" y="2176313"/>
                </a:cubicBezTo>
                <a:lnTo>
                  <a:pt x="8443222" y="2153855"/>
                </a:lnTo>
                <a:lnTo>
                  <a:pt x="8443674" y="2149954"/>
                </a:lnTo>
                <a:cubicBezTo>
                  <a:pt x="8441853" y="2145020"/>
                  <a:pt x="8438421" y="2137760"/>
                  <a:pt x="8435068" y="2126910"/>
                </a:cubicBezTo>
                <a:lnTo>
                  <a:pt x="8426511" y="2130116"/>
                </a:lnTo>
                <a:lnTo>
                  <a:pt x="8414182" y="2113161"/>
                </a:lnTo>
                <a:cubicBezTo>
                  <a:pt x="8401817" y="2103908"/>
                  <a:pt x="8388287" y="2098581"/>
                  <a:pt x="8378268" y="2096926"/>
                </a:cubicBezTo>
                <a:close/>
                <a:moveTo>
                  <a:pt x="9783504" y="2090566"/>
                </a:moveTo>
                <a:cubicBezTo>
                  <a:pt x="9786187" y="2099251"/>
                  <a:pt x="9786187" y="2099251"/>
                  <a:pt x="9788869" y="2107926"/>
                </a:cubicBezTo>
                <a:cubicBezTo>
                  <a:pt x="9791552" y="2116610"/>
                  <a:pt x="9817585" y="2108566"/>
                  <a:pt x="9783504" y="2090566"/>
                </a:cubicBezTo>
                <a:close/>
                <a:moveTo>
                  <a:pt x="8319899" y="2088811"/>
                </a:moveTo>
                <a:cubicBezTo>
                  <a:pt x="8318816" y="2089145"/>
                  <a:pt x="8319487" y="2091317"/>
                  <a:pt x="8320828" y="2095658"/>
                </a:cubicBezTo>
                <a:cubicBezTo>
                  <a:pt x="8329503" y="2092978"/>
                  <a:pt x="8323509" y="2104333"/>
                  <a:pt x="8329503" y="2092978"/>
                </a:cubicBezTo>
                <a:cubicBezTo>
                  <a:pt x="8323823" y="2089976"/>
                  <a:pt x="8320983" y="2088476"/>
                  <a:pt x="8319899" y="2088811"/>
                </a:cubicBezTo>
                <a:close/>
                <a:moveTo>
                  <a:pt x="4396689" y="2080687"/>
                </a:moveTo>
                <a:cubicBezTo>
                  <a:pt x="4394539" y="2079958"/>
                  <a:pt x="4395962" y="2082839"/>
                  <a:pt x="4397348" y="2092903"/>
                </a:cubicBezTo>
                <a:cubicBezTo>
                  <a:pt x="4410250" y="2097278"/>
                  <a:pt x="4414552" y="2098737"/>
                  <a:pt x="4423174" y="2098064"/>
                </a:cubicBezTo>
                <a:lnTo>
                  <a:pt x="4434676" y="2096441"/>
                </a:lnTo>
                <a:lnTo>
                  <a:pt x="4455462" y="2104064"/>
                </a:lnTo>
                <a:cubicBezTo>
                  <a:pt x="4481264" y="2114166"/>
                  <a:pt x="4474808" y="2111978"/>
                  <a:pt x="4474927" y="2090431"/>
                </a:cubicBezTo>
                <a:cubicBezTo>
                  <a:pt x="4459833" y="2092508"/>
                  <a:pt x="4449051" y="2094248"/>
                  <a:pt x="4440964" y="2095553"/>
                </a:cubicBezTo>
                <a:lnTo>
                  <a:pt x="4434676" y="2096441"/>
                </a:lnTo>
                <a:lnTo>
                  <a:pt x="4417472" y="2090129"/>
                </a:lnTo>
                <a:cubicBezTo>
                  <a:pt x="4404566" y="2085753"/>
                  <a:pt x="4398842" y="2081414"/>
                  <a:pt x="4396689" y="2080687"/>
                </a:cubicBezTo>
                <a:close/>
                <a:moveTo>
                  <a:pt x="4345729" y="2075396"/>
                </a:moveTo>
                <a:cubicBezTo>
                  <a:pt x="4339893" y="2092602"/>
                  <a:pt x="4336978" y="2101201"/>
                  <a:pt x="4342657" y="2112725"/>
                </a:cubicBezTo>
                <a:cubicBezTo>
                  <a:pt x="4368617" y="2092746"/>
                  <a:pt x="4365699" y="2101353"/>
                  <a:pt x="4345729" y="2075396"/>
                </a:cubicBezTo>
                <a:close/>
                <a:moveTo>
                  <a:pt x="7942096" y="2070060"/>
                </a:moveTo>
                <a:cubicBezTo>
                  <a:pt x="7927421" y="2084108"/>
                  <a:pt x="7927421" y="2084108"/>
                  <a:pt x="7938784" y="2090099"/>
                </a:cubicBezTo>
                <a:cubicBezTo>
                  <a:pt x="7953463" y="2076060"/>
                  <a:pt x="7956144" y="2084736"/>
                  <a:pt x="7942096" y="2070060"/>
                </a:cubicBezTo>
                <a:close/>
                <a:moveTo>
                  <a:pt x="8977287" y="2035429"/>
                </a:moveTo>
                <a:cubicBezTo>
                  <a:pt x="8968612" y="2038109"/>
                  <a:pt x="8968612" y="2038109"/>
                  <a:pt x="8979970" y="2044112"/>
                </a:cubicBezTo>
                <a:cubicBezTo>
                  <a:pt x="8985971" y="2032745"/>
                  <a:pt x="8988654" y="2041429"/>
                  <a:pt x="8977287" y="2035429"/>
                </a:cubicBezTo>
                <a:close/>
                <a:moveTo>
                  <a:pt x="8015530" y="2032218"/>
                </a:moveTo>
                <a:cubicBezTo>
                  <a:pt x="8008673" y="2031663"/>
                  <a:pt x="8011694" y="2041427"/>
                  <a:pt x="8010263" y="2106045"/>
                </a:cubicBezTo>
                <a:cubicBezTo>
                  <a:pt x="8038989" y="2106682"/>
                  <a:pt x="8032986" y="2118040"/>
                  <a:pt x="8026208" y="2034566"/>
                </a:cubicBezTo>
                <a:cubicBezTo>
                  <a:pt x="8021199" y="2033735"/>
                  <a:pt x="8017816" y="2032404"/>
                  <a:pt x="8015530" y="2032218"/>
                </a:cubicBezTo>
                <a:close/>
                <a:moveTo>
                  <a:pt x="10444979" y="2031173"/>
                </a:moveTo>
                <a:cubicBezTo>
                  <a:pt x="10444979" y="2031173"/>
                  <a:pt x="10445649" y="2033341"/>
                  <a:pt x="10442648" y="2039021"/>
                </a:cubicBezTo>
                <a:cubicBezTo>
                  <a:pt x="10445332" y="2047705"/>
                  <a:pt x="10445332" y="2047705"/>
                  <a:pt x="10451332" y="2036337"/>
                </a:cubicBezTo>
                <a:cubicBezTo>
                  <a:pt x="10445649" y="2033341"/>
                  <a:pt x="10444979" y="2031173"/>
                  <a:pt x="10444979" y="2031173"/>
                </a:cubicBezTo>
                <a:close/>
                <a:moveTo>
                  <a:pt x="8502481" y="2026302"/>
                </a:moveTo>
                <a:cubicBezTo>
                  <a:pt x="8502657" y="2026395"/>
                  <a:pt x="8501908" y="2027815"/>
                  <a:pt x="8500407" y="2030655"/>
                </a:cubicBezTo>
                <a:lnTo>
                  <a:pt x="8499281" y="2029605"/>
                </a:lnTo>
                <a:close/>
                <a:moveTo>
                  <a:pt x="8296016" y="2015373"/>
                </a:moveTo>
                <a:cubicBezTo>
                  <a:pt x="8297476" y="2014327"/>
                  <a:pt x="8298186" y="2014701"/>
                  <a:pt x="8296689" y="2017540"/>
                </a:cubicBezTo>
                <a:lnTo>
                  <a:pt x="8295346" y="2016196"/>
                </a:lnTo>
                <a:close/>
                <a:moveTo>
                  <a:pt x="9917641" y="2001583"/>
                </a:moveTo>
                <a:cubicBezTo>
                  <a:pt x="9913302" y="2002923"/>
                  <a:pt x="9910422" y="2003220"/>
                  <a:pt x="9908658" y="2003763"/>
                </a:cubicBezTo>
                <a:cubicBezTo>
                  <a:pt x="9903371" y="2005396"/>
                  <a:pt x="9908135" y="2009270"/>
                  <a:pt x="9913690" y="2050338"/>
                </a:cubicBezTo>
                <a:cubicBezTo>
                  <a:pt x="9942417" y="2050976"/>
                  <a:pt x="9936413" y="2062335"/>
                  <a:pt x="9917641" y="2001583"/>
                </a:cubicBezTo>
                <a:close/>
                <a:moveTo>
                  <a:pt x="7997023" y="1990101"/>
                </a:moveTo>
                <a:cubicBezTo>
                  <a:pt x="7991262" y="1990692"/>
                  <a:pt x="7981082" y="1996213"/>
                  <a:pt x="7960722" y="2007257"/>
                </a:cubicBezTo>
                <a:cubicBezTo>
                  <a:pt x="7966085" y="2024615"/>
                  <a:pt x="7957410" y="2027296"/>
                  <a:pt x="8006806" y="2002529"/>
                </a:cubicBezTo>
                <a:cubicBezTo>
                  <a:pt x="8004124" y="1993850"/>
                  <a:pt x="8002783" y="1989510"/>
                  <a:pt x="7997023" y="1990101"/>
                </a:cubicBezTo>
                <a:close/>
                <a:moveTo>
                  <a:pt x="7314090" y="1980060"/>
                </a:moveTo>
                <a:cubicBezTo>
                  <a:pt x="7312669" y="1979310"/>
                  <a:pt x="7310498" y="1979981"/>
                  <a:pt x="7306155" y="1981323"/>
                </a:cubicBezTo>
                <a:cubicBezTo>
                  <a:pt x="7308839" y="1990007"/>
                  <a:pt x="7308839" y="1990007"/>
                  <a:pt x="7317524" y="1987323"/>
                </a:cubicBezTo>
                <a:cubicBezTo>
                  <a:pt x="7316182" y="1982981"/>
                  <a:pt x="7315512" y="1980810"/>
                  <a:pt x="7314090" y="1980060"/>
                </a:cubicBezTo>
                <a:close/>
                <a:moveTo>
                  <a:pt x="9843715" y="1966184"/>
                </a:moveTo>
                <a:cubicBezTo>
                  <a:pt x="9835116" y="1965275"/>
                  <a:pt x="9823437" y="1973639"/>
                  <a:pt x="9808761" y="1987681"/>
                </a:cubicBezTo>
                <a:cubicBezTo>
                  <a:pt x="9828803" y="1991002"/>
                  <a:pt x="9848843" y="1994312"/>
                  <a:pt x="9860202" y="2000315"/>
                </a:cubicBezTo>
                <a:cubicBezTo>
                  <a:pt x="9857837" y="1977273"/>
                  <a:pt x="9852315" y="1967092"/>
                  <a:pt x="9843715" y="1966184"/>
                </a:cubicBezTo>
                <a:close/>
                <a:moveTo>
                  <a:pt x="10321529" y="1958951"/>
                </a:moveTo>
                <a:cubicBezTo>
                  <a:pt x="10319726" y="1959490"/>
                  <a:pt x="10317579" y="1961192"/>
                  <a:pt x="10314996" y="1964368"/>
                </a:cubicBezTo>
                <a:lnTo>
                  <a:pt x="10327619" y="1966121"/>
                </a:lnTo>
                <a:lnTo>
                  <a:pt x="10330872" y="1977292"/>
                </a:lnTo>
                <a:cubicBezTo>
                  <a:pt x="10331966" y="1984680"/>
                  <a:pt x="10332769" y="1993049"/>
                  <a:pt x="10334008" y="1999944"/>
                </a:cubicBezTo>
                <a:lnTo>
                  <a:pt x="10336227" y="2005271"/>
                </a:lnTo>
                <a:lnTo>
                  <a:pt x="10336235" y="2006060"/>
                </a:lnTo>
                <a:cubicBezTo>
                  <a:pt x="10336652" y="2009824"/>
                  <a:pt x="10337633" y="2012639"/>
                  <a:pt x="10339761" y="2013763"/>
                </a:cubicBezTo>
                <a:lnTo>
                  <a:pt x="10336227" y="2005271"/>
                </a:lnTo>
                <a:lnTo>
                  <a:pt x="10336090" y="1992672"/>
                </a:lnTo>
                <a:cubicBezTo>
                  <a:pt x="10336341" y="1982845"/>
                  <a:pt x="10336508" y="1972206"/>
                  <a:pt x="10331915" y="1966718"/>
                </a:cubicBezTo>
                <a:lnTo>
                  <a:pt x="10327619" y="1966121"/>
                </a:lnTo>
                <a:lnTo>
                  <a:pt x="10325989" y="1960526"/>
                </a:lnTo>
                <a:cubicBezTo>
                  <a:pt x="10324787" y="1959039"/>
                  <a:pt x="10323330" y="1958413"/>
                  <a:pt x="10321529" y="1958951"/>
                </a:cubicBezTo>
                <a:close/>
                <a:moveTo>
                  <a:pt x="4638460" y="1930249"/>
                </a:moveTo>
                <a:cubicBezTo>
                  <a:pt x="4638698" y="1931041"/>
                  <a:pt x="4639855" y="1932932"/>
                  <a:pt x="4642352" y="1936178"/>
                </a:cubicBezTo>
                <a:lnTo>
                  <a:pt x="4643747" y="1936539"/>
                </a:lnTo>
                <a:lnTo>
                  <a:pt x="4646693" y="1941070"/>
                </a:lnTo>
                <a:lnTo>
                  <a:pt x="4646633" y="1941228"/>
                </a:lnTo>
                <a:cubicBezTo>
                  <a:pt x="4641583" y="1945512"/>
                  <a:pt x="4626454" y="1954769"/>
                  <a:pt x="4590433" y="1976125"/>
                </a:cubicBezTo>
                <a:cubicBezTo>
                  <a:pt x="4599031" y="1979041"/>
                  <a:pt x="4613320" y="1993483"/>
                  <a:pt x="4624846" y="1987796"/>
                </a:cubicBezTo>
                <a:cubicBezTo>
                  <a:pt x="4656489" y="1979342"/>
                  <a:pt x="4655873" y="1959948"/>
                  <a:pt x="4649840" y="1945911"/>
                </a:cubicBezTo>
                <a:lnTo>
                  <a:pt x="4646693" y="1941070"/>
                </a:lnTo>
                <a:lnTo>
                  <a:pt x="4647997" y="1937643"/>
                </a:lnTo>
                <a:lnTo>
                  <a:pt x="4643747" y="1936539"/>
                </a:lnTo>
                <a:lnTo>
                  <a:pt x="4640088" y="1930913"/>
                </a:lnTo>
                <a:cubicBezTo>
                  <a:pt x="4638903" y="1929762"/>
                  <a:pt x="4638221" y="1929455"/>
                  <a:pt x="4638460" y="1930249"/>
                </a:cubicBezTo>
                <a:close/>
                <a:moveTo>
                  <a:pt x="7998808" y="1904868"/>
                </a:moveTo>
                <a:cubicBezTo>
                  <a:pt x="7997656" y="1904410"/>
                  <a:pt x="7996461" y="1904940"/>
                  <a:pt x="7995176" y="1906730"/>
                </a:cubicBezTo>
                <a:cubicBezTo>
                  <a:pt x="7991749" y="1911505"/>
                  <a:pt x="7987674" y="1925243"/>
                  <a:pt x="7982030" y="1953135"/>
                </a:cubicBezTo>
                <a:cubicBezTo>
                  <a:pt x="7993395" y="1959128"/>
                  <a:pt x="8004753" y="1965132"/>
                  <a:pt x="8022113" y="1959768"/>
                </a:cubicBezTo>
                <a:cubicBezTo>
                  <a:pt x="8024793" y="1968442"/>
                  <a:pt x="8024793" y="1968442"/>
                  <a:pt x="8033477" y="1965759"/>
                </a:cubicBezTo>
                <a:cubicBezTo>
                  <a:pt x="8012867" y="1959648"/>
                  <a:pt x="8006873" y="1908073"/>
                  <a:pt x="7998808" y="1904868"/>
                </a:cubicBezTo>
                <a:close/>
                <a:moveTo>
                  <a:pt x="9285022" y="1892803"/>
                </a:moveTo>
                <a:cubicBezTo>
                  <a:pt x="9281701" y="1912844"/>
                  <a:pt x="9281701" y="1912844"/>
                  <a:pt x="9290385" y="1910161"/>
                </a:cubicBezTo>
                <a:cubicBezTo>
                  <a:pt x="9299060" y="1907481"/>
                  <a:pt x="9299060" y="1907481"/>
                  <a:pt x="9285022" y="1892803"/>
                </a:cubicBezTo>
                <a:close/>
                <a:moveTo>
                  <a:pt x="9662959" y="1888925"/>
                </a:moveTo>
                <a:cubicBezTo>
                  <a:pt x="9662210" y="1890347"/>
                  <a:pt x="9661379" y="1895357"/>
                  <a:pt x="9658378" y="1901036"/>
                </a:cubicBezTo>
                <a:cubicBezTo>
                  <a:pt x="9669745" y="1907036"/>
                  <a:pt x="9667062" y="1898352"/>
                  <a:pt x="9667062" y="1898352"/>
                </a:cubicBezTo>
                <a:cubicBezTo>
                  <a:pt x="9664380" y="1889673"/>
                  <a:pt x="9663710" y="1887504"/>
                  <a:pt x="9662959" y="1888925"/>
                </a:cubicBezTo>
                <a:close/>
                <a:moveTo>
                  <a:pt x="4539261" y="1872440"/>
                </a:moveTo>
                <a:cubicBezTo>
                  <a:pt x="4529199" y="1873822"/>
                  <a:pt x="4515528" y="1878779"/>
                  <a:pt x="4502914" y="1887691"/>
                </a:cubicBezTo>
                <a:lnTo>
                  <a:pt x="4490129" y="1904302"/>
                </a:lnTo>
                <a:lnTo>
                  <a:pt x="4481663" y="1900865"/>
                </a:lnTo>
                <a:cubicBezTo>
                  <a:pt x="4478014" y="1911619"/>
                  <a:pt x="4474385" y="1918782"/>
                  <a:pt x="4472431" y="1923666"/>
                </a:cubicBezTo>
                <a:lnTo>
                  <a:pt x="4472776" y="1927578"/>
                </a:lnTo>
                <a:lnTo>
                  <a:pt x="4469511" y="1949955"/>
                </a:lnTo>
                <a:cubicBezTo>
                  <a:pt x="4462516" y="1965268"/>
                  <a:pt x="4449598" y="1980373"/>
                  <a:pt x="4451936" y="1996455"/>
                </a:cubicBezTo>
                <a:lnTo>
                  <a:pt x="4465903" y="2016299"/>
                </a:lnTo>
                <a:lnTo>
                  <a:pt x="4465885" y="2016322"/>
                </a:lnTo>
                <a:cubicBezTo>
                  <a:pt x="4459651" y="2024100"/>
                  <a:pt x="4462358" y="2021422"/>
                  <a:pt x="4466620" y="2030059"/>
                </a:cubicBezTo>
                <a:lnTo>
                  <a:pt x="4469535" y="2021460"/>
                </a:lnTo>
                <a:lnTo>
                  <a:pt x="4465903" y="2016299"/>
                </a:lnTo>
                <a:lnTo>
                  <a:pt x="4475372" y="2004253"/>
                </a:lnTo>
                <a:cubicBezTo>
                  <a:pt x="4506720" y="2053256"/>
                  <a:pt x="4544495" y="1970142"/>
                  <a:pt x="4552949" y="2001781"/>
                </a:cubicBezTo>
                <a:cubicBezTo>
                  <a:pt x="4547266" y="1990267"/>
                  <a:pt x="4552949" y="2001781"/>
                  <a:pt x="4544651" y="1941412"/>
                </a:cubicBezTo>
                <a:cubicBezTo>
                  <a:pt x="4498718" y="1935427"/>
                  <a:pt x="4479323" y="1936044"/>
                  <a:pt x="4473235" y="1932782"/>
                </a:cubicBezTo>
                <a:lnTo>
                  <a:pt x="4472776" y="1927578"/>
                </a:lnTo>
                <a:lnTo>
                  <a:pt x="4472907" y="1926678"/>
                </a:lnTo>
                <a:lnTo>
                  <a:pt x="4490129" y="1904302"/>
                </a:lnTo>
                <a:lnTo>
                  <a:pt x="4510774" y="1912685"/>
                </a:lnTo>
                <a:cubicBezTo>
                  <a:pt x="4529905" y="1910632"/>
                  <a:pt x="4524167" y="1874514"/>
                  <a:pt x="4539261" y="1872440"/>
                </a:cubicBezTo>
                <a:close/>
                <a:moveTo>
                  <a:pt x="4597829" y="1865921"/>
                </a:moveTo>
                <a:cubicBezTo>
                  <a:pt x="4596755" y="1865557"/>
                  <a:pt x="4593874" y="1866980"/>
                  <a:pt x="4588115" y="1869825"/>
                </a:cubicBezTo>
                <a:cubicBezTo>
                  <a:pt x="4593797" y="1881339"/>
                  <a:pt x="4588115" y="1869825"/>
                  <a:pt x="4596713" y="1872741"/>
                </a:cubicBezTo>
                <a:cubicBezTo>
                  <a:pt x="4598172" y="1868438"/>
                  <a:pt x="4598904" y="1866285"/>
                  <a:pt x="4597829" y="1865921"/>
                </a:cubicBezTo>
                <a:close/>
                <a:moveTo>
                  <a:pt x="4976002" y="1857483"/>
                </a:moveTo>
                <a:cubicBezTo>
                  <a:pt x="4961559" y="1871770"/>
                  <a:pt x="4964476" y="1863172"/>
                  <a:pt x="4978765" y="1877605"/>
                </a:cubicBezTo>
                <a:cubicBezTo>
                  <a:pt x="4990289" y="1871926"/>
                  <a:pt x="4990289" y="1871926"/>
                  <a:pt x="4976002" y="1857483"/>
                </a:cubicBezTo>
                <a:close/>
                <a:moveTo>
                  <a:pt x="3134719" y="1827751"/>
                </a:moveTo>
                <a:cubicBezTo>
                  <a:pt x="3100160" y="1844814"/>
                  <a:pt x="3125965" y="1853565"/>
                  <a:pt x="3128883" y="1844958"/>
                </a:cubicBezTo>
                <a:cubicBezTo>
                  <a:pt x="3131799" y="1836360"/>
                  <a:pt x="3131799" y="1836360"/>
                  <a:pt x="3134719" y="1827751"/>
                </a:cubicBezTo>
                <a:close/>
                <a:moveTo>
                  <a:pt x="4903627" y="1817652"/>
                </a:moveTo>
                <a:cubicBezTo>
                  <a:pt x="4901338" y="1817776"/>
                  <a:pt x="4897920" y="1819015"/>
                  <a:pt x="4892890" y="1819708"/>
                </a:cubicBezTo>
                <a:cubicBezTo>
                  <a:pt x="4883837" y="1902966"/>
                  <a:pt x="4878146" y="1891449"/>
                  <a:pt x="4906879" y="1891596"/>
                </a:cubicBezTo>
                <a:cubicBezTo>
                  <a:pt x="4907211" y="1826963"/>
                  <a:pt x="4910497" y="1817283"/>
                  <a:pt x="4903627" y="1817652"/>
                </a:cubicBezTo>
                <a:close/>
                <a:moveTo>
                  <a:pt x="9324911" y="1810353"/>
                </a:moveTo>
                <a:cubicBezTo>
                  <a:pt x="9319151" y="1810945"/>
                  <a:pt x="9309644" y="1818638"/>
                  <a:pt x="9286288" y="1835364"/>
                </a:cubicBezTo>
                <a:cubicBezTo>
                  <a:pt x="9305691" y="1867399"/>
                  <a:pt x="9288333" y="1872763"/>
                  <a:pt x="9341045" y="1827946"/>
                </a:cubicBezTo>
                <a:cubicBezTo>
                  <a:pt x="9332682" y="1816271"/>
                  <a:pt x="9330671" y="1809763"/>
                  <a:pt x="9324911" y="1810353"/>
                </a:cubicBezTo>
                <a:close/>
                <a:moveTo>
                  <a:pt x="9661672" y="1800631"/>
                </a:moveTo>
                <a:cubicBezTo>
                  <a:pt x="9661850" y="1800725"/>
                  <a:pt x="9663436" y="1802016"/>
                  <a:pt x="9666276" y="1803514"/>
                </a:cubicBezTo>
                <a:lnTo>
                  <a:pt x="9665236" y="1804611"/>
                </a:lnTo>
                <a:close/>
                <a:moveTo>
                  <a:pt x="4417019" y="1798455"/>
                </a:moveTo>
                <a:lnTo>
                  <a:pt x="4420128" y="1801844"/>
                </a:lnTo>
                <a:lnTo>
                  <a:pt x="4418974" y="1802863"/>
                </a:lnTo>
                <a:cubicBezTo>
                  <a:pt x="4417551" y="1799984"/>
                  <a:pt x="4416840" y="1798544"/>
                  <a:pt x="4417019" y="1798455"/>
                </a:cubicBezTo>
                <a:close/>
                <a:moveTo>
                  <a:pt x="9502638" y="1797029"/>
                </a:moveTo>
                <a:cubicBezTo>
                  <a:pt x="9498297" y="1798371"/>
                  <a:pt x="9496125" y="1799042"/>
                  <a:pt x="9500051" y="1800206"/>
                </a:cubicBezTo>
                <a:lnTo>
                  <a:pt x="9502053" y="1800568"/>
                </a:lnTo>
                <a:lnTo>
                  <a:pt x="9493933" y="1849637"/>
                </a:lnTo>
                <a:cubicBezTo>
                  <a:pt x="9495371" y="1865832"/>
                  <a:pt x="9505075" y="1881850"/>
                  <a:pt x="9534823" y="1901183"/>
                </a:cubicBezTo>
                <a:cubicBezTo>
                  <a:pt x="9505323" y="1805714"/>
                  <a:pt x="9504682" y="1834430"/>
                  <a:pt x="9534037" y="1806344"/>
                </a:cubicBezTo>
                <a:lnTo>
                  <a:pt x="9502053" y="1800568"/>
                </a:lnTo>
                <a:close/>
                <a:moveTo>
                  <a:pt x="3942141" y="1794626"/>
                </a:moveTo>
                <a:cubicBezTo>
                  <a:pt x="3930613" y="1800315"/>
                  <a:pt x="3933533" y="1791707"/>
                  <a:pt x="3939221" y="1803234"/>
                </a:cubicBezTo>
                <a:cubicBezTo>
                  <a:pt x="3950739" y="1797543"/>
                  <a:pt x="3950739" y="1797543"/>
                  <a:pt x="3942141" y="1794626"/>
                </a:cubicBezTo>
                <a:close/>
                <a:moveTo>
                  <a:pt x="4623706" y="1793162"/>
                </a:moveTo>
                <a:lnTo>
                  <a:pt x="4624353" y="1794004"/>
                </a:lnTo>
                <a:lnTo>
                  <a:pt x="4622974" y="1795310"/>
                </a:lnTo>
                <a:cubicBezTo>
                  <a:pt x="4621553" y="1792431"/>
                  <a:pt x="4622275" y="1792076"/>
                  <a:pt x="4623706" y="1793162"/>
                </a:cubicBezTo>
                <a:close/>
                <a:moveTo>
                  <a:pt x="5606229" y="1784647"/>
                </a:moveTo>
                <a:cubicBezTo>
                  <a:pt x="5604789" y="1785358"/>
                  <a:pt x="5604058" y="1787511"/>
                  <a:pt x="5602599" y="1791814"/>
                </a:cubicBezTo>
                <a:cubicBezTo>
                  <a:pt x="5611208" y="1794734"/>
                  <a:pt x="5611208" y="1794734"/>
                  <a:pt x="5614127" y="1786127"/>
                </a:cubicBezTo>
                <a:cubicBezTo>
                  <a:pt x="5609822" y="1784666"/>
                  <a:pt x="5607671" y="1783937"/>
                  <a:pt x="5606229" y="1784647"/>
                </a:cubicBezTo>
                <a:close/>
                <a:moveTo>
                  <a:pt x="4923277" y="1776056"/>
                </a:moveTo>
                <a:cubicBezTo>
                  <a:pt x="4917536" y="1775308"/>
                  <a:pt x="4916077" y="1779609"/>
                  <a:pt x="4913159" y="1788212"/>
                </a:cubicBezTo>
                <a:cubicBezTo>
                  <a:pt x="4961860" y="1814317"/>
                  <a:pt x="4953261" y="1811401"/>
                  <a:pt x="4959096" y="1794195"/>
                </a:cubicBezTo>
                <a:cubicBezTo>
                  <a:pt x="4939046" y="1782601"/>
                  <a:pt x="4929020" y="1776804"/>
                  <a:pt x="4923277" y="1776056"/>
                </a:cubicBezTo>
                <a:close/>
                <a:moveTo>
                  <a:pt x="2475111" y="1750335"/>
                </a:moveTo>
                <a:cubicBezTo>
                  <a:pt x="2475111" y="1750335"/>
                  <a:pt x="2474381" y="1752485"/>
                  <a:pt x="2468618" y="1755325"/>
                </a:cubicBezTo>
                <a:cubicBezTo>
                  <a:pt x="2474307" y="1766852"/>
                  <a:pt x="2474307" y="1766852"/>
                  <a:pt x="2477226" y="1758245"/>
                </a:cubicBezTo>
                <a:cubicBezTo>
                  <a:pt x="2474381" y="1752485"/>
                  <a:pt x="2475111" y="1750335"/>
                  <a:pt x="2475111" y="1750335"/>
                </a:cubicBezTo>
                <a:close/>
                <a:moveTo>
                  <a:pt x="10311292" y="1741329"/>
                </a:moveTo>
                <a:lnTo>
                  <a:pt x="10311115" y="1749408"/>
                </a:lnTo>
                <a:cubicBezTo>
                  <a:pt x="10311056" y="1752100"/>
                  <a:pt x="10311194" y="1745817"/>
                  <a:pt x="10311292" y="1741329"/>
                </a:cubicBezTo>
                <a:close/>
                <a:moveTo>
                  <a:pt x="9256785" y="1739885"/>
                </a:moveTo>
                <a:cubicBezTo>
                  <a:pt x="9256785" y="1739885"/>
                  <a:pt x="9256785" y="1739885"/>
                  <a:pt x="9259469" y="1748569"/>
                </a:cubicBezTo>
                <a:cubicBezTo>
                  <a:pt x="9265461" y="1737204"/>
                  <a:pt x="9268144" y="1745888"/>
                  <a:pt x="9256785" y="1739885"/>
                </a:cubicBezTo>
                <a:close/>
                <a:moveTo>
                  <a:pt x="3003059" y="1735142"/>
                </a:moveTo>
                <a:cubicBezTo>
                  <a:pt x="2982637" y="1795359"/>
                  <a:pt x="2976946" y="1783841"/>
                  <a:pt x="3005678" y="1783987"/>
                </a:cubicBezTo>
                <a:cubicBezTo>
                  <a:pt x="3012353" y="1743085"/>
                  <a:pt x="3017221" y="1739343"/>
                  <a:pt x="3011979" y="1737566"/>
                </a:cubicBezTo>
                <a:cubicBezTo>
                  <a:pt x="3010231" y="1736975"/>
                  <a:pt x="3007361" y="1736600"/>
                  <a:pt x="3003059" y="1735142"/>
                </a:cubicBezTo>
                <a:close/>
                <a:moveTo>
                  <a:pt x="10467669" y="1720940"/>
                </a:moveTo>
                <a:cubicBezTo>
                  <a:pt x="10460844" y="1719039"/>
                  <a:pt x="10463981" y="1723415"/>
                  <a:pt x="10463030" y="1766495"/>
                </a:cubicBezTo>
                <a:cubicBezTo>
                  <a:pt x="10491748" y="1767134"/>
                  <a:pt x="10485755" y="1778490"/>
                  <a:pt x="10478338" y="1723732"/>
                </a:cubicBezTo>
                <a:cubicBezTo>
                  <a:pt x="10473328" y="1722905"/>
                  <a:pt x="10469945" y="1721573"/>
                  <a:pt x="10467669" y="1720940"/>
                </a:cubicBezTo>
                <a:close/>
                <a:moveTo>
                  <a:pt x="3077924" y="1701773"/>
                </a:moveTo>
                <a:cubicBezTo>
                  <a:pt x="3069302" y="1702446"/>
                  <a:pt x="3063505" y="1712472"/>
                  <a:pt x="3060512" y="1735441"/>
                </a:cubicBezTo>
                <a:cubicBezTo>
                  <a:pt x="3072030" y="1729750"/>
                  <a:pt x="3092153" y="1726988"/>
                  <a:pt x="3112278" y="1724216"/>
                </a:cubicBezTo>
                <a:cubicBezTo>
                  <a:pt x="3097990" y="1709777"/>
                  <a:pt x="3086544" y="1701098"/>
                  <a:pt x="3077924" y="1701773"/>
                </a:cubicBezTo>
                <a:close/>
                <a:moveTo>
                  <a:pt x="4923818" y="1690806"/>
                </a:moveTo>
                <a:cubicBezTo>
                  <a:pt x="4915668" y="1693789"/>
                  <a:pt x="4908269" y="1745181"/>
                  <a:pt x="4887501" y="1750728"/>
                </a:cubicBezTo>
                <a:cubicBezTo>
                  <a:pt x="4896108" y="1753647"/>
                  <a:pt x="4896108" y="1753647"/>
                  <a:pt x="4899024" y="1745049"/>
                </a:cubicBezTo>
                <a:cubicBezTo>
                  <a:pt x="4916230" y="1750884"/>
                  <a:pt x="4927749" y="1745193"/>
                  <a:pt x="4939272" y="1739513"/>
                </a:cubicBezTo>
                <a:cubicBezTo>
                  <a:pt x="4934391" y="1711477"/>
                  <a:pt x="4930694" y="1697633"/>
                  <a:pt x="4927398" y="1692766"/>
                </a:cubicBezTo>
                <a:cubicBezTo>
                  <a:pt x="4926161" y="1690942"/>
                  <a:pt x="4924982" y="1690380"/>
                  <a:pt x="4923818" y="1690806"/>
                </a:cubicBezTo>
                <a:close/>
                <a:moveTo>
                  <a:pt x="2600485" y="1681508"/>
                </a:moveTo>
                <a:cubicBezTo>
                  <a:pt x="2598698" y="1680921"/>
                  <a:pt x="2597226" y="1681508"/>
                  <a:pt x="2595983" y="1682961"/>
                </a:cubicBezTo>
                <a:lnTo>
                  <a:pt x="2594203" y="1688509"/>
                </a:lnTo>
                <a:lnTo>
                  <a:pt x="2589890" y="1688988"/>
                </a:lnTo>
                <a:cubicBezTo>
                  <a:pt x="2585149" y="1694351"/>
                  <a:pt x="2585026" y="1704989"/>
                  <a:pt x="2585010" y="1714820"/>
                </a:cubicBezTo>
                <a:lnTo>
                  <a:pt x="2584529" y="1727410"/>
                </a:lnTo>
                <a:lnTo>
                  <a:pt x="2580763" y="1735803"/>
                </a:lnTo>
                <a:cubicBezTo>
                  <a:pt x="2582923" y="1734738"/>
                  <a:pt x="2583979" y="1731949"/>
                  <a:pt x="2584499" y="1728199"/>
                </a:cubicBezTo>
                <a:lnTo>
                  <a:pt x="2584529" y="1727410"/>
                </a:lnTo>
                <a:lnTo>
                  <a:pt x="2586891" y="1722146"/>
                </a:lnTo>
                <a:cubicBezTo>
                  <a:pt x="2588318" y="1715287"/>
                  <a:pt x="2589349" y="1706943"/>
                  <a:pt x="2590644" y="1699588"/>
                </a:cubicBezTo>
                <a:lnTo>
                  <a:pt x="2594203" y="1688509"/>
                </a:lnTo>
                <a:lnTo>
                  <a:pt x="2606868" y="1687102"/>
                </a:lnTo>
                <a:cubicBezTo>
                  <a:pt x="2604372" y="1683856"/>
                  <a:pt x="2602272" y="1682096"/>
                  <a:pt x="2600485" y="1681508"/>
                </a:cubicBezTo>
                <a:close/>
                <a:moveTo>
                  <a:pt x="10479864" y="1670970"/>
                </a:moveTo>
                <a:cubicBezTo>
                  <a:pt x="10481619" y="1672804"/>
                  <a:pt x="10487971" y="1677972"/>
                  <a:pt x="10493652" y="1680967"/>
                </a:cubicBezTo>
                <a:cubicBezTo>
                  <a:pt x="10480950" y="1670634"/>
                  <a:pt x="10478109" y="1669136"/>
                  <a:pt x="10479864" y="1670970"/>
                </a:cubicBezTo>
                <a:close/>
                <a:moveTo>
                  <a:pt x="3638411" y="1643659"/>
                </a:moveTo>
                <a:cubicBezTo>
                  <a:pt x="3623977" y="1657949"/>
                  <a:pt x="3623977" y="1657949"/>
                  <a:pt x="3632575" y="1660865"/>
                </a:cubicBezTo>
                <a:cubicBezTo>
                  <a:pt x="3641183" y="1663784"/>
                  <a:pt x="3641183" y="1663784"/>
                  <a:pt x="3638411" y="1643659"/>
                </a:cubicBezTo>
                <a:close/>
                <a:moveTo>
                  <a:pt x="3260720" y="1629473"/>
                </a:moveTo>
                <a:cubicBezTo>
                  <a:pt x="3260008" y="1628033"/>
                  <a:pt x="3259279" y="1630183"/>
                  <a:pt x="3256361" y="1638786"/>
                </a:cubicBezTo>
                <a:cubicBezTo>
                  <a:pt x="3256361" y="1638786"/>
                  <a:pt x="3253442" y="1647394"/>
                  <a:pt x="3264968" y="1641705"/>
                </a:cubicBezTo>
                <a:cubicBezTo>
                  <a:pt x="3262123" y="1635945"/>
                  <a:pt x="3261430" y="1630915"/>
                  <a:pt x="3260720" y="1629473"/>
                </a:cubicBezTo>
                <a:close/>
                <a:moveTo>
                  <a:pt x="9354788" y="1595504"/>
                </a:moveTo>
                <a:lnTo>
                  <a:pt x="9355897" y="1597804"/>
                </a:lnTo>
                <a:lnTo>
                  <a:pt x="9352450" y="1599944"/>
                </a:lnTo>
                <a:cubicBezTo>
                  <a:pt x="9352000" y="1599933"/>
                  <a:pt x="9353291" y="1598346"/>
                  <a:pt x="9354788" y="1595504"/>
                </a:cubicBezTo>
                <a:close/>
                <a:moveTo>
                  <a:pt x="3600785" y="1560153"/>
                </a:moveTo>
                <a:cubicBezTo>
                  <a:pt x="3595044" y="1559405"/>
                  <a:pt x="3592856" y="1565856"/>
                  <a:pt x="3584177" y="1577299"/>
                </a:cubicBezTo>
                <a:cubicBezTo>
                  <a:pt x="3635648" y="1623537"/>
                  <a:pt x="3618441" y="1617702"/>
                  <a:pt x="3638710" y="1586206"/>
                </a:cubicBezTo>
                <a:cubicBezTo>
                  <a:pt x="3615820" y="1568850"/>
                  <a:pt x="3606526" y="1560902"/>
                  <a:pt x="3600785" y="1560153"/>
                </a:cubicBezTo>
                <a:close/>
                <a:moveTo>
                  <a:pt x="3423487" y="1541985"/>
                </a:moveTo>
                <a:lnTo>
                  <a:pt x="3423976" y="1545539"/>
                </a:lnTo>
                <a:lnTo>
                  <a:pt x="3391847" y="1550440"/>
                </a:lnTo>
                <a:cubicBezTo>
                  <a:pt x="3420424" y="1579316"/>
                  <a:pt x="3420567" y="1550593"/>
                  <a:pt x="3388474" y="1645222"/>
                </a:cubicBezTo>
                <a:cubicBezTo>
                  <a:pt x="3418737" y="1626707"/>
                  <a:pt x="3428875" y="1610960"/>
                  <a:pt x="3430755" y="1594811"/>
                </a:cubicBezTo>
                <a:lnTo>
                  <a:pt x="3423976" y="1545539"/>
                </a:lnTo>
                <a:lnTo>
                  <a:pt x="3425988" y="1545231"/>
                </a:lnTo>
                <a:cubicBezTo>
                  <a:pt x="3429943" y="1544175"/>
                  <a:pt x="3427791" y="1543445"/>
                  <a:pt x="3423487" y="1541985"/>
                </a:cubicBezTo>
                <a:close/>
                <a:moveTo>
                  <a:pt x="3264414" y="1541247"/>
                </a:moveTo>
                <a:lnTo>
                  <a:pt x="3260743" y="1545129"/>
                </a:lnTo>
                <a:lnTo>
                  <a:pt x="3259734" y="1544004"/>
                </a:lnTo>
                <a:cubicBezTo>
                  <a:pt x="3262614" y="1542583"/>
                  <a:pt x="3264235" y="1541336"/>
                  <a:pt x="3264414" y="1541247"/>
                </a:cubicBezTo>
                <a:close/>
                <a:moveTo>
                  <a:pt x="3670807" y="1491568"/>
                </a:moveTo>
                <a:cubicBezTo>
                  <a:pt x="3659289" y="1497259"/>
                  <a:pt x="3662209" y="1488652"/>
                  <a:pt x="3667888" y="1500175"/>
                </a:cubicBezTo>
                <a:cubicBezTo>
                  <a:pt x="3670807" y="1491568"/>
                  <a:pt x="3670807" y="1491568"/>
                  <a:pt x="3670807" y="1491568"/>
                </a:cubicBezTo>
                <a:close/>
                <a:moveTo>
                  <a:pt x="10426605" y="1463987"/>
                </a:moveTo>
                <a:cubicBezTo>
                  <a:pt x="10442697" y="1516064"/>
                  <a:pt x="10440014" y="1507381"/>
                  <a:pt x="10413970" y="1515427"/>
                </a:cubicBezTo>
                <a:cubicBezTo>
                  <a:pt x="10442057" y="1544780"/>
                  <a:pt x="10408608" y="1498068"/>
                  <a:pt x="10486725" y="1473930"/>
                </a:cubicBezTo>
                <a:cubicBezTo>
                  <a:pt x="10460682" y="1481978"/>
                  <a:pt x="10480725" y="1485297"/>
                  <a:pt x="10426605" y="1463987"/>
                </a:cubicBezTo>
                <a:close/>
                <a:moveTo>
                  <a:pt x="2616677" y="1460207"/>
                </a:moveTo>
                <a:lnTo>
                  <a:pt x="2616639" y="1467128"/>
                </a:lnTo>
                <a:lnTo>
                  <a:pt x="2616618" y="1470981"/>
                </a:lnTo>
                <a:cubicBezTo>
                  <a:pt x="2616608" y="1472776"/>
                  <a:pt x="2616603" y="1473674"/>
                  <a:pt x="2616611" y="1472327"/>
                </a:cubicBezTo>
                <a:lnTo>
                  <a:pt x="2616639" y="1467128"/>
                </a:lnTo>
                <a:lnTo>
                  <a:pt x="2616655" y="1464247"/>
                </a:lnTo>
                <a:cubicBezTo>
                  <a:pt x="2616667" y="1462003"/>
                  <a:pt x="2616677" y="1460207"/>
                  <a:pt x="2616677" y="1460207"/>
                </a:cubicBezTo>
                <a:close/>
                <a:moveTo>
                  <a:pt x="2460892" y="1439599"/>
                </a:moveTo>
                <a:cubicBezTo>
                  <a:pt x="2458599" y="1440171"/>
                  <a:pt x="2455182" y="1441410"/>
                  <a:pt x="2450151" y="1442100"/>
                </a:cubicBezTo>
                <a:cubicBezTo>
                  <a:pt x="2441242" y="1496635"/>
                  <a:pt x="2435561" y="1485120"/>
                  <a:pt x="2464286" y="1485265"/>
                </a:cubicBezTo>
                <a:cubicBezTo>
                  <a:pt x="2464511" y="1442174"/>
                  <a:pt x="2467766" y="1437885"/>
                  <a:pt x="2460892" y="1439599"/>
                </a:cubicBezTo>
                <a:close/>
                <a:moveTo>
                  <a:pt x="450795" y="1425911"/>
                </a:moveTo>
                <a:cubicBezTo>
                  <a:pt x="439281" y="1431593"/>
                  <a:pt x="442197" y="1422995"/>
                  <a:pt x="447880" y="1434509"/>
                </a:cubicBezTo>
                <a:cubicBezTo>
                  <a:pt x="456487" y="1437429"/>
                  <a:pt x="456487" y="1437429"/>
                  <a:pt x="450795" y="1425911"/>
                </a:cubicBezTo>
                <a:close/>
                <a:moveTo>
                  <a:pt x="2450063" y="1389316"/>
                </a:moveTo>
                <a:cubicBezTo>
                  <a:pt x="2451868" y="1387529"/>
                  <a:pt x="2448987" y="1388949"/>
                  <a:pt x="2436008" y="1398933"/>
                </a:cubicBezTo>
                <a:cubicBezTo>
                  <a:pt x="2441769" y="1396094"/>
                  <a:pt x="2448260" y="1391101"/>
                  <a:pt x="2450063" y="1389316"/>
                </a:cubicBezTo>
                <a:close/>
                <a:moveTo>
                  <a:pt x="3576779" y="1344569"/>
                </a:moveTo>
                <a:cubicBezTo>
                  <a:pt x="3578198" y="1347449"/>
                  <a:pt x="3579446" y="1349071"/>
                  <a:pt x="3578996" y="1349070"/>
                </a:cubicBezTo>
                <a:lnTo>
                  <a:pt x="3575609" y="1346837"/>
                </a:lnTo>
                <a:close/>
                <a:moveTo>
                  <a:pt x="10540261" y="1212554"/>
                </a:moveTo>
                <a:cubicBezTo>
                  <a:pt x="10537007" y="1213560"/>
                  <a:pt x="10535507" y="1216400"/>
                  <a:pt x="10532505" y="1222085"/>
                </a:cubicBezTo>
                <a:cubicBezTo>
                  <a:pt x="10561229" y="1222713"/>
                  <a:pt x="10552546" y="1225396"/>
                  <a:pt x="10558549" y="1214039"/>
                </a:cubicBezTo>
                <a:cubicBezTo>
                  <a:pt x="10548528" y="1212378"/>
                  <a:pt x="10543517" y="1211548"/>
                  <a:pt x="10540261" y="1212554"/>
                </a:cubicBezTo>
                <a:close/>
                <a:moveTo>
                  <a:pt x="409659" y="1190131"/>
                </a:moveTo>
                <a:cubicBezTo>
                  <a:pt x="405712" y="1189392"/>
                  <a:pt x="401936" y="1190809"/>
                  <a:pt x="397339" y="1194196"/>
                </a:cubicBezTo>
                <a:lnTo>
                  <a:pt x="380185" y="1210017"/>
                </a:lnTo>
                <a:lnTo>
                  <a:pt x="379569" y="1209900"/>
                </a:lnTo>
                <a:lnTo>
                  <a:pt x="379561" y="1209902"/>
                </a:lnTo>
                <a:lnTo>
                  <a:pt x="345696" y="1198416"/>
                </a:lnTo>
                <a:cubicBezTo>
                  <a:pt x="345620" y="1212776"/>
                  <a:pt x="341320" y="1211317"/>
                  <a:pt x="351379" y="1209933"/>
                </a:cubicBezTo>
                <a:lnTo>
                  <a:pt x="379561" y="1209902"/>
                </a:lnTo>
                <a:lnTo>
                  <a:pt x="380110" y="1210087"/>
                </a:lnTo>
                <a:lnTo>
                  <a:pt x="380185" y="1210017"/>
                </a:lnTo>
                <a:lnTo>
                  <a:pt x="443244" y="1221901"/>
                </a:lnTo>
                <a:cubicBezTo>
                  <a:pt x="426116" y="1201705"/>
                  <a:pt x="417551" y="1191608"/>
                  <a:pt x="409659" y="1190131"/>
                </a:cubicBezTo>
                <a:close/>
                <a:moveTo>
                  <a:pt x="2508949" y="1183862"/>
                </a:moveTo>
                <a:cubicBezTo>
                  <a:pt x="2454268" y="1203689"/>
                  <a:pt x="2474394" y="1200916"/>
                  <a:pt x="2448580" y="1192162"/>
                </a:cubicBezTo>
                <a:cubicBezTo>
                  <a:pt x="2526011" y="1218422"/>
                  <a:pt x="2491299" y="1264204"/>
                  <a:pt x="2520175" y="1235628"/>
                </a:cubicBezTo>
                <a:cubicBezTo>
                  <a:pt x="2494362" y="1226873"/>
                  <a:pt x="2491443" y="1235481"/>
                  <a:pt x="2508949" y="1183862"/>
                </a:cubicBezTo>
                <a:close/>
                <a:moveTo>
                  <a:pt x="363803" y="1031890"/>
                </a:moveTo>
                <a:cubicBezTo>
                  <a:pt x="330473" y="1087734"/>
                  <a:pt x="320298" y="1110661"/>
                  <a:pt x="313059" y="1121397"/>
                </a:cubicBezTo>
                <a:lnTo>
                  <a:pt x="303494" y="1129563"/>
                </a:lnTo>
                <a:lnTo>
                  <a:pt x="302647" y="1129555"/>
                </a:lnTo>
                <a:cubicBezTo>
                  <a:pt x="297747" y="1131190"/>
                  <a:pt x="290728" y="1134207"/>
                  <a:pt x="279936" y="1137742"/>
                </a:cubicBezTo>
                <a:cubicBezTo>
                  <a:pt x="233853" y="1160484"/>
                  <a:pt x="253979" y="1157712"/>
                  <a:pt x="279936" y="1137742"/>
                </a:cubicBezTo>
                <a:cubicBezTo>
                  <a:pt x="290728" y="1134207"/>
                  <a:pt x="297200" y="1132804"/>
                  <a:pt x="301877" y="1130942"/>
                </a:cubicBezTo>
                <a:lnTo>
                  <a:pt x="303494" y="1129563"/>
                </a:lnTo>
                <a:lnTo>
                  <a:pt x="312657" y="1129651"/>
                </a:lnTo>
                <a:cubicBezTo>
                  <a:pt x="317307" y="1133626"/>
                  <a:pt x="320112" y="1146570"/>
                  <a:pt x="334327" y="1175375"/>
                </a:cubicBezTo>
                <a:cubicBezTo>
                  <a:pt x="481173" y="1110067"/>
                  <a:pt x="469659" y="1115749"/>
                  <a:pt x="461051" y="1112830"/>
                </a:cubicBezTo>
                <a:cubicBezTo>
                  <a:pt x="400534" y="1149861"/>
                  <a:pt x="398063" y="1072282"/>
                  <a:pt x="363803" y="1031890"/>
                </a:cubicBezTo>
                <a:close/>
                <a:moveTo>
                  <a:pt x="269463" y="1012631"/>
                </a:moveTo>
                <a:cubicBezTo>
                  <a:pt x="270542" y="1012322"/>
                  <a:pt x="271526" y="1013068"/>
                  <a:pt x="271694" y="1015503"/>
                </a:cubicBezTo>
                <a:lnTo>
                  <a:pt x="270088" y="1023322"/>
                </a:lnTo>
                <a:lnTo>
                  <a:pt x="267616" y="1022049"/>
                </a:lnTo>
                <a:cubicBezTo>
                  <a:pt x="264765" y="1018082"/>
                  <a:pt x="267305" y="1013247"/>
                  <a:pt x="269463" y="1012631"/>
                </a:cubicBezTo>
                <a:close/>
                <a:moveTo>
                  <a:pt x="378007" y="959066"/>
                </a:moveTo>
                <a:lnTo>
                  <a:pt x="378540" y="960146"/>
                </a:lnTo>
                <a:lnTo>
                  <a:pt x="378537" y="960148"/>
                </a:lnTo>
                <a:cubicBezTo>
                  <a:pt x="377118" y="957266"/>
                  <a:pt x="377118" y="957266"/>
                  <a:pt x="378007" y="959066"/>
                </a:cubicBezTo>
                <a:close/>
                <a:moveTo>
                  <a:pt x="2402196" y="929423"/>
                </a:moveTo>
                <a:cubicBezTo>
                  <a:pt x="2398966" y="928329"/>
                  <a:pt x="2393935" y="929021"/>
                  <a:pt x="2383873" y="930407"/>
                </a:cubicBezTo>
                <a:cubicBezTo>
                  <a:pt x="2389564" y="941925"/>
                  <a:pt x="2380958" y="939005"/>
                  <a:pt x="2409686" y="939162"/>
                </a:cubicBezTo>
                <a:cubicBezTo>
                  <a:pt x="2406842" y="933397"/>
                  <a:pt x="2405420" y="930518"/>
                  <a:pt x="2402196" y="929423"/>
                </a:cubicBezTo>
                <a:close/>
                <a:moveTo>
                  <a:pt x="12188405" y="892249"/>
                </a:moveTo>
                <a:cubicBezTo>
                  <a:pt x="12186984" y="891498"/>
                  <a:pt x="12184816" y="892168"/>
                  <a:pt x="12180480" y="893508"/>
                </a:cubicBezTo>
                <a:cubicBezTo>
                  <a:pt x="12183163" y="902192"/>
                  <a:pt x="12183163" y="902192"/>
                  <a:pt x="12191836" y="899512"/>
                </a:cubicBezTo>
                <a:cubicBezTo>
                  <a:pt x="12190495" y="895171"/>
                  <a:pt x="12189825" y="893000"/>
                  <a:pt x="12188405" y="892249"/>
                </a:cubicBezTo>
                <a:close/>
                <a:moveTo>
                  <a:pt x="10618228" y="853305"/>
                </a:moveTo>
                <a:cubicBezTo>
                  <a:pt x="10609544" y="855988"/>
                  <a:pt x="10609544" y="855988"/>
                  <a:pt x="10612225" y="864663"/>
                </a:cubicBezTo>
                <a:cubicBezTo>
                  <a:pt x="10620909" y="861980"/>
                  <a:pt x="10623592" y="870664"/>
                  <a:pt x="10618228" y="853305"/>
                </a:cubicBezTo>
                <a:close/>
                <a:moveTo>
                  <a:pt x="715561" y="786673"/>
                </a:moveTo>
                <a:cubicBezTo>
                  <a:pt x="709725" y="803878"/>
                  <a:pt x="712644" y="795271"/>
                  <a:pt x="718323" y="806794"/>
                </a:cubicBezTo>
                <a:cubicBezTo>
                  <a:pt x="724159" y="789588"/>
                  <a:pt x="724159" y="789588"/>
                  <a:pt x="715561" y="786673"/>
                </a:cubicBezTo>
                <a:close/>
                <a:moveTo>
                  <a:pt x="11454916" y="699351"/>
                </a:moveTo>
                <a:cubicBezTo>
                  <a:pt x="11448916" y="710718"/>
                  <a:pt x="11446233" y="702035"/>
                  <a:pt x="11457601" y="708035"/>
                </a:cubicBezTo>
                <a:cubicBezTo>
                  <a:pt x="11463591" y="696671"/>
                  <a:pt x="11466274" y="705355"/>
                  <a:pt x="11454916" y="699351"/>
                </a:cubicBezTo>
                <a:close/>
                <a:moveTo>
                  <a:pt x="10869036" y="653384"/>
                </a:moveTo>
                <a:cubicBezTo>
                  <a:pt x="10867614" y="652634"/>
                  <a:pt x="10865444" y="653305"/>
                  <a:pt x="10861102" y="654646"/>
                </a:cubicBezTo>
                <a:cubicBezTo>
                  <a:pt x="10863785" y="663331"/>
                  <a:pt x="10863785" y="663331"/>
                  <a:pt x="10872468" y="660647"/>
                </a:cubicBezTo>
                <a:cubicBezTo>
                  <a:pt x="10871128" y="656305"/>
                  <a:pt x="10870457" y="654134"/>
                  <a:pt x="10869036" y="653384"/>
                </a:cubicBezTo>
                <a:close/>
                <a:moveTo>
                  <a:pt x="11224609" y="588677"/>
                </a:moveTo>
                <a:cubicBezTo>
                  <a:pt x="11224107" y="587049"/>
                  <a:pt x="11223559" y="587441"/>
                  <a:pt x="11222684" y="588938"/>
                </a:cubicBezTo>
                <a:cubicBezTo>
                  <a:pt x="11220058" y="593425"/>
                  <a:pt x="11214485" y="607850"/>
                  <a:pt x="11198327" y="607492"/>
                </a:cubicBezTo>
                <a:cubicBezTo>
                  <a:pt x="11217738" y="639526"/>
                  <a:pt x="11200379" y="644890"/>
                  <a:pt x="11227053" y="608129"/>
                </a:cubicBezTo>
                <a:cubicBezTo>
                  <a:pt x="11225869" y="596607"/>
                  <a:pt x="11225280" y="590846"/>
                  <a:pt x="11224609" y="588677"/>
                </a:cubicBezTo>
                <a:close/>
                <a:moveTo>
                  <a:pt x="11492160" y="573747"/>
                </a:moveTo>
                <a:lnTo>
                  <a:pt x="11479935" y="583314"/>
                </a:lnTo>
                <a:lnTo>
                  <a:pt x="11471796" y="581377"/>
                </a:lnTo>
                <a:cubicBezTo>
                  <a:pt x="11458821" y="579294"/>
                  <a:pt x="11441080" y="577646"/>
                  <a:pt x="11417369" y="577839"/>
                </a:cubicBezTo>
                <a:cubicBezTo>
                  <a:pt x="11440440" y="606370"/>
                  <a:pt x="11436449" y="616519"/>
                  <a:pt x="11458905" y="599773"/>
                </a:cubicBezTo>
                <a:lnTo>
                  <a:pt x="11479935" y="583314"/>
                </a:lnTo>
                <a:lnTo>
                  <a:pt x="11497609" y="587515"/>
                </a:lnTo>
                <a:cubicBezTo>
                  <a:pt x="11506878" y="590592"/>
                  <a:pt x="11501865" y="589764"/>
                  <a:pt x="11492160" y="573747"/>
                </a:cubicBezTo>
                <a:close/>
                <a:moveTo>
                  <a:pt x="2334056" y="568180"/>
                </a:moveTo>
                <a:cubicBezTo>
                  <a:pt x="2328221" y="585387"/>
                  <a:pt x="2331140" y="576779"/>
                  <a:pt x="2339749" y="579699"/>
                </a:cubicBezTo>
                <a:cubicBezTo>
                  <a:pt x="2342665" y="571099"/>
                  <a:pt x="2342665" y="571099"/>
                  <a:pt x="2334056" y="568180"/>
                </a:cubicBezTo>
                <a:close/>
                <a:moveTo>
                  <a:pt x="763401" y="564278"/>
                </a:moveTo>
                <a:cubicBezTo>
                  <a:pt x="761961" y="564990"/>
                  <a:pt x="761232" y="567141"/>
                  <a:pt x="759772" y="571445"/>
                </a:cubicBezTo>
                <a:cubicBezTo>
                  <a:pt x="768371" y="574361"/>
                  <a:pt x="768371" y="574361"/>
                  <a:pt x="771289" y="565754"/>
                </a:cubicBezTo>
                <a:cubicBezTo>
                  <a:pt x="766990" y="564295"/>
                  <a:pt x="764841" y="563566"/>
                  <a:pt x="763401" y="564278"/>
                </a:cubicBezTo>
                <a:close/>
                <a:moveTo>
                  <a:pt x="11696526" y="558143"/>
                </a:moveTo>
                <a:cubicBezTo>
                  <a:pt x="11697865" y="562481"/>
                  <a:pt x="11700705" y="563978"/>
                  <a:pt x="11703543" y="565478"/>
                </a:cubicBezTo>
                <a:lnTo>
                  <a:pt x="11705297" y="567312"/>
                </a:lnTo>
                <a:lnTo>
                  <a:pt x="11705552" y="571989"/>
                </a:lnTo>
                <a:cubicBezTo>
                  <a:pt x="11704722" y="577000"/>
                  <a:pt x="11703224" y="579840"/>
                  <a:pt x="11710564" y="572820"/>
                </a:cubicBezTo>
                <a:lnTo>
                  <a:pt x="11705297" y="567312"/>
                </a:lnTo>
                <a:lnTo>
                  <a:pt x="11705106" y="563808"/>
                </a:lnTo>
                <a:cubicBezTo>
                  <a:pt x="11703997" y="561180"/>
                  <a:pt x="11701533" y="558971"/>
                  <a:pt x="11696526" y="558143"/>
                </a:cubicBezTo>
                <a:close/>
                <a:moveTo>
                  <a:pt x="11387440" y="550246"/>
                </a:moveTo>
                <a:cubicBezTo>
                  <a:pt x="11387105" y="549160"/>
                  <a:pt x="11384935" y="549829"/>
                  <a:pt x="11380598" y="551169"/>
                </a:cubicBezTo>
                <a:cubicBezTo>
                  <a:pt x="11374598" y="562537"/>
                  <a:pt x="11383282" y="559853"/>
                  <a:pt x="11383282" y="559853"/>
                </a:cubicBezTo>
                <a:cubicBezTo>
                  <a:pt x="11386277" y="554172"/>
                  <a:pt x="11387775" y="551331"/>
                  <a:pt x="11387440" y="550246"/>
                </a:cubicBezTo>
                <a:close/>
                <a:moveTo>
                  <a:pt x="11550239" y="546298"/>
                </a:moveTo>
                <a:cubicBezTo>
                  <a:pt x="11541554" y="548980"/>
                  <a:pt x="11541554" y="548980"/>
                  <a:pt x="11552919" y="554972"/>
                </a:cubicBezTo>
                <a:cubicBezTo>
                  <a:pt x="11558914" y="543616"/>
                  <a:pt x="11561594" y="552291"/>
                  <a:pt x="11550239" y="546298"/>
                </a:cubicBezTo>
                <a:close/>
                <a:moveTo>
                  <a:pt x="11369121" y="517874"/>
                </a:moveTo>
                <a:cubicBezTo>
                  <a:pt x="11367699" y="517124"/>
                  <a:pt x="11365528" y="517794"/>
                  <a:pt x="11361187" y="519135"/>
                </a:cubicBezTo>
                <a:cubicBezTo>
                  <a:pt x="11363869" y="527820"/>
                  <a:pt x="11363869" y="527820"/>
                  <a:pt x="11372554" y="525136"/>
                </a:cubicBezTo>
                <a:cubicBezTo>
                  <a:pt x="11371212" y="520795"/>
                  <a:pt x="11370542" y="518624"/>
                  <a:pt x="11369121" y="517874"/>
                </a:cubicBezTo>
                <a:close/>
                <a:moveTo>
                  <a:pt x="12053790" y="514299"/>
                </a:moveTo>
                <a:lnTo>
                  <a:pt x="12056138" y="520580"/>
                </a:lnTo>
                <a:lnTo>
                  <a:pt x="12054048" y="520962"/>
                </a:lnTo>
                <a:cubicBezTo>
                  <a:pt x="12052806" y="520250"/>
                  <a:pt x="12052626" y="518225"/>
                  <a:pt x="12053790" y="514299"/>
                </a:cubicBezTo>
                <a:close/>
                <a:moveTo>
                  <a:pt x="12101827" y="504194"/>
                </a:moveTo>
                <a:cubicBezTo>
                  <a:pt x="12117475" y="503091"/>
                  <a:pt x="12132513" y="511368"/>
                  <a:pt x="12139317" y="544921"/>
                </a:cubicBezTo>
                <a:cubicBezTo>
                  <a:pt x="12140658" y="549263"/>
                  <a:pt x="12155689" y="551750"/>
                  <a:pt x="12175395" y="553981"/>
                </a:cubicBezTo>
                <a:lnTo>
                  <a:pt x="12192001" y="555929"/>
                </a:lnTo>
                <a:lnTo>
                  <a:pt x="12192001" y="750917"/>
                </a:lnTo>
                <a:lnTo>
                  <a:pt x="12179378" y="747662"/>
                </a:lnTo>
                <a:cubicBezTo>
                  <a:pt x="12170265" y="737405"/>
                  <a:pt x="12171570" y="710856"/>
                  <a:pt x="12160135" y="643080"/>
                </a:cubicBezTo>
                <a:cubicBezTo>
                  <a:pt x="12082952" y="608689"/>
                  <a:pt x="12094815" y="626863"/>
                  <a:pt x="12068014" y="552337"/>
                </a:cubicBezTo>
                <a:lnTo>
                  <a:pt x="12056138" y="520580"/>
                </a:lnTo>
                <a:lnTo>
                  <a:pt x="12060674" y="519751"/>
                </a:lnTo>
                <a:cubicBezTo>
                  <a:pt x="12069920" y="515781"/>
                  <a:pt x="12086178" y="505297"/>
                  <a:pt x="12101827" y="504194"/>
                </a:cubicBezTo>
                <a:close/>
                <a:moveTo>
                  <a:pt x="11858746" y="498504"/>
                </a:moveTo>
                <a:lnTo>
                  <a:pt x="11859554" y="501036"/>
                </a:lnTo>
                <a:lnTo>
                  <a:pt x="11858664" y="502098"/>
                </a:lnTo>
                <a:cubicBezTo>
                  <a:pt x="11854246" y="507028"/>
                  <a:pt x="11855746" y="504187"/>
                  <a:pt x="11858746" y="498504"/>
                </a:cubicBezTo>
                <a:close/>
                <a:moveTo>
                  <a:pt x="10900260" y="442881"/>
                </a:moveTo>
                <a:lnTo>
                  <a:pt x="10894086" y="462073"/>
                </a:lnTo>
                <a:lnTo>
                  <a:pt x="10888256" y="465606"/>
                </a:lnTo>
                <a:cubicBezTo>
                  <a:pt x="10886600" y="475625"/>
                  <a:pt x="10888771" y="474954"/>
                  <a:pt x="10891771" y="469275"/>
                </a:cubicBezTo>
                <a:lnTo>
                  <a:pt x="10894086" y="462073"/>
                </a:lnTo>
                <a:lnTo>
                  <a:pt x="10908283" y="453472"/>
                </a:lnTo>
                <a:cubicBezTo>
                  <a:pt x="10910118" y="451719"/>
                  <a:pt x="10907280" y="450220"/>
                  <a:pt x="10900260" y="442881"/>
                </a:cubicBezTo>
                <a:close/>
                <a:moveTo>
                  <a:pt x="11089742" y="437754"/>
                </a:moveTo>
                <a:cubicBezTo>
                  <a:pt x="11082889" y="437030"/>
                  <a:pt x="11076007" y="437597"/>
                  <a:pt x="11069143" y="439421"/>
                </a:cubicBezTo>
                <a:cubicBezTo>
                  <a:pt x="11041683" y="446716"/>
                  <a:pt x="11014502" y="474132"/>
                  <a:pt x="10990510" y="519577"/>
                </a:cubicBezTo>
                <a:cubicBezTo>
                  <a:pt x="11013874" y="502855"/>
                  <a:pt x="11059947" y="498121"/>
                  <a:pt x="11106032" y="493394"/>
                </a:cubicBezTo>
                <a:cubicBezTo>
                  <a:pt x="11096080" y="553518"/>
                  <a:pt x="11093397" y="544834"/>
                  <a:pt x="11110756" y="539470"/>
                </a:cubicBezTo>
                <a:cubicBezTo>
                  <a:pt x="11114077" y="519428"/>
                  <a:pt x="11111396" y="510753"/>
                  <a:pt x="11106032" y="493394"/>
                </a:cubicBezTo>
                <a:cubicBezTo>
                  <a:pt x="11140741" y="482670"/>
                  <a:pt x="11129382" y="476666"/>
                  <a:pt x="11165516" y="532062"/>
                </a:cubicBezTo>
                <a:cubicBezTo>
                  <a:pt x="11218220" y="487247"/>
                  <a:pt x="11220902" y="495931"/>
                  <a:pt x="11149425" y="479985"/>
                </a:cubicBezTo>
                <a:cubicBezTo>
                  <a:pt x="11130606" y="453709"/>
                  <a:pt x="11110300" y="439926"/>
                  <a:pt x="11089742" y="437754"/>
                </a:cubicBezTo>
                <a:close/>
                <a:moveTo>
                  <a:pt x="1501878" y="391460"/>
                </a:moveTo>
                <a:cubicBezTo>
                  <a:pt x="1490362" y="397152"/>
                  <a:pt x="1493281" y="388545"/>
                  <a:pt x="1498959" y="400068"/>
                </a:cubicBezTo>
                <a:cubicBezTo>
                  <a:pt x="1510486" y="394380"/>
                  <a:pt x="1507566" y="402987"/>
                  <a:pt x="1501878" y="391460"/>
                </a:cubicBezTo>
                <a:close/>
                <a:moveTo>
                  <a:pt x="10991349" y="383830"/>
                </a:moveTo>
                <a:cubicBezTo>
                  <a:pt x="10991349" y="383831"/>
                  <a:pt x="10991517" y="384374"/>
                  <a:pt x="10991477" y="386168"/>
                </a:cubicBezTo>
                <a:lnTo>
                  <a:pt x="10990753" y="392587"/>
                </a:lnTo>
                <a:lnTo>
                  <a:pt x="10985610" y="399866"/>
                </a:lnTo>
                <a:cubicBezTo>
                  <a:pt x="10983027" y="403041"/>
                  <a:pt x="10983027" y="403041"/>
                  <a:pt x="10990366" y="396022"/>
                </a:cubicBezTo>
                <a:lnTo>
                  <a:pt x="10990753" y="392587"/>
                </a:lnTo>
                <a:lnTo>
                  <a:pt x="10996357" y="384657"/>
                </a:lnTo>
                <a:cubicBezTo>
                  <a:pt x="10992019" y="385998"/>
                  <a:pt x="10991349" y="383829"/>
                  <a:pt x="10991349" y="383830"/>
                </a:cubicBezTo>
                <a:close/>
                <a:moveTo>
                  <a:pt x="2088795" y="361493"/>
                </a:moveTo>
                <a:cubicBezTo>
                  <a:pt x="2087355" y="362204"/>
                  <a:pt x="2086625" y="364355"/>
                  <a:pt x="2085165" y="368659"/>
                </a:cubicBezTo>
                <a:cubicBezTo>
                  <a:pt x="2093773" y="371578"/>
                  <a:pt x="2093773" y="371578"/>
                  <a:pt x="2096692" y="362971"/>
                </a:cubicBezTo>
                <a:cubicBezTo>
                  <a:pt x="2092388" y="361511"/>
                  <a:pt x="2090236" y="360781"/>
                  <a:pt x="2088795" y="361493"/>
                </a:cubicBezTo>
                <a:close/>
                <a:moveTo>
                  <a:pt x="700602" y="349930"/>
                </a:moveTo>
                <a:cubicBezTo>
                  <a:pt x="717508" y="413218"/>
                  <a:pt x="703219" y="398785"/>
                  <a:pt x="731943" y="398929"/>
                </a:cubicBezTo>
                <a:cubicBezTo>
                  <a:pt x="720725" y="347167"/>
                  <a:pt x="726417" y="358684"/>
                  <a:pt x="700602" y="349930"/>
                </a:cubicBezTo>
                <a:close/>
                <a:moveTo>
                  <a:pt x="1735120" y="287110"/>
                </a:moveTo>
                <a:cubicBezTo>
                  <a:pt x="1734390" y="289260"/>
                  <a:pt x="1733642" y="295002"/>
                  <a:pt x="1732146" y="306488"/>
                </a:cubicBezTo>
                <a:cubicBezTo>
                  <a:pt x="1757807" y="343962"/>
                  <a:pt x="1740601" y="338127"/>
                  <a:pt x="1760878" y="306635"/>
                </a:cubicBezTo>
                <a:cubicBezTo>
                  <a:pt x="1744716" y="306552"/>
                  <a:pt x="1739539" y="291981"/>
                  <a:pt x="1737037" y="287422"/>
                </a:cubicBezTo>
                <a:cubicBezTo>
                  <a:pt x="1736204" y="285903"/>
                  <a:pt x="1735666" y="285496"/>
                  <a:pt x="1735120" y="287110"/>
                </a:cubicBezTo>
                <a:close/>
                <a:moveTo>
                  <a:pt x="1468076" y="264887"/>
                </a:moveTo>
                <a:cubicBezTo>
                  <a:pt x="1457938" y="280633"/>
                  <a:pt x="1452904" y="281325"/>
                  <a:pt x="1462254" y="278500"/>
                </a:cubicBezTo>
                <a:lnTo>
                  <a:pt x="1480035" y="274783"/>
                </a:lnTo>
                <a:lnTo>
                  <a:pt x="1500609" y="291810"/>
                </a:lnTo>
                <a:cubicBezTo>
                  <a:pt x="1522600" y="309162"/>
                  <a:pt x="1518886" y="298909"/>
                  <a:pt x="1542726" y="271018"/>
                </a:cubicBezTo>
                <a:cubicBezTo>
                  <a:pt x="1519030" y="270178"/>
                  <a:pt x="1501251" y="271342"/>
                  <a:pt x="1488224" y="273070"/>
                </a:cubicBezTo>
                <a:lnTo>
                  <a:pt x="1480035" y="274783"/>
                </a:lnTo>
                <a:close/>
                <a:moveTo>
                  <a:pt x="1573397" y="244250"/>
                </a:moveTo>
                <a:cubicBezTo>
                  <a:pt x="1573033" y="245327"/>
                  <a:pt x="1574452" y="248207"/>
                  <a:pt x="1577292" y="253969"/>
                </a:cubicBezTo>
                <a:cubicBezTo>
                  <a:pt x="1577292" y="253969"/>
                  <a:pt x="1585899" y="256888"/>
                  <a:pt x="1580212" y="245362"/>
                </a:cubicBezTo>
                <a:cubicBezTo>
                  <a:pt x="1575912" y="243903"/>
                  <a:pt x="1573763" y="243174"/>
                  <a:pt x="1573397" y="244250"/>
                </a:cubicBezTo>
                <a:close/>
                <a:moveTo>
                  <a:pt x="1264211" y="243713"/>
                </a:moveTo>
                <a:cubicBezTo>
                  <a:pt x="1259183" y="244405"/>
                  <a:pt x="1256660" y="246546"/>
                  <a:pt x="1255480" y="249143"/>
                </a:cubicBezTo>
                <a:lnTo>
                  <a:pt x="1255194" y="252640"/>
                </a:lnTo>
                <a:lnTo>
                  <a:pt x="1249778" y="258003"/>
                </a:lnTo>
                <a:cubicBezTo>
                  <a:pt x="1256923" y="265220"/>
                  <a:pt x="1255503" y="262339"/>
                  <a:pt x="1254811" y="257309"/>
                </a:cubicBezTo>
                <a:lnTo>
                  <a:pt x="1255194" y="252640"/>
                </a:lnTo>
                <a:lnTo>
                  <a:pt x="1256996" y="250855"/>
                </a:lnTo>
                <a:cubicBezTo>
                  <a:pt x="1259875" y="249434"/>
                  <a:pt x="1262753" y="248012"/>
                  <a:pt x="1264211" y="243713"/>
                </a:cubicBezTo>
                <a:close/>
                <a:moveTo>
                  <a:pt x="1410767" y="235863"/>
                </a:moveTo>
                <a:cubicBezTo>
                  <a:pt x="1399252" y="241545"/>
                  <a:pt x="1402169" y="232947"/>
                  <a:pt x="1407851" y="244461"/>
                </a:cubicBezTo>
                <a:cubicBezTo>
                  <a:pt x="1419374" y="238782"/>
                  <a:pt x="1419374" y="238782"/>
                  <a:pt x="1410767" y="235863"/>
                </a:cubicBezTo>
                <a:close/>
                <a:moveTo>
                  <a:pt x="1592593" y="212391"/>
                </a:moveTo>
                <a:cubicBezTo>
                  <a:pt x="1591153" y="213102"/>
                  <a:pt x="1590422" y="215253"/>
                  <a:pt x="1588963" y="219557"/>
                </a:cubicBezTo>
                <a:cubicBezTo>
                  <a:pt x="1597570" y="222476"/>
                  <a:pt x="1597570" y="222476"/>
                  <a:pt x="1600489" y="213868"/>
                </a:cubicBezTo>
                <a:cubicBezTo>
                  <a:pt x="1596186" y="212409"/>
                  <a:pt x="1594034" y="211680"/>
                  <a:pt x="1592593" y="212391"/>
                </a:cubicBezTo>
                <a:close/>
                <a:moveTo>
                  <a:pt x="908276" y="190140"/>
                </a:moveTo>
                <a:cubicBezTo>
                  <a:pt x="909332" y="194097"/>
                  <a:pt x="909098" y="196116"/>
                  <a:pt x="907837" y="196795"/>
                </a:cubicBezTo>
                <a:lnTo>
                  <a:pt x="905756" y="196355"/>
                </a:lnTo>
                <a:close/>
                <a:moveTo>
                  <a:pt x="1103679" y="179671"/>
                </a:moveTo>
                <a:cubicBezTo>
                  <a:pt x="1106522" y="185434"/>
                  <a:pt x="1107944" y="188317"/>
                  <a:pt x="1103662" y="183268"/>
                </a:cubicBezTo>
                <a:lnTo>
                  <a:pt x="1102800" y="182181"/>
                </a:lnTo>
                <a:close/>
                <a:moveTo>
                  <a:pt x="2063325" y="150215"/>
                </a:moveTo>
                <a:cubicBezTo>
                  <a:pt x="2056108" y="157359"/>
                  <a:pt x="2053230" y="158780"/>
                  <a:pt x="2055016" y="160585"/>
                </a:cubicBezTo>
                <a:lnTo>
                  <a:pt x="2068971" y="169569"/>
                </a:lnTo>
                <a:lnTo>
                  <a:pt x="2071091" y="176831"/>
                </a:lnTo>
                <a:cubicBezTo>
                  <a:pt x="2073934" y="182590"/>
                  <a:pt x="2076086" y="183320"/>
                  <a:pt x="2074704" y="173259"/>
                </a:cubicBezTo>
                <a:lnTo>
                  <a:pt x="2068971" y="169569"/>
                </a:lnTo>
                <a:close/>
                <a:moveTo>
                  <a:pt x="1874054" y="139922"/>
                </a:moveTo>
                <a:cubicBezTo>
                  <a:pt x="1853442" y="141531"/>
                  <a:pt x="1832769" y="154756"/>
                  <a:pt x="1813241" y="180510"/>
                </a:cubicBezTo>
                <a:cubicBezTo>
                  <a:pt x="1741354" y="194500"/>
                  <a:pt x="1744274" y="185892"/>
                  <a:pt x="1795734" y="232128"/>
                </a:cubicBezTo>
                <a:cubicBezTo>
                  <a:pt x="1833367" y="177738"/>
                  <a:pt x="1821848" y="183429"/>
                  <a:pt x="1856251" y="195097"/>
                </a:cubicBezTo>
                <a:cubicBezTo>
                  <a:pt x="1850416" y="212302"/>
                  <a:pt x="1847500" y="220902"/>
                  <a:pt x="1850273" y="241027"/>
                </a:cubicBezTo>
                <a:cubicBezTo>
                  <a:pt x="1867479" y="246862"/>
                  <a:pt x="1864559" y="255470"/>
                  <a:pt x="1856251" y="195097"/>
                </a:cubicBezTo>
                <a:cubicBezTo>
                  <a:pt x="1902190" y="201080"/>
                  <a:pt x="1948117" y="207068"/>
                  <a:pt x="1971015" y="224421"/>
                </a:cubicBezTo>
                <a:cubicBezTo>
                  <a:pt x="1948273" y="178339"/>
                  <a:pt x="1921850" y="150191"/>
                  <a:pt x="1894600" y="142150"/>
                </a:cubicBezTo>
                <a:cubicBezTo>
                  <a:pt x="1887788" y="140140"/>
                  <a:pt x="1880924" y="139385"/>
                  <a:pt x="1874054" y="139922"/>
                </a:cubicBezTo>
                <a:close/>
                <a:moveTo>
                  <a:pt x="1973881" y="88702"/>
                </a:moveTo>
                <a:cubicBezTo>
                  <a:pt x="1973881" y="88701"/>
                  <a:pt x="1973152" y="90851"/>
                  <a:pt x="1968851" y="89393"/>
                </a:cubicBezTo>
                <a:lnTo>
                  <a:pt x="1974237" y="97472"/>
                </a:lnTo>
                <a:lnTo>
                  <a:pt x="1974531" y="100916"/>
                </a:lnTo>
                <a:cubicBezTo>
                  <a:pt x="1981676" y="108134"/>
                  <a:pt x="1981676" y="108134"/>
                  <a:pt x="1979179" y="104888"/>
                </a:cubicBezTo>
                <a:lnTo>
                  <a:pt x="1974237" y="97472"/>
                </a:lnTo>
                <a:lnTo>
                  <a:pt x="1973687" y="91036"/>
                </a:lnTo>
                <a:cubicBezTo>
                  <a:pt x="1973698" y="89241"/>
                  <a:pt x="1973880" y="88703"/>
                  <a:pt x="1973881" y="88702"/>
                </a:cubicBezTo>
                <a:close/>
                <a:moveTo>
                  <a:pt x="1903245" y="0"/>
                </a:moveTo>
                <a:cubicBezTo>
                  <a:pt x="1983286" y="75103"/>
                  <a:pt x="2058246" y="23785"/>
                  <a:pt x="2032141" y="72487"/>
                </a:cubicBezTo>
                <a:cubicBezTo>
                  <a:pt x="2012014" y="75259"/>
                  <a:pt x="2014935" y="66651"/>
                  <a:pt x="2026306" y="89693"/>
                </a:cubicBezTo>
                <a:cubicBezTo>
                  <a:pt x="2046376" y="62327"/>
                  <a:pt x="2067968" y="53350"/>
                  <a:pt x="2090402" y="58044"/>
                </a:cubicBezTo>
                <a:cubicBezTo>
                  <a:pt x="2187623" y="78385"/>
                  <a:pt x="2300695" y="355422"/>
                  <a:pt x="2374604" y="505192"/>
                </a:cubicBezTo>
                <a:lnTo>
                  <a:pt x="2367857" y="504958"/>
                </a:lnTo>
                <a:lnTo>
                  <a:pt x="2366006" y="502276"/>
                </a:lnTo>
                <a:lnTo>
                  <a:pt x="2361049" y="504721"/>
                </a:lnTo>
                <a:lnTo>
                  <a:pt x="2277129" y="501810"/>
                </a:lnTo>
                <a:cubicBezTo>
                  <a:pt x="2214121" y="499324"/>
                  <a:pt x="2243181" y="503781"/>
                  <a:pt x="2262317" y="553438"/>
                </a:cubicBezTo>
                <a:lnTo>
                  <a:pt x="2361049" y="504721"/>
                </a:lnTo>
                <a:lnTo>
                  <a:pt x="2367857" y="504958"/>
                </a:lnTo>
                <a:lnTo>
                  <a:pt x="2400577" y="552367"/>
                </a:lnTo>
                <a:cubicBezTo>
                  <a:pt x="2407300" y="571434"/>
                  <a:pt x="2407186" y="592978"/>
                  <a:pt x="2394129" y="617327"/>
                </a:cubicBezTo>
                <a:cubicBezTo>
                  <a:pt x="2353882" y="622862"/>
                  <a:pt x="2365252" y="645903"/>
                  <a:pt x="2376623" y="668944"/>
                </a:cubicBezTo>
                <a:cubicBezTo>
                  <a:pt x="2382458" y="651739"/>
                  <a:pt x="2388294" y="634533"/>
                  <a:pt x="2394129" y="617327"/>
                </a:cubicBezTo>
                <a:cubicBezTo>
                  <a:pt x="2414106" y="643287"/>
                  <a:pt x="2457118" y="657875"/>
                  <a:pt x="2465569" y="689523"/>
                </a:cubicBezTo>
                <a:cubicBezTo>
                  <a:pt x="2494001" y="747123"/>
                  <a:pt x="2519505" y="813328"/>
                  <a:pt x="2527813" y="873702"/>
                </a:cubicBezTo>
                <a:cubicBezTo>
                  <a:pt x="2533192" y="942679"/>
                  <a:pt x="2553771" y="853732"/>
                  <a:pt x="2621541" y="1078155"/>
                </a:cubicBezTo>
                <a:cubicBezTo>
                  <a:pt x="2678994" y="1078454"/>
                  <a:pt x="2629848" y="1138527"/>
                  <a:pt x="2661340" y="1158806"/>
                </a:cubicBezTo>
                <a:cubicBezTo>
                  <a:pt x="2692836" y="1179074"/>
                  <a:pt x="2672411" y="1239300"/>
                  <a:pt x="2726948" y="1248199"/>
                </a:cubicBezTo>
                <a:cubicBezTo>
                  <a:pt x="2735547" y="1251115"/>
                  <a:pt x="2735400" y="1279850"/>
                  <a:pt x="2741081" y="1291363"/>
                </a:cubicBezTo>
                <a:lnTo>
                  <a:pt x="2718543" y="1300257"/>
                </a:lnTo>
                <a:lnTo>
                  <a:pt x="2709442" y="1299818"/>
                </a:lnTo>
                <a:cubicBezTo>
                  <a:pt x="2664049" y="1327589"/>
                  <a:pt x="2680262" y="1316904"/>
                  <a:pt x="2709416" y="1303858"/>
                </a:cubicBezTo>
                <a:lnTo>
                  <a:pt x="2718543" y="1300257"/>
                </a:lnTo>
                <a:lnTo>
                  <a:pt x="2740872" y="1301334"/>
                </a:lnTo>
                <a:cubicBezTo>
                  <a:pt x="2811846" y="1330651"/>
                  <a:pt x="2865200" y="1522910"/>
                  <a:pt x="2877830" y="1510407"/>
                </a:cubicBezTo>
                <a:cubicBezTo>
                  <a:pt x="2988773" y="1720699"/>
                  <a:pt x="2942689" y="1743439"/>
                  <a:pt x="2957124" y="1729150"/>
                </a:cubicBezTo>
                <a:cubicBezTo>
                  <a:pt x="3185076" y="1537868"/>
                  <a:pt x="3089237" y="1735586"/>
                  <a:pt x="3161434" y="1664146"/>
                </a:cubicBezTo>
                <a:cubicBezTo>
                  <a:pt x="3198761" y="1667217"/>
                  <a:pt x="3144228" y="1658310"/>
                  <a:pt x="3118415" y="1649556"/>
                </a:cubicBezTo>
                <a:cubicBezTo>
                  <a:pt x="3133001" y="1606545"/>
                  <a:pt x="3250826" y="1598538"/>
                  <a:pt x="3222102" y="1598394"/>
                </a:cubicBezTo>
                <a:cubicBezTo>
                  <a:pt x="3242377" y="1566899"/>
                  <a:pt x="3254662" y="1551881"/>
                  <a:pt x="3260441" y="1545448"/>
                </a:cubicBezTo>
                <a:lnTo>
                  <a:pt x="3260743" y="1545129"/>
                </a:lnTo>
                <a:lnTo>
                  <a:pt x="3279635" y="1566193"/>
                </a:lnTo>
                <a:cubicBezTo>
                  <a:pt x="3293827" y="1581350"/>
                  <a:pt x="3291149" y="1578640"/>
                  <a:pt x="3273868" y="1587167"/>
                </a:cubicBezTo>
                <a:cubicBezTo>
                  <a:pt x="3325640" y="1575952"/>
                  <a:pt x="3314116" y="1581632"/>
                  <a:pt x="3317188" y="1544304"/>
                </a:cubicBezTo>
                <a:cubicBezTo>
                  <a:pt x="3265870" y="1469344"/>
                  <a:pt x="3239909" y="1489323"/>
                  <a:pt x="3443909" y="1481768"/>
                </a:cubicBezTo>
                <a:cubicBezTo>
                  <a:pt x="3472487" y="1510645"/>
                  <a:pt x="3489548" y="1545206"/>
                  <a:pt x="3538547" y="1513865"/>
                </a:cubicBezTo>
                <a:cubicBezTo>
                  <a:pt x="3570187" y="1505411"/>
                  <a:pt x="3555753" y="1519700"/>
                  <a:pt x="3443909" y="1481768"/>
                </a:cubicBezTo>
                <a:cubicBezTo>
                  <a:pt x="3490149" y="1430299"/>
                  <a:pt x="3478622" y="1435987"/>
                  <a:pt x="3490149" y="1430299"/>
                </a:cubicBezTo>
                <a:cubicBezTo>
                  <a:pt x="3487229" y="1438906"/>
                  <a:pt x="3458652" y="1410029"/>
                  <a:pt x="3461571" y="1401421"/>
                </a:cubicBezTo>
                <a:cubicBezTo>
                  <a:pt x="3461716" y="1372696"/>
                  <a:pt x="3473386" y="1338285"/>
                  <a:pt x="3487977" y="1295266"/>
                </a:cubicBezTo>
                <a:cubicBezTo>
                  <a:pt x="3536677" y="1321375"/>
                  <a:pt x="3560298" y="1336581"/>
                  <a:pt x="3571033" y="1343820"/>
                </a:cubicBezTo>
                <a:lnTo>
                  <a:pt x="3575609" y="1346837"/>
                </a:lnTo>
                <a:lnTo>
                  <a:pt x="3555330" y="1386157"/>
                </a:lnTo>
                <a:cubicBezTo>
                  <a:pt x="3534580" y="1414194"/>
                  <a:pt x="3523288" y="1410363"/>
                  <a:pt x="3587693" y="1453793"/>
                </a:cubicBezTo>
                <a:cubicBezTo>
                  <a:pt x="3576178" y="1459475"/>
                  <a:pt x="3576178" y="1459475"/>
                  <a:pt x="3573259" y="1468082"/>
                </a:cubicBezTo>
                <a:cubicBezTo>
                  <a:pt x="3524404" y="1470698"/>
                  <a:pt x="3527323" y="1462091"/>
                  <a:pt x="3530095" y="1482216"/>
                </a:cubicBezTo>
                <a:cubicBezTo>
                  <a:pt x="3587549" y="1482517"/>
                  <a:pt x="3573259" y="1468082"/>
                  <a:pt x="3621805" y="1522917"/>
                </a:cubicBezTo>
                <a:cubicBezTo>
                  <a:pt x="3659436" y="1468527"/>
                  <a:pt x="3613506" y="1462547"/>
                  <a:pt x="3587693" y="1453793"/>
                </a:cubicBezTo>
                <a:cubicBezTo>
                  <a:pt x="3553738" y="1355939"/>
                  <a:pt x="3544983" y="1381752"/>
                  <a:pt x="3628397" y="1362074"/>
                </a:cubicBezTo>
                <a:cubicBezTo>
                  <a:pt x="3648220" y="1416764"/>
                  <a:pt x="3691086" y="1460076"/>
                  <a:pt x="3714128" y="1448704"/>
                </a:cubicBezTo>
                <a:cubicBezTo>
                  <a:pt x="3731934" y="1339634"/>
                  <a:pt x="3703357" y="1310756"/>
                  <a:pt x="3848556" y="1561449"/>
                </a:cubicBezTo>
                <a:cubicBezTo>
                  <a:pt x="3868382" y="1616130"/>
                  <a:pt x="3960390" y="1599377"/>
                  <a:pt x="3985304" y="1780492"/>
                </a:cubicBezTo>
                <a:cubicBezTo>
                  <a:pt x="3979615" y="1768966"/>
                  <a:pt x="4080388" y="1726402"/>
                  <a:pt x="4091459" y="1806897"/>
                </a:cubicBezTo>
                <a:cubicBezTo>
                  <a:pt x="4105292" y="1907515"/>
                  <a:pt x="4177032" y="1922259"/>
                  <a:pt x="4162597" y="1936548"/>
                </a:cubicBezTo>
                <a:cubicBezTo>
                  <a:pt x="4208829" y="1885073"/>
                  <a:pt x="4265535" y="2029014"/>
                  <a:pt x="4288277" y="2075096"/>
                </a:cubicBezTo>
                <a:cubicBezTo>
                  <a:pt x="4265233" y="2086467"/>
                  <a:pt x="4250791" y="2100754"/>
                  <a:pt x="4227751" y="2112124"/>
                </a:cubicBezTo>
                <a:cubicBezTo>
                  <a:pt x="4247727" y="2138085"/>
                  <a:pt x="4236204" y="2143764"/>
                  <a:pt x="4288277" y="2075096"/>
                </a:cubicBezTo>
                <a:cubicBezTo>
                  <a:pt x="4345577" y="2104118"/>
                  <a:pt x="4319916" y="2066642"/>
                  <a:pt x="4360319" y="2032377"/>
                </a:cubicBezTo>
                <a:cubicBezTo>
                  <a:pt x="4386277" y="2012408"/>
                  <a:pt x="4388896" y="2061254"/>
                  <a:pt x="4377826" y="1980759"/>
                </a:cubicBezTo>
                <a:cubicBezTo>
                  <a:pt x="4459065" y="1826058"/>
                  <a:pt x="4344014" y="1854181"/>
                  <a:pt x="4447550" y="1831740"/>
                </a:cubicBezTo>
                <a:cubicBezTo>
                  <a:pt x="4433263" y="1817301"/>
                  <a:pt x="4424696" y="1807203"/>
                  <a:pt x="4420412" y="1802154"/>
                </a:cubicBezTo>
                <a:lnTo>
                  <a:pt x="4420128" y="1801844"/>
                </a:lnTo>
                <a:lnTo>
                  <a:pt x="4443522" y="1781193"/>
                </a:lnTo>
                <a:cubicBezTo>
                  <a:pt x="4488786" y="1739759"/>
                  <a:pt x="4459769" y="1760344"/>
                  <a:pt x="4562601" y="1803617"/>
                </a:cubicBezTo>
                <a:cubicBezTo>
                  <a:pt x="4588415" y="1812371"/>
                  <a:pt x="4628662" y="1806837"/>
                  <a:pt x="4617139" y="1812516"/>
                </a:cubicBezTo>
                <a:cubicBezTo>
                  <a:pt x="4631503" y="1812593"/>
                  <a:pt x="4631541" y="1805414"/>
                  <a:pt x="4628699" y="1799653"/>
                </a:cubicBezTo>
                <a:lnTo>
                  <a:pt x="4624353" y="1794004"/>
                </a:lnTo>
                <a:lnTo>
                  <a:pt x="4656535" y="1763529"/>
                </a:lnTo>
                <a:cubicBezTo>
                  <a:pt x="4667711" y="1755328"/>
                  <a:pt x="4680653" y="1752523"/>
                  <a:pt x="4700706" y="1764117"/>
                </a:cubicBezTo>
                <a:cubicBezTo>
                  <a:pt x="4709303" y="1767033"/>
                  <a:pt x="4600086" y="1777960"/>
                  <a:pt x="4662621" y="1904681"/>
                </a:cubicBezTo>
                <a:cubicBezTo>
                  <a:pt x="4705784" y="1890547"/>
                  <a:pt x="4737433" y="1882097"/>
                  <a:pt x="4780600" y="1867953"/>
                </a:cubicBezTo>
                <a:cubicBezTo>
                  <a:pt x="4806258" y="1905438"/>
                  <a:pt x="4797650" y="1902519"/>
                  <a:pt x="4812094" y="1888232"/>
                </a:cubicBezTo>
                <a:cubicBezTo>
                  <a:pt x="4806404" y="1876705"/>
                  <a:pt x="4789199" y="1870870"/>
                  <a:pt x="4780600" y="1867953"/>
                </a:cubicBezTo>
                <a:cubicBezTo>
                  <a:pt x="4853089" y="1739057"/>
                  <a:pt x="4827428" y="1701581"/>
                  <a:pt x="4833118" y="1713100"/>
                </a:cubicBezTo>
                <a:cubicBezTo>
                  <a:pt x="4919593" y="1656099"/>
                  <a:pt x="4931263" y="1621687"/>
                  <a:pt x="4979667" y="1705246"/>
                </a:cubicBezTo>
                <a:cubicBezTo>
                  <a:pt x="5002862" y="1665154"/>
                  <a:pt x="5040036" y="1696947"/>
                  <a:pt x="5068769" y="1697095"/>
                </a:cubicBezTo>
                <a:lnTo>
                  <a:pt x="5070990" y="1702318"/>
                </a:lnTo>
                <a:lnTo>
                  <a:pt x="5077221" y="1728743"/>
                </a:lnTo>
                <a:cubicBezTo>
                  <a:pt x="5080063" y="1734504"/>
                  <a:pt x="5083542" y="1738830"/>
                  <a:pt x="5087486" y="1742060"/>
                </a:cubicBezTo>
                <a:lnTo>
                  <a:pt x="5087903" y="1742275"/>
                </a:lnTo>
                <a:lnTo>
                  <a:pt x="5098174" y="1773018"/>
                </a:lnTo>
                <a:cubicBezTo>
                  <a:pt x="5099885" y="1789186"/>
                  <a:pt x="5088365" y="1794872"/>
                  <a:pt x="5048190" y="1786041"/>
                </a:cubicBezTo>
                <a:cubicBezTo>
                  <a:pt x="5110574" y="1874346"/>
                  <a:pt x="5100731" y="1894090"/>
                  <a:pt x="5132478" y="1793905"/>
                </a:cubicBezTo>
                <a:lnTo>
                  <a:pt x="5146713" y="1750360"/>
                </a:lnTo>
                <a:lnTo>
                  <a:pt x="5160327" y="1750182"/>
                </a:lnTo>
                <a:cubicBezTo>
                  <a:pt x="5169028" y="1751485"/>
                  <a:pt x="5176191" y="1755114"/>
                  <a:pt x="5180456" y="1763755"/>
                </a:cubicBezTo>
                <a:cubicBezTo>
                  <a:pt x="5183374" y="1755148"/>
                  <a:pt x="5183374" y="1755148"/>
                  <a:pt x="5148963" y="1743477"/>
                </a:cubicBezTo>
                <a:lnTo>
                  <a:pt x="5146713" y="1750360"/>
                </a:lnTo>
                <a:lnTo>
                  <a:pt x="5130969" y="1750567"/>
                </a:lnTo>
                <a:cubicBezTo>
                  <a:pt x="5120552" y="1751232"/>
                  <a:pt x="5109958" y="1751535"/>
                  <a:pt x="5100547" y="1748795"/>
                </a:cubicBezTo>
                <a:lnTo>
                  <a:pt x="5087903" y="1742275"/>
                </a:lnTo>
                <a:lnTo>
                  <a:pt x="5087611" y="1741407"/>
                </a:lnTo>
                <a:lnTo>
                  <a:pt x="5070990" y="1702318"/>
                </a:lnTo>
                <a:lnTo>
                  <a:pt x="5068031" y="1689767"/>
                </a:lnTo>
                <a:cubicBezTo>
                  <a:pt x="5068226" y="1641684"/>
                  <a:pt x="5140666" y="1673368"/>
                  <a:pt x="5205756" y="1715675"/>
                </a:cubicBezTo>
                <a:lnTo>
                  <a:pt x="5272593" y="1765159"/>
                </a:lnTo>
                <a:lnTo>
                  <a:pt x="5272976" y="1764824"/>
                </a:lnTo>
                <a:lnTo>
                  <a:pt x="5275243" y="1764600"/>
                </a:lnTo>
                <a:lnTo>
                  <a:pt x="5275258" y="1736624"/>
                </a:lnTo>
                <a:cubicBezTo>
                  <a:pt x="5273643" y="1676799"/>
                  <a:pt x="5269161" y="1693118"/>
                  <a:pt x="5444983" y="1719174"/>
                </a:cubicBezTo>
                <a:cubicBezTo>
                  <a:pt x="5450664" y="1730688"/>
                  <a:pt x="5450664" y="1730688"/>
                  <a:pt x="5456353" y="1742215"/>
                </a:cubicBezTo>
                <a:cubicBezTo>
                  <a:pt x="5488148" y="1705032"/>
                  <a:pt x="5519790" y="1696577"/>
                  <a:pt x="5536847" y="1731145"/>
                </a:cubicBezTo>
                <a:lnTo>
                  <a:pt x="5533613" y="1733815"/>
                </a:lnTo>
                <a:lnTo>
                  <a:pt x="5532158" y="1734349"/>
                </a:lnTo>
                <a:cubicBezTo>
                  <a:pt x="5527303" y="1736299"/>
                  <a:pt x="5529549" y="1735862"/>
                  <a:pt x="5532472" y="1734757"/>
                </a:cubicBezTo>
                <a:lnTo>
                  <a:pt x="5533613" y="1733815"/>
                </a:lnTo>
                <a:lnTo>
                  <a:pt x="5545578" y="1729419"/>
                </a:lnTo>
                <a:cubicBezTo>
                  <a:pt x="5565931" y="1722270"/>
                  <a:pt x="5609503" y="1707818"/>
                  <a:pt x="5697985" y="1680271"/>
                </a:cubicBezTo>
                <a:cubicBezTo>
                  <a:pt x="5703673" y="1691799"/>
                  <a:pt x="5697838" y="1709003"/>
                  <a:pt x="5694921" y="1717604"/>
                </a:cubicBezTo>
                <a:cubicBezTo>
                  <a:pt x="5743767" y="1714984"/>
                  <a:pt x="5738085" y="1703470"/>
                  <a:pt x="5737784" y="1760923"/>
                </a:cubicBezTo>
                <a:cubicBezTo>
                  <a:pt x="5740248" y="1838497"/>
                  <a:pt x="5731648" y="1835581"/>
                  <a:pt x="5792166" y="1798551"/>
                </a:cubicBezTo>
                <a:cubicBezTo>
                  <a:pt x="5732095" y="1749396"/>
                  <a:pt x="5734868" y="1769521"/>
                  <a:pt x="5752374" y="1717903"/>
                </a:cubicBezTo>
                <a:cubicBezTo>
                  <a:pt x="5801075" y="1744016"/>
                  <a:pt x="5792466" y="1741097"/>
                  <a:pt x="5798301" y="1723892"/>
                </a:cubicBezTo>
                <a:cubicBezTo>
                  <a:pt x="5741004" y="1694861"/>
                  <a:pt x="5740848" y="1723591"/>
                  <a:pt x="5824716" y="1617739"/>
                </a:cubicBezTo>
                <a:cubicBezTo>
                  <a:pt x="5810427" y="1603296"/>
                  <a:pt x="5830551" y="1600533"/>
                  <a:pt x="5729633" y="1671820"/>
                </a:cubicBezTo>
                <a:cubicBezTo>
                  <a:pt x="5683995" y="1608384"/>
                  <a:pt x="5723942" y="1660302"/>
                  <a:pt x="5773398" y="1542780"/>
                </a:cubicBezTo>
                <a:cubicBezTo>
                  <a:pt x="5767709" y="1531253"/>
                  <a:pt x="5899375" y="1623874"/>
                  <a:pt x="5922416" y="1612504"/>
                </a:cubicBezTo>
                <a:cubicBezTo>
                  <a:pt x="5924879" y="1690080"/>
                  <a:pt x="5962364" y="1664423"/>
                  <a:pt x="6013081" y="1854290"/>
                </a:cubicBezTo>
                <a:cubicBezTo>
                  <a:pt x="6024453" y="1877330"/>
                  <a:pt x="6070382" y="1883310"/>
                  <a:pt x="6061482" y="1937846"/>
                </a:cubicBezTo>
                <a:cubicBezTo>
                  <a:pt x="6064246" y="1957969"/>
                  <a:pt x="6110028" y="1992681"/>
                  <a:pt x="6138605" y="2021559"/>
                </a:cubicBezTo>
                <a:cubicBezTo>
                  <a:pt x="6128468" y="2037306"/>
                  <a:pt x="6119079" y="2047310"/>
                  <a:pt x="6112133" y="2053649"/>
                </a:cubicBezTo>
                <a:lnTo>
                  <a:pt x="6111810" y="2053924"/>
                </a:lnTo>
                <a:lnTo>
                  <a:pt x="6130648" y="2062020"/>
                </a:lnTo>
                <a:lnTo>
                  <a:pt x="6137393" y="2065947"/>
                </a:lnTo>
                <a:lnTo>
                  <a:pt x="6141096" y="2066210"/>
                </a:lnTo>
                <a:lnTo>
                  <a:pt x="6141145" y="2064178"/>
                </a:lnTo>
                <a:cubicBezTo>
                  <a:pt x="6147035" y="2063366"/>
                  <a:pt x="6149144" y="2061276"/>
                  <a:pt x="6149775" y="2061490"/>
                </a:cubicBezTo>
                <a:lnTo>
                  <a:pt x="6149646" y="2066814"/>
                </a:lnTo>
                <a:lnTo>
                  <a:pt x="6161345" y="2067641"/>
                </a:lnTo>
                <a:lnTo>
                  <a:pt x="6153753" y="2075479"/>
                </a:lnTo>
                <a:lnTo>
                  <a:pt x="6175322" y="2088047"/>
                </a:lnTo>
                <a:cubicBezTo>
                  <a:pt x="6189526" y="2094268"/>
                  <a:pt x="6203174" y="2096440"/>
                  <a:pt x="6216655" y="2089786"/>
                </a:cubicBezTo>
                <a:cubicBezTo>
                  <a:pt x="6226725" y="2093202"/>
                  <a:pt x="6234680" y="2098707"/>
                  <a:pt x="6239055" y="2106504"/>
                </a:cubicBezTo>
                <a:lnTo>
                  <a:pt x="6239911" y="2135797"/>
                </a:lnTo>
                <a:lnTo>
                  <a:pt x="6238442" y="2137289"/>
                </a:lnTo>
                <a:lnTo>
                  <a:pt x="6214281" y="2142306"/>
                </a:lnTo>
                <a:cubicBezTo>
                  <a:pt x="6209629" y="2147746"/>
                  <a:pt x="6207901" y="2156982"/>
                  <a:pt x="6206152" y="2170420"/>
                </a:cubicBezTo>
                <a:cubicBezTo>
                  <a:pt x="6210376" y="2166239"/>
                  <a:pt x="6215870" y="2160385"/>
                  <a:pt x="6221996" y="2153956"/>
                </a:cubicBezTo>
                <a:lnTo>
                  <a:pt x="6238442" y="2137289"/>
                </a:lnTo>
                <a:lnTo>
                  <a:pt x="6239947" y="2136975"/>
                </a:lnTo>
                <a:lnTo>
                  <a:pt x="6239911" y="2135797"/>
                </a:lnTo>
                <a:lnTo>
                  <a:pt x="6241643" y="2134043"/>
                </a:lnTo>
                <a:cubicBezTo>
                  <a:pt x="6255158" y="2121085"/>
                  <a:pt x="6268663" y="2110230"/>
                  <a:pt x="6277066" y="2110276"/>
                </a:cubicBezTo>
                <a:cubicBezTo>
                  <a:pt x="6423147" y="2142975"/>
                  <a:pt x="6352317" y="2186313"/>
                  <a:pt x="6401218" y="2157991"/>
                </a:cubicBezTo>
                <a:cubicBezTo>
                  <a:pt x="6407956" y="2154667"/>
                  <a:pt x="6421355" y="2164821"/>
                  <a:pt x="6434747" y="2174979"/>
                </a:cubicBezTo>
                <a:cubicBezTo>
                  <a:pt x="6433041" y="2180009"/>
                  <a:pt x="6426388" y="2166527"/>
                  <a:pt x="6466660" y="2180186"/>
                </a:cubicBezTo>
                <a:cubicBezTo>
                  <a:pt x="6476728" y="2183600"/>
                  <a:pt x="6485088" y="2192052"/>
                  <a:pt x="6485088" y="2192052"/>
                </a:cubicBezTo>
                <a:cubicBezTo>
                  <a:pt x="6560866" y="2167229"/>
                  <a:pt x="6622547" y="2266735"/>
                  <a:pt x="6656343" y="2233291"/>
                </a:cubicBezTo>
                <a:cubicBezTo>
                  <a:pt x="6656343" y="2233291"/>
                  <a:pt x="6663081" y="2229965"/>
                  <a:pt x="6668117" y="2231672"/>
                </a:cubicBezTo>
                <a:cubicBezTo>
                  <a:pt x="6685694" y="2246053"/>
                  <a:pt x="6707090" y="2253309"/>
                  <a:pt x="6729338" y="2258048"/>
                </a:cubicBezTo>
                <a:lnTo>
                  <a:pt x="6748773" y="2261349"/>
                </a:lnTo>
                <a:lnTo>
                  <a:pt x="6758837" y="2255847"/>
                </a:lnTo>
                <a:lnTo>
                  <a:pt x="6751461" y="2247805"/>
                </a:lnTo>
                <a:lnTo>
                  <a:pt x="6763179" y="2247297"/>
                </a:lnTo>
                <a:lnTo>
                  <a:pt x="6763197" y="2241971"/>
                </a:lnTo>
                <a:cubicBezTo>
                  <a:pt x="6763831" y="2241774"/>
                  <a:pt x="6765883" y="2243922"/>
                  <a:pt x="6771748" y="2244894"/>
                </a:cubicBezTo>
                <a:lnTo>
                  <a:pt x="6771742" y="2246927"/>
                </a:lnTo>
                <a:lnTo>
                  <a:pt x="6775451" y="2246766"/>
                </a:lnTo>
                <a:lnTo>
                  <a:pt x="6782300" y="2243023"/>
                </a:lnTo>
                <a:lnTo>
                  <a:pt x="6801351" y="2235444"/>
                </a:lnTo>
                <a:lnTo>
                  <a:pt x="6801036" y="2235159"/>
                </a:lnTo>
                <a:cubicBezTo>
                  <a:pt x="6794265" y="2228636"/>
                  <a:pt x="6785155" y="2218378"/>
                  <a:pt x="6775450" y="2202360"/>
                </a:cubicBezTo>
                <a:cubicBezTo>
                  <a:pt x="6804804" y="2174272"/>
                  <a:pt x="6851516" y="2140822"/>
                  <a:pt x="6854827" y="2120784"/>
                </a:cubicBezTo>
                <a:cubicBezTo>
                  <a:pt x="6847419" y="2066024"/>
                  <a:pt x="6893495" y="2061300"/>
                  <a:pt x="6905491" y="2038577"/>
                </a:cubicBezTo>
                <a:cubicBezTo>
                  <a:pt x="6961367" y="1850165"/>
                  <a:pt x="6998139" y="1876835"/>
                  <a:pt x="7002717" y="1799355"/>
                </a:cubicBezTo>
                <a:cubicBezTo>
                  <a:pt x="7025440" y="1811350"/>
                  <a:pt x="7159582" y="1722354"/>
                  <a:pt x="7153582" y="1733722"/>
                </a:cubicBezTo>
                <a:cubicBezTo>
                  <a:pt x="7199813" y="1852549"/>
                  <a:pt x="7241161" y="1801740"/>
                  <a:pt x="7193810" y="1863908"/>
                </a:cubicBezTo>
                <a:cubicBezTo>
                  <a:pt x="7094874" y="1789895"/>
                  <a:pt x="7114914" y="1793205"/>
                  <a:pt x="7100239" y="1807253"/>
                </a:cubicBezTo>
                <a:cubicBezTo>
                  <a:pt x="7181188" y="1915353"/>
                  <a:pt x="7181815" y="1886630"/>
                  <a:pt x="7123747" y="1914087"/>
                </a:cubicBezTo>
                <a:cubicBezTo>
                  <a:pt x="7129110" y="1931446"/>
                  <a:pt x="7120427" y="1934129"/>
                  <a:pt x="7169820" y="1909354"/>
                </a:cubicBezTo>
                <a:cubicBezTo>
                  <a:pt x="7185911" y="1961430"/>
                  <a:pt x="7189232" y="1941388"/>
                  <a:pt x="7127843" y="1988886"/>
                </a:cubicBezTo>
                <a:cubicBezTo>
                  <a:pt x="7187328" y="2027554"/>
                  <a:pt x="7178653" y="2030234"/>
                  <a:pt x="7183231" y="1952755"/>
                </a:cubicBezTo>
                <a:cubicBezTo>
                  <a:pt x="7184499" y="1895315"/>
                  <a:pt x="7178505" y="1906670"/>
                  <a:pt x="7227260" y="1910621"/>
                </a:cubicBezTo>
                <a:cubicBezTo>
                  <a:pt x="7224580" y="1901945"/>
                  <a:pt x="7219216" y="1884587"/>
                  <a:pt x="7225216" y="1873219"/>
                </a:cubicBezTo>
                <a:cubicBezTo>
                  <a:pt x="7312915" y="1903170"/>
                  <a:pt x="7356075" y="1918804"/>
                  <a:pt x="7376225" y="1926506"/>
                </a:cubicBezTo>
                <a:lnTo>
                  <a:pt x="7388065" y="1931227"/>
                </a:lnTo>
                <a:lnTo>
                  <a:pt x="7389181" y="1932199"/>
                </a:lnTo>
                <a:cubicBezTo>
                  <a:pt x="7392074" y="1933384"/>
                  <a:pt x="7394308" y="1933882"/>
                  <a:pt x="7389505" y="1931800"/>
                </a:cubicBezTo>
                <a:lnTo>
                  <a:pt x="7388065" y="1931227"/>
                </a:lnTo>
                <a:lnTo>
                  <a:pt x="7384906" y="1928470"/>
                </a:lnTo>
                <a:cubicBezTo>
                  <a:pt x="7402901" y="1894379"/>
                  <a:pt x="7434299" y="1903694"/>
                  <a:pt x="7465069" y="1941731"/>
                </a:cubicBezTo>
                <a:cubicBezTo>
                  <a:pt x="7471069" y="1930364"/>
                  <a:pt x="7471069" y="1930364"/>
                  <a:pt x="7477063" y="1919009"/>
                </a:cubicBezTo>
                <a:cubicBezTo>
                  <a:pt x="7653529" y="1897760"/>
                  <a:pt x="7649494" y="1881323"/>
                  <a:pt x="7646247" y="1941083"/>
                </a:cubicBezTo>
                <a:lnTo>
                  <a:pt x="7645500" y="1969049"/>
                </a:lnTo>
                <a:lnTo>
                  <a:pt x="7647760" y="1969334"/>
                </a:lnTo>
                <a:lnTo>
                  <a:pt x="7648134" y="1969680"/>
                </a:lnTo>
                <a:lnTo>
                  <a:pt x="7716297" y="1922037"/>
                </a:lnTo>
                <a:cubicBezTo>
                  <a:pt x="7782516" y="1881522"/>
                  <a:pt x="7855793" y="1851825"/>
                  <a:pt x="7854676" y="1899896"/>
                </a:cubicBezTo>
                <a:lnTo>
                  <a:pt x="7851376" y="1912361"/>
                </a:lnTo>
                <a:lnTo>
                  <a:pt x="7833695" y="1950981"/>
                </a:lnTo>
                <a:lnTo>
                  <a:pt x="7833380" y="1951843"/>
                </a:lnTo>
                <a:lnTo>
                  <a:pt x="7820563" y="1958015"/>
                </a:lnTo>
                <a:cubicBezTo>
                  <a:pt x="7811080" y="1960498"/>
                  <a:pt x="7800499" y="1959905"/>
                  <a:pt x="7790103" y="1958956"/>
                </a:cubicBezTo>
                <a:lnTo>
                  <a:pt x="7774371" y="1958320"/>
                </a:lnTo>
                <a:lnTo>
                  <a:pt x="7772309" y="1951379"/>
                </a:lnTo>
                <a:cubicBezTo>
                  <a:pt x="7737592" y="1962106"/>
                  <a:pt x="7737592" y="1962106"/>
                  <a:pt x="7740275" y="1970789"/>
                </a:cubicBezTo>
                <a:cubicBezTo>
                  <a:pt x="7744774" y="1962267"/>
                  <a:pt x="7752034" y="1958836"/>
                  <a:pt x="7760767" y="1957770"/>
                </a:cubicBezTo>
                <a:lnTo>
                  <a:pt x="7774371" y="1958320"/>
                </a:lnTo>
                <a:lnTo>
                  <a:pt x="7787413" y="2002237"/>
                </a:lnTo>
                <a:cubicBezTo>
                  <a:pt x="7816415" y="2103251"/>
                  <a:pt x="7807115" y="2083245"/>
                  <a:pt x="7871884" y="1996675"/>
                </a:cubicBezTo>
                <a:cubicBezTo>
                  <a:pt x="7831483" y="2004407"/>
                  <a:pt x="7820122" y="1998410"/>
                  <a:pt x="7822273" y="1982293"/>
                </a:cubicBezTo>
                <a:lnTo>
                  <a:pt x="7833380" y="1951843"/>
                </a:lnTo>
                <a:lnTo>
                  <a:pt x="7833802" y="1951639"/>
                </a:lnTo>
                <a:cubicBezTo>
                  <a:pt x="7837834" y="1948518"/>
                  <a:pt x="7841429" y="1944287"/>
                  <a:pt x="7844427" y="1938607"/>
                </a:cubicBezTo>
                <a:lnTo>
                  <a:pt x="7851376" y="1912361"/>
                </a:lnTo>
                <a:lnTo>
                  <a:pt x="7853739" y="1907200"/>
                </a:lnTo>
                <a:cubicBezTo>
                  <a:pt x="7882465" y="1907837"/>
                  <a:pt x="7920494" y="1877070"/>
                  <a:pt x="7942586" y="1917779"/>
                </a:cubicBezTo>
                <a:cubicBezTo>
                  <a:pt x="7993249" y="1835572"/>
                  <a:pt x="8003977" y="1870289"/>
                  <a:pt x="8088865" y="1929628"/>
                </a:cubicBezTo>
                <a:cubicBezTo>
                  <a:pt x="8094868" y="1918268"/>
                  <a:pt x="8068194" y="1955031"/>
                  <a:pt x="8137140" y="2085857"/>
                </a:cubicBezTo>
                <a:cubicBezTo>
                  <a:pt x="8128465" y="2088537"/>
                  <a:pt x="8111106" y="2093901"/>
                  <a:pt x="8105105" y="2105268"/>
                </a:cubicBezTo>
                <a:cubicBezTo>
                  <a:pt x="8119153" y="2119944"/>
                  <a:pt x="8110469" y="2122627"/>
                  <a:pt x="8137140" y="2085857"/>
                </a:cubicBezTo>
                <a:cubicBezTo>
                  <a:pt x="8179904" y="2101171"/>
                  <a:pt x="8211311" y="2110483"/>
                  <a:pt x="8254072" y="2125789"/>
                </a:cubicBezTo>
                <a:cubicBezTo>
                  <a:pt x="8320042" y="2000821"/>
                  <a:pt x="8211161" y="1986918"/>
                  <a:pt x="8219836" y="1984238"/>
                </a:cubicBezTo>
                <a:cubicBezTo>
                  <a:pt x="8240198" y="1973195"/>
                  <a:pt x="8253060" y="1976353"/>
                  <a:pt x="8264006" y="1984855"/>
                </a:cubicBezTo>
                <a:lnTo>
                  <a:pt x="8295346" y="2016196"/>
                </a:lnTo>
                <a:lnTo>
                  <a:pt x="8290847" y="2021724"/>
                </a:lnTo>
                <a:cubicBezTo>
                  <a:pt x="8287849" y="2027406"/>
                  <a:pt x="8287692" y="2034584"/>
                  <a:pt x="8302053" y="2034898"/>
                </a:cubicBezTo>
                <a:cubicBezTo>
                  <a:pt x="8290688" y="2028906"/>
                  <a:pt x="8330769" y="2035538"/>
                  <a:pt x="8356812" y="2027491"/>
                </a:cubicBezTo>
                <a:cubicBezTo>
                  <a:pt x="8460787" y="1987038"/>
                  <a:pt x="8432342" y="1965670"/>
                  <a:pt x="8476459" y="2008324"/>
                </a:cubicBezTo>
                <a:lnTo>
                  <a:pt x="8499281" y="2029605"/>
                </a:lnTo>
                <a:lnTo>
                  <a:pt x="8498989" y="2029907"/>
                </a:lnTo>
                <a:cubicBezTo>
                  <a:pt x="8494569" y="2034837"/>
                  <a:pt x="8485730" y="2044699"/>
                  <a:pt x="8471053" y="2058741"/>
                </a:cubicBezTo>
                <a:cubicBezTo>
                  <a:pt x="8573940" y="2083999"/>
                  <a:pt x="8459697" y="2052747"/>
                  <a:pt x="8536686" y="2209607"/>
                </a:cubicBezTo>
                <a:cubicBezTo>
                  <a:pt x="8523424" y="2289769"/>
                  <a:pt x="8527376" y="2241014"/>
                  <a:pt x="8552779" y="2261683"/>
                </a:cubicBezTo>
                <a:cubicBezTo>
                  <a:pt x="8592232" y="2297037"/>
                  <a:pt x="8565559" y="2333800"/>
                  <a:pt x="8623629" y="2306351"/>
                </a:cubicBezTo>
                <a:cubicBezTo>
                  <a:pt x="8673808" y="2376414"/>
                  <a:pt x="8662444" y="2370423"/>
                  <a:pt x="8683123" y="2345017"/>
                </a:cubicBezTo>
                <a:cubicBezTo>
                  <a:pt x="8660400" y="2333022"/>
                  <a:pt x="8646353" y="2318347"/>
                  <a:pt x="8623629" y="2306351"/>
                </a:cubicBezTo>
                <a:cubicBezTo>
                  <a:pt x="8647620" y="2260906"/>
                  <a:pt x="8708231" y="2118566"/>
                  <a:pt x="8753040" y="2171283"/>
                </a:cubicBezTo>
                <a:cubicBezTo>
                  <a:pt x="8739000" y="2156605"/>
                  <a:pt x="8811117" y="2143825"/>
                  <a:pt x="8827689" y="2043622"/>
                </a:cubicBezTo>
                <a:cubicBezTo>
                  <a:pt x="8840951" y="1963458"/>
                  <a:pt x="8940526" y="2008755"/>
                  <a:pt x="8934525" y="2020122"/>
                </a:cubicBezTo>
                <a:cubicBezTo>
                  <a:pt x="8964370" y="1839755"/>
                  <a:pt x="9055888" y="1859010"/>
                  <a:pt x="9077198" y="1804891"/>
                </a:cubicBezTo>
                <a:cubicBezTo>
                  <a:pt x="9229181" y="1558252"/>
                  <a:pt x="9199826" y="1586339"/>
                  <a:pt x="9214651" y="1695854"/>
                </a:cubicBezTo>
                <a:cubicBezTo>
                  <a:pt x="9237375" y="1707851"/>
                  <a:pt x="9281406" y="1665725"/>
                  <a:pt x="9302713" y="1611596"/>
                </a:cubicBezTo>
                <a:cubicBezTo>
                  <a:pt x="9385559" y="1633541"/>
                  <a:pt x="9377511" y="1607498"/>
                  <a:pt x="9340900" y="1704391"/>
                </a:cubicBezTo>
                <a:cubicBezTo>
                  <a:pt x="9314856" y="1712437"/>
                  <a:pt x="9268781" y="1717163"/>
                  <a:pt x="9304914" y="1772558"/>
                </a:cubicBezTo>
                <a:cubicBezTo>
                  <a:pt x="9354939" y="1719068"/>
                  <a:pt x="9340260" y="1733107"/>
                  <a:pt x="9397700" y="1734375"/>
                </a:cubicBezTo>
                <a:cubicBezTo>
                  <a:pt x="9401019" y="1714332"/>
                  <a:pt x="9403704" y="1723017"/>
                  <a:pt x="9354939" y="1719068"/>
                </a:cubicBezTo>
                <a:cubicBezTo>
                  <a:pt x="9352255" y="1710385"/>
                  <a:pt x="9352255" y="1710385"/>
                  <a:pt x="9340900" y="1704391"/>
                </a:cubicBezTo>
                <a:cubicBezTo>
                  <a:pt x="9406466" y="1662733"/>
                  <a:pt x="9395073" y="1666255"/>
                  <a:pt x="9375096" y="1637663"/>
                </a:cubicBezTo>
                <a:lnTo>
                  <a:pt x="9355897" y="1597804"/>
                </a:lnTo>
                <a:lnTo>
                  <a:pt x="9360554" y="1594913"/>
                </a:lnTo>
                <a:cubicBezTo>
                  <a:pt x="9371482" y="1587970"/>
                  <a:pt x="9395510" y="1573413"/>
                  <a:pt x="9444903" y="1548643"/>
                </a:cubicBezTo>
                <a:cubicBezTo>
                  <a:pt x="9458314" y="1592044"/>
                  <a:pt x="9469042" y="1626762"/>
                  <a:pt x="9468403" y="1655478"/>
                </a:cubicBezTo>
                <a:cubicBezTo>
                  <a:pt x="9471086" y="1664162"/>
                  <a:pt x="9441732" y="1692249"/>
                  <a:pt x="9439048" y="1683565"/>
                </a:cubicBezTo>
                <a:cubicBezTo>
                  <a:pt x="9450416" y="1689566"/>
                  <a:pt x="9439048" y="1683565"/>
                  <a:pt x="9483867" y="1736277"/>
                </a:cubicBezTo>
                <a:cubicBezTo>
                  <a:pt x="9371029" y="1771144"/>
                  <a:pt x="9356991" y="1756466"/>
                  <a:pt x="9388389" y="1765781"/>
                </a:cubicBezTo>
                <a:cubicBezTo>
                  <a:pt x="9436514" y="1798446"/>
                  <a:pt x="9454513" y="1764364"/>
                  <a:pt x="9483867" y="1736277"/>
                </a:cubicBezTo>
                <a:cubicBezTo>
                  <a:pt x="9687585" y="1749394"/>
                  <a:pt x="9662179" y="1728716"/>
                  <a:pt x="9608834" y="1802247"/>
                </a:cubicBezTo>
                <a:cubicBezTo>
                  <a:pt x="9610888" y="1839645"/>
                  <a:pt x="9599523" y="1833654"/>
                  <a:pt x="9650970" y="1846276"/>
                </a:cubicBezTo>
                <a:cubicBezTo>
                  <a:pt x="9633928" y="1837280"/>
                  <a:pt x="9631176" y="1839917"/>
                  <a:pt x="9645776" y="1825153"/>
                </a:cubicBezTo>
                <a:lnTo>
                  <a:pt x="9665236" y="1804611"/>
                </a:lnTo>
                <a:lnTo>
                  <a:pt x="9665530" y="1804938"/>
                </a:lnTo>
                <a:cubicBezTo>
                  <a:pt x="9671131" y="1811527"/>
                  <a:pt x="9683002" y="1826874"/>
                  <a:pt x="9702410" y="1858910"/>
                </a:cubicBezTo>
                <a:cubicBezTo>
                  <a:pt x="9673692" y="1858271"/>
                  <a:pt x="9791255" y="1869489"/>
                  <a:pt x="9804664" y="1912882"/>
                </a:cubicBezTo>
                <a:cubicBezTo>
                  <a:pt x="9778620" y="1920928"/>
                  <a:pt x="9723864" y="1928346"/>
                  <a:pt x="9761262" y="1926293"/>
                </a:cubicBezTo>
                <a:cubicBezTo>
                  <a:pt x="9831483" y="1999676"/>
                  <a:pt x="9741073" y="1799417"/>
                  <a:pt x="9963723" y="1996846"/>
                </a:cubicBezTo>
                <a:cubicBezTo>
                  <a:pt x="9977763" y="2011524"/>
                  <a:pt x="9932316" y="1987534"/>
                  <a:pt x="10048953" y="1780347"/>
                </a:cubicBezTo>
                <a:cubicBezTo>
                  <a:pt x="10061238" y="1793190"/>
                  <a:pt x="10119816" y="1602458"/>
                  <a:pt x="10191565" y="1575088"/>
                </a:cubicBezTo>
                <a:lnTo>
                  <a:pt x="10213915" y="1574620"/>
                </a:lnTo>
                <a:lnTo>
                  <a:pt x="10222939" y="1578469"/>
                </a:lnTo>
                <a:cubicBezTo>
                  <a:pt x="10251727" y="1592305"/>
                  <a:pt x="10267643" y="1603430"/>
                  <a:pt x="10223024" y="1574431"/>
                </a:cubicBezTo>
                <a:lnTo>
                  <a:pt x="10213915" y="1574620"/>
                </a:lnTo>
                <a:lnTo>
                  <a:pt x="10191626" y="1565116"/>
                </a:lnTo>
                <a:cubicBezTo>
                  <a:pt x="10197620" y="1553761"/>
                  <a:pt x="10198257" y="1525034"/>
                  <a:pt x="10206932" y="1522353"/>
                </a:cubicBezTo>
                <a:cubicBezTo>
                  <a:pt x="10261692" y="1514945"/>
                  <a:pt x="10242918" y="1454186"/>
                  <a:pt x="10274955" y="1434783"/>
                </a:cubicBezTo>
                <a:cubicBezTo>
                  <a:pt x="10306989" y="1415371"/>
                  <a:pt x="10259499" y="1353980"/>
                  <a:pt x="10316939" y="1355248"/>
                </a:cubicBezTo>
                <a:cubicBezTo>
                  <a:pt x="10390806" y="1132757"/>
                  <a:pt x="10408951" y="1222232"/>
                  <a:pt x="10416209" y="1153427"/>
                </a:cubicBezTo>
                <a:cubicBezTo>
                  <a:pt x="10426161" y="1093303"/>
                  <a:pt x="10453462" y="1027818"/>
                  <a:pt x="10483455" y="971015"/>
                </a:cubicBezTo>
                <a:cubicBezTo>
                  <a:pt x="10492766" y="939608"/>
                  <a:pt x="10536159" y="926200"/>
                  <a:pt x="10556837" y="900795"/>
                </a:cubicBezTo>
                <a:cubicBezTo>
                  <a:pt x="10562201" y="918153"/>
                  <a:pt x="10567564" y="935512"/>
                  <a:pt x="10572927" y="952870"/>
                </a:cubicBezTo>
                <a:cubicBezTo>
                  <a:pt x="10584924" y="930148"/>
                  <a:pt x="10596919" y="907425"/>
                  <a:pt x="10556837" y="900795"/>
                </a:cubicBezTo>
                <a:cubicBezTo>
                  <a:pt x="10544450" y="876098"/>
                  <a:pt x="10544924" y="854560"/>
                  <a:pt x="10552164" y="835683"/>
                </a:cubicBezTo>
                <a:lnTo>
                  <a:pt x="10586164" y="789184"/>
                </a:lnTo>
                <a:lnTo>
                  <a:pt x="10592977" y="789133"/>
                </a:lnTo>
                <a:lnTo>
                  <a:pt x="10690342" y="840525"/>
                </a:lnTo>
                <a:cubicBezTo>
                  <a:pt x="10710826" y="791409"/>
                  <a:pt x="10739997" y="787746"/>
                  <a:pt x="10676944" y="788512"/>
                </a:cubicBezTo>
                <a:lnTo>
                  <a:pt x="10592977" y="789133"/>
                </a:lnTo>
                <a:lnTo>
                  <a:pt x="10588088" y="786553"/>
                </a:lnTo>
                <a:lnTo>
                  <a:pt x="10586164" y="789184"/>
                </a:lnTo>
                <a:lnTo>
                  <a:pt x="10579413" y="789234"/>
                </a:lnTo>
                <a:cubicBezTo>
                  <a:pt x="10657381" y="641536"/>
                  <a:pt x="10777969" y="367685"/>
                  <a:pt x="10875707" y="350005"/>
                </a:cubicBezTo>
                <a:cubicBezTo>
                  <a:pt x="10898261" y="345925"/>
                  <a:pt x="10919599" y="355487"/>
                  <a:pt x="10938915" y="383390"/>
                </a:cubicBezTo>
                <a:cubicBezTo>
                  <a:pt x="10950912" y="360668"/>
                  <a:pt x="10953596" y="369351"/>
                  <a:pt x="10933551" y="366032"/>
                </a:cubicBezTo>
                <a:cubicBezTo>
                  <a:pt x="10908785" y="316636"/>
                  <a:pt x="10982319" y="369980"/>
                  <a:pt x="11064377" y="297087"/>
                </a:cubicBezTo>
                <a:cubicBezTo>
                  <a:pt x="11064377" y="297087"/>
                  <a:pt x="11078427" y="311762"/>
                  <a:pt x="11089782" y="317757"/>
                </a:cubicBezTo>
                <a:cubicBezTo>
                  <a:pt x="11101150" y="323757"/>
                  <a:pt x="11083791" y="329121"/>
                  <a:pt x="11117869" y="347110"/>
                </a:cubicBezTo>
                <a:cubicBezTo>
                  <a:pt x="11105246" y="398556"/>
                  <a:pt x="11202128" y="435172"/>
                  <a:pt x="11244893" y="450486"/>
                </a:cubicBezTo>
                <a:cubicBezTo>
                  <a:pt x="11238112" y="367002"/>
                  <a:pt x="11214762" y="383731"/>
                  <a:pt x="11321596" y="360224"/>
                </a:cubicBezTo>
                <a:cubicBezTo>
                  <a:pt x="11323640" y="397624"/>
                  <a:pt x="11323012" y="426347"/>
                  <a:pt x="11322373" y="455063"/>
                </a:cubicBezTo>
                <a:cubicBezTo>
                  <a:pt x="11391180" y="462332"/>
                  <a:pt x="11464563" y="392111"/>
                  <a:pt x="11505421" y="493583"/>
                </a:cubicBezTo>
                <a:cubicBezTo>
                  <a:pt x="11546968" y="466483"/>
                  <a:pt x="11557355" y="459708"/>
                  <a:pt x="11583650" y="482781"/>
                </a:cubicBezTo>
                <a:lnTo>
                  <a:pt x="11603685" y="502837"/>
                </a:lnTo>
                <a:lnTo>
                  <a:pt x="11599648" y="536968"/>
                </a:lnTo>
                <a:cubicBezTo>
                  <a:pt x="11597498" y="553082"/>
                  <a:pt x="11598997" y="550242"/>
                  <a:pt x="11616990" y="516156"/>
                </a:cubicBezTo>
                <a:lnTo>
                  <a:pt x="11603685" y="502837"/>
                </a:lnTo>
                <a:lnTo>
                  <a:pt x="11604007" y="500114"/>
                </a:lnTo>
                <a:cubicBezTo>
                  <a:pt x="11605303" y="484115"/>
                  <a:pt x="11605903" y="464911"/>
                  <a:pt x="11604209" y="444041"/>
                </a:cubicBezTo>
                <a:cubicBezTo>
                  <a:pt x="11700319" y="385824"/>
                  <a:pt x="11754594" y="530687"/>
                  <a:pt x="11776680" y="571407"/>
                </a:cubicBezTo>
                <a:cubicBezTo>
                  <a:pt x="11802723" y="563360"/>
                  <a:pt x="11872157" y="541905"/>
                  <a:pt x="11892197" y="545215"/>
                </a:cubicBezTo>
                <a:cubicBezTo>
                  <a:pt x="11877167" y="542732"/>
                  <a:pt x="11874916" y="546992"/>
                  <a:pt x="11867944" y="527306"/>
                </a:cubicBezTo>
                <a:lnTo>
                  <a:pt x="11859554" y="501036"/>
                </a:lnTo>
                <a:lnTo>
                  <a:pt x="11870283" y="488257"/>
                </a:lnTo>
                <a:cubicBezTo>
                  <a:pt x="11876004" y="481290"/>
                  <a:pt x="11883757" y="471764"/>
                  <a:pt x="11894094" y="459061"/>
                </a:cubicBezTo>
                <a:cubicBezTo>
                  <a:pt x="11907503" y="502453"/>
                  <a:pt x="11918231" y="537170"/>
                  <a:pt x="11928958" y="571888"/>
                </a:cubicBezTo>
                <a:cubicBezTo>
                  <a:pt x="11750646" y="579452"/>
                  <a:pt x="11778093" y="637522"/>
                  <a:pt x="11743374" y="648250"/>
                </a:cubicBezTo>
                <a:lnTo>
                  <a:pt x="11734221" y="652690"/>
                </a:lnTo>
                <a:lnTo>
                  <a:pt x="11733994" y="652486"/>
                </a:lnTo>
                <a:cubicBezTo>
                  <a:pt x="11728064" y="648674"/>
                  <a:pt x="11729321" y="652744"/>
                  <a:pt x="11734077" y="652760"/>
                </a:cubicBezTo>
                <a:lnTo>
                  <a:pt x="11734221" y="652690"/>
                </a:lnTo>
                <a:lnTo>
                  <a:pt x="11748738" y="665609"/>
                </a:lnTo>
                <a:cubicBezTo>
                  <a:pt x="11766834" y="643378"/>
                  <a:pt x="11876989" y="636379"/>
                  <a:pt x="11942820" y="718606"/>
                </a:cubicBezTo>
                <a:lnTo>
                  <a:pt x="11965758" y="755997"/>
                </a:lnTo>
                <a:lnTo>
                  <a:pt x="11965080" y="758022"/>
                </a:lnTo>
                <a:lnTo>
                  <a:pt x="11964158" y="758550"/>
                </a:lnTo>
                <a:lnTo>
                  <a:pt x="11939665" y="752208"/>
                </a:lnTo>
                <a:cubicBezTo>
                  <a:pt x="11920780" y="747345"/>
                  <a:pt x="11927168" y="750721"/>
                  <a:pt x="11933204" y="770252"/>
                </a:cubicBezTo>
                <a:cubicBezTo>
                  <a:pt x="11941884" y="767570"/>
                  <a:pt x="11948561" y="766100"/>
                  <a:pt x="11953715" y="764509"/>
                </a:cubicBezTo>
                <a:lnTo>
                  <a:pt x="11964158" y="758550"/>
                </a:lnTo>
                <a:lnTo>
                  <a:pt x="11967921" y="759525"/>
                </a:lnTo>
                <a:lnTo>
                  <a:pt x="11965758" y="755997"/>
                </a:lnTo>
                <a:lnTo>
                  <a:pt x="11970175" y="742780"/>
                </a:lnTo>
                <a:cubicBezTo>
                  <a:pt x="11971148" y="735347"/>
                  <a:pt x="11971552" y="725119"/>
                  <a:pt x="11971869" y="710758"/>
                </a:cubicBezTo>
                <a:cubicBezTo>
                  <a:pt x="12017954" y="706031"/>
                  <a:pt x="12017954" y="706031"/>
                  <a:pt x="12013227" y="659947"/>
                </a:cubicBezTo>
                <a:cubicBezTo>
                  <a:pt x="12044625" y="669260"/>
                  <a:pt x="12049989" y="686619"/>
                  <a:pt x="12041998" y="706917"/>
                </a:cubicBezTo>
                <a:lnTo>
                  <a:pt x="12031250" y="723770"/>
                </a:lnTo>
                <a:lnTo>
                  <a:pt x="12027578" y="725639"/>
                </a:lnTo>
                <a:lnTo>
                  <a:pt x="12027395" y="729814"/>
                </a:lnTo>
                <a:lnTo>
                  <a:pt x="12021583" y="738929"/>
                </a:lnTo>
                <a:cubicBezTo>
                  <a:pt x="12012494" y="749909"/>
                  <a:pt x="12001653" y="760986"/>
                  <a:pt x="11990645" y="771520"/>
                </a:cubicBezTo>
                <a:cubicBezTo>
                  <a:pt x="12032779" y="815548"/>
                  <a:pt x="12021412" y="809547"/>
                  <a:pt x="12038770" y="804183"/>
                </a:cubicBezTo>
                <a:cubicBezTo>
                  <a:pt x="12033567" y="779646"/>
                  <a:pt x="12028914" y="762663"/>
                  <a:pt x="12026489" y="750487"/>
                </a:cubicBezTo>
                <a:lnTo>
                  <a:pt x="12027395" y="729814"/>
                </a:lnTo>
                <a:lnTo>
                  <a:pt x="12031250" y="723770"/>
                </a:lnTo>
                <a:lnTo>
                  <a:pt x="12052098" y="713159"/>
                </a:lnTo>
                <a:cubicBezTo>
                  <a:pt x="12065296" y="709231"/>
                  <a:pt x="12084075" y="704617"/>
                  <a:pt x="12110113" y="696571"/>
                </a:cubicBezTo>
                <a:cubicBezTo>
                  <a:pt x="12092114" y="730651"/>
                  <a:pt x="12077437" y="744700"/>
                  <a:pt x="12059448" y="778778"/>
                </a:cubicBezTo>
                <a:cubicBezTo>
                  <a:pt x="12104523" y="770795"/>
                  <a:pt x="12144416" y="794123"/>
                  <a:pt x="12185258" y="793480"/>
                </a:cubicBezTo>
                <a:lnTo>
                  <a:pt x="12192001" y="792468"/>
                </a:lnTo>
                <a:lnTo>
                  <a:pt x="12192001" y="4585840"/>
                </a:lnTo>
                <a:lnTo>
                  <a:pt x="12192001" y="4855920"/>
                </a:lnTo>
                <a:lnTo>
                  <a:pt x="11901699" y="4855920"/>
                </a:lnTo>
                <a:lnTo>
                  <a:pt x="11824155" y="4855920"/>
                </a:lnTo>
                <a:lnTo>
                  <a:pt x="11651212" y="4855920"/>
                </a:lnTo>
                <a:lnTo>
                  <a:pt x="11613860" y="4855920"/>
                </a:lnTo>
                <a:lnTo>
                  <a:pt x="11097036" y="4855920"/>
                </a:lnTo>
                <a:lnTo>
                  <a:pt x="2707929" y="4855920"/>
                </a:lnTo>
                <a:lnTo>
                  <a:pt x="2596544" y="4855920"/>
                </a:lnTo>
                <a:lnTo>
                  <a:pt x="2590011" y="4855920"/>
                </a:lnTo>
                <a:lnTo>
                  <a:pt x="1" y="4855920"/>
                </a:lnTo>
                <a:lnTo>
                  <a:pt x="1" y="4045221"/>
                </a:lnTo>
                <a:lnTo>
                  <a:pt x="0" y="4045220"/>
                </a:lnTo>
                <a:lnTo>
                  <a:pt x="0" y="1149432"/>
                </a:lnTo>
                <a:lnTo>
                  <a:pt x="9012" y="1153470"/>
                </a:lnTo>
                <a:cubicBezTo>
                  <a:pt x="27550" y="1162456"/>
                  <a:pt x="42066" y="1167379"/>
                  <a:pt x="35835" y="1122098"/>
                </a:cubicBezTo>
                <a:cubicBezTo>
                  <a:pt x="55958" y="1119337"/>
                  <a:pt x="84690" y="1119483"/>
                  <a:pt x="104804" y="1116717"/>
                </a:cubicBezTo>
                <a:lnTo>
                  <a:pt x="105754" y="1119893"/>
                </a:lnTo>
                <a:lnTo>
                  <a:pt x="102604" y="1126759"/>
                </a:lnTo>
                <a:lnTo>
                  <a:pt x="109387" y="1132033"/>
                </a:lnTo>
                <a:lnTo>
                  <a:pt x="111692" y="1139735"/>
                </a:lnTo>
                <a:cubicBezTo>
                  <a:pt x="119663" y="1161322"/>
                  <a:pt x="132510" y="1176473"/>
                  <a:pt x="164885" y="1165866"/>
                </a:cubicBezTo>
                <a:cubicBezTo>
                  <a:pt x="144836" y="1154270"/>
                  <a:pt x="130155" y="1146294"/>
                  <a:pt x="120041" y="1140317"/>
                </a:cubicBezTo>
                <a:lnTo>
                  <a:pt x="109387" y="1132033"/>
                </a:lnTo>
                <a:lnTo>
                  <a:pt x="105754" y="1119893"/>
                </a:lnTo>
                <a:lnTo>
                  <a:pt x="107781" y="1115475"/>
                </a:lnTo>
                <a:cubicBezTo>
                  <a:pt x="112742" y="1111012"/>
                  <a:pt x="120673" y="1105308"/>
                  <a:pt x="130774" y="1096741"/>
                </a:cubicBezTo>
                <a:cubicBezTo>
                  <a:pt x="44743" y="1067564"/>
                  <a:pt x="47506" y="1087687"/>
                  <a:pt x="128300" y="1019163"/>
                </a:cubicBezTo>
                <a:cubicBezTo>
                  <a:pt x="146123" y="1044392"/>
                  <a:pt x="158780" y="1061875"/>
                  <a:pt x="167515" y="1073681"/>
                </a:cubicBezTo>
                <a:lnTo>
                  <a:pt x="174149" y="1082329"/>
                </a:lnTo>
                <a:lnTo>
                  <a:pt x="173937" y="1082608"/>
                </a:lnTo>
                <a:lnTo>
                  <a:pt x="177859" y="1087166"/>
                </a:lnTo>
                <a:lnTo>
                  <a:pt x="183210" y="1094142"/>
                </a:lnTo>
                <a:cubicBezTo>
                  <a:pt x="185352" y="1096668"/>
                  <a:pt x="184821" y="1095588"/>
                  <a:pt x="182860" y="1092976"/>
                </a:cubicBezTo>
                <a:lnTo>
                  <a:pt x="177859" y="1087166"/>
                </a:lnTo>
                <a:lnTo>
                  <a:pt x="174149" y="1082329"/>
                </a:lnTo>
                <a:lnTo>
                  <a:pt x="208647" y="1036823"/>
                </a:lnTo>
                <a:cubicBezTo>
                  <a:pt x="220206" y="1023953"/>
                  <a:pt x="234606" y="1016846"/>
                  <a:pt x="260414" y="1025599"/>
                </a:cubicBezTo>
                <a:cubicBezTo>
                  <a:pt x="231389" y="1082908"/>
                  <a:pt x="239989" y="1085825"/>
                  <a:pt x="263187" y="1045725"/>
                </a:cubicBezTo>
                <a:cubicBezTo>
                  <a:pt x="283308" y="1042961"/>
                  <a:pt x="280393" y="1051560"/>
                  <a:pt x="269022" y="1028518"/>
                </a:cubicBezTo>
                <a:lnTo>
                  <a:pt x="270088" y="1023322"/>
                </a:lnTo>
                <a:lnTo>
                  <a:pt x="276659" y="1026708"/>
                </a:lnTo>
                <a:cubicBezTo>
                  <a:pt x="291188" y="1029444"/>
                  <a:pt x="324342" y="1024499"/>
                  <a:pt x="395601" y="994707"/>
                </a:cubicBezTo>
                <a:cubicBezTo>
                  <a:pt x="392754" y="988948"/>
                  <a:pt x="387069" y="977427"/>
                  <a:pt x="382804" y="968786"/>
                </a:cubicBezTo>
                <a:lnTo>
                  <a:pt x="378540" y="960146"/>
                </a:lnTo>
                <a:lnTo>
                  <a:pt x="432280" y="941501"/>
                </a:lnTo>
                <a:cubicBezTo>
                  <a:pt x="524552" y="908792"/>
                  <a:pt x="403371" y="950579"/>
                  <a:pt x="455669" y="1043862"/>
                </a:cubicBezTo>
                <a:cubicBezTo>
                  <a:pt x="464568" y="989325"/>
                  <a:pt x="470559" y="943389"/>
                  <a:pt x="528013" y="943689"/>
                </a:cubicBezTo>
                <a:cubicBezTo>
                  <a:pt x="537924" y="971034"/>
                  <a:pt x="541458" y="981825"/>
                  <a:pt x="545741" y="986874"/>
                </a:cubicBezTo>
                <a:lnTo>
                  <a:pt x="547729" y="987656"/>
                </a:lnTo>
                <a:lnTo>
                  <a:pt x="548320" y="990746"/>
                </a:lnTo>
                <a:cubicBezTo>
                  <a:pt x="552354" y="992113"/>
                  <a:pt x="559355" y="992689"/>
                  <a:pt x="567960" y="995608"/>
                </a:cubicBezTo>
                <a:lnTo>
                  <a:pt x="547729" y="987656"/>
                </a:lnTo>
                <a:lnTo>
                  <a:pt x="546482" y="981131"/>
                </a:lnTo>
                <a:cubicBezTo>
                  <a:pt x="553009" y="968957"/>
                  <a:pt x="576857" y="941074"/>
                  <a:pt x="628930" y="872403"/>
                </a:cubicBezTo>
                <a:cubicBezTo>
                  <a:pt x="589129" y="791750"/>
                  <a:pt x="670078" y="694506"/>
                  <a:pt x="633194" y="605257"/>
                </a:cubicBezTo>
                <a:cubicBezTo>
                  <a:pt x="708454" y="496486"/>
                  <a:pt x="594304" y="352248"/>
                  <a:pt x="726717" y="301230"/>
                </a:cubicBezTo>
                <a:cubicBezTo>
                  <a:pt x="726860" y="272507"/>
                  <a:pt x="724098" y="252384"/>
                  <a:pt x="721326" y="232260"/>
                </a:cubicBezTo>
                <a:cubicBezTo>
                  <a:pt x="761574" y="226725"/>
                  <a:pt x="819027" y="227025"/>
                  <a:pt x="821946" y="218418"/>
                </a:cubicBezTo>
                <a:cubicBezTo>
                  <a:pt x="837380" y="151708"/>
                  <a:pt x="882977" y="186960"/>
                  <a:pt x="901246" y="195403"/>
                </a:cubicBezTo>
                <a:lnTo>
                  <a:pt x="905756" y="196355"/>
                </a:lnTo>
                <a:lnTo>
                  <a:pt x="893019" y="227776"/>
                </a:lnTo>
                <a:cubicBezTo>
                  <a:pt x="864196" y="301543"/>
                  <a:pt x="876550" y="283701"/>
                  <a:pt x="798457" y="315974"/>
                </a:cubicBezTo>
                <a:cubicBezTo>
                  <a:pt x="771900" y="450849"/>
                  <a:pt x="800776" y="422273"/>
                  <a:pt x="694468" y="424589"/>
                </a:cubicBezTo>
                <a:cubicBezTo>
                  <a:pt x="762991" y="505385"/>
                  <a:pt x="823661" y="439633"/>
                  <a:pt x="895405" y="454367"/>
                </a:cubicBezTo>
                <a:cubicBezTo>
                  <a:pt x="878352" y="419811"/>
                  <a:pt x="864064" y="405367"/>
                  <a:pt x="847002" y="370809"/>
                </a:cubicBezTo>
                <a:cubicBezTo>
                  <a:pt x="872812" y="379562"/>
                  <a:pt x="891458" y="384686"/>
                  <a:pt x="904542" y="388974"/>
                </a:cubicBezTo>
                <a:lnTo>
                  <a:pt x="925094" y="400149"/>
                </a:lnTo>
                <a:lnTo>
                  <a:pt x="928782" y="406296"/>
                </a:lnTo>
                <a:lnTo>
                  <a:pt x="929123" y="426986"/>
                </a:lnTo>
                <a:cubicBezTo>
                  <a:pt x="926368" y="439091"/>
                  <a:pt x="921254" y="455941"/>
                  <a:pt x="915383" y="480327"/>
                </a:cubicBezTo>
                <a:cubicBezTo>
                  <a:pt x="932588" y="486162"/>
                  <a:pt x="921062" y="491851"/>
                  <a:pt x="964381" y="448987"/>
                </a:cubicBezTo>
                <a:cubicBezTo>
                  <a:pt x="953663" y="438158"/>
                  <a:pt x="943129" y="426789"/>
                  <a:pt x="934343" y="415565"/>
                </a:cubicBezTo>
                <a:lnTo>
                  <a:pt x="928782" y="406296"/>
                </a:lnTo>
                <a:lnTo>
                  <a:pt x="928713" y="402117"/>
                </a:lnTo>
                <a:lnTo>
                  <a:pt x="925094" y="400149"/>
                </a:lnTo>
                <a:lnTo>
                  <a:pt x="914809" y="383008"/>
                </a:lnTo>
                <a:cubicBezTo>
                  <a:pt x="907375" y="362500"/>
                  <a:pt x="913211" y="345294"/>
                  <a:pt x="944851" y="336840"/>
                </a:cubicBezTo>
                <a:cubicBezTo>
                  <a:pt x="938869" y="382779"/>
                  <a:pt x="938869" y="382779"/>
                  <a:pt x="984806" y="388762"/>
                </a:cubicBezTo>
                <a:cubicBezTo>
                  <a:pt x="984732" y="403126"/>
                  <a:pt x="984857" y="413360"/>
                  <a:pt x="985627" y="420816"/>
                </a:cubicBezTo>
                <a:lnTo>
                  <a:pt x="989683" y="434150"/>
                </a:lnTo>
                <a:lnTo>
                  <a:pt x="987423" y="437617"/>
                </a:lnTo>
                <a:lnTo>
                  <a:pt x="991212" y="436745"/>
                </a:lnTo>
                <a:lnTo>
                  <a:pt x="1001489" y="442987"/>
                </a:lnTo>
                <a:cubicBezTo>
                  <a:pt x="1006597" y="444720"/>
                  <a:pt x="1013231" y="446370"/>
                  <a:pt x="1021835" y="449289"/>
                </a:cubicBezTo>
                <a:cubicBezTo>
                  <a:pt x="1028401" y="429928"/>
                  <a:pt x="1034879" y="426727"/>
                  <a:pt x="1015868" y="431074"/>
                </a:cubicBezTo>
                <a:lnTo>
                  <a:pt x="991212" y="436745"/>
                </a:lnTo>
                <a:lnTo>
                  <a:pt x="990304" y="436193"/>
                </a:lnTo>
                <a:lnTo>
                  <a:pt x="989683" y="434150"/>
                </a:lnTo>
                <a:lnTo>
                  <a:pt x="1013631" y="397399"/>
                </a:lnTo>
                <a:cubicBezTo>
                  <a:pt x="1081680" y="316998"/>
                  <a:pt x="1191604" y="326999"/>
                  <a:pt x="1209086" y="349716"/>
                </a:cubicBezTo>
                <a:lnTo>
                  <a:pt x="1223951" y="337197"/>
                </a:lnTo>
                <a:lnTo>
                  <a:pt x="1224093" y="337271"/>
                </a:lnTo>
                <a:cubicBezTo>
                  <a:pt x="1228847" y="337385"/>
                  <a:pt x="1230216" y="333351"/>
                  <a:pt x="1224184" y="337000"/>
                </a:cubicBezTo>
                <a:lnTo>
                  <a:pt x="1223951" y="337197"/>
                </a:lnTo>
                <a:lnTo>
                  <a:pt x="1214921" y="332509"/>
                </a:lnTo>
                <a:cubicBezTo>
                  <a:pt x="1180508" y="320837"/>
                  <a:pt x="1209530" y="263538"/>
                  <a:pt x="1031491" y="251113"/>
                </a:cubicBezTo>
                <a:cubicBezTo>
                  <a:pt x="1043161" y="216702"/>
                  <a:pt x="1054832" y="182290"/>
                  <a:pt x="1069419" y="139280"/>
                </a:cubicBezTo>
                <a:cubicBezTo>
                  <a:pt x="1079406" y="152260"/>
                  <a:pt x="1086896" y="161994"/>
                  <a:pt x="1092425" y="169114"/>
                </a:cubicBezTo>
                <a:lnTo>
                  <a:pt x="1102800" y="182181"/>
                </a:lnTo>
                <a:lnTo>
                  <a:pt x="1093699" y="208212"/>
                </a:lnTo>
                <a:cubicBezTo>
                  <a:pt x="1086191" y="227700"/>
                  <a:pt x="1084058" y="223381"/>
                  <a:pt x="1068966" y="225453"/>
                </a:cubicBezTo>
                <a:cubicBezTo>
                  <a:pt x="1089089" y="222691"/>
                  <a:pt x="1157912" y="246032"/>
                  <a:pt x="1183725" y="254787"/>
                </a:cubicBezTo>
                <a:cubicBezTo>
                  <a:pt x="1206914" y="214683"/>
                  <a:pt x="1265120" y="71357"/>
                  <a:pt x="1359605" y="132173"/>
                </a:cubicBezTo>
                <a:cubicBezTo>
                  <a:pt x="1357342" y="152989"/>
                  <a:pt x="1357421" y="172202"/>
                  <a:pt x="1358279" y="188231"/>
                </a:cubicBezTo>
                <a:lnTo>
                  <a:pt x="1358526" y="190962"/>
                </a:lnTo>
                <a:lnTo>
                  <a:pt x="1344862" y="203913"/>
                </a:lnTo>
                <a:cubicBezTo>
                  <a:pt x="1361918" y="238476"/>
                  <a:pt x="1363340" y="241357"/>
                  <a:pt x="1361631" y="225190"/>
                </a:cubicBezTo>
                <a:lnTo>
                  <a:pt x="1358526" y="190962"/>
                </a:lnTo>
                <a:lnTo>
                  <a:pt x="1379101" y="171459"/>
                </a:lnTo>
                <a:cubicBezTo>
                  <a:pt x="1406016" y="149111"/>
                  <a:pt x="1416214" y="156168"/>
                  <a:pt x="1457006" y="184392"/>
                </a:cubicBezTo>
                <a:cubicBezTo>
                  <a:pt x="1500617" y="84071"/>
                  <a:pt x="1572058" y="156268"/>
                  <a:pt x="1641038" y="150880"/>
                </a:cubicBezTo>
                <a:cubicBezTo>
                  <a:pt x="1641182" y="122156"/>
                  <a:pt x="1641337" y="93427"/>
                  <a:pt x="1644401" y="56096"/>
                </a:cubicBezTo>
                <a:cubicBezTo>
                  <a:pt x="1750553" y="82510"/>
                  <a:pt x="1727668" y="65150"/>
                  <a:pt x="1718613" y="148417"/>
                </a:cubicBezTo>
                <a:cubicBezTo>
                  <a:pt x="1761779" y="134274"/>
                  <a:pt x="1859624" y="100315"/>
                  <a:pt x="1848409" y="48545"/>
                </a:cubicBezTo>
                <a:cubicBezTo>
                  <a:pt x="1882965" y="31492"/>
                  <a:pt x="1865759" y="25656"/>
                  <a:pt x="1877286" y="19969"/>
                </a:cubicBezTo>
                <a:cubicBezTo>
                  <a:pt x="1888801" y="14286"/>
                  <a:pt x="1903245" y="0"/>
                  <a:pt x="1903245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1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3.33333E-6 0.1615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4B9C58-DFE0-44A1-B473-3DEDE57990F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467575"/>
            <a:ext cx="12192001" cy="3922851"/>
          </a:xfrm>
          <a:custGeom>
            <a:avLst/>
            <a:gdLst>
              <a:gd name="connsiteX0" fmla="*/ 306383 w 12192001"/>
              <a:gd name="connsiteY0" fmla="*/ 3861715 h 3922851"/>
              <a:gd name="connsiteX1" fmla="*/ 293022 w 12192001"/>
              <a:gd name="connsiteY1" fmla="*/ 3871904 h 3922851"/>
              <a:gd name="connsiteX2" fmla="*/ 299706 w 12192001"/>
              <a:gd name="connsiteY2" fmla="*/ 3882093 h 3922851"/>
              <a:gd name="connsiteX3" fmla="*/ 313069 w 12192001"/>
              <a:gd name="connsiteY3" fmla="*/ 3871905 h 3922851"/>
              <a:gd name="connsiteX4" fmla="*/ 306383 w 12192001"/>
              <a:gd name="connsiteY4" fmla="*/ 3861715 h 3922851"/>
              <a:gd name="connsiteX5" fmla="*/ 640429 w 12192001"/>
              <a:gd name="connsiteY5" fmla="*/ 3849619 h 3922851"/>
              <a:gd name="connsiteX6" fmla="*/ 613704 w 12192001"/>
              <a:gd name="connsiteY6" fmla="*/ 3856624 h 3922851"/>
              <a:gd name="connsiteX7" fmla="*/ 620388 w 12192001"/>
              <a:gd name="connsiteY7" fmla="*/ 3866808 h 3922851"/>
              <a:gd name="connsiteX8" fmla="*/ 647112 w 12192001"/>
              <a:gd name="connsiteY8" fmla="*/ 3861716 h 3922851"/>
              <a:gd name="connsiteX9" fmla="*/ 640429 w 12192001"/>
              <a:gd name="connsiteY9" fmla="*/ 3849619 h 3922851"/>
              <a:gd name="connsiteX10" fmla="*/ 1013722 w 12192001"/>
              <a:gd name="connsiteY10" fmla="*/ 3849618 h 3922851"/>
              <a:gd name="connsiteX11" fmla="*/ 1001195 w 12192001"/>
              <a:gd name="connsiteY11" fmla="*/ 3856623 h 3922851"/>
              <a:gd name="connsiteX12" fmla="*/ 994518 w 12192001"/>
              <a:gd name="connsiteY12" fmla="*/ 3877002 h 3922851"/>
              <a:gd name="connsiteX13" fmla="*/ 1014557 w 12192001"/>
              <a:gd name="connsiteY13" fmla="*/ 3882093 h 3922851"/>
              <a:gd name="connsiteX14" fmla="*/ 1021241 w 12192001"/>
              <a:gd name="connsiteY14" fmla="*/ 3861716 h 3922851"/>
              <a:gd name="connsiteX15" fmla="*/ 1013722 w 12192001"/>
              <a:gd name="connsiteY15" fmla="*/ 3849618 h 3922851"/>
              <a:gd name="connsiteX16" fmla="*/ 2232985 w 12192001"/>
              <a:gd name="connsiteY16" fmla="*/ 3838154 h 3922851"/>
              <a:gd name="connsiteX17" fmla="*/ 2217115 w 12192001"/>
              <a:gd name="connsiteY17" fmla="*/ 3846435 h 3922851"/>
              <a:gd name="connsiteX18" fmla="*/ 2223800 w 12192001"/>
              <a:gd name="connsiteY18" fmla="*/ 3851527 h 3922851"/>
              <a:gd name="connsiteX19" fmla="*/ 2243839 w 12192001"/>
              <a:gd name="connsiteY19" fmla="*/ 3841337 h 3922851"/>
              <a:gd name="connsiteX20" fmla="*/ 2232985 w 12192001"/>
              <a:gd name="connsiteY20" fmla="*/ 3838154 h 3922851"/>
              <a:gd name="connsiteX21" fmla="*/ 396575 w 12192001"/>
              <a:gd name="connsiteY21" fmla="*/ 3818409 h 3922851"/>
              <a:gd name="connsiteX22" fmla="*/ 386554 w 12192001"/>
              <a:gd name="connsiteY22" fmla="*/ 3826056 h 3922851"/>
              <a:gd name="connsiteX23" fmla="*/ 413277 w 12192001"/>
              <a:gd name="connsiteY23" fmla="*/ 3841336 h 3922851"/>
              <a:gd name="connsiteX24" fmla="*/ 426639 w 12192001"/>
              <a:gd name="connsiteY24" fmla="*/ 3826056 h 3922851"/>
              <a:gd name="connsiteX25" fmla="*/ 396575 w 12192001"/>
              <a:gd name="connsiteY25" fmla="*/ 3818409 h 3922851"/>
              <a:gd name="connsiteX26" fmla="*/ 1233044 w 12192001"/>
              <a:gd name="connsiteY26" fmla="*/ 3815465 h 3922851"/>
              <a:gd name="connsiteX27" fmla="*/ 1228345 w 12192001"/>
              <a:gd name="connsiteY27" fmla="*/ 3836244 h 3922851"/>
              <a:gd name="connsiteX28" fmla="*/ 1248392 w 12192001"/>
              <a:gd name="connsiteY28" fmla="*/ 3831147 h 3922851"/>
              <a:gd name="connsiteX29" fmla="*/ 1241707 w 12192001"/>
              <a:gd name="connsiteY29" fmla="*/ 3815862 h 3922851"/>
              <a:gd name="connsiteX30" fmla="*/ 1233044 w 12192001"/>
              <a:gd name="connsiteY30" fmla="*/ 3815465 h 3922851"/>
              <a:gd name="connsiteX31" fmla="*/ 5402241 w 12192001"/>
              <a:gd name="connsiteY31" fmla="*/ 3809511 h 3922851"/>
              <a:gd name="connsiteX32" fmla="*/ 5393125 w 12192001"/>
              <a:gd name="connsiteY32" fmla="*/ 3813597 h 3922851"/>
              <a:gd name="connsiteX33" fmla="*/ 5393124 w 12192001"/>
              <a:gd name="connsiteY33" fmla="*/ 3825848 h 3922851"/>
              <a:gd name="connsiteX34" fmla="*/ 5402242 w 12192001"/>
              <a:gd name="connsiteY34" fmla="*/ 3821767 h 3922851"/>
              <a:gd name="connsiteX35" fmla="*/ 5402241 w 12192001"/>
              <a:gd name="connsiteY35" fmla="*/ 3809511 h 3922851"/>
              <a:gd name="connsiteX36" fmla="*/ 2190393 w 12192001"/>
              <a:gd name="connsiteY36" fmla="*/ 3805677 h 3922851"/>
              <a:gd name="connsiteX37" fmla="*/ 2183714 w 12192001"/>
              <a:gd name="connsiteY37" fmla="*/ 3815861 h 3922851"/>
              <a:gd name="connsiteX38" fmla="*/ 2197076 w 12192001"/>
              <a:gd name="connsiteY38" fmla="*/ 3826055 h 3922851"/>
              <a:gd name="connsiteX39" fmla="*/ 2203753 w 12192001"/>
              <a:gd name="connsiteY39" fmla="*/ 3815862 h 3922851"/>
              <a:gd name="connsiteX40" fmla="*/ 2190393 w 12192001"/>
              <a:gd name="connsiteY40" fmla="*/ 3805677 h 3922851"/>
              <a:gd name="connsiteX41" fmla="*/ 5710359 w 12192001"/>
              <a:gd name="connsiteY41" fmla="*/ 3799302 h 3922851"/>
              <a:gd name="connsiteX42" fmla="*/ 5700101 w 12192001"/>
              <a:gd name="connsiteY42" fmla="*/ 3805429 h 3922851"/>
              <a:gd name="connsiteX43" fmla="*/ 5706179 w 12192001"/>
              <a:gd name="connsiteY43" fmla="*/ 3809512 h 3922851"/>
              <a:gd name="connsiteX44" fmla="*/ 5718337 w 12192001"/>
              <a:gd name="connsiteY44" fmla="*/ 3805429 h 3922851"/>
              <a:gd name="connsiteX45" fmla="*/ 5710359 w 12192001"/>
              <a:gd name="connsiteY45" fmla="*/ 3799302 h 3922851"/>
              <a:gd name="connsiteX46" fmla="*/ 2476838 w 12192001"/>
              <a:gd name="connsiteY46" fmla="*/ 3798034 h 3922851"/>
              <a:gd name="connsiteX47" fmla="*/ 2464312 w 12192001"/>
              <a:gd name="connsiteY47" fmla="*/ 3800580 h 3922851"/>
              <a:gd name="connsiteX48" fmla="*/ 2470990 w 12192001"/>
              <a:gd name="connsiteY48" fmla="*/ 3820959 h 3922851"/>
              <a:gd name="connsiteX49" fmla="*/ 2484351 w 12192001"/>
              <a:gd name="connsiteY49" fmla="*/ 3810769 h 3922851"/>
              <a:gd name="connsiteX50" fmla="*/ 2476838 w 12192001"/>
              <a:gd name="connsiteY50" fmla="*/ 3798034 h 3922851"/>
              <a:gd name="connsiteX51" fmla="*/ 5973645 w 12192001"/>
              <a:gd name="connsiteY51" fmla="*/ 3797261 h 3922851"/>
              <a:gd name="connsiteX52" fmla="*/ 5967566 w 12192001"/>
              <a:gd name="connsiteY52" fmla="*/ 3813597 h 3922851"/>
              <a:gd name="connsiteX53" fmla="*/ 5970606 w 12192001"/>
              <a:gd name="connsiteY53" fmla="*/ 3825848 h 3922851"/>
              <a:gd name="connsiteX54" fmla="*/ 5976686 w 12192001"/>
              <a:gd name="connsiteY54" fmla="*/ 3809512 h 3922851"/>
              <a:gd name="connsiteX55" fmla="*/ 5973645 w 12192001"/>
              <a:gd name="connsiteY55" fmla="*/ 3797261 h 3922851"/>
              <a:gd name="connsiteX56" fmla="*/ 5928055 w 12192001"/>
              <a:gd name="connsiteY56" fmla="*/ 3797260 h 3922851"/>
              <a:gd name="connsiteX57" fmla="*/ 5931093 w 12192001"/>
              <a:gd name="connsiteY57" fmla="*/ 3813597 h 3922851"/>
              <a:gd name="connsiteX58" fmla="*/ 5943250 w 12192001"/>
              <a:gd name="connsiteY58" fmla="*/ 3809512 h 3922851"/>
              <a:gd name="connsiteX59" fmla="*/ 5928055 w 12192001"/>
              <a:gd name="connsiteY59" fmla="*/ 3797260 h 3922851"/>
              <a:gd name="connsiteX60" fmla="*/ 5888541 w 12192001"/>
              <a:gd name="connsiteY60" fmla="*/ 3797260 h 3922851"/>
              <a:gd name="connsiteX61" fmla="*/ 5849032 w 12192001"/>
              <a:gd name="connsiteY61" fmla="*/ 3797261 h 3922851"/>
              <a:gd name="connsiteX62" fmla="*/ 5806481 w 12192001"/>
              <a:gd name="connsiteY62" fmla="*/ 3801343 h 3922851"/>
              <a:gd name="connsiteX63" fmla="*/ 5858147 w 12192001"/>
              <a:gd name="connsiteY63" fmla="*/ 3809511 h 3922851"/>
              <a:gd name="connsiteX64" fmla="*/ 5915898 w 12192001"/>
              <a:gd name="connsiteY64" fmla="*/ 3805428 h 3922851"/>
              <a:gd name="connsiteX65" fmla="*/ 5888541 w 12192001"/>
              <a:gd name="connsiteY65" fmla="*/ 3797260 h 3922851"/>
              <a:gd name="connsiteX66" fmla="*/ 2800026 w 12192001"/>
              <a:gd name="connsiteY66" fmla="*/ 3794213 h 3922851"/>
              <a:gd name="connsiteX67" fmla="*/ 2798356 w 12192001"/>
              <a:gd name="connsiteY67" fmla="*/ 3800580 h 3922851"/>
              <a:gd name="connsiteX68" fmla="*/ 2811718 w 12192001"/>
              <a:gd name="connsiteY68" fmla="*/ 3810770 h 3922851"/>
              <a:gd name="connsiteX69" fmla="*/ 2825079 w 12192001"/>
              <a:gd name="connsiteY69" fmla="*/ 3805677 h 3922851"/>
              <a:gd name="connsiteX70" fmla="*/ 2811718 w 12192001"/>
              <a:gd name="connsiteY70" fmla="*/ 3795488 h 3922851"/>
              <a:gd name="connsiteX71" fmla="*/ 2800026 w 12192001"/>
              <a:gd name="connsiteY71" fmla="*/ 3794213 h 3922851"/>
              <a:gd name="connsiteX72" fmla="*/ 5779125 w 12192001"/>
              <a:gd name="connsiteY72" fmla="*/ 3793174 h 3922851"/>
              <a:gd name="connsiteX73" fmla="*/ 5760887 w 12192001"/>
              <a:gd name="connsiteY73" fmla="*/ 3797261 h 3922851"/>
              <a:gd name="connsiteX74" fmla="*/ 5742651 w 12192001"/>
              <a:gd name="connsiteY74" fmla="*/ 3805429 h 3922851"/>
              <a:gd name="connsiteX75" fmla="*/ 5760888 w 12192001"/>
              <a:gd name="connsiteY75" fmla="*/ 3809511 h 3922851"/>
              <a:gd name="connsiteX76" fmla="*/ 5779124 w 12192001"/>
              <a:gd name="connsiteY76" fmla="*/ 3801343 h 3922851"/>
              <a:gd name="connsiteX77" fmla="*/ 5779125 w 12192001"/>
              <a:gd name="connsiteY77" fmla="*/ 3793174 h 3922851"/>
              <a:gd name="connsiteX78" fmla="*/ 5952370 w 12192001"/>
              <a:gd name="connsiteY78" fmla="*/ 3793173 h 3922851"/>
              <a:gd name="connsiteX79" fmla="*/ 5949330 w 12192001"/>
              <a:gd name="connsiteY79" fmla="*/ 3801343 h 3922851"/>
              <a:gd name="connsiteX80" fmla="*/ 5955408 w 12192001"/>
              <a:gd name="connsiteY80" fmla="*/ 3809511 h 3922851"/>
              <a:gd name="connsiteX81" fmla="*/ 5958448 w 12192001"/>
              <a:gd name="connsiteY81" fmla="*/ 3801342 h 3922851"/>
              <a:gd name="connsiteX82" fmla="*/ 5952370 w 12192001"/>
              <a:gd name="connsiteY82" fmla="*/ 3793173 h 3922851"/>
              <a:gd name="connsiteX83" fmla="*/ 6035192 w 12192001"/>
              <a:gd name="connsiteY83" fmla="*/ 3790623 h 3922851"/>
              <a:gd name="connsiteX84" fmla="*/ 6016195 w 12192001"/>
              <a:gd name="connsiteY84" fmla="*/ 3797261 h 3922851"/>
              <a:gd name="connsiteX85" fmla="*/ 6019238 w 12192001"/>
              <a:gd name="connsiteY85" fmla="*/ 3801343 h 3922851"/>
              <a:gd name="connsiteX86" fmla="*/ 6037474 w 12192001"/>
              <a:gd name="connsiteY86" fmla="*/ 3805428 h 3922851"/>
              <a:gd name="connsiteX87" fmla="*/ 6049630 w 12192001"/>
              <a:gd name="connsiteY87" fmla="*/ 3805428 h 3922851"/>
              <a:gd name="connsiteX88" fmla="*/ 6035192 w 12192001"/>
              <a:gd name="connsiteY88" fmla="*/ 3790623 h 3922851"/>
              <a:gd name="connsiteX89" fmla="*/ 473409 w 12192001"/>
              <a:gd name="connsiteY89" fmla="*/ 3790390 h 3922851"/>
              <a:gd name="connsiteX90" fmla="*/ 460047 w 12192001"/>
              <a:gd name="connsiteY90" fmla="*/ 3800579 h 3922851"/>
              <a:gd name="connsiteX91" fmla="*/ 466725 w 12192001"/>
              <a:gd name="connsiteY91" fmla="*/ 3810769 h 3922851"/>
              <a:gd name="connsiteX92" fmla="*/ 480087 w 12192001"/>
              <a:gd name="connsiteY92" fmla="*/ 3800580 h 3922851"/>
              <a:gd name="connsiteX93" fmla="*/ 473409 w 12192001"/>
              <a:gd name="connsiteY93" fmla="*/ 3790390 h 3922851"/>
              <a:gd name="connsiteX94" fmla="*/ 3371239 w 12192001"/>
              <a:gd name="connsiteY94" fmla="*/ 3789119 h 3922851"/>
              <a:gd name="connsiteX95" fmla="*/ 3366227 w 12192001"/>
              <a:gd name="connsiteY95" fmla="*/ 3795489 h 3922851"/>
              <a:gd name="connsiteX96" fmla="*/ 3379588 w 12192001"/>
              <a:gd name="connsiteY96" fmla="*/ 3800579 h 3922851"/>
              <a:gd name="connsiteX97" fmla="*/ 3399636 w 12192001"/>
              <a:gd name="connsiteY97" fmla="*/ 3795489 h 3922851"/>
              <a:gd name="connsiteX98" fmla="*/ 3386274 w 12192001"/>
              <a:gd name="connsiteY98" fmla="*/ 3790390 h 3922851"/>
              <a:gd name="connsiteX99" fmla="*/ 3371239 w 12192001"/>
              <a:gd name="connsiteY99" fmla="*/ 3789119 h 3922851"/>
              <a:gd name="connsiteX100" fmla="*/ 5982765 w 12192001"/>
              <a:gd name="connsiteY100" fmla="*/ 3789091 h 3922851"/>
              <a:gd name="connsiteX101" fmla="*/ 5979723 w 12192001"/>
              <a:gd name="connsiteY101" fmla="*/ 3797261 h 3922851"/>
              <a:gd name="connsiteX102" fmla="*/ 5985802 w 12192001"/>
              <a:gd name="connsiteY102" fmla="*/ 3805429 h 3922851"/>
              <a:gd name="connsiteX103" fmla="*/ 5988842 w 12192001"/>
              <a:gd name="connsiteY103" fmla="*/ 3797260 h 3922851"/>
              <a:gd name="connsiteX104" fmla="*/ 5982765 w 12192001"/>
              <a:gd name="connsiteY104" fmla="*/ 3789091 h 3922851"/>
              <a:gd name="connsiteX105" fmla="*/ 2959531 w 12192001"/>
              <a:gd name="connsiteY105" fmla="*/ 3786572 h 3922851"/>
              <a:gd name="connsiteX106" fmla="*/ 2958696 w 12192001"/>
              <a:gd name="connsiteY106" fmla="*/ 3790391 h 3922851"/>
              <a:gd name="connsiteX107" fmla="*/ 2952013 w 12192001"/>
              <a:gd name="connsiteY107" fmla="*/ 3805677 h 3922851"/>
              <a:gd name="connsiteX108" fmla="*/ 2952012 w 12192001"/>
              <a:gd name="connsiteY108" fmla="*/ 3810769 h 3922851"/>
              <a:gd name="connsiteX109" fmla="*/ 2972059 w 12192001"/>
              <a:gd name="connsiteY109" fmla="*/ 3805677 h 3922851"/>
              <a:gd name="connsiteX110" fmla="*/ 2965375 w 12192001"/>
              <a:gd name="connsiteY110" fmla="*/ 3790391 h 3922851"/>
              <a:gd name="connsiteX111" fmla="*/ 2959531 w 12192001"/>
              <a:gd name="connsiteY111" fmla="*/ 3786572 h 3922851"/>
              <a:gd name="connsiteX112" fmla="*/ 683855 w 12192001"/>
              <a:gd name="connsiteY112" fmla="*/ 3785934 h 3922851"/>
              <a:gd name="connsiteX113" fmla="*/ 673835 w 12192001"/>
              <a:gd name="connsiteY113" fmla="*/ 3800580 h 3922851"/>
              <a:gd name="connsiteX114" fmla="*/ 680513 w 12192001"/>
              <a:gd name="connsiteY114" fmla="*/ 3820958 h 3922851"/>
              <a:gd name="connsiteX115" fmla="*/ 693874 w 12192001"/>
              <a:gd name="connsiteY115" fmla="*/ 3790391 h 3922851"/>
              <a:gd name="connsiteX116" fmla="*/ 683855 w 12192001"/>
              <a:gd name="connsiteY116" fmla="*/ 3785934 h 3922851"/>
              <a:gd name="connsiteX117" fmla="*/ 1829624 w 12192001"/>
              <a:gd name="connsiteY117" fmla="*/ 3785299 h 3922851"/>
              <a:gd name="connsiteX118" fmla="*/ 1829624 w 12192001"/>
              <a:gd name="connsiteY118" fmla="*/ 3805678 h 3922851"/>
              <a:gd name="connsiteX119" fmla="*/ 1856348 w 12192001"/>
              <a:gd name="connsiteY119" fmla="*/ 3810769 h 3922851"/>
              <a:gd name="connsiteX120" fmla="*/ 1829624 w 12192001"/>
              <a:gd name="connsiteY120" fmla="*/ 3785299 h 3922851"/>
              <a:gd name="connsiteX121" fmla="*/ 9696882 w 12192001"/>
              <a:gd name="connsiteY121" fmla="*/ 3780923 h 3922851"/>
              <a:gd name="connsiteX122" fmla="*/ 9690804 w 12192001"/>
              <a:gd name="connsiteY122" fmla="*/ 3785006 h 3922851"/>
              <a:gd name="connsiteX123" fmla="*/ 9693842 w 12192001"/>
              <a:gd name="connsiteY123" fmla="*/ 3801342 h 3922851"/>
              <a:gd name="connsiteX124" fmla="*/ 9699920 w 12192001"/>
              <a:gd name="connsiteY124" fmla="*/ 3797260 h 3922851"/>
              <a:gd name="connsiteX125" fmla="*/ 9696882 w 12192001"/>
              <a:gd name="connsiteY125" fmla="*/ 3780923 h 3922851"/>
              <a:gd name="connsiteX126" fmla="*/ 646275 w 12192001"/>
              <a:gd name="connsiteY126" fmla="*/ 3778293 h 3922851"/>
              <a:gd name="connsiteX127" fmla="*/ 627066 w 12192001"/>
              <a:gd name="connsiteY127" fmla="*/ 3785298 h 3922851"/>
              <a:gd name="connsiteX128" fmla="*/ 620388 w 12192001"/>
              <a:gd name="connsiteY128" fmla="*/ 3795488 h 3922851"/>
              <a:gd name="connsiteX129" fmla="*/ 640428 w 12192001"/>
              <a:gd name="connsiteY129" fmla="*/ 3790391 h 3922851"/>
              <a:gd name="connsiteX130" fmla="*/ 646275 w 12192001"/>
              <a:gd name="connsiteY130" fmla="*/ 3778293 h 3922851"/>
              <a:gd name="connsiteX131" fmla="*/ 9016062 w 12192001"/>
              <a:gd name="connsiteY131" fmla="*/ 3776836 h 3922851"/>
              <a:gd name="connsiteX132" fmla="*/ 9006942 w 12192001"/>
              <a:gd name="connsiteY132" fmla="*/ 3785006 h 3922851"/>
              <a:gd name="connsiteX133" fmla="*/ 9013021 w 12192001"/>
              <a:gd name="connsiteY133" fmla="*/ 3797260 h 3922851"/>
              <a:gd name="connsiteX134" fmla="*/ 9022140 w 12192001"/>
              <a:gd name="connsiteY134" fmla="*/ 3789092 h 3922851"/>
              <a:gd name="connsiteX135" fmla="*/ 9016062 w 12192001"/>
              <a:gd name="connsiteY135" fmla="*/ 3776836 h 3922851"/>
              <a:gd name="connsiteX136" fmla="*/ 8405146 w 12192001"/>
              <a:gd name="connsiteY136" fmla="*/ 3776836 h 3922851"/>
              <a:gd name="connsiteX137" fmla="*/ 8399067 w 12192001"/>
              <a:gd name="connsiteY137" fmla="*/ 3789091 h 3922851"/>
              <a:gd name="connsiteX138" fmla="*/ 8411224 w 12192001"/>
              <a:gd name="connsiteY138" fmla="*/ 3797260 h 3922851"/>
              <a:gd name="connsiteX139" fmla="*/ 8426423 w 12192001"/>
              <a:gd name="connsiteY139" fmla="*/ 3793173 h 3922851"/>
              <a:gd name="connsiteX140" fmla="*/ 8468974 w 12192001"/>
              <a:gd name="connsiteY140" fmla="*/ 3793173 h 3922851"/>
              <a:gd name="connsiteX141" fmla="*/ 8405146 w 12192001"/>
              <a:gd name="connsiteY141" fmla="*/ 3776836 h 3922851"/>
              <a:gd name="connsiteX142" fmla="*/ 577797 w 12192001"/>
              <a:gd name="connsiteY142" fmla="*/ 3773198 h 3922851"/>
              <a:gd name="connsiteX143" fmla="*/ 573619 w 12192001"/>
              <a:gd name="connsiteY143" fmla="*/ 3775110 h 3922851"/>
              <a:gd name="connsiteX144" fmla="*/ 586980 w 12192001"/>
              <a:gd name="connsiteY144" fmla="*/ 3785298 h 3922851"/>
              <a:gd name="connsiteX145" fmla="*/ 600342 w 12192001"/>
              <a:gd name="connsiteY145" fmla="*/ 3785299 h 3922851"/>
              <a:gd name="connsiteX146" fmla="*/ 586981 w 12192001"/>
              <a:gd name="connsiteY146" fmla="*/ 3775109 h 3922851"/>
              <a:gd name="connsiteX147" fmla="*/ 577797 w 12192001"/>
              <a:gd name="connsiteY147" fmla="*/ 3773198 h 3922851"/>
              <a:gd name="connsiteX148" fmla="*/ 8189351 w 12192001"/>
              <a:gd name="connsiteY148" fmla="*/ 3772754 h 3922851"/>
              <a:gd name="connsiteX149" fmla="*/ 8186310 w 12192001"/>
              <a:gd name="connsiteY149" fmla="*/ 3780923 h 3922851"/>
              <a:gd name="connsiteX150" fmla="*/ 8192389 w 12192001"/>
              <a:gd name="connsiteY150" fmla="*/ 3789091 h 3922851"/>
              <a:gd name="connsiteX151" fmla="*/ 8195430 w 12192001"/>
              <a:gd name="connsiteY151" fmla="*/ 3780924 h 3922851"/>
              <a:gd name="connsiteX152" fmla="*/ 8189351 w 12192001"/>
              <a:gd name="connsiteY152" fmla="*/ 3772754 h 3922851"/>
              <a:gd name="connsiteX153" fmla="*/ 8256218 w 12192001"/>
              <a:gd name="connsiteY153" fmla="*/ 3772754 h 3922851"/>
              <a:gd name="connsiteX154" fmla="*/ 8247098 w 12192001"/>
              <a:gd name="connsiteY154" fmla="*/ 3780923 h 3922851"/>
              <a:gd name="connsiteX155" fmla="*/ 8262296 w 12192001"/>
              <a:gd name="connsiteY155" fmla="*/ 3785005 h 3922851"/>
              <a:gd name="connsiteX156" fmla="*/ 8256218 w 12192001"/>
              <a:gd name="connsiteY156" fmla="*/ 3772754 h 3922851"/>
              <a:gd name="connsiteX157" fmla="*/ 8234941 w 12192001"/>
              <a:gd name="connsiteY157" fmla="*/ 3772754 h 3922851"/>
              <a:gd name="connsiteX158" fmla="*/ 8216704 w 12192001"/>
              <a:gd name="connsiteY158" fmla="*/ 3776836 h 3922851"/>
              <a:gd name="connsiteX159" fmla="*/ 8198468 w 12192001"/>
              <a:gd name="connsiteY159" fmla="*/ 3780923 h 3922851"/>
              <a:gd name="connsiteX160" fmla="*/ 8216704 w 12192001"/>
              <a:gd name="connsiteY160" fmla="*/ 3785005 h 3922851"/>
              <a:gd name="connsiteX161" fmla="*/ 8234940 w 12192001"/>
              <a:gd name="connsiteY161" fmla="*/ 3780923 h 3922851"/>
              <a:gd name="connsiteX162" fmla="*/ 8234941 w 12192001"/>
              <a:gd name="connsiteY162" fmla="*/ 3772754 h 3922851"/>
              <a:gd name="connsiteX163" fmla="*/ 6411314 w 12192001"/>
              <a:gd name="connsiteY163" fmla="*/ 3768669 h 3922851"/>
              <a:gd name="connsiteX164" fmla="*/ 6405235 w 12192001"/>
              <a:gd name="connsiteY164" fmla="*/ 3776837 h 3922851"/>
              <a:gd name="connsiteX165" fmla="*/ 6411314 w 12192001"/>
              <a:gd name="connsiteY165" fmla="*/ 3785005 h 3922851"/>
              <a:gd name="connsiteX166" fmla="*/ 6417393 w 12192001"/>
              <a:gd name="connsiteY166" fmla="*/ 3776836 h 3922851"/>
              <a:gd name="connsiteX167" fmla="*/ 6411314 w 12192001"/>
              <a:gd name="connsiteY167" fmla="*/ 3768669 h 3922851"/>
              <a:gd name="connsiteX168" fmla="*/ 8858014 w 12192001"/>
              <a:gd name="connsiteY168" fmla="*/ 3768668 h 3922851"/>
              <a:gd name="connsiteX169" fmla="*/ 8854973 w 12192001"/>
              <a:gd name="connsiteY169" fmla="*/ 3776837 h 3922851"/>
              <a:gd name="connsiteX170" fmla="*/ 8861052 w 12192001"/>
              <a:gd name="connsiteY170" fmla="*/ 3785005 h 3922851"/>
              <a:gd name="connsiteX171" fmla="*/ 8864093 w 12192001"/>
              <a:gd name="connsiteY171" fmla="*/ 3776837 h 3922851"/>
              <a:gd name="connsiteX172" fmla="*/ 8858014 w 12192001"/>
              <a:gd name="connsiteY172" fmla="*/ 3768668 h 3922851"/>
              <a:gd name="connsiteX173" fmla="*/ 3028844 w 12192001"/>
              <a:gd name="connsiteY173" fmla="*/ 3766190 h 3922851"/>
              <a:gd name="connsiteX174" fmla="*/ 3018822 w 12192001"/>
              <a:gd name="connsiteY174" fmla="*/ 3770013 h 3922851"/>
              <a:gd name="connsiteX175" fmla="*/ 3018821 w 12192001"/>
              <a:gd name="connsiteY175" fmla="*/ 3785299 h 3922851"/>
              <a:gd name="connsiteX176" fmla="*/ 3038868 w 12192001"/>
              <a:gd name="connsiteY176" fmla="*/ 3785298 h 3922851"/>
              <a:gd name="connsiteX177" fmla="*/ 3038867 w 12192001"/>
              <a:gd name="connsiteY177" fmla="*/ 3770012 h 3922851"/>
              <a:gd name="connsiteX178" fmla="*/ 3028844 w 12192001"/>
              <a:gd name="connsiteY178" fmla="*/ 3766190 h 3922851"/>
              <a:gd name="connsiteX179" fmla="*/ 6702335 w 12192001"/>
              <a:gd name="connsiteY179" fmla="*/ 3766117 h 3922851"/>
              <a:gd name="connsiteX180" fmla="*/ 6687899 w 12192001"/>
              <a:gd name="connsiteY180" fmla="*/ 3772755 h 3922851"/>
              <a:gd name="connsiteX181" fmla="*/ 6760844 w 12192001"/>
              <a:gd name="connsiteY181" fmla="*/ 3776836 h 3922851"/>
              <a:gd name="connsiteX182" fmla="*/ 6782118 w 12192001"/>
              <a:gd name="connsiteY182" fmla="*/ 3768668 h 3922851"/>
              <a:gd name="connsiteX183" fmla="*/ 6757804 w 12192001"/>
              <a:gd name="connsiteY183" fmla="*/ 3768668 h 3922851"/>
              <a:gd name="connsiteX184" fmla="*/ 6702335 w 12192001"/>
              <a:gd name="connsiteY184" fmla="*/ 3766117 h 3922851"/>
              <a:gd name="connsiteX185" fmla="*/ 2404180 w 12192001"/>
              <a:gd name="connsiteY185" fmla="*/ 3764915 h 3922851"/>
              <a:gd name="connsiteX186" fmla="*/ 2417541 w 12192001"/>
              <a:gd name="connsiteY186" fmla="*/ 3790391 h 3922851"/>
              <a:gd name="connsiteX187" fmla="*/ 2450950 w 12192001"/>
              <a:gd name="connsiteY187" fmla="*/ 3790390 h 3922851"/>
              <a:gd name="connsiteX188" fmla="*/ 2404180 w 12192001"/>
              <a:gd name="connsiteY188" fmla="*/ 3764915 h 3922851"/>
              <a:gd name="connsiteX189" fmla="*/ 9809338 w 12192001"/>
              <a:gd name="connsiteY189" fmla="*/ 3756418 h 3922851"/>
              <a:gd name="connsiteX190" fmla="*/ 9806300 w 12192001"/>
              <a:gd name="connsiteY190" fmla="*/ 3764587 h 3922851"/>
              <a:gd name="connsiteX191" fmla="*/ 9812378 w 12192001"/>
              <a:gd name="connsiteY191" fmla="*/ 3772755 h 3922851"/>
              <a:gd name="connsiteX192" fmla="*/ 9815416 w 12192001"/>
              <a:gd name="connsiteY192" fmla="*/ 3764587 h 3922851"/>
              <a:gd name="connsiteX193" fmla="*/ 9809338 w 12192001"/>
              <a:gd name="connsiteY193" fmla="*/ 3756418 h 3922851"/>
              <a:gd name="connsiteX194" fmla="*/ 6820873 w 12192001"/>
              <a:gd name="connsiteY194" fmla="*/ 3756417 h 3922851"/>
              <a:gd name="connsiteX195" fmla="*/ 6809474 w 12192001"/>
              <a:gd name="connsiteY195" fmla="*/ 3760499 h 3922851"/>
              <a:gd name="connsiteX196" fmla="*/ 6815553 w 12192001"/>
              <a:gd name="connsiteY196" fmla="*/ 3776836 h 3922851"/>
              <a:gd name="connsiteX197" fmla="*/ 6827710 w 12192001"/>
              <a:gd name="connsiteY197" fmla="*/ 3764586 h 3922851"/>
              <a:gd name="connsiteX198" fmla="*/ 6820873 w 12192001"/>
              <a:gd name="connsiteY198" fmla="*/ 3756417 h 3922851"/>
              <a:gd name="connsiteX199" fmla="*/ 4294873 w 12192001"/>
              <a:gd name="connsiteY199" fmla="*/ 3754731 h 3922851"/>
              <a:gd name="connsiteX200" fmla="*/ 4281511 w 12192001"/>
              <a:gd name="connsiteY200" fmla="*/ 3764915 h 3922851"/>
              <a:gd name="connsiteX201" fmla="*/ 4294872 w 12192001"/>
              <a:gd name="connsiteY201" fmla="*/ 3770012 h 3922851"/>
              <a:gd name="connsiteX202" fmla="*/ 4301550 w 12192001"/>
              <a:gd name="connsiteY202" fmla="*/ 3759824 h 3922851"/>
              <a:gd name="connsiteX203" fmla="*/ 4294873 w 12192001"/>
              <a:gd name="connsiteY203" fmla="*/ 3754731 h 3922851"/>
              <a:gd name="connsiteX204" fmla="*/ 9788064 w 12192001"/>
              <a:gd name="connsiteY204" fmla="*/ 3752331 h 3922851"/>
              <a:gd name="connsiteX205" fmla="*/ 9781985 w 12192001"/>
              <a:gd name="connsiteY205" fmla="*/ 3756417 h 3922851"/>
              <a:gd name="connsiteX206" fmla="*/ 9785022 w 12192001"/>
              <a:gd name="connsiteY206" fmla="*/ 3772755 h 3922851"/>
              <a:gd name="connsiteX207" fmla="*/ 9791102 w 12192001"/>
              <a:gd name="connsiteY207" fmla="*/ 3768668 h 3922851"/>
              <a:gd name="connsiteX208" fmla="*/ 9788064 w 12192001"/>
              <a:gd name="connsiteY208" fmla="*/ 3752331 h 3922851"/>
              <a:gd name="connsiteX209" fmla="*/ 7095176 w 12192001"/>
              <a:gd name="connsiteY209" fmla="*/ 3752331 h 3922851"/>
              <a:gd name="connsiteX210" fmla="*/ 7101254 w 12192001"/>
              <a:gd name="connsiteY210" fmla="*/ 3768668 h 3922851"/>
              <a:gd name="connsiteX211" fmla="*/ 7113412 w 12192001"/>
              <a:gd name="connsiteY211" fmla="*/ 3764586 h 3922851"/>
              <a:gd name="connsiteX212" fmla="*/ 7095176 w 12192001"/>
              <a:gd name="connsiteY212" fmla="*/ 3752331 h 3922851"/>
              <a:gd name="connsiteX213" fmla="*/ 1909795 w 12192001"/>
              <a:gd name="connsiteY213" fmla="*/ 3749633 h 3922851"/>
              <a:gd name="connsiteX214" fmla="*/ 1896433 w 12192001"/>
              <a:gd name="connsiteY214" fmla="*/ 3759823 h 3922851"/>
              <a:gd name="connsiteX215" fmla="*/ 1909795 w 12192001"/>
              <a:gd name="connsiteY215" fmla="*/ 3770012 h 3922851"/>
              <a:gd name="connsiteX216" fmla="*/ 1923157 w 12192001"/>
              <a:gd name="connsiteY216" fmla="*/ 3759824 h 3922851"/>
              <a:gd name="connsiteX217" fmla="*/ 1909795 w 12192001"/>
              <a:gd name="connsiteY217" fmla="*/ 3749633 h 3922851"/>
              <a:gd name="connsiteX218" fmla="*/ 8553316 w 12192001"/>
              <a:gd name="connsiteY218" fmla="*/ 3748759 h 3922851"/>
              <a:gd name="connsiteX219" fmla="*/ 8541919 w 12192001"/>
              <a:gd name="connsiteY219" fmla="*/ 3756418 h 3922851"/>
              <a:gd name="connsiteX220" fmla="*/ 8538878 w 12192001"/>
              <a:gd name="connsiteY220" fmla="*/ 3768668 h 3922851"/>
              <a:gd name="connsiteX221" fmla="*/ 8560155 w 12192001"/>
              <a:gd name="connsiteY221" fmla="*/ 3756418 h 3922851"/>
              <a:gd name="connsiteX222" fmla="*/ 8553316 w 12192001"/>
              <a:gd name="connsiteY222" fmla="*/ 3748759 h 3922851"/>
              <a:gd name="connsiteX223" fmla="*/ 8696926 w 12192001"/>
              <a:gd name="connsiteY223" fmla="*/ 3748248 h 3922851"/>
              <a:gd name="connsiteX224" fmla="*/ 8690847 w 12192001"/>
              <a:gd name="connsiteY224" fmla="*/ 3760500 h 3922851"/>
              <a:gd name="connsiteX225" fmla="*/ 8696926 w 12192001"/>
              <a:gd name="connsiteY225" fmla="*/ 3768668 h 3922851"/>
              <a:gd name="connsiteX226" fmla="*/ 8703004 w 12192001"/>
              <a:gd name="connsiteY226" fmla="*/ 3756418 h 3922851"/>
              <a:gd name="connsiteX227" fmla="*/ 8696926 w 12192001"/>
              <a:gd name="connsiteY227" fmla="*/ 3748248 h 3922851"/>
              <a:gd name="connsiteX228" fmla="*/ 7003994 w 12192001"/>
              <a:gd name="connsiteY228" fmla="*/ 3748248 h 3922851"/>
              <a:gd name="connsiteX229" fmla="*/ 7010073 w 12192001"/>
              <a:gd name="connsiteY229" fmla="*/ 3768668 h 3922851"/>
              <a:gd name="connsiteX230" fmla="*/ 7025268 w 12192001"/>
              <a:gd name="connsiteY230" fmla="*/ 3785006 h 3922851"/>
              <a:gd name="connsiteX231" fmla="*/ 7031347 w 12192001"/>
              <a:gd name="connsiteY231" fmla="*/ 3785005 h 3922851"/>
              <a:gd name="connsiteX232" fmla="*/ 7034388 w 12192001"/>
              <a:gd name="connsiteY232" fmla="*/ 3760499 h 3922851"/>
              <a:gd name="connsiteX233" fmla="*/ 7003994 w 12192001"/>
              <a:gd name="connsiteY233" fmla="*/ 3748248 h 3922851"/>
              <a:gd name="connsiteX234" fmla="*/ 5510176 w 12192001"/>
              <a:gd name="connsiteY234" fmla="*/ 3748214 h 3922851"/>
              <a:gd name="connsiteX235" fmla="*/ 5505581 w 12192001"/>
              <a:gd name="connsiteY235" fmla="*/ 3748744 h 3922851"/>
              <a:gd name="connsiteX236" fmla="*/ 5505581 w 12192001"/>
              <a:gd name="connsiteY236" fmla="*/ 3752331 h 3922851"/>
              <a:gd name="connsiteX237" fmla="*/ 8819642 w 12192001"/>
              <a:gd name="connsiteY237" fmla="*/ 3747226 h 3922851"/>
              <a:gd name="connsiteX238" fmla="*/ 8815463 w 12192001"/>
              <a:gd name="connsiteY238" fmla="*/ 3756418 h 3922851"/>
              <a:gd name="connsiteX239" fmla="*/ 8818501 w 12192001"/>
              <a:gd name="connsiteY239" fmla="*/ 3776837 h 3922851"/>
              <a:gd name="connsiteX240" fmla="*/ 8821542 w 12192001"/>
              <a:gd name="connsiteY240" fmla="*/ 3756417 h 3922851"/>
              <a:gd name="connsiteX241" fmla="*/ 8819642 w 12192001"/>
              <a:gd name="connsiteY241" fmla="*/ 3747226 h 3922851"/>
              <a:gd name="connsiteX242" fmla="*/ 8526720 w 12192001"/>
              <a:gd name="connsiteY242" fmla="*/ 3744162 h 3922851"/>
              <a:gd name="connsiteX243" fmla="*/ 8523683 w 12192001"/>
              <a:gd name="connsiteY243" fmla="*/ 3764587 h 3922851"/>
              <a:gd name="connsiteX244" fmla="*/ 8514563 w 12192001"/>
              <a:gd name="connsiteY244" fmla="*/ 3780923 h 3922851"/>
              <a:gd name="connsiteX245" fmla="*/ 8514564 w 12192001"/>
              <a:gd name="connsiteY245" fmla="*/ 3797260 h 3922851"/>
              <a:gd name="connsiteX246" fmla="*/ 8541919 w 12192001"/>
              <a:gd name="connsiteY246" fmla="*/ 3789092 h 3922851"/>
              <a:gd name="connsiteX247" fmla="*/ 8535840 w 12192001"/>
              <a:gd name="connsiteY247" fmla="*/ 3789091 h 3922851"/>
              <a:gd name="connsiteX248" fmla="*/ 8526720 w 12192001"/>
              <a:gd name="connsiteY248" fmla="*/ 3768668 h 3922851"/>
              <a:gd name="connsiteX249" fmla="*/ 5602841 w 12192001"/>
              <a:gd name="connsiteY249" fmla="*/ 3743143 h 3922851"/>
              <a:gd name="connsiteX250" fmla="*/ 5593725 w 12192001"/>
              <a:gd name="connsiteY250" fmla="*/ 3744162 h 3922851"/>
              <a:gd name="connsiteX251" fmla="*/ 5587645 w 12192001"/>
              <a:gd name="connsiteY251" fmla="*/ 3748248 h 3922851"/>
              <a:gd name="connsiteX252" fmla="*/ 5602841 w 12192001"/>
              <a:gd name="connsiteY252" fmla="*/ 3748249 h 3922851"/>
              <a:gd name="connsiteX253" fmla="*/ 5602841 w 12192001"/>
              <a:gd name="connsiteY253" fmla="*/ 3743143 h 3922851"/>
              <a:gd name="connsiteX254" fmla="*/ 9687762 w 12192001"/>
              <a:gd name="connsiteY254" fmla="*/ 3740080 h 3922851"/>
              <a:gd name="connsiteX255" fmla="*/ 9681684 w 12192001"/>
              <a:gd name="connsiteY255" fmla="*/ 3748249 h 3922851"/>
              <a:gd name="connsiteX256" fmla="*/ 9687762 w 12192001"/>
              <a:gd name="connsiteY256" fmla="*/ 3756417 h 3922851"/>
              <a:gd name="connsiteX257" fmla="*/ 9693842 w 12192001"/>
              <a:gd name="connsiteY257" fmla="*/ 3748248 h 3922851"/>
              <a:gd name="connsiteX258" fmla="*/ 9687762 w 12192001"/>
              <a:gd name="connsiteY258" fmla="*/ 3740080 h 3922851"/>
              <a:gd name="connsiteX259" fmla="*/ 8635759 w 12192001"/>
              <a:gd name="connsiteY259" fmla="*/ 3737015 h 3922851"/>
              <a:gd name="connsiteX260" fmla="*/ 8633100 w 12192001"/>
              <a:gd name="connsiteY260" fmla="*/ 3748249 h 3922851"/>
              <a:gd name="connsiteX261" fmla="*/ 8623980 w 12192001"/>
              <a:gd name="connsiteY261" fmla="*/ 3760499 h 3922851"/>
              <a:gd name="connsiteX262" fmla="*/ 8611823 w 12192001"/>
              <a:gd name="connsiteY262" fmla="*/ 3768669 h 3922851"/>
              <a:gd name="connsiteX263" fmla="*/ 8630059 w 12192001"/>
              <a:gd name="connsiteY263" fmla="*/ 3772755 h 3922851"/>
              <a:gd name="connsiteX264" fmla="*/ 8660453 w 12192001"/>
              <a:gd name="connsiteY264" fmla="*/ 3752331 h 3922851"/>
              <a:gd name="connsiteX265" fmla="*/ 8654374 w 12192001"/>
              <a:gd name="connsiteY265" fmla="*/ 3748248 h 3922851"/>
              <a:gd name="connsiteX266" fmla="*/ 8645258 w 12192001"/>
              <a:gd name="connsiteY266" fmla="*/ 3744163 h 3922851"/>
              <a:gd name="connsiteX267" fmla="*/ 8635759 w 12192001"/>
              <a:gd name="connsiteY267" fmla="*/ 3737015 h 3922851"/>
              <a:gd name="connsiteX268" fmla="*/ 5673551 w 12192001"/>
              <a:gd name="connsiteY268" fmla="*/ 3735701 h 3922851"/>
              <a:gd name="connsiteX269" fmla="*/ 5669706 w 12192001"/>
              <a:gd name="connsiteY269" fmla="*/ 3735993 h 3922851"/>
              <a:gd name="connsiteX270" fmla="*/ 5681105 w 12192001"/>
              <a:gd name="connsiteY270" fmla="*/ 3741100 h 3922851"/>
              <a:gd name="connsiteX271" fmla="*/ 5686848 w 12192001"/>
              <a:gd name="connsiteY271" fmla="*/ 3740966 h 3922851"/>
              <a:gd name="connsiteX272" fmla="*/ 5752975 w 12192001"/>
              <a:gd name="connsiteY272" fmla="*/ 3735625 h 3922851"/>
              <a:gd name="connsiteX273" fmla="*/ 5731258 w 12192001"/>
              <a:gd name="connsiteY273" fmla="*/ 3739444 h 3922851"/>
              <a:gd name="connsiteX274" fmla="*/ 5728547 w 12192001"/>
              <a:gd name="connsiteY274" fmla="*/ 3740080 h 3922851"/>
              <a:gd name="connsiteX275" fmla="*/ 5800401 w 12192001"/>
              <a:gd name="connsiteY275" fmla="*/ 3740080 h 3922851"/>
              <a:gd name="connsiteX276" fmla="*/ 5849619 w 12192001"/>
              <a:gd name="connsiteY276" fmla="*/ 3740080 h 3922851"/>
              <a:gd name="connsiteX277" fmla="*/ 5784706 w 12192001"/>
              <a:gd name="connsiteY277" fmla="*/ 3739445 h 3922851"/>
              <a:gd name="connsiteX278" fmla="*/ 5752975 w 12192001"/>
              <a:gd name="connsiteY278" fmla="*/ 3735625 h 3922851"/>
              <a:gd name="connsiteX279" fmla="*/ 279660 w 12192001"/>
              <a:gd name="connsiteY279" fmla="*/ 3734353 h 3922851"/>
              <a:gd name="connsiteX280" fmla="*/ 272984 w 12192001"/>
              <a:gd name="connsiteY280" fmla="*/ 3744541 h 3922851"/>
              <a:gd name="connsiteX281" fmla="*/ 246259 w 12192001"/>
              <a:gd name="connsiteY281" fmla="*/ 3759823 h 3922851"/>
              <a:gd name="connsiteX282" fmla="*/ 246259 w 12192001"/>
              <a:gd name="connsiteY282" fmla="*/ 3775109 h 3922851"/>
              <a:gd name="connsiteX283" fmla="*/ 286344 w 12192001"/>
              <a:gd name="connsiteY283" fmla="*/ 3775110 h 3922851"/>
              <a:gd name="connsiteX284" fmla="*/ 286345 w 12192001"/>
              <a:gd name="connsiteY284" fmla="*/ 3764916 h 3922851"/>
              <a:gd name="connsiteX285" fmla="*/ 279660 w 12192001"/>
              <a:gd name="connsiteY285" fmla="*/ 3749634 h 3922851"/>
              <a:gd name="connsiteX286" fmla="*/ 279660 w 12192001"/>
              <a:gd name="connsiteY286" fmla="*/ 3734353 h 3922851"/>
              <a:gd name="connsiteX287" fmla="*/ 5661349 w 12192001"/>
              <a:gd name="connsiteY287" fmla="*/ 3733443 h 3922851"/>
              <a:gd name="connsiteX288" fmla="*/ 5639314 w 12192001"/>
              <a:gd name="connsiteY288" fmla="*/ 3735994 h 3922851"/>
              <a:gd name="connsiteX289" fmla="*/ 5636276 w 12192001"/>
              <a:gd name="connsiteY289" fmla="*/ 3744162 h 3922851"/>
              <a:gd name="connsiteX290" fmla="*/ 5660591 w 12192001"/>
              <a:gd name="connsiteY290" fmla="*/ 3740080 h 3922851"/>
              <a:gd name="connsiteX291" fmla="*/ 5661349 w 12192001"/>
              <a:gd name="connsiteY291" fmla="*/ 3733443 h 3922851"/>
              <a:gd name="connsiteX292" fmla="*/ 7484217 w 12192001"/>
              <a:gd name="connsiteY292" fmla="*/ 3731911 h 3922851"/>
              <a:gd name="connsiteX293" fmla="*/ 7478138 w 12192001"/>
              <a:gd name="connsiteY293" fmla="*/ 3735993 h 3922851"/>
              <a:gd name="connsiteX294" fmla="*/ 7490295 w 12192001"/>
              <a:gd name="connsiteY294" fmla="*/ 3735993 h 3922851"/>
              <a:gd name="connsiteX295" fmla="*/ 7484217 w 12192001"/>
              <a:gd name="connsiteY295" fmla="*/ 3731911 h 3922851"/>
              <a:gd name="connsiteX296" fmla="*/ 4663989 w 12192001"/>
              <a:gd name="connsiteY296" fmla="*/ 3728621 h 3922851"/>
              <a:gd name="connsiteX297" fmla="*/ 4648956 w 12192001"/>
              <a:gd name="connsiteY297" fmla="*/ 3734353 h 3922851"/>
              <a:gd name="connsiteX298" fmla="*/ 4675679 w 12192001"/>
              <a:gd name="connsiteY298" fmla="*/ 3759824 h 3922851"/>
              <a:gd name="connsiteX299" fmla="*/ 4709088 w 12192001"/>
              <a:gd name="connsiteY299" fmla="*/ 3775110 h 3922851"/>
              <a:gd name="connsiteX300" fmla="*/ 4689041 w 12192001"/>
              <a:gd name="connsiteY300" fmla="*/ 3749633 h 3922851"/>
              <a:gd name="connsiteX301" fmla="*/ 4663989 w 12192001"/>
              <a:gd name="connsiteY301" fmla="*/ 3728621 h 3922851"/>
              <a:gd name="connsiteX302" fmla="*/ 3597554 w 12192001"/>
              <a:gd name="connsiteY302" fmla="*/ 3725436 h 3922851"/>
              <a:gd name="connsiteX303" fmla="*/ 3593378 w 12192001"/>
              <a:gd name="connsiteY303" fmla="*/ 3729255 h 3922851"/>
              <a:gd name="connsiteX304" fmla="*/ 3600061 w 12192001"/>
              <a:gd name="connsiteY304" fmla="*/ 3749633 h 3922851"/>
              <a:gd name="connsiteX305" fmla="*/ 3613423 w 12192001"/>
              <a:gd name="connsiteY305" fmla="*/ 3749634 h 3922851"/>
              <a:gd name="connsiteX306" fmla="*/ 3606738 w 12192001"/>
              <a:gd name="connsiteY306" fmla="*/ 3729256 h 3922851"/>
              <a:gd name="connsiteX307" fmla="*/ 3597554 w 12192001"/>
              <a:gd name="connsiteY307" fmla="*/ 3725436 h 3922851"/>
              <a:gd name="connsiteX308" fmla="*/ 5945047 w 12192001"/>
              <a:gd name="connsiteY308" fmla="*/ 3724163 h 3922851"/>
              <a:gd name="connsiteX309" fmla="*/ 5884922 w 12192001"/>
              <a:gd name="connsiteY309" fmla="*/ 3729255 h 3922851"/>
              <a:gd name="connsiteX310" fmla="*/ 5849853 w 12192001"/>
              <a:gd name="connsiteY310" fmla="*/ 3740081 h 3922851"/>
              <a:gd name="connsiteX311" fmla="*/ 5861188 w 12192001"/>
              <a:gd name="connsiteY311" fmla="*/ 3740080 h 3922851"/>
              <a:gd name="connsiteX312" fmla="*/ 5921978 w 12192001"/>
              <a:gd name="connsiteY312" fmla="*/ 3740081 h 3922851"/>
              <a:gd name="connsiteX313" fmla="*/ 5982765 w 12192001"/>
              <a:gd name="connsiteY313" fmla="*/ 3727826 h 3922851"/>
              <a:gd name="connsiteX314" fmla="*/ 5976385 w 12192001"/>
              <a:gd name="connsiteY314" fmla="*/ 3725118 h 3922851"/>
              <a:gd name="connsiteX315" fmla="*/ 5994963 w 12192001"/>
              <a:gd name="connsiteY315" fmla="*/ 3723798 h 3922851"/>
              <a:gd name="connsiteX316" fmla="*/ 5994867 w 12192001"/>
              <a:gd name="connsiteY316" fmla="*/ 3723817 h 3922851"/>
              <a:gd name="connsiteX317" fmla="*/ 5988843 w 12192001"/>
              <a:gd name="connsiteY317" fmla="*/ 3731912 h 3922851"/>
              <a:gd name="connsiteX318" fmla="*/ 5994921 w 12192001"/>
              <a:gd name="connsiteY318" fmla="*/ 3740081 h 3922851"/>
              <a:gd name="connsiteX319" fmla="*/ 6001001 w 12192001"/>
              <a:gd name="connsiteY319" fmla="*/ 3731912 h 3922851"/>
              <a:gd name="connsiteX320" fmla="*/ 6058746 w 12192001"/>
              <a:gd name="connsiteY320" fmla="*/ 3723744 h 3922851"/>
              <a:gd name="connsiteX321" fmla="*/ 6052668 w 12192001"/>
              <a:gd name="connsiteY321" fmla="*/ 3731911 h 3922851"/>
              <a:gd name="connsiteX322" fmla="*/ 6055710 w 12192001"/>
              <a:gd name="connsiteY322" fmla="*/ 3740080 h 3922851"/>
              <a:gd name="connsiteX323" fmla="*/ 6061787 w 12192001"/>
              <a:gd name="connsiteY323" fmla="*/ 3731912 h 3922851"/>
              <a:gd name="connsiteX324" fmla="*/ 6058746 w 12192001"/>
              <a:gd name="connsiteY324" fmla="*/ 3723744 h 3922851"/>
              <a:gd name="connsiteX325" fmla="*/ 9900519 w 12192001"/>
              <a:gd name="connsiteY325" fmla="*/ 3719656 h 3922851"/>
              <a:gd name="connsiteX326" fmla="*/ 9894440 w 12192001"/>
              <a:gd name="connsiteY326" fmla="*/ 3727825 h 3922851"/>
              <a:gd name="connsiteX327" fmla="*/ 9900519 w 12192001"/>
              <a:gd name="connsiteY327" fmla="*/ 3731911 h 3922851"/>
              <a:gd name="connsiteX328" fmla="*/ 9906598 w 12192001"/>
              <a:gd name="connsiteY328" fmla="*/ 3723743 h 3922851"/>
              <a:gd name="connsiteX329" fmla="*/ 9900519 w 12192001"/>
              <a:gd name="connsiteY329" fmla="*/ 3719656 h 3922851"/>
              <a:gd name="connsiteX330" fmla="*/ 6866621 w 12192001"/>
              <a:gd name="connsiteY330" fmla="*/ 3719358 h 3922851"/>
              <a:gd name="connsiteX331" fmla="*/ 6867221 w 12192001"/>
              <a:gd name="connsiteY331" fmla="*/ 3727826 h 3922851"/>
              <a:gd name="connsiteX332" fmla="*/ 6879760 w 12192001"/>
              <a:gd name="connsiteY332" fmla="*/ 3727316 h 3922851"/>
              <a:gd name="connsiteX333" fmla="*/ 6882741 w 12192001"/>
              <a:gd name="connsiteY333" fmla="*/ 3721667 h 3922851"/>
              <a:gd name="connsiteX334" fmla="*/ 6882043 w 12192001"/>
              <a:gd name="connsiteY334" fmla="*/ 3721614 h 3922851"/>
              <a:gd name="connsiteX335" fmla="*/ 6574657 w 12192001"/>
              <a:gd name="connsiteY335" fmla="*/ 3717360 h 3922851"/>
              <a:gd name="connsiteX336" fmla="*/ 6575440 w 12192001"/>
              <a:gd name="connsiteY336" fmla="*/ 3719656 h 3922851"/>
              <a:gd name="connsiteX337" fmla="*/ 6590639 w 12192001"/>
              <a:gd name="connsiteY337" fmla="*/ 3723743 h 3922851"/>
              <a:gd name="connsiteX338" fmla="*/ 6586322 w 12192001"/>
              <a:gd name="connsiteY338" fmla="*/ 3717942 h 3922851"/>
              <a:gd name="connsiteX339" fmla="*/ 6029651 w 12192001"/>
              <a:gd name="connsiteY339" fmla="*/ 3716644 h 3922851"/>
              <a:gd name="connsiteX340" fmla="*/ 6025489 w 12192001"/>
              <a:gd name="connsiteY340" fmla="*/ 3717551 h 3922851"/>
              <a:gd name="connsiteX341" fmla="*/ 6025315 w 12192001"/>
              <a:gd name="connsiteY341" fmla="*/ 3719656 h 3922851"/>
              <a:gd name="connsiteX342" fmla="*/ 6016195 w 12192001"/>
              <a:gd name="connsiteY342" fmla="*/ 3727826 h 3922851"/>
              <a:gd name="connsiteX343" fmla="*/ 6007080 w 12192001"/>
              <a:gd name="connsiteY343" fmla="*/ 3731912 h 3922851"/>
              <a:gd name="connsiteX344" fmla="*/ 6037474 w 12192001"/>
              <a:gd name="connsiteY344" fmla="*/ 3744162 h 3922851"/>
              <a:gd name="connsiteX345" fmla="*/ 6049630 w 12192001"/>
              <a:gd name="connsiteY345" fmla="*/ 3727826 h 3922851"/>
              <a:gd name="connsiteX346" fmla="*/ 6043551 w 12192001"/>
              <a:gd name="connsiteY346" fmla="*/ 3727826 h 3922851"/>
              <a:gd name="connsiteX347" fmla="*/ 6031395 w 12192001"/>
              <a:gd name="connsiteY347" fmla="*/ 3719656 h 3922851"/>
              <a:gd name="connsiteX348" fmla="*/ 9833653 w 12192001"/>
              <a:gd name="connsiteY348" fmla="*/ 3715575 h 3922851"/>
              <a:gd name="connsiteX349" fmla="*/ 9809338 w 12192001"/>
              <a:gd name="connsiteY349" fmla="*/ 3731911 h 3922851"/>
              <a:gd name="connsiteX350" fmla="*/ 9818458 w 12192001"/>
              <a:gd name="connsiteY350" fmla="*/ 3731912 h 3922851"/>
              <a:gd name="connsiteX351" fmla="*/ 9842772 w 12192001"/>
              <a:gd name="connsiteY351" fmla="*/ 3723743 h 3922851"/>
              <a:gd name="connsiteX352" fmla="*/ 9833653 w 12192001"/>
              <a:gd name="connsiteY352" fmla="*/ 3715575 h 3922851"/>
              <a:gd name="connsiteX353" fmla="*/ 8952233 w 12192001"/>
              <a:gd name="connsiteY353" fmla="*/ 3715575 h 3922851"/>
              <a:gd name="connsiteX354" fmla="*/ 8946154 w 12192001"/>
              <a:gd name="connsiteY354" fmla="*/ 3723744 h 3922851"/>
              <a:gd name="connsiteX355" fmla="*/ 8952233 w 12192001"/>
              <a:gd name="connsiteY355" fmla="*/ 3731911 h 3922851"/>
              <a:gd name="connsiteX356" fmla="*/ 8958312 w 12192001"/>
              <a:gd name="connsiteY356" fmla="*/ 3723744 h 3922851"/>
              <a:gd name="connsiteX357" fmla="*/ 8952233 w 12192001"/>
              <a:gd name="connsiteY357" fmla="*/ 3715575 h 3922851"/>
              <a:gd name="connsiteX358" fmla="*/ 8769871 w 12192001"/>
              <a:gd name="connsiteY358" fmla="*/ 3715575 h 3922851"/>
              <a:gd name="connsiteX359" fmla="*/ 8766832 w 12192001"/>
              <a:gd name="connsiteY359" fmla="*/ 3719657 h 3922851"/>
              <a:gd name="connsiteX360" fmla="*/ 8775950 w 12192001"/>
              <a:gd name="connsiteY360" fmla="*/ 3719656 h 3922851"/>
              <a:gd name="connsiteX361" fmla="*/ 8769871 w 12192001"/>
              <a:gd name="connsiteY361" fmla="*/ 3715575 h 3922851"/>
              <a:gd name="connsiteX362" fmla="*/ 7235394 w 12192001"/>
              <a:gd name="connsiteY362" fmla="*/ 3714457 h 3922851"/>
              <a:gd name="connsiteX363" fmla="*/ 7225285 w 12192001"/>
              <a:gd name="connsiteY363" fmla="*/ 3714507 h 3922851"/>
              <a:gd name="connsiteX364" fmla="*/ 7222829 w 12192001"/>
              <a:gd name="connsiteY364" fmla="*/ 3715574 h 3922851"/>
              <a:gd name="connsiteX365" fmla="*/ 7210672 w 12192001"/>
              <a:gd name="connsiteY365" fmla="*/ 3727826 h 3922851"/>
              <a:gd name="connsiteX366" fmla="*/ 7234987 w 12192001"/>
              <a:gd name="connsiteY366" fmla="*/ 3719657 h 3922851"/>
              <a:gd name="connsiteX367" fmla="*/ 2818395 w 12192001"/>
              <a:gd name="connsiteY367" fmla="*/ 3713969 h 3922851"/>
              <a:gd name="connsiteX368" fmla="*/ 2798355 w 12192001"/>
              <a:gd name="connsiteY368" fmla="*/ 3719066 h 3922851"/>
              <a:gd name="connsiteX369" fmla="*/ 2838441 w 12192001"/>
              <a:gd name="connsiteY369" fmla="*/ 3724163 h 3922851"/>
              <a:gd name="connsiteX370" fmla="*/ 2818395 w 12192001"/>
              <a:gd name="connsiteY370" fmla="*/ 3713969 h 3922851"/>
              <a:gd name="connsiteX371" fmla="*/ 9739434 w 12192001"/>
              <a:gd name="connsiteY371" fmla="*/ 3711489 h 3922851"/>
              <a:gd name="connsiteX372" fmla="*/ 9730314 w 12192001"/>
              <a:gd name="connsiteY372" fmla="*/ 3715574 h 3922851"/>
              <a:gd name="connsiteX373" fmla="*/ 9748550 w 12192001"/>
              <a:gd name="connsiteY373" fmla="*/ 3719656 h 3922851"/>
              <a:gd name="connsiteX374" fmla="*/ 9739434 w 12192001"/>
              <a:gd name="connsiteY374" fmla="*/ 3711489 h 3922851"/>
              <a:gd name="connsiteX375" fmla="*/ 9684725 w 12192001"/>
              <a:gd name="connsiteY375" fmla="*/ 3711489 h 3922851"/>
              <a:gd name="connsiteX376" fmla="*/ 9681684 w 12192001"/>
              <a:gd name="connsiteY376" fmla="*/ 3715575 h 3922851"/>
              <a:gd name="connsiteX377" fmla="*/ 9690804 w 12192001"/>
              <a:gd name="connsiteY377" fmla="*/ 3715575 h 3922851"/>
              <a:gd name="connsiteX378" fmla="*/ 9684725 w 12192001"/>
              <a:gd name="connsiteY378" fmla="*/ 3711489 h 3922851"/>
              <a:gd name="connsiteX379" fmla="*/ 5016409 w 12192001"/>
              <a:gd name="connsiteY379" fmla="*/ 3708877 h 3922851"/>
              <a:gd name="connsiteX380" fmla="*/ 5023085 w 12192001"/>
              <a:gd name="connsiteY380" fmla="*/ 3724164 h 3922851"/>
              <a:gd name="connsiteX381" fmla="*/ 5049809 w 12192001"/>
              <a:gd name="connsiteY381" fmla="*/ 3724164 h 3922851"/>
              <a:gd name="connsiteX382" fmla="*/ 5016409 w 12192001"/>
              <a:gd name="connsiteY382" fmla="*/ 3708877 h 3922851"/>
              <a:gd name="connsiteX383" fmla="*/ 9654331 w 12192001"/>
              <a:gd name="connsiteY383" fmla="*/ 3707406 h 3922851"/>
              <a:gd name="connsiteX384" fmla="*/ 9645212 w 12192001"/>
              <a:gd name="connsiteY384" fmla="*/ 3711489 h 3922851"/>
              <a:gd name="connsiteX385" fmla="*/ 9666488 w 12192001"/>
              <a:gd name="connsiteY385" fmla="*/ 3715574 h 3922851"/>
              <a:gd name="connsiteX386" fmla="*/ 9654331 w 12192001"/>
              <a:gd name="connsiteY386" fmla="*/ 3707406 h 3922851"/>
              <a:gd name="connsiteX387" fmla="*/ 9623938 w 12192001"/>
              <a:gd name="connsiteY387" fmla="*/ 3707406 h 3922851"/>
              <a:gd name="connsiteX388" fmla="*/ 9617858 w 12192001"/>
              <a:gd name="connsiteY388" fmla="*/ 3711488 h 3922851"/>
              <a:gd name="connsiteX389" fmla="*/ 9630016 w 12192001"/>
              <a:gd name="connsiteY389" fmla="*/ 3711488 h 3922851"/>
              <a:gd name="connsiteX390" fmla="*/ 9623938 w 12192001"/>
              <a:gd name="connsiteY390" fmla="*/ 3707406 h 3922851"/>
              <a:gd name="connsiteX391" fmla="*/ 9517558 w 12192001"/>
              <a:gd name="connsiteY391" fmla="*/ 3707406 h 3922851"/>
              <a:gd name="connsiteX392" fmla="*/ 9511479 w 12192001"/>
              <a:gd name="connsiteY392" fmla="*/ 3715574 h 3922851"/>
              <a:gd name="connsiteX393" fmla="*/ 9517558 w 12192001"/>
              <a:gd name="connsiteY393" fmla="*/ 3719656 h 3922851"/>
              <a:gd name="connsiteX394" fmla="*/ 9523636 w 12192001"/>
              <a:gd name="connsiteY394" fmla="*/ 3711488 h 3922851"/>
              <a:gd name="connsiteX395" fmla="*/ 9517558 w 12192001"/>
              <a:gd name="connsiteY395" fmla="*/ 3707406 h 3922851"/>
              <a:gd name="connsiteX396" fmla="*/ 6976411 w 12192001"/>
              <a:gd name="connsiteY396" fmla="*/ 3705059 h 3922851"/>
              <a:gd name="connsiteX397" fmla="*/ 6967225 w 12192001"/>
              <a:gd name="connsiteY397" fmla="*/ 3708877 h 3922851"/>
              <a:gd name="connsiteX398" fmla="*/ 6960540 w 12192001"/>
              <a:gd name="connsiteY398" fmla="*/ 3724164 h 3922851"/>
              <a:gd name="connsiteX399" fmla="*/ 6930687 w 12192001"/>
              <a:gd name="connsiteY399" fmla="*/ 3725276 h 3922851"/>
              <a:gd name="connsiteX400" fmla="*/ 6909740 w 12192001"/>
              <a:gd name="connsiteY400" fmla="*/ 3723700 h 3922851"/>
              <a:gd name="connsiteX401" fmla="*/ 6915852 w 12192001"/>
              <a:gd name="connsiteY401" fmla="*/ 3731911 h 3922851"/>
              <a:gd name="connsiteX402" fmla="*/ 6928009 w 12192001"/>
              <a:gd name="connsiteY402" fmla="*/ 3756418 h 3922851"/>
              <a:gd name="connsiteX403" fmla="*/ 6934087 w 12192001"/>
              <a:gd name="connsiteY403" fmla="*/ 3756418 h 3922851"/>
              <a:gd name="connsiteX404" fmla="*/ 6955364 w 12192001"/>
              <a:gd name="connsiteY404" fmla="*/ 3735993 h 3922851"/>
              <a:gd name="connsiteX405" fmla="*/ 6979679 w 12192001"/>
              <a:gd name="connsiteY405" fmla="*/ 3727826 h 3922851"/>
              <a:gd name="connsiteX406" fmla="*/ 7000954 w 12192001"/>
              <a:gd name="connsiteY406" fmla="*/ 3731911 h 3922851"/>
              <a:gd name="connsiteX407" fmla="*/ 7016153 w 12192001"/>
              <a:gd name="connsiteY407" fmla="*/ 3735993 h 3922851"/>
              <a:gd name="connsiteX408" fmla="*/ 7052624 w 12192001"/>
              <a:gd name="connsiteY408" fmla="*/ 3727825 h 3922851"/>
              <a:gd name="connsiteX409" fmla="*/ 7113412 w 12192001"/>
              <a:gd name="connsiteY409" fmla="*/ 3727825 h 3922851"/>
              <a:gd name="connsiteX410" fmla="*/ 7192436 w 12192001"/>
              <a:gd name="connsiteY410" fmla="*/ 3727826 h 3922851"/>
              <a:gd name="connsiteX411" fmla="*/ 7213710 w 12192001"/>
              <a:gd name="connsiteY411" fmla="*/ 3731911 h 3922851"/>
              <a:gd name="connsiteX412" fmla="*/ 7170399 w 12192001"/>
              <a:gd name="connsiteY412" fmla="*/ 3719147 h 3922851"/>
              <a:gd name="connsiteX413" fmla="*/ 7145149 w 12192001"/>
              <a:gd name="connsiteY413" fmla="*/ 3717782 h 3922851"/>
              <a:gd name="connsiteX414" fmla="*/ 7120882 w 12192001"/>
              <a:gd name="connsiteY414" fmla="*/ 3719067 h 3922851"/>
              <a:gd name="connsiteX415" fmla="*/ 7104182 w 12192001"/>
              <a:gd name="connsiteY415" fmla="*/ 3717792 h 3922851"/>
              <a:gd name="connsiteX416" fmla="*/ 7104999 w 12192001"/>
              <a:gd name="connsiteY416" fmla="*/ 3715612 h 3922851"/>
              <a:gd name="connsiteX417" fmla="*/ 7104293 w 12192001"/>
              <a:gd name="connsiteY417" fmla="*/ 3715574 h 3922851"/>
              <a:gd name="connsiteX418" fmla="*/ 7087196 w 12192001"/>
              <a:gd name="connsiteY418" fmla="*/ 3714043 h 3922851"/>
              <a:gd name="connsiteX419" fmla="*/ 7086498 w 12192001"/>
              <a:gd name="connsiteY419" fmla="*/ 3707480 h 3922851"/>
              <a:gd name="connsiteX420" fmla="*/ 7080797 w 12192001"/>
              <a:gd name="connsiteY420" fmla="*/ 3708876 h 3922851"/>
              <a:gd name="connsiteX421" fmla="*/ 7000627 w 12192001"/>
              <a:gd name="connsiteY421" fmla="*/ 3708877 h 3922851"/>
              <a:gd name="connsiteX422" fmla="*/ 6976411 w 12192001"/>
              <a:gd name="connsiteY422" fmla="*/ 3705059 h 3922851"/>
              <a:gd name="connsiteX423" fmla="*/ 3098991 w 12192001"/>
              <a:gd name="connsiteY423" fmla="*/ 3703786 h 3922851"/>
              <a:gd name="connsiteX424" fmla="*/ 3092315 w 12192001"/>
              <a:gd name="connsiteY424" fmla="*/ 3713968 h 3922851"/>
              <a:gd name="connsiteX425" fmla="*/ 3098991 w 12192001"/>
              <a:gd name="connsiteY425" fmla="*/ 3724164 h 3922851"/>
              <a:gd name="connsiteX426" fmla="*/ 3105677 w 12192001"/>
              <a:gd name="connsiteY426" fmla="*/ 3713969 h 3922851"/>
              <a:gd name="connsiteX427" fmla="*/ 3098991 w 12192001"/>
              <a:gd name="connsiteY427" fmla="*/ 3703786 h 3922851"/>
              <a:gd name="connsiteX428" fmla="*/ 8507725 w 12192001"/>
              <a:gd name="connsiteY428" fmla="*/ 3702810 h 3922851"/>
              <a:gd name="connsiteX429" fmla="*/ 8508484 w 12192001"/>
              <a:gd name="connsiteY429" fmla="*/ 3711488 h 3922851"/>
              <a:gd name="connsiteX430" fmla="*/ 8520642 w 12192001"/>
              <a:gd name="connsiteY430" fmla="*/ 3707406 h 3922851"/>
              <a:gd name="connsiteX431" fmla="*/ 8511525 w 12192001"/>
              <a:gd name="connsiteY431" fmla="*/ 3703319 h 3922851"/>
              <a:gd name="connsiteX432" fmla="*/ 8507725 w 12192001"/>
              <a:gd name="connsiteY432" fmla="*/ 3702810 h 3922851"/>
              <a:gd name="connsiteX433" fmla="*/ 4851888 w 12192001"/>
              <a:gd name="connsiteY433" fmla="*/ 3700598 h 3922851"/>
              <a:gd name="connsiteX434" fmla="*/ 4856067 w 12192001"/>
              <a:gd name="connsiteY434" fmla="*/ 3708877 h 3922851"/>
              <a:gd name="connsiteX435" fmla="*/ 4876106 w 12192001"/>
              <a:gd name="connsiteY435" fmla="*/ 3719066 h 3922851"/>
              <a:gd name="connsiteX436" fmla="*/ 4862743 w 12192001"/>
              <a:gd name="connsiteY436" fmla="*/ 3703785 h 3922851"/>
              <a:gd name="connsiteX437" fmla="*/ 4851888 w 12192001"/>
              <a:gd name="connsiteY437" fmla="*/ 3700598 h 3922851"/>
              <a:gd name="connsiteX438" fmla="*/ 9371668 w 12192001"/>
              <a:gd name="connsiteY438" fmla="*/ 3699237 h 3922851"/>
              <a:gd name="connsiteX439" fmla="*/ 9365589 w 12192001"/>
              <a:gd name="connsiteY439" fmla="*/ 3711488 h 3922851"/>
              <a:gd name="connsiteX440" fmla="*/ 9368630 w 12192001"/>
              <a:gd name="connsiteY440" fmla="*/ 3719656 h 3922851"/>
              <a:gd name="connsiteX441" fmla="*/ 9374708 w 12192001"/>
              <a:gd name="connsiteY441" fmla="*/ 3707406 h 3922851"/>
              <a:gd name="connsiteX442" fmla="*/ 9371668 w 12192001"/>
              <a:gd name="connsiteY442" fmla="*/ 3699237 h 3922851"/>
              <a:gd name="connsiteX443" fmla="*/ 4919534 w 12192001"/>
              <a:gd name="connsiteY443" fmla="*/ 3692320 h 3922851"/>
              <a:gd name="connsiteX444" fmla="*/ 4909513 w 12192001"/>
              <a:gd name="connsiteY444" fmla="*/ 3693595 h 3922851"/>
              <a:gd name="connsiteX445" fmla="*/ 4936237 w 12192001"/>
              <a:gd name="connsiteY445" fmla="*/ 3713968 h 3922851"/>
              <a:gd name="connsiteX446" fmla="*/ 4929553 w 12192001"/>
              <a:gd name="connsiteY446" fmla="*/ 3698687 h 3922851"/>
              <a:gd name="connsiteX447" fmla="*/ 4919534 w 12192001"/>
              <a:gd name="connsiteY447" fmla="*/ 3692320 h 3922851"/>
              <a:gd name="connsiteX448" fmla="*/ 10054009 w 12192001"/>
              <a:gd name="connsiteY448" fmla="*/ 3691578 h 3922851"/>
              <a:gd name="connsiteX449" fmla="*/ 10037292 w 12192001"/>
              <a:gd name="connsiteY449" fmla="*/ 3695151 h 3922851"/>
              <a:gd name="connsiteX450" fmla="*/ 10046409 w 12192001"/>
              <a:gd name="connsiteY450" fmla="*/ 3707406 h 3922851"/>
              <a:gd name="connsiteX451" fmla="*/ 10061608 w 12192001"/>
              <a:gd name="connsiteY451" fmla="*/ 3703319 h 3922851"/>
              <a:gd name="connsiteX452" fmla="*/ 10054009 w 12192001"/>
              <a:gd name="connsiteY452" fmla="*/ 3691578 h 3922851"/>
              <a:gd name="connsiteX453" fmla="*/ 9210582 w 12192001"/>
              <a:gd name="connsiteY453" fmla="*/ 3691069 h 3922851"/>
              <a:gd name="connsiteX454" fmla="*/ 9201462 w 12192001"/>
              <a:gd name="connsiteY454" fmla="*/ 3695150 h 3922851"/>
              <a:gd name="connsiteX455" fmla="*/ 9301763 w 12192001"/>
              <a:gd name="connsiteY455" fmla="*/ 3707407 h 3922851"/>
              <a:gd name="connsiteX456" fmla="*/ 9307842 w 12192001"/>
              <a:gd name="connsiteY456" fmla="*/ 3719656 h 3922851"/>
              <a:gd name="connsiteX457" fmla="*/ 9316958 w 12192001"/>
              <a:gd name="connsiteY457" fmla="*/ 3719656 h 3922851"/>
              <a:gd name="connsiteX458" fmla="*/ 9323037 w 12192001"/>
              <a:gd name="connsiteY458" fmla="*/ 3715574 h 3922851"/>
              <a:gd name="connsiteX459" fmla="*/ 9332157 w 12192001"/>
              <a:gd name="connsiteY459" fmla="*/ 3727825 h 3922851"/>
              <a:gd name="connsiteX460" fmla="*/ 9344314 w 12192001"/>
              <a:gd name="connsiteY460" fmla="*/ 3719656 h 3922851"/>
              <a:gd name="connsiteX461" fmla="*/ 9350393 w 12192001"/>
              <a:gd name="connsiteY461" fmla="*/ 3707407 h 3922851"/>
              <a:gd name="connsiteX462" fmla="*/ 9353431 w 12192001"/>
              <a:gd name="connsiteY462" fmla="*/ 3719656 h 3922851"/>
              <a:gd name="connsiteX463" fmla="*/ 9353431 w 12192001"/>
              <a:gd name="connsiteY463" fmla="*/ 3727826 h 3922851"/>
              <a:gd name="connsiteX464" fmla="*/ 9359510 w 12192001"/>
              <a:gd name="connsiteY464" fmla="*/ 3707406 h 3922851"/>
              <a:gd name="connsiteX465" fmla="*/ 9338235 w 12192001"/>
              <a:gd name="connsiteY465" fmla="*/ 3695150 h 3922851"/>
              <a:gd name="connsiteX466" fmla="*/ 9313921 w 12192001"/>
              <a:gd name="connsiteY466" fmla="*/ 3695150 h 3922851"/>
              <a:gd name="connsiteX467" fmla="*/ 9210582 w 12192001"/>
              <a:gd name="connsiteY467" fmla="*/ 3691069 h 3922851"/>
              <a:gd name="connsiteX468" fmla="*/ 9189305 w 12192001"/>
              <a:gd name="connsiteY468" fmla="*/ 3691068 h 3922851"/>
              <a:gd name="connsiteX469" fmla="*/ 9183226 w 12192001"/>
              <a:gd name="connsiteY469" fmla="*/ 3699237 h 3922851"/>
              <a:gd name="connsiteX470" fmla="*/ 9189305 w 12192001"/>
              <a:gd name="connsiteY470" fmla="*/ 3703319 h 3922851"/>
              <a:gd name="connsiteX471" fmla="*/ 9195384 w 12192001"/>
              <a:gd name="connsiteY471" fmla="*/ 3695150 h 3922851"/>
              <a:gd name="connsiteX472" fmla="*/ 9189305 w 12192001"/>
              <a:gd name="connsiteY472" fmla="*/ 3691068 h 3922851"/>
              <a:gd name="connsiteX473" fmla="*/ 7623160 w 12192001"/>
              <a:gd name="connsiteY473" fmla="*/ 3689287 h 3922851"/>
              <a:gd name="connsiteX474" fmla="*/ 7622264 w 12192001"/>
              <a:gd name="connsiteY474" fmla="*/ 3692481 h 3922851"/>
              <a:gd name="connsiteX475" fmla="*/ 7622887 w 12192001"/>
              <a:gd name="connsiteY475" fmla="*/ 3692600 h 3922851"/>
              <a:gd name="connsiteX476" fmla="*/ 4836021 w 12192001"/>
              <a:gd name="connsiteY476" fmla="*/ 3683406 h 3922851"/>
              <a:gd name="connsiteX477" fmla="*/ 4822658 w 12192001"/>
              <a:gd name="connsiteY477" fmla="*/ 3693596 h 3922851"/>
              <a:gd name="connsiteX478" fmla="*/ 4829344 w 12192001"/>
              <a:gd name="connsiteY478" fmla="*/ 3698688 h 3922851"/>
              <a:gd name="connsiteX479" fmla="*/ 4842704 w 12192001"/>
              <a:gd name="connsiteY479" fmla="*/ 3688498 h 3922851"/>
              <a:gd name="connsiteX480" fmla="*/ 4836021 w 12192001"/>
              <a:gd name="connsiteY480" fmla="*/ 3683406 h 3922851"/>
              <a:gd name="connsiteX481" fmla="*/ 9131558 w 12192001"/>
              <a:gd name="connsiteY481" fmla="*/ 3682900 h 3922851"/>
              <a:gd name="connsiteX482" fmla="*/ 9125480 w 12192001"/>
              <a:gd name="connsiteY482" fmla="*/ 3691068 h 3922851"/>
              <a:gd name="connsiteX483" fmla="*/ 9131558 w 12192001"/>
              <a:gd name="connsiteY483" fmla="*/ 3699238 h 3922851"/>
              <a:gd name="connsiteX484" fmla="*/ 9137637 w 12192001"/>
              <a:gd name="connsiteY484" fmla="*/ 3691068 h 3922851"/>
              <a:gd name="connsiteX485" fmla="*/ 9131558 w 12192001"/>
              <a:gd name="connsiteY485" fmla="*/ 3682900 h 3922851"/>
              <a:gd name="connsiteX486" fmla="*/ 7788155 w 12192001"/>
              <a:gd name="connsiteY486" fmla="*/ 3678813 h 3922851"/>
              <a:gd name="connsiteX487" fmla="*/ 7779034 w 12192001"/>
              <a:gd name="connsiteY487" fmla="*/ 3682900 h 3922851"/>
              <a:gd name="connsiteX488" fmla="*/ 7797271 w 12192001"/>
              <a:gd name="connsiteY488" fmla="*/ 3686983 h 3922851"/>
              <a:gd name="connsiteX489" fmla="*/ 7788155 w 12192001"/>
              <a:gd name="connsiteY489" fmla="*/ 3678813 h 3922851"/>
              <a:gd name="connsiteX490" fmla="*/ 7742184 w 12192001"/>
              <a:gd name="connsiteY490" fmla="*/ 3678304 h 3922851"/>
              <a:gd name="connsiteX491" fmla="*/ 7712168 w 12192001"/>
              <a:gd name="connsiteY491" fmla="*/ 3678813 h 3922851"/>
              <a:gd name="connsiteX492" fmla="*/ 7721287 w 12192001"/>
              <a:gd name="connsiteY492" fmla="*/ 3686982 h 3922851"/>
              <a:gd name="connsiteX493" fmla="*/ 7751681 w 12192001"/>
              <a:gd name="connsiteY493" fmla="*/ 3686982 h 3922851"/>
              <a:gd name="connsiteX494" fmla="*/ 7742184 w 12192001"/>
              <a:gd name="connsiteY494" fmla="*/ 3678304 h 3922851"/>
              <a:gd name="connsiteX495" fmla="*/ 149384 w 12192001"/>
              <a:gd name="connsiteY495" fmla="*/ 3677039 h 3922851"/>
              <a:gd name="connsiteX496" fmla="*/ 132680 w 12192001"/>
              <a:gd name="connsiteY496" fmla="*/ 3688498 h 3922851"/>
              <a:gd name="connsiteX497" fmla="*/ 146042 w 12192001"/>
              <a:gd name="connsiteY497" fmla="*/ 3698688 h 3922851"/>
              <a:gd name="connsiteX498" fmla="*/ 166088 w 12192001"/>
              <a:gd name="connsiteY498" fmla="*/ 3688498 h 3922851"/>
              <a:gd name="connsiteX499" fmla="*/ 149384 w 12192001"/>
              <a:gd name="connsiteY499" fmla="*/ 3677039 h 3922851"/>
              <a:gd name="connsiteX500" fmla="*/ 5961518 w 12192001"/>
              <a:gd name="connsiteY500" fmla="*/ 3674732 h 3922851"/>
              <a:gd name="connsiteX501" fmla="*/ 5957578 w 12192001"/>
              <a:gd name="connsiteY501" fmla="*/ 3676400 h 3922851"/>
              <a:gd name="connsiteX502" fmla="*/ 5945048 w 12192001"/>
              <a:gd name="connsiteY502" fmla="*/ 3683406 h 3922851"/>
              <a:gd name="connsiteX503" fmla="*/ 5939926 w 12192001"/>
              <a:gd name="connsiteY503" fmla="*/ 3688813 h 3922851"/>
              <a:gd name="connsiteX504" fmla="*/ 5957211 w 12192001"/>
              <a:gd name="connsiteY504" fmla="*/ 3689792 h 3922851"/>
              <a:gd name="connsiteX505" fmla="*/ 5958408 w 12192001"/>
              <a:gd name="connsiteY505" fmla="*/ 3688499 h 3922851"/>
              <a:gd name="connsiteX506" fmla="*/ 5964432 w 12192001"/>
              <a:gd name="connsiteY506" fmla="*/ 3674732 h 3922851"/>
              <a:gd name="connsiteX507" fmla="*/ 10247008 w 12192001"/>
              <a:gd name="connsiteY507" fmla="*/ 3674731 h 3922851"/>
              <a:gd name="connsiteX508" fmla="*/ 10237892 w 12192001"/>
              <a:gd name="connsiteY508" fmla="*/ 3686982 h 3922851"/>
              <a:gd name="connsiteX509" fmla="*/ 10253087 w 12192001"/>
              <a:gd name="connsiteY509" fmla="*/ 3691069 h 3922851"/>
              <a:gd name="connsiteX510" fmla="*/ 10247008 w 12192001"/>
              <a:gd name="connsiteY510" fmla="*/ 3674731 h 3922851"/>
              <a:gd name="connsiteX511" fmla="*/ 8897524 w 12192001"/>
              <a:gd name="connsiteY511" fmla="*/ 3674731 h 3922851"/>
              <a:gd name="connsiteX512" fmla="*/ 8879288 w 12192001"/>
              <a:gd name="connsiteY512" fmla="*/ 3678813 h 3922851"/>
              <a:gd name="connsiteX513" fmla="*/ 8867131 w 12192001"/>
              <a:gd name="connsiteY513" fmla="*/ 3686982 h 3922851"/>
              <a:gd name="connsiteX514" fmla="*/ 8897524 w 12192001"/>
              <a:gd name="connsiteY514" fmla="*/ 3682900 h 3922851"/>
              <a:gd name="connsiteX515" fmla="*/ 8897524 w 12192001"/>
              <a:gd name="connsiteY515" fmla="*/ 3674731 h 3922851"/>
              <a:gd name="connsiteX516" fmla="*/ 7269569 w 12192001"/>
              <a:gd name="connsiteY516" fmla="*/ 3674129 h 3922851"/>
              <a:gd name="connsiteX517" fmla="*/ 7264783 w 12192001"/>
              <a:gd name="connsiteY517" fmla="*/ 3679908 h 3922851"/>
              <a:gd name="connsiteX518" fmla="*/ 7271459 w 12192001"/>
              <a:gd name="connsiteY518" fmla="*/ 3682901 h 3922851"/>
              <a:gd name="connsiteX519" fmla="*/ 7283617 w 12192001"/>
              <a:gd name="connsiteY519" fmla="*/ 3678814 h 3922851"/>
              <a:gd name="connsiteX520" fmla="*/ 7274497 w 12192001"/>
              <a:gd name="connsiteY520" fmla="*/ 3674731 h 3922851"/>
              <a:gd name="connsiteX521" fmla="*/ 8622176 w 12192001"/>
              <a:gd name="connsiteY521" fmla="*/ 3673841 h 3922851"/>
              <a:gd name="connsiteX522" fmla="*/ 8603453 w 12192001"/>
              <a:gd name="connsiteY522" fmla="*/ 3675199 h 3922851"/>
              <a:gd name="connsiteX523" fmla="*/ 8603465 w 12192001"/>
              <a:gd name="connsiteY523" fmla="*/ 3675240 h 3922851"/>
              <a:gd name="connsiteX524" fmla="*/ 8620942 w 12192001"/>
              <a:gd name="connsiteY524" fmla="*/ 3678814 h 3922851"/>
              <a:gd name="connsiteX525" fmla="*/ 8815082 w 12192001"/>
              <a:gd name="connsiteY525" fmla="*/ 3673198 h 3922851"/>
              <a:gd name="connsiteX526" fmla="*/ 8812422 w 12192001"/>
              <a:gd name="connsiteY526" fmla="*/ 3682900 h 3922851"/>
              <a:gd name="connsiteX527" fmla="*/ 8815463 w 12192001"/>
              <a:gd name="connsiteY527" fmla="*/ 3686982 h 3922851"/>
              <a:gd name="connsiteX528" fmla="*/ 8824580 w 12192001"/>
              <a:gd name="connsiteY528" fmla="*/ 3691068 h 3922851"/>
              <a:gd name="connsiteX529" fmla="*/ 8830658 w 12192001"/>
              <a:gd name="connsiteY529" fmla="*/ 3695150 h 3922851"/>
              <a:gd name="connsiteX530" fmla="*/ 8824580 w 12192001"/>
              <a:gd name="connsiteY530" fmla="*/ 3678813 h 3922851"/>
              <a:gd name="connsiteX531" fmla="*/ 8815082 w 12192001"/>
              <a:gd name="connsiteY531" fmla="*/ 3673198 h 3922851"/>
              <a:gd name="connsiteX532" fmla="*/ 7669616 w 12192001"/>
              <a:gd name="connsiteY532" fmla="*/ 3670646 h 3922851"/>
              <a:gd name="connsiteX533" fmla="*/ 7667558 w 12192001"/>
              <a:gd name="connsiteY533" fmla="*/ 3673413 h 3922851"/>
              <a:gd name="connsiteX534" fmla="*/ 7665373 w 12192001"/>
              <a:gd name="connsiteY534" fmla="*/ 3683405 h 3922851"/>
              <a:gd name="connsiteX535" fmla="*/ 7665247 w 12192001"/>
              <a:gd name="connsiteY535" fmla="*/ 3683405 h 3922851"/>
              <a:gd name="connsiteX536" fmla="*/ 7666578 w 12192001"/>
              <a:gd name="connsiteY536" fmla="*/ 3686983 h 3922851"/>
              <a:gd name="connsiteX537" fmla="*/ 7672657 w 12192001"/>
              <a:gd name="connsiteY537" fmla="*/ 3678813 h 3922851"/>
              <a:gd name="connsiteX538" fmla="*/ 7669616 w 12192001"/>
              <a:gd name="connsiteY538" fmla="*/ 3670646 h 3922851"/>
              <a:gd name="connsiteX539" fmla="*/ 8669443 w 12192001"/>
              <a:gd name="connsiteY539" fmla="*/ 3670589 h 3922851"/>
              <a:gd name="connsiteX540" fmla="*/ 8648123 w 12192001"/>
              <a:gd name="connsiteY540" fmla="*/ 3672039 h 3922851"/>
              <a:gd name="connsiteX541" fmla="*/ 8655134 w 12192001"/>
              <a:gd name="connsiteY541" fmla="*/ 3675241 h 3922851"/>
              <a:gd name="connsiteX542" fmla="*/ 8678690 w 12192001"/>
              <a:gd name="connsiteY542" fmla="*/ 3674731 h 3922851"/>
              <a:gd name="connsiteX543" fmla="*/ 4460222 w 12192001"/>
              <a:gd name="connsiteY543" fmla="*/ 3670029 h 3922851"/>
              <a:gd name="connsiteX544" fmla="*/ 4455213 w 12192001"/>
              <a:gd name="connsiteY544" fmla="*/ 3678309 h 3922851"/>
              <a:gd name="connsiteX545" fmla="*/ 4468575 w 12192001"/>
              <a:gd name="connsiteY545" fmla="*/ 3693595 h 3922851"/>
              <a:gd name="connsiteX546" fmla="*/ 4475252 w 12192001"/>
              <a:gd name="connsiteY546" fmla="*/ 3688499 h 3922851"/>
              <a:gd name="connsiteX547" fmla="*/ 4460222 w 12192001"/>
              <a:gd name="connsiteY547" fmla="*/ 3670029 h 3922851"/>
              <a:gd name="connsiteX548" fmla="*/ 8540570 w 12192001"/>
              <a:gd name="connsiteY548" fmla="*/ 3669394 h 3922851"/>
              <a:gd name="connsiteX549" fmla="*/ 8537399 w 12192001"/>
              <a:gd name="connsiteY549" fmla="*/ 3670604 h 3922851"/>
              <a:gd name="connsiteX550" fmla="*/ 8541158 w 12192001"/>
              <a:gd name="connsiteY550" fmla="*/ 3680345 h 3922851"/>
              <a:gd name="connsiteX551" fmla="*/ 8551036 w 12192001"/>
              <a:gd name="connsiteY551" fmla="*/ 3678814 h 3922851"/>
              <a:gd name="connsiteX552" fmla="*/ 8561628 w 12192001"/>
              <a:gd name="connsiteY552" fmla="*/ 3674747 h 3922851"/>
              <a:gd name="connsiteX553" fmla="*/ 8550590 w 12192001"/>
              <a:gd name="connsiteY553" fmla="*/ 3673217 h 3922851"/>
              <a:gd name="connsiteX554" fmla="*/ 8540570 w 12192001"/>
              <a:gd name="connsiteY554" fmla="*/ 3669394 h 3922851"/>
              <a:gd name="connsiteX555" fmla="*/ 8736439 w 12192001"/>
              <a:gd name="connsiteY555" fmla="*/ 3666563 h 3922851"/>
              <a:gd name="connsiteX556" fmla="*/ 8727320 w 12192001"/>
              <a:gd name="connsiteY556" fmla="*/ 3674731 h 3922851"/>
              <a:gd name="connsiteX557" fmla="*/ 8736439 w 12192001"/>
              <a:gd name="connsiteY557" fmla="*/ 3678813 h 3922851"/>
              <a:gd name="connsiteX558" fmla="*/ 8745556 w 12192001"/>
              <a:gd name="connsiteY558" fmla="*/ 3670645 h 3922851"/>
              <a:gd name="connsiteX559" fmla="*/ 8736439 w 12192001"/>
              <a:gd name="connsiteY559" fmla="*/ 3666563 h 3922851"/>
              <a:gd name="connsiteX560" fmla="*/ 119320 w 12192001"/>
              <a:gd name="connsiteY560" fmla="*/ 3637552 h 3922851"/>
              <a:gd name="connsiteX561" fmla="*/ 112642 w 12192001"/>
              <a:gd name="connsiteY561" fmla="*/ 3647742 h 3922851"/>
              <a:gd name="connsiteX562" fmla="*/ 119320 w 12192001"/>
              <a:gd name="connsiteY562" fmla="*/ 3657930 h 3922851"/>
              <a:gd name="connsiteX563" fmla="*/ 126003 w 12192001"/>
              <a:gd name="connsiteY563" fmla="*/ 3647741 h 3922851"/>
              <a:gd name="connsiteX564" fmla="*/ 119320 w 12192001"/>
              <a:gd name="connsiteY564" fmla="*/ 3637552 h 3922851"/>
              <a:gd name="connsiteX565" fmla="*/ 4066051 w 12192001"/>
              <a:gd name="connsiteY565" fmla="*/ 3631823 h 3922851"/>
              <a:gd name="connsiteX566" fmla="*/ 4061039 w 12192001"/>
              <a:gd name="connsiteY566" fmla="*/ 3632461 h 3922851"/>
              <a:gd name="connsiteX567" fmla="*/ 4081084 w 12192001"/>
              <a:gd name="connsiteY567" fmla="*/ 3652838 h 3922851"/>
              <a:gd name="connsiteX568" fmla="*/ 4101125 w 12192001"/>
              <a:gd name="connsiteY568" fmla="*/ 3663023 h 3922851"/>
              <a:gd name="connsiteX569" fmla="*/ 4081085 w 12192001"/>
              <a:gd name="connsiteY569" fmla="*/ 3642649 h 3922851"/>
              <a:gd name="connsiteX570" fmla="*/ 4066051 w 12192001"/>
              <a:gd name="connsiteY570" fmla="*/ 3631823 h 3922851"/>
              <a:gd name="connsiteX571" fmla="*/ 79234 w 12192001"/>
              <a:gd name="connsiteY571" fmla="*/ 3622272 h 3922851"/>
              <a:gd name="connsiteX572" fmla="*/ 72557 w 12192001"/>
              <a:gd name="connsiteY572" fmla="*/ 3632461 h 3922851"/>
              <a:gd name="connsiteX573" fmla="*/ 85919 w 12192001"/>
              <a:gd name="connsiteY573" fmla="*/ 3642649 h 3922851"/>
              <a:gd name="connsiteX574" fmla="*/ 92595 w 12192001"/>
              <a:gd name="connsiteY574" fmla="*/ 3632460 h 3922851"/>
              <a:gd name="connsiteX575" fmla="*/ 79234 w 12192001"/>
              <a:gd name="connsiteY575" fmla="*/ 3622272 h 3922851"/>
              <a:gd name="connsiteX576" fmla="*/ 4034315 w 12192001"/>
              <a:gd name="connsiteY576" fmla="*/ 3566227 h 3922851"/>
              <a:gd name="connsiteX577" fmla="*/ 4027638 w 12192001"/>
              <a:gd name="connsiteY577" fmla="*/ 3571326 h 3922851"/>
              <a:gd name="connsiteX578" fmla="*/ 4047677 w 12192001"/>
              <a:gd name="connsiteY578" fmla="*/ 3571325 h 3922851"/>
              <a:gd name="connsiteX579" fmla="*/ 4034315 w 12192001"/>
              <a:gd name="connsiteY579" fmla="*/ 3566227 h 3922851"/>
              <a:gd name="connsiteX580" fmla="*/ 569447 w 12192001"/>
              <a:gd name="connsiteY580" fmla="*/ 3233805 h 3922851"/>
              <a:gd name="connsiteX581" fmla="*/ 573620 w 12192001"/>
              <a:gd name="connsiteY581" fmla="*/ 3240173 h 3922851"/>
              <a:gd name="connsiteX582" fmla="*/ 593665 w 12192001"/>
              <a:gd name="connsiteY582" fmla="*/ 3240172 h 3922851"/>
              <a:gd name="connsiteX583" fmla="*/ 580303 w 12192001"/>
              <a:gd name="connsiteY583" fmla="*/ 3235080 h 3922851"/>
              <a:gd name="connsiteX584" fmla="*/ 569447 w 12192001"/>
              <a:gd name="connsiteY584" fmla="*/ 3233805 h 3922851"/>
              <a:gd name="connsiteX585" fmla="*/ 252936 w 12192001"/>
              <a:gd name="connsiteY585" fmla="*/ 3214703 h 3922851"/>
              <a:gd name="connsiteX586" fmla="*/ 246260 w 12192001"/>
              <a:gd name="connsiteY586" fmla="*/ 3219794 h 3922851"/>
              <a:gd name="connsiteX587" fmla="*/ 266298 w 12192001"/>
              <a:gd name="connsiteY587" fmla="*/ 3219794 h 3922851"/>
              <a:gd name="connsiteX588" fmla="*/ 252936 w 12192001"/>
              <a:gd name="connsiteY588" fmla="*/ 3214703 h 3922851"/>
              <a:gd name="connsiteX589" fmla="*/ 597839 w 12192001"/>
              <a:gd name="connsiteY589" fmla="*/ 3195596 h 3922851"/>
              <a:gd name="connsiteX590" fmla="*/ 593665 w 12192001"/>
              <a:gd name="connsiteY590" fmla="*/ 3204513 h 3922851"/>
              <a:gd name="connsiteX591" fmla="*/ 600342 w 12192001"/>
              <a:gd name="connsiteY591" fmla="*/ 3219795 h 3922851"/>
              <a:gd name="connsiteX592" fmla="*/ 607027 w 12192001"/>
              <a:gd name="connsiteY592" fmla="*/ 3209605 h 3922851"/>
              <a:gd name="connsiteX593" fmla="*/ 597839 w 12192001"/>
              <a:gd name="connsiteY593" fmla="*/ 3195596 h 3922851"/>
              <a:gd name="connsiteX594" fmla="*/ 343129 w 12192001"/>
              <a:gd name="connsiteY594" fmla="*/ 3159299 h 3922851"/>
              <a:gd name="connsiteX595" fmla="*/ 346469 w 12192001"/>
              <a:gd name="connsiteY595" fmla="*/ 3179038 h 3922851"/>
              <a:gd name="connsiteX596" fmla="*/ 366515 w 12192001"/>
              <a:gd name="connsiteY596" fmla="*/ 3194324 h 3922851"/>
              <a:gd name="connsiteX597" fmla="*/ 359831 w 12192001"/>
              <a:gd name="connsiteY597" fmla="*/ 3173945 h 3922851"/>
              <a:gd name="connsiteX598" fmla="*/ 343129 w 12192001"/>
              <a:gd name="connsiteY598" fmla="*/ 3159299 h 3922851"/>
              <a:gd name="connsiteX599" fmla="*/ 627066 w 12192001"/>
              <a:gd name="connsiteY599" fmla="*/ 3128091 h 3922851"/>
              <a:gd name="connsiteX600" fmla="*/ 620388 w 12192001"/>
              <a:gd name="connsiteY600" fmla="*/ 3138281 h 3922851"/>
              <a:gd name="connsiteX601" fmla="*/ 633750 w 12192001"/>
              <a:gd name="connsiteY601" fmla="*/ 3148469 h 3922851"/>
              <a:gd name="connsiteX602" fmla="*/ 640429 w 12192001"/>
              <a:gd name="connsiteY602" fmla="*/ 3138280 h 3922851"/>
              <a:gd name="connsiteX603" fmla="*/ 627066 w 12192001"/>
              <a:gd name="connsiteY603" fmla="*/ 3128091 h 3922851"/>
              <a:gd name="connsiteX604" fmla="*/ 11093501 w 12192001"/>
              <a:gd name="connsiteY604" fmla="*/ 2979712 h 3922851"/>
              <a:gd name="connsiteX605" fmla="*/ 11089324 w 12192001"/>
              <a:gd name="connsiteY605" fmla="*/ 2995631 h 3922851"/>
              <a:gd name="connsiteX606" fmla="*/ 11096009 w 12192001"/>
              <a:gd name="connsiteY606" fmla="*/ 3005820 h 3922851"/>
              <a:gd name="connsiteX607" fmla="*/ 11102686 w 12192001"/>
              <a:gd name="connsiteY607" fmla="*/ 2990540 h 3922851"/>
              <a:gd name="connsiteX608" fmla="*/ 11093501 w 12192001"/>
              <a:gd name="connsiteY608" fmla="*/ 2979712 h 3922851"/>
              <a:gd name="connsiteX609" fmla="*/ 10908943 w 12192001"/>
              <a:gd name="connsiteY609" fmla="*/ 2819233 h 3922851"/>
              <a:gd name="connsiteX610" fmla="*/ 10902260 w 12192001"/>
              <a:gd name="connsiteY610" fmla="*/ 2827512 h 3922851"/>
              <a:gd name="connsiteX611" fmla="*/ 10915621 w 12192001"/>
              <a:gd name="connsiteY611" fmla="*/ 2847890 h 3922851"/>
              <a:gd name="connsiteX612" fmla="*/ 10928983 w 12192001"/>
              <a:gd name="connsiteY612" fmla="*/ 2842793 h 3922851"/>
              <a:gd name="connsiteX613" fmla="*/ 10915621 w 12192001"/>
              <a:gd name="connsiteY613" fmla="*/ 2822415 h 3922851"/>
              <a:gd name="connsiteX614" fmla="*/ 10908943 w 12192001"/>
              <a:gd name="connsiteY614" fmla="*/ 2819233 h 3922851"/>
              <a:gd name="connsiteX615" fmla="*/ 10581577 w 12192001"/>
              <a:gd name="connsiteY615" fmla="*/ 2674674 h 3922851"/>
              <a:gd name="connsiteX616" fmla="*/ 10561538 w 12192001"/>
              <a:gd name="connsiteY616" fmla="*/ 2679765 h 3922851"/>
              <a:gd name="connsiteX617" fmla="*/ 10568216 w 12192001"/>
              <a:gd name="connsiteY617" fmla="*/ 2689954 h 3922851"/>
              <a:gd name="connsiteX618" fmla="*/ 10588262 w 12192001"/>
              <a:gd name="connsiteY618" fmla="*/ 2684862 h 3922851"/>
              <a:gd name="connsiteX619" fmla="*/ 10581577 w 12192001"/>
              <a:gd name="connsiteY619" fmla="*/ 2674674 h 3922851"/>
              <a:gd name="connsiteX620" fmla="*/ 5200131 w 12192001"/>
              <a:gd name="connsiteY620" fmla="*/ 2643468 h 3922851"/>
              <a:gd name="connsiteX621" fmla="*/ 5196788 w 12192001"/>
              <a:gd name="connsiteY621" fmla="*/ 2654295 h 3922851"/>
              <a:gd name="connsiteX622" fmla="*/ 5203472 w 12192001"/>
              <a:gd name="connsiteY622" fmla="*/ 2659387 h 3922851"/>
              <a:gd name="connsiteX623" fmla="*/ 5203473 w 12192001"/>
              <a:gd name="connsiteY623" fmla="*/ 2644107 h 3922851"/>
              <a:gd name="connsiteX624" fmla="*/ 5200131 w 12192001"/>
              <a:gd name="connsiteY624" fmla="*/ 2643468 h 3922851"/>
              <a:gd name="connsiteX625" fmla="*/ 10728556 w 12192001"/>
              <a:gd name="connsiteY625" fmla="*/ 2623728 h 3922851"/>
              <a:gd name="connsiteX626" fmla="*/ 10741918 w 12192001"/>
              <a:gd name="connsiteY626" fmla="*/ 2649198 h 3922851"/>
              <a:gd name="connsiteX627" fmla="*/ 10748602 w 12192001"/>
              <a:gd name="connsiteY627" fmla="*/ 2649198 h 3922851"/>
              <a:gd name="connsiteX628" fmla="*/ 10735241 w 12192001"/>
              <a:gd name="connsiteY628" fmla="*/ 2633916 h 3922851"/>
              <a:gd name="connsiteX629" fmla="*/ 10728556 w 12192001"/>
              <a:gd name="connsiteY629" fmla="*/ 2623728 h 3922851"/>
              <a:gd name="connsiteX630" fmla="*/ 9728930 w 12192001"/>
              <a:gd name="connsiteY630" fmla="*/ 2569595 h 3922851"/>
              <a:gd name="connsiteX631" fmla="*/ 9733109 w 12192001"/>
              <a:gd name="connsiteY631" fmla="*/ 2577873 h 3922851"/>
              <a:gd name="connsiteX632" fmla="*/ 9753148 w 12192001"/>
              <a:gd name="connsiteY632" fmla="*/ 2588062 h 3922851"/>
              <a:gd name="connsiteX633" fmla="*/ 9739786 w 12192001"/>
              <a:gd name="connsiteY633" fmla="*/ 2572781 h 3922851"/>
              <a:gd name="connsiteX634" fmla="*/ 9728930 w 12192001"/>
              <a:gd name="connsiteY634" fmla="*/ 2569595 h 3922851"/>
              <a:gd name="connsiteX635" fmla="*/ 10488881 w 12192001"/>
              <a:gd name="connsiteY635" fmla="*/ 2539028 h 3922851"/>
              <a:gd name="connsiteX636" fmla="*/ 10488045 w 12192001"/>
              <a:gd name="connsiteY636" fmla="*/ 2547305 h 3922851"/>
              <a:gd name="connsiteX637" fmla="*/ 10508091 w 12192001"/>
              <a:gd name="connsiteY637" fmla="*/ 2567684 h 3922851"/>
              <a:gd name="connsiteX638" fmla="*/ 10514768 w 12192001"/>
              <a:gd name="connsiteY638" fmla="*/ 2557495 h 3922851"/>
              <a:gd name="connsiteX639" fmla="*/ 10488881 w 12192001"/>
              <a:gd name="connsiteY639" fmla="*/ 2539028 h 3922851"/>
              <a:gd name="connsiteX640" fmla="*/ 10418733 w 12192001"/>
              <a:gd name="connsiteY640" fmla="*/ 2538392 h 3922851"/>
              <a:gd name="connsiteX641" fmla="*/ 10401197 w 12192001"/>
              <a:gd name="connsiteY641" fmla="*/ 2542214 h 3922851"/>
              <a:gd name="connsiteX642" fmla="*/ 10427921 w 12192001"/>
              <a:gd name="connsiteY642" fmla="*/ 2562592 h 3922851"/>
              <a:gd name="connsiteX643" fmla="*/ 10441282 w 12192001"/>
              <a:gd name="connsiteY643" fmla="*/ 2557495 h 3922851"/>
              <a:gd name="connsiteX644" fmla="*/ 10418733 w 12192001"/>
              <a:gd name="connsiteY644" fmla="*/ 2538392 h 3922851"/>
              <a:gd name="connsiteX645" fmla="*/ 10221646 w 12192001"/>
              <a:gd name="connsiteY645" fmla="*/ 2536480 h 3922851"/>
              <a:gd name="connsiteX646" fmla="*/ 10194086 w 12192001"/>
              <a:gd name="connsiteY646" fmla="*/ 2537116 h 3922851"/>
              <a:gd name="connsiteX647" fmla="*/ 10200771 w 12192001"/>
              <a:gd name="connsiteY647" fmla="*/ 2547305 h 3922851"/>
              <a:gd name="connsiteX648" fmla="*/ 10234172 w 12192001"/>
              <a:gd name="connsiteY648" fmla="*/ 2547305 h 3922851"/>
              <a:gd name="connsiteX649" fmla="*/ 10221646 w 12192001"/>
              <a:gd name="connsiteY649" fmla="*/ 2536480 h 3922851"/>
              <a:gd name="connsiteX650" fmla="*/ 10260895 w 12192001"/>
              <a:gd name="connsiteY650" fmla="*/ 2532024 h 3922851"/>
              <a:gd name="connsiteX651" fmla="*/ 10254218 w 12192001"/>
              <a:gd name="connsiteY651" fmla="*/ 2542213 h 3922851"/>
              <a:gd name="connsiteX652" fmla="*/ 10260895 w 12192001"/>
              <a:gd name="connsiteY652" fmla="*/ 2552403 h 3922851"/>
              <a:gd name="connsiteX653" fmla="*/ 10267579 w 12192001"/>
              <a:gd name="connsiteY653" fmla="*/ 2542213 h 3922851"/>
              <a:gd name="connsiteX654" fmla="*/ 10260895 w 12192001"/>
              <a:gd name="connsiteY654" fmla="*/ 2532024 h 3922851"/>
              <a:gd name="connsiteX655" fmla="*/ 10574900 w 12192001"/>
              <a:gd name="connsiteY655" fmla="*/ 2516738 h 3922851"/>
              <a:gd name="connsiteX656" fmla="*/ 10568216 w 12192001"/>
              <a:gd name="connsiteY656" fmla="*/ 2526927 h 3922851"/>
              <a:gd name="connsiteX657" fmla="*/ 10574900 w 12192001"/>
              <a:gd name="connsiteY657" fmla="*/ 2537116 h 3922851"/>
              <a:gd name="connsiteX658" fmla="*/ 10581577 w 12192001"/>
              <a:gd name="connsiteY658" fmla="*/ 2526928 h 3922851"/>
              <a:gd name="connsiteX659" fmla="*/ 10574900 w 12192001"/>
              <a:gd name="connsiteY659" fmla="*/ 2516738 h 3922851"/>
              <a:gd name="connsiteX660" fmla="*/ 10269874 w 12192001"/>
              <a:gd name="connsiteY660" fmla="*/ 2497317 h 3922851"/>
              <a:gd name="connsiteX661" fmla="*/ 10260895 w 12192001"/>
              <a:gd name="connsiteY661" fmla="*/ 2501457 h 3922851"/>
              <a:gd name="connsiteX662" fmla="*/ 10274257 w 12192001"/>
              <a:gd name="connsiteY662" fmla="*/ 2511647 h 3922851"/>
              <a:gd name="connsiteX663" fmla="*/ 10294303 w 12192001"/>
              <a:gd name="connsiteY663" fmla="*/ 2511646 h 3922851"/>
              <a:gd name="connsiteX664" fmla="*/ 10269874 w 12192001"/>
              <a:gd name="connsiteY664" fmla="*/ 2497317 h 3922851"/>
              <a:gd name="connsiteX665" fmla="*/ 10007022 w 12192001"/>
              <a:gd name="connsiteY665" fmla="*/ 2475981 h 3922851"/>
              <a:gd name="connsiteX666" fmla="*/ 10013706 w 12192001"/>
              <a:gd name="connsiteY666" fmla="*/ 2496360 h 3922851"/>
              <a:gd name="connsiteX667" fmla="*/ 10033745 w 12192001"/>
              <a:gd name="connsiteY667" fmla="*/ 2521835 h 3922851"/>
              <a:gd name="connsiteX668" fmla="*/ 10027068 w 12192001"/>
              <a:gd name="connsiteY668" fmla="*/ 2501457 h 3922851"/>
              <a:gd name="connsiteX669" fmla="*/ 10007022 w 12192001"/>
              <a:gd name="connsiteY669" fmla="*/ 2475981 h 3922851"/>
              <a:gd name="connsiteX670" fmla="*/ 9786556 w 12192001"/>
              <a:gd name="connsiteY670" fmla="*/ 2460701 h 3922851"/>
              <a:gd name="connsiteX671" fmla="*/ 9766510 w 12192001"/>
              <a:gd name="connsiteY671" fmla="*/ 2470889 h 3922851"/>
              <a:gd name="connsiteX672" fmla="*/ 9759833 w 12192001"/>
              <a:gd name="connsiteY672" fmla="*/ 2486171 h 3922851"/>
              <a:gd name="connsiteX673" fmla="*/ 9779872 w 12192001"/>
              <a:gd name="connsiteY673" fmla="*/ 2475981 h 3922851"/>
              <a:gd name="connsiteX674" fmla="*/ 9786556 w 12192001"/>
              <a:gd name="connsiteY674" fmla="*/ 2460701 h 3922851"/>
              <a:gd name="connsiteX675" fmla="*/ 10007022 w 12192001"/>
              <a:gd name="connsiteY675" fmla="*/ 2435225 h 3922851"/>
              <a:gd name="connsiteX676" fmla="*/ 9986982 w 12192001"/>
              <a:gd name="connsiteY676" fmla="*/ 2450510 h 3922851"/>
              <a:gd name="connsiteX677" fmla="*/ 9993660 w 12192001"/>
              <a:gd name="connsiteY677" fmla="*/ 2455602 h 3922851"/>
              <a:gd name="connsiteX678" fmla="*/ 10027068 w 12192001"/>
              <a:gd name="connsiteY678" fmla="*/ 2445413 h 3922851"/>
              <a:gd name="connsiteX679" fmla="*/ 10047107 w 12192001"/>
              <a:gd name="connsiteY679" fmla="*/ 2440321 h 3922851"/>
              <a:gd name="connsiteX680" fmla="*/ 10007022 w 12192001"/>
              <a:gd name="connsiteY680" fmla="*/ 2435225 h 3922851"/>
              <a:gd name="connsiteX681" fmla="*/ 10040429 w 12192001"/>
              <a:gd name="connsiteY681" fmla="*/ 2379186 h 3922851"/>
              <a:gd name="connsiteX682" fmla="*/ 10027068 w 12192001"/>
              <a:gd name="connsiteY682" fmla="*/ 2384279 h 3922851"/>
              <a:gd name="connsiteX683" fmla="*/ 10040429 w 12192001"/>
              <a:gd name="connsiteY683" fmla="*/ 2394467 h 3922851"/>
              <a:gd name="connsiteX684" fmla="*/ 10053791 w 12192001"/>
              <a:gd name="connsiteY684" fmla="*/ 2389375 h 3922851"/>
              <a:gd name="connsiteX685" fmla="*/ 10040429 w 12192001"/>
              <a:gd name="connsiteY685" fmla="*/ 2379186 h 3922851"/>
              <a:gd name="connsiteX686" fmla="*/ 9980298 w 12192001"/>
              <a:gd name="connsiteY686" fmla="*/ 2379186 h 3922851"/>
              <a:gd name="connsiteX687" fmla="*/ 9973621 w 12192001"/>
              <a:gd name="connsiteY687" fmla="*/ 2389375 h 3922851"/>
              <a:gd name="connsiteX688" fmla="*/ 9980298 w 12192001"/>
              <a:gd name="connsiteY688" fmla="*/ 2399564 h 3922851"/>
              <a:gd name="connsiteX689" fmla="*/ 9986982 w 12192001"/>
              <a:gd name="connsiteY689" fmla="*/ 2389375 h 3922851"/>
              <a:gd name="connsiteX690" fmla="*/ 9980298 w 12192001"/>
              <a:gd name="connsiteY690" fmla="*/ 2379186 h 3922851"/>
              <a:gd name="connsiteX691" fmla="*/ 10316012 w 12192001"/>
              <a:gd name="connsiteY691" fmla="*/ 2257550 h 3922851"/>
              <a:gd name="connsiteX692" fmla="*/ 10300980 w 12192001"/>
              <a:gd name="connsiteY692" fmla="*/ 2262007 h 3922851"/>
              <a:gd name="connsiteX693" fmla="*/ 10321026 w 12192001"/>
              <a:gd name="connsiteY693" fmla="*/ 2272197 h 3922851"/>
              <a:gd name="connsiteX694" fmla="*/ 10341066 w 12192001"/>
              <a:gd name="connsiteY694" fmla="*/ 2272196 h 3922851"/>
              <a:gd name="connsiteX695" fmla="*/ 10316012 w 12192001"/>
              <a:gd name="connsiteY695" fmla="*/ 2257550 h 3922851"/>
              <a:gd name="connsiteX696" fmla="*/ 10414558 w 12192001"/>
              <a:gd name="connsiteY696" fmla="*/ 2256912 h 3922851"/>
              <a:gd name="connsiteX697" fmla="*/ 10407874 w 12192001"/>
              <a:gd name="connsiteY697" fmla="*/ 2272196 h 3922851"/>
              <a:gd name="connsiteX698" fmla="*/ 10414559 w 12192001"/>
              <a:gd name="connsiteY698" fmla="*/ 2302764 h 3922851"/>
              <a:gd name="connsiteX699" fmla="*/ 10427921 w 12192001"/>
              <a:gd name="connsiteY699" fmla="*/ 2302764 h 3922851"/>
              <a:gd name="connsiteX700" fmla="*/ 10421236 w 12192001"/>
              <a:gd name="connsiteY700" fmla="*/ 2272196 h 3922851"/>
              <a:gd name="connsiteX701" fmla="*/ 10414558 w 12192001"/>
              <a:gd name="connsiteY701" fmla="*/ 2256912 h 3922851"/>
              <a:gd name="connsiteX702" fmla="*/ 11670564 w 12192001"/>
              <a:gd name="connsiteY702" fmla="*/ 2200872 h 3922851"/>
              <a:gd name="connsiteX703" fmla="*/ 11657203 w 12192001"/>
              <a:gd name="connsiteY703" fmla="*/ 2216158 h 3922851"/>
              <a:gd name="connsiteX704" fmla="*/ 11657203 w 12192001"/>
              <a:gd name="connsiteY704" fmla="*/ 2231439 h 3922851"/>
              <a:gd name="connsiteX705" fmla="*/ 11670564 w 12192001"/>
              <a:gd name="connsiteY705" fmla="*/ 2216158 h 3922851"/>
              <a:gd name="connsiteX706" fmla="*/ 11670564 w 12192001"/>
              <a:gd name="connsiteY706" fmla="*/ 2200872 h 3922851"/>
              <a:gd name="connsiteX707" fmla="*/ 11233800 w 12192001"/>
              <a:gd name="connsiteY707" fmla="*/ 2151201 h 3922851"/>
              <a:gd name="connsiteX708" fmla="*/ 11229626 w 12192001"/>
              <a:gd name="connsiteY708" fmla="*/ 2155023 h 3922851"/>
              <a:gd name="connsiteX709" fmla="*/ 11242988 w 12192001"/>
              <a:gd name="connsiteY709" fmla="*/ 2165213 h 3922851"/>
              <a:gd name="connsiteX710" fmla="*/ 11256350 w 12192001"/>
              <a:gd name="connsiteY710" fmla="*/ 2165212 h 3922851"/>
              <a:gd name="connsiteX711" fmla="*/ 11256350 w 12192001"/>
              <a:gd name="connsiteY711" fmla="*/ 2165212 h 3922851"/>
              <a:gd name="connsiteX712" fmla="*/ 11257184 w 12192001"/>
              <a:gd name="connsiteY712" fmla="*/ 2165212 h 3922851"/>
              <a:gd name="connsiteX713" fmla="*/ 11256350 w 12192001"/>
              <a:gd name="connsiteY713" fmla="*/ 2165212 h 3922851"/>
              <a:gd name="connsiteX714" fmla="*/ 11252173 w 12192001"/>
              <a:gd name="connsiteY714" fmla="*/ 2162027 h 3922851"/>
              <a:gd name="connsiteX715" fmla="*/ 11242988 w 12192001"/>
              <a:gd name="connsiteY715" fmla="*/ 2155024 h 3922851"/>
              <a:gd name="connsiteX716" fmla="*/ 11233800 w 12192001"/>
              <a:gd name="connsiteY716" fmla="*/ 2151201 h 3922851"/>
              <a:gd name="connsiteX717" fmla="*/ 443345 w 12192001"/>
              <a:gd name="connsiteY717" fmla="*/ 2131458 h 3922851"/>
              <a:gd name="connsiteX718" fmla="*/ 426639 w 12192001"/>
              <a:gd name="connsiteY718" fmla="*/ 2134644 h 3922851"/>
              <a:gd name="connsiteX719" fmla="*/ 419962 w 12192001"/>
              <a:gd name="connsiteY719" fmla="*/ 2144834 h 3922851"/>
              <a:gd name="connsiteX720" fmla="*/ 440001 w 12192001"/>
              <a:gd name="connsiteY720" fmla="*/ 2139737 h 3922851"/>
              <a:gd name="connsiteX721" fmla="*/ 443345 w 12192001"/>
              <a:gd name="connsiteY721" fmla="*/ 2131458 h 3922851"/>
              <a:gd name="connsiteX722" fmla="*/ 11730689 w 12192001"/>
              <a:gd name="connsiteY722" fmla="*/ 2124455 h 3922851"/>
              <a:gd name="connsiteX723" fmla="*/ 11717327 w 12192001"/>
              <a:gd name="connsiteY723" fmla="*/ 2134644 h 3922851"/>
              <a:gd name="connsiteX724" fmla="*/ 11730689 w 12192001"/>
              <a:gd name="connsiteY724" fmla="*/ 2139736 h 3922851"/>
              <a:gd name="connsiteX725" fmla="*/ 11744050 w 12192001"/>
              <a:gd name="connsiteY725" fmla="*/ 2129547 h 3922851"/>
              <a:gd name="connsiteX726" fmla="*/ 11730689 w 12192001"/>
              <a:gd name="connsiteY726" fmla="*/ 2124455 h 3922851"/>
              <a:gd name="connsiteX727" fmla="*/ 529359 w 12192001"/>
              <a:gd name="connsiteY727" fmla="*/ 2093249 h 3922851"/>
              <a:gd name="connsiteX728" fmla="*/ 520173 w 12192001"/>
              <a:gd name="connsiteY728" fmla="*/ 2104077 h 3922851"/>
              <a:gd name="connsiteX729" fmla="*/ 540219 w 12192001"/>
              <a:gd name="connsiteY729" fmla="*/ 2129548 h 3922851"/>
              <a:gd name="connsiteX730" fmla="*/ 533534 w 12192001"/>
              <a:gd name="connsiteY730" fmla="*/ 2109170 h 3922851"/>
              <a:gd name="connsiteX731" fmla="*/ 529359 w 12192001"/>
              <a:gd name="connsiteY731" fmla="*/ 2093249 h 3922851"/>
              <a:gd name="connsiteX732" fmla="*/ 1363634 w 12192001"/>
              <a:gd name="connsiteY732" fmla="*/ 2087519 h 3922851"/>
              <a:gd name="connsiteX733" fmla="*/ 1375325 w 12192001"/>
              <a:gd name="connsiteY733" fmla="*/ 2104078 h 3922851"/>
              <a:gd name="connsiteX734" fmla="*/ 1395371 w 12192001"/>
              <a:gd name="connsiteY734" fmla="*/ 2109169 h 3922851"/>
              <a:gd name="connsiteX735" fmla="*/ 1382009 w 12192001"/>
              <a:gd name="connsiteY735" fmla="*/ 2093887 h 3922851"/>
              <a:gd name="connsiteX736" fmla="*/ 1363634 w 12192001"/>
              <a:gd name="connsiteY736" fmla="*/ 2087519 h 3922851"/>
              <a:gd name="connsiteX737" fmla="*/ 754007 w 12192001"/>
              <a:gd name="connsiteY737" fmla="*/ 2063320 h 3922851"/>
              <a:gd name="connsiteX738" fmla="*/ 747321 w 12192001"/>
              <a:gd name="connsiteY738" fmla="*/ 2073509 h 3922851"/>
              <a:gd name="connsiteX739" fmla="*/ 727282 w 12192001"/>
              <a:gd name="connsiteY739" fmla="*/ 2078601 h 3922851"/>
              <a:gd name="connsiteX740" fmla="*/ 713921 w 12192001"/>
              <a:gd name="connsiteY740" fmla="*/ 2088791 h 3922851"/>
              <a:gd name="connsiteX741" fmla="*/ 740644 w 12192001"/>
              <a:gd name="connsiteY741" fmla="*/ 2093887 h 3922851"/>
              <a:gd name="connsiteX742" fmla="*/ 760683 w 12192001"/>
              <a:gd name="connsiteY742" fmla="*/ 2073509 h 3922851"/>
              <a:gd name="connsiteX743" fmla="*/ 754007 w 12192001"/>
              <a:gd name="connsiteY743" fmla="*/ 2063320 h 3922851"/>
              <a:gd name="connsiteX744" fmla="*/ 1569073 w 12192001"/>
              <a:gd name="connsiteY744" fmla="*/ 2032752 h 3922851"/>
              <a:gd name="connsiteX745" fmla="*/ 1582436 w 12192001"/>
              <a:gd name="connsiteY745" fmla="*/ 2053130 h 3922851"/>
              <a:gd name="connsiteX746" fmla="*/ 1596333 w 12192001"/>
              <a:gd name="connsiteY746" fmla="*/ 2058911 h 3922851"/>
              <a:gd name="connsiteX747" fmla="*/ 1602474 w 12192001"/>
              <a:gd name="connsiteY747" fmla="*/ 2063320 h 3922851"/>
              <a:gd name="connsiteX748" fmla="*/ 1606342 w 12192001"/>
              <a:gd name="connsiteY748" fmla="*/ 2063074 h 3922851"/>
              <a:gd name="connsiteX749" fmla="*/ 1609992 w 12192001"/>
              <a:gd name="connsiteY749" fmla="*/ 2064592 h 3922851"/>
              <a:gd name="connsiteX750" fmla="*/ 1622520 w 12192001"/>
              <a:gd name="connsiteY750" fmla="*/ 2068413 h 3922851"/>
              <a:gd name="connsiteX751" fmla="*/ 1622520 w 12192001"/>
              <a:gd name="connsiteY751" fmla="*/ 2062046 h 3922851"/>
              <a:gd name="connsiteX752" fmla="*/ 1606342 w 12192001"/>
              <a:gd name="connsiteY752" fmla="*/ 2063074 h 3922851"/>
              <a:gd name="connsiteX753" fmla="*/ 1596333 w 12192001"/>
              <a:gd name="connsiteY753" fmla="*/ 2058911 h 3922851"/>
              <a:gd name="connsiteX754" fmla="*/ 1588280 w 12192001"/>
              <a:gd name="connsiteY754" fmla="*/ 2053129 h 3922851"/>
              <a:gd name="connsiteX755" fmla="*/ 1589112 w 12192001"/>
              <a:gd name="connsiteY755" fmla="*/ 2042941 h 3922851"/>
              <a:gd name="connsiteX756" fmla="*/ 1595798 w 12192001"/>
              <a:gd name="connsiteY756" fmla="*/ 2032752 h 3922851"/>
              <a:gd name="connsiteX757" fmla="*/ 1569073 w 12192001"/>
              <a:gd name="connsiteY757" fmla="*/ 2032752 h 3922851"/>
              <a:gd name="connsiteX758" fmla="*/ 1825450 w 12192001"/>
              <a:gd name="connsiteY758" fmla="*/ 2015557 h 3922851"/>
              <a:gd name="connsiteX759" fmla="*/ 1816262 w 12192001"/>
              <a:gd name="connsiteY759" fmla="*/ 2027655 h 3922851"/>
              <a:gd name="connsiteX760" fmla="*/ 1796223 w 12192001"/>
              <a:gd name="connsiteY760" fmla="*/ 2058222 h 3922851"/>
              <a:gd name="connsiteX761" fmla="*/ 1809585 w 12192001"/>
              <a:gd name="connsiteY761" fmla="*/ 2053131 h 3922851"/>
              <a:gd name="connsiteX762" fmla="*/ 1829624 w 12192001"/>
              <a:gd name="connsiteY762" fmla="*/ 2022563 h 3922851"/>
              <a:gd name="connsiteX763" fmla="*/ 1825450 w 12192001"/>
              <a:gd name="connsiteY763" fmla="*/ 2015557 h 3922851"/>
              <a:gd name="connsiteX764" fmla="*/ 1284300 w 12192001"/>
              <a:gd name="connsiteY764" fmla="*/ 2009187 h 3922851"/>
              <a:gd name="connsiteX765" fmla="*/ 1268430 w 12192001"/>
              <a:gd name="connsiteY765" fmla="*/ 2017467 h 3922851"/>
              <a:gd name="connsiteX766" fmla="*/ 1275115 w 12192001"/>
              <a:gd name="connsiteY766" fmla="*/ 2022564 h 3922851"/>
              <a:gd name="connsiteX767" fmla="*/ 1295155 w 12192001"/>
              <a:gd name="connsiteY767" fmla="*/ 2012374 h 3922851"/>
              <a:gd name="connsiteX768" fmla="*/ 1284300 w 12192001"/>
              <a:gd name="connsiteY768" fmla="*/ 2009187 h 3922851"/>
              <a:gd name="connsiteX769" fmla="*/ 2565360 w 12192001"/>
              <a:gd name="connsiteY769" fmla="*/ 1973528 h 3922851"/>
              <a:gd name="connsiteX770" fmla="*/ 2524436 w 12192001"/>
              <a:gd name="connsiteY770" fmla="*/ 1976709 h 3922851"/>
              <a:gd name="connsiteX771" fmla="*/ 2531121 w 12192001"/>
              <a:gd name="connsiteY771" fmla="*/ 1986898 h 3922851"/>
              <a:gd name="connsiteX772" fmla="*/ 2571205 w 12192001"/>
              <a:gd name="connsiteY772" fmla="*/ 1981806 h 3922851"/>
              <a:gd name="connsiteX773" fmla="*/ 2565360 w 12192001"/>
              <a:gd name="connsiteY773" fmla="*/ 1973528 h 3922851"/>
              <a:gd name="connsiteX774" fmla="*/ 1949880 w 12192001"/>
              <a:gd name="connsiteY774" fmla="*/ 1956331 h 3922851"/>
              <a:gd name="connsiteX775" fmla="*/ 1943203 w 12192001"/>
              <a:gd name="connsiteY775" fmla="*/ 1961427 h 3922851"/>
              <a:gd name="connsiteX776" fmla="*/ 1963243 w 12192001"/>
              <a:gd name="connsiteY776" fmla="*/ 1961427 h 3922851"/>
              <a:gd name="connsiteX777" fmla="*/ 1949880 w 12192001"/>
              <a:gd name="connsiteY777" fmla="*/ 1956331 h 3922851"/>
              <a:gd name="connsiteX778" fmla="*/ 2384141 w 12192001"/>
              <a:gd name="connsiteY778" fmla="*/ 1915574 h 3922851"/>
              <a:gd name="connsiteX779" fmla="*/ 2370779 w 12192001"/>
              <a:gd name="connsiteY779" fmla="*/ 1925763 h 3922851"/>
              <a:gd name="connsiteX780" fmla="*/ 2377457 w 12192001"/>
              <a:gd name="connsiteY780" fmla="*/ 1941049 h 3922851"/>
              <a:gd name="connsiteX781" fmla="*/ 2390819 w 12192001"/>
              <a:gd name="connsiteY781" fmla="*/ 1930860 h 3922851"/>
              <a:gd name="connsiteX782" fmla="*/ 2384141 w 12192001"/>
              <a:gd name="connsiteY782" fmla="*/ 1915574 h 3922851"/>
              <a:gd name="connsiteX783" fmla="*/ 2648703 w 12192001"/>
              <a:gd name="connsiteY783" fmla="*/ 1884225 h 3922851"/>
              <a:gd name="connsiteX784" fmla="*/ 2638485 w 12192001"/>
              <a:gd name="connsiteY784" fmla="*/ 1885184 h 3922851"/>
              <a:gd name="connsiteX785" fmla="*/ 2636084 w 12192001"/>
              <a:gd name="connsiteY785" fmla="*/ 1890124 h 3922851"/>
              <a:gd name="connsiteX786" fmla="*/ 2637176 w 12192001"/>
              <a:gd name="connsiteY786" fmla="*/ 1890739 h 3922851"/>
              <a:gd name="connsiteX787" fmla="*/ 2647971 w 12192001"/>
              <a:gd name="connsiteY787" fmla="*/ 1890255 h 3922851"/>
              <a:gd name="connsiteX788" fmla="*/ 2790627 w 12192001"/>
              <a:gd name="connsiteY788" fmla="*/ 1871852 h 3922851"/>
              <a:gd name="connsiteX789" fmla="*/ 2784528 w 12192001"/>
              <a:gd name="connsiteY789" fmla="*/ 1874562 h 3922851"/>
              <a:gd name="connsiteX790" fmla="*/ 2784993 w 12192001"/>
              <a:gd name="connsiteY790" fmla="*/ 1874816 h 3922851"/>
              <a:gd name="connsiteX791" fmla="*/ 2791197 w 12192001"/>
              <a:gd name="connsiteY791" fmla="*/ 1872667 h 3922851"/>
              <a:gd name="connsiteX792" fmla="*/ 2531347 w 12192001"/>
              <a:gd name="connsiteY792" fmla="*/ 1853639 h 3922851"/>
              <a:gd name="connsiteX793" fmla="*/ 2530509 w 12192001"/>
              <a:gd name="connsiteY793" fmla="*/ 1859288 h 3922851"/>
              <a:gd name="connsiteX794" fmla="*/ 2542753 w 12192001"/>
              <a:gd name="connsiteY794" fmla="*/ 1864400 h 3922851"/>
              <a:gd name="connsiteX795" fmla="*/ 2539100 w 12192001"/>
              <a:gd name="connsiteY795" fmla="*/ 1853963 h 3922851"/>
              <a:gd name="connsiteX796" fmla="*/ 2531347 w 12192001"/>
              <a:gd name="connsiteY796" fmla="*/ 1853639 h 3922851"/>
              <a:gd name="connsiteX797" fmla="*/ 2521287 w 12192001"/>
              <a:gd name="connsiteY797" fmla="*/ 1851323 h 3922851"/>
              <a:gd name="connsiteX798" fmla="*/ 2505543 w 12192001"/>
              <a:gd name="connsiteY798" fmla="*/ 1852288 h 3922851"/>
              <a:gd name="connsiteX799" fmla="*/ 2489798 w 12192001"/>
              <a:gd name="connsiteY799" fmla="*/ 1853256 h 3922851"/>
              <a:gd name="connsiteX800" fmla="*/ 2504586 w 12192001"/>
              <a:gd name="connsiteY800" fmla="*/ 1858745 h 3922851"/>
              <a:gd name="connsiteX801" fmla="*/ 2520331 w 12192001"/>
              <a:gd name="connsiteY801" fmla="*/ 1857780 h 3922851"/>
              <a:gd name="connsiteX802" fmla="*/ 2521287 w 12192001"/>
              <a:gd name="connsiteY802" fmla="*/ 1851323 h 3922851"/>
              <a:gd name="connsiteX803" fmla="*/ 2483123 w 12192001"/>
              <a:gd name="connsiteY803" fmla="*/ 1845668 h 3922851"/>
              <a:gd name="connsiteX804" fmla="*/ 2479620 w 12192001"/>
              <a:gd name="connsiteY804" fmla="*/ 1851747 h 3922851"/>
              <a:gd name="connsiteX805" fmla="*/ 2483753 w 12192001"/>
              <a:gd name="connsiteY805" fmla="*/ 1858958 h 3922851"/>
              <a:gd name="connsiteX806" fmla="*/ 2487255 w 12192001"/>
              <a:gd name="connsiteY806" fmla="*/ 1852879 h 3922851"/>
              <a:gd name="connsiteX807" fmla="*/ 2483123 w 12192001"/>
              <a:gd name="connsiteY807" fmla="*/ 1845668 h 3922851"/>
              <a:gd name="connsiteX808" fmla="*/ 3018614 w 12192001"/>
              <a:gd name="connsiteY808" fmla="*/ 1844600 h 3922851"/>
              <a:gd name="connsiteX809" fmla="*/ 3015250 w 12192001"/>
              <a:gd name="connsiteY809" fmla="*/ 1851939 h 3922851"/>
              <a:gd name="connsiteX810" fmla="*/ 3017319 w 12192001"/>
              <a:gd name="connsiteY810" fmla="*/ 1855543 h 3922851"/>
              <a:gd name="connsiteX811" fmla="*/ 3024472 w 12192001"/>
              <a:gd name="connsiteY811" fmla="*/ 1859903 h 3922851"/>
              <a:gd name="connsiteX812" fmla="*/ 3027552 w 12192001"/>
              <a:gd name="connsiteY812" fmla="*/ 1862562 h 3922851"/>
              <a:gd name="connsiteX813" fmla="*/ 3028614 w 12192001"/>
              <a:gd name="connsiteY813" fmla="*/ 1861869 h 3922851"/>
              <a:gd name="connsiteX814" fmla="*/ 3025907 w 12192001"/>
              <a:gd name="connsiteY814" fmla="*/ 1850217 h 3922851"/>
              <a:gd name="connsiteX815" fmla="*/ 3018614 w 12192001"/>
              <a:gd name="connsiteY815" fmla="*/ 1844600 h 3922851"/>
              <a:gd name="connsiteX816" fmla="*/ 2757842 w 12192001"/>
              <a:gd name="connsiteY816" fmla="*/ 1829878 h 3922851"/>
              <a:gd name="connsiteX817" fmla="*/ 2757460 w 12192001"/>
              <a:gd name="connsiteY817" fmla="*/ 1836831 h 3922851"/>
              <a:gd name="connsiteX818" fmla="*/ 2768117 w 12192001"/>
              <a:gd name="connsiteY818" fmla="*/ 1835113 h 3922851"/>
              <a:gd name="connsiteX819" fmla="*/ 2760964 w 12192001"/>
              <a:gd name="connsiteY819" fmla="*/ 1830752 h 3922851"/>
              <a:gd name="connsiteX820" fmla="*/ 2757842 w 12192001"/>
              <a:gd name="connsiteY820" fmla="*/ 1829878 h 3922851"/>
              <a:gd name="connsiteX821" fmla="*/ 2953556 w 12192001"/>
              <a:gd name="connsiteY821" fmla="*/ 1829600 h 3922851"/>
              <a:gd name="connsiteX822" fmla="*/ 2944964 w 12192001"/>
              <a:gd name="connsiteY822" fmla="*/ 1834925 h 3922851"/>
              <a:gd name="connsiteX823" fmla="*/ 2952121 w 12192001"/>
              <a:gd name="connsiteY823" fmla="*/ 1839283 h 3922851"/>
              <a:gd name="connsiteX824" fmla="*/ 2960709 w 12192001"/>
              <a:gd name="connsiteY824" fmla="*/ 1833958 h 3922851"/>
              <a:gd name="connsiteX825" fmla="*/ 2953556 w 12192001"/>
              <a:gd name="connsiteY825" fmla="*/ 1829600 h 3922851"/>
              <a:gd name="connsiteX826" fmla="*/ 2869588 w 12192001"/>
              <a:gd name="connsiteY826" fmla="*/ 1817158 h 3922851"/>
              <a:gd name="connsiteX827" fmla="*/ 2904253 w 12192001"/>
              <a:gd name="connsiteY827" fmla="*/ 1828892 h 3922851"/>
              <a:gd name="connsiteX828" fmla="*/ 2889944 w 12192001"/>
              <a:gd name="connsiteY828" fmla="*/ 1820174 h 3922851"/>
              <a:gd name="connsiteX829" fmla="*/ 2869588 w 12192001"/>
              <a:gd name="connsiteY829" fmla="*/ 1817158 h 3922851"/>
              <a:gd name="connsiteX830" fmla="*/ 2850370 w 12192001"/>
              <a:gd name="connsiteY830" fmla="*/ 1806473 h 3922851"/>
              <a:gd name="connsiteX831" fmla="*/ 2839534 w 12192001"/>
              <a:gd name="connsiteY831" fmla="*/ 1809404 h 3922851"/>
              <a:gd name="connsiteX832" fmla="*/ 2855432 w 12192001"/>
              <a:gd name="connsiteY832" fmla="*/ 1824956 h 3922851"/>
              <a:gd name="connsiteX833" fmla="*/ 2859411 w 12192001"/>
              <a:gd name="connsiteY833" fmla="*/ 1815649 h 3922851"/>
              <a:gd name="connsiteX834" fmla="*/ 2850370 w 12192001"/>
              <a:gd name="connsiteY834" fmla="*/ 1806473 h 3922851"/>
              <a:gd name="connsiteX835" fmla="*/ 2785623 w 12192001"/>
              <a:gd name="connsiteY835" fmla="*/ 1804716 h 3922851"/>
              <a:gd name="connsiteX836" fmla="*/ 2796910 w 12192001"/>
              <a:gd name="connsiteY836" fmla="*/ 1816284 h 3922851"/>
              <a:gd name="connsiteX837" fmla="*/ 2815679 w 12192001"/>
              <a:gd name="connsiteY837" fmla="*/ 1812467 h 3922851"/>
              <a:gd name="connsiteX838" fmla="*/ 2833488 w 12192001"/>
              <a:gd name="connsiteY838" fmla="*/ 1815106 h 3922851"/>
              <a:gd name="connsiteX839" fmla="*/ 2811547 w 12192001"/>
              <a:gd name="connsiteY839" fmla="*/ 1805256 h 3922851"/>
              <a:gd name="connsiteX840" fmla="*/ 2785623 w 12192001"/>
              <a:gd name="connsiteY840" fmla="*/ 1804716 h 3922851"/>
              <a:gd name="connsiteX841" fmla="*/ 1897601 w 12192001"/>
              <a:gd name="connsiteY841" fmla="*/ 1725914 h 3922851"/>
              <a:gd name="connsiteX842" fmla="*/ 1892035 w 12192001"/>
              <a:gd name="connsiteY842" fmla="*/ 1728386 h 3922851"/>
              <a:gd name="connsiteX843" fmla="*/ 1902213 w 12192001"/>
              <a:gd name="connsiteY843" fmla="*/ 1729895 h 3922851"/>
              <a:gd name="connsiteX844" fmla="*/ 1897601 w 12192001"/>
              <a:gd name="connsiteY844" fmla="*/ 1725914 h 3922851"/>
              <a:gd name="connsiteX845" fmla="*/ 2158262 w 12192001"/>
              <a:gd name="connsiteY845" fmla="*/ 1721648 h 3922851"/>
              <a:gd name="connsiteX846" fmla="*/ 2150149 w 12192001"/>
              <a:gd name="connsiteY846" fmla="*/ 1723747 h 3922851"/>
              <a:gd name="connsiteX847" fmla="*/ 2164938 w 12192001"/>
              <a:gd name="connsiteY847" fmla="*/ 1729236 h 3922851"/>
              <a:gd name="connsiteX848" fmla="*/ 2158262 w 12192001"/>
              <a:gd name="connsiteY848" fmla="*/ 1721648 h 3922851"/>
              <a:gd name="connsiteX849" fmla="*/ 2094650 w 12192001"/>
              <a:gd name="connsiteY849" fmla="*/ 1712222 h 3922851"/>
              <a:gd name="connsiteX850" fmla="*/ 2101328 w 12192001"/>
              <a:gd name="connsiteY850" fmla="*/ 1719810 h 3922851"/>
              <a:gd name="connsiteX851" fmla="*/ 2126773 w 12192001"/>
              <a:gd name="connsiteY851" fmla="*/ 1723581 h 3922851"/>
              <a:gd name="connsiteX852" fmla="*/ 2094650 w 12192001"/>
              <a:gd name="connsiteY852" fmla="*/ 1712222 h 3922851"/>
              <a:gd name="connsiteX853" fmla="*/ 2059985 w 12192001"/>
              <a:gd name="connsiteY853" fmla="*/ 1700487 h 3922851"/>
              <a:gd name="connsiteX854" fmla="*/ 2053940 w 12192001"/>
              <a:gd name="connsiteY854" fmla="*/ 1706190 h 3922851"/>
              <a:gd name="connsiteX855" fmla="*/ 2055529 w 12192001"/>
              <a:gd name="connsiteY855" fmla="*/ 1713023 h 3922851"/>
              <a:gd name="connsiteX856" fmla="*/ 2061575 w 12192001"/>
              <a:gd name="connsiteY856" fmla="*/ 1707321 h 3922851"/>
              <a:gd name="connsiteX857" fmla="*/ 2059985 w 12192001"/>
              <a:gd name="connsiteY857" fmla="*/ 1700487 h 3922851"/>
              <a:gd name="connsiteX858" fmla="*/ 2019275 w 12192001"/>
              <a:gd name="connsiteY858" fmla="*/ 1694455 h 3922851"/>
              <a:gd name="connsiteX859" fmla="*/ 2011794 w 12192001"/>
              <a:gd name="connsiteY859" fmla="*/ 1709844 h 3922851"/>
              <a:gd name="connsiteX860" fmla="*/ 2020864 w 12192001"/>
              <a:gd name="connsiteY860" fmla="*/ 1701289 h 3922851"/>
              <a:gd name="connsiteX861" fmla="*/ 2019275 w 12192001"/>
              <a:gd name="connsiteY861" fmla="*/ 1694455 h 3922851"/>
              <a:gd name="connsiteX862" fmla="*/ 1569525 w 12192001"/>
              <a:gd name="connsiteY862" fmla="*/ 1693793 h 3922851"/>
              <a:gd name="connsiteX863" fmla="*/ 1572700 w 12192001"/>
              <a:gd name="connsiteY863" fmla="*/ 1707460 h 3922851"/>
              <a:gd name="connsiteX864" fmla="*/ 1583356 w 12192001"/>
              <a:gd name="connsiteY864" fmla="*/ 1705742 h 3922851"/>
              <a:gd name="connsiteX865" fmla="*/ 1569525 w 12192001"/>
              <a:gd name="connsiteY865" fmla="*/ 1693793 h 3922851"/>
              <a:gd name="connsiteX866" fmla="*/ 1493670 w 12192001"/>
              <a:gd name="connsiteY866" fmla="*/ 1679255 h 3922851"/>
              <a:gd name="connsiteX867" fmla="*/ 1496367 w 12192001"/>
              <a:gd name="connsiteY867" fmla="*/ 1696149 h 3922851"/>
              <a:gd name="connsiteX868" fmla="*/ 1507174 w 12192001"/>
              <a:gd name="connsiteY868" fmla="*/ 1710947 h 3922851"/>
              <a:gd name="connsiteX869" fmla="*/ 1512263 w 12192001"/>
              <a:gd name="connsiteY869" fmla="*/ 1711701 h 3922851"/>
              <a:gd name="connsiteX870" fmla="*/ 1517679 w 12192001"/>
              <a:gd name="connsiteY870" fmla="*/ 1692709 h 3922851"/>
              <a:gd name="connsiteX871" fmla="*/ 1493670 w 12192001"/>
              <a:gd name="connsiteY871" fmla="*/ 1679255 h 3922851"/>
              <a:gd name="connsiteX872" fmla="*/ 1692166 w 12192001"/>
              <a:gd name="connsiteY872" fmla="*/ 1677739 h 3922851"/>
              <a:gd name="connsiteX873" fmla="*/ 1680695 w 12192001"/>
              <a:gd name="connsiteY873" fmla="*/ 1680576 h 3922851"/>
              <a:gd name="connsiteX874" fmla="*/ 1669082 w 12192001"/>
              <a:gd name="connsiteY874" fmla="*/ 1688751 h 3922851"/>
              <a:gd name="connsiteX875" fmla="*/ 1690395 w 12192001"/>
              <a:gd name="connsiteY875" fmla="*/ 1685311 h 3922851"/>
              <a:gd name="connsiteX876" fmla="*/ 1692166 w 12192001"/>
              <a:gd name="connsiteY876" fmla="*/ 1677739 h 3922851"/>
              <a:gd name="connsiteX877" fmla="*/ 1895473 w 12192001"/>
              <a:gd name="connsiteY877" fmla="*/ 1674462 h 3922851"/>
              <a:gd name="connsiteX878" fmla="*/ 1889032 w 12192001"/>
              <a:gd name="connsiteY878" fmla="*/ 1678456 h 3922851"/>
              <a:gd name="connsiteX879" fmla="*/ 1900318 w 12192001"/>
              <a:gd name="connsiteY879" fmla="*/ 1690024 h 3922851"/>
              <a:gd name="connsiteX880" fmla="*/ 1904298 w 12192001"/>
              <a:gd name="connsiteY880" fmla="*/ 1680718 h 3922851"/>
              <a:gd name="connsiteX881" fmla="*/ 1895473 w 12192001"/>
              <a:gd name="connsiteY881" fmla="*/ 1674462 h 3922851"/>
              <a:gd name="connsiteX882" fmla="*/ 1339412 w 12192001"/>
              <a:gd name="connsiteY882" fmla="*/ 1662994 h 3922851"/>
              <a:gd name="connsiteX883" fmla="*/ 1329393 w 12192001"/>
              <a:gd name="connsiteY883" fmla="*/ 1664808 h 3922851"/>
              <a:gd name="connsiteX884" fmla="*/ 1332568 w 12192001"/>
              <a:gd name="connsiteY884" fmla="*/ 1678475 h 3922851"/>
              <a:gd name="connsiteX885" fmla="*/ 1344180 w 12192001"/>
              <a:gd name="connsiteY885" fmla="*/ 1670300 h 3922851"/>
              <a:gd name="connsiteX886" fmla="*/ 1339412 w 12192001"/>
              <a:gd name="connsiteY886" fmla="*/ 1662994 h 3922851"/>
              <a:gd name="connsiteX887" fmla="*/ 1239043 w 12192001"/>
              <a:gd name="connsiteY887" fmla="*/ 1655958 h 3922851"/>
              <a:gd name="connsiteX888" fmla="*/ 1226181 w 12192001"/>
              <a:gd name="connsiteY888" fmla="*/ 1659413 h 3922851"/>
              <a:gd name="connsiteX889" fmla="*/ 1286768 w 12192001"/>
              <a:gd name="connsiteY889" fmla="*/ 1671689 h 3922851"/>
              <a:gd name="connsiteX890" fmla="*/ 1305535 w 12192001"/>
              <a:gd name="connsiteY890" fmla="*/ 1667871 h 3922851"/>
              <a:gd name="connsiteX891" fmla="*/ 1285179 w 12192001"/>
              <a:gd name="connsiteY891" fmla="*/ 1664855 h 3922851"/>
              <a:gd name="connsiteX892" fmla="*/ 1239043 w 12192001"/>
              <a:gd name="connsiteY892" fmla="*/ 1655958 h 3922851"/>
              <a:gd name="connsiteX893" fmla="*/ 1721855 w 12192001"/>
              <a:gd name="connsiteY893" fmla="*/ 1652858 h 3922851"/>
              <a:gd name="connsiteX894" fmla="*/ 1718076 w 12192001"/>
              <a:gd name="connsiteY894" fmla="*/ 1656421 h 3922851"/>
              <a:gd name="connsiteX895" fmla="*/ 1725232 w 12192001"/>
              <a:gd name="connsiteY895" fmla="*/ 1660782 h 3922851"/>
              <a:gd name="connsiteX896" fmla="*/ 1735889 w 12192001"/>
              <a:gd name="connsiteY896" fmla="*/ 1659061 h 3922851"/>
              <a:gd name="connsiteX897" fmla="*/ 1728732 w 12192001"/>
              <a:gd name="connsiteY897" fmla="*/ 1654703 h 3922851"/>
              <a:gd name="connsiteX898" fmla="*/ 1721855 w 12192001"/>
              <a:gd name="connsiteY898" fmla="*/ 1652858 h 3922851"/>
              <a:gd name="connsiteX899" fmla="*/ 1621867 w 12192001"/>
              <a:gd name="connsiteY899" fmla="*/ 1638867 h 3922851"/>
              <a:gd name="connsiteX900" fmla="*/ 1669256 w 12192001"/>
              <a:gd name="connsiteY900" fmla="*/ 1652488 h 3922851"/>
              <a:gd name="connsiteX901" fmla="*/ 1657488 w 12192001"/>
              <a:gd name="connsiteY901" fmla="*/ 1644146 h 3922851"/>
              <a:gd name="connsiteX902" fmla="*/ 1634590 w 12192001"/>
              <a:gd name="connsiteY902" fmla="*/ 1640753 h 3922851"/>
              <a:gd name="connsiteX903" fmla="*/ 1624412 w 12192001"/>
              <a:gd name="connsiteY903" fmla="*/ 1639244 h 3922851"/>
              <a:gd name="connsiteX904" fmla="*/ 1621867 w 12192001"/>
              <a:gd name="connsiteY904" fmla="*/ 1638867 h 3922851"/>
              <a:gd name="connsiteX905" fmla="*/ 1588312 w 12192001"/>
              <a:gd name="connsiteY905" fmla="*/ 1637193 h 3922851"/>
              <a:gd name="connsiteX906" fmla="*/ 1608190 w 12192001"/>
              <a:gd name="connsiteY906" fmla="*/ 1643439 h 3922851"/>
              <a:gd name="connsiteX907" fmla="*/ 1598490 w 12192001"/>
              <a:gd name="connsiteY907" fmla="*/ 1638701 h 3922851"/>
              <a:gd name="connsiteX908" fmla="*/ 1588312 w 12192001"/>
              <a:gd name="connsiteY908" fmla="*/ 1637193 h 3922851"/>
              <a:gd name="connsiteX909" fmla="*/ 1036584 w 12192001"/>
              <a:gd name="connsiteY909" fmla="*/ 1627194 h 3922851"/>
              <a:gd name="connsiteX910" fmla="*/ 1032805 w 12192001"/>
              <a:gd name="connsiteY910" fmla="*/ 1630759 h 3922851"/>
              <a:gd name="connsiteX911" fmla="*/ 1042025 w 12192001"/>
              <a:gd name="connsiteY911" fmla="*/ 1638723 h 3922851"/>
              <a:gd name="connsiteX912" fmla="*/ 1050768 w 12192001"/>
              <a:gd name="connsiteY912" fmla="*/ 1649915 h 3922851"/>
              <a:gd name="connsiteX913" fmla="*/ 1056335 w 12192001"/>
              <a:gd name="connsiteY913" fmla="*/ 1647442 h 3922851"/>
              <a:gd name="connsiteX914" fmla="*/ 1086236 w 12192001"/>
              <a:gd name="connsiteY914" fmla="*/ 1638676 h 3922851"/>
              <a:gd name="connsiteX915" fmla="*/ 1112159 w 12192001"/>
              <a:gd name="connsiteY915" fmla="*/ 1639217 h 3922851"/>
              <a:gd name="connsiteX916" fmla="*/ 1089261 w 12192001"/>
              <a:gd name="connsiteY916" fmla="*/ 1635824 h 3922851"/>
              <a:gd name="connsiteX917" fmla="*/ 1043461 w 12192001"/>
              <a:gd name="connsiteY917" fmla="*/ 1629037 h 3922851"/>
              <a:gd name="connsiteX918" fmla="*/ 1036584 w 12192001"/>
              <a:gd name="connsiteY918" fmla="*/ 1627194 h 3922851"/>
              <a:gd name="connsiteX919" fmla="*/ 1486513 w 12192001"/>
              <a:gd name="connsiteY919" fmla="*/ 1624667 h 3922851"/>
              <a:gd name="connsiteX920" fmla="*/ 1515634 w 12192001"/>
              <a:gd name="connsiteY920" fmla="*/ 1636322 h 3922851"/>
              <a:gd name="connsiteX921" fmla="*/ 1463311 w 12192001"/>
              <a:gd name="connsiteY921" fmla="*/ 1638465 h 3922851"/>
              <a:gd name="connsiteX922" fmla="*/ 1422122 w 12192001"/>
              <a:gd name="connsiteY922" fmla="*/ 1635662 h 3922851"/>
              <a:gd name="connsiteX923" fmla="*/ 1416554 w 12192001"/>
              <a:gd name="connsiteY923" fmla="*/ 1638134 h 3922851"/>
              <a:gd name="connsiteX924" fmla="*/ 1413530 w 12192001"/>
              <a:gd name="connsiteY924" fmla="*/ 1640987 h 3922851"/>
              <a:gd name="connsiteX925" fmla="*/ 1421795 w 12192001"/>
              <a:gd name="connsiteY925" fmla="*/ 1655408 h 3922851"/>
              <a:gd name="connsiteX926" fmla="*/ 1429101 w 12192001"/>
              <a:gd name="connsiteY926" fmla="*/ 1676286 h 3922851"/>
              <a:gd name="connsiteX927" fmla="*/ 1434191 w 12192001"/>
              <a:gd name="connsiteY927" fmla="*/ 1677040 h 3922851"/>
              <a:gd name="connsiteX928" fmla="*/ 1454394 w 12192001"/>
              <a:gd name="connsiteY928" fmla="*/ 1663536 h 3922851"/>
              <a:gd name="connsiteX929" fmla="*/ 1475707 w 12192001"/>
              <a:gd name="connsiteY929" fmla="*/ 1660096 h 3922851"/>
              <a:gd name="connsiteX930" fmla="*/ 1493038 w 12192001"/>
              <a:gd name="connsiteY930" fmla="*/ 1665965 h 3922851"/>
              <a:gd name="connsiteX931" fmla="*/ 1505283 w 12192001"/>
              <a:gd name="connsiteY931" fmla="*/ 1671077 h 3922851"/>
              <a:gd name="connsiteX932" fmla="*/ 1536773 w 12192001"/>
              <a:gd name="connsiteY932" fmla="*/ 1669145 h 3922851"/>
              <a:gd name="connsiteX933" fmla="*/ 1587661 w 12192001"/>
              <a:gd name="connsiteY933" fmla="*/ 1676686 h 3922851"/>
              <a:gd name="connsiteX934" fmla="*/ 1653816 w 12192001"/>
              <a:gd name="connsiteY934" fmla="*/ 1686489 h 3922851"/>
              <a:gd name="connsiteX935" fmla="*/ 1671147 w 12192001"/>
              <a:gd name="connsiteY935" fmla="*/ 1692357 h 3922851"/>
              <a:gd name="connsiteX936" fmla="*/ 1581462 w 12192001"/>
              <a:gd name="connsiteY936" fmla="*/ 1665871 h 3922851"/>
              <a:gd name="connsiteX937" fmla="*/ 1567631 w 12192001"/>
              <a:gd name="connsiteY937" fmla="*/ 1653923 h 3922851"/>
              <a:gd name="connsiteX938" fmla="*/ 1576700 w 12192001"/>
              <a:gd name="connsiteY938" fmla="*/ 1645371 h 3922851"/>
              <a:gd name="connsiteX939" fmla="*/ 1579721 w 12192001"/>
              <a:gd name="connsiteY939" fmla="*/ 1642518 h 3922851"/>
              <a:gd name="connsiteX940" fmla="*/ 1565411 w 12192001"/>
              <a:gd name="connsiteY940" fmla="*/ 1633799 h 3922851"/>
              <a:gd name="connsiteX941" fmla="*/ 1557590 w 12192001"/>
              <a:gd name="connsiteY941" fmla="*/ 1625781 h 3922851"/>
              <a:gd name="connsiteX942" fmla="*/ 1495580 w 12192001"/>
              <a:gd name="connsiteY942" fmla="*/ 1625183 h 3922851"/>
              <a:gd name="connsiteX943" fmla="*/ 995116 w 12192001"/>
              <a:gd name="connsiteY943" fmla="*/ 1621873 h 3922851"/>
              <a:gd name="connsiteX944" fmla="*/ 989070 w 12192001"/>
              <a:gd name="connsiteY944" fmla="*/ 1627576 h 3922851"/>
              <a:gd name="connsiteX945" fmla="*/ 993202 w 12192001"/>
              <a:gd name="connsiteY945" fmla="*/ 1634786 h 3922851"/>
              <a:gd name="connsiteX946" fmla="*/ 999248 w 12192001"/>
              <a:gd name="connsiteY946" fmla="*/ 1629084 h 3922851"/>
              <a:gd name="connsiteX947" fmla="*/ 995116 w 12192001"/>
              <a:gd name="connsiteY947" fmla="*/ 1621873 h 3922851"/>
              <a:gd name="connsiteX948" fmla="*/ 1395369 w 12192001"/>
              <a:gd name="connsiteY948" fmla="*/ 1611172 h 3922851"/>
              <a:gd name="connsiteX949" fmla="*/ 1393239 w 12192001"/>
              <a:gd name="connsiteY949" fmla="*/ 1611781 h 3922851"/>
              <a:gd name="connsiteX950" fmla="*/ 1392509 w 12192001"/>
              <a:gd name="connsiteY950" fmla="*/ 1613953 h 3922851"/>
              <a:gd name="connsiteX951" fmla="*/ 1386978 w 12192001"/>
              <a:gd name="connsiteY951" fmla="*/ 1627154 h 3922851"/>
              <a:gd name="connsiteX952" fmla="*/ 1381562 w 12192001"/>
              <a:gd name="connsiteY952" fmla="*/ 1646146 h 3922851"/>
              <a:gd name="connsiteX953" fmla="*/ 1407811 w 12192001"/>
              <a:gd name="connsiteY953" fmla="*/ 1626943 h 3922851"/>
              <a:gd name="connsiteX954" fmla="*/ 1414448 w 12192001"/>
              <a:gd name="connsiteY954" fmla="*/ 1616290 h 3922851"/>
              <a:gd name="connsiteX955" fmla="*/ 1408733 w 12192001"/>
              <a:gd name="connsiteY955" fmla="*/ 1614994 h 3922851"/>
              <a:gd name="connsiteX956" fmla="*/ 1395369 w 12192001"/>
              <a:gd name="connsiteY956" fmla="*/ 1611172 h 3922851"/>
              <a:gd name="connsiteX957" fmla="*/ 581682 w 12192001"/>
              <a:gd name="connsiteY957" fmla="*/ 1588827 h 3922851"/>
              <a:gd name="connsiteX958" fmla="*/ 578754 w 12192001"/>
              <a:gd name="connsiteY958" fmla="*/ 1591106 h 3922851"/>
              <a:gd name="connsiteX959" fmla="*/ 580782 w 12192001"/>
              <a:gd name="connsiteY959" fmla="*/ 1592605 h 3922851"/>
              <a:gd name="connsiteX960" fmla="*/ 571365 w 12192001"/>
              <a:gd name="connsiteY960" fmla="*/ 1585654 h 3922851"/>
              <a:gd name="connsiteX961" fmla="*/ 567776 w 12192001"/>
              <a:gd name="connsiteY961" fmla="*/ 1587609 h 3922851"/>
              <a:gd name="connsiteX962" fmla="*/ 567322 w 12192001"/>
              <a:gd name="connsiteY962" fmla="*/ 1591421 h 3922851"/>
              <a:gd name="connsiteX963" fmla="*/ 576072 w 12192001"/>
              <a:gd name="connsiteY963" fmla="*/ 1589472 h 3922851"/>
              <a:gd name="connsiteX964" fmla="*/ 11855123 w 12192001"/>
              <a:gd name="connsiteY964" fmla="*/ 496090 h 3922851"/>
              <a:gd name="connsiteX965" fmla="*/ 11837583 w 12192001"/>
              <a:gd name="connsiteY965" fmla="*/ 499273 h 3922851"/>
              <a:gd name="connsiteX966" fmla="*/ 11837583 w 12192001"/>
              <a:gd name="connsiteY966" fmla="*/ 509462 h 3922851"/>
              <a:gd name="connsiteX967" fmla="*/ 11857629 w 12192001"/>
              <a:gd name="connsiteY967" fmla="*/ 504369 h 3922851"/>
              <a:gd name="connsiteX968" fmla="*/ 11855123 w 12192001"/>
              <a:gd name="connsiteY968" fmla="*/ 496090 h 3922851"/>
              <a:gd name="connsiteX969" fmla="*/ 11029200 w 12192001"/>
              <a:gd name="connsiteY969" fmla="*/ 427947 h 3922851"/>
              <a:gd name="connsiteX970" fmla="*/ 11022515 w 12192001"/>
              <a:gd name="connsiteY970" fmla="*/ 448326 h 3922851"/>
              <a:gd name="connsiteX971" fmla="*/ 11042562 w 12192001"/>
              <a:gd name="connsiteY971" fmla="*/ 448327 h 3922851"/>
              <a:gd name="connsiteX972" fmla="*/ 11029200 w 12192001"/>
              <a:gd name="connsiteY972" fmla="*/ 427947 h 3922851"/>
              <a:gd name="connsiteX973" fmla="*/ 10989114 w 12192001"/>
              <a:gd name="connsiteY973" fmla="*/ 407569 h 3922851"/>
              <a:gd name="connsiteX974" fmla="*/ 10975753 w 12192001"/>
              <a:gd name="connsiteY974" fmla="*/ 417758 h 3922851"/>
              <a:gd name="connsiteX975" fmla="*/ 10989114 w 12192001"/>
              <a:gd name="connsiteY975" fmla="*/ 422855 h 3922851"/>
              <a:gd name="connsiteX976" fmla="*/ 11002476 w 12192001"/>
              <a:gd name="connsiteY976" fmla="*/ 412667 h 3922851"/>
              <a:gd name="connsiteX977" fmla="*/ 10989114 w 12192001"/>
              <a:gd name="connsiteY977" fmla="*/ 407569 h 3922851"/>
              <a:gd name="connsiteX978" fmla="*/ 10341066 w 12192001"/>
              <a:gd name="connsiteY978" fmla="*/ 371910 h 3922851"/>
              <a:gd name="connsiteX979" fmla="*/ 10334388 w 12192001"/>
              <a:gd name="connsiteY979" fmla="*/ 382099 h 3922851"/>
              <a:gd name="connsiteX980" fmla="*/ 10367789 w 12192001"/>
              <a:gd name="connsiteY980" fmla="*/ 387191 h 3922851"/>
              <a:gd name="connsiteX981" fmla="*/ 10341066 w 12192001"/>
              <a:gd name="connsiteY981" fmla="*/ 371910 h 3922851"/>
              <a:gd name="connsiteX982" fmla="*/ 10726053 w 12192001"/>
              <a:gd name="connsiteY982" fmla="*/ 362993 h 3922851"/>
              <a:gd name="connsiteX983" fmla="*/ 10721879 w 12192001"/>
              <a:gd name="connsiteY983" fmla="*/ 366812 h 3922851"/>
              <a:gd name="connsiteX984" fmla="*/ 10735241 w 12192001"/>
              <a:gd name="connsiteY984" fmla="*/ 377001 h 3922851"/>
              <a:gd name="connsiteX985" fmla="*/ 10748603 w 12192001"/>
              <a:gd name="connsiteY985" fmla="*/ 377002 h 3922851"/>
              <a:gd name="connsiteX986" fmla="*/ 10735241 w 12192001"/>
              <a:gd name="connsiteY986" fmla="*/ 366812 h 3922851"/>
              <a:gd name="connsiteX987" fmla="*/ 10726053 w 12192001"/>
              <a:gd name="connsiteY987" fmla="*/ 362993 h 3922851"/>
              <a:gd name="connsiteX988" fmla="*/ 9846680 w 12192001"/>
              <a:gd name="connsiteY988" fmla="*/ 331152 h 3922851"/>
              <a:gd name="connsiteX989" fmla="*/ 9840003 w 12192001"/>
              <a:gd name="connsiteY989" fmla="*/ 341341 h 3922851"/>
              <a:gd name="connsiteX990" fmla="*/ 9846680 w 12192001"/>
              <a:gd name="connsiteY990" fmla="*/ 351531 h 3922851"/>
              <a:gd name="connsiteX991" fmla="*/ 9853365 w 12192001"/>
              <a:gd name="connsiteY991" fmla="*/ 341342 h 3922851"/>
              <a:gd name="connsiteX992" fmla="*/ 9846680 w 12192001"/>
              <a:gd name="connsiteY992" fmla="*/ 331152 h 3922851"/>
              <a:gd name="connsiteX993" fmla="*/ 9786556 w 12192001"/>
              <a:gd name="connsiteY993" fmla="*/ 331152 h 3922851"/>
              <a:gd name="connsiteX994" fmla="*/ 9773194 w 12192001"/>
              <a:gd name="connsiteY994" fmla="*/ 341341 h 3922851"/>
              <a:gd name="connsiteX995" fmla="*/ 9773194 w 12192001"/>
              <a:gd name="connsiteY995" fmla="*/ 351532 h 3922851"/>
              <a:gd name="connsiteX996" fmla="*/ 9786556 w 12192001"/>
              <a:gd name="connsiteY996" fmla="*/ 341341 h 3922851"/>
              <a:gd name="connsiteX997" fmla="*/ 9786556 w 12192001"/>
              <a:gd name="connsiteY997" fmla="*/ 331152 h 3922851"/>
              <a:gd name="connsiteX998" fmla="*/ 9920174 w 12192001"/>
              <a:gd name="connsiteY998" fmla="*/ 310775 h 3922851"/>
              <a:gd name="connsiteX999" fmla="*/ 9926851 w 12192001"/>
              <a:gd name="connsiteY999" fmla="*/ 326055 h 3922851"/>
              <a:gd name="connsiteX1000" fmla="*/ 9933535 w 12192001"/>
              <a:gd name="connsiteY1000" fmla="*/ 320963 h 3922851"/>
              <a:gd name="connsiteX1001" fmla="*/ 9920174 w 12192001"/>
              <a:gd name="connsiteY1001" fmla="*/ 310775 h 3922851"/>
              <a:gd name="connsiteX1002" fmla="*/ 8216546 w 12192001"/>
              <a:gd name="connsiteY1002" fmla="*/ 208882 h 3922851"/>
              <a:gd name="connsiteX1003" fmla="*/ 8203184 w 12192001"/>
              <a:gd name="connsiteY1003" fmla="*/ 219072 h 3922851"/>
              <a:gd name="connsiteX1004" fmla="*/ 8209868 w 12192001"/>
              <a:gd name="connsiteY1004" fmla="*/ 224164 h 3922851"/>
              <a:gd name="connsiteX1005" fmla="*/ 8223230 w 12192001"/>
              <a:gd name="connsiteY1005" fmla="*/ 213974 h 3922851"/>
              <a:gd name="connsiteX1006" fmla="*/ 8216546 w 12192001"/>
              <a:gd name="connsiteY1006" fmla="*/ 208882 h 3922851"/>
              <a:gd name="connsiteX1007" fmla="*/ 7040711 w 12192001"/>
              <a:gd name="connsiteY1007" fmla="*/ 188504 h 3922851"/>
              <a:gd name="connsiteX1008" fmla="*/ 7060757 w 12192001"/>
              <a:gd name="connsiteY1008" fmla="*/ 198692 h 3922851"/>
              <a:gd name="connsiteX1009" fmla="*/ 7040711 w 12192001"/>
              <a:gd name="connsiteY1009" fmla="*/ 188504 h 3922851"/>
              <a:gd name="connsiteX1010" fmla="*/ 7259823 w 12192001"/>
              <a:gd name="connsiteY1010" fmla="*/ 171387 h 3922851"/>
              <a:gd name="connsiteX1011" fmla="*/ 7294585 w 12192001"/>
              <a:gd name="connsiteY1011" fmla="*/ 193596 h 3922851"/>
              <a:gd name="connsiteX1012" fmla="*/ 7321308 w 12192001"/>
              <a:gd name="connsiteY1012" fmla="*/ 203785 h 3922851"/>
              <a:gd name="connsiteX1013" fmla="*/ 7281223 w 12192001"/>
              <a:gd name="connsiteY1013" fmla="*/ 178314 h 3922851"/>
              <a:gd name="connsiteX1014" fmla="*/ 7259823 w 12192001"/>
              <a:gd name="connsiteY1014" fmla="*/ 171387 h 3922851"/>
              <a:gd name="connsiteX1015" fmla="*/ 16705 w 12192001"/>
              <a:gd name="connsiteY1015" fmla="*/ 120361 h 3922851"/>
              <a:gd name="connsiteX1016" fmla="*/ 45833 w 12192001"/>
              <a:gd name="connsiteY1016" fmla="*/ 137557 h 3922851"/>
              <a:gd name="connsiteX1017" fmla="*/ 19109 w 12192001"/>
              <a:gd name="connsiteY1017" fmla="*/ 142649 h 3922851"/>
              <a:gd name="connsiteX1018" fmla="*/ 0 w 12192001"/>
              <a:gd name="connsiteY1018" fmla="*/ 139737 h 3922851"/>
              <a:gd name="connsiteX1019" fmla="*/ 0 w 12192001"/>
              <a:gd name="connsiteY1019" fmla="*/ 129443 h 3922851"/>
              <a:gd name="connsiteX1020" fmla="*/ 3239 w 12192001"/>
              <a:gd name="connsiteY1020" fmla="*/ 130550 h 3922851"/>
              <a:gd name="connsiteX1021" fmla="*/ 12426 w 12192001"/>
              <a:gd name="connsiteY1021" fmla="*/ 127368 h 3922851"/>
              <a:gd name="connsiteX1022" fmla="*/ 16705 w 12192001"/>
              <a:gd name="connsiteY1022" fmla="*/ 120361 h 3922851"/>
              <a:gd name="connsiteX1023" fmla="*/ 895973 w 12192001"/>
              <a:gd name="connsiteY1023" fmla="*/ 103804 h 3922851"/>
              <a:gd name="connsiteX1024" fmla="*/ 900985 w 12192001"/>
              <a:gd name="connsiteY1024" fmla="*/ 107354 h 3922851"/>
              <a:gd name="connsiteX1025" fmla="*/ 900985 w 12192001"/>
              <a:gd name="connsiteY1025" fmla="*/ 122271 h 3922851"/>
              <a:gd name="connsiteX1026" fmla="*/ 901632 w 12192001"/>
              <a:gd name="connsiteY1026" fmla="*/ 123806 h 3922851"/>
              <a:gd name="connsiteX1027" fmla="*/ 887625 w 12192001"/>
              <a:gd name="connsiteY1027" fmla="*/ 127369 h 3922851"/>
              <a:gd name="connsiteX1028" fmla="*/ 860900 w 12192001"/>
              <a:gd name="connsiteY1028" fmla="*/ 119089 h 3922851"/>
              <a:gd name="connsiteX1029" fmla="*/ 864066 w 12192001"/>
              <a:gd name="connsiteY1029" fmla="*/ 116222 h 3922851"/>
              <a:gd name="connsiteX1030" fmla="*/ 867578 w 12192001"/>
              <a:gd name="connsiteY1030" fmla="*/ 117180 h 3922851"/>
              <a:gd name="connsiteX1031" fmla="*/ 887625 w 12192001"/>
              <a:gd name="connsiteY1031" fmla="*/ 112081 h 3922851"/>
              <a:gd name="connsiteX1032" fmla="*/ 885610 w 12192001"/>
              <a:gd name="connsiteY1032" fmla="*/ 105324 h 3922851"/>
              <a:gd name="connsiteX1033" fmla="*/ 3864789 w 12192001"/>
              <a:gd name="connsiteY1033" fmla="*/ 67505 h 3922851"/>
              <a:gd name="connsiteX1034" fmla="*/ 3867296 w 12192001"/>
              <a:gd name="connsiteY1034" fmla="*/ 71324 h 3922851"/>
              <a:gd name="connsiteX1035" fmla="*/ 3847251 w 12192001"/>
              <a:gd name="connsiteY1035" fmla="*/ 86612 h 3922851"/>
              <a:gd name="connsiteX1036" fmla="*/ 3864789 w 12192001"/>
              <a:gd name="connsiteY1036" fmla="*/ 67505 h 3922851"/>
              <a:gd name="connsiteX1037" fmla="*/ 4789257 w 12192001"/>
              <a:gd name="connsiteY1037" fmla="*/ 61136 h 3922851"/>
              <a:gd name="connsiteX1038" fmla="*/ 4782573 w 12192001"/>
              <a:gd name="connsiteY1038" fmla="*/ 71324 h 3922851"/>
              <a:gd name="connsiteX1039" fmla="*/ 4789257 w 12192001"/>
              <a:gd name="connsiteY1039" fmla="*/ 81515 h 3922851"/>
              <a:gd name="connsiteX1040" fmla="*/ 4795936 w 12192001"/>
              <a:gd name="connsiteY1040" fmla="*/ 71325 h 3922851"/>
              <a:gd name="connsiteX1041" fmla="*/ 4789257 w 12192001"/>
              <a:gd name="connsiteY1041" fmla="*/ 61136 h 3922851"/>
              <a:gd name="connsiteX1042" fmla="*/ 2762443 w 12192001"/>
              <a:gd name="connsiteY1042" fmla="*/ 59863 h 3922851"/>
              <a:gd name="connsiteX1043" fmla="*/ 2778309 w 12192001"/>
              <a:gd name="connsiteY1043" fmla="*/ 61136 h 3922851"/>
              <a:gd name="connsiteX1044" fmla="*/ 2791671 w 12192001"/>
              <a:gd name="connsiteY1044" fmla="*/ 71324 h 3922851"/>
              <a:gd name="connsiteX1045" fmla="*/ 2764947 w 12192001"/>
              <a:gd name="connsiteY1045" fmla="*/ 76422 h 3922851"/>
              <a:gd name="connsiteX1046" fmla="*/ 2751585 w 12192001"/>
              <a:gd name="connsiteY1046" fmla="*/ 66233 h 3922851"/>
              <a:gd name="connsiteX1047" fmla="*/ 2762443 w 12192001"/>
              <a:gd name="connsiteY1047" fmla="*/ 59863 h 3922851"/>
              <a:gd name="connsiteX1048" fmla="*/ 4508660 w 12192001"/>
              <a:gd name="connsiteY1048" fmla="*/ 0 h 3922851"/>
              <a:gd name="connsiteX1049" fmla="*/ 4522022 w 12192001"/>
              <a:gd name="connsiteY1049" fmla="*/ 10190 h 3922851"/>
              <a:gd name="connsiteX1050" fmla="*/ 4535384 w 12192001"/>
              <a:gd name="connsiteY1050" fmla="*/ 20378 h 3922851"/>
              <a:gd name="connsiteX1051" fmla="*/ 4555424 w 12192001"/>
              <a:gd name="connsiteY1051" fmla="*/ 35666 h 3922851"/>
              <a:gd name="connsiteX1052" fmla="*/ 4535384 w 12192001"/>
              <a:gd name="connsiteY1052" fmla="*/ 45854 h 3922851"/>
              <a:gd name="connsiteX1053" fmla="*/ 4528699 w 12192001"/>
              <a:gd name="connsiteY1053" fmla="*/ 56044 h 3922851"/>
              <a:gd name="connsiteX1054" fmla="*/ 4555424 w 12192001"/>
              <a:gd name="connsiteY1054" fmla="*/ 61135 h 3922851"/>
              <a:gd name="connsiteX1055" fmla="*/ 4568786 w 12192001"/>
              <a:gd name="connsiteY1055" fmla="*/ 50947 h 3922851"/>
              <a:gd name="connsiteX1056" fmla="*/ 4575469 w 12192001"/>
              <a:gd name="connsiteY1056" fmla="*/ 71324 h 3922851"/>
              <a:gd name="connsiteX1057" fmla="*/ 4582146 w 12192001"/>
              <a:gd name="connsiteY1057" fmla="*/ 81514 h 3922851"/>
              <a:gd name="connsiteX1058" fmla="*/ 4595509 w 12192001"/>
              <a:gd name="connsiteY1058" fmla="*/ 81514 h 3922851"/>
              <a:gd name="connsiteX1059" fmla="*/ 4608871 w 12192001"/>
              <a:gd name="connsiteY1059" fmla="*/ 91704 h 3922851"/>
              <a:gd name="connsiteX1060" fmla="*/ 4615555 w 12192001"/>
              <a:gd name="connsiteY1060" fmla="*/ 76422 h 3922851"/>
              <a:gd name="connsiteX1061" fmla="*/ 4622233 w 12192001"/>
              <a:gd name="connsiteY1061" fmla="*/ 66233 h 3922851"/>
              <a:gd name="connsiteX1062" fmla="*/ 4642279 w 12192001"/>
              <a:gd name="connsiteY1062" fmla="*/ 50946 h 3922851"/>
              <a:gd name="connsiteX1063" fmla="*/ 4682363 w 12192001"/>
              <a:gd name="connsiteY1063" fmla="*/ 45854 h 3922851"/>
              <a:gd name="connsiteX1064" fmla="*/ 4715764 w 12192001"/>
              <a:gd name="connsiteY1064" fmla="*/ 40758 h 3922851"/>
              <a:gd name="connsiteX1065" fmla="*/ 4729127 w 12192001"/>
              <a:gd name="connsiteY1065" fmla="*/ 20378 h 3922851"/>
              <a:gd name="connsiteX1066" fmla="*/ 4782573 w 12192001"/>
              <a:gd name="connsiteY1066" fmla="*/ 30569 h 3922851"/>
              <a:gd name="connsiteX1067" fmla="*/ 4809296 w 12192001"/>
              <a:gd name="connsiteY1067" fmla="*/ 25477 h 3922851"/>
              <a:gd name="connsiteX1068" fmla="*/ 4822658 w 12192001"/>
              <a:gd name="connsiteY1068" fmla="*/ 5097 h 3922851"/>
              <a:gd name="connsiteX1069" fmla="*/ 4902830 w 12192001"/>
              <a:gd name="connsiteY1069" fmla="*/ 15288 h 3922851"/>
              <a:gd name="connsiteX1070" fmla="*/ 4896152 w 12192001"/>
              <a:gd name="connsiteY1070" fmla="*/ 25476 h 3922851"/>
              <a:gd name="connsiteX1071" fmla="*/ 4882791 w 12192001"/>
              <a:gd name="connsiteY1071" fmla="*/ 35666 h 3922851"/>
              <a:gd name="connsiteX1072" fmla="*/ 4902830 w 12192001"/>
              <a:gd name="connsiteY1072" fmla="*/ 45854 h 3922851"/>
              <a:gd name="connsiteX1073" fmla="*/ 4916190 w 12192001"/>
              <a:gd name="connsiteY1073" fmla="*/ 61135 h 3922851"/>
              <a:gd name="connsiteX1074" fmla="*/ 4922875 w 12192001"/>
              <a:gd name="connsiteY1074" fmla="*/ 66233 h 3922851"/>
              <a:gd name="connsiteX1075" fmla="*/ 4949599 w 12192001"/>
              <a:gd name="connsiteY1075" fmla="*/ 66233 h 3922851"/>
              <a:gd name="connsiteX1076" fmla="*/ 4942915 w 12192001"/>
              <a:gd name="connsiteY1076" fmla="*/ 86611 h 3922851"/>
              <a:gd name="connsiteX1077" fmla="*/ 4922876 w 12192001"/>
              <a:gd name="connsiteY1077" fmla="*/ 96801 h 3922851"/>
              <a:gd name="connsiteX1078" fmla="*/ 4949599 w 12192001"/>
              <a:gd name="connsiteY1078" fmla="*/ 96801 h 3922851"/>
              <a:gd name="connsiteX1079" fmla="*/ 4989684 w 12192001"/>
              <a:gd name="connsiteY1079" fmla="*/ 96800 h 3922851"/>
              <a:gd name="connsiteX1080" fmla="*/ 5029770 w 12192001"/>
              <a:gd name="connsiteY1080" fmla="*/ 101892 h 3922851"/>
              <a:gd name="connsiteX1081" fmla="*/ 5069856 w 12192001"/>
              <a:gd name="connsiteY1081" fmla="*/ 101892 h 3922851"/>
              <a:gd name="connsiteX1082" fmla="*/ 5083216 w 12192001"/>
              <a:gd name="connsiteY1082" fmla="*/ 86611 h 3922851"/>
              <a:gd name="connsiteX1083" fmla="*/ 5116618 w 12192001"/>
              <a:gd name="connsiteY1083" fmla="*/ 66233 h 3922851"/>
              <a:gd name="connsiteX1084" fmla="*/ 5150025 w 12192001"/>
              <a:gd name="connsiteY1084" fmla="*/ 76422 h 3922851"/>
              <a:gd name="connsiteX1085" fmla="*/ 5156703 w 12192001"/>
              <a:gd name="connsiteY1085" fmla="*/ 86611 h 3922851"/>
              <a:gd name="connsiteX1086" fmla="*/ 5156703 w 12192001"/>
              <a:gd name="connsiteY1086" fmla="*/ 96800 h 3922851"/>
              <a:gd name="connsiteX1087" fmla="*/ 5156703 w 12192001"/>
              <a:gd name="connsiteY1087" fmla="*/ 112081 h 3922851"/>
              <a:gd name="connsiteX1088" fmla="*/ 5190111 w 12192001"/>
              <a:gd name="connsiteY1088" fmla="*/ 81514 h 3922851"/>
              <a:gd name="connsiteX1089" fmla="*/ 5196788 w 12192001"/>
              <a:gd name="connsiteY1089" fmla="*/ 71325 h 3922851"/>
              <a:gd name="connsiteX1090" fmla="*/ 5223512 w 12192001"/>
              <a:gd name="connsiteY1090" fmla="*/ 71324 h 3922851"/>
              <a:gd name="connsiteX1091" fmla="*/ 5230195 w 12192001"/>
              <a:gd name="connsiteY1091" fmla="*/ 96801 h 3922851"/>
              <a:gd name="connsiteX1092" fmla="*/ 5223512 w 12192001"/>
              <a:gd name="connsiteY1092" fmla="*/ 127368 h 3922851"/>
              <a:gd name="connsiteX1093" fmla="*/ 5297005 w 12192001"/>
              <a:gd name="connsiteY1093" fmla="*/ 117180 h 3922851"/>
              <a:gd name="connsiteX1094" fmla="*/ 5383854 w 12192001"/>
              <a:gd name="connsiteY1094" fmla="*/ 112081 h 3922851"/>
              <a:gd name="connsiteX1095" fmla="*/ 5443984 w 12192001"/>
              <a:gd name="connsiteY1095" fmla="*/ 76423 h 3922851"/>
              <a:gd name="connsiteX1096" fmla="*/ 5423938 w 12192001"/>
              <a:gd name="connsiteY1096" fmla="*/ 71324 h 3922851"/>
              <a:gd name="connsiteX1097" fmla="*/ 5410576 w 12192001"/>
              <a:gd name="connsiteY1097" fmla="*/ 35666 h 3922851"/>
              <a:gd name="connsiteX1098" fmla="*/ 5464025 w 12192001"/>
              <a:gd name="connsiteY1098" fmla="*/ 56043 h 3922851"/>
              <a:gd name="connsiteX1099" fmla="*/ 5490748 w 12192001"/>
              <a:gd name="connsiteY1099" fmla="*/ 76422 h 3922851"/>
              <a:gd name="connsiteX1100" fmla="*/ 5490747 w 12192001"/>
              <a:gd name="connsiteY1100" fmla="*/ 56043 h 3922851"/>
              <a:gd name="connsiteX1101" fmla="*/ 5517471 w 12192001"/>
              <a:gd name="connsiteY1101" fmla="*/ 40757 h 3922851"/>
              <a:gd name="connsiteX1102" fmla="*/ 5544194 w 12192001"/>
              <a:gd name="connsiteY1102" fmla="*/ 50947 h 3922851"/>
              <a:gd name="connsiteX1103" fmla="*/ 5530832 w 12192001"/>
              <a:gd name="connsiteY1103" fmla="*/ 56043 h 3922851"/>
              <a:gd name="connsiteX1104" fmla="*/ 5517471 w 12192001"/>
              <a:gd name="connsiteY1104" fmla="*/ 71325 h 3922851"/>
              <a:gd name="connsiteX1105" fmla="*/ 5504109 w 12192001"/>
              <a:gd name="connsiteY1105" fmla="*/ 86611 h 3922851"/>
              <a:gd name="connsiteX1106" fmla="*/ 5517470 w 12192001"/>
              <a:gd name="connsiteY1106" fmla="*/ 101893 h 3922851"/>
              <a:gd name="connsiteX1107" fmla="*/ 5584279 w 12192001"/>
              <a:gd name="connsiteY1107" fmla="*/ 106990 h 3922851"/>
              <a:gd name="connsiteX1108" fmla="*/ 5631050 w 12192001"/>
              <a:gd name="connsiteY1108" fmla="*/ 76422 h 3922851"/>
              <a:gd name="connsiteX1109" fmla="*/ 5657772 w 12192001"/>
              <a:gd name="connsiteY1109" fmla="*/ 61135 h 3922851"/>
              <a:gd name="connsiteX1110" fmla="*/ 5671135 w 12192001"/>
              <a:gd name="connsiteY1110" fmla="*/ 76423 h 3922851"/>
              <a:gd name="connsiteX1111" fmla="*/ 5697857 w 12192001"/>
              <a:gd name="connsiteY1111" fmla="*/ 76423 h 3922851"/>
              <a:gd name="connsiteX1112" fmla="*/ 5711220 w 12192001"/>
              <a:gd name="connsiteY1112" fmla="*/ 76422 h 3922851"/>
              <a:gd name="connsiteX1113" fmla="*/ 5724581 w 12192001"/>
              <a:gd name="connsiteY1113" fmla="*/ 91703 h 3922851"/>
              <a:gd name="connsiteX1114" fmla="*/ 5737943 w 12192001"/>
              <a:gd name="connsiteY1114" fmla="*/ 81515 h 3922851"/>
              <a:gd name="connsiteX1115" fmla="*/ 5784707 w 12192001"/>
              <a:gd name="connsiteY1115" fmla="*/ 45854 h 3922851"/>
              <a:gd name="connsiteX1116" fmla="*/ 5791391 w 12192001"/>
              <a:gd name="connsiteY1116" fmla="*/ 56044 h 3922851"/>
              <a:gd name="connsiteX1117" fmla="*/ 5771344 w 12192001"/>
              <a:gd name="connsiteY1117" fmla="*/ 66233 h 3922851"/>
              <a:gd name="connsiteX1118" fmla="*/ 5751306 w 12192001"/>
              <a:gd name="connsiteY1118" fmla="*/ 81514 h 3922851"/>
              <a:gd name="connsiteX1119" fmla="*/ 5811430 w 12192001"/>
              <a:gd name="connsiteY1119" fmla="*/ 96800 h 3922851"/>
              <a:gd name="connsiteX1120" fmla="*/ 5804752 w 12192001"/>
              <a:gd name="connsiteY1120" fmla="*/ 96801 h 3922851"/>
              <a:gd name="connsiteX1121" fmla="*/ 5798067 w 12192001"/>
              <a:gd name="connsiteY1121" fmla="*/ 91704 h 3922851"/>
              <a:gd name="connsiteX1122" fmla="*/ 5824791 w 12192001"/>
              <a:gd name="connsiteY1122" fmla="*/ 91703 h 3922851"/>
              <a:gd name="connsiteX1123" fmla="*/ 5838153 w 12192001"/>
              <a:gd name="connsiteY1123" fmla="*/ 86611 h 3922851"/>
              <a:gd name="connsiteX1124" fmla="*/ 5844838 w 12192001"/>
              <a:gd name="connsiteY1124" fmla="*/ 76422 h 3922851"/>
              <a:gd name="connsiteX1125" fmla="*/ 5844837 w 12192001"/>
              <a:gd name="connsiteY1125" fmla="*/ 106989 h 3922851"/>
              <a:gd name="connsiteX1126" fmla="*/ 5898284 w 12192001"/>
              <a:gd name="connsiteY1126" fmla="*/ 122272 h 3922851"/>
              <a:gd name="connsiteX1127" fmla="*/ 5951731 w 12192001"/>
              <a:gd name="connsiteY1127" fmla="*/ 101892 h 3922851"/>
              <a:gd name="connsiteX1128" fmla="*/ 5965093 w 12192001"/>
              <a:gd name="connsiteY1128" fmla="*/ 86611 h 3922851"/>
              <a:gd name="connsiteX1129" fmla="*/ 5985133 w 12192001"/>
              <a:gd name="connsiteY1129" fmla="*/ 106989 h 3922851"/>
              <a:gd name="connsiteX1130" fmla="*/ 6025217 w 12192001"/>
              <a:gd name="connsiteY1130" fmla="*/ 137558 h 3922851"/>
              <a:gd name="connsiteX1131" fmla="*/ 6011855 w 12192001"/>
              <a:gd name="connsiteY1131" fmla="*/ 122271 h 3922851"/>
              <a:gd name="connsiteX1132" fmla="*/ 6005179 w 12192001"/>
              <a:gd name="connsiteY1132" fmla="*/ 96800 h 3922851"/>
              <a:gd name="connsiteX1133" fmla="*/ 6051942 w 12192001"/>
              <a:gd name="connsiteY1133" fmla="*/ 81515 h 3922851"/>
              <a:gd name="connsiteX1134" fmla="*/ 6085350 w 12192001"/>
              <a:gd name="connsiteY1134" fmla="*/ 96801 h 3922851"/>
              <a:gd name="connsiteX1135" fmla="*/ 6092026 w 12192001"/>
              <a:gd name="connsiteY1135" fmla="*/ 127369 h 3922851"/>
              <a:gd name="connsiteX1136" fmla="*/ 6132112 w 12192001"/>
              <a:gd name="connsiteY1136" fmla="*/ 132460 h 3922851"/>
              <a:gd name="connsiteX1137" fmla="*/ 6158835 w 12192001"/>
              <a:gd name="connsiteY1137" fmla="*/ 132460 h 3922851"/>
              <a:gd name="connsiteX1138" fmla="*/ 6218966 w 12192001"/>
              <a:gd name="connsiteY1138" fmla="*/ 152838 h 3922851"/>
              <a:gd name="connsiteX1139" fmla="*/ 6272414 w 12192001"/>
              <a:gd name="connsiteY1139" fmla="*/ 142649 h 3922851"/>
              <a:gd name="connsiteX1140" fmla="*/ 6259051 w 12192001"/>
              <a:gd name="connsiteY1140" fmla="*/ 122271 h 3922851"/>
              <a:gd name="connsiteX1141" fmla="*/ 6259051 w 12192001"/>
              <a:gd name="connsiteY1141" fmla="*/ 96800 h 3922851"/>
              <a:gd name="connsiteX1142" fmla="*/ 6305814 w 12192001"/>
              <a:gd name="connsiteY1142" fmla="*/ 106990 h 3922851"/>
              <a:gd name="connsiteX1143" fmla="*/ 6319177 w 12192001"/>
              <a:gd name="connsiteY1143" fmla="*/ 122271 h 3922851"/>
              <a:gd name="connsiteX1144" fmla="*/ 6339223 w 12192001"/>
              <a:gd name="connsiteY1144" fmla="*/ 137558 h 3922851"/>
              <a:gd name="connsiteX1145" fmla="*/ 6392669 w 12192001"/>
              <a:gd name="connsiteY1145" fmla="*/ 147746 h 3922851"/>
              <a:gd name="connsiteX1146" fmla="*/ 6526288 w 12192001"/>
              <a:gd name="connsiteY1146" fmla="*/ 147746 h 3922851"/>
              <a:gd name="connsiteX1147" fmla="*/ 6532964 w 12192001"/>
              <a:gd name="connsiteY1147" fmla="*/ 147747 h 3922851"/>
              <a:gd name="connsiteX1148" fmla="*/ 6566373 w 12192001"/>
              <a:gd name="connsiteY1148" fmla="*/ 147747 h 3922851"/>
              <a:gd name="connsiteX1149" fmla="*/ 6593095 w 12192001"/>
              <a:gd name="connsiteY1149" fmla="*/ 147747 h 3922851"/>
              <a:gd name="connsiteX1150" fmla="*/ 6679943 w 12192001"/>
              <a:gd name="connsiteY1150" fmla="*/ 91704 h 3922851"/>
              <a:gd name="connsiteX1151" fmla="*/ 6693305 w 12192001"/>
              <a:gd name="connsiteY1151" fmla="*/ 112081 h 3922851"/>
              <a:gd name="connsiteX1152" fmla="*/ 6720029 w 12192001"/>
              <a:gd name="connsiteY1152" fmla="*/ 132460 h 3922851"/>
              <a:gd name="connsiteX1153" fmla="*/ 6846969 w 12192001"/>
              <a:gd name="connsiteY1153" fmla="*/ 142650 h 3922851"/>
              <a:gd name="connsiteX1154" fmla="*/ 6940502 w 12192001"/>
              <a:gd name="connsiteY1154" fmla="*/ 147747 h 3922851"/>
              <a:gd name="connsiteX1155" fmla="*/ 6953863 w 12192001"/>
              <a:gd name="connsiteY1155" fmla="*/ 127368 h 3922851"/>
              <a:gd name="connsiteX1156" fmla="*/ 6973902 w 12192001"/>
              <a:gd name="connsiteY1156" fmla="*/ 101892 h 3922851"/>
              <a:gd name="connsiteX1157" fmla="*/ 6987265 w 12192001"/>
              <a:gd name="connsiteY1157" fmla="*/ 91703 h 3922851"/>
              <a:gd name="connsiteX1158" fmla="*/ 7034034 w 12192001"/>
              <a:gd name="connsiteY1158" fmla="*/ 91703 h 3922851"/>
              <a:gd name="connsiteX1159" fmla="*/ 7067434 w 12192001"/>
              <a:gd name="connsiteY1159" fmla="*/ 101892 h 3922851"/>
              <a:gd name="connsiteX1160" fmla="*/ 7047395 w 12192001"/>
              <a:gd name="connsiteY1160" fmla="*/ 106989 h 3922851"/>
              <a:gd name="connsiteX1161" fmla="*/ 7034034 w 12192001"/>
              <a:gd name="connsiteY1161" fmla="*/ 106989 h 3922851"/>
              <a:gd name="connsiteX1162" fmla="*/ 7160967 w 12192001"/>
              <a:gd name="connsiteY1162" fmla="*/ 147747 h 3922851"/>
              <a:gd name="connsiteX1163" fmla="*/ 7247822 w 12192001"/>
              <a:gd name="connsiteY1163" fmla="*/ 147746 h 3922851"/>
              <a:gd name="connsiteX1164" fmla="*/ 7261184 w 12192001"/>
              <a:gd name="connsiteY1164" fmla="*/ 137557 h 3922851"/>
              <a:gd name="connsiteX1165" fmla="*/ 7261184 w 12192001"/>
              <a:gd name="connsiteY1165" fmla="*/ 147747 h 3922851"/>
              <a:gd name="connsiteX1166" fmla="*/ 7274545 w 12192001"/>
              <a:gd name="connsiteY1166" fmla="*/ 152838 h 3922851"/>
              <a:gd name="connsiteX1167" fmla="*/ 7348031 w 12192001"/>
              <a:gd name="connsiteY1167" fmla="*/ 152838 h 3922851"/>
              <a:gd name="connsiteX1168" fmla="*/ 7474972 w 12192001"/>
              <a:gd name="connsiteY1168" fmla="*/ 173218 h 3922851"/>
              <a:gd name="connsiteX1169" fmla="*/ 7508373 w 12192001"/>
              <a:gd name="connsiteY1169" fmla="*/ 163028 h 3922851"/>
              <a:gd name="connsiteX1170" fmla="*/ 7555142 w 12192001"/>
              <a:gd name="connsiteY1170" fmla="*/ 173217 h 3922851"/>
              <a:gd name="connsiteX1171" fmla="*/ 7588544 w 12192001"/>
              <a:gd name="connsiteY1171" fmla="*/ 178314 h 3922851"/>
              <a:gd name="connsiteX1172" fmla="*/ 7601905 w 12192001"/>
              <a:gd name="connsiteY1172" fmla="*/ 173218 h 3922851"/>
              <a:gd name="connsiteX1173" fmla="*/ 7641990 w 12192001"/>
              <a:gd name="connsiteY1173" fmla="*/ 157936 h 3922851"/>
              <a:gd name="connsiteX1174" fmla="*/ 7668714 w 12192001"/>
              <a:gd name="connsiteY1174" fmla="*/ 147746 h 3922851"/>
              <a:gd name="connsiteX1175" fmla="*/ 7755569 w 12192001"/>
              <a:gd name="connsiteY1175" fmla="*/ 157937 h 3922851"/>
              <a:gd name="connsiteX1176" fmla="*/ 7768930 w 12192001"/>
              <a:gd name="connsiteY1176" fmla="*/ 142649 h 3922851"/>
              <a:gd name="connsiteX1177" fmla="*/ 7775609 w 12192001"/>
              <a:gd name="connsiteY1177" fmla="*/ 152838 h 3922851"/>
              <a:gd name="connsiteX1178" fmla="*/ 7815693 w 12192001"/>
              <a:gd name="connsiteY1178" fmla="*/ 163028 h 3922851"/>
              <a:gd name="connsiteX1179" fmla="*/ 7862463 w 12192001"/>
              <a:gd name="connsiteY1179" fmla="*/ 178315 h 3922851"/>
              <a:gd name="connsiteX1180" fmla="*/ 7882502 w 12192001"/>
              <a:gd name="connsiteY1180" fmla="*/ 178314 h 3922851"/>
              <a:gd name="connsiteX1181" fmla="*/ 7909226 w 12192001"/>
              <a:gd name="connsiteY1181" fmla="*/ 173217 h 3922851"/>
              <a:gd name="connsiteX1182" fmla="*/ 7935949 w 12192001"/>
              <a:gd name="connsiteY1182" fmla="*/ 157936 h 3922851"/>
              <a:gd name="connsiteX1183" fmla="*/ 8022804 w 12192001"/>
              <a:gd name="connsiteY1183" fmla="*/ 173217 h 3922851"/>
              <a:gd name="connsiteX1184" fmla="*/ 8042844 w 12192001"/>
              <a:gd name="connsiteY1184" fmla="*/ 178315 h 3922851"/>
              <a:gd name="connsiteX1185" fmla="*/ 8036166 w 12192001"/>
              <a:gd name="connsiteY1185" fmla="*/ 152839 h 3922851"/>
              <a:gd name="connsiteX1186" fmla="*/ 8049527 w 12192001"/>
              <a:gd name="connsiteY1186" fmla="*/ 152838 h 3922851"/>
              <a:gd name="connsiteX1187" fmla="*/ 8176460 w 12192001"/>
              <a:gd name="connsiteY1187" fmla="*/ 173217 h 3922851"/>
              <a:gd name="connsiteX1188" fmla="*/ 8223230 w 12192001"/>
              <a:gd name="connsiteY1188" fmla="*/ 173217 h 3922851"/>
              <a:gd name="connsiteX1189" fmla="*/ 8236592 w 12192001"/>
              <a:gd name="connsiteY1189" fmla="*/ 168125 h 3922851"/>
              <a:gd name="connsiteX1190" fmla="*/ 8263315 w 12192001"/>
              <a:gd name="connsiteY1190" fmla="*/ 163027 h 3922851"/>
              <a:gd name="connsiteX1191" fmla="*/ 8290039 w 12192001"/>
              <a:gd name="connsiteY1191" fmla="*/ 183406 h 3922851"/>
              <a:gd name="connsiteX1192" fmla="*/ 8330124 w 12192001"/>
              <a:gd name="connsiteY1192" fmla="*/ 193595 h 3922851"/>
              <a:gd name="connsiteX1193" fmla="*/ 8383571 w 12192001"/>
              <a:gd name="connsiteY1193" fmla="*/ 193596 h 3922851"/>
              <a:gd name="connsiteX1194" fmla="*/ 8390249 w 12192001"/>
              <a:gd name="connsiteY1194" fmla="*/ 173217 h 3922851"/>
              <a:gd name="connsiteX1195" fmla="*/ 8383571 w 12192001"/>
              <a:gd name="connsiteY1195" fmla="*/ 157937 h 3922851"/>
              <a:gd name="connsiteX1196" fmla="*/ 8410295 w 12192001"/>
              <a:gd name="connsiteY1196" fmla="*/ 168125 h 3922851"/>
              <a:gd name="connsiteX1197" fmla="*/ 8510504 w 12192001"/>
              <a:gd name="connsiteY1197" fmla="*/ 193596 h 3922851"/>
              <a:gd name="connsiteX1198" fmla="*/ 8610721 w 12192001"/>
              <a:gd name="connsiteY1198" fmla="*/ 219072 h 3922851"/>
              <a:gd name="connsiteX1199" fmla="*/ 8644122 w 12192001"/>
              <a:gd name="connsiteY1199" fmla="*/ 229261 h 3922851"/>
              <a:gd name="connsiteX1200" fmla="*/ 8637445 w 12192001"/>
              <a:gd name="connsiteY1200" fmla="*/ 224163 h 3922851"/>
              <a:gd name="connsiteX1201" fmla="*/ 8610721 w 12192001"/>
              <a:gd name="connsiteY1201" fmla="*/ 219072 h 3922851"/>
              <a:gd name="connsiteX1202" fmla="*/ 8644122 w 12192001"/>
              <a:gd name="connsiteY1202" fmla="*/ 208883 h 3922851"/>
              <a:gd name="connsiteX1203" fmla="*/ 8717615 w 12192001"/>
              <a:gd name="connsiteY1203" fmla="*/ 198692 h 3922851"/>
              <a:gd name="connsiteX1204" fmla="*/ 8771062 w 12192001"/>
              <a:gd name="connsiteY1204" fmla="*/ 193596 h 3922851"/>
              <a:gd name="connsiteX1205" fmla="*/ 8804463 w 12192001"/>
              <a:gd name="connsiteY1205" fmla="*/ 203785 h 3922851"/>
              <a:gd name="connsiteX1206" fmla="*/ 8837871 w 12192001"/>
              <a:gd name="connsiteY1206" fmla="*/ 208883 h 3922851"/>
              <a:gd name="connsiteX1207" fmla="*/ 8877956 w 12192001"/>
              <a:gd name="connsiteY1207" fmla="*/ 208882 h 3922851"/>
              <a:gd name="connsiteX1208" fmla="*/ 8911357 w 12192001"/>
              <a:gd name="connsiteY1208" fmla="*/ 208882 h 3922851"/>
              <a:gd name="connsiteX1209" fmla="*/ 8944765 w 12192001"/>
              <a:gd name="connsiteY1209" fmla="*/ 208882 h 3922851"/>
              <a:gd name="connsiteX1210" fmla="*/ 9145192 w 12192001"/>
              <a:gd name="connsiteY1210" fmla="*/ 219071 h 3922851"/>
              <a:gd name="connsiteX1211" fmla="*/ 9178592 w 12192001"/>
              <a:gd name="connsiteY1211" fmla="*/ 219072 h 3922851"/>
              <a:gd name="connsiteX1212" fmla="*/ 9265447 w 12192001"/>
              <a:gd name="connsiteY1212" fmla="*/ 219071 h 3922851"/>
              <a:gd name="connsiteX1213" fmla="*/ 9278809 w 12192001"/>
              <a:gd name="connsiteY1213" fmla="*/ 224163 h 3922851"/>
              <a:gd name="connsiteX1214" fmla="*/ 9292171 w 12192001"/>
              <a:gd name="connsiteY1214" fmla="*/ 229260 h 3922851"/>
              <a:gd name="connsiteX1215" fmla="*/ 9338934 w 12192001"/>
              <a:gd name="connsiteY1215" fmla="*/ 229261 h 3922851"/>
              <a:gd name="connsiteX1216" fmla="*/ 9372341 w 12192001"/>
              <a:gd name="connsiteY1216" fmla="*/ 224164 h 3922851"/>
              <a:gd name="connsiteX1217" fmla="*/ 9385703 w 12192001"/>
              <a:gd name="connsiteY1217" fmla="*/ 213974 h 3922851"/>
              <a:gd name="connsiteX1218" fmla="*/ 9385703 w 12192001"/>
              <a:gd name="connsiteY1218" fmla="*/ 229260 h 3922851"/>
              <a:gd name="connsiteX1219" fmla="*/ 9412427 w 12192001"/>
              <a:gd name="connsiteY1219" fmla="*/ 234352 h 3922851"/>
              <a:gd name="connsiteX1220" fmla="*/ 9439150 w 12192001"/>
              <a:gd name="connsiteY1220" fmla="*/ 239449 h 3922851"/>
              <a:gd name="connsiteX1221" fmla="*/ 9459189 w 12192001"/>
              <a:gd name="connsiteY1221" fmla="*/ 249639 h 3922851"/>
              <a:gd name="connsiteX1222" fmla="*/ 9472551 w 12192001"/>
              <a:gd name="connsiteY1222" fmla="*/ 249639 h 3922851"/>
              <a:gd name="connsiteX1223" fmla="*/ 9499275 w 12192001"/>
              <a:gd name="connsiteY1223" fmla="*/ 244542 h 3922851"/>
              <a:gd name="connsiteX1224" fmla="*/ 9546044 w 12192001"/>
              <a:gd name="connsiteY1224" fmla="*/ 234352 h 3922851"/>
              <a:gd name="connsiteX1225" fmla="*/ 9586130 w 12192001"/>
              <a:gd name="connsiteY1225" fmla="*/ 254730 h 3922851"/>
              <a:gd name="connsiteX1226" fmla="*/ 9612853 w 12192001"/>
              <a:gd name="connsiteY1226" fmla="*/ 259828 h 3922851"/>
              <a:gd name="connsiteX1227" fmla="*/ 9626215 w 12192001"/>
              <a:gd name="connsiteY1227" fmla="*/ 249640 h 3922851"/>
              <a:gd name="connsiteX1228" fmla="*/ 9679662 w 12192001"/>
              <a:gd name="connsiteY1228" fmla="*/ 254731 h 3922851"/>
              <a:gd name="connsiteX1229" fmla="*/ 9733109 w 12192001"/>
              <a:gd name="connsiteY1229" fmla="*/ 264920 h 3922851"/>
              <a:gd name="connsiteX1230" fmla="*/ 9746471 w 12192001"/>
              <a:gd name="connsiteY1230" fmla="*/ 264921 h 3922851"/>
              <a:gd name="connsiteX1231" fmla="*/ 9759833 w 12192001"/>
              <a:gd name="connsiteY1231" fmla="*/ 259828 h 3922851"/>
              <a:gd name="connsiteX1232" fmla="*/ 9779872 w 12192001"/>
              <a:gd name="connsiteY1232" fmla="*/ 259828 h 3922851"/>
              <a:gd name="connsiteX1233" fmla="*/ 9873403 w 12192001"/>
              <a:gd name="connsiteY1233" fmla="*/ 275110 h 3922851"/>
              <a:gd name="connsiteX1234" fmla="*/ 9960259 w 12192001"/>
              <a:gd name="connsiteY1234" fmla="*/ 280206 h 3922851"/>
              <a:gd name="connsiteX1235" fmla="*/ 10060469 w 12192001"/>
              <a:gd name="connsiteY1235" fmla="*/ 290395 h 3922851"/>
              <a:gd name="connsiteX1236" fmla="*/ 10093877 w 12192001"/>
              <a:gd name="connsiteY1236" fmla="*/ 295487 h 3922851"/>
              <a:gd name="connsiteX1237" fmla="*/ 10073830 w 12192001"/>
              <a:gd name="connsiteY1237" fmla="*/ 290395 h 3922851"/>
              <a:gd name="connsiteX1238" fmla="*/ 10067153 w 12192001"/>
              <a:gd name="connsiteY1238" fmla="*/ 285299 h 3922851"/>
              <a:gd name="connsiteX1239" fmla="*/ 10140639 w 12192001"/>
              <a:gd name="connsiteY1239" fmla="*/ 300585 h 3922851"/>
              <a:gd name="connsiteX1240" fmla="*/ 10160685 w 12192001"/>
              <a:gd name="connsiteY1240" fmla="*/ 300586 h 3922851"/>
              <a:gd name="connsiteX1241" fmla="*/ 10207448 w 12192001"/>
              <a:gd name="connsiteY1241" fmla="*/ 300585 h 3922851"/>
              <a:gd name="connsiteX1242" fmla="*/ 10267579 w 12192001"/>
              <a:gd name="connsiteY1242" fmla="*/ 300585 h 3922851"/>
              <a:gd name="connsiteX1243" fmla="*/ 10287619 w 12192001"/>
              <a:gd name="connsiteY1243" fmla="*/ 315866 h 3922851"/>
              <a:gd name="connsiteX1244" fmla="*/ 10361112 w 12192001"/>
              <a:gd name="connsiteY1244" fmla="*/ 310775 h 3922851"/>
              <a:gd name="connsiteX1245" fmla="*/ 10481368 w 12192001"/>
              <a:gd name="connsiteY1245" fmla="*/ 320964 h 3922851"/>
              <a:gd name="connsiteX1246" fmla="*/ 10514768 w 12192001"/>
              <a:gd name="connsiteY1246" fmla="*/ 336245 h 3922851"/>
              <a:gd name="connsiteX1247" fmla="*/ 10534815 w 12192001"/>
              <a:gd name="connsiteY1247" fmla="*/ 326055 h 3922851"/>
              <a:gd name="connsiteX1248" fmla="*/ 10588262 w 12192001"/>
              <a:gd name="connsiteY1248" fmla="*/ 320963 h 3922851"/>
              <a:gd name="connsiteX1249" fmla="*/ 10648386 w 12192001"/>
              <a:gd name="connsiteY1249" fmla="*/ 341342 h 3922851"/>
              <a:gd name="connsiteX1250" fmla="*/ 10708518 w 12192001"/>
              <a:gd name="connsiteY1250" fmla="*/ 346435 h 3922851"/>
              <a:gd name="connsiteX1251" fmla="*/ 10761965 w 12192001"/>
              <a:gd name="connsiteY1251" fmla="*/ 341341 h 3922851"/>
              <a:gd name="connsiteX1252" fmla="*/ 11049239 w 12192001"/>
              <a:gd name="connsiteY1252" fmla="*/ 366812 h 3922851"/>
              <a:gd name="connsiteX1253" fmla="*/ 11202903 w 12192001"/>
              <a:gd name="connsiteY1253" fmla="*/ 382098 h 3922851"/>
              <a:gd name="connsiteX1254" fmla="*/ 11356559 w 12192001"/>
              <a:gd name="connsiteY1254" fmla="*/ 397380 h 3922851"/>
              <a:gd name="connsiteX1255" fmla="*/ 11510223 w 12192001"/>
              <a:gd name="connsiteY1255" fmla="*/ 407569 h 3922851"/>
              <a:gd name="connsiteX1256" fmla="*/ 11657203 w 12192001"/>
              <a:gd name="connsiteY1256" fmla="*/ 417758 h 3922851"/>
              <a:gd name="connsiteX1257" fmla="*/ 11683926 w 12192001"/>
              <a:gd name="connsiteY1257" fmla="*/ 427947 h 3922851"/>
              <a:gd name="connsiteX1258" fmla="*/ 11717327 w 12192001"/>
              <a:gd name="connsiteY1258" fmla="*/ 433044 h 3922851"/>
              <a:gd name="connsiteX1259" fmla="*/ 11784136 w 12192001"/>
              <a:gd name="connsiteY1259" fmla="*/ 443234 h 3922851"/>
              <a:gd name="connsiteX1260" fmla="*/ 11797498 w 12192001"/>
              <a:gd name="connsiteY1260" fmla="*/ 438137 h 3922851"/>
              <a:gd name="connsiteX1261" fmla="*/ 11817544 w 12192001"/>
              <a:gd name="connsiteY1261" fmla="*/ 438137 h 3922851"/>
              <a:gd name="connsiteX1262" fmla="*/ 11850945 w 12192001"/>
              <a:gd name="connsiteY1262" fmla="*/ 443234 h 3922851"/>
              <a:gd name="connsiteX1263" fmla="*/ 12038009 w 12192001"/>
              <a:gd name="connsiteY1263" fmla="*/ 453423 h 3922851"/>
              <a:gd name="connsiteX1264" fmla="*/ 12091456 w 12192001"/>
              <a:gd name="connsiteY1264" fmla="*/ 483991 h 3922851"/>
              <a:gd name="connsiteX1265" fmla="*/ 12111502 w 12192001"/>
              <a:gd name="connsiteY1265" fmla="*/ 504369 h 3922851"/>
              <a:gd name="connsiteX1266" fmla="*/ 12118180 w 12192001"/>
              <a:gd name="connsiteY1266" fmla="*/ 494181 h 3922851"/>
              <a:gd name="connsiteX1267" fmla="*/ 12138226 w 12192001"/>
              <a:gd name="connsiteY1267" fmla="*/ 458516 h 3922851"/>
              <a:gd name="connsiteX1268" fmla="*/ 12191673 w 12192001"/>
              <a:gd name="connsiteY1268" fmla="*/ 458515 h 3922851"/>
              <a:gd name="connsiteX1269" fmla="*/ 12192001 w 12192001"/>
              <a:gd name="connsiteY1269" fmla="*/ 458533 h 3922851"/>
              <a:gd name="connsiteX1270" fmla="*/ 12192001 w 12192001"/>
              <a:gd name="connsiteY1270" fmla="*/ 2311299 h 3922851"/>
              <a:gd name="connsiteX1271" fmla="*/ 12164949 w 12192001"/>
              <a:gd name="connsiteY1271" fmla="*/ 2307861 h 3922851"/>
              <a:gd name="connsiteX1272" fmla="*/ 12084778 w 12192001"/>
              <a:gd name="connsiteY1272" fmla="*/ 2282385 h 3922851"/>
              <a:gd name="connsiteX1273" fmla="*/ 12064733 w 12192001"/>
              <a:gd name="connsiteY1273" fmla="*/ 2277293 h 3922851"/>
              <a:gd name="connsiteX1274" fmla="*/ 12024647 w 12192001"/>
              <a:gd name="connsiteY1274" fmla="*/ 2287483 h 3922851"/>
              <a:gd name="connsiteX1275" fmla="*/ 11764097 w 12192001"/>
              <a:gd name="connsiteY1275" fmla="*/ 2251819 h 3922851"/>
              <a:gd name="connsiteX1276" fmla="*/ 11697288 w 12192001"/>
              <a:gd name="connsiteY1276" fmla="*/ 2246727 h 3922851"/>
              <a:gd name="connsiteX1277" fmla="*/ 11683926 w 12192001"/>
              <a:gd name="connsiteY1277" fmla="*/ 2246726 h 3922851"/>
              <a:gd name="connsiteX1278" fmla="*/ 11623795 w 12192001"/>
              <a:gd name="connsiteY1278" fmla="*/ 2231439 h 3922851"/>
              <a:gd name="connsiteX1279" fmla="*/ 11323159 w 12192001"/>
              <a:gd name="connsiteY1279" fmla="*/ 2195780 h 3922851"/>
              <a:gd name="connsiteX1280" fmla="*/ 11096009 w 12192001"/>
              <a:gd name="connsiteY1280" fmla="*/ 2134644 h 3922851"/>
              <a:gd name="connsiteX1281" fmla="*/ 11082647 w 12192001"/>
              <a:gd name="connsiteY1281" fmla="*/ 2124456 h 3922851"/>
              <a:gd name="connsiteX1282" fmla="*/ 11075962 w 12192001"/>
              <a:gd name="connsiteY1282" fmla="*/ 2134645 h 3922851"/>
              <a:gd name="connsiteX1283" fmla="*/ 11082647 w 12192001"/>
              <a:gd name="connsiteY1283" fmla="*/ 2160115 h 3922851"/>
              <a:gd name="connsiteX1284" fmla="*/ 11069285 w 12192001"/>
              <a:gd name="connsiteY1284" fmla="*/ 2155023 h 3922851"/>
              <a:gd name="connsiteX1285" fmla="*/ 11042562 w 12192001"/>
              <a:gd name="connsiteY1285" fmla="*/ 2149925 h 3922851"/>
              <a:gd name="connsiteX1286" fmla="*/ 11009154 w 12192001"/>
              <a:gd name="connsiteY1286" fmla="*/ 2160115 h 3922851"/>
              <a:gd name="connsiteX1287" fmla="*/ 10955707 w 12192001"/>
              <a:gd name="connsiteY1287" fmla="*/ 2139737 h 3922851"/>
              <a:gd name="connsiteX1288" fmla="*/ 10949029 w 12192001"/>
              <a:gd name="connsiteY1288" fmla="*/ 2139736 h 3922851"/>
              <a:gd name="connsiteX1289" fmla="*/ 10868859 w 12192001"/>
              <a:gd name="connsiteY1289" fmla="*/ 2144835 h 3922851"/>
              <a:gd name="connsiteX1290" fmla="*/ 10701833 w 12192001"/>
              <a:gd name="connsiteY1290" fmla="*/ 2124456 h 3922851"/>
              <a:gd name="connsiteX1291" fmla="*/ 10521453 w 12192001"/>
              <a:gd name="connsiteY1291" fmla="*/ 2098979 h 3922851"/>
              <a:gd name="connsiteX1292" fmla="*/ 10508091 w 12192001"/>
              <a:gd name="connsiteY1292" fmla="*/ 2175401 h 3922851"/>
              <a:gd name="connsiteX1293" fmla="*/ 10501407 w 12192001"/>
              <a:gd name="connsiteY1293" fmla="*/ 2211062 h 3922851"/>
              <a:gd name="connsiteX1294" fmla="*/ 10488045 w 12192001"/>
              <a:gd name="connsiteY1294" fmla="*/ 2251818 h 3922851"/>
              <a:gd name="connsiteX1295" fmla="*/ 10474683 w 12192001"/>
              <a:gd name="connsiteY1295" fmla="*/ 2267105 h 3922851"/>
              <a:gd name="connsiteX1296" fmla="*/ 10474683 w 12192001"/>
              <a:gd name="connsiteY1296" fmla="*/ 2272197 h 3922851"/>
              <a:gd name="connsiteX1297" fmla="*/ 10468006 w 12192001"/>
              <a:gd name="connsiteY1297" fmla="*/ 2302764 h 3922851"/>
              <a:gd name="connsiteX1298" fmla="*/ 10454644 w 12192001"/>
              <a:gd name="connsiteY1298" fmla="*/ 2307862 h 3922851"/>
              <a:gd name="connsiteX1299" fmla="*/ 10434598 w 12192001"/>
              <a:gd name="connsiteY1299" fmla="*/ 2328239 h 3922851"/>
              <a:gd name="connsiteX1300" fmla="*/ 10427921 w 12192001"/>
              <a:gd name="connsiteY1300" fmla="*/ 2358807 h 3922851"/>
              <a:gd name="connsiteX1301" fmla="*/ 10407874 w 12192001"/>
              <a:gd name="connsiteY1301" fmla="*/ 2379186 h 3922851"/>
              <a:gd name="connsiteX1302" fmla="*/ 10347750 w 12192001"/>
              <a:gd name="connsiteY1302" fmla="*/ 2384278 h 3922851"/>
              <a:gd name="connsiteX1303" fmla="*/ 10300980 w 12192001"/>
              <a:gd name="connsiteY1303" fmla="*/ 2389375 h 3922851"/>
              <a:gd name="connsiteX1304" fmla="*/ 10167363 w 12192001"/>
              <a:gd name="connsiteY1304" fmla="*/ 2399564 h 3922851"/>
              <a:gd name="connsiteX1305" fmla="*/ 10154001 w 12192001"/>
              <a:gd name="connsiteY1305" fmla="*/ 2389376 h 3922851"/>
              <a:gd name="connsiteX1306" fmla="*/ 10147324 w 12192001"/>
              <a:gd name="connsiteY1306" fmla="*/ 2419942 h 3922851"/>
              <a:gd name="connsiteX1307" fmla="*/ 10160685 w 12192001"/>
              <a:gd name="connsiteY1307" fmla="*/ 2455603 h 3922851"/>
              <a:gd name="connsiteX1308" fmla="*/ 10214132 w 12192001"/>
              <a:gd name="connsiteY1308" fmla="*/ 2491267 h 3922851"/>
              <a:gd name="connsiteX1309" fmla="*/ 10200771 w 12192001"/>
              <a:gd name="connsiteY1309" fmla="*/ 2460701 h 3922851"/>
              <a:gd name="connsiteX1310" fmla="*/ 10174047 w 12192001"/>
              <a:gd name="connsiteY1310" fmla="*/ 2435224 h 3922851"/>
              <a:gd name="connsiteX1311" fmla="*/ 10214132 w 12192001"/>
              <a:gd name="connsiteY1311" fmla="*/ 2435224 h 3922851"/>
              <a:gd name="connsiteX1312" fmla="*/ 10434598 w 12192001"/>
              <a:gd name="connsiteY1312" fmla="*/ 2486170 h 3922851"/>
              <a:gd name="connsiteX1313" fmla="*/ 10461321 w 12192001"/>
              <a:gd name="connsiteY1313" fmla="*/ 2501457 h 3922851"/>
              <a:gd name="connsiteX1314" fmla="*/ 10521453 w 12192001"/>
              <a:gd name="connsiteY1314" fmla="*/ 2496360 h 3922851"/>
              <a:gd name="connsiteX1315" fmla="*/ 10614985 w 12192001"/>
              <a:gd name="connsiteY1315" fmla="*/ 2542214 h 3922851"/>
              <a:gd name="connsiteX1316" fmla="*/ 10655070 w 12192001"/>
              <a:gd name="connsiteY1316" fmla="*/ 2557496 h 3922851"/>
              <a:gd name="connsiteX1317" fmla="*/ 10688471 w 12192001"/>
              <a:gd name="connsiteY1317" fmla="*/ 2562592 h 3922851"/>
              <a:gd name="connsiteX1318" fmla="*/ 10715195 w 12192001"/>
              <a:gd name="connsiteY1318" fmla="*/ 2572781 h 3922851"/>
              <a:gd name="connsiteX1319" fmla="*/ 10741918 w 12192001"/>
              <a:gd name="connsiteY1319" fmla="*/ 2582970 h 3922851"/>
              <a:gd name="connsiteX1320" fmla="*/ 10768642 w 12192001"/>
              <a:gd name="connsiteY1320" fmla="*/ 2603349 h 3922851"/>
              <a:gd name="connsiteX1321" fmla="*/ 10788688 w 12192001"/>
              <a:gd name="connsiteY1321" fmla="*/ 2618631 h 3922851"/>
              <a:gd name="connsiteX1322" fmla="*/ 10775326 w 12192001"/>
              <a:gd name="connsiteY1322" fmla="*/ 2618630 h 3922851"/>
              <a:gd name="connsiteX1323" fmla="*/ 10761965 w 12192001"/>
              <a:gd name="connsiteY1323" fmla="*/ 2623728 h 3922851"/>
              <a:gd name="connsiteX1324" fmla="*/ 10795365 w 12192001"/>
              <a:gd name="connsiteY1324" fmla="*/ 2639008 h 3922851"/>
              <a:gd name="connsiteX1325" fmla="*/ 10848813 w 12192001"/>
              <a:gd name="connsiteY1325" fmla="*/ 2669576 h 3922851"/>
              <a:gd name="connsiteX1326" fmla="*/ 10895581 w 12192001"/>
              <a:gd name="connsiteY1326" fmla="*/ 2679765 h 3922851"/>
              <a:gd name="connsiteX1327" fmla="*/ 10908944 w 12192001"/>
              <a:gd name="connsiteY1327" fmla="*/ 2679765 h 3922851"/>
              <a:gd name="connsiteX1328" fmla="*/ 10935667 w 12192001"/>
              <a:gd name="connsiteY1328" fmla="*/ 2700144 h 3922851"/>
              <a:gd name="connsiteX1329" fmla="*/ 10935667 w 12192001"/>
              <a:gd name="connsiteY1329" fmla="*/ 2689954 h 3922851"/>
              <a:gd name="connsiteX1330" fmla="*/ 10935666 w 12192001"/>
              <a:gd name="connsiteY1330" fmla="*/ 2679765 h 3922851"/>
              <a:gd name="connsiteX1331" fmla="*/ 10955707 w 12192001"/>
              <a:gd name="connsiteY1331" fmla="*/ 2700144 h 3922851"/>
              <a:gd name="connsiteX1332" fmla="*/ 10975753 w 12192001"/>
              <a:gd name="connsiteY1332" fmla="*/ 2730711 h 3922851"/>
              <a:gd name="connsiteX1333" fmla="*/ 10982430 w 12192001"/>
              <a:gd name="connsiteY1333" fmla="*/ 2761279 h 3922851"/>
              <a:gd name="connsiteX1334" fmla="*/ 10989114 w 12192001"/>
              <a:gd name="connsiteY1334" fmla="*/ 2761279 h 3922851"/>
              <a:gd name="connsiteX1335" fmla="*/ 11029200 w 12192001"/>
              <a:gd name="connsiteY1335" fmla="*/ 2766376 h 3922851"/>
              <a:gd name="connsiteX1336" fmla="*/ 11042562 w 12192001"/>
              <a:gd name="connsiteY1336" fmla="*/ 2781658 h 3922851"/>
              <a:gd name="connsiteX1337" fmla="*/ 11049239 w 12192001"/>
              <a:gd name="connsiteY1337" fmla="*/ 2802036 h 3922851"/>
              <a:gd name="connsiteX1338" fmla="*/ 11055923 w 12192001"/>
              <a:gd name="connsiteY1338" fmla="*/ 2832604 h 3922851"/>
              <a:gd name="connsiteX1339" fmla="*/ 11069285 w 12192001"/>
              <a:gd name="connsiteY1339" fmla="*/ 2852982 h 3922851"/>
              <a:gd name="connsiteX1340" fmla="*/ 11122732 w 12192001"/>
              <a:gd name="connsiteY1340" fmla="*/ 2924307 h 3922851"/>
              <a:gd name="connsiteX1341" fmla="*/ 11142771 w 12192001"/>
              <a:gd name="connsiteY1341" fmla="*/ 2949782 h 3922851"/>
              <a:gd name="connsiteX1342" fmla="*/ 11136093 w 12192001"/>
              <a:gd name="connsiteY1342" fmla="*/ 2975254 h 3922851"/>
              <a:gd name="connsiteX1343" fmla="*/ 11129409 w 12192001"/>
              <a:gd name="connsiteY1343" fmla="*/ 2985443 h 3922851"/>
              <a:gd name="connsiteX1344" fmla="*/ 11122732 w 12192001"/>
              <a:gd name="connsiteY1344" fmla="*/ 2995631 h 3922851"/>
              <a:gd name="connsiteX1345" fmla="*/ 11116048 w 12192001"/>
              <a:gd name="connsiteY1345" fmla="*/ 3010919 h 3922851"/>
              <a:gd name="connsiteX1346" fmla="*/ 11109370 w 12192001"/>
              <a:gd name="connsiteY1346" fmla="*/ 3016010 h 3922851"/>
              <a:gd name="connsiteX1347" fmla="*/ 11109370 w 12192001"/>
              <a:gd name="connsiteY1347" fmla="*/ 3021108 h 3922851"/>
              <a:gd name="connsiteX1348" fmla="*/ 11142771 w 12192001"/>
              <a:gd name="connsiteY1348" fmla="*/ 3021108 h 3922851"/>
              <a:gd name="connsiteX1349" fmla="*/ 11169495 w 12192001"/>
              <a:gd name="connsiteY1349" fmla="*/ 3021107 h 3922851"/>
              <a:gd name="connsiteX1350" fmla="*/ 11156133 w 12192001"/>
              <a:gd name="connsiteY1350" fmla="*/ 3051675 h 3922851"/>
              <a:gd name="connsiteX1351" fmla="*/ 11136094 w 12192001"/>
              <a:gd name="connsiteY1351" fmla="*/ 3061864 h 3922851"/>
              <a:gd name="connsiteX1352" fmla="*/ 11142771 w 12192001"/>
              <a:gd name="connsiteY1352" fmla="*/ 3066956 h 3922851"/>
              <a:gd name="connsiteX1353" fmla="*/ 11142771 w 12192001"/>
              <a:gd name="connsiteY1353" fmla="*/ 3092431 h 3922851"/>
              <a:gd name="connsiteX1354" fmla="*/ 11142770 w 12192001"/>
              <a:gd name="connsiteY1354" fmla="*/ 3133188 h 3922851"/>
              <a:gd name="connsiteX1355" fmla="*/ 11129409 w 12192001"/>
              <a:gd name="connsiteY1355" fmla="*/ 3138281 h 3922851"/>
              <a:gd name="connsiteX1356" fmla="*/ 11109370 w 12192001"/>
              <a:gd name="connsiteY1356" fmla="*/ 3143377 h 3922851"/>
              <a:gd name="connsiteX1357" fmla="*/ 11102686 w 12192001"/>
              <a:gd name="connsiteY1357" fmla="*/ 3163757 h 3922851"/>
              <a:gd name="connsiteX1358" fmla="*/ 11086716 w 12192001"/>
              <a:gd name="connsiteY1358" fmla="*/ 3183815 h 3922851"/>
              <a:gd name="connsiteX1359" fmla="*/ 11085619 w 12192001"/>
              <a:gd name="connsiteY1359" fmla="*/ 3188021 h 3922851"/>
              <a:gd name="connsiteX1360" fmla="*/ 11085496 w 12192001"/>
              <a:gd name="connsiteY1360" fmla="*/ 3198399 h 3922851"/>
              <a:gd name="connsiteX1361" fmla="*/ 11083764 w 12192001"/>
              <a:gd name="connsiteY1361" fmla="*/ 3237315 h 3922851"/>
              <a:gd name="connsiteX1362" fmla="*/ 11089326 w 12192001"/>
              <a:gd name="connsiteY1362" fmla="*/ 3242086 h 3922851"/>
              <a:gd name="connsiteX1363" fmla="*/ 11089324 w 12192001"/>
              <a:gd name="connsiteY1363" fmla="*/ 3270741 h 3922851"/>
              <a:gd name="connsiteX1364" fmla="*/ 11081808 w 12192001"/>
              <a:gd name="connsiteY1364" fmla="*/ 3293667 h 3922851"/>
              <a:gd name="connsiteX1365" fmla="*/ 11080989 w 12192001"/>
              <a:gd name="connsiteY1365" fmla="*/ 3294166 h 3922851"/>
              <a:gd name="connsiteX1366" fmla="*/ 11080178 w 12192001"/>
              <a:gd name="connsiteY1366" fmla="*/ 3328586 h 3922851"/>
              <a:gd name="connsiteX1367" fmla="*/ 11079798 w 12192001"/>
              <a:gd name="connsiteY1367" fmla="*/ 3405168 h 3922851"/>
              <a:gd name="connsiteX1368" fmla="*/ 11076760 w 12192001"/>
              <a:gd name="connsiteY1368" fmla="*/ 3576708 h 3922851"/>
              <a:gd name="connsiteX1369" fmla="*/ 11076760 w 12192001"/>
              <a:gd name="connsiteY1369" fmla="*/ 3682900 h 3922851"/>
              <a:gd name="connsiteX1370" fmla="*/ 11061562 w 12192001"/>
              <a:gd name="connsiteY1370" fmla="*/ 3748248 h 3922851"/>
              <a:gd name="connsiteX1371" fmla="*/ 11049404 w 12192001"/>
              <a:gd name="connsiteY1371" fmla="*/ 3740081 h 3922851"/>
              <a:gd name="connsiteX1372" fmla="*/ 11040287 w 12192001"/>
              <a:gd name="connsiteY1372" fmla="*/ 3735993 h 3922851"/>
              <a:gd name="connsiteX1373" fmla="*/ 10936948 w 12192001"/>
              <a:gd name="connsiteY1373" fmla="*/ 3731912 h 3922851"/>
              <a:gd name="connsiteX1374" fmla="*/ 10733308 w 12192001"/>
              <a:gd name="connsiteY1374" fmla="*/ 3723744 h 3922851"/>
              <a:gd name="connsiteX1375" fmla="*/ 10645168 w 12192001"/>
              <a:gd name="connsiteY1375" fmla="*/ 3719656 h 3922851"/>
              <a:gd name="connsiteX1376" fmla="*/ 10550945 w 12192001"/>
              <a:gd name="connsiteY1376" fmla="*/ 3715575 h 3922851"/>
              <a:gd name="connsiteX1377" fmla="*/ 10371624 w 12192001"/>
              <a:gd name="connsiteY1377" fmla="*/ 3695150 h 3922851"/>
              <a:gd name="connsiteX1378" fmla="*/ 10365546 w 12192001"/>
              <a:gd name="connsiteY1378" fmla="*/ 3695150 h 3922851"/>
              <a:gd name="connsiteX1379" fmla="*/ 10322994 w 12192001"/>
              <a:gd name="connsiteY1379" fmla="*/ 3703319 h 3922851"/>
              <a:gd name="connsiteX1380" fmla="*/ 10332110 w 12192001"/>
              <a:gd name="connsiteY1380" fmla="*/ 3723743 h 3922851"/>
              <a:gd name="connsiteX1381" fmla="*/ 10347309 w 12192001"/>
              <a:gd name="connsiteY1381" fmla="*/ 3735993 h 3922851"/>
              <a:gd name="connsiteX1382" fmla="*/ 10365546 w 12192001"/>
              <a:gd name="connsiteY1382" fmla="*/ 3748249 h 3922851"/>
              <a:gd name="connsiteX1383" fmla="*/ 10380740 w 12192001"/>
              <a:gd name="connsiteY1383" fmla="*/ 3764586 h 3922851"/>
              <a:gd name="connsiteX1384" fmla="*/ 10329073 w 12192001"/>
              <a:gd name="connsiteY1384" fmla="*/ 3760500 h 3922851"/>
              <a:gd name="connsiteX1385" fmla="*/ 10326032 w 12192001"/>
              <a:gd name="connsiteY1385" fmla="*/ 3756417 h 3922851"/>
              <a:gd name="connsiteX1386" fmla="*/ 10316916 w 12192001"/>
              <a:gd name="connsiteY1386" fmla="*/ 3744162 h 3922851"/>
              <a:gd name="connsiteX1387" fmla="*/ 10307796 w 12192001"/>
              <a:gd name="connsiteY1387" fmla="*/ 3735993 h 3922851"/>
              <a:gd name="connsiteX1388" fmla="*/ 10307796 w 12192001"/>
              <a:gd name="connsiteY1388" fmla="*/ 3748249 h 3922851"/>
              <a:gd name="connsiteX1389" fmla="*/ 10256128 w 12192001"/>
              <a:gd name="connsiteY1389" fmla="*/ 3760499 h 3922851"/>
              <a:gd name="connsiteX1390" fmla="*/ 10034252 w 12192001"/>
              <a:gd name="connsiteY1390" fmla="*/ 3740080 h 3922851"/>
              <a:gd name="connsiteX1391" fmla="*/ 9979543 w 12192001"/>
              <a:gd name="connsiteY1391" fmla="*/ 3740080 h 3922851"/>
              <a:gd name="connsiteX1392" fmla="*/ 9946111 w 12192001"/>
              <a:gd name="connsiteY1392" fmla="*/ 3740080 h 3922851"/>
              <a:gd name="connsiteX1393" fmla="*/ 9924834 w 12192001"/>
              <a:gd name="connsiteY1393" fmla="*/ 3740081 h 3922851"/>
              <a:gd name="connsiteX1394" fmla="*/ 10003857 w 12192001"/>
              <a:gd name="connsiteY1394" fmla="*/ 3756417 h 3922851"/>
              <a:gd name="connsiteX1395" fmla="*/ 10079844 w 12192001"/>
              <a:gd name="connsiteY1395" fmla="*/ 3776836 h 3922851"/>
              <a:gd name="connsiteX1396" fmla="*/ 10067686 w 12192001"/>
              <a:gd name="connsiteY1396" fmla="*/ 3780923 h 3922851"/>
              <a:gd name="connsiteX1397" fmla="*/ 9979543 w 12192001"/>
              <a:gd name="connsiteY1397" fmla="*/ 3780923 h 3922851"/>
              <a:gd name="connsiteX1398" fmla="*/ 9943070 w 12192001"/>
              <a:gd name="connsiteY1398" fmla="*/ 3780924 h 3922851"/>
              <a:gd name="connsiteX1399" fmla="*/ 9918756 w 12192001"/>
              <a:gd name="connsiteY1399" fmla="*/ 3793173 h 3922851"/>
              <a:gd name="connsiteX1400" fmla="*/ 9912676 w 12192001"/>
              <a:gd name="connsiteY1400" fmla="*/ 3789091 h 3922851"/>
              <a:gd name="connsiteX1401" fmla="*/ 9900519 w 12192001"/>
              <a:gd name="connsiteY1401" fmla="*/ 3785006 h 3922851"/>
              <a:gd name="connsiteX1402" fmla="*/ 9903560 w 12192001"/>
              <a:gd name="connsiteY1402" fmla="*/ 3789092 h 3922851"/>
              <a:gd name="connsiteX1403" fmla="*/ 9906598 w 12192001"/>
              <a:gd name="connsiteY1403" fmla="*/ 3797260 h 3922851"/>
              <a:gd name="connsiteX1404" fmla="*/ 9900518 w 12192001"/>
              <a:gd name="connsiteY1404" fmla="*/ 3817680 h 3922851"/>
              <a:gd name="connsiteX1405" fmla="*/ 9894440 w 12192001"/>
              <a:gd name="connsiteY1405" fmla="*/ 3825849 h 3922851"/>
              <a:gd name="connsiteX1406" fmla="*/ 9891402 w 12192001"/>
              <a:gd name="connsiteY1406" fmla="*/ 3813597 h 3922851"/>
              <a:gd name="connsiteX1407" fmla="*/ 9885324 w 12192001"/>
              <a:gd name="connsiteY1407" fmla="*/ 3801342 h 3922851"/>
              <a:gd name="connsiteX1408" fmla="*/ 9873166 w 12192001"/>
              <a:gd name="connsiteY1408" fmla="*/ 3813597 h 3922851"/>
              <a:gd name="connsiteX1409" fmla="*/ 9867088 w 12192001"/>
              <a:gd name="connsiteY1409" fmla="*/ 3813597 h 3922851"/>
              <a:gd name="connsiteX1410" fmla="*/ 9873166 w 12192001"/>
              <a:gd name="connsiteY1410" fmla="*/ 3793174 h 3922851"/>
              <a:gd name="connsiteX1411" fmla="*/ 9885323 w 12192001"/>
              <a:gd name="connsiteY1411" fmla="*/ 3793174 h 3922851"/>
              <a:gd name="connsiteX1412" fmla="*/ 9861009 w 12192001"/>
              <a:gd name="connsiteY1412" fmla="*/ 3780923 h 3922851"/>
              <a:gd name="connsiteX1413" fmla="*/ 9830615 w 12192001"/>
              <a:gd name="connsiteY1413" fmla="*/ 3785005 h 3922851"/>
              <a:gd name="connsiteX1414" fmla="*/ 9839732 w 12192001"/>
              <a:gd name="connsiteY1414" fmla="*/ 3789092 h 3922851"/>
              <a:gd name="connsiteX1415" fmla="*/ 9845810 w 12192001"/>
              <a:gd name="connsiteY1415" fmla="*/ 3797261 h 3922851"/>
              <a:gd name="connsiteX1416" fmla="*/ 9824535 w 12192001"/>
              <a:gd name="connsiteY1416" fmla="*/ 3805429 h 3922851"/>
              <a:gd name="connsiteX1417" fmla="*/ 9775906 w 12192001"/>
              <a:gd name="connsiteY1417" fmla="*/ 3805429 h 3922851"/>
              <a:gd name="connsiteX1418" fmla="*/ 9733355 w 12192001"/>
              <a:gd name="connsiteY1418" fmla="*/ 3805428 h 3922851"/>
              <a:gd name="connsiteX1419" fmla="*/ 9715118 w 12192001"/>
              <a:gd name="connsiteY1419" fmla="*/ 3809511 h 3922851"/>
              <a:gd name="connsiteX1420" fmla="*/ 9724235 w 12192001"/>
              <a:gd name="connsiteY1420" fmla="*/ 3813598 h 3922851"/>
              <a:gd name="connsiteX1421" fmla="*/ 9727276 w 12192001"/>
              <a:gd name="connsiteY1421" fmla="*/ 3825849 h 3922851"/>
              <a:gd name="connsiteX1422" fmla="*/ 9727276 w 12192001"/>
              <a:gd name="connsiteY1422" fmla="*/ 3846272 h 3922851"/>
              <a:gd name="connsiteX1423" fmla="*/ 9727275 w 12192001"/>
              <a:gd name="connsiteY1423" fmla="*/ 3858523 h 3922851"/>
              <a:gd name="connsiteX1424" fmla="*/ 9721198 w 12192001"/>
              <a:gd name="connsiteY1424" fmla="*/ 3854441 h 3922851"/>
              <a:gd name="connsiteX1425" fmla="*/ 9715117 w 12192001"/>
              <a:gd name="connsiteY1425" fmla="*/ 3854441 h 3922851"/>
              <a:gd name="connsiteX1426" fmla="*/ 9712078 w 12192001"/>
              <a:gd name="connsiteY1426" fmla="*/ 3846272 h 3922851"/>
              <a:gd name="connsiteX1427" fmla="*/ 9715117 w 12192001"/>
              <a:gd name="connsiteY1427" fmla="*/ 3825849 h 3922851"/>
              <a:gd name="connsiteX1428" fmla="*/ 9702961 w 12192001"/>
              <a:gd name="connsiteY1428" fmla="*/ 3846271 h 3922851"/>
              <a:gd name="connsiteX1429" fmla="*/ 9693842 w 12192001"/>
              <a:gd name="connsiteY1429" fmla="*/ 3850355 h 3922851"/>
              <a:gd name="connsiteX1430" fmla="*/ 9681684 w 12192001"/>
              <a:gd name="connsiteY1430" fmla="*/ 3829934 h 3922851"/>
              <a:gd name="connsiteX1431" fmla="*/ 9620895 w 12192001"/>
              <a:gd name="connsiteY1431" fmla="*/ 3834017 h 3922851"/>
              <a:gd name="connsiteX1432" fmla="*/ 9560109 w 12192001"/>
              <a:gd name="connsiteY1432" fmla="*/ 3834017 h 3922851"/>
              <a:gd name="connsiteX1433" fmla="*/ 9192346 w 12192001"/>
              <a:gd name="connsiteY1433" fmla="*/ 3821766 h 3922851"/>
              <a:gd name="connsiteX1434" fmla="*/ 9122438 w 12192001"/>
              <a:gd name="connsiteY1434" fmla="*/ 3821766 h 3922851"/>
              <a:gd name="connsiteX1435" fmla="*/ 9089007 w 12192001"/>
              <a:gd name="connsiteY1435" fmla="*/ 3821766 h 3922851"/>
              <a:gd name="connsiteX1436" fmla="*/ 9070771 w 12192001"/>
              <a:gd name="connsiteY1436" fmla="*/ 3825848 h 3922851"/>
              <a:gd name="connsiteX1437" fmla="*/ 9064692 w 12192001"/>
              <a:gd name="connsiteY1437" fmla="*/ 3821767 h 3922851"/>
              <a:gd name="connsiteX1438" fmla="*/ 9058613 w 12192001"/>
              <a:gd name="connsiteY1438" fmla="*/ 3817680 h 3922851"/>
              <a:gd name="connsiteX1439" fmla="*/ 9040377 w 12192001"/>
              <a:gd name="connsiteY1439" fmla="*/ 3821767 h 3922851"/>
              <a:gd name="connsiteX1440" fmla="*/ 9028218 w 12192001"/>
              <a:gd name="connsiteY1440" fmla="*/ 3821767 h 3922851"/>
              <a:gd name="connsiteX1441" fmla="*/ 9013021 w 12192001"/>
              <a:gd name="connsiteY1441" fmla="*/ 3821767 h 3922851"/>
              <a:gd name="connsiteX1442" fmla="*/ 8988706 w 12192001"/>
              <a:gd name="connsiteY1442" fmla="*/ 3825849 h 3922851"/>
              <a:gd name="connsiteX1443" fmla="*/ 8982627 w 12192001"/>
              <a:gd name="connsiteY1443" fmla="*/ 3813598 h 3922851"/>
              <a:gd name="connsiteX1444" fmla="*/ 8961353 w 12192001"/>
              <a:gd name="connsiteY1444" fmla="*/ 3809511 h 3922851"/>
              <a:gd name="connsiteX1445" fmla="*/ 8930959 w 12192001"/>
              <a:gd name="connsiteY1445" fmla="*/ 3801343 h 3922851"/>
              <a:gd name="connsiteX1446" fmla="*/ 8909682 w 12192001"/>
              <a:gd name="connsiteY1446" fmla="*/ 3785005 h 3922851"/>
              <a:gd name="connsiteX1447" fmla="*/ 8918802 w 12192001"/>
              <a:gd name="connsiteY1447" fmla="*/ 3801343 h 3922851"/>
              <a:gd name="connsiteX1448" fmla="*/ 8918802 w 12192001"/>
              <a:gd name="connsiteY1448" fmla="*/ 3817679 h 3922851"/>
              <a:gd name="connsiteX1449" fmla="*/ 8897524 w 12192001"/>
              <a:gd name="connsiteY1449" fmla="*/ 3821766 h 3922851"/>
              <a:gd name="connsiteX1450" fmla="*/ 8882329 w 12192001"/>
              <a:gd name="connsiteY1450" fmla="*/ 3821766 h 3922851"/>
              <a:gd name="connsiteX1451" fmla="*/ 8842816 w 12192001"/>
              <a:gd name="connsiteY1451" fmla="*/ 3801342 h 3922851"/>
              <a:gd name="connsiteX1452" fmla="*/ 8839777 w 12192001"/>
              <a:gd name="connsiteY1452" fmla="*/ 3785006 h 3922851"/>
              <a:gd name="connsiteX1453" fmla="*/ 8836737 w 12192001"/>
              <a:gd name="connsiteY1453" fmla="*/ 3797260 h 3922851"/>
              <a:gd name="connsiteX1454" fmla="*/ 8772911 w 12192001"/>
              <a:gd name="connsiteY1454" fmla="*/ 3825849 h 3922851"/>
              <a:gd name="connsiteX1455" fmla="*/ 8733398 w 12192001"/>
              <a:gd name="connsiteY1455" fmla="*/ 3821767 h 3922851"/>
              <a:gd name="connsiteX1456" fmla="*/ 8684768 w 12192001"/>
              <a:gd name="connsiteY1456" fmla="*/ 3817679 h 3922851"/>
              <a:gd name="connsiteX1457" fmla="*/ 8639179 w 12192001"/>
              <a:gd name="connsiteY1457" fmla="*/ 3821766 h 3922851"/>
              <a:gd name="connsiteX1458" fmla="*/ 8602706 w 12192001"/>
              <a:gd name="connsiteY1458" fmla="*/ 3825849 h 3922851"/>
              <a:gd name="connsiteX1459" fmla="*/ 8532799 w 12192001"/>
              <a:gd name="connsiteY1459" fmla="*/ 3825849 h 3922851"/>
              <a:gd name="connsiteX1460" fmla="*/ 8438580 w 12192001"/>
              <a:gd name="connsiteY1460" fmla="*/ 3825848 h 3922851"/>
              <a:gd name="connsiteX1461" fmla="*/ 8389950 w 12192001"/>
              <a:gd name="connsiteY1461" fmla="*/ 3805428 h 3922851"/>
              <a:gd name="connsiteX1462" fmla="*/ 8377794 w 12192001"/>
              <a:gd name="connsiteY1462" fmla="*/ 3793173 h 3922851"/>
              <a:gd name="connsiteX1463" fmla="*/ 8371714 w 12192001"/>
              <a:gd name="connsiteY1463" fmla="*/ 3813597 h 3922851"/>
              <a:gd name="connsiteX1464" fmla="*/ 8350438 w 12192001"/>
              <a:gd name="connsiteY1464" fmla="*/ 3825848 h 3922851"/>
              <a:gd name="connsiteX1465" fmla="*/ 8313964 w 12192001"/>
              <a:gd name="connsiteY1465" fmla="*/ 3825849 h 3922851"/>
              <a:gd name="connsiteX1466" fmla="*/ 8158959 w 12192001"/>
              <a:gd name="connsiteY1466" fmla="*/ 3817680 h 3922851"/>
              <a:gd name="connsiteX1467" fmla="*/ 8134643 w 12192001"/>
              <a:gd name="connsiteY1467" fmla="*/ 3809511 h 3922851"/>
              <a:gd name="connsiteX1468" fmla="*/ 8168074 w 12192001"/>
              <a:gd name="connsiteY1468" fmla="*/ 3797260 h 3922851"/>
              <a:gd name="connsiteX1469" fmla="*/ 8186310 w 12192001"/>
              <a:gd name="connsiteY1469" fmla="*/ 3793173 h 3922851"/>
              <a:gd name="connsiteX1470" fmla="*/ 8171115 w 12192001"/>
              <a:gd name="connsiteY1470" fmla="*/ 3785006 h 3922851"/>
              <a:gd name="connsiteX1471" fmla="*/ 8104249 w 12192001"/>
              <a:gd name="connsiteY1471" fmla="*/ 3785005 h 3922851"/>
              <a:gd name="connsiteX1472" fmla="*/ 8010026 w 12192001"/>
              <a:gd name="connsiteY1472" fmla="*/ 3780923 h 3922851"/>
              <a:gd name="connsiteX1473" fmla="*/ 7897571 w 12192001"/>
              <a:gd name="connsiteY1473" fmla="*/ 3768668 h 3922851"/>
              <a:gd name="connsiteX1474" fmla="*/ 7821586 w 12192001"/>
              <a:gd name="connsiteY1474" fmla="*/ 3768668 h 3922851"/>
              <a:gd name="connsiteX1475" fmla="*/ 7818547 w 12192001"/>
              <a:gd name="connsiteY1475" fmla="*/ 3764587 h 3922851"/>
              <a:gd name="connsiteX1476" fmla="*/ 7800312 w 12192001"/>
              <a:gd name="connsiteY1476" fmla="*/ 3756417 h 3922851"/>
              <a:gd name="connsiteX1477" fmla="*/ 7730405 w 12192001"/>
              <a:gd name="connsiteY1477" fmla="*/ 3752331 h 3922851"/>
              <a:gd name="connsiteX1478" fmla="*/ 7599713 w 12192001"/>
              <a:gd name="connsiteY1478" fmla="*/ 3760500 h 3922851"/>
              <a:gd name="connsiteX1479" fmla="*/ 7596671 w 12192001"/>
              <a:gd name="connsiteY1479" fmla="*/ 3760500 h 3922851"/>
              <a:gd name="connsiteX1480" fmla="*/ 7596671 w 12192001"/>
              <a:gd name="connsiteY1480" fmla="*/ 3744162 h 3922851"/>
              <a:gd name="connsiteX1481" fmla="*/ 7584514 w 12192001"/>
              <a:gd name="connsiteY1481" fmla="*/ 3756418 h 3922851"/>
              <a:gd name="connsiteX1482" fmla="*/ 7581476 w 12192001"/>
              <a:gd name="connsiteY1482" fmla="*/ 3756417 h 3922851"/>
              <a:gd name="connsiteX1483" fmla="*/ 7572356 w 12192001"/>
              <a:gd name="connsiteY1483" fmla="*/ 3740080 h 3922851"/>
              <a:gd name="connsiteX1484" fmla="*/ 7557161 w 12192001"/>
              <a:gd name="connsiteY1484" fmla="*/ 3752331 h 3922851"/>
              <a:gd name="connsiteX1485" fmla="*/ 7551082 w 12192001"/>
              <a:gd name="connsiteY1485" fmla="*/ 3760499 h 3922851"/>
              <a:gd name="connsiteX1486" fmla="*/ 7545003 w 12192001"/>
              <a:gd name="connsiteY1486" fmla="*/ 3748248 h 3922851"/>
              <a:gd name="connsiteX1487" fmla="*/ 7526767 w 12192001"/>
              <a:gd name="connsiteY1487" fmla="*/ 3735993 h 3922851"/>
              <a:gd name="connsiteX1488" fmla="*/ 7508531 w 12192001"/>
              <a:gd name="connsiteY1488" fmla="*/ 3740081 h 3922851"/>
              <a:gd name="connsiteX1489" fmla="*/ 7517647 w 12192001"/>
              <a:gd name="connsiteY1489" fmla="*/ 3748248 h 3922851"/>
              <a:gd name="connsiteX1490" fmla="*/ 7511569 w 12192001"/>
              <a:gd name="connsiteY1490" fmla="*/ 3756417 h 3922851"/>
              <a:gd name="connsiteX1491" fmla="*/ 7496373 w 12192001"/>
              <a:gd name="connsiteY1491" fmla="*/ 3760499 h 3922851"/>
              <a:gd name="connsiteX1492" fmla="*/ 7472058 w 12192001"/>
              <a:gd name="connsiteY1492" fmla="*/ 3756418 h 3922851"/>
              <a:gd name="connsiteX1493" fmla="*/ 7447743 w 12192001"/>
              <a:gd name="connsiteY1493" fmla="*/ 3756418 h 3922851"/>
              <a:gd name="connsiteX1494" fmla="*/ 7423428 w 12192001"/>
              <a:gd name="connsiteY1494" fmla="*/ 3756418 h 3922851"/>
              <a:gd name="connsiteX1495" fmla="*/ 7410511 w 12192001"/>
              <a:gd name="connsiteY1495" fmla="*/ 3756416 h 3922851"/>
              <a:gd name="connsiteX1496" fmla="*/ 7403753 w 12192001"/>
              <a:gd name="connsiteY1496" fmla="*/ 3746512 h 3922851"/>
              <a:gd name="connsiteX1497" fmla="*/ 7406256 w 12192001"/>
              <a:gd name="connsiteY1497" fmla="*/ 3743373 h 3922851"/>
              <a:gd name="connsiteX1498" fmla="*/ 7408230 w 12192001"/>
              <a:gd name="connsiteY1498" fmla="*/ 3748249 h 3922851"/>
              <a:gd name="connsiteX1499" fmla="*/ 7417351 w 12192001"/>
              <a:gd name="connsiteY1499" fmla="*/ 3748249 h 3922851"/>
              <a:gd name="connsiteX1500" fmla="*/ 7410510 w 12192001"/>
              <a:gd name="connsiteY1500" fmla="*/ 3738038 h 3922851"/>
              <a:gd name="connsiteX1501" fmla="*/ 7406256 w 12192001"/>
              <a:gd name="connsiteY1501" fmla="*/ 3743373 h 3922851"/>
              <a:gd name="connsiteX1502" fmla="*/ 7404716 w 12192001"/>
              <a:gd name="connsiteY1502" fmla="*/ 3739570 h 3922851"/>
              <a:gd name="connsiteX1503" fmla="*/ 7402151 w 12192001"/>
              <a:gd name="connsiteY1503" fmla="*/ 3744162 h 3922851"/>
              <a:gd name="connsiteX1504" fmla="*/ 7403753 w 12192001"/>
              <a:gd name="connsiteY1504" fmla="*/ 3746512 h 3922851"/>
              <a:gd name="connsiteX1505" fmla="*/ 7399113 w 12192001"/>
              <a:gd name="connsiteY1505" fmla="*/ 3752331 h 3922851"/>
              <a:gd name="connsiteX1506" fmla="*/ 7389994 w 12192001"/>
              <a:gd name="connsiteY1506" fmla="*/ 3768668 h 3922851"/>
              <a:gd name="connsiteX1507" fmla="*/ 7371757 w 12192001"/>
              <a:gd name="connsiteY1507" fmla="*/ 3768668 h 3922851"/>
              <a:gd name="connsiteX1508" fmla="*/ 7359600 w 12192001"/>
              <a:gd name="connsiteY1508" fmla="*/ 3756418 h 3922851"/>
              <a:gd name="connsiteX1509" fmla="*/ 7365678 w 12192001"/>
              <a:gd name="connsiteY1509" fmla="*/ 3744162 h 3922851"/>
              <a:gd name="connsiteX1510" fmla="*/ 7365678 w 12192001"/>
              <a:gd name="connsiteY1510" fmla="*/ 3735993 h 3922851"/>
              <a:gd name="connsiteX1511" fmla="*/ 7347442 w 12192001"/>
              <a:gd name="connsiteY1511" fmla="*/ 3727826 h 3922851"/>
              <a:gd name="connsiteX1512" fmla="*/ 7329206 w 12192001"/>
              <a:gd name="connsiteY1512" fmla="*/ 3727826 h 3922851"/>
              <a:gd name="connsiteX1513" fmla="*/ 7338326 w 12192001"/>
              <a:gd name="connsiteY1513" fmla="*/ 3744162 h 3922851"/>
              <a:gd name="connsiteX1514" fmla="*/ 7353521 w 12192001"/>
              <a:gd name="connsiteY1514" fmla="*/ 3764587 h 3922851"/>
              <a:gd name="connsiteX1515" fmla="*/ 7314011 w 12192001"/>
              <a:gd name="connsiteY1515" fmla="*/ 3768669 h 3922851"/>
              <a:gd name="connsiteX1516" fmla="*/ 7262340 w 12192001"/>
              <a:gd name="connsiteY1516" fmla="*/ 3768669 h 3922851"/>
              <a:gd name="connsiteX1517" fmla="*/ 7222829 w 12192001"/>
              <a:gd name="connsiteY1517" fmla="*/ 3764586 h 3922851"/>
              <a:gd name="connsiteX1518" fmla="*/ 7192436 w 12192001"/>
              <a:gd name="connsiteY1518" fmla="*/ 3780923 h 3922851"/>
              <a:gd name="connsiteX1519" fmla="*/ 7180278 w 12192001"/>
              <a:gd name="connsiteY1519" fmla="*/ 3793173 h 3922851"/>
              <a:gd name="connsiteX1520" fmla="*/ 7174199 w 12192001"/>
              <a:gd name="connsiteY1520" fmla="*/ 3776836 h 3922851"/>
              <a:gd name="connsiteX1521" fmla="*/ 7183317 w 12192001"/>
              <a:gd name="connsiteY1521" fmla="*/ 3772754 h 3922851"/>
              <a:gd name="connsiteX1522" fmla="*/ 7192436 w 12192001"/>
              <a:gd name="connsiteY1522" fmla="*/ 3760500 h 3922851"/>
              <a:gd name="connsiteX1523" fmla="*/ 7174199 w 12192001"/>
              <a:gd name="connsiteY1523" fmla="*/ 3748248 h 3922851"/>
              <a:gd name="connsiteX1524" fmla="*/ 7162043 w 12192001"/>
              <a:gd name="connsiteY1524" fmla="*/ 3756418 h 3922851"/>
              <a:gd name="connsiteX1525" fmla="*/ 7152922 w 12192001"/>
              <a:gd name="connsiteY1525" fmla="*/ 3776836 h 3922851"/>
              <a:gd name="connsiteX1526" fmla="*/ 7155963 w 12192001"/>
              <a:gd name="connsiteY1526" fmla="*/ 3805429 h 3922851"/>
              <a:gd name="connsiteX1527" fmla="*/ 7146843 w 12192001"/>
              <a:gd name="connsiteY1527" fmla="*/ 3821767 h 3922851"/>
              <a:gd name="connsiteX1528" fmla="*/ 7140765 w 12192001"/>
              <a:gd name="connsiteY1528" fmla="*/ 3789092 h 3922851"/>
              <a:gd name="connsiteX1529" fmla="*/ 7137727 w 12192001"/>
              <a:gd name="connsiteY1529" fmla="*/ 3772755 h 3922851"/>
              <a:gd name="connsiteX1530" fmla="*/ 7122528 w 12192001"/>
              <a:gd name="connsiteY1530" fmla="*/ 3785005 h 3922851"/>
              <a:gd name="connsiteX1531" fmla="*/ 7113413 w 12192001"/>
              <a:gd name="connsiteY1531" fmla="*/ 3793173 h 3922851"/>
              <a:gd name="connsiteX1532" fmla="*/ 7119491 w 12192001"/>
              <a:gd name="connsiteY1532" fmla="*/ 3801343 h 3922851"/>
              <a:gd name="connsiteX1533" fmla="*/ 7116451 w 12192001"/>
              <a:gd name="connsiteY1533" fmla="*/ 3813597 h 3922851"/>
              <a:gd name="connsiteX1534" fmla="*/ 7070861 w 12192001"/>
              <a:gd name="connsiteY1534" fmla="*/ 3825848 h 3922851"/>
              <a:gd name="connsiteX1535" fmla="*/ 7016153 w 12192001"/>
              <a:gd name="connsiteY1535" fmla="*/ 3829934 h 3922851"/>
              <a:gd name="connsiteX1536" fmla="*/ 6964482 w 12192001"/>
              <a:gd name="connsiteY1536" fmla="*/ 3805428 h 3922851"/>
              <a:gd name="connsiteX1537" fmla="*/ 6952323 w 12192001"/>
              <a:gd name="connsiteY1537" fmla="*/ 3785005 h 3922851"/>
              <a:gd name="connsiteX1538" fmla="*/ 6924970 w 12192001"/>
              <a:gd name="connsiteY1538" fmla="*/ 3805429 h 3922851"/>
              <a:gd name="connsiteX1539" fmla="*/ 6918892 w 12192001"/>
              <a:gd name="connsiteY1539" fmla="*/ 3813597 h 3922851"/>
              <a:gd name="connsiteX1540" fmla="*/ 6897614 w 12192001"/>
              <a:gd name="connsiteY1540" fmla="*/ 3789091 h 3922851"/>
              <a:gd name="connsiteX1541" fmla="*/ 6888499 w 12192001"/>
              <a:gd name="connsiteY1541" fmla="*/ 3760499 h 3922851"/>
              <a:gd name="connsiteX1542" fmla="*/ 6879378 w 12192001"/>
              <a:gd name="connsiteY1542" fmla="*/ 3793173 h 3922851"/>
              <a:gd name="connsiteX1543" fmla="*/ 6861142 w 12192001"/>
              <a:gd name="connsiteY1543" fmla="*/ 3829934 h 3922851"/>
              <a:gd name="connsiteX1544" fmla="*/ 6861142 w 12192001"/>
              <a:gd name="connsiteY1544" fmla="*/ 3801343 h 3922851"/>
              <a:gd name="connsiteX1545" fmla="*/ 6867221 w 12192001"/>
              <a:gd name="connsiteY1545" fmla="*/ 3793174 h 3922851"/>
              <a:gd name="connsiteX1546" fmla="*/ 6858104 w 12192001"/>
              <a:gd name="connsiteY1546" fmla="*/ 3785006 h 3922851"/>
              <a:gd name="connsiteX1547" fmla="*/ 6858104 w 12192001"/>
              <a:gd name="connsiteY1547" fmla="*/ 3772755 h 3922851"/>
              <a:gd name="connsiteX1548" fmla="*/ 6855063 w 12192001"/>
              <a:gd name="connsiteY1548" fmla="*/ 3764587 h 3922851"/>
              <a:gd name="connsiteX1549" fmla="*/ 6839868 w 12192001"/>
              <a:gd name="connsiteY1549" fmla="*/ 3768668 h 3922851"/>
              <a:gd name="connsiteX1550" fmla="*/ 6839868 w 12192001"/>
              <a:gd name="connsiteY1550" fmla="*/ 3809512 h 3922851"/>
              <a:gd name="connsiteX1551" fmla="*/ 6836827 w 12192001"/>
              <a:gd name="connsiteY1551" fmla="*/ 3821766 h 3922851"/>
              <a:gd name="connsiteX1552" fmla="*/ 6821632 w 12192001"/>
              <a:gd name="connsiteY1552" fmla="*/ 3817680 h 3922851"/>
              <a:gd name="connsiteX1553" fmla="*/ 6803395 w 12192001"/>
              <a:gd name="connsiteY1553" fmla="*/ 3813597 h 3922851"/>
              <a:gd name="connsiteX1554" fmla="*/ 6779080 w 12192001"/>
              <a:gd name="connsiteY1554" fmla="*/ 3829935 h 3922851"/>
              <a:gd name="connsiteX1555" fmla="*/ 6730451 w 12192001"/>
              <a:gd name="connsiteY1555" fmla="*/ 3829935 h 3922851"/>
              <a:gd name="connsiteX1556" fmla="*/ 6627111 w 12192001"/>
              <a:gd name="connsiteY1556" fmla="*/ 3825848 h 3922851"/>
              <a:gd name="connsiteX1557" fmla="*/ 6563283 w 12192001"/>
              <a:gd name="connsiteY1557" fmla="*/ 3801342 h 3922851"/>
              <a:gd name="connsiteX1558" fmla="*/ 6581519 w 12192001"/>
              <a:gd name="connsiteY1558" fmla="*/ 3780924 h 3922851"/>
              <a:gd name="connsiteX1559" fmla="*/ 6654464 w 12192001"/>
              <a:gd name="connsiteY1559" fmla="*/ 3780923 h 3922851"/>
              <a:gd name="connsiteX1560" fmla="*/ 6666623 w 12192001"/>
              <a:gd name="connsiteY1560" fmla="*/ 3772754 h 3922851"/>
              <a:gd name="connsiteX1561" fmla="*/ 6660543 w 12192001"/>
              <a:gd name="connsiteY1561" fmla="*/ 3768669 h 3922851"/>
              <a:gd name="connsiteX1562" fmla="*/ 6611914 w 12192001"/>
              <a:gd name="connsiteY1562" fmla="*/ 3768669 h 3922851"/>
              <a:gd name="connsiteX1563" fmla="*/ 6551125 w 12192001"/>
              <a:gd name="connsiteY1563" fmla="*/ 3768668 h 3922851"/>
              <a:gd name="connsiteX1564" fmla="*/ 6523774 w 12192001"/>
              <a:gd name="connsiteY1564" fmla="*/ 3768668 h 3922851"/>
              <a:gd name="connsiteX1565" fmla="*/ 6469064 w 12192001"/>
              <a:gd name="connsiteY1565" fmla="*/ 3768669 h 3922851"/>
              <a:gd name="connsiteX1566" fmla="*/ 6456906 w 12192001"/>
              <a:gd name="connsiteY1566" fmla="*/ 3772755 h 3922851"/>
              <a:gd name="connsiteX1567" fmla="*/ 6469064 w 12192001"/>
              <a:gd name="connsiteY1567" fmla="*/ 3780923 h 3922851"/>
              <a:gd name="connsiteX1568" fmla="*/ 6481221 w 12192001"/>
              <a:gd name="connsiteY1568" fmla="*/ 3793173 h 3922851"/>
              <a:gd name="connsiteX1569" fmla="*/ 6487300 w 12192001"/>
              <a:gd name="connsiteY1569" fmla="*/ 3789091 h 3922851"/>
              <a:gd name="connsiteX1570" fmla="*/ 6520732 w 12192001"/>
              <a:gd name="connsiteY1570" fmla="*/ 3772754 h 3922851"/>
              <a:gd name="connsiteX1571" fmla="*/ 6551125 w 12192001"/>
              <a:gd name="connsiteY1571" fmla="*/ 3768668 h 3922851"/>
              <a:gd name="connsiteX1572" fmla="*/ 6551125 w 12192001"/>
              <a:gd name="connsiteY1572" fmla="*/ 3805428 h 3922851"/>
              <a:gd name="connsiteX1573" fmla="*/ 6487300 w 12192001"/>
              <a:gd name="connsiteY1573" fmla="*/ 3809511 h 3922851"/>
              <a:gd name="connsiteX1574" fmla="*/ 6423472 w 12192001"/>
              <a:gd name="connsiteY1574" fmla="*/ 3821766 h 3922851"/>
              <a:gd name="connsiteX1575" fmla="*/ 6417393 w 12192001"/>
              <a:gd name="connsiteY1575" fmla="*/ 3838104 h 3922851"/>
              <a:gd name="connsiteX1576" fmla="*/ 6411314 w 12192001"/>
              <a:gd name="connsiteY1576" fmla="*/ 3817679 h 3922851"/>
              <a:gd name="connsiteX1577" fmla="*/ 6393078 w 12192001"/>
              <a:gd name="connsiteY1577" fmla="*/ 3813597 h 3922851"/>
              <a:gd name="connsiteX1578" fmla="*/ 6380920 w 12192001"/>
              <a:gd name="connsiteY1578" fmla="*/ 3813598 h 3922851"/>
              <a:gd name="connsiteX1579" fmla="*/ 6377883 w 12192001"/>
              <a:gd name="connsiteY1579" fmla="*/ 3817680 h 3922851"/>
              <a:gd name="connsiteX1580" fmla="*/ 6359647 w 12192001"/>
              <a:gd name="connsiteY1580" fmla="*/ 3829934 h 3922851"/>
              <a:gd name="connsiteX1581" fmla="*/ 6344448 w 12192001"/>
              <a:gd name="connsiteY1581" fmla="*/ 3834016 h 3922851"/>
              <a:gd name="connsiteX1582" fmla="*/ 6338369 w 12192001"/>
              <a:gd name="connsiteY1582" fmla="*/ 3834016 h 3922851"/>
              <a:gd name="connsiteX1583" fmla="*/ 6329252 w 12192001"/>
              <a:gd name="connsiteY1583" fmla="*/ 3829935 h 3922851"/>
              <a:gd name="connsiteX1584" fmla="*/ 6320133 w 12192001"/>
              <a:gd name="connsiteY1584" fmla="*/ 3834016 h 3922851"/>
              <a:gd name="connsiteX1585" fmla="*/ 6314055 w 12192001"/>
              <a:gd name="connsiteY1585" fmla="*/ 3838103 h 3922851"/>
              <a:gd name="connsiteX1586" fmla="*/ 6262386 w 12192001"/>
              <a:gd name="connsiteY1586" fmla="*/ 3842186 h 3922851"/>
              <a:gd name="connsiteX1587" fmla="*/ 6210716 w 12192001"/>
              <a:gd name="connsiteY1587" fmla="*/ 3850354 h 3922851"/>
              <a:gd name="connsiteX1588" fmla="*/ 6204637 w 12192001"/>
              <a:gd name="connsiteY1588" fmla="*/ 3846271 h 3922851"/>
              <a:gd name="connsiteX1589" fmla="*/ 6198558 w 12192001"/>
              <a:gd name="connsiteY1589" fmla="*/ 3846271 h 3922851"/>
              <a:gd name="connsiteX1590" fmla="*/ 6186400 w 12192001"/>
              <a:gd name="connsiteY1590" fmla="*/ 3846272 h 3922851"/>
              <a:gd name="connsiteX1591" fmla="*/ 6180321 w 12192001"/>
              <a:gd name="connsiteY1591" fmla="*/ 3850354 h 3922851"/>
              <a:gd name="connsiteX1592" fmla="*/ 6165126 w 12192001"/>
              <a:gd name="connsiteY1592" fmla="*/ 3850355 h 3922851"/>
              <a:gd name="connsiteX1593" fmla="*/ 6159048 w 12192001"/>
              <a:gd name="connsiteY1593" fmla="*/ 3850355 h 3922851"/>
              <a:gd name="connsiteX1594" fmla="*/ 6152970 w 12192001"/>
              <a:gd name="connsiteY1594" fmla="*/ 3858523 h 3922851"/>
              <a:gd name="connsiteX1595" fmla="*/ 6146890 w 12192001"/>
              <a:gd name="connsiteY1595" fmla="*/ 3846271 h 3922851"/>
              <a:gd name="connsiteX1596" fmla="*/ 6125613 w 12192001"/>
              <a:gd name="connsiteY1596" fmla="*/ 3834016 h 3922851"/>
              <a:gd name="connsiteX1597" fmla="*/ 6104339 w 12192001"/>
              <a:gd name="connsiteY1597" fmla="*/ 3838103 h 3922851"/>
              <a:gd name="connsiteX1598" fmla="*/ 6086102 w 12192001"/>
              <a:gd name="connsiteY1598" fmla="*/ 3842185 h 3922851"/>
              <a:gd name="connsiteX1599" fmla="*/ 6067866 w 12192001"/>
              <a:gd name="connsiteY1599" fmla="*/ 3854440 h 3922851"/>
              <a:gd name="connsiteX1600" fmla="*/ 6058746 w 12192001"/>
              <a:gd name="connsiteY1600" fmla="*/ 3866692 h 3922851"/>
              <a:gd name="connsiteX1601" fmla="*/ 6052669 w 12192001"/>
              <a:gd name="connsiteY1601" fmla="*/ 3854441 h 3922851"/>
              <a:gd name="connsiteX1602" fmla="*/ 6046590 w 12192001"/>
              <a:gd name="connsiteY1602" fmla="*/ 3854441 h 3922851"/>
              <a:gd name="connsiteX1603" fmla="*/ 5940213 w 12192001"/>
              <a:gd name="connsiteY1603" fmla="*/ 3870777 h 3922851"/>
              <a:gd name="connsiteX1604" fmla="*/ 5867268 w 12192001"/>
              <a:gd name="connsiteY1604" fmla="*/ 3874859 h 3922851"/>
              <a:gd name="connsiteX1605" fmla="*/ 5782165 w 12192001"/>
              <a:gd name="connsiteY1605" fmla="*/ 3862609 h 3922851"/>
              <a:gd name="connsiteX1606" fmla="*/ 5776087 w 12192001"/>
              <a:gd name="connsiteY1606" fmla="*/ 3846272 h 3922851"/>
              <a:gd name="connsiteX1607" fmla="*/ 5760888 w 12192001"/>
              <a:gd name="connsiteY1607" fmla="*/ 3858522 h 3922851"/>
              <a:gd name="connsiteX1608" fmla="*/ 5687942 w 12192001"/>
              <a:gd name="connsiteY1608" fmla="*/ 3878947 h 3922851"/>
              <a:gd name="connsiteX1609" fmla="*/ 5639314 w 12192001"/>
              <a:gd name="connsiteY1609" fmla="*/ 3878947 h 3922851"/>
              <a:gd name="connsiteX1610" fmla="*/ 5517737 w 12192001"/>
              <a:gd name="connsiteY1610" fmla="*/ 3887114 h 3922851"/>
              <a:gd name="connsiteX1611" fmla="*/ 5484306 w 12192001"/>
              <a:gd name="connsiteY1611" fmla="*/ 3887115 h 3922851"/>
              <a:gd name="connsiteX1612" fmla="*/ 5453912 w 12192001"/>
              <a:gd name="connsiteY1612" fmla="*/ 3887114 h 3922851"/>
              <a:gd name="connsiteX1613" fmla="*/ 5429597 w 12192001"/>
              <a:gd name="connsiteY1613" fmla="*/ 3891196 h 3922851"/>
              <a:gd name="connsiteX1614" fmla="*/ 5356652 w 12192001"/>
              <a:gd name="connsiteY1614" fmla="*/ 3887114 h 3922851"/>
              <a:gd name="connsiteX1615" fmla="*/ 5353611 w 12192001"/>
              <a:gd name="connsiteY1615" fmla="*/ 3891196 h 3922851"/>
              <a:gd name="connsiteX1616" fmla="*/ 5344495 w 12192001"/>
              <a:gd name="connsiteY1616" fmla="*/ 3903452 h 3922851"/>
              <a:gd name="connsiteX1617" fmla="*/ 5304981 w 12192001"/>
              <a:gd name="connsiteY1617" fmla="*/ 3907535 h 3922851"/>
              <a:gd name="connsiteX1618" fmla="*/ 5292825 w 12192001"/>
              <a:gd name="connsiteY1618" fmla="*/ 3911620 h 3922851"/>
              <a:gd name="connsiteX1619" fmla="*/ 5262430 w 12192001"/>
              <a:gd name="connsiteY1619" fmla="*/ 3919789 h 3922851"/>
              <a:gd name="connsiteX1620" fmla="*/ 5244193 w 12192001"/>
              <a:gd name="connsiteY1620" fmla="*/ 3919790 h 3922851"/>
              <a:gd name="connsiteX1621" fmla="*/ 5256352 w 12192001"/>
              <a:gd name="connsiteY1621" fmla="*/ 3780923 h 3922851"/>
              <a:gd name="connsiteX1622" fmla="*/ 5258209 w 12192001"/>
              <a:gd name="connsiteY1622" fmla="*/ 3757238 h 3922851"/>
              <a:gd name="connsiteX1623" fmla="*/ 5246064 w 12192001"/>
              <a:gd name="connsiteY1623" fmla="*/ 3756005 h 3922851"/>
              <a:gd name="connsiteX1624" fmla="*/ 5223512 w 12192001"/>
              <a:gd name="connsiteY1624" fmla="*/ 3759823 h 3922851"/>
              <a:gd name="connsiteX1625" fmla="*/ 5170065 w 12192001"/>
              <a:gd name="connsiteY1625" fmla="*/ 3759823 h 3922851"/>
              <a:gd name="connsiteX1626" fmla="*/ 5116617 w 12192001"/>
              <a:gd name="connsiteY1626" fmla="*/ 3759824 h 3922851"/>
              <a:gd name="connsiteX1627" fmla="*/ 4976322 w 12192001"/>
              <a:gd name="connsiteY1627" fmla="*/ 3764915 h 3922851"/>
              <a:gd name="connsiteX1628" fmla="*/ 4956277 w 12192001"/>
              <a:gd name="connsiteY1628" fmla="*/ 3754732 h 3922851"/>
              <a:gd name="connsiteX1629" fmla="*/ 4922876 w 12192001"/>
              <a:gd name="connsiteY1629" fmla="*/ 3739445 h 3922851"/>
              <a:gd name="connsiteX1630" fmla="*/ 4929553 w 12192001"/>
              <a:gd name="connsiteY1630" fmla="*/ 3754732 h 3922851"/>
              <a:gd name="connsiteX1631" fmla="*/ 4956276 w 12192001"/>
              <a:gd name="connsiteY1631" fmla="*/ 3780201 h 3922851"/>
              <a:gd name="connsiteX1632" fmla="*/ 4916190 w 12192001"/>
              <a:gd name="connsiteY1632" fmla="*/ 3770012 h 3922851"/>
              <a:gd name="connsiteX1633" fmla="*/ 4862743 w 12192001"/>
              <a:gd name="connsiteY1633" fmla="*/ 3770013 h 3922851"/>
              <a:gd name="connsiteX1634" fmla="*/ 4815981 w 12192001"/>
              <a:gd name="connsiteY1634" fmla="*/ 3775109 h 3922851"/>
              <a:gd name="connsiteX1635" fmla="*/ 4735811 w 12192001"/>
              <a:gd name="connsiteY1635" fmla="*/ 3780201 h 3922851"/>
              <a:gd name="connsiteX1636" fmla="*/ 4682364 w 12192001"/>
              <a:gd name="connsiteY1636" fmla="*/ 3770013 h 3922851"/>
              <a:gd name="connsiteX1637" fmla="*/ 4655641 w 12192001"/>
              <a:gd name="connsiteY1637" fmla="*/ 3759824 h 3922851"/>
              <a:gd name="connsiteX1638" fmla="*/ 4622232 w 12192001"/>
              <a:gd name="connsiteY1638" fmla="*/ 3744541 h 3922851"/>
              <a:gd name="connsiteX1639" fmla="*/ 4615555 w 12192001"/>
              <a:gd name="connsiteY1639" fmla="*/ 3749634 h 3922851"/>
              <a:gd name="connsiteX1640" fmla="*/ 4582147 w 12192001"/>
              <a:gd name="connsiteY1640" fmla="*/ 3790391 h 3922851"/>
              <a:gd name="connsiteX1641" fmla="*/ 4528699 w 12192001"/>
              <a:gd name="connsiteY1641" fmla="*/ 3795489 h 3922851"/>
              <a:gd name="connsiteX1642" fmla="*/ 4481937 w 12192001"/>
              <a:gd name="connsiteY1642" fmla="*/ 3780201 h 3922851"/>
              <a:gd name="connsiteX1643" fmla="*/ 4455213 w 12192001"/>
              <a:gd name="connsiteY1643" fmla="*/ 3759824 h 3922851"/>
              <a:gd name="connsiteX1644" fmla="*/ 4461892 w 12192001"/>
              <a:gd name="connsiteY1644" fmla="*/ 3775110 h 3922851"/>
              <a:gd name="connsiteX1645" fmla="*/ 4448529 w 12192001"/>
              <a:gd name="connsiteY1645" fmla="*/ 3800579 h 3922851"/>
              <a:gd name="connsiteX1646" fmla="*/ 4388404 w 12192001"/>
              <a:gd name="connsiteY1646" fmla="*/ 3785298 h 3922851"/>
              <a:gd name="connsiteX1647" fmla="*/ 4348320 w 12192001"/>
              <a:gd name="connsiteY1647" fmla="*/ 3759823 h 3922851"/>
              <a:gd name="connsiteX1648" fmla="*/ 4354997 w 12192001"/>
              <a:gd name="connsiteY1648" fmla="*/ 3770012 h 3922851"/>
              <a:gd name="connsiteX1649" fmla="*/ 4334958 w 12192001"/>
              <a:gd name="connsiteY1649" fmla="*/ 3790391 h 3922851"/>
              <a:gd name="connsiteX1650" fmla="*/ 4281510 w 12192001"/>
              <a:gd name="connsiteY1650" fmla="*/ 3795488 h 3922851"/>
              <a:gd name="connsiteX1651" fmla="*/ 4187980 w 12192001"/>
              <a:gd name="connsiteY1651" fmla="*/ 3795489 h 3922851"/>
              <a:gd name="connsiteX1652" fmla="*/ 4161255 w 12192001"/>
              <a:gd name="connsiteY1652" fmla="*/ 3795488 h 3922851"/>
              <a:gd name="connsiteX1653" fmla="*/ 4054360 w 12192001"/>
              <a:gd name="connsiteY1653" fmla="*/ 3805678 h 3922851"/>
              <a:gd name="connsiteX1654" fmla="*/ 3934106 w 12192001"/>
              <a:gd name="connsiteY1654" fmla="*/ 3810770 h 3922851"/>
              <a:gd name="connsiteX1655" fmla="*/ 3867297 w 12192001"/>
              <a:gd name="connsiteY1655" fmla="*/ 3805677 h 3922851"/>
              <a:gd name="connsiteX1656" fmla="*/ 3833889 w 12192001"/>
              <a:gd name="connsiteY1656" fmla="*/ 3805677 h 3922851"/>
              <a:gd name="connsiteX1657" fmla="*/ 3473121 w 12192001"/>
              <a:gd name="connsiteY1657" fmla="*/ 3815861 h 3922851"/>
              <a:gd name="connsiteX1658" fmla="*/ 3433035 w 12192001"/>
              <a:gd name="connsiteY1658" fmla="*/ 3820959 h 3922851"/>
              <a:gd name="connsiteX1659" fmla="*/ 3399636 w 12192001"/>
              <a:gd name="connsiteY1659" fmla="*/ 3820958 h 3922851"/>
              <a:gd name="connsiteX1660" fmla="*/ 3386273 w 12192001"/>
              <a:gd name="connsiteY1660" fmla="*/ 3820958 h 3922851"/>
              <a:gd name="connsiteX1661" fmla="*/ 3299419 w 12192001"/>
              <a:gd name="connsiteY1661" fmla="*/ 3820958 h 3922851"/>
              <a:gd name="connsiteX1662" fmla="*/ 3272694 w 12192001"/>
              <a:gd name="connsiteY1662" fmla="*/ 3826055 h 3922851"/>
              <a:gd name="connsiteX1663" fmla="*/ 3239294 w 12192001"/>
              <a:gd name="connsiteY1663" fmla="*/ 3831147 h 3922851"/>
              <a:gd name="connsiteX1664" fmla="*/ 3225932 w 12192001"/>
              <a:gd name="connsiteY1664" fmla="*/ 3820958 h 3922851"/>
              <a:gd name="connsiteX1665" fmla="*/ 3165801 w 12192001"/>
              <a:gd name="connsiteY1665" fmla="*/ 3815861 h 3922851"/>
              <a:gd name="connsiteX1666" fmla="*/ 3119038 w 12192001"/>
              <a:gd name="connsiteY1666" fmla="*/ 3820959 h 3922851"/>
              <a:gd name="connsiteX1667" fmla="*/ 3092314 w 12192001"/>
              <a:gd name="connsiteY1667" fmla="*/ 3815862 h 3922851"/>
              <a:gd name="connsiteX1668" fmla="*/ 3065591 w 12192001"/>
              <a:gd name="connsiteY1668" fmla="*/ 3815862 h 3922851"/>
              <a:gd name="connsiteX1669" fmla="*/ 3058906 w 12192001"/>
              <a:gd name="connsiteY1669" fmla="*/ 3820959 h 3922851"/>
              <a:gd name="connsiteX1670" fmla="*/ 3085629 w 12192001"/>
              <a:gd name="connsiteY1670" fmla="*/ 3831148 h 3922851"/>
              <a:gd name="connsiteX1671" fmla="*/ 3085630 w 12192001"/>
              <a:gd name="connsiteY1671" fmla="*/ 3841337 h 3922851"/>
              <a:gd name="connsiteX1672" fmla="*/ 3038868 w 12192001"/>
              <a:gd name="connsiteY1672" fmla="*/ 3841336 h 3922851"/>
              <a:gd name="connsiteX1673" fmla="*/ 3005459 w 12192001"/>
              <a:gd name="connsiteY1673" fmla="*/ 3836244 h 3922851"/>
              <a:gd name="connsiteX1674" fmla="*/ 2972058 w 12192001"/>
              <a:gd name="connsiteY1674" fmla="*/ 3841336 h 3922851"/>
              <a:gd name="connsiteX1675" fmla="*/ 2931973 w 12192001"/>
              <a:gd name="connsiteY1675" fmla="*/ 3841337 h 3922851"/>
              <a:gd name="connsiteX1676" fmla="*/ 2831756 w 12192001"/>
              <a:gd name="connsiteY1676" fmla="*/ 3846434 h 3922851"/>
              <a:gd name="connsiteX1677" fmla="*/ 2778310 w 12192001"/>
              <a:gd name="connsiteY1677" fmla="*/ 3856624 h 3922851"/>
              <a:gd name="connsiteX1678" fmla="*/ 2664739 w 12192001"/>
              <a:gd name="connsiteY1678" fmla="*/ 3856624 h 3922851"/>
              <a:gd name="connsiteX1679" fmla="*/ 2551159 w 12192001"/>
              <a:gd name="connsiteY1679" fmla="*/ 3851526 h 3922851"/>
              <a:gd name="connsiteX1680" fmla="*/ 2511074 w 12192001"/>
              <a:gd name="connsiteY1680" fmla="*/ 3846434 h 3922851"/>
              <a:gd name="connsiteX1681" fmla="*/ 2504396 w 12192001"/>
              <a:gd name="connsiteY1681" fmla="*/ 3846434 h 3922851"/>
              <a:gd name="connsiteX1682" fmla="*/ 2477673 w 12192001"/>
              <a:gd name="connsiteY1682" fmla="*/ 3856623 h 3922851"/>
              <a:gd name="connsiteX1683" fmla="*/ 2457628 w 12192001"/>
              <a:gd name="connsiteY1683" fmla="*/ 3866807 h 3922851"/>
              <a:gd name="connsiteX1684" fmla="*/ 2424226 w 12192001"/>
              <a:gd name="connsiteY1684" fmla="*/ 3871904 h 3922851"/>
              <a:gd name="connsiteX1685" fmla="*/ 2377456 w 12192001"/>
              <a:gd name="connsiteY1685" fmla="*/ 3871905 h 3922851"/>
              <a:gd name="connsiteX1686" fmla="*/ 2370780 w 12192001"/>
              <a:gd name="connsiteY1686" fmla="*/ 3866808 h 3922851"/>
              <a:gd name="connsiteX1687" fmla="*/ 2364096 w 12192001"/>
              <a:gd name="connsiteY1687" fmla="*/ 3846434 h 3922851"/>
              <a:gd name="connsiteX1688" fmla="*/ 2344056 w 12192001"/>
              <a:gd name="connsiteY1688" fmla="*/ 3846435 h 3922851"/>
              <a:gd name="connsiteX1689" fmla="*/ 2310648 w 12192001"/>
              <a:gd name="connsiteY1689" fmla="*/ 3841337 h 3922851"/>
              <a:gd name="connsiteX1690" fmla="*/ 2277248 w 12192001"/>
              <a:gd name="connsiteY1690" fmla="*/ 3861715 h 3922851"/>
              <a:gd name="connsiteX1691" fmla="*/ 2230477 w 12192001"/>
              <a:gd name="connsiteY1691" fmla="*/ 3871904 h 3922851"/>
              <a:gd name="connsiteX1692" fmla="*/ 2156991 w 12192001"/>
              <a:gd name="connsiteY1692" fmla="*/ 3841337 h 3922851"/>
              <a:gd name="connsiteX1693" fmla="*/ 2143629 w 12192001"/>
              <a:gd name="connsiteY1693" fmla="*/ 3836244 h 3922851"/>
              <a:gd name="connsiteX1694" fmla="*/ 2136945 w 12192001"/>
              <a:gd name="connsiteY1694" fmla="*/ 3846434 h 3922851"/>
              <a:gd name="connsiteX1695" fmla="*/ 2016689 w 12192001"/>
              <a:gd name="connsiteY1695" fmla="*/ 3866807 h 3922851"/>
              <a:gd name="connsiteX1696" fmla="*/ 1943203 w 12192001"/>
              <a:gd name="connsiteY1696" fmla="*/ 3871905 h 3922851"/>
              <a:gd name="connsiteX1697" fmla="*/ 1816262 w 12192001"/>
              <a:gd name="connsiteY1697" fmla="*/ 3887192 h 3922851"/>
              <a:gd name="connsiteX1698" fmla="*/ 1709369 w 12192001"/>
              <a:gd name="connsiteY1698" fmla="*/ 3877001 h 3922851"/>
              <a:gd name="connsiteX1699" fmla="*/ 1709369 w 12192001"/>
              <a:gd name="connsiteY1699" fmla="*/ 3866808 h 3922851"/>
              <a:gd name="connsiteX1700" fmla="*/ 1689329 w 12192001"/>
              <a:gd name="connsiteY1700" fmla="*/ 3877002 h 3922851"/>
              <a:gd name="connsiteX1701" fmla="*/ 1642559 w 12192001"/>
              <a:gd name="connsiteY1701" fmla="*/ 3892282 h 3922851"/>
              <a:gd name="connsiteX1702" fmla="*/ 1582435 w 12192001"/>
              <a:gd name="connsiteY1702" fmla="*/ 3897380 h 3922851"/>
              <a:gd name="connsiteX1703" fmla="*/ 1495580 w 12192001"/>
              <a:gd name="connsiteY1703" fmla="*/ 3897380 h 3922851"/>
              <a:gd name="connsiteX1704" fmla="*/ 1368647 w 12192001"/>
              <a:gd name="connsiteY1704" fmla="*/ 3897380 h 3922851"/>
              <a:gd name="connsiteX1705" fmla="*/ 1301838 w 12192001"/>
              <a:gd name="connsiteY1705" fmla="*/ 3887191 h 3922851"/>
              <a:gd name="connsiteX1706" fmla="*/ 1275115 w 12192001"/>
              <a:gd name="connsiteY1706" fmla="*/ 3877001 h 3922851"/>
              <a:gd name="connsiteX1707" fmla="*/ 1268430 w 12192001"/>
              <a:gd name="connsiteY1707" fmla="*/ 3882093 h 3922851"/>
              <a:gd name="connsiteX1708" fmla="*/ 1255068 w 12192001"/>
              <a:gd name="connsiteY1708" fmla="*/ 3897381 h 3922851"/>
              <a:gd name="connsiteX1709" fmla="*/ 1221668 w 12192001"/>
              <a:gd name="connsiteY1709" fmla="*/ 3882094 h 3922851"/>
              <a:gd name="connsiteX1710" fmla="*/ 1194944 w 12192001"/>
              <a:gd name="connsiteY1710" fmla="*/ 3892282 h 3922851"/>
              <a:gd name="connsiteX1711" fmla="*/ 1007879 w 12192001"/>
              <a:gd name="connsiteY1711" fmla="*/ 3902472 h 3922851"/>
              <a:gd name="connsiteX1712" fmla="*/ 954433 w 12192001"/>
              <a:gd name="connsiteY1712" fmla="*/ 3882093 h 3922851"/>
              <a:gd name="connsiteX1713" fmla="*/ 874262 w 12192001"/>
              <a:gd name="connsiteY1713" fmla="*/ 3785298 h 3922851"/>
              <a:gd name="connsiteX1714" fmla="*/ 874263 w 12192001"/>
              <a:gd name="connsiteY1714" fmla="*/ 3810769 h 3922851"/>
              <a:gd name="connsiteX1715" fmla="*/ 894301 w 12192001"/>
              <a:gd name="connsiteY1715" fmla="*/ 3841337 h 3922851"/>
              <a:gd name="connsiteX1716" fmla="*/ 914347 w 12192001"/>
              <a:gd name="connsiteY1716" fmla="*/ 3866807 h 3922851"/>
              <a:gd name="connsiteX1717" fmla="*/ 941071 w 12192001"/>
              <a:gd name="connsiteY1717" fmla="*/ 3902473 h 3922851"/>
              <a:gd name="connsiteX1718" fmla="*/ 914348 w 12192001"/>
              <a:gd name="connsiteY1718" fmla="*/ 3902473 h 3922851"/>
              <a:gd name="connsiteX1719" fmla="*/ 840855 w 12192001"/>
              <a:gd name="connsiteY1719" fmla="*/ 3902473 h 3922851"/>
              <a:gd name="connsiteX1720" fmla="*/ 707236 w 12192001"/>
              <a:gd name="connsiteY1720" fmla="*/ 3897380 h 3922851"/>
              <a:gd name="connsiteX1721" fmla="*/ 693874 w 12192001"/>
              <a:gd name="connsiteY1721" fmla="*/ 3892282 h 3922851"/>
              <a:gd name="connsiteX1722" fmla="*/ 680513 w 12192001"/>
              <a:gd name="connsiteY1722" fmla="*/ 3907569 h 3922851"/>
              <a:gd name="connsiteX1723" fmla="*/ 660474 w 12192001"/>
              <a:gd name="connsiteY1723" fmla="*/ 3907570 h 3922851"/>
              <a:gd name="connsiteX1724" fmla="*/ 640428 w 12192001"/>
              <a:gd name="connsiteY1724" fmla="*/ 3907569 h 3922851"/>
              <a:gd name="connsiteX1725" fmla="*/ 613704 w 12192001"/>
              <a:gd name="connsiteY1725" fmla="*/ 3902472 h 3922851"/>
              <a:gd name="connsiteX1726" fmla="*/ 607027 w 12192001"/>
              <a:gd name="connsiteY1726" fmla="*/ 3902472 h 3922851"/>
              <a:gd name="connsiteX1727" fmla="*/ 506811 w 12192001"/>
              <a:gd name="connsiteY1727" fmla="*/ 3917754 h 3922851"/>
              <a:gd name="connsiteX1728" fmla="*/ 426640 w 12192001"/>
              <a:gd name="connsiteY1728" fmla="*/ 3922850 h 3922851"/>
              <a:gd name="connsiteX1729" fmla="*/ 279660 w 12192001"/>
              <a:gd name="connsiteY1729" fmla="*/ 3917754 h 3922851"/>
              <a:gd name="connsiteX1730" fmla="*/ 112643 w 12192001"/>
              <a:gd name="connsiteY1730" fmla="*/ 3912661 h 3922851"/>
              <a:gd name="connsiteX1731" fmla="*/ 92595 w 12192001"/>
              <a:gd name="connsiteY1731" fmla="*/ 3892283 h 3922851"/>
              <a:gd name="connsiteX1732" fmla="*/ 99281 w 12192001"/>
              <a:gd name="connsiteY1732" fmla="*/ 3851526 h 3922851"/>
              <a:gd name="connsiteX1733" fmla="*/ 112642 w 12192001"/>
              <a:gd name="connsiteY1733" fmla="*/ 3831148 h 3922851"/>
              <a:gd name="connsiteX1734" fmla="*/ 139365 w 12192001"/>
              <a:gd name="connsiteY1734" fmla="*/ 3861715 h 3922851"/>
              <a:gd name="connsiteX1735" fmla="*/ 166088 w 12192001"/>
              <a:gd name="connsiteY1735" fmla="*/ 3887191 h 3922851"/>
              <a:gd name="connsiteX1736" fmla="*/ 186128 w 12192001"/>
              <a:gd name="connsiteY1736" fmla="*/ 3882094 h 3922851"/>
              <a:gd name="connsiteX1737" fmla="*/ 166088 w 12192001"/>
              <a:gd name="connsiteY1737" fmla="*/ 3866807 h 3922851"/>
              <a:gd name="connsiteX1738" fmla="*/ 172766 w 12192001"/>
              <a:gd name="connsiteY1738" fmla="*/ 3841337 h 3922851"/>
              <a:gd name="connsiteX1739" fmla="*/ 179450 w 12192001"/>
              <a:gd name="connsiteY1739" fmla="*/ 3805677 h 3922851"/>
              <a:gd name="connsiteX1740" fmla="*/ 159405 w 12192001"/>
              <a:gd name="connsiteY1740" fmla="*/ 3805677 h 3922851"/>
              <a:gd name="connsiteX1741" fmla="*/ 139366 w 12192001"/>
              <a:gd name="connsiteY1741" fmla="*/ 3795489 h 3922851"/>
              <a:gd name="connsiteX1742" fmla="*/ 112643 w 12192001"/>
              <a:gd name="connsiteY1742" fmla="*/ 3785299 h 3922851"/>
              <a:gd name="connsiteX1743" fmla="*/ 105958 w 12192001"/>
              <a:gd name="connsiteY1743" fmla="*/ 3785299 h 3922851"/>
              <a:gd name="connsiteX1744" fmla="*/ 92596 w 12192001"/>
              <a:gd name="connsiteY1744" fmla="*/ 3775109 h 3922851"/>
              <a:gd name="connsiteX1745" fmla="*/ 39148 w 12192001"/>
              <a:gd name="connsiteY1745" fmla="*/ 3800580 h 3922851"/>
              <a:gd name="connsiteX1746" fmla="*/ 32472 w 12192001"/>
              <a:gd name="connsiteY1746" fmla="*/ 3805677 h 3922851"/>
              <a:gd name="connsiteX1747" fmla="*/ 39149 w 12192001"/>
              <a:gd name="connsiteY1747" fmla="*/ 3820959 h 3922851"/>
              <a:gd name="connsiteX1748" fmla="*/ 45833 w 12192001"/>
              <a:gd name="connsiteY1748" fmla="*/ 3856623 h 3922851"/>
              <a:gd name="connsiteX1749" fmla="*/ 59195 w 12192001"/>
              <a:gd name="connsiteY1749" fmla="*/ 3892283 h 3922851"/>
              <a:gd name="connsiteX1750" fmla="*/ 44161 w 12192001"/>
              <a:gd name="connsiteY1750" fmla="*/ 3903032 h 3922851"/>
              <a:gd name="connsiteX1751" fmla="*/ 0 w 12192001"/>
              <a:gd name="connsiteY1751" fmla="*/ 3899200 h 3922851"/>
              <a:gd name="connsiteX1752" fmla="*/ 0 w 12192001"/>
              <a:gd name="connsiteY1752" fmla="*/ 3729012 h 3922851"/>
              <a:gd name="connsiteX1753" fmla="*/ 5748 w 12192001"/>
              <a:gd name="connsiteY1753" fmla="*/ 3729255 h 3922851"/>
              <a:gd name="connsiteX1754" fmla="*/ 39148 w 12192001"/>
              <a:gd name="connsiteY1754" fmla="*/ 3739444 h 3922851"/>
              <a:gd name="connsiteX1755" fmla="*/ 52510 w 12192001"/>
              <a:gd name="connsiteY1755" fmla="*/ 3749633 h 3922851"/>
              <a:gd name="connsiteX1756" fmla="*/ 45833 w 12192001"/>
              <a:gd name="connsiteY1756" fmla="*/ 3729255 h 3922851"/>
              <a:gd name="connsiteX1757" fmla="*/ 39148 w 12192001"/>
              <a:gd name="connsiteY1757" fmla="*/ 3713968 h 3922851"/>
              <a:gd name="connsiteX1758" fmla="*/ 5748 w 12192001"/>
              <a:gd name="connsiteY1758" fmla="*/ 3698687 h 3922851"/>
              <a:gd name="connsiteX1759" fmla="*/ 0 w 12192001"/>
              <a:gd name="connsiteY1759" fmla="*/ 3698030 h 3922851"/>
              <a:gd name="connsiteX1760" fmla="*/ 0 w 12192001"/>
              <a:gd name="connsiteY1760" fmla="*/ 2201197 h 3922851"/>
              <a:gd name="connsiteX1761" fmla="*/ 8251 w 12192001"/>
              <a:gd name="connsiteY1761" fmla="*/ 2204059 h 3922851"/>
              <a:gd name="connsiteX1762" fmla="*/ 12426 w 12192001"/>
              <a:gd name="connsiteY1762" fmla="*/ 2195781 h 3922851"/>
              <a:gd name="connsiteX1763" fmla="*/ 3970 w 12192001"/>
              <a:gd name="connsiteY1763" fmla="*/ 2181808 h 3922851"/>
              <a:gd name="connsiteX1764" fmla="*/ 0 w 12192001"/>
              <a:gd name="connsiteY1764" fmla="*/ 2180900 h 3922851"/>
              <a:gd name="connsiteX1765" fmla="*/ 0 w 12192001"/>
              <a:gd name="connsiteY1765" fmla="*/ 2139369 h 3922851"/>
              <a:gd name="connsiteX1766" fmla="*/ 28293 w 12192001"/>
              <a:gd name="connsiteY1766" fmla="*/ 2128275 h 3922851"/>
              <a:gd name="connsiteX1767" fmla="*/ 52511 w 12192001"/>
              <a:gd name="connsiteY1767" fmla="*/ 2124455 h 3922851"/>
              <a:gd name="connsiteX1768" fmla="*/ 85918 w 12192001"/>
              <a:gd name="connsiteY1768" fmla="*/ 2149925 h 3922851"/>
              <a:gd name="connsiteX1769" fmla="*/ 119319 w 12192001"/>
              <a:gd name="connsiteY1769" fmla="*/ 2175401 h 3922851"/>
              <a:gd name="connsiteX1770" fmla="*/ 126004 w 12192001"/>
              <a:gd name="connsiteY1770" fmla="*/ 2170304 h 3922851"/>
              <a:gd name="connsiteX1771" fmla="*/ 112642 w 12192001"/>
              <a:gd name="connsiteY1771" fmla="*/ 2144834 h 3922851"/>
              <a:gd name="connsiteX1772" fmla="*/ 126004 w 12192001"/>
              <a:gd name="connsiteY1772" fmla="*/ 2134645 h 3922851"/>
              <a:gd name="connsiteX1773" fmla="*/ 159405 w 12192001"/>
              <a:gd name="connsiteY1773" fmla="*/ 2129548 h 3922851"/>
              <a:gd name="connsiteX1774" fmla="*/ 199489 w 12192001"/>
              <a:gd name="connsiteY1774" fmla="*/ 2124455 h 3922851"/>
              <a:gd name="connsiteX1775" fmla="*/ 219536 w 12192001"/>
              <a:gd name="connsiteY1775" fmla="*/ 2124456 h 3922851"/>
              <a:gd name="connsiteX1776" fmla="*/ 239576 w 12192001"/>
              <a:gd name="connsiteY1776" fmla="*/ 2114266 h 3922851"/>
              <a:gd name="connsiteX1777" fmla="*/ 266298 w 12192001"/>
              <a:gd name="connsiteY1777" fmla="*/ 2109169 h 3922851"/>
              <a:gd name="connsiteX1778" fmla="*/ 299706 w 12192001"/>
              <a:gd name="connsiteY1778" fmla="*/ 2093887 h 3922851"/>
              <a:gd name="connsiteX1779" fmla="*/ 359831 w 12192001"/>
              <a:gd name="connsiteY1779" fmla="*/ 2104077 h 3922851"/>
              <a:gd name="connsiteX1780" fmla="*/ 386554 w 12192001"/>
              <a:gd name="connsiteY1780" fmla="*/ 2109169 h 3922851"/>
              <a:gd name="connsiteX1781" fmla="*/ 406600 w 12192001"/>
              <a:gd name="connsiteY1781" fmla="*/ 2088790 h 3922851"/>
              <a:gd name="connsiteX1782" fmla="*/ 440002 w 12192001"/>
              <a:gd name="connsiteY1782" fmla="*/ 2088790 h 3922851"/>
              <a:gd name="connsiteX1783" fmla="*/ 493448 w 12192001"/>
              <a:gd name="connsiteY1783" fmla="*/ 2083699 h 3922851"/>
              <a:gd name="connsiteX1784" fmla="*/ 546896 w 12192001"/>
              <a:gd name="connsiteY1784" fmla="*/ 2078601 h 3922851"/>
              <a:gd name="connsiteX1785" fmla="*/ 580303 w 12192001"/>
              <a:gd name="connsiteY1785" fmla="*/ 2073509 h 3922851"/>
              <a:gd name="connsiteX1786" fmla="*/ 627066 w 12192001"/>
              <a:gd name="connsiteY1786" fmla="*/ 2073509 h 3922851"/>
              <a:gd name="connsiteX1787" fmla="*/ 700560 w 12192001"/>
              <a:gd name="connsiteY1787" fmla="*/ 2058222 h 3922851"/>
              <a:gd name="connsiteX1788" fmla="*/ 767368 w 12192001"/>
              <a:gd name="connsiteY1788" fmla="*/ 2048033 h 3922851"/>
              <a:gd name="connsiteX1789" fmla="*/ 760683 w 12192001"/>
              <a:gd name="connsiteY1789" fmla="*/ 2093887 h 3922851"/>
              <a:gd name="connsiteX1790" fmla="*/ 760684 w 12192001"/>
              <a:gd name="connsiteY1790" fmla="*/ 2104077 h 3922851"/>
              <a:gd name="connsiteX1791" fmla="*/ 800770 w 12192001"/>
              <a:gd name="connsiteY1791" fmla="*/ 2098979 h 3922851"/>
              <a:gd name="connsiteX1792" fmla="*/ 814130 w 12192001"/>
              <a:gd name="connsiteY1792" fmla="*/ 2083698 h 3922851"/>
              <a:gd name="connsiteX1793" fmla="*/ 867578 w 12192001"/>
              <a:gd name="connsiteY1793" fmla="*/ 2058223 h 3922851"/>
              <a:gd name="connsiteX1794" fmla="*/ 954432 w 12192001"/>
              <a:gd name="connsiteY1794" fmla="*/ 2032753 h 3922851"/>
              <a:gd name="connsiteX1795" fmla="*/ 987833 w 12192001"/>
              <a:gd name="connsiteY1795" fmla="*/ 2053131 h 3922851"/>
              <a:gd name="connsiteX1796" fmla="*/ 1014558 w 12192001"/>
              <a:gd name="connsiteY1796" fmla="*/ 2048033 h 3922851"/>
              <a:gd name="connsiteX1797" fmla="*/ 1054643 w 12192001"/>
              <a:gd name="connsiteY1797" fmla="*/ 2032753 h 3922851"/>
              <a:gd name="connsiteX1798" fmla="*/ 1061326 w 12192001"/>
              <a:gd name="connsiteY1798" fmla="*/ 2017466 h 3922851"/>
              <a:gd name="connsiteX1799" fmla="*/ 1088051 w 12192001"/>
              <a:gd name="connsiteY1799" fmla="*/ 2007276 h 3922851"/>
              <a:gd name="connsiteX1800" fmla="*/ 1108089 w 12192001"/>
              <a:gd name="connsiteY1800" fmla="*/ 2022564 h 3922851"/>
              <a:gd name="connsiteX1801" fmla="*/ 1108089 w 12192001"/>
              <a:gd name="connsiteY1801" fmla="*/ 2032752 h 3922851"/>
              <a:gd name="connsiteX1802" fmla="*/ 1134813 w 12192001"/>
              <a:gd name="connsiteY1802" fmla="*/ 2017466 h 3922851"/>
              <a:gd name="connsiteX1803" fmla="*/ 1168222 w 12192001"/>
              <a:gd name="connsiteY1803" fmla="*/ 2007276 h 3922851"/>
              <a:gd name="connsiteX1804" fmla="*/ 1174898 w 12192001"/>
              <a:gd name="connsiteY1804" fmla="*/ 2022564 h 3922851"/>
              <a:gd name="connsiteX1805" fmla="*/ 1201622 w 12192001"/>
              <a:gd name="connsiteY1805" fmla="*/ 2042941 h 3922851"/>
              <a:gd name="connsiteX1806" fmla="*/ 1235030 w 12192001"/>
              <a:gd name="connsiteY1806" fmla="*/ 2063320 h 3922851"/>
              <a:gd name="connsiteX1807" fmla="*/ 1261753 w 12192001"/>
              <a:gd name="connsiteY1807" fmla="*/ 2078601 h 3922851"/>
              <a:gd name="connsiteX1808" fmla="*/ 1235029 w 12192001"/>
              <a:gd name="connsiteY1808" fmla="*/ 2053130 h 3922851"/>
              <a:gd name="connsiteX1809" fmla="*/ 1194945 w 12192001"/>
              <a:gd name="connsiteY1809" fmla="*/ 2017466 h 3922851"/>
              <a:gd name="connsiteX1810" fmla="*/ 1208306 w 12192001"/>
              <a:gd name="connsiteY1810" fmla="*/ 2002184 h 3922851"/>
              <a:gd name="connsiteX1811" fmla="*/ 1248392 w 12192001"/>
              <a:gd name="connsiteY1811" fmla="*/ 1991995 h 3922851"/>
              <a:gd name="connsiteX1812" fmla="*/ 1328563 w 12192001"/>
              <a:gd name="connsiteY1812" fmla="*/ 1986899 h 3922851"/>
              <a:gd name="connsiteX1813" fmla="*/ 1395370 w 12192001"/>
              <a:gd name="connsiteY1813" fmla="*/ 1986898 h 3922851"/>
              <a:gd name="connsiteX1814" fmla="*/ 1428772 w 12192001"/>
              <a:gd name="connsiteY1814" fmla="*/ 1981806 h 3922851"/>
              <a:gd name="connsiteX1815" fmla="*/ 1488903 w 12192001"/>
              <a:gd name="connsiteY1815" fmla="*/ 1991996 h 3922851"/>
              <a:gd name="connsiteX1816" fmla="*/ 1549027 w 12192001"/>
              <a:gd name="connsiteY1816" fmla="*/ 1986898 h 3922851"/>
              <a:gd name="connsiteX1817" fmla="*/ 1575751 w 12192001"/>
              <a:gd name="connsiteY1817" fmla="*/ 1961428 h 3922851"/>
              <a:gd name="connsiteX1818" fmla="*/ 1696007 w 12192001"/>
              <a:gd name="connsiteY1818" fmla="*/ 1986899 h 3922851"/>
              <a:gd name="connsiteX1819" fmla="*/ 1716053 w 12192001"/>
              <a:gd name="connsiteY1819" fmla="*/ 1966519 h 3922851"/>
              <a:gd name="connsiteX1820" fmla="*/ 1742776 w 12192001"/>
              <a:gd name="connsiteY1820" fmla="*/ 1941049 h 3922851"/>
              <a:gd name="connsiteX1821" fmla="*/ 1749454 w 12192001"/>
              <a:gd name="connsiteY1821" fmla="*/ 1961427 h 3922851"/>
              <a:gd name="connsiteX1822" fmla="*/ 1756138 w 12192001"/>
              <a:gd name="connsiteY1822" fmla="*/ 1966519 h 3922851"/>
              <a:gd name="connsiteX1823" fmla="*/ 1789539 w 12192001"/>
              <a:gd name="connsiteY1823" fmla="*/ 1956331 h 3922851"/>
              <a:gd name="connsiteX1824" fmla="*/ 1816263 w 12192001"/>
              <a:gd name="connsiteY1824" fmla="*/ 1946142 h 3922851"/>
              <a:gd name="connsiteX1825" fmla="*/ 1863033 w 12192001"/>
              <a:gd name="connsiteY1825" fmla="*/ 1946141 h 3922851"/>
              <a:gd name="connsiteX1826" fmla="*/ 1923156 w 12192001"/>
              <a:gd name="connsiteY1826" fmla="*/ 1946141 h 3922851"/>
              <a:gd name="connsiteX1827" fmla="*/ 1943203 w 12192001"/>
              <a:gd name="connsiteY1827" fmla="*/ 1941049 h 3922851"/>
              <a:gd name="connsiteX1828" fmla="*/ 1949880 w 12192001"/>
              <a:gd name="connsiteY1828" fmla="*/ 1935952 h 3922851"/>
              <a:gd name="connsiteX1829" fmla="*/ 1969926 w 12192001"/>
              <a:gd name="connsiteY1829" fmla="*/ 1925764 h 3922851"/>
              <a:gd name="connsiteX1830" fmla="*/ 1983288 w 12192001"/>
              <a:gd name="connsiteY1830" fmla="*/ 1941049 h 3922851"/>
              <a:gd name="connsiteX1831" fmla="*/ 1996650 w 12192001"/>
              <a:gd name="connsiteY1831" fmla="*/ 1951238 h 3922851"/>
              <a:gd name="connsiteX1832" fmla="*/ 2036735 w 12192001"/>
              <a:gd name="connsiteY1832" fmla="*/ 1966519 h 3922851"/>
              <a:gd name="connsiteX1833" fmla="*/ 2063459 w 12192001"/>
              <a:gd name="connsiteY1833" fmla="*/ 1986898 h 3922851"/>
              <a:gd name="connsiteX1834" fmla="*/ 2030052 w 12192001"/>
              <a:gd name="connsiteY1834" fmla="*/ 1991995 h 3922851"/>
              <a:gd name="connsiteX1835" fmla="*/ 1996650 w 12192001"/>
              <a:gd name="connsiteY1835" fmla="*/ 1997087 h 3922851"/>
              <a:gd name="connsiteX1836" fmla="*/ 2023373 w 12192001"/>
              <a:gd name="connsiteY1836" fmla="*/ 2002184 h 3922851"/>
              <a:gd name="connsiteX1837" fmla="*/ 2056775 w 12192001"/>
              <a:gd name="connsiteY1837" fmla="*/ 1997087 h 3922851"/>
              <a:gd name="connsiteX1838" fmla="*/ 2083498 w 12192001"/>
              <a:gd name="connsiteY1838" fmla="*/ 1981807 h 3922851"/>
              <a:gd name="connsiteX1839" fmla="*/ 2090182 w 12192001"/>
              <a:gd name="connsiteY1839" fmla="*/ 1971617 h 3922851"/>
              <a:gd name="connsiteX1840" fmla="*/ 2063459 w 12192001"/>
              <a:gd name="connsiteY1840" fmla="*/ 1910482 h 3922851"/>
              <a:gd name="connsiteX1841" fmla="*/ 2156991 w 12192001"/>
              <a:gd name="connsiteY1841" fmla="*/ 1905385 h 3922851"/>
              <a:gd name="connsiteX1842" fmla="*/ 2243839 w 12192001"/>
              <a:gd name="connsiteY1842" fmla="*/ 1910481 h 3922851"/>
              <a:gd name="connsiteX1843" fmla="*/ 2250524 w 12192001"/>
              <a:gd name="connsiteY1843" fmla="*/ 1941049 h 3922851"/>
              <a:gd name="connsiteX1844" fmla="*/ 2283924 w 12192001"/>
              <a:gd name="connsiteY1844" fmla="*/ 1946141 h 3922851"/>
              <a:gd name="connsiteX1845" fmla="*/ 2290608 w 12192001"/>
              <a:gd name="connsiteY1845" fmla="*/ 1925763 h 3922851"/>
              <a:gd name="connsiteX1846" fmla="*/ 2283924 w 12192001"/>
              <a:gd name="connsiteY1846" fmla="*/ 1910482 h 3922851"/>
              <a:gd name="connsiteX1847" fmla="*/ 2297286 w 12192001"/>
              <a:gd name="connsiteY1847" fmla="*/ 1910481 h 3922851"/>
              <a:gd name="connsiteX1848" fmla="*/ 2317333 w 12192001"/>
              <a:gd name="connsiteY1848" fmla="*/ 1910482 h 3922851"/>
              <a:gd name="connsiteX1849" fmla="*/ 2330695 w 12192001"/>
              <a:gd name="connsiteY1849" fmla="*/ 1915573 h 3922851"/>
              <a:gd name="connsiteX1850" fmla="*/ 2370779 w 12192001"/>
              <a:gd name="connsiteY1850" fmla="*/ 1905384 h 3922851"/>
              <a:gd name="connsiteX1851" fmla="*/ 2450950 w 12192001"/>
              <a:gd name="connsiteY1851" fmla="*/ 1890103 h 3922851"/>
              <a:gd name="connsiteX1852" fmla="*/ 2487695 w 12192001"/>
              <a:gd name="connsiteY1852" fmla="*/ 1889466 h 3922851"/>
              <a:gd name="connsiteX1853" fmla="*/ 2497158 w 12192001"/>
              <a:gd name="connsiteY1853" fmla="*/ 1886939 h 3922851"/>
              <a:gd name="connsiteX1854" fmla="*/ 2452417 w 12192001"/>
              <a:gd name="connsiteY1854" fmla="*/ 1877407 h 3922851"/>
              <a:gd name="connsiteX1855" fmla="*/ 2433018 w 12192001"/>
              <a:gd name="connsiteY1855" fmla="*/ 1867934 h 3922851"/>
              <a:gd name="connsiteX1856" fmla="*/ 2462440 w 12192001"/>
              <a:gd name="connsiteY1856" fmla="*/ 1862398 h 3922851"/>
              <a:gd name="connsiteX1857" fmla="*/ 2478185 w 12192001"/>
              <a:gd name="connsiteY1857" fmla="*/ 1861431 h 3922851"/>
              <a:gd name="connsiteX1858" fmla="*/ 2466421 w 12192001"/>
              <a:gd name="connsiteY1858" fmla="*/ 1853089 h 3922851"/>
              <a:gd name="connsiteX1859" fmla="*/ 2410444 w 12192001"/>
              <a:gd name="connsiteY1859" fmla="*/ 1844794 h 3922851"/>
              <a:gd name="connsiteX1860" fmla="*/ 2332045 w 12192001"/>
              <a:gd name="connsiteY1860" fmla="*/ 1829880 h 3922851"/>
              <a:gd name="connsiteX1861" fmla="*/ 2239337 w 12192001"/>
              <a:gd name="connsiteY1861" fmla="*/ 1806243 h 3922851"/>
              <a:gd name="connsiteX1862" fmla="*/ 2175725 w 12192001"/>
              <a:gd name="connsiteY1862" fmla="*/ 1796817 h 3922851"/>
              <a:gd name="connsiteX1863" fmla="*/ 2173660 w 12192001"/>
              <a:gd name="connsiteY1863" fmla="*/ 1793213 h 3922851"/>
              <a:gd name="connsiteX1864" fmla="*/ 2159351 w 12192001"/>
              <a:gd name="connsiteY1864" fmla="*/ 1784495 h 3922851"/>
              <a:gd name="connsiteX1865" fmla="*/ 2101306 w 12192001"/>
              <a:gd name="connsiteY1865" fmla="*/ 1772593 h 3922851"/>
              <a:gd name="connsiteX1866" fmla="*/ 1990941 w 12192001"/>
              <a:gd name="connsiteY1866" fmla="*/ 1762837 h 3922851"/>
              <a:gd name="connsiteX1867" fmla="*/ 1988395 w 12192001"/>
              <a:gd name="connsiteY1867" fmla="*/ 1762460 h 3922851"/>
              <a:gd name="connsiteX1868" fmla="*/ 1990309 w 12192001"/>
              <a:gd name="connsiteY1868" fmla="*/ 1749547 h 3922851"/>
              <a:gd name="connsiteX1869" fmla="*/ 1978695 w 12192001"/>
              <a:gd name="connsiteY1869" fmla="*/ 1757725 h 3922851"/>
              <a:gd name="connsiteX1870" fmla="*/ 1976153 w 12192001"/>
              <a:gd name="connsiteY1870" fmla="*/ 1757348 h 3922851"/>
              <a:gd name="connsiteX1871" fmla="*/ 1970432 w 12192001"/>
              <a:gd name="connsiteY1871" fmla="*/ 1743304 h 3922851"/>
              <a:gd name="connsiteX1872" fmla="*/ 1956276 w 12192001"/>
              <a:gd name="connsiteY1872" fmla="*/ 1751102 h 3922851"/>
              <a:gd name="connsiteX1873" fmla="*/ 1950231 w 12192001"/>
              <a:gd name="connsiteY1873" fmla="*/ 1756805 h 3922851"/>
              <a:gd name="connsiteX1874" fmla="*/ 1946576 w 12192001"/>
              <a:gd name="connsiteY1874" fmla="*/ 1746367 h 3922851"/>
              <a:gd name="connsiteX1875" fmla="*/ 1932745 w 12192001"/>
              <a:gd name="connsiteY1875" fmla="*/ 1734419 h 3922851"/>
              <a:gd name="connsiteX1876" fmla="*/ 1917000 w 12192001"/>
              <a:gd name="connsiteY1876" fmla="*/ 1735386 h 3922851"/>
              <a:gd name="connsiteX1877" fmla="*/ 1923675 w 12192001"/>
              <a:gd name="connsiteY1877" fmla="*/ 1742974 h 3922851"/>
              <a:gd name="connsiteX1878" fmla="*/ 1917630 w 12192001"/>
              <a:gd name="connsiteY1878" fmla="*/ 1748676 h 3922851"/>
              <a:gd name="connsiteX1879" fmla="*/ 1904431 w 12192001"/>
              <a:gd name="connsiteY1879" fmla="*/ 1750018 h 3922851"/>
              <a:gd name="connsiteX1880" fmla="*/ 1884554 w 12192001"/>
              <a:gd name="connsiteY1880" fmla="*/ 1743775 h 3922851"/>
              <a:gd name="connsiteX1881" fmla="*/ 1864199 w 12192001"/>
              <a:gd name="connsiteY1881" fmla="*/ 1740759 h 3922851"/>
              <a:gd name="connsiteX1882" fmla="*/ 1843843 w 12192001"/>
              <a:gd name="connsiteY1882" fmla="*/ 1737742 h 3922851"/>
              <a:gd name="connsiteX1883" fmla="*/ 1833029 w 12192001"/>
              <a:gd name="connsiteY1883" fmla="*/ 1736139 h 3922851"/>
              <a:gd name="connsiteX1884" fmla="*/ 1828533 w 12192001"/>
              <a:gd name="connsiteY1884" fmla="*/ 1727472 h 3922851"/>
              <a:gd name="connsiteX1885" fmla="*/ 1830787 w 12192001"/>
              <a:gd name="connsiteY1885" fmla="*/ 1725484 h 3922851"/>
              <a:gd name="connsiteX1886" fmla="*/ 1832076 w 12192001"/>
              <a:gd name="connsiteY1886" fmla="*/ 1729401 h 3922851"/>
              <a:gd name="connsiteX1887" fmla="*/ 1839711 w 12192001"/>
              <a:gd name="connsiteY1887" fmla="*/ 1730532 h 3922851"/>
              <a:gd name="connsiteX1888" fmla="*/ 1835181 w 12192001"/>
              <a:gd name="connsiteY1888" fmla="*/ 1721613 h 3922851"/>
              <a:gd name="connsiteX1889" fmla="*/ 1830787 w 12192001"/>
              <a:gd name="connsiteY1889" fmla="*/ 1725484 h 3922851"/>
              <a:gd name="connsiteX1890" fmla="*/ 1828940 w 12192001"/>
              <a:gd name="connsiteY1890" fmla="*/ 1719863 h 3922851"/>
              <a:gd name="connsiteX1891" fmla="*/ 1827467 w 12192001"/>
              <a:gd name="connsiteY1891" fmla="*/ 1725417 h 3922851"/>
              <a:gd name="connsiteX1892" fmla="*/ 1828533 w 12192001"/>
              <a:gd name="connsiteY1892" fmla="*/ 1727472 h 3922851"/>
              <a:gd name="connsiteX1893" fmla="*/ 1823966 w 12192001"/>
              <a:gd name="connsiteY1893" fmla="*/ 1731496 h 3922851"/>
              <a:gd name="connsiteX1894" fmla="*/ 1814418 w 12192001"/>
              <a:gd name="connsiteY1894" fmla="*/ 1743278 h 3922851"/>
              <a:gd name="connsiteX1895" fmla="*/ 1799151 w 12192001"/>
              <a:gd name="connsiteY1895" fmla="*/ 1741016 h 3922851"/>
              <a:gd name="connsiteX1896" fmla="*/ 1790409 w 12192001"/>
              <a:gd name="connsiteY1896" fmla="*/ 1729825 h 3922851"/>
              <a:gd name="connsiteX1897" fmla="*/ 1796933 w 12192001"/>
              <a:gd name="connsiteY1897" fmla="*/ 1720892 h 3922851"/>
              <a:gd name="connsiteX1898" fmla="*/ 1797890 w 12192001"/>
              <a:gd name="connsiteY1898" fmla="*/ 1714436 h 3922851"/>
              <a:gd name="connsiteX1899" fmla="*/ 1783580 w 12192001"/>
              <a:gd name="connsiteY1899" fmla="*/ 1705717 h 3922851"/>
              <a:gd name="connsiteX1900" fmla="*/ 1768314 w 12192001"/>
              <a:gd name="connsiteY1900" fmla="*/ 1703455 h 3922851"/>
              <a:gd name="connsiteX1901" fmla="*/ 1774035 w 12192001"/>
              <a:gd name="connsiteY1901" fmla="*/ 1717499 h 3922851"/>
              <a:gd name="connsiteX1902" fmla="*/ 1784363 w 12192001"/>
              <a:gd name="connsiteY1902" fmla="*/ 1735527 h 3922851"/>
              <a:gd name="connsiteX1903" fmla="*/ 1750809 w 12192001"/>
              <a:gd name="connsiteY1903" fmla="*/ 1733853 h 3922851"/>
              <a:gd name="connsiteX1904" fmla="*/ 1707552 w 12192001"/>
              <a:gd name="connsiteY1904" fmla="*/ 1727443 h 3922851"/>
              <a:gd name="connsiteX1905" fmla="*/ 1674955 w 12192001"/>
              <a:gd name="connsiteY1905" fmla="*/ 1719315 h 3922851"/>
              <a:gd name="connsiteX1906" fmla="*/ 1647597 w 12192001"/>
              <a:gd name="connsiteY1906" fmla="*/ 1728457 h 3922851"/>
              <a:gd name="connsiteX1907" fmla="*/ 1635984 w 12192001"/>
              <a:gd name="connsiteY1907" fmla="*/ 1736632 h 3922851"/>
              <a:gd name="connsiteX1908" fmla="*/ 1632809 w 12192001"/>
              <a:gd name="connsiteY1908" fmla="*/ 1722965 h 3922851"/>
              <a:gd name="connsiteX1909" fmla="*/ 1640919 w 12192001"/>
              <a:gd name="connsiteY1909" fmla="*/ 1720870 h 3922851"/>
              <a:gd name="connsiteX1910" fmla="*/ 1649989 w 12192001"/>
              <a:gd name="connsiteY1910" fmla="*/ 1712315 h 3922851"/>
              <a:gd name="connsiteX1911" fmla="*/ 1636158 w 12192001"/>
              <a:gd name="connsiteY1911" fmla="*/ 1700369 h 3922851"/>
              <a:gd name="connsiteX1912" fmla="*/ 1625023 w 12192001"/>
              <a:gd name="connsiteY1912" fmla="*/ 1705318 h 3922851"/>
              <a:gd name="connsiteX1913" fmla="*/ 1614997 w 12192001"/>
              <a:gd name="connsiteY1913" fmla="*/ 1720326 h 3922851"/>
              <a:gd name="connsiteX1914" fmla="*/ 1614194 w 12192001"/>
              <a:gd name="connsiteY1914" fmla="*/ 1743303 h 3922851"/>
              <a:gd name="connsiteX1915" fmla="*/ 1604646 w 12192001"/>
              <a:gd name="connsiteY1915" fmla="*/ 1755084 h 3922851"/>
              <a:gd name="connsiteX1916" fmla="*/ 1603384 w 12192001"/>
              <a:gd name="connsiteY1916" fmla="*/ 1728504 h 3922851"/>
              <a:gd name="connsiteX1917" fmla="*/ 1602754 w 12192001"/>
              <a:gd name="connsiteY1917" fmla="*/ 1715214 h 3922851"/>
              <a:gd name="connsiteX1918" fmla="*/ 1588596 w 12192001"/>
              <a:gd name="connsiteY1918" fmla="*/ 1723012 h 3922851"/>
              <a:gd name="connsiteX1919" fmla="*/ 1580008 w 12192001"/>
              <a:gd name="connsiteY1919" fmla="*/ 1728338 h 3922851"/>
              <a:gd name="connsiteX1920" fmla="*/ 1584139 w 12192001"/>
              <a:gd name="connsiteY1920" fmla="*/ 1735548 h 3922851"/>
              <a:gd name="connsiteX1921" fmla="*/ 1580159 w 12192001"/>
              <a:gd name="connsiteY1921" fmla="*/ 1744857 h 3922851"/>
              <a:gd name="connsiteX1922" fmla="*/ 1540559 w 12192001"/>
              <a:gd name="connsiteY1922" fmla="*/ 1748885 h 3922851"/>
              <a:gd name="connsiteX1923" fmla="*/ 1494280 w 12192001"/>
              <a:gd name="connsiteY1923" fmla="*/ 1745328 h 3922851"/>
              <a:gd name="connsiteX1924" fmla="*/ 1453895 w 12192001"/>
              <a:gd name="connsiteY1924" fmla="*/ 1719549 h 3922851"/>
              <a:gd name="connsiteX1925" fmla="*/ 1446109 w 12192001"/>
              <a:gd name="connsiteY1925" fmla="*/ 1701898 h 3922851"/>
              <a:gd name="connsiteX1926" fmla="*/ 1420818 w 12192001"/>
              <a:gd name="connsiteY1926" fmla="*/ 1714648 h 3922851"/>
              <a:gd name="connsiteX1927" fmla="*/ 1414773 w 12192001"/>
              <a:gd name="connsiteY1927" fmla="*/ 1720350 h 3922851"/>
              <a:gd name="connsiteX1928" fmla="*/ 1399830 w 12192001"/>
              <a:gd name="connsiteY1928" fmla="*/ 1698341 h 3922851"/>
              <a:gd name="connsiteX1929" fmla="*/ 1395547 w 12192001"/>
              <a:gd name="connsiteY1929" fmla="*/ 1674611 h 3922851"/>
              <a:gd name="connsiteX1930" fmla="*/ 1384086 w 12192001"/>
              <a:gd name="connsiteY1930" fmla="*/ 1699306 h 3922851"/>
              <a:gd name="connsiteX1931" fmla="*/ 1364514 w 12192001"/>
              <a:gd name="connsiteY1931" fmla="*/ 1726099 h 3922851"/>
              <a:gd name="connsiteX1932" fmla="*/ 1367863 w 12192001"/>
              <a:gd name="connsiteY1932" fmla="*/ 1703500 h 3922851"/>
              <a:gd name="connsiteX1933" fmla="*/ 1373908 w 12192001"/>
              <a:gd name="connsiteY1933" fmla="*/ 1697798 h 3922851"/>
              <a:gd name="connsiteX1934" fmla="*/ 1367233 w 12192001"/>
              <a:gd name="connsiteY1934" fmla="*/ 1690210 h 3922851"/>
              <a:gd name="connsiteX1935" fmla="*/ 1368668 w 12192001"/>
              <a:gd name="connsiteY1935" fmla="*/ 1680527 h 3922851"/>
              <a:gd name="connsiteX1936" fmla="*/ 1367078 w 12192001"/>
              <a:gd name="connsiteY1936" fmla="*/ 1673693 h 3922851"/>
              <a:gd name="connsiteX1937" fmla="*/ 1353880 w 12192001"/>
              <a:gd name="connsiteY1937" fmla="*/ 1675035 h 3922851"/>
              <a:gd name="connsiteX1938" fmla="*/ 1349097 w 12192001"/>
              <a:gd name="connsiteY1938" fmla="*/ 1707318 h 3922851"/>
              <a:gd name="connsiteX1939" fmla="*/ 1345115 w 12192001"/>
              <a:gd name="connsiteY1939" fmla="*/ 1716627 h 3922851"/>
              <a:gd name="connsiteX1940" fmla="*/ 1332872 w 12192001"/>
              <a:gd name="connsiteY1940" fmla="*/ 1711512 h 3922851"/>
              <a:gd name="connsiteX1941" fmla="*/ 1318084 w 12192001"/>
              <a:gd name="connsiteY1941" fmla="*/ 1706023 h 3922851"/>
              <a:gd name="connsiteX1942" fmla="*/ 1295816 w 12192001"/>
              <a:gd name="connsiteY1942" fmla="*/ 1715920 h 3922851"/>
              <a:gd name="connsiteX1943" fmla="*/ 1255106 w 12192001"/>
              <a:gd name="connsiteY1943" fmla="*/ 1709887 h 3922851"/>
              <a:gd name="connsiteX1944" fmla="*/ 1169074 w 12192001"/>
              <a:gd name="connsiteY1944" fmla="*/ 1693838 h 3922851"/>
              <a:gd name="connsiteX1945" fmla="*/ 1118509 w 12192001"/>
              <a:gd name="connsiteY1945" fmla="*/ 1666551 h 3922851"/>
              <a:gd name="connsiteX1946" fmla="*/ 1136168 w 12192001"/>
              <a:gd name="connsiteY1946" fmla="*/ 1652673 h 3922851"/>
              <a:gd name="connsiteX1947" fmla="*/ 1197234 w 12192001"/>
              <a:gd name="connsiteY1947" fmla="*/ 1661722 h 3922851"/>
              <a:gd name="connsiteX1948" fmla="*/ 1208368 w 12192001"/>
              <a:gd name="connsiteY1948" fmla="*/ 1656774 h 3922851"/>
              <a:gd name="connsiteX1949" fmla="*/ 1203758 w 12192001"/>
              <a:gd name="connsiteY1949" fmla="*/ 1652790 h 3922851"/>
              <a:gd name="connsiteX1950" fmla="*/ 1163047 w 12192001"/>
              <a:gd name="connsiteY1950" fmla="*/ 1646757 h 3922851"/>
              <a:gd name="connsiteX1951" fmla="*/ 1112160 w 12192001"/>
              <a:gd name="connsiteY1951" fmla="*/ 1639217 h 3922851"/>
              <a:gd name="connsiteX1952" fmla="*/ 1116386 w 12192001"/>
              <a:gd name="connsiteY1952" fmla="*/ 1640307 h 3922851"/>
              <a:gd name="connsiteX1953" fmla="*/ 1107853 w 12192001"/>
              <a:gd name="connsiteY1953" fmla="*/ 1668272 h 3922851"/>
              <a:gd name="connsiteX1954" fmla="*/ 1053943 w 12192001"/>
              <a:gd name="connsiteY1954" fmla="*/ 1663582 h 3922851"/>
              <a:gd name="connsiteX1955" fmla="*/ 999074 w 12192001"/>
              <a:gd name="connsiteY1955" fmla="*/ 1665350 h 3922851"/>
              <a:gd name="connsiteX1956" fmla="*/ 992073 w 12192001"/>
              <a:gd name="connsiteY1956" fmla="*/ 1677509 h 3922851"/>
              <a:gd name="connsiteX1957" fmla="*/ 989375 w 12192001"/>
              <a:gd name="connsiteY1957" fmla="*/ 1660612 h 3922851"/>
              <a:gd name="connsiteX1958" fmla="*/ 974587 w 12192001"/>
              <a:gd name="connsiteY1958" fmla="*/ 1655123 h 3922851"/>
              <a:gd name="connsiteX1959" fmla="*/ 964409 w 12192001"/>
              <a:gd name="connsiteY1959" fmla="*/ 1653615 h 3922851"/>
              <a:gd name="connsiteX1960" fmla="*/ 961388 w 12192001"/>
              <a:gd name="connsiteY1960" fmla="*/ 1656465 h 3922851"/>
              <a:gd name="connsiteX1961" fmla="*/ 944686 w 12192001"/>
              <a:gd name="connsiteY1961" fmla="*/ 1663889 h 3922851"/>
              <a:gd name="connsiteX1962" fmla="*/ 931485 w 12192001"/>
              <a:gd name="connsiteY1962" fmla="*/ 1665230 h 3922851"/>
              <a:gd name="connsiteX1963" fmla="*/ 926396 w 12192001"/>
              <a:gd name="connsiteY1963" fmla="*/ 1664476 h 3922851"/>
              <a:gd name="connsiteX1964" fmla="*/ 919242 w 12192001"/>
              <a:gd name="connsiteY1964" fmla="*/ 1660119 h 3922851"/>
              <a:gd name="connsiteX1965" fmla="*/ 911129 w 12192001"/>
              <a:gd name="connsiteY1965" fmla="*/ 1662214 h 3922851"/>
              <a:gd name="connsiteX1966" fmla="*/ 905562 w 12192001"/>
              <a:gd name="connsiteY1966" fmla="*/ 1664691 h 3922851"/>
              <a:gd name="connsiteX1967" fmla="*/ 861830 w 12192001"/>
              <a:gd name="connsiteY1967" fmla="*/ 1661507 h 3922851"/>
              <a:gd name="connsiteX1968" fmla="*/ 817617 w 12192001"/>
              <a:gd name="connsiteY1968" fmla="*/ 1661554 h 3922851"/>
              <a:gd name="connsiteX1969" fmla="*/ 813006 w 12192001"/>
              <a:gd name="connsiteY1969" fmla="*/ 1657574 h 3922851"/>
              <a:gd name="connsiteX1970" fmla="*/ 807917 w 12192001"/>
              <a:gd name="connsiteY1970" fmla="*/ 1656819 h 3922851"/>
              <a:gd name="connsiteX1971" fmla="*/ 797739 w 12192001"/>
              <a:gd name="connsiteY1971" fmla="*/ 1655312 h 3922851"/>
              <a:gd name="connsiteX1972" fmla="*/ 792173 w 12192001"/>
              <a:gd name="connsiteY1972" fmla="*/ 1657783 h 3922851"/>
              <a:gd name="connsiteX1973" fmla="*/ 779452 w 12192001"/>
              <a:gd name="connsiteY1973" fmla="*/ 1655898 h 3922851"/>
              <a:gd name="connsiteX1974" fmla="*/ 774363 w 12192001"/>
              <a:gd name="connsiteY1974" fmla="*/ 1655144 h 3922851"/>
              <a:gd name="connsiteX1975" fmla="*/ 768318 w 12192001"/>
              <a:gd name="connsiteY1975" fmla="*/ 1660847 h 3922851"/>
              <a:gd name="connsiteX1976" fmla="*/ 764663 w 12192001"/>
              <a:gd name="connsiteY1976" fmla="*/ 1650410 h 3922851"/>
              <a:gd name="connsiteX1977" fmla="*/ 748286 w 12192001"/>
              <a:gd name="connsiteY1977" fmla="*/ 1638084 h 3922851"/>
              <a:gd name="connsiteX1978" fmla="*/ 729998 w 12192001"/>
              <a:gd name="connsiteY1978" fmla="*/ 1638675 h 3922851"/>
              <a:gd name="connsiteX1979" fmla="*/ 714254 w 12192001"/>
              <a:gd name="connsiteY1979" fmla="*/ 1639639 h 3922851"/>
              <a:gd name="connsiteX1980" fmla="*/ 697552 w 12192001"/>
              <a:gd name="connsiteY1980" fmla="*/ 1647063 h 3922851"/>
              <a:gd name="connsiteX1981" fmla="*/ 688483 w 12192001"/>
              <a:gd name="connsiteY1981" fmla="*/ 1655615 h 3922851"/>
              <a:gd name="connsiteX1982" fmla="*/ 684829 w 12192001"/>
              <a:gd name="connsiteY1982" fmla="*/ 1645179 h 3922851"/>
              <a:gd name="connsiteX1983" fmla="*/ 679740 w 12192001"/>
              <a:gd name="connsiteY1983" fmla="*/ 1644424 h 3922851"/>
              <a:gd name="connsiteX1984" fmla="*/ 588774 w 12192001"/>
              <a:gd name="connsiteY1984" fmla="*/ 1644141 h 3922851"/>
              <a:gd name="connsiteX1985" fmla="*/ 527229 w 12192001"/>
              <a:gd name="connsiteY1985" fmla="*/ 1638319 h 3922851"/>
              <a:gd name="connsiteX1986" fmla="*/ 457420 w 12192001"/>
              <a:gd name="connsiteY1986" fmla="*/ 1618078 h 3922851"/>
              <a:gd name="connsiteX1987" fmla="*/ 454245 w 12192001"/>
              <a:gd name="connsiteY1987" fmla="*/ 1604411 h 3922851"/>
              <a:gd name="connsiteX1988" fmla="*/ 440086 w 12192001"/>
              <a:gd name="connsiteY1988" fmla="*/ 1612209 h 3922851"/>
              <a:gd name="connsiteX1989" fmla="*/ 376628 w 12192001"/>
              <a:gd name="connsiteY1989" fmla="*/ 1619303 h 3922851"/>
              <a:gd name="connsiteX1990" fmla="*/ 335917 w 12192001"/>
              <a:gd name="connsiteY1990" fmla="*/ 1613271 h 3922851"/>
              <a:gd name="connsiteX1991" fmla="*/ 233184 w 12192001"/>
              <a:gd name="connsiteY1991" fmla="*/ 1604647 h 3922851"/>
              <a:gd name="connsiteX1992" fmla="*/ 205196 w 12192001"/>
              <a:gd name="connsiteY1992" fmla="*/ 1600499 h 3922851"/>
              <a:gd name="connsiteX1993" fmla="*/ 179752 w 12192001"/>
              <a:gd name="connsiteY1993" fmla="*/ 1596729 h 3922851"/>
              <a:gd name="connsiteX1994" fmla="*/ 178279 w 12192001"/>
              <a:gd name="connsiteY1994" fmla="*/ 1595915 h 3922851"/>
              <a:gd name="connsiteX1995" fmla="*/ 163581 w 12192001"/>
              <a:gd name="connsiteY1995" fmla="*/ 1600347 h 3922851"/>
              <a:gd name="connsiteX1996" fmla="*/ 149657 w 12192001"/>
              <a:gd name="connsiteY1996" fmla="*/ 1597224 h 3922851"/>
              <a:gd name="connsiteX1997" fmla="*/ 119736 w 12192001"/>
              <a:gd name="connsiteY1997" fmla="*/ 1598145 h 3922851"/>
              <a:gd name="connsiteX1998" fmla="*/ 102419 w 12192001"/>
              <a:gd name="connsiteY1998" fmla="*/ 1587238 h 3922851"/>
              <a:gd name="connsiteX1999" fmla="*/ 94827 w 12192001"/>
              <a:gd name="connsiteY1999" fmla="*/ 1588502 h 3922851"/>
              <a:gd name="connsiteX2000" fmla="*/ 92503 w 12192001"/>
              <a:gd name="connsiteY2000" fmla="*/ 1593285 h 3922851"/>
              <a:gd name="connsiteX2001" fmla="*/ 86240 w 12192001"/>
              <a:gd name="connsiteY2001" fmla="*/ 1596069 h 3922851"/>
              <a:gd name="connsiteX2002" fmla="*/ 52683 w 12192001"/>
              <a:gd name="connsiteY2002" fmla="*/ 1594393 h 3922851"/>
              <a:gd name="connsiteX2003" fmla="*/ 42027 w 12192001"/>
              <a:gd name="connsiteY2003" fmla="*/ 1596116 h 3922851"/>
              <a:gd name="connsiteX2004" fmla="*/ 15626 w 12192001"/>
              <a:gd name="connsiteY2004" fmla="*/ 1598802 h 3922851"/>
              <a:gd name="connsiteX2005" fmla="*/ 359 w 12192001"/>
              <a:gd name="connsiteY2005" fmla="*/ 1596538 h 3922851"/>
              <a:gd name="connsiteX2006" fmla="*/ 1990 w 12192001"/>
              <a:gd name="connsiteY2006" fmla="*/ 1588374 h 3922851"/>
              <a:gd name="connsiteX2007" fmla="*/ 0 w 12192001"/>
              <a:gd name="connsiteY2007" fmla="*/ 1588216 h 3922851"/>
              <a:gd name="connsiteX2008" fmla="*/ 0 w 12192001"/>
              <a:gd name="connsiteY2008" fmla="*/ 187777 h 3922851"/>
              <a:gd name="connsiteX2009" fmla="*/ 25787 w 12192001"/>
              <a:gd name="connsiteY2009" fmla="*/ 183406 h 3922851"/>
              <a:gd name="connsiteX2010" fmla="*/ 65872 w 12192001"/>
              <a:gd name="connsiteY2010" fmla="*/ 183406 h 3922851"/>
              <a:gd name="connsiteX2011" fmla="*/ 112642 w 12192001"/>
              <a:gd name="connsiteY2011" fmla="*/ 168125 h 3922851"/>
              <a:gd name="connsiteX2012" fmla="*/ 112642 w 12192001"/>
              <a:gd name="connsiteY2012" fmla="*/ 147746 h 3922851"/>
              <a:gd name="connsiteX2013" fmla="*/ 105957 w 12192001"/>
              <a:gd name="connsiteY2013" fmla="*/ 137557 h 3922851"/>
              <a:gd name="connsiteX2014" fmla="*/ 99280 w 12192001"/>
              <a:gd name="connsiteY2014" fmla="*/ 122271 h 3922851"/>
              <a:gd name="connsiteX2015" fmla="*/ 92596 w 12192001"/>
              <a:gd name="connsiteY2015" fmla="*/ 127369 h 3922851"/>
              <a:gd name="connsiteX2016" fmla="*/ 59195 w 12192001"/>
              <a:gd name="connsiteY2016" fmla="*/ 127369 h 3922851"/>
              <a:gd name="connsiteX2017" fmla="*/ 79234 w 12192001"/>
              <a:gd name="connsiteY2017" fmla="*/ 91703 h 3922851"/>
              <a:gd name="connsiteX2018" fmla="*/ 99281 w 12192001"/>
              <a:gd name="connsiteY2018" fmla="*/ 56043 h 3922851"/>
              <a:gd name="connsiteX2019" fmla="*/ 105957 w 12192001"/>
              <a:gd name="connsiteY2019" fmla="*/ 50947 h 3922851"/>
              <a:gd name="connsiteX2020" fmla="*/ 126003 w 12192001"/>
              <a:gd name="connsiteY2020" fmla="*/ 71324 h 3922851"/>
              <a:gd name="connsiteX2021" fmla="*/ 132681 w 12192001"/>
              <a:gd name="connsiteY2021" fmla="*/ 86611 h 3922851"/>
              <a:gd name="connsiteX2022" fmla="*/ 139365 w 12192001"/>
              <a:gd name="connsiteY2022" fmla="*/ 106989 h 3922851"/>
              <a:gd name="connsiteX2023" fmla="*/ 146042 w 12192001"/>
              <a:gd name="connsiteY2023" fmla="*/ 127368 h 3922851"/>
              <a:gd name="connsiteX2024" fmla="*/ 152727 w 12192001"/>
              <a:gd name="connsiteY2024" fmla="*/ 142649 h 3922851"/>
              <a:gd name="connsiteX2025" fmla="*/ 159405 w 12192001"/>
              <a:gd name="connsiteY2025" fmla="*/ 157937 h 3922851"/>
              <a:gd name="connsiteX2026" fmla="*/ 172767 w 12192001"/>
              <a:gd name="connsiteY2026" fmla="*/ 122271 h 3922851"/>
              <a:gd name="connsiteX2027" fmla="*/ 206174 w 12192001"/>
              <a:gd name="connsiteY2027" fmla="*/ 96801 h 3922851"/>
              <a:gd name="connsiteX2028" fmla="*/ 319746 w 12192001"/>
              <a:gd name="connsiteY2028" fmla="*/ 112081 h 3922851"/>
              <a:gd name="connsiteX2029" fmla="*/ 339791 w 12192001"/>
              <a:gd name="connsiteY2029" fmla="*/ 117180 h 3922851"/>
              <a:gd name="connsiteX2030" fmla="*/ 366515 w 12192001"/>
              <a:gd name="connsiteY2030" fmla="*/ 142649 h 3922851"/>
              <a:gd name="connsiteX2031" fmla="*/ 406600 w 12192001"/>
              <a:gd name="connsiteY2031" fmla="*/ 127369 h 3922851"/>
              <a:gd name="connsiteX2032" fmla="*/ 426640 w 12192001"/>
              <a:gd name="connsiteY2032" fmla="*/ 112081 h 3922851"/>
              <a:gd name="connsiteX2033" fmla="*/ 419963 w 12192001"/>
              <a:gd name="connsiteY2033" fmla="*/ 127368 h 3922851"/>
              <a:gd name="connsiteX2034" fmla="*/ 466725 w 12192001"/>
              <a:gd name="connsiteY2034" fmla="*/ 163027 h 3922851"/>
              <a:gd name="connsiteX2035" fmla="*/ 500132 w 12192001"/>
              <a:gd name="connsiteY2035" fmla="*/ 173217 h 3922851"/>
              <a:gd name="connsiteX2036" fmla="*/ 486771 w 12192001"/>
              <a:gd name="connsiteY2036" fmla="*/ 147746 h 3922851"/>
              <a:gd name="connsiteX2037" fmla="*/ 486771 w 12192001"/>
              <a:gd name="connsiteY2037" fmla="*/ 122271 h 3922851"/>
              <a:gd name="connsiteX2038" fmla="*/ 513494 w 12192001"/>
              <a:gd name="connsiteY2038" fmla="*/ 137557 h 3922851"/>
              <a:gd name="connsiteX2039" fmla="*/ 526857 w 12192001"/>
              <a:gd name="connsiteY2039" fmla="*/ 137557 h 3922851"/>
              <a:gd name="connsiteX2040" fmla="*/ 540218 w 12192001"/>
              <a:gd name="connsiteY2040" fmla="*/ 132460 h 3922851"/>
              <a:gd name="connsiteX2041" fmla="*/ 540218 w 12192001"/>
              <a:gd name="connsiteY2041" fmla="*/ 152838 h 3922851"/>
              <a:gd name="connsiteX2042" fmla="*/ 560258 w 12192001"/>
              <a:gd name="connsiteY2042" fmla="*/ 152838 h 3922851"/>
              <a:gd name="connsiteX2043" fmla="*/ 586980 w 12192001"/>
              <a:gd name="connsiteY2043" fmla="*/ 117180 h 3922851"/>
              <a:gd name="connsiteX2044" fmla="*/ 600342 w 12192001"/>
              <a:gd name="connsiteY2044" fmla="*/ 101892 h 3922851"/>
              <a:gd name="connsiteX2045" fmla="*/ 620389 w 12192001"/>
              <a:gd name="connsiteY2045" fmla="*/ 101893 h 3922851"/>
              <a:gd name="connsiteX2046" fmla="*/ 647112 w 12192001"/>
              <a:gd name="connsiteY2046" fmla="*/ 86612 h 3922851"/>
              <a:gd name="connsiteX2047" fmla="*/ 680513 w 12192001"/>
              <a:gd name="connsiteY2047" fmla="*/ 106989 h 3922851"/>
              <a:gd name="connsiteX2048" fmla="*/ 727283 w 12192001"/>
              <a:gd name="connsiteY2048" fmla="*/ 132460 h 3922851"/>
              <a:gd name="connsiteX2049" fmla="*/ 760683 w 12192001"/>
              <a:gd name="connsiteY2049" fmla="*/ 122271 h 3922851"/>
              <a:gd name="connsiteX2050" fmla="*/ 760683 w 12192001"/>
              <a:gd name="connsiteY2050" fmla="*/ 86611 h 3922851"/>
              <a:gd name="connsiteX2051" fmla="*/ 767369 w 12192001"/>
              <a:gd name="connsiteY2051" fmla="*/ 91703 h 3922851"/>
              <a:gd name="connsiteX2052" fmla="*/ 774045 w 12192001"/>
              <a:gd name="connsiteY2052" fmla="*/ 106989 h 3922851"/>
              <a:gd name="connsiteX2053" fmla="*/ 787407 w 12192001"/>
              <a:gd name="connsiteY2053" fmla="*/ 96800 h 3922851"/>
              <a:gd name="connsiteX2054" fmla="*/ 800769 w 12192001"/>
              <a:gd name="connsiteY2054" fmla="*/ 101892 h 3922851"/>
              <a:gd name="connsiteX2055" fmla="*/ 847538 w 12192001"/>
              <a:gd name="connsiteY2055" fmla="*/ 106989 h 3922851"/>
              <a:gd name="connsiteX2056" fmla="*/ 874262 w 12192001"/>
              <a:gd name="connsiteY2056" fmla="*/ 91704 h 3922851"/>
              <a:gd name="connsiteX2057" fmla="*/ 883447 w 12192001"/>
              <a:gd name="connsiteY2057" fmla="*/ 98072 h 3922851"/>
              <a:gd name="connsiteX2058" fmla="*/ 885610 w 12192001"/>
              <a:gd name="connsiteY2058" fmla="*/ 105324 h 3922851"/>
              <a:gd name="connsiteX2059" fmla="*/ 874263 w 12192001"/>
              <a:gd name="connsiteY2059" fmla="*/ 106990 h 3922851"/>
              <a:gd name="connsiteX2060" fmla="*/ 864066 w 12192001"/>
              <a:gd name="connsiteY2060" fmla="*/ 116222 h 3922851"/>
              <a:gd name="connsiteX2061" fmla="*/ 855887 w 12192001"/>
              <a:gd name="connsiteY2061" fmla="*/ 113993 h 3922851"/>
              <a:gd name="connsiteX2062" fmla="*/ 854216 w 12192001"/>
              <a:gd name="connsiteY2062" fmla="*/ 122271 h 3922851"/>
              <a:gd name="connsiteX2063" fmla="*/ 880940 w 12192001"/>
              <a:gd name="connsiteY2063" fmla="*/ 142650 h 3922851"/>
              <a:gd name="connsiteX2064" fmla="*/ 908499 w 12192001"/>
              <a:gd name="connsiteY2064" fmla="*/ 140105 h 3922851"/>
              <a:gd name="connsiteX2065" fmla="*/ 901632 w 12192001"/>
              <a:gd name="connsiteY2065" fmla="*/ 123806 h 3922851"/>
              <a:gd name="connsiteX2066" fmla="*/ 902654 w 12192001"/>
              <a:gd name="connsiteY2066" fmla="*/ 123546 h 3922851"/>
              <a:gd name="connsiteX2067" fmla="*/ 907663 w 12192001"/>
              <a:gd name="connsiteY2067" fmla="*/ 112081 h 3922851"/>
              <a:gd name="connsiteX2068" fmla="*/ 900985 w 12192001"/>
              <a:gd name="connsiteY2068" fmla="*/ 107354 h 3922851"/>
              <a:gd name="connsiteX2069" fmla="*/ 900985 w 12192001"/>
              <a:gd name="connsiteY2069" fmla="*/ 106990 h 3922851"/>
              <a:gd name="connsiteX2070" fmla="*/ 907664 w 12192001"/>
              <a:gd name="connsiteY2070" fmla="*/ 81515 h 3922851"/>
              <a:gd name="connsiteX2071" fmla="*/ 914347 w 12192001"/>
              <a:gd name="connsiteY2071" fmla="*/ 71324 h 3922851"/>
              <a:gd name="connsiteX2072" fmla="*/ 934386 w 12192001"/>
              <a:gd name="connsiteY2072" fmla="*/ 71324 h 3922851"/>
              <a:gd name="connsiteX2073" fmla="*/ 954432 w 12192001"/>
              <a:gd name="connsiteY2073" fmla="*/ 71324 h 3922851"/>
              <a:gd name="connsiteX2074" fmla="*/ 967794 w 12192001"/>
              <a:gd name="connsiteY2074" fmla="*/ 66233 h 3922851"/>
              <a:gd name="connsiteX2075" fmla="*/ 994519 w 12192001"/>
              <a:gd name="connsiteY2075" fmla="*/ 86612 h 3922851"/>
              <a:gd name="connsiteX2076" fmla="*/ 987833 w 12192001"/>
              <a:gd name="connsiteY2076" fmla="*/ 112081 h 3922851"/>
              <a:gd name="connsiteX2077" fmla="*/ 994518 w 12192001"/>
              <a:gd name="connsiteY2077" fmla="*/ 132460 h 3922851"/>
              <a:gd name="connsiteX2078" fmla="*/ 1027918 w 12192001"/>
              <a:gd name="connsiteY2078" fmla="*/ 147746 h 3922851"/>
              <a:gd name="connsiteX2079" fmla="*/ 1027918 w 12192001"/>
              <a:gd name="connsiteY2079" fmla="*/ 122272 h 3922851"/>
              <a:gd name="connsiteX2080" fmla="*/ 1021241 w 12192001"/>
              <a:gd name="connsiteY2080" fmla="*/ 106989 h 3922851"/>
              <a:gd name="connsiteX2081" fmla="*/ 1014557 w 12192001"/>
              <a:gd name="connsiteY2081" fmla="*/ 86611 h 3922851"/>
              <a:gd name="connsiteX2082" fmla="*/ 1034603 w 12192001"/>
              <a:gd name="connsiteY2082" fmla="*/ 71324 h 3922851"/>
              <a:gd name="connsiteX2083" fmla="*/ 1068005 w 12192001"/>
              <a:gd name="connsiteY2083" fmla="*/ 66233 h 3922851"/>
              <a:gd name="connsiteX2084" fmla="*/ 1081366 w 12192001"/>
              <a:gd name="connsiteY2084" fmla="*/ 66234 h 3922851"/>
              <a:gd name="connsiteX2085" fmla="*/ 1088050 w 12192001"/>
              <a:gd name="connsiteY2085" fmla="*/ 76423 h 3922851"/>
              <a:gd name="connsiteX2086" fmla="*/ 1101412 w 12192001"/>
              <a:gd name="connsiteY2086" fmla="*/ 66233 h 3922851"/>
              <a:gd name="connsiteX2087" fmla="*/ 1128136 w 12192001"/>
              <a:gd name="connsiteY2087" fmla="*/ 71324 h 3922851"/>
              <a:gd name="connsiteX2088" fmla="*/ 1154859 w 12192001"/>
              <a:gd name="connsiteY2088" fmla="*/ 71325 h 3922851"/>
              <a:gd name="connsiteX2089" fmla="*/ 1161536 w 12192001"/>
              <a:gd name="connsiteY2089" fmla="*/ 76422 h 3922851"/>
              <a:gd name="connsiteX2090" fmla="*/ 1134813 w 12192001"/>
              <a:gd name="connsiteY2090" fmla="*/ 86611 h 3922851"/>
              <a:gd name="connsiteX2091" fmla="*/ 1121451 w 12192001"/>
              <a:gd name="connsiteY2091" fmla="*/ 91704 h 3922851"/>
              <a:gd name="connsiteX2092" fmla="*/ 1101412 w 12192001"/>
              <a:gd name="connsiteY2092" fmla="*/ 112081 h 3922851"/>
              <a:gd name="connsiteX2093" fmla="*/ 1074689 w 12192001"/>
              <a:gd name="connsiteY2093" fmla="*/ 106989 h 3922851"/>
              <a:gd name="connsiteX2094" fmla="*/ 1068004 w 12192001"/>
              <a:gd name="connsiteY2094" fmla="*/ 106990 h 3922851"/>
              <a:gd name="connsiteX2095" fmla="*/ 1068005 w 12192001"/>
              <a:gd name="connsiteY2095" fmla="*/ 137558 h 3922851"/>
              <a:gd name="connsiteX2096" fmla="*/ 1241708 w 12192001"/>
              <a:gd name="connsiteY2096" fmla="*/ 122271 h 3922851"/>
              <a:gd name="connsiteX2097" fmla="*/ 1235030 w 12192001"/>
              <a:gd name="connsiteY2097" fmla="*/ 106989 h 3922851"/>
              <a:gd name="connsiteX2098" fmla="*/ 1235030 w 12192001"/>
              <a:gd name="connsiteY2098" fmla="*/ 86611 h 3922851"/>
              <a:gd name="connsiteX2099" fmla="*/ 1248391 w 12192001"/>
              <a:gd name="connsiteY2099" fmla="*/ 81515 h 3922851"/>
              <a:gd name="connsiteX2100" fmla="*/ 1248391 w 12192001"/>
              <a:gd name="connsiteY2100" fmla="*/ 101892 h 3922851"/>
              <a:gd name="connsiteX2101" fmla="*/ 1255068 w 12192001"/>
              <a:gd name="connsiteY2101" fmla="*/ 117180 h 3922851"/>
              <a:gd name="connsiteX2102" fmla="*/ 1261753 w 12192001"/>
              <a:gd name="connsiteY2102" fmla="*/ 137558 h 3922851"/>
              <a:gd name="connsiteX2103" fmla="*/ 1288477 w 12192001"/>
              <a:gd name="connsiteY2103" fmla="*/ 147747 h 3922851"/>
              <a:gd name="connsiteX2104" fmla="*/ 1348601 w 12192001"/>
              <a:gd name="connsiteY2104" fmla="*/ 142650 h 3922851"/>
              <a:gd name="connsiteX2105" fmla="*/ 1462180 w 12192001"/>
              <a:gd name="connsiteY2105" fmla="*/ 132460 h 3922851"/>
              <a:gd name="connsiteX2106" fmla="*/ 1488904 w 12192001"/>
              <a:gd name="connsiteY2106" fmla="*/ 142649 h 3922851"/>
              <a:gd name="connsiteX2107" fmla="*/ 1549027 w 12192001"/>
              <a:gd name="connsiteY2107" fmla="*/ 132460 h 3922851"/>
              <a:gd name="connsiteX2108" fmla="*/ 1542351 w 12192001"/>
              <a:gd name="connsiteY2108" fmla="*/ 91703 h 3922851"/>
              <a:gd name="connsiteX2109" fmla="*/ 1555712 w 12192001"/>
              <a:gd name="connsiteY2109" fmla="*/ 61136 h 3922851"/>
              <a:gd name="connsiteX2110" fmla="*/ 1582435 w 12192001"/>
              <a:gd name="connsiteY2110" fmla="*/ 96800 h 3922851"/>
              <a:gd name="connsiteX2111" fmla="*/ 1589112 w 12192001"/>
              <a:gd name="connsiteY2111" fmla="*/ 106989 h 3922851"/>
              <a:gd name="connsiteX2112" fmla="*/ 1602475 w 12192001"/>
              <a:gd name="connsiteY2112" fmla="*/ 117180 h 3922851"/>
              <a:gd name="connsiteX2113" fmla="*/ 1662606 w 12192001"/>
              <a:gd name="connsiteY2113" fmla="*/ 142650 h 3922851"/>
              <a:gd name="connsiteX2114" fmla="*/ 1655921 w 12192001"/>
              <a:gd name="connsiteY2114" fmla="*/ 132460 h 3922851"/>
              <a:gd name="connsiteX2115" fmla="*/ 1669283 w 12192001"/>
              <a:gd name="connsiteY2115" fmla="*/ 101892 h 3922851"/>
              <a:gd name="connsiteX2116" fmla="*/ 1709368 w 12192001"/>
              <a:gd name="connsiteY2116" fmla="*/ 106989 h 3922851"/>
              <a:gd name="connsiteX2117" fmla="*/ 1722730 w 12192001"/>
              <a:gd name="connsiteY2117" fmla="*/ 112081 h 3922851"/>
              <a:gd name="connsiteX2118" fmla="*/ 1729415 w 12192001"/>
              <a:gd name="connsiteY2118" fmla="*/ 117179 h 3922851"/>
              <a:gd name="connsiteX2119" fmla="*/ 1742777 w 12192001"/>
              <a:gd name="connsiteY2119" fmla="*/ 122271 h 3922851"/>
              <a:gd name="connsiteX2120" fmla="*/ 1742777 w 12192001"/>
              <a:gd name="connsiteY2120" fmla="*/ 112081 h 3922851"/>
              <a:gd name="connsiteX2121" fmla="*/ 1729414 w 12192001"/>
              <a:gd name="connsiteY2121" fmla="*/ 96800 h 3922851"/>
              <a:gd name="connsiteX2122" fmla="*/ 1769501 w 12192001"/>
              <a:gd name="connsiteY2122" fmla="*/ 101892 h 3922851"/>
              <a:gd name="connsiteX2123" fmla="*/ 1816262 w 12192001"/>
              <a:gd name="connsiteY2123" fmla="*/ 132461 h 3922851"/>
              <a:gd name="connsiteX2124" fmla="*/ 1836310 w 12192001"/>
              <a:gd name="connsiteY2124" fmla="*/ 147746 h 3922851"/>
              <a:gd name="connsiteX2125" fmla="*/ 1842986 w 12192001"/>
              <a:gd name="connsiteY2125" fmla="*/ 142649 h 3922851"/>
              <a:gd name="connsiteX2126" fmla="*/ 1829625 w 12192001"/>
              <a:gd name="connsiteY2126" fmla="*/ 122271 h 3922851"/>
              <a:gd name="connsiteX2127" fmla="*/ 1789539 w 12192001"/>
              <a:gd name="connsiteY2127" fmla="*/ 96800 h 3922851"/>
              <a:gd name="connsiteX2128" fmla="*/ 1736092 w 12192001"/>
              <a:gd name="connsiteY2128" fmla="*/ 30569 h 3922851"/>
              <a:gd name="connsiteX2129" fmla="*/ 1776178 w 12192001"/>
              <a:gd name="connsiteY2129" fmla="*/ 40758 h 3922851"/>
              <a:gd name="connsiteX2130" fmla="*/ 1789539 w 12192001"/>
              <a:gd name="connsiteY2130" fmla="*/ 45854 h 3922851"/>
              <a:gd name="connsiteX2131" fmla="*/ 1789540 w 12192001"/>
              <a:gd name="connsiteY2131" fmla="*/ 56043 h 3922851"/>
              <a:gd name="connsiteX2132" fmla="*/ 1796223 w 12192001"/>
              <a:gd name="connsiteY2132" fmla="*/ 71324 h 3922851"/>
              <a:gd name="connsiteX2133" fmla="*/ 1816262 w 12192001"/>
              <a:gd name="connsiteY2133" fmla="*/ 35665 h 3922851"/>
              <a:gd name="connsiteX2134" fmla="*/ 1836309 w 12192001"/>
              <a:gd name="connsiteY2134" fmla="*/ 10189 h 3922851"/>
              <a:gd name="connsiteX2135" fmla="*/ 1836310 w 12192001"/>
              <a:gd name="connsiteY2135" fmla="*/ 35666 h 3922851"/>
              <a:gd name="connsiteX2136" fmla="*/ 1849670 w 12192001"/>
              <a:gd name="connsiteY2136" fmla="*/ 122271 h 3922851"/>
              <a:gd name="connsiteX2137" fmla="*/ 1916479 w 12192001"/>
              <a:gd name="connsiteY2137" fmla="*/ 142649 h 3922851"/>
              <a:gd name="connsiteX2138" fmla="*/ 1963243 w 12192001"/>
              <a:gd name="connsiteY2138" fmla="*/ 117179 h 3922851"/>
              <a:gd name="connsiteX2139" fmla="*/ 1969926 w 12192001"/>
              <a:gd name="connsiteY2139" fmla="*/ 91704 h 3922851"/>
              <a:gd name="connsiteX2140" fmla="*/ 2010011 w 12192001"/>
              <a:gd name="connsiteY2140" fmla="*/ 101892 h 3922851"/>
              <a:gd name="connsiteX2141" fmla="*/ 2016689 w 12192001"/>
              <a:gd name="connsiteY2141" fmla="*/ 112081 h 3922851"/>
              <a:gd name="connsiteX2142" fmla="*/ 2023374 w 12192001"/>
              <a:gd name="connsiteY2142" fmla="*/ 101892 h 3922851"/>
              <a:gd name="connsiteX2143" fmla="*/ 2030051 w 12192001"/>
              <a:gd name="connsiteY2143" fmla="*/ 76423 h 3922851"/>
              <a:gd name="connsiteX2144" fmla="*/ 2050098 w 12192001"/>
              <a:gd name="connsiteY2144" fmla="*/ 117179 h 3922851"/>
              <a:gd name="connsiteX2145" fmla="*/ 2016689 w 12192001"/>
              <a:gd name="connsiteY2145" fmla="*/ 132460 h 3922851"/>
              <a:gd name="connsiteX2146" fmla="*/ 1996650 w 12192001"/>
              <a:gd name="connsiteY2146" fmla="*/ 137557 h 3922851"/>
              <a:gd name="connsiteX2147" fmla="*/ 2016689 w 12192001"/>
              <a:gd name="connsiteY2147" fmla="*/ 152838 h 3922851"/>
              <a:gd name="connsiteX2148" fmla="*/ 2036736 w 12192001"/>
              <a:gd name="connsiteY2148" fmla="*/ 147746 h 3922851"/>
              <a:gd name="connsiteX2149" fmla="*/ 2063458 w 12192001"/>
              <a:gd name="connsiteY2149" fmla="*/ 132460 h 3922851"/>
              <a:gd name="connsiteX2150" fmla="*/ 2076820 w 12192001"/>
              <a:gd name="connsiteY2150" fmla="*/ 132460 h 3922851"/>
              <a:gd name="connsiteX2151" fmla="*/ 2090183 w 12192001"/>
              <a:gd name="connsiteY2151" fmla="*/ 132460 h 3922851"/>
              <a:gd name="connsiteX2152" fmla="*/ 2143630 w 12192001"/>
              <a:gd name="connsiteY2152" fmla="*/ 137557 h 3922851"/>
              <a:gd name="connsiteX2153" fmla="*/ 2190392 w 12192001"/>
              <a:gd name="connsiteY2153" fmla="*/ 147746 h 3922851"/>
              <a:gd name="connsiteX2154" fmla="*/ 2230477 w 12192001"/>
              <a:gd name="connsiteY2154" fmla="*/ 132460 h 3922851"/>
              <a:gd name="connsiteX2155" fmla="*/ 2243839 w 12192001"/>
              <a:gd name="connsiteY2155" fmla="*/ 137557 h 3922851"/>
              <a:gd name="connsiteX2156" fmla="*/ 2303970 w 12192001"/>
              <a:gd name="connsiteY2156" fmla="*/ 122271 h 3922851"/>
              <a:gd name="connsiteX2157" fmla="*/ 2364095 w 12192001"/>
              <a:gd name="connsiteY2157" fmla="*/ 101892 h 3922851"/>
              <a:gd name="connsiteX2158" fmla="*/ 2364095 w 12192001"/>
              <a:gd name="connsiteY2158" fmla="*/ 81514 h 3922851"/>
              <a:gd name="connsiteX2159" fmla="*/ 2337371 w 12192001"/>
              <a:gd name="connsiteY2159" fmla="*/ 56044 h 3922851"/>
              <a:gd name="connsiteX2160" fmla="*/ 2330695 w 12192001"/>
              <a:gd name="connsiteY2160" fmla="*/ 35665 h 3922851"/>
              <a:gd name="connsiteX2161" fmla="*/ 2370779 w 12192001"/>
              <a:gd name="connsiteY2161" fmla="*/ 40758 h 3922851"/>
              <a:gd name="connsiteX2162" fmla="*/ 2390819 w 12192001"/>
              <a:gd name="connsiteY2162" fmla="*/ 45854 h 3922851"/>
              <a:gd name="connsiteX2163" fmla="*/ 2417542 w 12192001"/>
              <a:gd name="connsiteY2163" fmla="*/ 76422 h 3922851"/>
              <a:gd name="connsiteX2164" fmla="*/ 2424226 w 12192001"/>
              <a:gd name="connsiteY2164" fmla="*/ 122271 h 3922851"/>
              <a:gd name="connsiteX2165" fmla="*/ 2444266 w 12192001"/>
              <a:gd name="connsiteY2165" fmla="*/ 122272 h 3922851"/>
              <a:gd name="connsiteX2166" fmla="*/ 2464311 w 12192001"/>
              <a:gd name="connsiteY2166" fmla="*/ 122271 h 3922851"/>
              <a:gd name="connsiteX2167" fmla="*/ 2484351 w 12192001"/>
              <a:gd name="connsiteY2167" fmla="*/ 122271 h 3922851"/>
              <a:gd name="connsiteX2168" fmla="*/ 2491036 w 12192001"/>
              <a:gd name="connsiteY2168" fmla="*/ 122271 h 3922851"/>
              <a:gd name="connsiteX2169" fmla="*/ 2638014 w 12192001"/>
              <a:gd name="connsiteY2169" fmla="*/ 112081 h 3922851"/>
              <a:gd name="connsiteX2170" fmla="*/ 2664738 w 12192001"/>
              <a:gd name="connsiteY2170" fmla="*/ 101892 h 3922851"/>
              <a:gd name="connsiteX2171" fmla="*/ 2678100 w 12192001"/>
              <a:gd name="connsiteY2171" fmla="*/ 81514 h 3922851"/>
              <a:gd name="connsiteX2172" fmla="*/ 2664738 w 12192001"/>
              <a:gd name="connsiteY2172" fmla="*/ 66233 h 3922851"/>
              <a:gd name="connsiteX2173" fmla="*/ 2691462 w 12192001"/>
              <a:gd name="connsiteY2173" fmla="*/ 71325 h 3922851"/>
              <a:gd name="connsiteX2174" fmla="*/ 2724863 w 12192001"/>
              <a:gd name="connsiteY2174" fmla="*/ 86612 h 3922851"/>
              <a:gd name="connsiteX2175" fmla="*/ 2738225 w 12192001"/>
              <a:gd name="connsiteY2175" fmla="*/ 96800 h 3922851"/>
              <a:gd name="connsiteX2176" fmla="*/ 2744908 w 12192001"/>
              <a:gd name="connsiteY2176" fmla="*/ 106989 h 3922851"/>
              <a:gd name="connsiteX2177" fmla="*/ 2751586 w 12192001"/>
              <a:gd name="connsiteY2177" fmla="*/ 96801 h 3922851"/>
              <a:gd name="connsiteX2178" fmla="*/ 2764947 w 12192001"/>
              <a:gd name="connsiteY2178" fmla="*/ 91703 h 3922851"/>
              <a:gd name="connsiteX2179" fmla="*/ 2798356 w 12192001"/>
              <a:gd name="connsiteY2179" fmla="*/ 86611 h 3922851"/>
              <a:gd name="connsiteX2180" fmla="*/ 2851802 w 12192001"/>
              <a:gd name="connsiteY2180" fmla="*/ 76422 h 3922851"/>
              <a:gd name="connsiteX2181" fmla="*/ 2905250 w 12192001"/>
              <a:gd name="connsiteY2181" fmla="*/ 71325 h 3922851"/>
              <a:gd name="connsiteX2182" fmla="*/ 2911927 w 12192001"/>
              <a:gd name="connsiteY2182" fmla="*/ 81515 h 3922851"/>
              <a:gd name="connsiteX2183" fmla="*/ 2938651 w 12192001"/>
              <a:gd name="connsiteY2183" fmla="*/ 86612 h 3922851"/>
              <a:gd name="connsiteX2184" fmla="*/ 2958696 w 12192001"/>
              <a:gd name="connsiteY2184" fmla="*/ 86611 h 3922851"/>
              <a:gd name="connsiteX2185" fmla="*/ 2978737 w 12192001"/>
              <a:gd name="connsiteY2185" fmla="*/ 101893 h 3922851"/>
              <a:gd name="connsiteX2186" fmla="*/ 2992097 w 12192001"/>
              <a:gd name="connsiteY2186" fmla="*/ 91703 h 3922851"/>
              <a:gd name="connsiteX2187" fmla="*/ 3005459 w 12192001"/>
              <a:gd name="connsiteY2187" fmla="*/ 91704 h 3922851"/>
              <a:gd name="connsiteX2188" fmla="*/ 3018822 w 12192001"/>
              <a:gd name="connsiteY2188" fmla="*/ 106989 h 3922851"/>
              <a:gd name="connsiteX2189" fmla="*/ 3018821 w 12192001"/>
              <a:gd name="connsiteY2189" fmla="*/ 117179 h 3922851"/>
              <a:gd name="connsiteX2190" fmla="*/ 3038867 w 12192001"/>
              <a:gd name="connsiteY2190" fmla="*/ 127369 h 3922851"/>
              <a:gd name="connsiteX2191" fmla="*/ 3052230 w 12192001"/>
              <a:gd name="connsiteY2191" fmla="*/ 117179 h 3922851"/>
              <a:gd name="connsiteX2192" fmla="*/ 3072268 w 12192001"/>
              <a:gd name="connsiteY2192" fmla="*/ 106990 h 3922851"/>
              <a:gd name="connsiteX2193" fmla="*/ 3085630 w 12192001"/>
              <a:gd name="connsiteY2193" fmla="*/ 132460 h 3922851"/>
              <a:gd name="connsiteX2194" fmla="*/ 3098992 w 12192001"/>
              <a:gd name="connsiteY2194" fmla="*/ 142649 h 3922851"/>
              <a:gd name="connsiteX2195" fmla="*/ 3119038 w 12192001"/>
              <a:gd name="connsiteY2195" fmla="*/ 117179 h 3922851"/>
              <a:gd name="connsiteX2196" fmla="*/ 3139077 w 12192001"/>
              <a:gd name="connsiteY2196" fmla="*/ 106990 h 3922851"/>
              <a:gd name="connsiteX2197" fmla="*/ 3172485 w 12192001"/>
              <a:gd name="connsiteY2197" fmla="*/ 106990 h 3922851"/>
              <a:gd name="connsiteX2198" fmla="*/ 3205886 w 12192001"/>
              <a:gd name="connsiteY2198" fmla="*/ 112081 h 3922851"/>
              <a:gd name="connsiteX2199" fmla="*/ 3272694 w 12192001"/>
              <a:gd name="connsiteY2199" fmla="*/ 137557 h 3922851"/>
              <a:gd name="connsiteX2200" fmla="*/ 3312780 w 12192001"/>
              <a:gd name="connsiteY2200" fmla="*/ 132460 h 3922851"/>
              <a:gd name="connsiteX2201" fmla="*/ 3379589 w 12192001"/>
              <a:gd name="connsiteY2201" fmla="*/ 137557 h 3922851"/>
              <a:gd name="connsiteX2202" fmla="*/ 3419674 w 12192001"/>
              <a:gd name="connsiteY2202" fmla="*/ 142650 h 3922851"/>
              <a:gd name="connsiteX2203" fmla="*/ 3399636 w 12192001"/>
              <a:gd name="connsiteY2203" fmla="*/ 112081 h 3922851"/>
              <a:gd name="connsiteX2204" fmla="*/ 3386273 w 12192001"/>
              <a:gd name="connsiteY2204" fmla="*/ 76422 h 3922851"/>
              <a:gd name="connsiteX2205" fmla="*/ 3412997 w 12192001"/>
              <a:gd name="connsiteY2205" fmla="*/ 96801 h 3922851"/>
              <a:gd name="connsiteX2206" fmla="*/ 3446398 w 12192001"/>
              <a:gd name="connsiteY2206" fmla="*/ 112082 h 3922851"/>
              <a:gd name="connsiteX2207" fmla="*/ 3473121 w 12192001"/>
              <a:gd name="connsiteY2207" fmla="*/ 117179 h 3922851"/>
              <a:gd name="connsiteX2208" fmla="*/ 3493167 w 12192001"/>
              <a:gd name="connsiteY2208" fmla="*/ 122271 h 3922851"/>
              <a:gd name="connsiteX2209" fmla="*/ 3526568 w 12192001"/>
              <a:gd name="connsiteY2209" fmla="*/ 122271 h 3922851"/>
              <a:gd name="connsiteX2210" fmla="*/ 3566654 w 12192001"/>
              <a:gd name="connsiteY2210" fmla="*/ 112081 h 3922851"/>
              <a:gd name="connsiteX2211" fmla="*/ 3586699 w 12192001"/>
              <a:gd name="connsiteY2211" fmla="*/ 91703 h 3922851"/>
              <a:gd name="connsiteX2212" fmla="*/ 3593378 w 12192001"/>
              <a:gd name="connsiteY2212" fmla="*/ 81514 h 3922851"/>
              <a:gd name="connsiteX2213" fmla="*/ 3600062 w 12192001"/>
              <a:gd name="connsiteY2213" fmla="*/ 71325 h 3922851"/>
              <a:gd name="connsiteX2214" fmla="*/ 3613423 w 12192001"/>
              <a:gd name="connsiteY2214" fmla="*/ 91703 h 3922851"/>
              <a:gd name="connsiteX2215" fmla="*/ 3640146 w 12192001"/>
              <a:gd name="connsiteY2215" fmla="*/ 117180 h 3922851"/>
              <a:gd name="connsiteX2216" fmla="*/ 3660185 w 12192001"/>
              <a:gd name="connsiteY2216" fmla="*/ 101893 h 3922851"/>
              <a:gd name="connsiteX2217" fmla="*/ 3680231 w 12192001"/>
              <a:gd name="connsiteY2217" fmla="*/ 101892 h 3922851"/>
              <a:gd name="connsiteX2218" fmla="*/ 3700271 w 12192001"/>
              <a:gd name="connsiteY2218" fmla="*/ 96801 h 3922851"/>
              <a:gd name="connsiteX2219" fmla="*/ 3706955 w 12192001"/>
              <a:gd name="connsiteY2219" fmla="*/ 76422 h 3922851"/>
              <a:gd name="connsiteX2220" fmla="*/ 3713632 w 12192001"/>
              <a:gd name="connsiteY2220" fmla="*/ 91703 h 3922851"/>
              <a:gd name="connsiteX2221" fmla="*/ 3726995 w 12192001"/>
              <a:gd name="connsiteY2221" fmla="*/ 122271 h 3922851"/>
              <a:gd name="connsiteX2222" fmla="*/ 3760403 w 12192001"/>
              <a:gd name="connsiteY2222" fmla="*/ 127368 h 3922851"/>
              <a:gd name="connsiteX2223" fmla="*/ 3800487 w 12192001"/>
              <a:gd name="connsiteY2223" fmla="*/ 132460 h 3922851"/>
              <a:gd name="connsiteX2224" fmla="*/ 3813850 w 12192001"/>
              <a:gd name="connsiteY2224" fmla="*/ 127368 h 3922851"/>
              <a:gd name="connsiteX2225" fmla="*/ 3827211 w 12192001"/>
              <a:gd name="connsiteY2225" fmla="*/ 112081 h 3922851"/>
              <a:gd name="connsiteX2226" fmla="*/ 3853936 w 12192001"/>
              <a:gd name="connsiteY2226" fmla="*/ 112081 h 3922851"/>
              <a:gd name="connsiteX2227" fmla="*/ 3873974 w 12192001"/>
              <a:gd name="connsiteY2227" fmla="*/ 91703 h 3922851"/>
              <a:gd name="connsiteX2228" fmla="*/ 3914059 w 12192001"/>
              <a:gd name="connsiteY2228" fmla="*/ 71325 h 3922851"/>
              <a:gd name="connsiteX2229" fmla="*/ 3947468 w 12192001"/>
              <a:gd name="connsiteY2229" fmla="*/ 45854 h 3922851"/>
              <a:gd name="connsiteX2230" fmla="*/ 3967507 w 12192001"/>
              <a:gd name="connsiteY2230" fmla="*/ 25477 h 3922851"/>
              <a:gd name="connsiteX2231" fmla="*/ 3974191 w 12192001"/>
              <a:gd name="connsiteY2231" fmla="*/ 35665 h 3922851"/>
              <a:gd name="connsiteX2232" fmla="*/ 3974190 w 12192001"/>
              <a:gd name="connsiteY2232" fmla="*/ 66233 h 3922851"/>
              <a:gd name="connsiteX2233" fmla="*/ 3987552 w 12192001"/>
              <a:gd name="connsiteY2233" fmla="*/ 106989 h 3922851"/>
              <a:gd name="connsiteX2234" fmla="*/ 4007592 w 12192001"/>
              <a:gd name="connsiteY2234" fmla="*/ 127368 h 3922851"/>
              <a:gd name="connsiteX2235" fmla="*/ 4007591 w 12192001"/>
              <a:gd name="connsiteY2235" fmla="*/ 117180 h 3922851"/>
              <a:gd name="connsiteX2236" fmla="*/ 4014276 w 12192001"/>
              <a:gd name="connsiteY2236" fmla="*/ 96801 h 3922851"/>
              <a:gd name="connsiteX2237" fmla="*/ 4034316 w 12192001"/>
              <a:gd name="connsiteY2237" fmla="*/ 96800 h 3922851"/>
              <a:gd name="connsiteX2238" fmla="*/ 4047677 w 12192001"/>
              <a:gd name="connsiteY2238" fmla="*/ 96801 h 3922851"/>
              <a:gd name="connsiteX2239" fmla="*/ 4074400 w 12192001"/>
              <a:gd name="connsiteY2239" fmla="*/ 106990 h 3922851"/>
              <a:gd name="connsiteX2240" fmla="*/ 4094447 w 12192001"/>
              <a:gd name="connsiteY2240" fmla="*/ 127368 h 3922851"/>
              <a:gd name="connsiteX2241" fmla="*/ 4121170 w 12192001"/>
              <a:gd name="connsiteY2241" fmla="*/ 127368 h 3922851"/>
              <a:gd name="connsiteX2242" fmla="*/ 4101124 w 12192001"/>
              <a:gd name="connsiteY2242" fmla="*/ 101892 h 3922851"/>
              <a:gd name="connsiteX2243" fmla="*/ 4067722 w 12192001"/>
              <a:gd name="connsiteY2243" fmla="*/ 71325 h 3922851"/>
              <a:gd name="connsiteX2244" fmla="*/ 4061038 w 12192001"/>
              <a:gd name="connsiteY2244" fmla="*/ 61135 h 3922851"/>
              <a:gd name="connsiteX2245" fmla="*/ 4141210 w 12192001"/>
              <a:gd name="connsiteY2245" fmla="*/ 96801 h 3922851"/>
              <a:gd name="connsiteX2246" fmla="*/ 4174618 w 12192001"/>
              <a:gd name="connsiteY2246" fmla="*/ 101892 h 3922851"/>
              <a:gd name="connsiteX2247" fmla="*/ 4187979 w 12192001"/>
              <a:gd name="connsiteY2247" fmla="*/ 106989 h 3922851"/>
              <a:gd name="connsiteX2248" fmla="*/ 4194656 w 12192001"/>
              <a:gd name="connsiteY2248" fmla="*/ 132460 h 3922851"/>
              <a:gd name="connsiteX2249" fmla="*/ 4208017 w 12192001"/>
              <a:gd name="connsiteY2249" fmla="*/ 112081 h 3922851"/>
              <a:gd name="connsiteX2250" fmla="*/ 4214702 w 12192001"/>
              <a:gd name="connsiteY2250" fmla="*/ 91703 h 3922851"/>
              <a:gd name="connsiteX2251" fmla="*/ 4228064 w 12192001"/>
              <a:gd name="connsiteY2251" fmla="*/ 112082 h 3922851"/>
              <a:gd name="connsiteX2252" fmla="*/ 4241425 w 12192001"/>
              <a:gd name="connsiteY2252" fmla="*/ 132460 h 3922851"/>
              <a:gd name="connsiteX2253" fmla="*/ 4268150 w 12192001"/>
              <a:gd name="connsiteY2253" fmla="*/ 96801 h 3922851"/>
              <a:gd name="connsiteX2254" fmla="*/ 4294873 w 12192001"/>
              <a:gd name="connsiteY2254" fmla="*/ 91704 h 3922851"/>
              <a:gd name="connsiteX2255" fmla="*/ 4321597 w 12192001"/>
              <a:gd name="connsiteY2255" fmla="*/ 101892 h 3922851"/>
              <a:gd name="connsiteX2256" fmla="*/ 4341635 w 12192001"/>
              <a:gd name="connsiteY2256" fmla="*/ 112081 h 3922851"/>
              <a:gd name="connsiteX2257" fmla="*/ 4354997 w 12192001"/>
              <a:gd name="connsiteY2257" fmla="*/ 91704 h 3922851"/>
              <a:gd name="connsiteX2258" fmla="*/ 4361681 w 12192001"/>
              <a:gd name="connsiteY2258" fmla="*/ 81514 h 3922851"/>
              <a:gd name="connsiteX2259" fmla="*/ 4388405 w 12192001"/>
              <a:gd name="connsiteY2259" fmla="*/ 101893 h 3922851"/>
              <a:gd name="connsiteX2260" fmla="*/ 4395083 w 12192001"/>
              <a:gd name="connsiteY2260" fmla="*/ 96800 h 3922851"/>
              <a:gd name="connsiteX2261" fmla="*/ 4408445 w 12192001"/>
              <a:gd name="connsiteY2261" fmla="*/ 81514 h 3922851"/>
              <a:gd name="connsiteX2262" fmla="*/ 4415128 w 12192001"/>
              <a:gd name="connsiteY2262" fmla="*/ 91704 h 3922851"/>
              <a:gd name="connsiteX2263" fmla="*/ 4441852 w 12192001"/>
              <a:gd name="connsiteY2263" fmla="*/ 96800 h 3922851"/>
              <a:gd name="connsiteX2264" fmla="*/ 4455213 w 12192001"/>
              <a:gd name="connsiteY2264" fmla="*/ 71324 h 3922851"/>
              <a:gd name="connsiteX2265" fmla="*/ 4475252 w 12192001"/>
              <a:gd name="connsiteY2265" fmla="*/ 40757 h 3922851"/>
              <a:gd name="connsiteX2266" fmla="*/ 4495299 w 12192001"/>
              <a:gd name="connsiteY2266" fmla="*/ 15288 h 3922851"/>
              <a:gd name="connsiteX2267" fmla="*/ 4508660 w 12192001"/>
              <a:gd name="connsiteY2267" fmla="*/ 0 h 39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</a:cxnLst>
            <a:rect l="l" t="t" r="r" b="b"/>
            <a:pathLst>
              <a:path w="12192001" h="3922851">
                <a:moveTo>
                  <a:pt x="306383" y="3861715"/>
                </a:moveTo>
                <a:cubicBezTo>
                  <a:pt x="306383" y="3861715"/>
                  <a:pt x="299706" y="3866808"/>
                  <a:pt x="293022" y="3871904"/>
                </a:cubicBezTo>
                <a:cubicBezTo>
                  <a:pt x="293022" y="3877001"/>
                  <a:pt x="293023" y="3882093"/>
                  <a:pt x="299706" y="3882093"/>
                </a:cubicBezTo>
                <a:cubicBezTo>
                  <a:pt x="306383" y="3882094"/>
                  <a:pt x="313069" y="3877002"/>
                  <a:pt x="313069" y="3871905"/>
                </a:cubicBezTo>
                <a:cubicBezTo>
                  <a:pt x="313069" y="3866808"/>
                  <a:pt x="306383" y="3861715"/>
                  <a:pt x="306383" y="3861715"/>
                </a:cubicBezTo>
                <a:close/>
                <a:moveTo>
                  <a:pt x="640429" y="3849619"/>
                </a:moveTo>
                <a:cubicBezTo>
                  <a:pt x="635419" y="3848981"/>
                  <a:pt x="627066" y="3851529"/>
                  <a:pt x="613704" y="3856624"/>
                </a:cubicBezTo>
                <a:cubicBezTo>
                  <a:pt x="600342" y="3861715"/>
                  <a:pt x="600342" y="3861715"/>
                  <a:pt x="620388" y="3866808"/>
                </a:cubicBezTo>
                <a:cubicBezTo>
                  <a:pt x="633751" y="3871904"/>
                  <a:pt x="647112" y="3866808"/>
                  <a:pt x="647112" y="3861716"/>
                </a:cubicBezTo>
                <a:cubicBezTo>
                  <a:pt x="647112" y="3854075"/>
                  <a:pt x="645441" y="3850254"/>
                  <a:pt x="640429" y="3849619"/>
                </a:cubicBezTo>
                <a:close/>
                <a:moveTo>
                  <a:pt x="1013722" y="3849618"/>
                </a:moveTo>
                <a:cubicBezTo>
                  <a:pt x="1011217" y="3848982"/>
                  <a:pt x="1007876" y="3851530"/>
                  <a:pt x="1001195" y="3856623"/>
                </a:cubicBezTo>
                <a:cubicBezTo>
                  <a:pt x="987833" y="3866808"/>
                  <a:pt x="987833" y="3871904"/>
                  <a:pt x="994518" y="3877002"/>
                </a:cubicBezTo>
                <a:cubicBezTo>
                  <a:pt x="1001195" y="3882094"/>
                  <a:pt x="1007879" y="3882093"/>
                  <a:pt x="1014557" y="3882093"/>
                </a:cubicBezTo>
                <a:cubicBezTo>
                  <a:pt x="1021242" y="3877001"/>
                  <a:pt x="1021241" y="3866808"/>
                  <a:pt x="1021241" y="3861716"/>
                </a:cubicBezTo>
                <a:cubicBezTo>
                  <a:pt x="1017899" y="3854075"/>
                  <a:pt x="1016228" y="3850254"/>
                  <a:pt x="1013722" y="3849618"/>
                </a:cubicBezTo>
                <a:close/>
                <a:moveTo>
                  <a:pt x="2232985" y="3838154"/>
                </a:moveTo>
                <a:cubicBezTo>
                  <a:pt x="2227139" y="3838792"/>
                  <a:pt x="2220457" y="3841339"/>
                  <a:pt x="2217115" y="3846435"/>
                </a:cubicBezTo>
                <a:cubicBezTo>
                  <a:pt x="2210439" y="3851526"/>
                  <a:pt x="2217115" y="3851527"/>
                  <a:pt x="2223800" y="3851527"/>
                </a:cubicBezTo>
                <a:cubicBezTo>
                  <a:pt x="2230477" y="3851526"/>
                  <a:pt x="2237162" y="3846434"/>
                  <a:pt x="2243839" y="3841337"/>
                </a:cubicBezTo>
                <a:cubicBezTo>
                  <a:pt x="2243840" y="3838790"/>
                  <a:pt x="2238830" y="3837517"/>
                  <a:pt x="2232985" y="3838154"/>
                </a:cubicBezTo>
                <a:close/>
                <a:moveTo>
                  <a:pt x="396575" y="3818409"/>
                </a:moveTo>
                <a:cubicBezTo>
                  <a:pt x="389895" y="3818410"/>
                  <a:pt x="386554" y="3820959"/>
                  <a:pt x="386554" y="3826056"/>
                </a:cubicBezTo>
                <a:cubicBezTo>
                  <a:pt x="379878" y="3846434"/>
                  <a:pt x="393239" y="3856624"/>
                  <a:pt x="413277" y="3841336"/>
                </a:cubicBezTo>
                <a:cubicBezTo>
                  <a:pt x="426640" y="3836245"/>
                  <a:pt x="433324" y="3826055"/>
                  <a:pt x="426639" y="3826056"/>
                </a:cubicBezTo>
                <a:cubicBezTo>
                  <a:pt x="413278" y="3820958"/>
                  <a:pt x="403256" y="3818409"/>
                  <a:pt x="396575" y="3818409"/>
                </a:cubicBezTo>
                <a:close/>
                <a:moveTo>
                  <a:pt x="1233044" y="3815465"/>
                </a:moveTo>
                <a:cubicBezTo>
                  <a:pt x="1225842" y="3818093"/>
                  <a:pt x="1223337" y="3828602"/>
                  <a:pt x="1228345" y="3836244"/>
                </a:cubicBezTo>
                <a:cubicBezTo>
                  <a:pt x="1235030" y="3841337"/>
                  <a:pt x="1241707" y="3841337"/>
                  <a:pt x="1248392" y="3831147"/>
                </a:cubicBezTo>
                <a:cubicBezTo>
                  <a:pt x="1255068" y="3826055"/>
                  <a:pt x="1255068" y="3815861"/>
                  <a:pt x="1241707" y="3815862"/>
                </a:cubicBezTo>
                <a:cubicBezTo>
                  <a:pt x="1238367" y="3814588"/>
                  <a:pt x="1235444" y="3814589"/>
                  <a:pt x="1233044" y="3815465"/>
                </a:cubicBezTo>
                <a:close/>
                <a:moveTo>
                  <a:pt x="5402241" y="3809511"/>
                </a:moveTo>
                <a:cubicBezTo>
                  <a:pt x="5399205" y="3809511"/>
                  <a:pt x="5396162" y="3809511"/>
                  <a:pt x="5393125" y="3813597"/>
                </a:cubicBezTo>
                <a:cubicBezTo>
                  <a:pt x="5390084" y="3817680"/>
                  <a:pt x="5390084" y="3821767"/>
                  <a:pt x="5393124" y="3825848"/>
                </a:cubicBezTo>
                <a:cubicBezTo>
                  <a:pt x="5396163" y="3825849"/>
                  <a:pt x="5399204" y="3825849"/>
                  <a:pt x="5402242" y="3821767"/>
                </a:cubicBezTo>
                <a:cubicBezTo>
                  <a:pt x="5405283" y="3817679"/>
                  <a:pt x="5405282" y="3813597"/>
                  <a:pt x="5402241" y="3809511"/>
                </a:cubicBezTo>
                <a:close/>
                <a:moveTo>
                  <a:pt x="2190393" y="3805677"/>
                </a:moveTo>
                <a:cubicBezTo>
                  <a:pt x="2183715" y="3805678"/>
                  <a:pt x="2183714" y="3810769"/>
                  <a:pt x="2183714" y="3815861"/>
                </a:cubicBezTo>
                <a:cubicBezTo>
                  <a:pt x="2183715" y="3820959"/>
                  <a:pt x="2190393" y="3826056"/>
                  <a:pt x="2197076" y="3826055"/>
                </a:cubicBezTo>
                <a:cubicBezTo>
                  <a:pt x="2203753" y="3826055"/>
                  <a:pt x="2210439" y="3820959"/>
                  <a:pt x="2203753" y="3815862"/>
                </a:cubicBezTo>
                <a:cubicBezTo>
                  <a:pt x="2203754" y="3810770"/>
                  <a:pt x="2197076" y="3805677"/>
                  <a:pt x="2190393" y="3805677"/>
                </a:cubicBezTo>
                <a:close/>
                <a:moveTo>
                  <a:pt x="5710359" y="3799302"/>
                </a:moveTo>
                <a:cubicBezTo>
                  <a:pt x="5706180" y="3799303"/>
                  <a:pt x="5701620" y="3801344"/>
                  <a:pt x="5700101" y="3805429"/>
                </a:cubicBezTo>
                <a:cubicBezTo>
                  <a:pt x="5697062" y="3809511"/>
                  <a:pt x="5700101" y="3809512"/>
                  <a:pt x="5706179" y="3809512"/>
                </a:cubicBezTo>
                <a:cubicBezTo>
                  <a:pt x="5712257" y="3809512"/>
                  <a:pt x="5718337" y="3805429"/>
                  <a:pt x="5718337" y="3805429"/>
                </a:cubicBezTo>
                <a:cubicBezTo>
                  <a:pt x="5718336" y="3801345"/>
                  <a:pt x="5714539" y="3799303"/>
                  <a:pt x="5710359" y="3799302"/>
                </a:cubicBezTo>
                <a:close/>
                <a:moveTo>
                  <a:pt x="2476838" y="3798034"/>
                </a:moveTo>
                <a:cubicBezTo>
                  <a:pt x="2474334" y="3796761"/>
                  <a:pt x="2470992" y="3798034"/>
                  <a:pt x="2464312" y="3800580"/>
                </a:cubicBezTo>
                <a:cubicBezTo>
                  <a:pt x="2444266" y="3810769"/>
                  <a:pt x="2450951" y="3820958"/>
                  <a:pt x="2470990" y="3820959"/>
                </a:cubicBezTo>
                <a:cubicBezTo>
                  <a:pt x="2491035" y="3820959"/>
                  <a:pt x="2491035" y="3820959"/>
                  <a:pt x="2484351" y="3810769"/>
                </a:cubicBezTo>
                <a:cubicBezTo>
                  <a:pt x="2481013" y="3803128"/>
                  <a:pt x="2479343" y="3799308"/>
                  <a:pt x="2476838" y="3798034"/>
                </a:cubicBezTo>
                <a:close/>
                <a:moveTo>
                  <a:pt x="5973645" y="3797261"/>
                </a:moveTo>
                <a:cubicBezTo>
                  <a:pt x="5970606" y="3797260"/>
                  <a:pt x="5967567" y="3805428"/>
                  <a:pt x="5967566" y="3813597"/>
                </a:cubicBezTo>
                <a:cubicBezTo>
                  <a:pt x="5964528" y="3821766"/>
                  <a:pt x="5967566" y="3829935"/>
                  <a:pt x="5970606" y="3825848"/>
                </a:cubicBezTo>
                <a:cubicBezTo>
                  <a:pt x="5973644" y="3821766"/>
                  <a:pt x="5976685" y="3813598"/>
                  <a:pt x="5976686" y="3809512"/>
                </a:cubicBezTo>
                <a:cubicBezTo>
                  <a:pt x="5979723" y="3801343"/>
                  <a:pt x="5976686" y="3797260"/>
                  <a:pt x="5973645" y="3797261"/>
                </a:cubicBezTo>
                <a:close/>
                <a:moveTo>
                  <a:pt x="5928055" y="3797260"/>
                </a:moveTo>
                <a:cubicBezTo>
                  <a:pt x="5915898" y="3801342"/>
                  <a:pt x="5915897" y="3813597"/>
                  <a:pt x="5931093" y="3813597"/>
                </a:cubicBezTo>
                <a:cubicBezTo>
                  <a:pt x="5937171" y="3813598"/>
                  <a:pt x="5943250" y="3809512"/>
                  <a:pt x="5943250" y="3809512"/>
                </a:cubicBezTo>
                <a:cubicBezTo>
                  <a:pt x="5943250" y="3801342"/>
                  <a:pt x="5937172" y="3793173"/>
                  <a:pt x="5928055" y="3797260"/>
                </a:cubicBezTo>
                <a:close/>
                <a:moveTo>
                  <a:pt x="5888541" y="3797260"/>
                </a:moveTo>
                <a:cubicBezTo>
                  <a:pt x="5888541" y="3797260"/>
                  <a:pt x="5870306" y="3797260"/>
                  <a:pt x="5849032" y="3797261"/>
                </a:cubicBezTo>
                <a:cubicBezTo>
                  <a:pt x="5827754" y="3797260"/>
                  <a:pt x="5806481" y="3801343"/>
                  <a:pt x="5806481" y="3801343"/>
                </a:cubicBezTo>
                <a:cubicBezTo>
                  <a:pt x="5803439" y="3801342"/>
                  <a:pt x="5827755" y="3805428"/>
                  <a:pt x="5858147" y="3809511"/>
                </a:cubicBezTo>
                <a:cubicBezTo>
                  <a:pt x="5894620" y="3813598"/>
                  <a:pt x="5912856" y="3813598"/>
                  <a:pt x="5915898" y="3805428"/>
                </a:cubicBezTo>
                <a:cubicBezTo>
                  <a:pt x="5915898" y="3801342"/>
                  <a:pt x="5894621" y="3793173"/>
                  <a:pt x="5888541" y="3797260"/>
                </a:cubicBezTo>
                <a:close/>
                <a:moveTo>
                  <a:pt x="2800026" y="3794213"/>
                </a:moveTo>
                <a:cubicBezTo>
                  <a:pt x="2798356" y="3795487"/>
                  <a:pt x="2798355" y="3798034"/>
                  <a:pt x="2798356" y="3800580"/>
                </a:cubicBezTo>
                <a:cubicBezTo>
                  <a:pt x="2798356" y="3805677"/>
                  <a:pt x="2805033" y="3810770"/>
                  <a:pt x="2811718" y="3810770"/>
                </a:cubicBezTo>
                <a:cubicBezTo>
                  <a:pt x="2818395" y="3810769"/>
                  <a:pt x="2818395" y="3810769"/>
                  <a:pt x="2825079" y="3805677"/>
                </a:cubicBezTo>
                <a:cubicBezTo>
                  <a:pt x="2825080" y="3800579"/>
                  <a:pt x="2818395" y="3795488"/>
                  <a:pt x="2811718" y="3795488"/>
                </a:cubicBezTo>
                <a:cubicBezTo>
                  <a:pt x="2805036" y="3792940"/>
                  <a:pt x="2801697" y="3792939"/>
                  <a:pt x="2800026" y="3794213"/>
                </a:cubicBezTo>
                <a:close/>
                <a:moveTo>
                  <a:pt x="5779125" y="3793174"/>
                </a:moveTo>
                <a:cubicBezTo>
                  <a:pt x="5779124" y="3797261"/>
                  <a:pt x="5770008" y="3797260"/>
                  <a:pt x="5760887" y="3797261"/>
                </a:cubicBezTo>
                <a:cubicBezTo>
                  <a:pt x="5751772" y="3797260"/>
                  <a:pt x="5742651" y="3801343"/>
                  <a:pt x="5742651" y="3805429"/>
                </a:cubicBezTo>
                <a:cubicBezTo>
                  <a:pt x="5742651" y="3805429"/>
                  <a:pt x="5751771" y="3809512"/>
                  <a:pt x="5760888" y="3809511"/>
                </a:cubicBezTo>
                <a:cubicBezTo>
                  <a:pt x="5770007" y="3809512"/>
                  <a:pt x="5779124" y="3805428"/>
                  <a:pt x="5779124" y="3801343"/>
                </a:cubicBezTo>
                <a:cubicBezTo>
                  <a:pt x="5779124" y="3797261"/>
                  <a:pt x="5779125" y="3793174"/>
                  <a:pt x="5779125" y="3793174"/>
                </a:cubicBezTo>
                <a:close/>
                <a:moveTo>
                  <a:pt x="5952370" y="3793173"/>
                </a:moveTo>
                <a:cubicBezTo>
                  <a:pt x="5949330" y="3793173"/>
                  <a:pt x="5949330" y="3797261"/>
                  <a:pt x="5949330" y="3801343"/>
                </a:cubicBezTo>
                <a:cubicBezTo>
                  <a:pt x="5949330" y="3805429"/>
                  <a:pt x="5952370" y="3809512"/>
                  <a:pt x="5955408" y="3809511"/>
                </a:cubicBezTo>
                <a:cubicBezTo>
                  <a:pt x="5958449" y="3809512"/>
                  <a:pt x="5958448" y="3805428"/>
                  <a:pt x="5958448" y="3801342"/>
                </a:cubicBezTo>
                <a:cubicBezTo>
                  <a:pt x="5955409" y="3797261"/>
                  <a:pt x="5952370" y="3793173"/>
                  <a:pt x="5952370" y="3793173"/>
                </a:cubicBezTo>
                <a:close/>
                <a:moveTo>
                  <a:pt x="6035192" y="3790623"/>
                </a:moveTo>
                <a:cubicBezTo>
                  <a:pt x="6027594" y="3789090"/>
                  <a:pt x="6019235" y="3791132"/>
                  <a:pt x="6016195" y="3797261"/>
                </a:cubicBezTo>
                <a:cubicBezTo>
                  <a:pt x="6013157" y="3801342"/>
                  <a:pt x="6016195" y="3801343"/>
                  <a:pt x="6019238" y="3801343"/>
                </a:cubicBezTo>
                <a:cubicBezTo>
                  <a:pt x="6022274" y="3797261"/>
                  <a:pt x="6031394" y="3801343"/>
                  <a:pt x="6037474" y="3805428"/>
                </a:cubicBezTo>
                <a:cubicBezTo>
                  <a:pt x="6046590" y="3813597"/>
                  <a:pt x="6049631" y="3809511"/>
                  <a:pt x="6049630" y="3805428"/>
                </a:cubicBezTo>
                <a:cubicBezTo>
                  <a:pt x="6049630" y="3797261"/>
                  <a:pt x="6042792" y="3792154"/>
                  <a:pt x="6035192" y="3790623"/>
                </a:cubicBezTo>
                <a:close/>
                <a:moveTo>
                  <a:pt x="473409" y="3790390"/>
                </a:moveTo>
                <a:cubicBezTo>
                  <a:pt x="466724" y="3790390"/>
                  <a:pt x="460047" y="3795488"/>
                  <a:pt x="460047" y="3800579"/>
                </a:cubicBezTo>
                <a:cubicBezTo>
                  <a:pt x="453364" y="3805678"/>
                  <a:pt x="460048" y="3810769"/>
                  <a:pt x="466725" y="3810769"/>
                </a:cubicBezTo>
                <a:cubicBezTo>
                  <a:pt x="473410" y="3815861"/>
                  <a:pt x="480086" y="3810770"/>
                  <a:pt x="480087" y="3800580"/>
                </a:cubicBezTo>
                <a:cubicBezTo>
                  <a:pt x="486771" y="3795489"/>
                  <a:pt x="480086" y="3790391"/>
                  <a:pt x="473409" y="3790390"/>
                </a:cubicBezTo>
                <a:close/>
                <a:moveTo>
                  <a:pt x="3371239" y="3789119"/>
                </a:moveTo>
                <a:cubicBezTo>
                  <a:pt x="3367899" y="3790393"/>
                  <a:pt x="3366227" y="3792939"/>
                  <a:pt x="3366227" y="3795489"/>
                </a:cubicBezTo>
                <a:cubicBezTo>
                  <a:pt x="3366227" y="3800580"/>
                  <a:pt x="3372912" y="3800580"/>
                  <a:pt x="3379588" y="3800579"/>
                </a:cubicBezTo>
                <a:cubicBezTo>
                  <a:pt x="3386274" y="3795488"/>
                  <a:pt x="3399636" y="3795489"/>
                  <a:pt x="3399636" y="3795489"/>
                </a:cubicBezTo>
                <a:cubicBezTo>
                  <a:pt x="3399636" y="3795489"/>
                  <a:pt x="3392951" y="3790391"/>
                  <a:pt x="3386274" y="3790390"/>
                </a:cubicBezTo>
                <a:cubicBezTo>
                  <a:pt x="3379593" y="3787844"/>
                  <a:pt x="3374580" y="3787845"/>
                  <a:pt x="3371239" y="3789119"/>
                </a:cubicBezTo>
                <a:close/>
                <a:moveTo>
                  <a:pt x="5982765" y="3789091"/>
                </a:moveTo>
                <a:cubicBezTo>
                  <a:pt x="5979724" y="3789091"/>
                  <a:pt x="5979723" y="3793174"/>
                  <a:pt x="5979723" y="3797261"/>
                </a:cubicBezTo>
                <a:cubicBezTo>
                  <a:pt x="5979723" y="3801343"/>
                  <a:pt x="5982765" y="3805429"/>
                  <a:pt x="5985802" y="3805429"/>
                </a:cubicBezTo>
                <a:cubicBezTo>
                  <a:pt x="5988842" y="3805429"/>
                  <a:pt x="5991881" y="3801343"/>
                  <a:pt x="5988842" y="3797260"/>
                </a:cubicBezTo>
                <a:cubicBezTo>
                  <a:pt x="5985801" y="3793173"/>
                  <a:pt x="5982765" y="3789091"/>
                  <a:pt x="5982765" y="3789091"/>
                </a:cubicBezTo>
                <a:close/>
                <a:moveTo>
                  <a:pt x="2959531" y="3786572"/>
                </a:moveTo>
                <a:cubicBezTo>
                  <a:pt x="2958696" y="3786571"/>
                  <a:pt x="2958697" y="3787844"/>
                  <a:pt x="2958696" y="3790391"/>
                </a:cubicBezTo>
                <a:cubicBezTo>
                  <a:pt x="2965374" y="3795489"/>
                  <a:pt x="2958697" y="3805678"/>
                  <a:pt x="2952013" y="3805677"/>
                </a:cubicBezTo>
                <a:cubicBezTo>
                  <a:pt x="2945335" y="3805677"/>
                  <a:pt x="2945336" y="3810769"/>
                  <a:pt x="2952012" y="3810769"/>
                </a:cubicBezTo>
                <a:cubicBezTo>
                  <a:pt x="2958696" y="3810770"/>
                  <a:pt x="2965374" y="3810770"/>
                  <a:pt x="2972059" y="3805677"/>
                </a:cubicBezTo>
                <a:cubicBezTo>
                  <a:pt x="2972058" y="3800579"/>
                  <a:pt x="2972059" y="3795488"/>
                  <a:pt x="2965375" y="3790391"/>
                </a:cubicBezTo>
                <a:cubicBezTo>
                  <a:pt x="2962036" y="3787845"/>
                  <a:pt x="2960366" y="3786571"/>
                  <a:pt x="2959531" y="3786572"/>
                </a:cubicBezTo>
                <a:close/>
                <a:moveTo>
                  <a:pt x="683855" y="3785934"/>
                </a:moveTo>
                <a:cubicBezTo>
                  <a:pt x="680514" y="3787844"/>
                  <a:pt x="677174" y="3792939"/>
                  <a:pt x="673835" y="3800580"/>
                </a:cubicBezTo>
                <a:cubicBezTo>
                  <a:pt x="660474" y="3831147"/>
                  <a:pt x="660474" y="3836244"/>
                  <a:pt x="680513" y="3820958"/>
                </a:cubicBezTo>
                <a:cubicBezTo>
                  <a:pt x="693875" y="3815861"/>
                  <a:pt x="693875" y="3805677"/>
                  <a:pt x="693874" y="3790391"/>
                </a:cubicBezTo>
                <a:cubicBezTo>
                  <a:pt x="690536" y="3785296"/>
                  <a:pt x="687196" y="3784023"/>
                  <a:pt x="683855" y="3785934"/>
                </a:cubicBezTo>
                <a:close/>
                <a:moveTo>
                  <a:pt x="1829624" y="3785299"/>
                </a:moveTo>
                <a:cubicBezTo>
                  <a:pt x="1822948" y="3790390"/>
                  <a:pt x="1822948" y="3795488"/>
                  <a:pt x="1829624" y="3805678"/>
                </a:cubicBezTo>
                <a:cubicBezTo>
                  <a:pt x="1849671" y="3826055"/>
                  <a:pt x="1856348" y="3831147"/>
                  <a:pt x="1856348" y="3810769"/>
                </a:cubicBezTo>
                <a:cubicBezTo>
                  <a:pt x="1856348" y="3790391"/>
                  <a:pt x="1849671" y="3780201"/>
                  <a:pt x="1829624" y="3785299"/>
                </a:cubicBezTo>
                <a:close/>
                <a:moveTo>
                  <a:pt x="9696882" y="3780923"/>
                </a:moveTo>
                <a:cubicBezTo>
                  <a:pt x="9693842" y="3780924"/>
                  <a:pt x="9690804" y="3780924"/>
                  <a:pt x="9690804" y="3785006"/>
                </a:cubicBezTo>
                <a:cubicBezTo>
                  <a:pt x="9687762" y="3793173"/>
                  <a:pt x="9690804" y="3797260"/>
                  <a:pt x="9693842" y="3801342"/>
                </a:cubicBezTo>
                <a:cubicBezTo>
                  <a:pt x="9696882" y="3805428"/>
                  <a:pt x="9699920" y="3805428"/>
                  <a:pt x="9699920" y="3797260"/>
                </a:cubicBezTo>
                <a:cubicBezTo>
                  <a:pt x="9702961" y="3789092"/>
                  <a:pt x="9699920" y="3785006"/>
                  <a:pt x="9696882" y="3780923"/>
                </a:cubicBezTo>
                <a:close/>
                <a:moveTo>
                  <a:pt x="646275" y="3778293"/>
                </a:moveTo>
                <a:cubicBezTo>
                  <a:pt x="643771" y="3777656"/>
                  <a:pt x="637089" y="3780204"/>
                  <a:pt x="627066" y="3785298"/>
                </a:cubicBezTo>
                <a:cubicBezTo>
                  <a:pt x="613704" y="3790390"/>
                  <a:pt x="613704" y="3795488"/>
                  <a:pt x="620388" y="3795488"/>
                </a:cubicBezTo>
                <a:cubicBezTo>
                  <a:pt x="627066" y="3800579"/>
                  <a:pt x="633751" y="3795489"/>
                  <a:pt x="640428" y="3790391"/>
                </a:cubicBezTo>
                <a:cubicBezTo>
                  <a:pt x="647108" y="3782750"/>
                  <a:pt x="648779" y="3778929"/>
                  <a:pt x="646275" y="3778293"/>
                </a:cubicBezTo>
                <a:close/>
                <a:moveTo>
                  <a:pt x="9016062" y="3776836"/>
                </a:moveTo>
                <a:cubicBezTo>
                  <a:pt x="9013021" y="3776837"/>
                  <a:pt x="9009983" y="3780923"/>
                  <a:pt x="9006942" y="3785006"/>
                </a:cubicBezTo>
                <a:cubicBezTo>
                  <a:pt x="9003904" y="3793174"/>
                  <a:pt x="9006942" y="3797260"/>
                  <a:pt x="9013021" y="3797260"/>
                </a:cubicBezTo>
                <a:cubicBezTo>
                  <a:pt x="9019100" y="3797260"/>
                  <a:pt x="9022140" y="3793174"/>
                  <a:pt x="9022140" y="3789092"/>
                </a:cubicBezTo>
                <a:cubicBezTo>
                  <a:pt x="9022140" y="3780923"/>
                  <a:pt x="9019100" y="3776837"/>
                  <a:pt x="9016062" y="3776836"/>
                </a:cubicBezTo>
                <a:close/>
                <a:moveTo>
                  <a:pt x="8405146" y="3776836"/>
                </a:moveTo>
                <a:cubicBezTo>
                  <a:pt x="8396029" y="3776837"/>
                  <a:pt x="8396029" y="3776837"/>
                  <a:pt x="8399067" y="3789091"/>
                </a:cubicBezTo>
                <a:cubicBezTo>
                  <a:pt x="8402108" y="3797260"/>
                  <a:pt x="8408186" y="3801342"/>
                  <a:pt x="8411224" y="3797260"/>
                </a:cubicBezTo>
                <a:cubicBezTo>
                  <a:pt x="8414265" y="3793173"/>
                  <a:pt x="8420344" y="3793173"/>
                  <a:pt x="8426423" y="3793173"/>
                </a:cubicBezTo>
                <a:cubicBezTo>
                  <a:pt x="8462895" y="3797260"/>
                  <a:pt x="8472012" y="3797261"/>
                  <a:pt x="8468974" y="3793173"/>
                </a:cubicBezTo>
                <a:cubicBezTo>
                  <a:pt x="8465933" y="3785005"/>
                  <a:pt x="8423382" y="3776836"/>
                  <a:pt x="8405146" y="3776836"/>
                </a:cubicBezTo>
                <a:close/>
                <a:moveTo>
                  <a:pt x="577797" y="3773198"/>
                </a:moveTo>
                <a:cubicBezTo>
                  <a:pt x="575290" y="3773836"/>
                  <a:pt x="573619" y="3775110"/>
                  <a:pt x="573619" y="3775110"/>
                </a:cubicBezTo>
                <a:cubicBezTo>
                  <a:pt x="573619" y="3775110"/>
                  <a:pt x="580303" y="3780201"/>
                  <a:pt x="586980" y="3785298"/>
                </a:cubicBezTo>
                <a:cubicBezTo>
                  <a:pt x="593665" y="3790390"/>
                  <a:pt x="607027" y="3790391"/>
                  <a:pt x="600342" y="3785299"/>
                </a:cubicBezTo>
                <a:cubicBezTo>
                  <a:pt x="600342" y="3780202"/>
                  <a:pt x="593666" y="3775109"/>
                  <a:pt x="586981" y="3775109"/>
                </a:cubicBezTo>
                <a:cubicBezTo>
                  <a:pt x="583642" y="3772561"/>
                  <a:pt x="580301" y="3772562"/>
                  <a:pt x="577797" y="3773198"/>
                </a:cubicBezTo>
                <a:close/>
                <a:moveTo>
                  <a:pt x="8189351" y="3772754"/>
                </a:moveTo>
                <a:cubicBezTo>
                  <a:pt x="8186310" y="3772755"/>
                  <a:pt x="8186310" y="3776837"/>
                  <a:pt x="8186310" y="3780923"/>
                </a:cubicBezTo>
                <a:cubicBezTo>
                  <a:pt x="8189351" y="3785006"/>
                  <a:pt x="8192389" y="3789091"/>
                  <a:pt x="8192389" y="3789091"/>
                </a:cubicBezTo>
                <a:cubicBezTo>
                  <a:pt x="8195430" y="3789091"/>
                  <a:pt x="8195430" y="3789091"/>
                  <a:pt x="8195430" y="3780924"/>
                </a:cubicBezTo>
                <a:cubicBezTo>
                  <a:pt x="8195430" y="3776837"/>
                  <a:pt x="8192389" y="3772755"/>
                  <a:pt x="8189351" y="3772754"/>
                </a:cubicBezTo>
                <a:close/>
                <a:moveTo>
                  <a:pt x="8256218" y="3772754"/>
                </a:moveTo>
                <a:cubicBezTo>
                  <a:pt x="8247098" y="3772754"/>
                  <a:pt x="8244060" y="3772755"/>
                  <a:pt x="8247098" y="3780923"/>
                </a:cubicBezTo>
                <a:cubicBezTo>
                  <a:pt x="8250139" y="3789091"/>
                  <a:pt x="8256219" y="3789091"/>
                  <a:pt x="8262296" y="3785005"/>
                </a:cubicBezTo>
                <a:cubicBezTo>
                  <a:pt x="8268375" y="3776836"/>
                  <a:pt x="8268375" y="3776836"/>
                  <a:pt x="8256218" y="3772754"/>
                </a:cubicBezTo>
                <a:close/>
                <a:moveTo>
                  <a:pt x="8234941" y="3772754"/>
                </a:moveTo>
                <a:cubicBezTo>
                  <a:pt x="8234941" y="3772754"/>
                  <a:pt x="8225824" y="3776837"/>
                  <a:pt x="8216704" y="3776836"/>
                </a:cubicBezTo>
                <a:lnTo>
                  <a:pt x="8198468" y="3780923"/>
                </a:lnTo>
                <a:lnTo>
                  <a:pt x="8216704" y="3785005"/>
                </a:lnTo>
                <a:cubicBezTo>
                  <a:pt x="8228862" y="3785005"/>
                  <a:pt x="8237982" y="3785005"/>
                  <a:pt x="8234940" y="3780923"/>
                </a:cubicBezTo>
                <a:cubicBezTo>
                  <a:pt x="8234940" y="3776836"/>
                  <a:pt x="8234941" y="3772754"/>
                  <a:pt x="8234941" y="3772754"/>
                </a:cubicBezTo>
                <a:close/>
                <a:moveTo>
                  <a:pt x="6411314" y="3768669"/>
                </a:moveTo>
                <a:cubicBezTo>
                  <a:pt x="6408276" y="3768668"/>
                  <a:pt x="6405235" y="3772755"/>
                  <a:pt x="6405235" y="3776837"/>
                </a:cubicBezTo>
                <a:cubicBezTo>
                  <a:pt x="6405235" y="3780923"/>
                  <a:pt x="6408276" y="3785006"/>
                  <a:pt x="6411314" y="3785005"/>
                </a:cubicBezTo>
                <a:cubicBezTo>
                  <a:pt x="6414355" y="3785005"/>
                  <a:pt x="6417393" y="3780923"/>
                  <a:pt x="6417393" y="3776836"/>
                </a:cubicBezTo>
                <a:cubicBezTo>
                  <a:pt x="6417393" y="3772754"/>
                  <a:pt x="6414355" y="3768668"/>
                  <a:pt x="6411314" y="3768669"/>
                </a:cubicBezTo>
                <a:close/>
                <a:moveTo>
                  <a:pt x="8858014" y="3768668"/>
                </a:moveTo>
                <a:cubicBezTo>
                  <a:pt x="8854973" y="3768669"/>
                  <a:pt x="8854973" y="3772755"/>
                  <a:pt x="8854973" y="3776837"/>
                </a:cubicBezTo>
                <a:cubicBezTo>
                  <a:pt x="8858014" y="3780924"/>
                  <a:pt x="8861052" y="3785005"/>
                  <a:pt x="8861052" y="3785005"/>
                </a:cubicBezTo>
                <a:cubicBezTo>
                  <a:pt x="8861052" y="3789091"/>
                  <a:pt x="8864093" y="3785006"/>
                  <a:pt x="8864093" y="3776837"/>
                </a:cubicBezTo>
                <a:cubicBezTo>
                  <a:pt x="8864093" y="3772755"/>
                  <a:pt x="8861052" y="3768669"/>
                  <a:pt x="8858014" y="3768668"/>
                </a:cubicBezTo>
                <a:close/>
                <a:moveTo>
                  <a:pt x="3028844" y="3766190"/>
                </a:moveTo>
                <a:cubicBezTo>
                  <a:pt x="3025503" y="3766190"/>
                  <a:pt x="3022164" y="3767463"/>
                  <a:pt x="3018822" y="3770013"/>
                </a:cubicBezTo>
                <a:cubicBezTo>
                  <a:pt x="3012144" y="3775109"/>
                  <a:pt x="3012143" y="3780201"/>
                  <a:pt x="3018821" y="3785299"/>
                </a:cubicBezTo>
                <a:cubicBezTo>
                  <a:pt x="3025505" y="3790390"/>
                  <a:pt x="3032183" y="3790390"/>
                  <a:pt x="3038868" y="3785298"/>
                </a:cubicBezTo>
                <a:cubicBezTo>
                  <a:pt x="3045545" y="3780202"/>
                  <a:pt x="3045544" y="3775110"/>
                  <a:pt x="3038867" y="3770012"/>
                </a:cubicBezTo>
                <a:cubicBezTo>
                  <a:pt x="3035526" y="3767464"/>
                  <a:pt x="3032184" y="3766189"/>
                  <a:pt x="3028844" y="3766190"/>
                </a:cubicBezTo>
                <a:close/>
                <a:moveTo>
                  <a:pt x="6702335" y="3766117"/>
                </a:moveTo>
                <a:cubicBezTo>
                  <a:pt x="6690938" y="3766628"/>
                  <a:pt x="6686379" y="3768670"/>
                  <a:pt x="6687899" y="3772755"/>
                </a:cubicBezTo>
                <a:cubicBezTo>
                  <a:pt x="6690937" y="3780923"/>
                  <a:pt x="6727409" y="3780923"/>
                  <a:pt x="6760844" y="3776836"/>
                </a:cubicBezTo>
                <a:lnTo>
                  <a:pt x="6782118" y="3768668"/>
                </a:lnTo>
                <a:lnTo>
                  <a:pt x="6757804" y="3768668"/>
                </a:lnTo>
                <a:cubicBezTo>
                  <a:pt x="6731970" y="3766627"/>
                  <a:pt x="6713733" y="3765606"/>
                  <a:pt x="6702335" y="3766117"/>
                </a:cubicBezTo>
                <a:close/>
                <a:moveTo>
                  <a:pt x="2404180" y="3764915"/>
                </a:moveTo>
                <a:cubicBezTo>
                  <a:pt x="2370779" y="3770012"/>
                  <a:pt x="2377456" y="3790390"/>
                  <a:pt x="2417541" y="3790391"/>
                </a:cubicBezTo>
                <a:cubicBezTo>
                  <a:pt x="2437589" y="3790390"/>
                  <a:pt x="2457628" y="3785299"/>
                  <a:pt x="2450950" y="3790390"/>
                </a:cubicBezTo>
                <a:cubicBezTo>
                  <a:pt x="2464312" y="3785298"/>
                  <a:pt x="2417542" y="3759824"/>
                  <a:pt x="2404180" y="3764915"/>
                </a:cubicBezTo>
                <a:close/>
                <a:moveTo>
                  <a:pt x="9809338" y="3756418"/>
                </a:moveTo>
                <a:cubicBezTo>
                  <a:pt x="9806300" y="3756417"/>
                  <a:pt x="9806300" y="3760499"/>
                  <a:pt x="9806300" y="3764587"/>
                </a:cubicBezTo>
                <a:cubicBezTo>
                  <a:pt x="9809338" y="3768668"/>
                  <a:pt x="9812378" y="3772755"/>
                  <a:pt x="9812378" y="3772755"/>
                </a:cubicBezTo>
                <a:cubicBezTo>
                  <a:pt x="9815416" y="3772754"/>
                  <a:pt x="9815416" y="3772754"/>
                  <a:pt x="9815416" y="3764587"/>
                </a:cubicBezTo>
                <a:cubicBezTo>
                  <a:pt x="9815416" y="3760500"/>
                  <a:pt x="9812378" y="3756417"/>
                  <a:pt x="9809338" y="3756418"/>
                </a:cubicBezTo>
                <a:close/>
                <a:moveTo>
                  <a:pt x="6820873" y="3756417"/>
                </a:moveTo>
                <a:cubicBezTo>
                  <a:pt x="6817072" y="3755396"/>
                  <a:pt x="6812514" y="3756416"/>
                  <a:pt x="6809474" y="3760499"/>
                </a:cubicBezTo>
                <a:cubicBezTo>
                  <a:pt x="6800354" y="3772755"/>
                  <a:pt x="6806433" y="3780924"/>
                  <a:pt x="6815553" y="3776836"/>
                </a:cubicBezTo>
                <a:cubicBezTo>
                  <a:pt x="6821633" y="3776837"/>
                  <a:pt x="6824669" y="3772755"/>
                  <a:pt x="6827710" y="3764586"/>
                </a:cubicBezTo>
                <a:cubicBezTo>
                  <a:pt x="6827710" y="3760501"/>
                  <a:pt x="6824671" y="3757438"/>
                  <a:pt x="6820873" y="3756417"/>
                </a:cubicBezTo>
                <a:close/>
                <a:moveTo>
                  <a:pt x="4294873" y="3754731"/>
                </a:moveTo>
                <a:cubicBezTo>
                  <a:pt x="4288188" y="3754731"/>
                  <a:pt x="4281510" y="3759823"/>
                  <a:pt x="4281511" y="3764915"/>
                </a:cubicBezTo>
                <a:cubicBezTo>
                  <a:pt x="4281510" y="3770012"/>
                  <a:pt x="4288189" y="3770012"/>
                  <a:pt x="4294872" y="3770012"/>
                </a:cubicBezTo>
                <a:cubicBezTo>
                  <a:pt x="4301549" y="3770013"/>
                  <a:pt x="4308235" y="3764915"/>
                  <a:pt x="4301550" y="3759824"/>
                </a:cubicBezTo>
                <a:cubicBezTo>
                  <a:pt x="4308235" y="3759824"/>
                  <a:pt x="4301549" y="3754732"/>
                  <a:pt x="4294873" y="3754731"/>
                </a:cubicBezTo>
                <a:close/>
                <a:moveTo>
                  <a:pt x="9788064" y="3752331"/>
                </a:moveTo>
                <a:cubicBezTo>
                  <a:pt x="9785022" y="3752331"/>
                  <a:pt x="9781985" y="3752331"/>
                  <a:pt x="9781985" y="3756417"/>
                </a:cubicBezTo>
                <a:cubicBezTo>
                  <a:pt x="9778944" y="3764587"/>
                  <a:pt x="9781985" y="3768669"/>
                  <a:pt x="9785022" y="3772755"/>
                </a:cubicBezTo>
                <a:cubicBezTo>
                  <a:pt x="9788064" y="3776837"/>
                  <a:pt x="9788064" y="3776837"/>
                  <a:pt x="9791102" y="3768668"/>
                </a:cubicBezTo>
                <a:cubicBezTo>
                  <a:pt x="9794142" y="3760499"/>
                  <a:pt x="9791101" y="3756418"/>
                  <a:pt x="9788064" y="3752331"/>
                </a:cubicBezTo>
                <a:close/>
                <a:moveTo>
                  <a:pt x="7095176" y="3752331"/>
                </a:moveTo>
                <a:cubicBezTo>
                  <a:pt x="7089097" y="3760499"/>
                  <a:pt x="7092135" y="3768669"/>
                  <a:pt x="7101254" y="3768668"/>
                </a:cubicBezTo>
                <a:cubicBezTo>
                  <a:pt x="7107333" y="3772755"/>
                  <a:pt x="7110372" y="3768669"/>
                  <a:pt x="7113412" y="3764586"/>
                </a:cubicBezTo>
                <a:cubicBezTo>
                  <a:pt x="7113412" y="3756417"/>
                  <a:pt x="7098214" y="3748248"/>
                  <a:pt x="7095176" y="3752331"/>
                </a:cubicBezTo>
                <a:close/>
                <a:moveTo>
                  <a:pt x="1909795" y="3749633"/>
                </a:moveTo>
                <a:cubicBezTo>
                  <a:pt x="1896434" y="3749633"/>
                  <a:pt x="1896433" y="3754731"/>
                  <a:pt x="1896433" y="3759823"/>
                </a:cubicBezTo>
                <a:cubicBezTo>
                  <a:pt x="1896434" y="3764915"/>
                  <a:pt x="1903118" y="3770012"/>
                  <a:pt x="1909795" y="3770012"/>
                </a:cubicBezTo>
                <a:cubicBezTo>
                  <a:pt x="1916479" y="3770013"/>
                  <a:pt x="1923156" y="3770012"/>
                  <a:pt x="1923157" y="3759824"/>
                </a:cubicBezTo>
                <a:cubicBezTo>
                  <a:pt x="1923156" y="3754731"/>
                  <a:pt x="1916479" y="3749634"/>
                  <a:pt x="1909795" y="3749633"/>
                </a:cubicBezTo>
                <a:close/>
                <a:moveTo>
                  <a:pt x="8553316" y="3748759"/>
                </a:moveTo>
                <a:cubicBezTo>
                  <a:pt x="8549517" y="3748248"/>
                  <a:pt x="8544958" y="3750290"/>
                  <a:pt x="8541919" y="3756418"/>
                </a:cubicBezTo>
                <a:cubicBezTo>
                  <a:pt x="8538878" y="3760499"/>
                  <a:pt x="8538878" y="3764586"/>
                  <a:pt x="8538878" y="3768668"/>
                </a:cubicBezTo>
                <a:cubicBezTo>
                  <a:pt x="8541919" y="3776836"/>
                  <a:pt x="8557114" y="3768668"/>
                  <a:pt x="8560155" y="3756418"/>
                </a:cubicBezTo>
                <a:cubicBezTo>
                  <a:pt x="8560155" y="3752334"/>
                  <a:pt x="8557116" y="3749269"/>
                  <a:pt x="8553316" y="3748759"/>
                </a:cubicBezTo>
                <a:close/>
                <a:moveTo>
                  <a:pt x="8696926" y="3748248"/>
                </a:moveTo>
                <a:cubicBezTo>
                  <a:pt x="8693888" y="3748248"/>
                  <a:pt x="8690847" y="3752331"/>
                  <a:pt x="8690847" y="3760500"/>
                </a:cubicBezTo>
                <a:cubicBezTo>
                  <a:pt x="8690847" y="3768668"/>
                  <a:pt x="8693887" y="3772755"/>
                  <a:pt x="8696926" y="3768668"/>
                </a:cubicBezTo>
                <a:cubicBezTo>
                  <a:pt x="8699966" y="3764587"/>
                  <a:pt x="8703004" y="3760500"/>
                  <a:pt x="8703004" y="3756418"/>
                </a:cubicBezTo>
                <a:cubicBezTo>
                  <a:pt x="8703004" y="3752331"/>
                  <a:pt x="8699966" y="3748248"/>
                  <a:pt x="8696926" y="3748248"/>
                </a:cubicBezTo>
                <a:close/>
                <a:moveTo>
                  <a:pt x="7003994" y="3748248"/>
                </a:moveTo>
                <a:cubicBezTo>
                  <a:pt x="6988796" y="3752332"/>
                  <a:pt x="6994876" y="3764586"/>
                  <a:pt x="7010073" y="3768668"/>
                </a:cubicBezTo>
                <a:cubicBezTo>
                  <a:pt x="7022232" y="3768668"/>
                  <a:pt x="7025269" y="3772755"/>
                  <a:pt x="7025268" y="3785006"/>
                </a:cubicBezTo>
                <a:cubicBezTo>
                  <a:pt x="7025268" y="3797260"/>
                  <a:pt x="7025268" y="3797260"/>
                  <a:pt x="7031347" y="3785005"/>
                </a:cubicBezTo>
                <a:cubicBezTo>
                  <a:pt x="7034389" y="3776837"/>
                  <a:pt x="7037426" y="3768668"/>
                  <a:pt x="7034388" y="3760499"/>
                </a:cubicBezTo>
                <a:cubicBezTo>
                  <a:pt x="7037427" y="3756417"/>
                  <a:pt x="7016152" y="3744162"/>
                  <a:pt x="7003994" y="3748248"/>
                </a:cubicBezTo>
                <a:close/>
                <a:moveTo>
                  <a:pt x="5510176" y="3748214"/>
                </a:moveTo>
                <a:lnTo>
                  <a:pt x="5505581" y="3748744"/>
                </a:lnTo>
                <a:lnTo>
                  <a:pt x="5505581" y="3752331"/>
                </a:lnTo>
                <a:close/>
                <a:moveTo>
                  <a:pt x="8819642" y="3747226"/>
                </a:moveTo>
                <a:cubicBezTo>
                  <a:pt x="8818502" y="3747226"/>
                  <a:pt x="8816982" y="3750290"/>
                  <a:pt x="8815463" y="3756418"/>
                </a:cubicBezTo>
                <a:cubicBezTo>
                  <a:pt x="8809384" y="3768668"/>
                  <a:pt x="8812422" y="3785005"/>
                  <a:pt x="8818501" y="3776837"/>
                </a:cubicBezTo>
                <a:cubicBezTo>
                  <a:pt x="8821542" y="3776836"/>
                  <a:pt x="8821542" y="3768668"/>
                  <a:pt x="8821542" y="3756417"/>
                </a:cubicBezTo>
                <a:cubicBezTo>
                  <a:pt x="8821542" y="3750291"/>
                  <a:pt x="8820782" y="3747226"/>
                  <a:pt x="8819642" y="3747226"/>
                </a:cubicBezTo>
                <a:close/>
                <a:moveTo>
                  <a:pt x="8526720" y="3744162"/>
                </a:moveTo>
                <a:lnTo>
                  <a:pt x="8523683" y="3764587"/>
                </a:lnTo>
                <a:cubicBezTo>
                  <a:pt x="8523683" y="3776836"/>
                  <a:pt x="8517604" y="3780923"/>
                  <a:pt x="8514563" y="3780923"/>
                </a:cubicBezTo>
                <a:cubicBezTo>
                  <a:pt x="8505446" y="3776836"/>
                  <a:pt x="8505446" y="3789091"/>
                  <a:pt x="8514564" y="3797260"/>
                </a:cubicBezTo>
                <a:cubicBezTo>
                  <a:pt x="8523683" y="3805428"/>
                  <a:pt x="8538878" y="3801342"/>
                  <a:pt x="8541919" y="3789092"/>
                </a:cubicBezTo>
                <a:cubicBezTo>
                  <a:pt x="8541919" y="3785005"/>
                  <a:pt x="8541919" y="3780923"/>
                  <a:pt x="8535840" y="3789091"/>
                </a:cubicBezTo>
                <a:cubicBezTo>
                  <a:pt x="8529762" y="3789092"/>
                  <a:pt x="8526720" y="3785006"/>
                  <a:pt x="8526720" y="3768668"/>
                </a:cubicBezTo>
                <a:close/>
                <a:moveTo>
                  <a:pt x="5602841" y="3743143"/>
                </a:moveTo>
                <a:cubicBezTo>
                  <a:pt x="5601321" y="3742122"/>
                  <a:pt x="5598282" y="3742121"/>
                  <a:pt x="5593725" y="3744162"/>
                </a:cubicBezTo>
                <a:cubicBezTo>
                  <a:pt x="5584604" y="3744162"/>
                  <a:pt x="5581566" y="3744162"/>
                  <a:pt x="5587645" y="3748248"/>
                </a:cubicBezTo>
                <a:cubicBezTo>
                  <a:pt x="5590682" y="3748248"/>
                  <a:pt x="5599802" y="3748248"/>
                  <a:pt x="5602841" y="3748249"/>
                </a:cubicBezTo>
                <a:cubicBezTo>
                  <a:pt x="5604361" y="3746205"/>
                  <a:pt x="5604360" y="3744163"/>
                  <a:pt x="5602841" y="3743143"/>
                </a:cubicBezTo>
                <a:close/>
                <a:moveTo>
                  <a:pt x="9687762" y="3740080"/>
                </a:moveTo>
                <a:cubicBezTo>
                  <a:pt x="9684725" y="3740080"/>
                  <a:pt x="9684725" y="3744162"/>
                  <a:pt x="9681684" y="3748249"/>
                </a:cubicBezTo>
                <a:cubicBezTo>
                  <a:pt x="9681684" y="3752331"/>
                  <a:pt x="9684724" y="3756418"/>
                  <a:pt x="9687762" y="3756417"/>
                </a:cubicBezTo>
                <a:cubicBezTo>
                  <a:pt x="9693842" y="3756417"/>
                  <a:pt x="9696882" y="3752332"/>
                  <a:pt x="9693842" y="3748248"/>
                </a:cubicBezTo>
                <a:cubicBezTo>
                  <a:pt x="9690803" y="3744162"/>
                  <a:pt x="9687762" y="3740080"/>
                  <a:pt x="9687762" y="3740080"/>
                </a:cubicBezTo>
                <a:close/>
                <a:moveTo>
                  <a:pt x="8635759" y="3737015"/>
                </a:moveTo>
                <a:cubicBezTo>
                  <a:pt x="8633099" y="3738037"/>
                  <a:pt x="8631579" y="3742122"/>
                  <a:pt x="8633100" y="3748249"/>
                </a:cubicBezTo>
                <a:cubicBezTo>
                  <a:pt x="8636138" y="3760499"/>
                  <a:pt x="8633100" y="3760499"/>
                  <a:pt x="8623980" y="3760499"/>
                </a:cubicBezTo>
                <a:cubicBezTo>
                  <a:pt x="8617902" y="3760499"/>
                  <a:pt x="8611823" y="3764586"/>
                  <a:pt x="8611823" y="3768669"/>
                </a:cubicBezTo>
                <a:cubicBezTo>
                  <a:pt x="8611823" y="3772755"/>
                  <a:pt x="8617902" y="3772755"/>
                  <a:pt x="8630059" y="3772755"/>
                </a:cubicBezTo>
                <a:cubicBezTo>
                  <a:pt x="8651336" y="3768668"/>
                  <a:pt x="8657414" y="3768668"/>
                  <a:pt x="8660453" y="3752331"/>
                </a:cubicBezTo>
                <a:cubicBezTo>
                  <a:pt x="8660453" y="3748248"/>
                  <a:pt x="8657415" y="3744163"/>
                  <a:pt x="8654374" y="3748248"/>
                </a:cubicBezTo>
                <a:cubicBezTo>
                  <a:pt x="8651336" y="3752331"/>
                  <a:pt x="8648296" y="3748248"/>
                  <a:pt x="8645258" y="3744163"/>
                </a:cubicBezTo>
                <a:cubicBezTo>
                  <a:pt x="8642219" y="3738037"/>
                  <a:pt x="8638419" y="3735995"/>
                  <a:pt x="8635759" y="3737015"/>
                </a:cubicBezTo>
                <a:close/>
                <a:moveTo>
                  <a:pt x="5673551" y="3735701"/>
                </a:moveTo>
                <a:lnTo>
                  <a:pt x="5669706" y="3735993"/>
                </a:lnTo>
                <a:cubicBezTo>
                  <a:pt x="5668187" y="3738038"/>
                  <a:pt x="5671987" y="3740079"/>
                  <a:pt x="5681105" y="3741100"/>
                </a:cubicBezTo>
                <a:lnTo>
                  <a:pt x="5686848" y="3740966"/>
                </a:lnTo>
                <a:close/>
                <a:moveTo>
                  <a:pt x="5752975" y="3735625"/>
                </a:moveTo>
                <a:cubicBezTo>
                  <a:pt x="5742954" y="3735625"/>
                  <a:pt x="5734602" y="3736899"/>
                  <a:pt x="5731258" y="3739444"/>
                </a:cubicBezTo>
                <a:lnTo>
                  <a:pt x="5728547" y="3740080"/>
                </a:lnTo>
                <a:lnTo>
                  <a:pt x="5800401" y="3740080"/>
                </a:lnTo>
                <a:lnTo>
                  <a:pt x="5849619" y="3740080"/>
                </a:lnTo>
                <a:lnTo>
                  <a:pt x="5784706" y="3739445"/>
                </a:lnTo>
                <a:cubicBezTo>
                  <a:pt x="5774687" y="3736898"/>
                  <a:pt x="5762995" y="3735626"/>
                  <a:pt x="5752975" y="3735625"/>
                </a:cubicBezTo>
                <a:close/>
                <a:moveTo>
                  <a:pt x="279660" y="3734353"/>
                </a:moveTo>
                <a:cubicBezTo>
                  <a:pt x="279660" y="3734353"/>
                  <a:pt x="272984" y="3739444"/>
                  <a:pt x="272984" y="3744541"/>
                </a:cubicBezTo>
                <a:cubicBezTo>
                  <a:pt x="272983" y="3749633"/>
                  <a:pt x="259622" y="3754732"/>
                  <a:pt x="246259" y="3759823"/>
                </a:cubicBezTo>
                <a:cubicBezTo>
                  <a:pt x="226213" y="3764916"/>
                  <a:pt x="226213" y="3764916"/>
                  <a:pt x="246259" y="3775109"/>
                </a:cubicBezTo>
                <a:cubicBezTo>
                  <a:pt x="259622" y="3775110"/>
                  <a:pt x="279661" y="3780201"/>
                  <a:pt x="286344" y="3775110"/>
                </a:cubicBezTo>
                <a:cubicBezTo>
                  <a:pt x="299707" y="3770012"/>
                  <a:pt x="299707" y="3770012"/>
                  <a:pt x="286345" y="3764916"/>
                </a:cubicBezTo>
                <a:cubicBezTo>
                  <a:pt x="272983" y="3764915"/>
                  <a:pt x="272984" y="3759823"/>
                  <a:pt x="279660" y="3749634"/>
                </a:cubicBezTo>
                <a:cubicBezTo>
                  <a:pt x="279660" y="3739445"/>
                  <a:pt x="286344" y="3734353"/>
                  <a:pt x="279660" y="3734353"/>
                </a:cubicBezTo>
                <a:close/>
                <a:moveTo>
                  <a:pt x="5661349" y="3733443"/>
                </a:moveTo>
                <a:cubicBezTo>
                  <a:pt x="5658310" y="3732933"/>
                  <a:pt x="5651470" y="3733952"/>
                  <a:pt x="5639314" y="3735994"/>
                </a:cubicBezTo>
                <a:cubicBezTo>
                  <a:pt x="5621076" y="3740080"/>
                  <a:pt x="5621076" y="3740080"/>
                  <a:pt x="5636276" y="3744162"/>
                </a:cubicBezTo>
                <a:cubicBezTo>
                  <a:pt x="5645391" y="3744163"/>
                  <a:pt x="5657550" y="3744163"/>
                  <a:pt x="5660591" y="3740080"/>
                </a:cubicBezTo>
                <a:cubicBezTo>
                  <a:pt x="5663629" y="3735997"/>
                  <a:pt x="5664389" y="3733953"/>
                  <a:pt x="5661349" y="3733443"/>
                </a:cubicBezTo>
                <a:close/>
                <a:moveTo>
                  <a:pt x="7484217" y="3731911"/>
                </a:moveTo>
                <a:cubicBezTo>
                  <a:pt x="7478137" y="3731911"/>
                  <a:pt x="7475096" y="3731911"/>
                  <a:pt x="7478138" y="3735993"/>
                </a:cubicBezTo>
                <a:cubicBezTo>
                  <a:pt x="7481175" y="3735994"/>
                  <a:pt x="7487254" y="3735994"/>
                  <a:pt x="7490295" y="3735993"/>
                </a:cubicBezTo>
                <a:cubicBezTo>
                  <a:pt x="7493332" y="3731911"/>
                  <a:pt x="7490295" y="3731911"/>
                  <a:pt x="7484217" y="3731911"/>
                </a:cubicBezTo>
                <a:close/>
                <a:moveTo>
                  <a:pt x="4663989" y="3728621"/>
                </a:moveTo>
                <a:cubicBezTo>
                  <a:pt x="4658977" y="3726710"/>
                  <a:pt x="4655637" y="3729258"/>
                  <a:pt x="4648956" y="3734353"/>
                </a:cubicBezTo>
                <a:cubicBezTo>
                  <a:pt x="4648956" y="3739445"/>
                  <a:pt x="4655641" y="3749633"/>
                  <a:pt x="4675679" y="3759824"/>
                </a:cubicBezTo>
                <a:lnTo>
                  <a:pt x="4709088" y="3775110"/>
                </a:lnTo>
                <a:lnTo>
                  <a:pt x="4689041" y="3749633"/>
                </a:lnTo>
                <a:cubicBezTo>
                  <a:pt x="4675679" y="3736898"/>
                  <a:pt x="4668998" y="3730531"/>
                  <a:pt x="4663989" y="3728621"/>
                </a:cubicBezTo>
                <a:close/>
                <a:moveTo>
                  <a:pt x="3597554" y="3725436"/>
                </a:moveTo>
                <a:cubicBezTo>
                  <a:pt x="3595048" y="3725437"/>
                  <a:pt x="3593377" y="3726710"/>
                  <a:pt x="3593378" y="3729255"/>
                </a:cubicBezTo>
                <a:cubicBezTo>
                  <a:pt x="3593378" y="3739444"/>
                  <a:pt x="3593377" y="3744541"/>
                  <a:pt x="3600061" y="3749633"/>
                </a:cubicBezTo>
                <a:cubicBezTo>
                  <a:pt x="3606738" y="3754732"/>
                  <a:pt x="3613423" y="3754732"/>
                  <a:pt x="3613423" y="3749634"/>
                </a:cubicBezTo>
                <a:cubicBezTo>
                  <a:pt x="3613423" y="3739445"/>
                  <a:pt x="3613423" y="3734353"/>
                  <a:pt x="3606738" y="3729256"/>
                </a:cubicBezTo>
                <a:cubicBezTo>
                  <a:pt x="3603400" y="3726710"/>
                  <a:pt x="3600060" y="3725436"/>
                  <a:pt x="3597554" y="3725436"/>
                </a:cubicBezTo>
                <a:close/>
                <a:moveTo>
                  <a:pt x="5945047" y="3724163"/>
                </a:moveTo>
                <a:cubicBezTo>
                  <a:pt x="5918324" y="3724163"/>
                  <a:pt x="5891600" y="3724163"/>
                  <a:pt x="5884922" y="3729255"/>
                </a:cubicBezTo>
                <a:lnTo>
                  <a:pt x="5849853" y="3740081"/>
                </a:lnTo>
                <a:lnTo>
                  <a:pt x="5861188" y="3740080"/>
                </a:lnTo>
                <a:cubicBezTo>
                  <a:pt x="5873347" y="3740080"/>
                  <a:pt x="5900699" y="3740081"/>
                  <a:pt x="5921978" y="3740081"/>
                </a:cubicBezTo>
                <a:cubicBezTo>
                  <a:pt x="5973644" y="3740080"/>
                  <a:pt x="5982764" y="3740081"/>
                  <a:pt x="5982765" y="3727826"/>
                </a:cubicBezTo>
                <a:lnTo>
                  <a:pt x="5976385" y="3725118"/>
                </a:lnTo>
                <a:close/>
                <a:moveTo>
                  <a:pt x="5994963" y="3723798"/>
                </a:moveTo>
                <a:lnTo>
                  <a:pt x="5994867" y="3723817"/>
                </a:lnTo>
                <a:lnTo>
                  <a:pt x="5988843" y="3731912"/>
                </a:lnTo>
                <a:cubicBezTo>
                  <a:pt x="5988842" y="3735994"/>
                  <a:pt x="5991881" y="3740080"/>
                  <a:pt x="5994921" y="3740081"/>
                </a:cubicBezTo>
                <a:cubicBezTo>
                  <a:pt x="5997960" y="3740080"/>
                  <a:pt x="6001001" y="3735994"/>
                  <a:pt x="6001001" y="3731912"/>
                </a:cubicBezTo>
                <a:close/>
                <a:moveTo>
                  <a:pt x="6058746" y="3723744"/>
                </a:moveTo>
                <a:cubicBezTo>
                  <a:pt x="6058746" y="3723744"/>
                  <a:pt x="6055709" y="3727826"/>
                  <a:pt x="6052668" y="3731911"/>
                </a:cubicBezTo>
                <a:cubicBezTo>
                  <a:pt x="6052669" y="3735993"/>
                  <a:pt x="6052669" y="3740080"/>
                  <a:pt x="6055710" y="3740080"/>
                </a:cubicBezTo>
                <a:cubicBezTo>
                  <a:pt x="6058746" y="3740080"/>
                  <a:pt x="6061788" y="3735993"/>
                  <a:pt x="6061787" y="3731912"/>
                </a:cubicBezTo>
                <a:cubicBezTo>
                  <a:pt x="6061787" y="3727826"/>
                  <a:pt x="6058746" y="3723744"/>
                  <a:pt x="6058746" y="3723744"/>
                </a:cubicBezTo>
                <a:close/>
                <a:moveTo>
                  <a:pt x="9900519" y="3719656"/>
                </a:moveTo>
                <a:cubicBezTo>
                  <a:pt x="9897482" y="3719657"/>
                  <a:pt x="9894440" y="3723743"/>
                  <a:pt x="9894440" y="3727825"/>
                </a:cubicBezTo>
                <a:cubicBezTo>
                  <a:pt x="9894440" y="3731911"/>
                  <a:pt x="9897482" y="3735993"/>
                  <a:pt x="9900519" y="3731911"/>
                </a:cubicBezTo>
                <a:cubicBezTo>
                  <a:pt x="9903560" y="3727825"/>
                  <a:pt x="9906598" y="3723743"/>
                  <a:pt x="9906598" y="3723743"/>
                </a:cubicBezTo>
                <a:cubicBezTo>
                  <a:pt x="9906598" y="3723743"/>
                  <a:pt x="9903560" y="3719657"/>
                  <a:pt x="9900519" y="3719656"/>
                </a:cubicBezTo>
                <a:close/>
                <a:moveTo>
                  <a:pt x="6866621" y="3719358"/>
                </a:moveTo>
                <a:lnTo>
                  <a:pt x="6867221" y="3727826"/>
                </a:lnTo>
                <a:cubicBezTo>
                  <a:pt x="6868741" y="3733953"/>
                  <a:pt x="6874061" y="3732932"/>
                  <a:pt x="6879760" y="3727316"/>
                </a:cubicBezTo>
                <a:lnTo>
                  <a:pt x="6882741" y="3721667"/>
                </a:lnTo>
                <a:lnTo>
                  <a:pt x="6882043" y="3721614"/>
                </a:lnTo>
                <a:close/>
                <a:moveTo>
                  <a:pt x="6574657" y="3717360"/>
                </a:moveTo>
                <a:lnTo>
                  <a:pt x="6575440" y="3719656"/>
                </a:lnTo>
                <a:cubicBezTo>
                  <a:pt x="6584560" y="3735993"/>
                  <a:pt x="6596718" y="3740080"/>
                  <a:pt x="6590639" y="3723743"/>
                </a:cubicBezTo>
                <a:lnTo>
                  <a:pt x="6586322" y="3717942"/>
                </a:lnTo>
                <a:close/>
                <a:moveTo>
                  <a:pt x="6029651" y="3716644"/>
                </a:moveTo>
                <a:lnTo>
                  <a:pt x="6025489" y="3717551"/>
                </a:lnTo>
                <a:lnTo>
                  <a:pt x="6025315" y="3719656"/>
                </a:lnTo>
                <a:cubicBezTo>
                  <a:pt x="6025315" y="3727826"/>
                  <a:pt x="6022274" y="3731911"/>
                  <a:pt x="6016195" y="3727826"/>
                </a:cubicBezTo>
                <a:cubicBezTo>
                  <a:pt x="6010116" y="3727826"/>
                  <a:pt x="6007079" y="3727826"/>
                  <a:pt x="6007080" y="3731912"/>
                </a:cubicBezTo>
                <a:cubicBezTo>
                  <a:pt x="6004039" y="3740080"/>
                  <a:pt x="6022274" y="3748248"/>
                  <a:pt x="6037474" y="3744162"/>
                </a:cubicBezTo>
                <a:cubicBezTo>
                  <a:pt x="6043552" y="3740080"/>
                  <a:pt x="6049630" y="3731912"/>
                  <a:pt x="6049630" y="3727826"/>
                </a:cubicBezTo>
                <a:cubicBezTo>
                  <a:pt x="6049631" y="3719656"/>
                  <a:pt x="6049631" y="3719656"/>
                  <a:pt x="6043551" y="3727826"/>
                </a:cubicBezTo>
                <a:cubicBezTo>
                  <a:pt x="6037474" y="3731911"/>
                  <a:pt x="6037474" y="3731911"/>
                  <a:pt x="6031395" y="3719656"/>
                </a:cubicBezTo>
                <a:close/>
                <a:moveTo>
                  <a:pt x="9833653" y="3715575"/>
                </a:moveTo>
                <a:cubicBezTo>
                  <a:pt x="9803259" y="3711488"/>
                  <a:pt x="9791102" y="3719657"/>
                  <a:pt x="9809338" y="3731911"/>
                </a:cubicBezTo>
                <a:cubicBezTo>
                  <a:pt x="9815416" y="3735993"/>
                  <a:pt x="9818458" y="3735994"/>
                  <a:pt x="9818458" y="3731912"/>
                </a:cubicBezTo>
                <a:cubicBezTo>
                  <a:pt x="9818458" y="3727826"/>
                  <a:pt x="9830615" y="3723743"/>
                  <a:pt x="9842772" y="3723743"/>
                </a:cubicBezTo>
                <a:cubicBezTo>
                  <a:pt x="9864046" y="3723744"/>
                  <a:pt x="9864046" y="3723744"/>
                  <a:pt x="9833653" y="3715575"/>
                </a:cubicBezTo>
                <a:close/>
                <a:moveTo>
                  <a:pt x="8952233" y="3715575"/>
                </a:moveTo>
                <a:cubicBezTo>
                  <a:pt x="8949196" y="3715574"/>
                  <a:pt x="8949196" y="3719657"/>
                  <a:pt x="8946154" y="3723744"/>
                </a:cubicBezTo>
                <a:cubicBezTo>
                  <a:pt x="8946154" y="3727826"/>
                  <a:pt x="8949196" y="3731912"/>
                  <a:pt x="8952233" y="3731911"/>
                </a:cubicBezTo>
                <a:cubicBezTo>
                  <a:pt x="8955274" y="3731912"/>
                  <a:pt x="8958312" y="3727825"/>
                  <a:pt x="8958312" y="3723744"/>
                </a:cubicBezTo>
                <a:cubicBezTo>
                  <a:pt x="8955274" y="3719656"/>
                  <a:pt x="8952233" y="3715575"/>
                  <a:pt x="8952233" y="3715575"/>
                </a:cubicBezTo>
                <a:close/>
                <a:moveTo>
                  <a:pt x="8769871" y="3715575"/>
                </a:moveTo>
                <a:cubicBezTo>
                  <a:pt x="8763792" y="3715575"/>
                  <a:pt x="8763792" y="3715575"/>
                  <a:pt x="8766832" y="3719657"/>
                </a:cubicBezTo>
                <a:cubicBezTo>
                  <a:pt x="8769871" y="3723743"/>
                  <a:pt x="8772912" y="3723744"/>
                  <a:pt x="8775950" y="3719656"/>
                </a:cubicBezTo>
                <a:cubicBezTo>
                  <a:pt x="8778990" y="3715575"/>
                  <a:pt x="8775950" y="3715575"/>
                  <a:pt x="8769871" y="3715575"/>
                </a:cubicBezTo>
                <a:close/>
                <a:moveTo>
                  <a:pt x="7235394" y="3714457"/>
                </a:moveTo>
                <a:lnTo>
                  <a:pt x="7225285" y="3714507"/>
                </a:lnTo>
                <a:lnTo>
                  <a:pt x="7222829" y="3715574"/>
                </a:lnTo>
                <a:cubicBezTo>
                  <a:pt x="7216751" y="3719657"/>
                  <a:pt x="7210672" y="3723744"/>
                  <a:pt x="7210672" y="3727826"/>
                </a:cubicBezTo>
                <a:cubicBezTo>
                  <a:pt x="7210673" y="3735993"/>
                  <a:pt x="7231947" y="3727825"/>
                  <a:pt x="7234987" y="3719657"/>
                </a:cubicBezTo>
                <a:close/>
                <a:moveTo>
                  <a:pt x="2818395" y="3713969"/>
                </a:moveTo>
                <a:cubicBezTo>
                  <a:pt x="2805033" y="3713968"/>
                  <a:pt x="2798356" y="3713968"/>
                  <a:pt x="2798355" y="3719066"/>
                </a:cubicBezTo>
                <a:cubicBezTo>
                  <a:pt x="2805034" y="3729255"/>
                  <a:pt x="2831756" y="3734352"/>
                  <a:pt x="2838441" y="3724163"/>
                </a:cubicBezTo>
                <a:cubicBezTo>
                  <a:pt x="2845118" y="3719066"/>
                  <a:pt x="2838441" y="3719066"/>
                  <a:pt x="2818395" y="3713969"/>
                </a:cubicBezTo>
                <a:close/>
                <a:moveTo>
                  <a:pt x="9739434" y="3711489"/>
                </a:moveTo>
                <a:cubicBezTo>
                  <a:pt x="9730314" y="3711488"/>
                  <a:pt x="9724235" y="3711488"/>
                  <a:pt x="9730314" y="3715574"/>
                </a:cubicBezTo>
                <a:cubicBezTo>
                  <a:pt x="9736392" y="3719656"/>
                  <a:pt x="9742472" y="3719656"/>
                  <a:pt x="9748550" y="3719656"/>
                </a:cubicBezTo>
                <a:cubicBezTo>
                  <a:pt x="9754629" y="3719656"/>
                  <a:pt x="9751590" y="3715575"/>
                  <a:pt x="9739434" y="3711489"/>
                </a:cubicBezTo>
                <a:close/>
                <a:moveTo>
                  <a:pt x="9684725" y="3711489"/>
                </a:moveTo>
                <a:cubicBezTo>
                  <a:pt x="9678646" y="3711488"/>
                  <a:pt x="9678646" y="3715575"/>
                  <a:pt x="9681684" y="3715575"/>
                </a:cubicBezTo>
                <a:cubicBezTo>
                  <a:pt x="9684725" y="3719657"/>
                  <a:pt x="9687762" y="3719657"/>
                  <a:pt x="9690804" y="3715575"/>
                </a:cubicBezTo>
                <a:cubicBezTo>
                  <a:pt x="9693842" y="3715574"/>
                  <a:pt x="9690804" y="3711489"/>
                  <a:pt x="9684725" y="3711489"/>
                </a:cubicBezTo>
                <a:close/>
                <a:moveTo>
                  <a:pt x="5016409" y="3708877"/>
                </a:moveTo>
                <a:cubicBezTo>
                  <a:pt x="5009723" y="3713969"/>
                  <a:pt x="5009723" y="3719066"/>
                  <a:pt x="5023085" y="3724164"/>
                </a:cubicBezTo>
                <a:cubicBezTo>
                  <a:pt x="5036446" y="3729255"/>
                  <a:pt x="5043131" y="3729255"/>
                  <a:pt x="5049809" y="3724164"/>
                </a:cubicBezTo>
                <a:cubicBezTo>
                  <a:pt x="5056493" y="3713968"/>
                  <a:pt x="5029769" y="3703785"/>
                  <a:pt x="5016409" y="3708877"/>
                </a:cubicBezTo>
                <a:close/>
                <a:moveTo>
                  <a:pt x="9654331" y="3707406"/>
                </a:moveTo>
                <a:cubicBezTo>
                  <a:pt x="9642174" y="3707406"/>
                  <a:pt x="9639132" y="3707406"/>
                  <a:pt x="9645212" y="3711489"/>
                </a:cubicBezTo>
                <a:cubicBezTo>
                  <a:pt x="9651290" y="3715575"/>
                  <a:pt x="9660410" y="3715574"/>
                  <a:pt x="9666488" y="3715574"/>
                </a:cubicBezTo>
                <a:cubicBezTo>
                  <a:pt x="9672568" y="3715575"/>
                  <a:pt x="9666488" y="3711488"/>
                  <a:pt x="9654331" y="3707406"/>
                </a:cubicBezTo>
                <a:close/>
                <a:moveTo>
                  <a:pt x="9623938" y="3707406"/>
                </a:moveTo>
                <a:cubicBezTo>
                  <a:pt x="9617858" y="3707406"/>
                  <a:pt x="9614818" y="3707406"/>
                  <a:pt x="9617858" y="3711488"/>
                </a:cubicBezTo>
                <a:cubicBezTo>
                  <a:pt x="9620896" y="3711488"/>
                  <a:pt x="9626975" y="3711489"/>
                  <a:pt x="9630016" y="3711488"/>
                </a:cubicBezTo>
                <a:cubicBezTo>
                  <a:pt x="9633054" y="3707406"/>
                  <a:pt x="9630016" y="3707406"/>
                  <a:pt x="9623938" y="3707406"/>
                </a:cubicBezTo>
                <a:close/>
                <a:moveTo>
                  <a:pt x="9517558" y="3707406"/>
                </a:moveTo>
                <a:cubicBezTo>
                  <a:pt x="9514520" y="3707407"/>
                  <a:pt x="9511479" y="3711488"/>
                  <a:pt x="9511479" y="3715574"/>
                </a:cubicBezTo>
                <a:cubicBezTo>
                  <a:pt x="9511479" y="3719656"/>
                  <a:pt x="9514520" y="3723743"/>
                  <a:pt x="9517558" y="3719656"/>
                </a:cubicBezTo>
                <a:cubicBezTo>
                  <a:pt x="9520597" y="3715575"/>
                  <a:pt x="9523636" y="3711488"/>
                  <a:pt x="9523636" y="3711488"/>
                </a:cubicBezTo>
                <a:cubicBezTo>
                  <a:pt x="9523636" y="3711488"/>
                  <a:pt x="9520598" y="3707407"/>
                  <a:pt x="9517558" y="3707406"/>
                </a:cubicBezTo>
                <a:close/>
                <a:moveTo>
                  <a:pt x="6976411" y="3705059"/>
                </a:moveTo>
                <a:cubicBezTo>
                  <a:pt x="6970566" y="3705058"/>
                  <a:pt x="6967225" y="3706330"/>
                  <a:pt x="6967225" y="3708877"/>
                </a:cubicBezTo>
                <a:cubicBezTo>
                  <a:pt x="6967225" y="3719067"/>
                  <a:pt x="6967225" y="3724164"/>
                  <a:pt x="6960540" y="3724164"/>
                </a:cubicBezTo>
                <a:cubicBezTo>
                  <a:pt x="6955530" y="3725436"/>
                  <a:pt x="6944674" y="3725754"/>
                  <a:pt x="6930687" y="3725276"/>
                </a:cubicBezTo>
                <a:lnTo>
                  <a:pt x="6909740" y="3723700"/>
                </a:lnTo>
                <a:lnTo>
                  <a:pt x="6915852" y="3731911"/>
                </a:lnTo>
                <a:cubicBezTo>
                  <a:pt x="6921929" y="3735993"/>
                  <a:pt x="6928008" y="3744162"/>
                  <a:pt x="6928009" y="3756418"/>
                </a:cubicBezTo>
                <a:cubicBezTo>
                  <a:pt x="6928009" y="3776836"/>
                  <a:pt x="6928009" y="3776836"/>
                  <a:pt x="6934087" y="3756418"/>
                </a:cubicBezTo>
                <a:cubicBezTo>
                  <a:pt x="6937128" y="3740080"/>
                  <a:pt x="6940166" y="3735993"/>
                  <a:pt x="6955364" y="3735993"/>
                </a:cubicBezTo>
                <a:cubicBezTo>
                  <a:pt x="6964481" y="3735993"/>
                  <a:pt x="6976638" y="3731911"/>
                  <a:pt x="6979679" y="3727826"/>
                </a:cubicBezTo>
                <a:cubicBezTo>
                  <a:pt x="6982717" y="3723743"/>
                  <a:pt x="6991837" y="3727825"/>
                  <a:pt x="7000954" y="3731911"/>
                </a:cubicBezTo>
                <a:cubicBezTo>
                  <a:pt x="7007032" y="3740081"/>
                  <a:pt x="7016152" y="3740080"/>
                  <a:pt x="7016153" y="3735993"/>
                </a:cubicBezTo>
                <a:cubicBezTo>
                  <a:pt x="7016152" y="3731911"/>
                  <a:pt x="7031347" y="3727825"/>
                  <a:pt x="7052624" y="3727825"/>
                </a:cubicBezTo>
                <a:cubicBezTo>
                  <a:pt x="7073898" y="3727826"/>
                  <a:pt x="7101254" y="3727825"/>
                  <a:pt x="7113412" y="3727825"/>
                </a:cubicBezTo>
                <a:cubicBezTo>
                  <a:pt x="7165080" y="3727825"/>
                  <a:pt x="7180279" y="3727826"/>
                  <a:pt x="7192436" y="3727826"/>
                </a:cubicBezTo>
                <a:cubicBezTo>
                  <a:pt x="7198514" y="3727826"/>
                  <a:pt x="7204593" y="3727826"/>
                  <a:pt x="7213710" y="3731911"/>
                </a:cubicBezTo>
                <a:cubicBezTo>
                  <a:pt x="7213710" y="3727827"/>
                  <a:pt x="7193954" y="3722721"/>
                  <a:pt x="7170399" y="3719147"/>
                </a:cubicBezTo>
                <a:lnTo>
                  <a:pt x="7145149" y="3717782"/>
                </a:lnTo>
                <a:lnTo>
                  <a:pt x="7120882" y="3719067"/>
                </a:lnTo>
                <a:cubicBezTo>
                  <a:pt x="7110863" y="3719066"/>
                  <a:pt x="7105853" y="3719067"/>
                  <a:pt x="7104182" y="3717792"/>
                </a:cubicBezTo>
                <a:lnTo>
                  <a:pt x="7104999" y="3715612"/>
                </a:lnTo>
                <a:lnTo>
                  <a:pt x="7104293" y="3715574"/>
                </a:lnTo>
                <a:cubicBezTo>
                  <a:pt x="7095174" y="3715575"/>
                  <a:pt x="7089857" y="3715574"/>
                  <a:pt x="7087196" y="3714043"/>
                </a:cubicBezTo>
                <a:lnTo>
                  <a:pt x="7086498" y="3707480"/>
                </a:lnTo>
                <a:lnTo>
                  <a:pt x="7080797" y="3708876"/>
                </a:lnTo>
                <a:cubicBezTo>
                  <a:pt x="7054073" y="3713969"/>
                  <a:pt x="7027349" y="3713969"/>
                  <a:pt x="7000627" y="3708877"/>
                </a:cubicBezTo>
                <a:cubicBezTo>
                  <a:pt x="6990607" y="3706330"/>
                  <a:pt x="6982256" y="3705059"/>
                  <a:pt x="6976411" y="3705059"/>
                </a:cubicBezTo>
                <a:close/>
                <a:moveTo>
                  <a:pt x="3098991" y="3703786"/>
                </a:moveTo>
                <a:cubicBezTo>
                  <a:pt x="3098991" y="3703786"/>
                  <a:pt x="3092315" y="3708876"/>
                  <a:pt x="3092315" y="3713968"/>
                </a:cubicBezTo>
                <a:cubicBezTo>
                  <a:pt x="3085629" y="3719066"/>
                  <a:pt x="3092314" y="3724163"/>
                  <a:pt x="3098991" y="3724164"/>
                </a:cubicBezTo>
                <a:cubicBezTo>
                  <a:pt x="3105677" y="3724164"/>
                  <a:pt x="3112354" y="3719066"/>
                  <a:pt x="3105677" y="3713969"/>
                </a:cubicBezTo>
                <a:cubicBezTo>
                  <a:pt x="3105676" y="3708877"/>
                  <a:pt x="3098991" y="3703786"/>
                  <a:pt x="3098991" y="3703786"/>
                </a:cubicBezTo>
                <a:close/>
                <a:moveTo>
                  <a:pt x="8507725" y="3702810"/>
                </a:moveTo>
                <a:cubicBezTo>
                  <a:pt x="8506964" y="3704342"/>
                  <a:pt x="8506965" y="3707404"/>
                  <a:pt x="8508484" y="3711488"/>
                </a:cubicBezTo>
                <a:cubicBezTo>
                  <a:pt x="8511525" y="3719656"/>
                  <a:pt x="8520642" y="3715575"/>
                  <a:pt x="8520642" y="3707406"/>
                </a:cubicBezTo>
                <a:cubicBezTo>
                  <a:pt x="8520642" y="3707406"/>
                  <a:pt x="8514563" y="3703319"/>
                  <a:pt x="8511525" y="3703319"/>
                </a:cubicBezTo>
                <a:cubicBezTo>
                  <a:pt x="8510005" y="3701278"/>
                  <a:pt x="8508485" y="3701278"/>
                  <a:pt x="8507725" y="3702810"/>
                </a:cubicBezTo>
                <a:close/>
                <a:moveTo>
                  <a:pt x="4851888" y="3700598"/>
                </a:moveTo>
                <a:cubicBezTo>
                  <a:pt x="4851054" y="3701234"/>
                  <a:pt x="4852724" y="3703783"/>
                  <a:pt x="4856067" y="3708877"/>
                </a:cubicBezTo>
                <a:cubicBezTo>
                  <a:pt x="4862743" y="3713968"/>
                  <a:pt x="4869428" y="3719066"/>
                  <a:pt x="4876106" y="3719066"/>
                </a:cubicBezTo>
                <a:cubicBezTo>
                  <a:pt x="4876105" y="3713968"/>
                  <a:pt x="4869428" y="3708876"/>
                  <a:pt x="4862743" y="3703785"/>
                </a:cubicBezTo>
                <a:cubicBezTo>
                  <a:pt x="4856064" y="3701237"/>
                  <a:pt x="4852722" y="3699962"/>
                  <a:pt x="4851888" y="3700598"/>
                </a:cubicBezTo>
                <a:close/>
                <a:moveTo>
                  <a:pt x="9371668" y="3699237"/>
                </a:moveTo>
                <a:cubicBezTo>
                  <a:pt x="9368630" y="3699238"/>
                  <a:pt x="9365589" y="3703319"/>
                  <a:pt x="9365589" y="3711488"/>
                </a:cubicBezTo>
                <a:cubicBezTo>
                  <a:pt x="9365589" y="3719657"/>
                  <a:pt x="9365589" y="3723744"/>
                  <a:pt x="9368630" y="3719656"/>
                </a:cubicBezTo>
                <a:cubicBezTo>
                  <a:pt x="9371667" y="3719657"/>
                  <a:pt x="9374708" y="3711488"/>
                  <a:pt x="9374708" y="3707406"/>
                </a:cubicBezTo>
                <a:cubicBezTo>
                  <a:pt x="9374708" y="3703320"/>
                  <a:pt x="9374708" y="3699238"/>
                  <a:pt x="9371668" y="3699237"/>
                </a:cubicBezTo>
                <a:close/>
                <a:moveTo>
                  <a:pt x="4919534" y="3692320"/>
                </a:moveTo>
                <a:cubicBezTo>
                  <a:pt x="4916192" y="3691048"/>
                  <a:pt x="4912852" y="3691047"/>
                  <a:pt x="4909513" y="3693595"/>
                </a:cubicBezTo>
                <a:cubicBezTo>
                  <a:pt x="4902829" y="3698687"/>
                  <a:pt x="4929553" y="3724164"/>
                  <a:pt x="4936237" y="3713968"/>
                </a:cubicBezTo>
                <a:cubicBezTo>
                  <a:pt x="4942915" y="3713968"/>
                  <a:pt x="4936238" y="3708876"/>
                  <a:pt x="4929553" y="3698687"/>
                </a:cubicBezTo>
                <a:cubicBezTo>
                  <a:pt x="4926215" y="3696142"/>
                  <a:pt x="4922873" y="3693594"/>
                  <a:pt x="4919534" y="3692320"/>
                </a:cubicBezTo>
                <a:close/>
                <a:moveTo>
                  <a:pt x="10054009" y="3691578"/>
                </a:moveTo>
                <a:cubicBezTo>
                  <a:pt x="10049450" y="3690046"/>
                  <a:pt x="10043370" y="3691066"/>
                  <a:pt x="10037292" y="3695151"/>
                </a:cubicBezTo>
                <a:cubicBezTo>
                  <a:pt x="10034252" y="3699237"/>
                  <a:pt x="10034252" y="3703319"/>
                  <a:pt x="10046409" y="3707406"/>
                </a:cubicBezTo>
                <a:cubicBezTo>
                  <a:pt x="10055529" y="3711488"/>
                  <a:pt x="10061608" y="3711488"/>
                  <a:pt x="10061608" y="3703319"/>
                </a:cubicBezTo>
                <a:cubicBezTo>
                  <a:pt x="10061608" y="3697195"/>
                  <a:pt x="10058569" y="3693110"/>
                  <a:pt x="10054009" y="3691578"/>
                </a:cubicBezTo>
                <a:close/>
                <a:moveTo>
                  <a:pt x="9210582" y="3691069"/>
                </a:moveTo>
                <a:cubicBezTo>
                  <a:pt x="9204503" y="3691069"/>
                  <a:pt x="9201462" y="3691068"/>
                  <a:pt x="9201462" y="3695150"/>
                </a:cubicBezTo>
                <a:cubicBezTo>
                  <a:pt x="9201462" y="3699237"/>
                  <a:pt x="9289606" y="3711489"/>
                  <a:pt x="9301763" y="3707407"/>
                </a:cubicBezTo>
                <a:cubicBezTo>
                  <a:pt x="9304801" y="3707406"/>
                  <a:pt x="9307842" y="3711489"/>
                  <a:pt x="9307842" y="3719656"/>
                </a:cubicBezTo>
                <a:cubicBezTo>
                  <a:pt x="9307842" y="3731911"/>
                  <a:pt x="9307842" y="3731911"/>
                  <a:pt x="9316958" y="3719656"/>
                </a:cubicBezTo>
                <a:cubicBezTo>
                  <a:pt x="9323037" y="3711488"/>
                  <a:pt x="9326078" y="3711489"/>
                  <a:pt x="9323037" y="3715574"/>
                </a:cubicBezTo>
                <a:cubicBezTo>
                  <a:pt x="9320000" y="3723743"/>
                  <a:pt x="9323037" y="3727825"/>
                  <a:pt x="9332157" y="3727825"/>
                </a:cubicBezTo>
                <a:cubicBezTo>
                  <a:pt x="9338236" y="3731912"/>
                  <a:pt x="9344314" y="3727825"/>
                  <a:pt x="9344314" y="3719656"/>
                </a:cubicBezTo>
                <a:cubicBezTo>
                  <a:pt x="9344314" y="3711489"/>
                  <a:pt x="9347352" y="3707406"/>
                  <a:pt x="9350393" y="3707407"/>
                </a:cubicBezTo>
                <a:cubicBezTo>
                  <a:pt x="9353431" y="3707406"/>
                  <a:pt x="9356472" y="3711488"/>
                  <a:pt x="9353431" y="3719656"/>
                </a:cubicBezTo>
                <a:cubicBezTo>
                  <a:pt x="9350393" y="3727825"/>
                  <a:pt x="9350393" y="3731912"/>
                  <a:pt x="9353431" y="3727826"/>
                </a:cubicBezTo>
                <a:cubicBezTo>
                  <a:pt x="9356472" y="3723743"/>
                  <a:pt x="9356472" y="3719656"/>
                  <a:pt x="9359510" y="3707406"/>
                </a:cubicBezTo>
                <a:cubicBezTo>
                  <a:pt x="9362551" y="3699238"/>
                  <a:pt x="9356471" y="3695150"/>
                  <a:pt x="9338235" y="3695150"/>
                </a:cubicBezTo>
                <a:cubicBezTo>
                  <a:pt x="9326078" y="3695150"/>
                  <a:pt x="9313921" y="3695150"/>
                  <a:pt x="9313921" y="3695150"/>
                </a:cubicBezTo>
                <a:cubicBezTo>
                  <a:pt x="9313921" y="3695150"/>
                  <a:pt x="9225777" y="3691068"/>
                  <a:pt x="9210582" y="3691069"/>
                </a:cubicBezTo>
                <a:close/>
                <a:moveTo>
                  <a:pt x="9189305" y="3691068"/>
                </a:moveTo>
                <a:cubicBezTo>
                  <a:pt x="9186267" y="3691069"/>
                  <a:pt x="9183226" y="3695150"/>
                  <a:pt x="9183226" y="3699237"/>
                </a:cubicBezTo>
                <a:cubicBezTo>
                  <a:pt x="9183226" y="3703319"/>
                  <a:pt x="9186267" y="3707406"/>
                  <a:pt x="9189305" y="3703319"/>
                </a:cubicBezTo>
                <a:cubicBezTo>
                  <a:pt x="9192346" y="3699237"/>
                  <a:pt x="9192346" y="3699237"/>
                  <a:pt x="9195384" y="3695150"/>
                </a:cubicBezTo>
                <a:cubicBezTo>
                  <a:pt x="9195384" y="3695150"/>
                  <a:pt x="9192346" y="3691069"/>
                  <a:pt x="9189305" y="3691068"/>
                </a:cubicBezTo>
                <a:close/>
                <a:moveTo>
                  <a:pt x="7623160" y="3689287"/>
                </a:moveTo>
                <a:lnTo>
                  <a:pt x="7622264" y="3692481"/>
                </a:lnTo>
                <a:lnTo>
                  <a:pt x="7622887" y="3692600"/>
                </a:lnTo>
                <a:close/>
                <a:moveTo>
                  <a:pt x="4836021" y="3683406"/>
                </a:moveTo>
                <a:cubicBezTo>
                  <a:pt x="4829343" y="3683407"/>
                  <a:pt x="4822658" y="3688499"/>
                  <a:pt x="4822658" y="3693596"/>
                </a:cubicBezTo>
                <a:cubicBezTo>
                  <a:pt x="4815981" y="3698687"/>
                  <a:pt x="4822658" y="3698688"/>
                  <a:pt x="4829344" y="3698688"/>
                </a:cubicBezTo>
                <a:cubicBezTo>
                  <a:pt x="4836021" y="3693595"/>
                  <a:pt x="4836021" y="3688498"/>
                  <a:pt x="4842704" y="3688498"/>
                </a:cubicBezTo>
                <a:cubicBezTo>
                  <a:pt x="4849383" y="3688499"/>
                  <a:pt x="4842704" y="3683406"/>
                  <a:pt x="4836021" y="3683406"/>
                </a:cubicBezTo>
                <a:close/>
                <a:moveTo>
                  <a:pt x="9131558" y="3682900"/>
                </a:moveTo>
                <a:cubicBezTo>
                  <a:pt x="9128517" y="3682900"/>
                  <a:pt x="9125480" y="3686982"/>
                  <a:pt x="9125480" y="3691068"/>
                </a:cubicBezTo>
                <a:cubicBezTo>
                  <a:pt x="9125479" y="3695150"/>
                  <a:pt x="9128517" y="3699237"/>
                  <a:pt x="9131558" y="3699238"/>
                </a:cubicBezTo>
                <a:cubicBezTo>
                  <a:pt x="9134596" y="3699237"/>
                  <a:pt x="9137637" y="3695151"/>
                  <a:pt x="9137637" y="3691068"/>
                </a:cubicBezTo>
                <a:cubicBezTo>
                  <a:pt x="9137637" y="3686982"/>
                  <a:pt x="9134596" y="3682900"/>
                  <a:pt x="9131558" y="3682900"/>
                </a:cubicBezTo>
                <a:close/>
                <a:moveTo>
                  <a:pt x="7788155" y="3678813"/>
                </a:moveTo>
                <a:cubicBezTo>
                  <a:pt x="7779034" y="3678813"/>
                  <a:pt x="7772955" y="3678813"/>
                  <a:pt x="7779034" y="3682900"/>
                </a:cubicBezTo>
                <a:cubicBezTo>
                  <a:pt x="7785113" y="3686983"/>
                  <a:pt x="7791191" y="3686982"/>
                  <a:pt x="7797271" y="3686983"/>
                </a:cubicBezTo>
                <a:cubicBezTo>
                  <a:pt x="7800311" y="3686982"/>
                  <a:pt x="7797270" y="3682900"/>
                  <a:pt x="7788155" y="3678813"/>
                </a:cubicBezTo>
                <a:close/>
                <a:moveTo>
                  <a:pt x="7742184" y="3678304"/>
                </a:moveTo>
                <a:cubicBezTo>
                  <a:pt x="7735724" y="3676773"/>
                  <a:pt x="7725846" y="3676772"/>
                  <a:pt x="7712168" y="3678813"/>
                </a:cubicBezTo>
                <a:cubicBezTo>
                  <a:pt x="7693931" y="3682900"/>
                  <a:pt x="7693931" y="3682900"/>
                  <a:pt x="7721287" y="3686982"/>
                </a:cubicBezTo>
                <a:cubicBezTo>
                  <a:pt x="7736483" y="3686982"/>
                  <a:pt x="7751681" y="3686982"/>
                  <a:pt x="7751681" y="3686982"/>
                </a:cubicBezTo>
                <a:cubicBezTo>
                  <a:pt x="7751681" y="3682898"/>
                  <a:pt x="7748642" y="3679835"/>
                  <a:pt x="7742184" y="3678304"/>
                </a:cubicBezTo>
                <a:close/>
                <a:moveTo>
                  <a:pt x="149384" y="3677039"/>
                </a:moveTo>
                <a:cubicBezTo>
                  <a:pt x="142704" y="3677039"/>
                  <a:pt x="136023" y="3680859"/>
                  <a:pt x="132680" y="3688498"/>
                </a:cubicBezTo>
                <a:cubicBezTo>
                  <a:pt x="126004" y="3698687"/>
                  <a:pt x="132681" y="3698687"/>
                  <a:pt x="146042" y="3698688"/>
                </a:cubicBezTo>
                <a:cubicBezTo>
                  <a:pt x="159405" y="3693595"/>
                  <a:pt x="166088" y="3688498"/>
                  <a:pt x="166088" y="3688498"/>
                </a:cubicBezTo>
                <a:cubicBezTo>
                  <a:pt x="162747" y="3680859"/>
                  <a:pt x="156066" y="3677038"/>
                  <a:pt x="149384" y="3677039"/>
                </a:cubicBezTo>
                <a:close/>
                <a:moveTo>
                  <a:pt x="5961518" y="3674732"/>
                </a:moveTo>
                <a:lnTo>
                  <a:pt x="5957578" y="3676400"/>
                </a:lnTo>
                <a:cubicBezTo>
                  <a:pt x="5953401" y="3678310"/>
                  <a:pt x="5948389" y="3680858"/>
                  <a:pt x="5945048" y="3683406"/>
                </a:cubicBezTo>
                <a:lnTo>
                  <a:pt x="5939926" y="3688813"/>
                </a:lnTo>
                <a:lnTo>
                  <a:pt x="5957211" y="3689792"/>
                </a:lnTo>
                <a:lnTo>
                  <a:pt x="5958408" y="3688499"/>
                </a:lnTo>
                <a:lnTo>
                  <a:pt x="5964432" y="3674732"/>
                </a:lnTo>
                <a:close/>
                <a:moveTo>
                  <a:pt x="10247008" y="3674731"/>
                </a:moveTo>
                <a:cubicBezTo>
                  <a:pt x="10240930" y="3674731"/>
                  <a:pt x="10237892" y="3678813"/>
                  <a:pt x="10237892" y="3686982"/>
                </a:cubicBezTo>
                <a:cubicBezTo>
                  <a:pt x="10240930" y="3707406"/>
                  <a:pt x="10250049" y="3711488"/>
                  <a:pt x="10253087" y="3691069"/>
                </a:cubicBezTo>
                <a:cubicBezTo>
                  <a:pt x="10253087" y="3682900"/>
                  <a:pt x="10253087" y="3674731"/>
                  <a:pt x="10247008" y="3674731"/>
                </a:cubicBezTo>
                <a:close/>
                <a:moveTo>
                  <a:pt x="8897524" y="3674731"/>
                </a:moveTo>
                <a:cubicBezTo>
                  <a:pt x="8897524" y="3674731"/>
                  <a:pt x="8888408" y="3678813"/>
                  <a:pt x="8879288" y="3678813"/>
                </a:cubicBezTo>
                <a:cubicBezTo>
                  <a:pt x="8870172" y="3678813"/>
                  <a:pt x="8864093" y="3682900"/>
                  <a:pt x="8867131" y="3686982"/>
                </a:cubicBezTo>
                <a:cubicBezTo>
                  <a:pt x="8873210" y="3695151"/>
                  <a:pt x="8900566" y="3691069"/>
                  <a:pt x="8897524" y="3682900"/>
                </a:cubicBezTo>
                <a:cubicBezTo>
                  <a:pt x="8897524" y="3674731"/>
                  <a:pt x="8897524" y="3674731"/>
                  <a:pt x="8897524" y="3674731"/>
                </a:cubicBezTo>
                <a:close/>
                <a:moveTo>
                  <a:pt x="7269569" y="3674129"/>
                </a:moveTo>
                <a:lnTo>
                  <a:pt x="7264783" y="3679908"/>
                </a:lnTo>
                <a:lnTo>
                  <a:pt x="7271459" y="3682901"/>
                </a:lnTo>
                <a:cubicBezTo>
                  <a:pt x="7277538" y="3682900"/>
                  <a:pt x="7280576" y="3678813"/>
                  <a:pt x="7283617" y="3678814"/>
                </a:cubicBezTo>
                <a:cubicBezTo>
                  <a:pt x="7283617" y="3678814"/>
                  <a:pt x="7280577" y="3674731"/>
                  <a:pt x="7274497" y="3674731"/>
                </a:cubicBezTo>
                <a:close/>
                <a:moveTo>
                  <a:pt x="8622176" y="3673841"/>
                </a:moveTo>
                <a:lnTo>
                  <a:pt x="8603453" y="3675199"/>
                </a:lnTo>
                <a:lnTo>
                  <a:pt x="8603465" y="3675240"/>
                </a:lnTo>
                <a:cubicBezTo>
                  <a:pt x="8608025" y="3678814"/>
                  <a:pt x="8614864" y="3680858"/>
                  <a:pt x="8620942" y="3678814"/>
                </a:cubicBezTo>
                <a:close/>
                <a:moveTo>
                  <a:pt x="8815082" y="3673198"/>
                </a:moveTo>
                <a:cubicBezTo>
                  <a:pt x="8813182" y="3673708"/>
                  <a:pt x="8812422" y="3676773"/>
                  <a:pt x="8812422" y="3682900"/>
                </a:cubicBezTo>
                <a:cubicBezTo>
                  <a:pt x="8812422" y="3686982"/>
                  <a:pt x="8812422" y="3691068"/>
                  <a:pt x="8815463" y="3686982"/>
                </a:cubicBezTo>
                <a:cubicBezTo>
                  <a:pt x="8815462" y="3682901"/>
                  <a:pt x="8821542" y="3686982"/>
                  <a:pt x="8824580" y="3691068"/>
                </a:cubicBezTo>
                <a:cubicBezTo>
                  <a:pt x="8827620" y="3695150"/>
                  <a:pt x="8830658" y="3695150"/>
                  <a:pt x="8830658" y="3695150"/>
                </a:cubicBezTo>
                <a:cubicBezTo>
                  <a:pt x="8833699" y="3691068"/>
                  <a:pt x="8827620" y="3682901"/>
                  <a:pt x="8824580" y="3678813"/>
                </a:cubicBezTo>
                <a:cubicBezTo>
                  <a:pt x="8820021" y="3674730"/>
                  <a:pt x="8816982" y="3672687"/>
                  <a:pt x="8815082" y="3673198"/>
                </a:cubicBezTo>
                <a:close/>
                <a:moveTo>
                  <a:pt x="7669616" y="3670646"/>
                </a:moveTo>
                <a:lnTo>
                  <a:pt x="7667558" y="3673413"/>
                </a:lnTo>
                <a:lnTo>
                  <a:pt x="7665373" y="3683405"/>
                </a:lnTo>
                <a:lnTo>
                  <a:pt x="7665247" y="3683405"/>
                </a:lnTo>
                <a:lnTo>
                  <a:pt x="7666578" y="3686983"/>
                </a:lnTo>
                <a:cubicBezTo>
                  <a:pt x="7669616" y="3686982"/>
                  <a:pt x="7672657" y="3682901"/>
                  <a:pt x="7672657" y="3678813"/>
                </a:cubicBezTo>
                <a:cubicBezTo>
                  <a:pt x="7672657" y="3674731"/>
                  <a:pt x="7669616" y="3670646"/>
                  <a:pt x="7669616" y="3670646"/>
                </a:cubicBezTo>
                <a:close/>
                <a:moveTo>
                  <a:pt x="8669443" y="3670589"/>
                </a:moveTo>
                <a:lnTo>
                  <a:pt x="8648123" y="3672039"/>
                </a:lnTo>
                <a:lnTo>
                  <a:pt x="8655134" y="3675241"/>
                </a:lnTo>
                <a:cubicBezTo>
                  <a:pt x="8663493" y="3676773"/>
                  <a:pt x="8672611" y="3676772"/>
                  <a:pt x="8678690" y="3674731"/>
                </a:cubicBezTo>
                <a:close/>
                <a:moveTo>
                  <a:pt x="4460222" y="3670029"/>
                </a:moveTo>
                <a:cubicBezTo>
                  <a:pt x="4456883" y="3668118"/>
                  <a:pt x="4455213" y="3670667"/>
                  <a:pt x="4455213" y="3678309"/>
                </a:cubicBezTo>
                <a:cubicBezTo>
                  <a:pt x="4455213" y="3678309"/>
                  <a:pt x="4461891" y="3688498"/>
                  <a:pt x="4468575" y="3693595"/>
                </a:cubicBezTo>
                <a:cubicBezTo>
                  <a:pt x="4481937" y="3698688"/>
                  <a:pt x="4481937" y="3698688"/>
                  <a:pt x="4475252" y="3688499"/>
                </a:cubicBezTo>
                <a:cubicBezTo>
                  <a:pt x="4468572" y="3678309"/>
                  <a:pt x="4463562" y="3671940"/>
                  <a:pt x="4460222" y="3670029"/>
                </a:cubicBezTo>
                <a:close/>
                <a:moveTo>
                  <a:pt x="8540570" y="3669394"/>
                </a:moveTo>
                <a:lnTo>
                  <a:pt x="8537399" y="3670604"/>
                </a:lnTo>
                <a:lnTo>
                  <a:pt x="8541158" y="3680345"/>
                </a:lnTo>
                <a:cubicBezTo>
                  <a:pt x="8544197" y="3682898"/>
                  <a:pt x="8547996" y="3682898"/>
                  <a:pt x="8551036" y="3678814"/>
                </a:cubicBezTo>
                <a:lnTo>
                  <a:pt x="8561628" y="3674747"/>
                </a:lnTo>
                <a:lnTo>
                  <a:pt x="8550590" y="3673217"/>
                </a:lnTo>
                <a:cubicBezTo>
                  <a:pt x="8547251" y="3670669"/>
                  <a:pt x="8543910" y="3669395"/>
                  <a:pt x="8540570" y="3669394"/>
                </a:cubicBezTo>
                <a:close/>
                <a:moveTo>
                  <a:pt x="8736439" y="3666563"/>
                </a:moveTo>
                <a:cubicBezTo>
                  <a:pt x="8730360" y="3666563"/>
                  <a:pt x="8727320" y="3670645"/>
                  <a:pt x="8727320" y="3674731"/>
                </a:cubicBezTo>
                <a:cubicBezTo>
                  <a:pt x="8727319" y="3678814"/>
                  <a:pt x="8733398" y="3682901"/>
                  <a:pt x="8736439" y="3678813"/>
                </a:cubicBezTo>
                <a:cubicBezTo>
                  <a:pt x="8742518" y="3674731"/>
                  <a:pt x="8745556" y="3674732"/>
                  <a:pt x="8745556" y="3670645"/>
                </a:cubicBezTo>
                <a:cubicBezTo>
                  <a:pt x="8745556" y="3670645"/>
                  <a:pt x="8739477" y="3666563"/>
                  <a:pt x="8736439" y="3666563"/>
                </a:cubicBezTo>
                <a:close/>
                <a:moveTo>
                  <a:pt x="119320" y="3637552"/>
                </a:moveTo>
                <a:cubicBezTo>
                  <a:pt x="119320" y="3637552"/>
                  <a:pt x="112642" y="3642650"/>
                  <a:pt x="112642" y="3647742"/>
                </a:cubicBezTo>
                <a:cubicBezTo>
                  <a:pt x="105958" y="3652839"/>
                  <a:pt x="112642" y="3657931"/>
                  <a:pt x="119320" y="3657930"/>
                </a:cubicBezTo>
                <a:cubicBezTo>
                  <a:pt x="126004" y="3657930"/>
                  <a:pt x="126003" y="3652838"/>
                  <a:pt x="126003" y="3647741"/>
                </a:cubicBezTo>
                <a:cubicBezTo>
                  <a:pt x="126004" y="3642649"/>
                  <a:pt x="119320" y="3637552"/>
                  <a:pt x="119320" y="3637552"/>
                </a:cubicBezTo>
                <a:close/>
                <a:moveTo>
                  <a:pt x="4066051" y="3631823"/>
                </a:moveTo>
                <a:cubicBezTo>
                  <a:pt x="4062709" y="3629912"/>
                  <a:pt x="4061038" y="3629912"/>
                  <a:pt x="4061039" y="3632461"/>
                </a:cubicBezTo>
                <a:cubicBezTo>
                  <a:pt x="4061038" y="3637553"/>
                  <a:pt x="4067722" y="3642649"/>
                  <a:pt x="4081084" y="3652838"/>
                </a:cubicBezTo>
                <a:cubicBezTo>
                  <a:pt x="4094447" y="3663023"/>
                  <a:pt x="4101125" y="3663023"/>
                  <a:pt x="4101125" y="3663023"/>
                </a:cubicBezTo>
                <a:cubicBezTo>
                  <a:pt x="4101124" y="3657931"/>
                  <a:pt x="4094446" y="3652839"/>
                  <a:pt x="4081085" y="3642649"/>
                </a:cubicBezTo>
                <a:cubicBezTo>
                  <a:pt x="4074403" y="3637556"/>
                  <a:pt x="4069392" y="3633733"/>
                  <a:pt x="4066051" y="3631823"/>
                </a:cubicBezTo>
                <a:close/>
                <a:moveTo>
                  <a:pt x="79234" y="3622272"/>
                </a:moveTo>
                <a:cubicBezTo>
                  <a:pt x="72556" y="3622272"/>
                  <a:pt x="72556" y="3627364"/>
                  <a:pt x="72557" y="3632461"/>
                </a:cubicBezTo>
                <a:cubicBezTo>
                  <a:pt x="72556" y="3637553"/>
                  <a:pt x="79234" y="3642650"/>
                  <a:pt x="85919" y="3642649"/>
                </a:cubicBezTo>
                <a:cubicBezTo>
                  <a:pt x="92596" y="3642649"/>
                  <a:pt x="99280" y="3642649"/>
                  <a:pt x="92595" y="3632460"/>
                </a:cubicBezTo>
                <a:cubicBezTo>
                  <a:pt x="92595" y="3627363"/>
                  <a:pt x="85919" y="3622271"/>
                  <a:pt x="79234" y="3622272"/>
                </a:cubicBezTo>
                <a:close/>
                <a:moveTo>
                  <a:pt x="4034315" y="3566227"/>
                </a:moveTo>
                <a:cubicBezTo>
                  <a:pt x="4020953" y="3566228"/>
                  <a:pt x="4020953" y="3566228"/>
                  <a:pt x="4027638" y="3571326"/>
                </a:cubicBezTo>
                <a:cubicBezTo>
                  <a:pt x="4034315" y="3571325"/>
                  <a:pt x="4047677" y="3571325"/>
                  <a:pt x="4047677" y="3571325"/>
                </a:cubicBezTo>
                <a:cubicBezTo>
                  <a:pt x="4054361" y="3571326"/>
                  <a:pt x="4047677" y="3566228"/>
                  <a:pt x="4034315" y="3566227"/>
                </a:cubicBezTo>
                <a:close/>
                <a:moveTo>
                  <a:pt x="569447" y="3233805"/>
                </a:moveTo>
                <a:cubicBezTo>
                  <a:pt x="568611" y="3235080"/>
                  <a:pt x="570281" y="3237627"/>
                  <a:pt x="573620" y="3240173"/>
                </a:cubicBezTo>
                <a:cubicBezTo>
                  <a:pt x="580304" y="3240173"/>
                  <a:pt x="586981" y="3245270"/>
                  <a:pt x="593665" y="3240172"/>
                </a:cubicBezTo>
                <a:cubicBezTo>
                  <a:pt x="600342" y="3240173"/>
                  <a:pt x="593666" y="3235080"/>
                  <a:pt x="580303" y="3235080"/>
                </a:cubicBezTo>
                <a:cubicBezTo>
                  <a:pt x="573623" y="3232533"/>
                  <a:pt x="570283" y="3232532"/>
                  <a:pt x="569447" y="3233805"/>
                </a:cubicBezTo>
                <a:close/>
                <a:moveTo>
                  <a:pt x="252936" y="3214703"/>
                </a:moveTo>
                <a:cubicBezTo>
                  <a:pt x="239575" y="3214702"/>
                  <a:pt x="239575" y="3214702"/>
                  <a:pt x="246260" y="3219794"/>
                </a:cubicBezTo>
                <a:cubicBezTo>
                  <a:pt x="252936" y="3219795"/>
                  <a:pt x="259621" y="3224892"/>
                  <a:pt x="266298" y="3219794"/>
                </a:cubicBezTo>
                <a:cubicBezTo>
                  <a:pt x="272983" y="3219794"/>
                  <a:pt x="266299" y="3214702"/>
                  <a:pt x="252936" y="3214703"/>
                </a:cubicBezTo>
                <a:close/>
                <a:moveTo>
                  <a:pt x="597839" y="3195596"/>
                </a:moveTo>
                <a:cubicBezTo>
                  <a:pt x="595334" y="3194322"/>
                  <a:pt x="593665" y="3196870"/>
                  <a:pt x="593665" y="3204513"/>
                </a:cubicBezTo>
                <a:cubicBezTo>
                  <a:pt x="593666" y="3209605"/>
                  <a:pt x="593666" y="3214702"/>
                  <a:pt x="600342" y="3219795"/>
                </a:cubicBezTo>
                <a:cubicBezTo>
                  <a:pt x="607027" y="3224892"/>
                  <a:pt x="607027" y="3219795"/>
                  <a:pt x="607027" y="3209605"/>
                </a:cubicBezTo>
                <a:cubicBezTo>
                  <a:pt x="603684" y="3201964"/>
                  <a:pt x="600345" y="3196870"/>
                  <a:pt x="597839" y="3195596"/>
                </a:cubicBezTo>
                <a:close/>
                <a:moveTo>
                  <a:pt x="343129" y="3159299"/>
                </a:moveTo>
                <a:cubicBezTo>
                  <a:pt x="339788" y="3159934"/>
                  <a:pt x="339788" y="3166303"/>
                  <a:pt x="346469" y="3179038"/>
                </a:cubicBezTo>
                <a:cubicBezTo>
                  <a:pt x="353153" y="3189226"/>
                  <a:pt x="359831" y="3194324"/>
                  <a:pt x="366515" y="3194324"/>
                </a:cubicBezTo>
                <a:cubicBezTo>
                  <a:pt x="373192" y="3194325"/>
                  <a:pt x="366516" y="3184134"/>
                  <a:pt x="359831" y="3173945"/>
                </a:cubicBezTo>
                <a:cubicBezTo>
                  <a:pt x="353150" y="3163757"/>
                  <a:pt x="346469" y="3158661"/>
                  <a:pt x="343129" y="3159299"/>
                </a:cubicBezTo>
                <a:close/>
                <a:moveTo>
                  <a:pt x="627066" y="3128091"/>
                </a:moveTo>
                <a:cubicBezTo>
                  <a:pt x="620389" y="3128092"/>
                  <a:pt x="620389" y="3128092"/>
                  <a:pt x="620388" y="3138281"/>
                </a:cubicBezTo>
                <a:cubicBezTo>
                  <a:pt x="627066" y="3143377"/>
                  <a:pt x="633750" y="3148469"/>
                  <a:pt x="633750" y="3148469"/>
                </a:cubicBezTo>
                <a:cubicBezTo>
                  <a:pt x="633750" y="3148469"/>
                  <a:pt x="640429" y="3143377"/>
                  <a:pt x="640429" y="3138280"/>
                </a:cubicBezTo>
                <a:cubicBezTo>
                  <a:pt x="640428" y="3133188"/>
                  <a:pt x="633750" y="3128091"/>
                  <a:pt x="627066" y="3128091"/>
                </a:cubicBezTo>
                <a:close/>
                <a:moveTo>
                  <a:pt x="11093501" y="2979712"/>
                </a:moveTo>
                <a:cubicBezTo>
                  <a:pt x="11090995" y="2980347"/>
                  <a:pt x="11089324" y="2985442"/>
                  <a:pt x="11089324" y="2995631"/>
                </a:cubicBezTo>
                <a:cubicBezTo>
                  <a:pt x="11082647" y="3005821"/>
                  <a:pt x="11089324" y="3010918"/>
                  <a:pt x="11096009" y="3005820"/>
                </a:cubicBezTo>
                <a:cubicBezTo>
                  <a:pt x="11102686" y="3000728"/>
                  <a:pt x="11102686" y="2995632"/>
                  <a:pt x="11102686" y="2990540"/>
                </a:cubicBezTo>
                <a:cubicBezTo>
                  <a:pt x="11099348" y="2982896"/>
                  <a:pt x="11096007" y="2979074"/>
                  <a:pt x="11093501" y="2979712"/>
                </a:cubicBezTo>
                <a:close/>
                <a:moveTo>
                  <a:pt x="10908943" y="2819233"/>
                </a:moveTo>
                <a:cubicBezTo>
                  <a:pt x="10907273" y="2819871"/>
                  <a:pt x="10905602" y="2822417"/>
                  <a:pt x="10902260" y="2827512"/>
                </a:cubicBezTo>
                <a:cubicBezTo>
                  <a:pt x="10902260" y="2832604"/>
                  <a:pt x="10908944" y="2842793"/>
                  <a:pt x="10915621" y="2847890"/>
                </a:cubicBezTo>
                <a:cubicBezTo>
                  <a:pt x="10928983" y="2852983"/>
                  <a:pt x="10928983" y="2852983"/>
                  <a:pt x="10928983" y="2842793"/>
                </a:cubicBezTo>
                <a:cubicBezTo>
                  <a:pt x="10928983" y="2832604"/>
                  <a:pt x="10922306" y="2827513"/>
                  <a:pt x="10915621" y="2822415"/>
                </a:cubicBezTo>
                <a:cubicBezTo>
                  <a:pt x="10912283" y="2819868"/>
                  <a:pt x="10910613" y="2818595"/>
                  <a:pt x="10908943" y="2819233"/>
                </a:cubicBezTo>
                <a:close/>
                <a:moveTo>
                  <a:pt x="10581577" y="2674674"/>
                </a:moveTo>
                <a:cubicBezTo>
                  <a:pt x="10574900" y="2674673"/>
                  <a:pt x="10568216" y="2674673"/>
                  <a:pt x="10561538" y="2679765"/>
                </a:cubicBezTo>
                <a:cubicBezTo>
                  <a:pt x="10561538" y="2684862"/>
                  <a:pt x="10561538" y="2689954"/>
                  <a:pt x="10568216" y="2689954"/>
                </a:cubicBezTo>
                <a:cubicBezTo>
                  <a:pt x="10581577" y="2689955"/>
                  <a:pt x="10588262" y="2689954"/>
                  <a:pt x="10588262" y="2684862"/>
                </a:cubicBezTo>
                <a:cubicBezTo>
                  <a:pt x="10588262" y="2679765"/>
                  <a:pt x="10588262" y="2674673"/>
                  <a:pt x="10581577" y="2674674"/>
                </a:cubicBezTo>
                <a:close/>
                <a:moveTo>
                  <a:pt x="5200131" y="2643468"/>
                </a:moveTo>
                <a:cubicBezTo>
                  <a:pt x="5198460" y="2645380"/>
                  <a:pt x="5196787" y="2649200"/>
                  <a:pt x="5196788" y="2654295"/>
                </a:cubicBezTo>
                <a:cubicBezTo>
                  <a:pt x="5196788" y="2664484"/>
                  <a:pt x="5196788" y="2664484"/>
                  <a:pt x="5203472" y="2659387"/>
                </a:cubicBezTo>
                <a:cubicBezTo>
                  <a:pt x="5203473" y="2649199"/>
                  <a:pt x="5203472" y="2639009"/>
                  <a:pt x="5203473" y="2644107"/>
                </a:cubicBezTo>
                <a:cubicBezTo>
                  <a:pt x="5203473" y="2641557"/>
                  <a:pt x="5201802" y="2641557"/>
                  <a:pt x="5200131" y="2643468"/>
                </a:cubicBezTo>
                <a:close/>
                <a:moveTo>
                  <a:pt x="10728556" y="2623728"/>
                </a:moveTo>
                <a:cubicBezTo>
                  <a:pt x="10708518" y="2618630"/>
                  <a:pt x="10721879" y="2649198"/>
                  <a:pt x="10741918" y="2649198"/>
                </a:cubicBezTo>
                <a:cubicBezTo>
                  <a:pt x="10755280" y="2654295"/>
                  <a:pt x="10761965" y="2654295"/>
                  <a:pt x="10748602" y="2649198"/>
                </a:cubicBezTo>
                <a:cubicBezTo>
                  <a:pt x="10741918" y="2649198"/>
                  <a:pt x="10735241" y="2639008"/>
                  <a:pt x="10735241" y="2633916"/>
                </a:cubicBezTo>
                <a:cubicBezTo>
                  <a:pt x="10741918" y="2628819"/>
                  <a:pt x="10735241" y="2623727"/>
                  <a:pt x="10728556" y="2623728"/>
                </a:cubicBezTo>
                <a:close/>
                <a:moveTo>
                  <a:pt x="9728930" y="2569595"/>
                </a:moveTo>
                <a:cubicBezTo>
                  <a:pt x="9728096" y="2570232"/>
                  <a:pt x="9729767" y="2572778"/>
                  <a:pt x="9733109" y="2577873"/>
                </a:cubicBezTo>
                <a:cubicBezTo>
                  <a:pt x="9739786" y="2588062"/>
                  <a:pt x="9746471" y="2593159"/>
                  <a:pt x="9753148" y="2588062"/>
                </a:cubicBezTo>
                <a:cubicBezTo>
                  <a:pt x="9753148" y="2582970"/>
                  <a:pt x="9746471" y="2577874"/>
                  <a:pt x="9739786" y="2572781"/>
                </a:cubicBezTo>
                <a:cubicBezTo>
                  <a:pt x="9733105" y="2570233"/>
                  <a:pt x="9729765" y="2568959"/>
                  <a:pt x="9728930" y="2569595"/>
                </a:cubicBezTo>
                <a:close/>
                <a:moveTo>
                  <a:pt x="10488881" y="2539028"/>
                </a:moveTo>
                <a:cubicBezTo>
                  <a:pt x="10483035" y="2537117"/>
                  <a:pt x="10481364" y="2539665"/>
                  <a:pt x="10488045" y="2547305"/>
                </a:cubicBezTo>
                <a:cubicBezTo>
                  <a:pt x="10488045" y="2552403"/>
                  <a:pt x="10494729" y="2562593"/>
                  <a:pt x="10508091" y="2567684"/>
                </a:cubicBezTo>
                <a:cubicBezTo>
                  <a:pt x="10521453" y="2572781"/>
                  <a:pt x="10521453" y="2572781"/>
                  <a:pt x="10514768" y="2557495"/>
                </a:cubicBezTo>
                <a:cubicBezTo>
                  <a:pt x="10504748" y="2547305"/>
                  <a:pt x="10494727" y="2540939"/>
                  <a:pt x="10488881" y="2539028"/>
                </a:cubicBezTo>
                <a:close/>
                <a:moveTo>
                  <a:pt x="10418733" y="2538392"/>
                </a:moveTo>
                <a:cubicBezTo>
                  <a:pt x="10412888" y="2535844"/>
                  <a:pt x="10407878" y="2537119"/>
                  <a:pt x="10401197" y="2542214"/>
                </a:cubicBezTo>
                <a:cubicBezTo>
                  <a:pt x="10394513" y="2547305"/>
                  <a:pt x="10407874" y="2557495"/>
                  <a:pt x="10427921" y="2562592"/>
                </a:cubicBezTo>
                <a:cubicBezTo>
                  <a:pt x="10454644" y="2582970"/>
                  <a:pt x="10454644" y="2582970"/>
                  <a:pt x="10441282" y="2557495"/>
                </a:cubicBezTo>
                <a:cubicBezTo>
                  <a:pt x="10431259" y="2547305"/>
                  <a:pt x="10424578" y="2540938"/>
                  <a:pt x="10418733" y="2538392"/>
                </a:cubicBezTo>
                <a:close/>
                <a:moveTo>
                  <a:pt x="10221646" y="2536480"/>
                </a:moveTo>
                <a:cubicBezTo>
                  <a:pt x="10212460" y="2534570"/>
                  <a:pt x="10200767" y="2534570"/>
                  <a:pt x="10194086" y="2537116"/>
                </a:cubicBezTo>
                <a:cubicBezTo>
                  <a:pt x="10180724" y="2542213"/>
                  <a:pt x="10187409" y="2542213"/>
                  <a:pt x="10200771" y="2547305"/>
                </a:cubicBezTo>
                <a:cubicBezTo>
                  <a:pt x="10220810" y="2547305"/>
                  <a:pt x="10234172" y="2547305"/>
                  <a:pt x="10234172" y="2547305"/>
                </a:cubicBezTo>
                <a:cubicBezTo>
                  <a:pt x="10237514" y="2542211"/>
                  <a:pt x="10230833" y="2538390"/>
                  <a:pt x="10221646" y="2536480"/>
                </a:cubicBezTo>
                <a:close/>
                <a:moveTo>
                  <a:pt x="10260895" y="2532024"/>
                </a:moveTo>
                <a:cubicBezTo>
                  <a:pt x="10254218" y="2532024"/>
                  <a:pt x="10254218" y="2537116"/>
                  <a:pt x="10254218" y="2542213"/>
                </a:cubicBezTo>
                <a:cubicBezTo>
                  <a:pt x="10254218" y="2547305"/>
                  <a:pt x="10260895" y="2552403"/>
                  <a:pt x="10260895" y="2552403"/>
                </a:cubicBezTo>
                <a:cubicBezTo>
                  <a:pt x="10260895" y="2552403"/>
                  <a:pt x="10267579" y="2547305"/>
                  <a:pt x="10267579" y="2542213"/>
                </a:cubicBezTo>
                <a:cubicBezTo>
                  <a:pt x="10274257" y="2537117"/>
                  <a:pt x="10267579" y="2532025"/>
                  <a:pt x="10260895" y="2532024"/>
                </a:cubicBezTo>
                <a:close/>
                <a:moveTo>
                  <a:pt x="10574900" y="2516738"/>
                </a:moveTo>
                <a:cubicBezTo>
                  <a:pt x="10574900" y="2516738"/>
                  <a:pt x="10574900" y="2521835"/>
                  <a:pt x="10568216" y="2526927"/>
                </a:cubicBezTo>
                <a:cubicBezTo>
                  <a:pt x="10561538" y="2532024"/>
                  <a:pt x="10568216" y="2537116"/>
                  <a:pt x="10574900" y="2537116"/>
                </a:cubicBezTo>
                <a:cubicBezTo>
                  <a:pt x="10581577" y="2537117"/>
                  <a:pt x="10581577" y="2532025"/>
                  <a:pt x="10581577" y="2526928"/>
                </a:cubicBezTo>
                <a:cubicBezTo>
                  <a:pt x="10581577" y="2521836"/>
                  <a:pt x="10574900" y="2516738"/>
                  <a:pt x="10574900" y="2516738"/>
                </a:cubicBezTo>
                <a:close/>
                <a:moveTo>
                  <a:pt x="10269874" y="2497317"/>
                </a:moveTo>
                <a:cubicBezTo>
                  <a:pt x="10265907" y="2497636"/>
                  <a:pt x="10262566" y="2498909"/>
                  <a:pt x="10260895" y="2501457"/>
                </a:cubicBezTo>
                <a:cubicBezTo>
                  <a:pt x="10254218" y="2506548"/>
                  <a:pt x="10260895" y="2511646"/>
                  <a:pt x="10274257" y="2511647"/>
                </a:cubicBezTo>
                <a:cubicBezTo>
                  <a:pt x="10280941" y="2511646"/>
                  <a:pt x="10294303" y="2511646"/>
                  <a:pt x="10294303" y="2511646"/>
                </a:cubicBezTo>
                <a:cubicBezTo>
                  <a:pt x="10299311" y="2504004"/>
                  <a:pt x="10281775" y="2496362"/>
                  <a:pt x="10269874" y="2497317"/>
                </a:cubicBezTo>
                <a:close/>
                <a:moveTo>
                  <a:pt x="10007022" y="2475981"/>
                </a:moveTo>
                <a:cubicBezTo>
                  <a:pt x="10007022" y="2475981"/>
                  <a:pt x="10007022" y="2486170"/>
                  <a:pt x="10013706" y="2496360"/>
                </a:cubicBezTo>
                <a:cubicBezTo>
                  <a:pt x="10020383" y="2511647"/>
                  <a:pt x="10027068" y="2521835"/>
                  <a:pt x="10033745" y="2521835"/>
                </a:cubicBezTo>
                <a:cubicBezTo>
                  <a:pt x="10033745" y="2521835"/>
                  <a:pt x="10033745" y="2511646"/>
                  <a:pt x="10027068" y="2501457"/>
                </a:cubicBezTo>
                <a:cubicBezTo>
                  <a:pt x="10013706" y="2486171"/>
                  <a:pt x="10007022" y="2475981"/>
                  <a:pt x="10007022" y="2475981"/>
                </a:cubicBezTo>
                <a:close/>
                <a:moveTo>
                  <a:pt x="9786556" y="2460701"/>
                </a:moveTo>
                <a:cubicBezTo>
                  <a:pt x="9786556" y="2455603"/>
                  <a:pt x="9773194" y="2465792"/>
                  <a:pt x="9766510" y="2470889"/>
                </a:cubicBezTo>
                <a:cubicBezTo>
                  <a:pt x="9753148" y="2481078"/>
                  <a:pt x="9753148" y="2486170"/>
                  <a:pt x="9759833" y="2486171"/>
                </a:cubicBezTo>
                <a:cubicBezTo>
                  <a:pt x="9766510" y="2491268"/>
                  <a:pt x="9773194" y="2486170"/>
                  <a:pt x="9779872" y="2475981"/>
                </a:cubicBezTo>
                <a:cubicBezTo>
                  <a:pt x="9779872" y="2470889"/>
                  <a:pt x="9786556" y="2465793"/>
                  <a:pt x="9786556" y="2460701"/>
                </a:cubicBezTo>
                <a:close/>
                <a:moveTo>
                  <a:pt x="10007022" y="2435225"/>
                </a:moveTo>
                <a:cubicBezTo>
                  <a:pt x="9986982" y="2435224"/>
                  <a:pt x="9980298" y="2440321"/>
                  <a:pt x="9986982" y="2450510"/>
                </a:cubicBezTo>
                <a:cubicBezTo>
                  <a:pt x="9986982" y="2460700"/>
                  <a:pt x="9993660" y="2460700"/>
                  <a:pt x="9993660" y="2455602"/>
                </a:cubicBezTo>
                <a:cubicBezTo>
                  <a:pt x="9993660" y="2450510"/>
                  <a:pt x="10013706" y="2445413"/>
                  <a:pt x="10027068" y="2445413"/>
                </a:cubicBezTo>
                <a:cubicBezTo>
                  <a:pt x="10047107" y="2445413"/>
                  <a:pt x="10053791" y="2445413"/>
                  <a:pt x="10047107" y="2440321"/>
                </a:cubicBezTo>
                <a:cubicBezTo>
                  <a:pt x="10040429" y="2435224"/>
                  <a:pt x="10027068" y="2435224"/>
                  <a:pt x="10007022" y="2435225"/>
                </a:cubicBezTo>
                <a:close/>
                <a:moveTo>
                  <a:pt x="10040429" y="2379186"/>
                </a:moveTo>
                <a:cubicBezTo>
                  <a:pt x="10040429" y="2379186"/>
                  <a:pt x="10033745" y="2379186"/>
                  <a:pt x="10027068" y="2384279"/>
                </a:cubicBezTo>
                <a:cubicBezTo>
                  <a:pt x="10020383" y="2389375"/>
                  <a:pt x="10027068" y="2394468"/>
                  <a:pt x="10040429" y="2394467"/>
                </a:cubicBezTo>
                <a:cubicBezTo>
                  <a:pt x="10053791" y="2394467"/>
                  <a:pt x="10060469" y="2394468"/>
                  <a:pt x="10053791" y="2389375"/>
                </a:cubicBezTo>
                <a:cubicBezTo>
                  <a:pt x="10053791" y="2384279"/>
                  <a:pt x="10047107" y="2379186"/>
                  <a:pt x="10040429" y="2379186"/>
                </a:cubicBezTo>
                <a:close/>
                <a:moveTo>
                  <a:pt x="9980298" y="2379186"/>
                </a:moveTo>
                <a:cubicBezTo>
                  <a:pt x="9973621" y="2379186"/>
                  <a:pt x="9973621" y="2384278"/>
                  <a:pt x="9973621" y="2389375"/>
                </a:cubicBezTo>
                <a:cubicBezTo>
                  <a:pt x="9973621" y="2394467"/>
                  <a:pt x="9980298" y="2399564"/>
                  <a:pt x="9980298" y="2399564"/>
                </a:cubicBezTo>
                <a:cubicBezTo>
                  <a:pt x="9980298" y="2399564"/>
                  <a:pt x="9986982" y="2394467"/>
                  <a:pt x="9986982" y="2389375"/>
                </a:cubicBezTo>
                <a:cubicBezTo>
                  <a:pt x="9993660" y="2384279"/>
                  <a:pt x="9986982" y="2379186"/>
                  <a:pt x="9980298" y="2379186"/>
                </a:cubicBezTo>
                <a:close/>
                <a:moveTo>
                  <a:pt x="10316012" y="2257550"/>
                </a:moveTo>
                <a:cubicBezTo>
                  <a:pt x="10307661" y="2255640"/>
                  <a:pt x="10300980" y="2256912"/>
                  <a:pt x="10300980" y="2262007"/>
                </a:cubicBezTo>
                <a:cubicBezTo>
                  <a:pt x="10300980" y="2267104"/>
                  <a:pt x="10307665" y="2272196"/>
                  <a:pt x="10321026" y="2272197"/>
                </a:cubicBezTo>
                <a:cubicBezTo>
                  <a:pt x="10334387" y="2277293"/>
                  <a:pt x="10341066" y="2272196"/>
                  <a:pt x="10341066" y="2272196"/>
                </a:cubicBezTo>
                <a:cubicBezTo>
                  <a:pt x="10334385" y="2264556"/>
                  <a:pt x="10324363" y="2259461"/>
                  <a:pt x="10316012" y="2257550"/>
                </a:cubicBezTo>
                <a:close/>
                <a:moveTo>
                  <a:pt x="10414558" y="2256912"/>
                </a:moveTo>
                <a:cubicBezTo>
                  <a:pt x="10412888" y="2256913"/>
                  <a:pt x="10411216" y="2262008"/>
                  <a:pt x="10407874" y="2272196"/>
                </a:cubicBezTo>
                <a:cubicBezTo>
                  <a:pt x="10401197" y="2287483"/>
                  <a:pt x="10407874" y="2297672"/>
                  <a:pt x="10414559" y="2302764"/>
                </a:cubicBezTo>
                <a:cubicBezTo>
                  <a:pt x="10427921" y="2307862"/>
                  <a:pt x="10434598" y="2307861"/>
                  <a:pt x="10427921" y="2302764"/>
                </a:cubicBezTo>
                <a:cubicBezTo>
                  <a:pt x="10427921" y="2297672"/>
                  <a:pt x="10421236" y="2282385"/>
                  <a:pt x="10421236" y="2272196"/>
                </a:cubicBezTo>
                <a:cubicBezTo>
                  <a:pt x="10417897" y="2262007"/>
                  <a:pt x="10416228" y="2256912"/>
                  <a:pt x="10414558" y="2256912"/>
                </a:cubicBezTo>
                <a:close/>
                <a:moveTo>
                  <a:pt x="11670564" y="2200872"/>
                </a:moveTo>
                <a:cubicBezTo>
                  <a:pt x="11670564" y="2200872"/>
                  <a:pt x="11663880" y="2205970"/>
                  <a:pt x="11657203" y="2216158"/>
                </a:cubicBezTo>
                <a:cubicBezTo>
                  <a:pt x="11650518" y="2226347"/>
                  <a:pt x="11650518" y="2231439"/>
                  <a:pt x="11657203" y="2231439"/>
                </a:cubicBezTo>
                <a:cubicBezTo>
                  <a:pt x="11663880" y="2231440"/>
                  <a:pt x="11670564" y="2226347"/>
                  <a:pt x="11670564" y="2216158"/>
                </a:cubicBezTo>
                <a:cubicBezTo>
                  <a:pt x="11677242" y="2205969"/>
                  <a:pt x="11677242" y="2200872"/>
                  <a:pt x="11670564" y="2200872"/>
                </a:cubicBezTo>
                <a:close/>
                <a:moveTo>
                  <a:pt x="11233800" y="2151201"/>
                </a:moveTo>
                <a:cubicBezTo>
                  <a:pt x="11231296" y="2151201"/>
                  <a:pt x="11229626" y="2152475"/>
                  <a:pt x="11229626" y="2155023"/>
                </a:cubicBezTo>
                <a:cubicBezTo>
                  <a:pt x="11229626" y="2160115"/>
                  <a:pt x="11236304" y="2165212"/>
                  <a:pt x="11242988" y="2165213"/>
                </a:cubicBezTo>
                <a:lnTo>
                  <a:pt x="11256350" y="2165212"/>
                </a:lnTo>
                <a:lnTo>
                  <a:pt x="11256350" y="2165212"/>
                </a:lnTo>
                <a:cubicBezTo>
                  <a:pt x="11259688" y="2165212"/>
                  <a:pt x="11259688" y="2165212"/>
                  <a:pt x="11257184" y="2165212"/>
                </a:cubicBezTo>
                <a:lnTo>
                  <a:pt x="11256350" y="2165212"/>
                </a:lnTo>
                <a:lnTo>
                  <a:pt x="11252173" y="2162027"/>
                </a:lnTo>
                <a:cubicBezTo>
                  <a:pt x="11249667" y="2160117"/>
                  <a:pt x="11246326" y="2157569"/>
                  <a:pt x="11242988" y="2155024"/>
                </a:cubicBezTo>
                <a:cubicBezTo>
                  <a:pt x="11239646" y="2152474"/>
                  <a:pt x="11236305" y="2151201"/>
                  <a:pt x="11233800" y="2151201"/>
                </a:cubicBezTo>
                <a:close/>
                <a:moveTo>
                  <a:pt x="443345" y="2131458"/>
                </a:moveTo>
                <a:cubicBezTo>
                  <a:pt x="441675" y="2130822"/>
                  <a:pt x="436663" y="2132097"/>
                  <a:pt x="426639" y="2134644"/>
                </a:cubicBezTo>
                <a:cubicBezTo>
                  <a:pt x="413277" y="2139736"/>
                  <a:pt x="413277" y="2144834"/>
                  <a:pt x="419962" y="2144834"/>
                </a:cubicBezTo>
                <a:cubicBezTo>
                  <a:pt x="426639" y="2149925"/>
                  <a:pt x="433325" y="2144834"/>
                  <a:pt x="440001" y="2139737"/>
                </a:cubicBezTo>
                <a:cubicBezTo>
                  <a:pt x="443344" y="2134643"/>
                  <a:pt x="445014" y="2132094"/>
                  <a:pt x="443345" y="2131458"/>
                </a:cubicBezTo>
                <a:close/>
                <a:moveTo>
                  <a:pt x="11730689" y="2124455"/>
                </a:moveTo>
                <a:cubicBezTo>
                  <a:pt x="11724011" y="2124455"/>
                  <a:pt x="11717327" y="2129547"/>
                  <a:pt x="11717327" y="2134644"/>
                </a:cubicBezTo>
                <a:cubicBezTo>
                  <a:pt x="11717327" y="2139736"/>
                  <a:pt x="11724011" y="2139736"/>
                  <a:pt x="11730689" y="2139736"/>
                </a:cubicBezTo>
                <a:cubicBezTo>
                  <a:pt x="11737373" y="2139737"/>
                  <a:pt x="11744050" y="2134644"/>
                  <a:pt x="11744050" y="2129547"/>
                </a:cubicBezTo>
                <a:cubicBezTo>
                  <a:pt x="11744050" y="2129547"/>
                  <a:pt x="11737373" y="2124456"/>
                  <a:pt x="11730689" y="2124455"/>
                </a:cubicBezTo>
                <a:close/>
                <a:moveTo>
                  <a:pt x="529359" y="2093249"/>
                </a:moveTo>
                <a:cubicBezTo>
                  <a:pt x="526855" y="2092613"/>
                  <a:pt x="523514" y="2096433"/>
                  <a:pt x="520173" y="2104077"/>
                </a:cubicBezTo>
                <a:cubicBezTo>
                  <a:pt x="513494" y="2119358"/>
                  <a:pt x="526856" y="2139736"/>
                  <a:pt x="540219" y="2129548"/>
                </a:cubicBezTo>
                <a:cubicBezTo>
                  <a:pt x="546895" y="2129547"/>
                  <a:pt x="546896" y="2119358"/>
                  <a:pt x="533534" y="2109170"/>
                </a:cubicBezTo>
                <a:cubicBezTo>
                  <a:pt x="533533" y="2098979"/>
                  <a:pt x="531864" y="2093886"/>
                  <a:pt x="529359" y="2093249"/>
                </a:cubicBezTo>
                <a:close/>
                <a:moveTo>
                  <a:pt x="1363634" y="2087519"/>
                </a:moveTo>
                <a:cubicBezTo>
                  <a:pt x="1361965" y="2088793"/>
                  <a:pt x="1365305" y="2093887"/>
                  <a:pt x="1375325" y="2104078"/>
                </a:cubicBezTo>
                <a:cubicBezTo>
                  <a:pt x="1382009" y="2114267"/>
                  <a:pt x="1388686" y="2114266"/>
                  <a:pt x="1395371" y="2109169"/>
                </a:cubicBezTo>
                <a:cubicBezTo>
                  <a:pt x="1402048" y="2104077"/>
                  <a:pt x="1395370" y="2098979"/>
                  <a:pt x="1382009" y="2093887"/>
                </a:cubicBezTo>
                <a:cubicBezTo>
                  <a:pt x="1371986" y="2088793"/>
                  <a:pt x="1365305" y="2086246"/>
                  <a:pt x="1363634" y="2087519"/>
                </a:cubicBezTo>
                <a:close/>
                <a:moveTo>
                  <a:pt x="754007" y="2063320"/>
                </a:moveTo>
                <a:cubicBezTo>
                  <a:pt x="747322" y="2063320"/>
                  <a:pt x="747321" y="2068412"/>
                  <a:pt x="747321" y="2073509"/>
                </a:cubicBezTo>
                <a:cubicBezTo>
                  <a:pt x="747322" y="2078601"/>
                  <a:pt x="740644" y="2078602"/>
                  <a:pt x="727282" y="2078601"/>
                </a:cubicBezTo>
                <a:cubicBezTo>
                  <a:pt x="707236" y="2073509"/>
                  <a:pt x="707237" y="2078601"/>
                  <a:pt x="713921" y="2088791"/>
                </a:cubicBezTo>
                <a:cubicBezTo>
                  <a:pt x="720598" y="2098979"/>
                  <a:pt x="733960" y="2104077"/>
                  <a:pt x="740644" y="2093887"/>
                </a:cubicBezTo>
                <a:cubicBezTo>
                  <a:pt x="754006" y="2088790"/>
                  <a:pt x="760683" y="2078601"/>
                  <a:pt x="760683" y="2073509"/>
                </a:cubicBezTo>
                <a:cubicBezTo>
                  <a:pt x="767369" y="2068412"/>
                  <a:pt x="760683" y="2063320"/>
                  <a:pt x="754007" y="2063320"/>
                </a:cubicBezTo>
                <a:close/>
                <a:moveTo>
                  <a:pt x="1569073" y="2032752"/>
                </a:moveTo>
                <a:cubicBezTo>
                  <a:pt x="1555713" y="2032753"/>
                  <a:pt x="1555712" y="2037845"/>
                  <a:pt x="1582436" y="2053130"/>
                </a:cubicBezTo>
                <a:lnTo>
                  <a:pt x="1596333" y="2058911"/>
                </a:lnTo>
                <a:lnTo>
                  <a:pt x="1602474" y="2063320"/>
                </a:lnTo>
                <a:lnTo>
                  <a:pt x="1606342" y="2063074"/>
                </a:lnTo>
                <a:lnTo>
                  <a:pt x="1609992" y="2064592"/>
                </a:lnTo>
                <a:cubicBezTo>
                  <a:pt x="1617509" y="2067139"/>
                  <a:pt x="1622520" y="2068413"/>
                  <a:pt x="1622520" y="2068413"/>
                </a:cubicBezTo>
                <a:cubicBezTo>
                  <a:pt x="1625860" y="2065867"/>
                  <a:pt x="1625859" y="2063319"/>
                  <a:pt x="1622520" y="2062046"/>
                </a:cubicBezTo>
                <a:lnTo>
                  <a:pt x="1606342" y="2063074"/>
                </a:lnTo>
                <a:lnTo>
                  <a:pt x="1596333" y="2058911"/>
                </a:lnTo>
                <a:lnTo>
                  <a:pt x="1588280" y="2053129"/>
                </a:lnTo>
                <a:cubicBezTo>
                  <a:pt x="1585775" y="2049308"/>
                  <a:pt x="1585775" y="2045488"/>
                  <a:pt x="1589112" y="2042941"/>
                </a:cubicBezTo>
                <a:cubicBezTo>
                  <a:pt x="1595797" y="2037844"/>
                  <a:pt x="1595798" y="2032752"/>
                  <a:pt x="1595798" y="2032752"/>
                </a:cubicBezTo>
                <a:cubicBezTo>
                  <a:pt x="1595798" y="2032752"/>
                  <a:pt x="1582435" y="2032753"/>
                  <a:pt x="1569073" y="2032752"/>
                </a:cubicBezTo>
                <a:close/>
                <a:moveTo>
                  <a:pt x="1825450" y="2015557"/>
                </a:moveTo>
                <a:cubicBezTo>
                  <a:pt x="1822946" y="2016194"/>
                  <a:pt x="1819605" y="2020015"/>
                  <a:pt x="1816262" y="2027655"/>
                </a:cubicBezTo>
                <a:cubicBezTo>
                  <a:pt x="1809586" y="2042942"/>
                  <a:pt x="1802902" y="2053130"/>
                  <a:pt x="1796223" y="2058222"/>
                </a:cubicBezTo>
                <a:cubicBezTo>
                  <a:pt x="1789540" y="2063320"/>
                  <a:pt x="1796223" y="2058222"/>
                  <a:pt x="1809585" y="2053131"/>
                </a:cubicBezTo>
                <a:cubicBezTo>
                  <a:pt x="1822948" y="2048033"/>
                  <a:pt x="1829624" y="2032752"/>
                  <a:pt x="1829624" y="2022563"/>
                </a:cubicBezTo>
                <a:cubicBezTo>
                  <a:pt x="1829625" y="2017469"/>
                  <a:pt x="1827955" y="2014922"/>
                  <a:pt x="1825450" y="2015557"/>
                </a:cubicBezTo>
                <a:close/>
                <a:moveTo>
                  <a:pt x="1284300" y="2009187"/>
                </a:moveTo>
                <a:cubicBezTo>
                  <a:pt x="1278454" y="2009824"/>
                  <a:pt x="1271772" y="2012371"/>
                  <a:pt x="1268430" y="2017467"/>
                </a:cubicBezTo>
                <a:cubicBezTo>
                  <a:pt x="1261753" y="2022563"/>
                  <a:pt x="1268430" y="2022564"/>
                  <a:pt x="1275115" y="2022564"/>
                </a:cubicBezTo>
                <a:cubicBezTo>
                  <a:pt x="1288476" y="2017466"/>
                  <a:pt x="1295154" y="2017466"/>
                  <a:pt x="1295155" y="2012374"/>
                </a:cubicBezTo>
                <a:cubicBezTo>
                  <a:pt x="1295154" y="2009825"/>
                  <a:pt x="1290145" y="2008551"/>
                  <a:pt x="1284300" y="2009187"/>
                </a:cubicBezTo>
                <a:close/>
                <a:moveTo>
                  <a:pt x="2565360" y="1973528"/>
                </a:moveTo>
                <a:cubicBezTo>
                  <a:pt x="2559513" y="1972891"/>
                  <a:pt x="2547821" y="1974164"/>
                  <a:pt x="2524436" y="1976709"/>
                </a:cubicBezTo>
                <a:cubicBezTo>
                  <a:pt x="2491035" y="1981807"/>
                  <a:pt x="2491035" y="1981807"/>
                  <a:pt x="2531121" y="1986898"/>
                </a:cubicBezTo>
                <a:cubicBezTo>
                  <a:pt x="2551159" y="1986899"/>
                  <a:pt x="2571206" y="1986898"/>
                  <a:pt x="2571205" y="1981806"/>
                </a:cubicBezTo>
                <a:cubicBezTo>
                  <a:pt x="2571205" y="1976711"/>
                  <a:pt x="2571205" y="1974164"/>
                  <a:pt x="2565360" y="1973528"/>
                </a:cubicBezTo>
                <a:close/>
                <a:moveTo>
                  <a:pt x="1949880" y="1956331"/>
                </a:moveTo>
                <a:cubicBezTo>
                  <a:pt x="1936518" y="1956330"/>
                  <a:pt x="1936518" y="1956330"/>
                  <a:pt x="1943203" y="1961427"/>
                </a:cubicBezTo>
                <a:cubicBezTo>
                  <a:pt x="1949880" y="1961428"/>
                  <a:pt x="1956564" y="1966519"/>
                  <a:pt x="1963243" y="1961427"/>
                </a:cubicBezTo>
                <a:cubicBezTo>
                  <a:pt x="1969927" y="1961427"/>
                  <a:pt x="1963243" y="1956330"/>
                  <a:pt x="1949880" y="1956331"/>
                </a:cubicBezTo>
                <a:close/>
                <a:moveTo>
                  <a:pt x="2384141" y="1915574"/>
                </a:moveTo>
                <a:cubicBezTo>
                  <a:pt x="2377456" y="1915574"/>
                  <a:pt x="2370780" y="1920671"/>
                  <a:pt x="2370779" y="1925763"/>
                </a:cubicBezTo>
                <a:cubicBezTo>
                  <a:pt x="2370779" y="1930860"/>
                  <a:pt x="2370780" y="1935952"/>
                  <a:pt x="2377457" y="1941049"/>
                </a:cubicBezTo>
                <a:cubicBezTo>
                  <a:pt x="2384142" y="1946142"/>
                  <a:pt x="2390818" y="1935952"/>
                  <a:pt x="2390819" y="1930860"/>
                </a:cubicBezTo>
                <a:cubicBezTo>
                  <a:pt x="2390819" y="1925763"/>
                  <a:pt x="2390818" y="1915573"/>
                  <a:pt x="2384141" y="1915574"/>
                </a:cubicBezTo>
                <a:close/>
                <a:moveTo>
                  <a:pt x="2648703" y="1884225"/>
                </a:moveTo>
                <a:cubicBezTo>
                  <a:pt x="2647351" y="1882374"/>
                  <a:pt x="2644052" y="1882711"/>
                  <a:pt x="2638485" y="1885184"/>
                </a:cubicBezTo>
                <a:lnTo>
                  <a:pt x="2636084" y="1890124"/>
                </a:lnTo>
                <a:lnTo>
                  <a:pt x="2637176" y="1890739"/>
                </a:lnTo>
                <a:lnTo>
                  <a:pt x="2647971" y="1890255"/>
                </a:lnTo>
                <a:close/>
                <a:moveTo>
                  <a:pt x="2790627" y="1871852"/>
                </a:moveTo>
                <a:lnTo>
                  <a:pt x="2784528" y="1874562"/>
                </a:lnTo>
                <a:lnTo>
                  <a:pt x="2784993" y="1874816"/>
                </a:lnTo>
                <a:lnTo>
                  <a:pt x="2791197" y="1872667"/>
                </a:lnTo>
                <a:close/>
                <a:moveTo>
                  <a:pt x="2531347" y="1853639"/>
                </a:moveTo>
                <a:cubicBezTo>
                  <a:pt x="2529955" y="1854258"/>
                  <a:pt x="2529716" y="1855872"/>
                  <a:pt x="2530509" y="1859288"/>
                </a:cubicBezTo>
                <a:cubicBezTo>
                  <a:pt x="2532098" y="1866122"/>
                  <a:pt x="2537186" y="1866876"/>
                  <a:pt x="2542753" y="1864400"/>
                </a:cubicBezTo>
                <a:cubicBezTo>
                  <a:pt x="2548800" y="1858698"/>
                  <a:pt x="2548800" y="1858698"/>
                  <a:pt x="2539100" y="1853963"/>
                </a:cubicBezTo>
                <a:cubicBezTo>
                  <a:pt x="2535283" y="1853397"/>
                  <a:pt x="2532738" y="1853020"/>
                  <a:pt x="2531347" y="1853639"/>
                </a:cubicBezTo>
                <a:close/>
                <a:moveTo>
                  <a:pt x="2521287" y="1851323"/>
                </a:moveTo>
                <a:cubicBezTo>
                  <a:pt x="2521287" y="1851323"/>
                  <a:pt x="2513178" y="1853419"/>
                  <a:pt x="2505543" y="1852288"/>
                </a:cubicBezTo>
                <a:lnTo>
                  <a:pt x="2489798" y="1853256"/>
                </a:lnTo>
                <a:lnTo>
                  <a:pt x="2504586" y="1858745"/>
                </a:lnTo>
                <a:cubicBezTo>
                  <a:pt x="2514764" y="1860253"/>
                  <a:pt x="2522399" y="1861384"/>
                  <a:pt x="2520331" y="1857780"/>
                </a:cubicBezTo>
                <a:cubicBezTo>
                  <a:pt x="2520809" y="1854550"/>
                  <a:pt x="2521287" y="1851323"/>
                  <a:pt x="2521287" y="1851323"/>
                </a:cubicBezTo>
                <a:close/>
                <a:moveTo>
                  <a:pt x="2483123" y="1845668"/>
                </a:moveTo>
                <a:cubicBezTo>
                  <a:pt x="2480577" y="1845291"/>
                  <a:pt x="2480099" y="1848518"/>
                  <a:pt x="2479620" y="1851747"/>
                </a:cubicBezTo>
                <a:cubicBezTo>
                  <a:pt x="2481688" y="1855352"/>
                  <a:pt x="2483753" y="1858958"/>
                  <a:pt x="2483753" y="1858958"/>
                </a:cubicBezTo>
                <a:cubicBezTo>
                  <a:pt x="2486298" y="1859335"/>
                  <a:pt x="2486298" y="1859335"/>
                  <a:pt x="2487255" y="1852879"/>
                </a:cubicBezTo>
                <a:cubicBezTo>
                  <a:pt x="2487733" y="1849649"/>
                  <a:pt x="2485666" y="1846045"/>
                  <a:pt x="2483123" y="1845668"/>
                </a:cubicBezTo>
                <a:close/>
                <a:moveTo>
                  <a:pt x="3018614" y="1844600"/>
                </a:moveTo>
                <a:cubicBezTo>
                  <a:pt x="3016964" y="1844768"/>
                  <a:pt x="3015969" y="1847096"/>
                  <a:pt x="3015250" y="1851939"/>
                </a:cubicBezTo>
                <a:cubicBezTo>
                  <a:pt x="3014772" y="1855165"/>
                  <a:pt x="3014294" y="1858395"/>
                  <a:pt x="3017319" y="1855543"/>
                </a:cubicBezTo>
                <a:cubicBezTo>
                  <a:pt x="3017797" y="1852316"/>
                  <a:pt x="3022407" y="1856297"/>
                  <a:pt x="3024472" y="1859903"/>
                </a:cubicBezTo>
                <a:lnTo>
                  <a:pt x="3027552" y="1862562"/>
                </a:lnTo>
                <a:lnTo>
                  <a:pt x="3028614" y="1861869"/>
                </a:lnTo>
                <a:lnTo>
                  <a:pt x="3025907" y="1850217"/>
                </a:lnTo>
                <a:cubicBezTo>
                  <a:pt x="3022570" y="1846423"/>
                  <a:pt x="3020264" y="1844432"/>
                  <a:pt x="3018614" y="1844600"/>
                </a:cubicBezTo>
                <a:close/>
                <a:moveTo>
                  <a:pt x="2757842" y="1829878"/>
                </a:moveTo>
                <a:cubicBezTo>
                  <a:pt x="2757026" y="1830994"/>
                  <a:pt x="2756668" y="1833415"/>
                  <a:pt x="2757460" y="1836831"/>
                </a:cubicBezTo>
                <a:cubicBezTo>
                  <a:pt x="2759050" y="1843665"/>
                  <a:pt x="2767160" y="1841569"/>
                  <a:pt x="2768117" y="1835113"/>
                </a:cubicBezTo>
                <a:cubicBezTo>
                  <a:pt x="2768117" y="1835113"/>
                  <a:pt x="2763507" y="1831129"/>
                  <a:pt x="2760964" y="1830752"/>
                </a:cubicBezTo>
                <a:cubicBezTo>
                  <a:pt x="2759930" y="1828950"/>
                  <a:pt x="2758657" y="1828762"/>
                  <a:pt x="2757842" y="1829878"/>
                </a:cubicBezTo>
                <a:close/>
                <a:moveTo>
                  <a:pt x="2953556" y="1829600"/>
                </a:moveTo>
                <a:cubicBezTo>
                  <a:pt x="2948467" y="1828846"/>
                  <a:pt x="2945443" y="1831695"/>
                  <a:pt x="2944964" y="1834925"/>
                </a:cubicBezTo>
                <a:cubicBezTo>
                  <a:pt x="2944486" y="1838152"/>
                  <a:pt x="2949096" y="1842136"/>
                  <a:pt x="2952121" y="1839283"/>
                </a:cubicBezTo>
                <a:cubicBezTo>
                  <a:pt x="2957687" y="1836810"/>
                  <a:pt x="2960231" y="1837187"/>
                  <a:pt x="2960709" y="1833958"/>
                </a:cubicBezTo>
                <a:cubicBezTo>
                  <a:pt x="2960709" y="1833958"/>
                  <a:pt x="2956099" y="1829977"/>
                  <a:pt x="2953556" y="1829600"/>
                </a:cubicBezTo>
                <a:close/>
                <a:moveTo>
                  <a:pt x="2869588" y="1817158"/>
                </a:moveTo>
                <a:cubicBezTo>
                  <a:pt x="2873720" y="1824368"/>
                  <a:pt x="2893598" y="1830611"/>
                  <a:pt x="2904253" y="1828892"/>
                </a:cubicBezTo>
                <a:cubicBezTo>
                  <a:pt x="2912367" y="1826794"/>
                  <a:pt x="2907756" y="1822813"/>
                  <a:pt x="2889944" y="1820174"/>
                </a:cubicBezTo>
                <a:cubicBezTo>
                  <a:pt x="2877702" y="1815059"/>
                  <a:pt x="2870067" y="1813928"/>
                  <a:pt x="2869588" y="1817158"/>
                </a:cubicBezTo>
                <a:close/>
                <a:moveTo>
                  <a:pt x="2850370" y="1806473"/>
                </a:moveTo>
                <a:cubicBezTo>
                  <a:pt x="2845978" y="1805409"/>
                  <a:pt x="2841285" y="1806363"/>
                  <a:pt x="2839534" y="1809404"/>
                </a:cubicBezTo>
                <a:cubicBezTo>
                  <a:pt x="2833488" y="1815106"/>
                  <a:pt x="2844776" y="1826677"/>
                  <a:pt x="2855432" y="1824956"/>
                </a:cubicBezTo>
                <a:cubicBezTo>
                  <a:pt x="2858454" y="1822106"/>
                  <a:pt x="2858932" y="1818876"/>
                  <a:pt x="2859411" y="1815649"/>
                </a:cubicBezTo>
                <a:cubicBezTo>
                  <a:pt x="2858857" y="1810618"/>
                  <a:pt x="2854764" y="1807537"/>
                  <a:pt x="2850370" y="1806473"/>
                </a:cubicBezTo>
                <a:close/>
                <a:moveTo>
                  <a:pt x="2785623" y="1804716"/>
                </a:moveTo>
                <a:cubicBezTo>
                  <a:pt x="2784189" y="1814399"/>
                  <a:pt x="2790863" y="1821986"/>
                  <a:pt x="2796910" y="1816284"/>
                </a:cubicBezTo>
                <a:cubicBezTo>
                  <a:pt x="2799934" y="1813434"/>
                  <a:pt x="2808044" y="1811336"/>
                  <a:pt x="2815679" y="1812467"/>
                </a:cubicBezTo>
                <a:cubicBezTo>
                  <a:pt x="2820768" y="1813221"/>
                  <a:pt x="2828878" y="1811125"/>
                  <a:pt x="2833488" y="1815106"/>
                </a:cubicBezTo>
                <a:cubicBezTo>
                  <a:pt x="2833966" y="1811879"/>
                  <a:pt x="2823789" y="1810371"/>
                  <a:pt x="2811547" y="1805256"/>
                </a:cubicBezTo>
                <a:cubicBezTo>
                  <a:pt x="2796280" y="1802994"/>
                  <a:pt x="2786103" y="1801486"/>
                  <a:pt x="2785623" y="1804716"/>
                </a:cubicBezTo>
                <a:close/>
                <a:moveTo>
                  <a:pt x="1897601" y="1725914"/>
                </a:moveTo>
                <a:cubicBezTo>
                  <a:pt x="1892513" y="1725160"/>
                  <a:pt x="1889967" y="1724782"/>
                  <a:pt x="1892035" y="1728386"/>
                </a:cubicBezTo>
                <a:cubicBezTo>
                  <a:pt x="1894578" y="1728763"/>
                  <a:pt x="1899666" y="1729517"/>
                  <a:pt x="1902213" y="1729895"/>
                </a:cubicBezTo>
                <a:cubicBezTo>
                  <a:pt x="1905233" y="1727045"/>
                  <a:pt x="1902691" y="1726668"/>
                  <a:pt x="1897601" y="1725914"/>
                </a:cubicBezTo>
                <a:close/>
                <a:moveTo>
                  <a:pt x="2158262" y="1721648"/>
                </a:moveTo>
                <a:cubicBezTo>
                  <a:pt x="2150628" y="1720517"/>
                  <a:pt x="2145539" y="1719763"/>
                  <a:pt x="2150149" y="1723747"/>
                </a:cubicBezTo>
                <a:cubicBezTo>
                  <a:pt x="2154760" y="1727728"/>
                  <a:pt x="2159849" y="1728482"/>
                  <a:pt x="2164938" y="1729236"/>
                </a:cubicBezTo>
                <a:cubicBezTo>
                  <a:pt x="2167483" y="1729613"/>
                  <a:pt x="2165415" y="1726009"/>
                  <a:pt x="2158262" y="1721648"/>
                </a:cubicBezTo>
                <a:close/>
                <a:moveTo>
                  <a:pt x="2094650" y="1712222"/>
                </a:moveTo>
                <a:cubicBezTo>
                  <a:pt x="2078906" y="1713190"/>
                  <a:pt x="2078906" y="1713190"/>
                  <a:pt x="2101328" y="1719810"/>
                </a:cubicBezTo>
                <a:cubicBezTo>
                  <a:pt x="2114049" y="1721695"/>
                  <a:pt x="2126773" y="1723581"/>
                  <a:pt x="2126773" y="1723581"/>
                </a:cubicBezTo>
                <a:cubicBezTo>
                  <a:pt x="2127729" y="1717124"/>
                  <a:pt x="2118030" y="1712389"/>
                  <a:pt x="2094650" y="1712222"/>
                </a:cubicBezTo>
                <a:close/>
                <a:moveTo>
                  <a:pt x="2059985" y="1700487"/>
                </a:moveTo>
                <a:cubicBezTo>
                  <a:pt x="2059985" y="1700487"/>
                  <a:pt x="2056963" y="1703340"/>
                  <a:pt x="2053940" y="1706190"/>
                </a:cubicBezTo>
                <a:cubicBezTo>
                  <a:pt x="2053462" y="1709420"/>
                  <a:pt x="2052983" y="1712646"/>
                  <a:pt x="2055529" y="1713023"/>
                </a:cubicBezTo>
                <a:cubicBezTo>
                  <a:pt x="2058072" y="1713400"/>
                  <a:pt x="2061096" y="1710551"/>
                  <a:pt x="2061575" y="1707321"/>
                </a:cubicBezTo>
                <a:cubicBezTo>
                  <a:pt x="2062053" y="1704094"/>
                  <a:pt x="2059985" y="1700487"/>
                  <a:pt x="2059985" y="1700487"/>
                </a:cubicBezTo>
                <a:close/>
                <a:moveTo>
                  <a:pt x="2019275" y="1694455"/>
                </a:moveTo>
                <a:cubicBezTo>
                  <a:pt x="2014185" y="1693701"/>
                  <a:pt x="2007184" y="1705860"/>
                  <a:pt x="2011794" y="1709844"/>
                </a:cubicBezTo>
                <a:cubicBezTo>
                  <a:pt x="2015926" y="1717054"/>
                  <a:pt x="2021971" y="1711352"/>
                  <a:pt x="2020864" y="1701289"/>
                </a:cubicBezTo>
                <a:cubicBezTo>
                  <a:pt x="2023885" y="1698439"/>
                  <a:pt x="2021820" y="1694832"/>
                  <a:pt x="2019275" y="1694455"/>
                </a:cubicBezTo>
                <a:close/>
                <a:moveTo>
                  <a:pt x="1569525" y="1693793"/>
                </a:moveTo>
                <a:cubicBezTo>
                  <a:pt x="1563479" y="1699495"/>
                  <a:pt x="1565065" y="1706329"/>
                  <a:pt x="1572700" y="1707460"/>
                </a:cubicBezTo>
                <a:cubicBezTo>
                  <a:pt x="1577311" y="1711444"/>
                  <a:pt x="1580331" y="1708591"/>
                  <a:pt x="1583356" y="1705742"/>
                </a:cubicBezTo>
                <a:cubicBezTo>
                  <a:pt x="1584313" y="1699285"/>
                  <a:pt x="1572545" y="1690943"/>
                  <a:pt x="1569525" y="1693793"/>
                </a:cubicBezTo>
                <a:close/>
                <a:moveTo>
                  <a:pt x="1493670" y="1679255"/>
                </a:moveTo>
                <a:cubicBezTo>
                  <a:pt x="1480468" y="1680597"/>
                  <a:pt x="1484122" y="1691037"/>
                  <a:pt x="1496367" y="1696149"/>
                </a:cubicBezTo>
                <a:cubicBezTo>
                  <a:pt x="1506545" y="1697657"/>
                  <a:pt x="1508609" y="1701264"/>
                  <a:pt x="1507174" y="1710947"/>
                </a:cubicBezTo>
                <a:cubicBezTo>
                  <a:pt x="1505740" y="1720633"/>
                  <a:pt x="1505740" y="1720633"/>
                  <a:pt x="1512263" y="1711701"/>
                </a:cubicBezTo>
                <a:cubicBezTo>
                  <a:pt x="1515765" y="1705622"/>
                  <a:pt x="1519266" y="1699542"/>
                  <a:pt x="1517679" y="1692709"/>
                </a:cubicBezTo>
                <a:cubicBezTo>
                  <a:pt x="1520701" y="1689859"/>
                  <a:pt x="1504326" y="1677534"/>
                  <a:pt x="1493670" y="1679255"/>
                </a:cubicBezTo>
                <a:close/>
                <a:moveTo>
                  <a:pt x="1692166" y="1677739"/>
                </a:moveTo>
                <a:cubicBezTo>
                  <a:pt x="1690953" y="1677147"/>
                  <a:pt x="1687534" y="1678290"/>
                  <a:pt x="1680695" y="1680576"/>
                </a:cubicBezTo>
                <a:cubicBezTo>
                  <a:pt x="1675128" y="1683048"/>
                  <a:pt x="1669560" y="1685524"/>
                  <a:pt x="1669082" y="1688751"/>
                </a:cubicBezTo>
                <a:cubicBezTo>
                  <a:pt x="1668126" y="1695207"/>
                  <a:pt x="1686892" y="1691390"/>
                  <a:pt x="1690395" y="1685311"/>
                </a:cubicBezTo>
                <a:cubicBezTo>
                  <a:pt x="1692383" y="1680658"/>
                  <a:pt x="1693378" y="1678331"/>
                  <a:pt x="1692166" y="1677739"/>
                </a:cubicBezTo>
                <a:close/>
                <a:moveTo>
                  <a:pt x="1895473" y="1674462"/>
                </a:moveTo>
                <a:cubicBezTo>
                  <a:pt x="1892929" y="1674085"/>
                  <a:pt x="1890783" y="1675417"/>
                  <a:pt x="1889032" y="1678456"/>
                </a:cubicBezTo>
                <a:cubicBezTo>
                  <a:pt x="1882987" y="1684158"/>
                  <a:pt x="1889184" y="1694973"/>
                  <a:pt x="1900318" y="1690024"/>
                </a:cubicBezTo>
                <a:cubicBezTo>
                  <a:pt x="1905885" y="1687552"/>
                  <a:pt x="1908431" y="1687929"/>
                  <a:pt x="1904298" y="1680718"/>
                </a:cubicBezTo>
                <a:cubicBezTo>
                  <a:pt x="1900960" y="1676924"/>
                  <a:pt x="1898018" y="1674839"/>
                  <a:pt x="1895473" y="1674462"/>
                </a:cubicBezTo>
                <a:close/>
                <a:moveTo>
                  <a:pt x="1339412" y="1662994"/>
                </a:moveTo>
                <a:cubicBezTo>
                  <a:pt x="1336351" y="1661716"/>
                  <a:pt x="1332415" y="1661957"/>
                  <a:pt x="1329393" y="1664808"/>
                </a:cubicBezTo>
                <a:cubicBezTo>
                  <a:pt x="1320323" y="1673363"/>
                  <a:pt x="1324454" y="1680574"/>
                  <a:pt x="1332568" y="1678475"/>
                </a:cubicBezTo>
                <a:cubicBezTo>
                  <a:pt x="1337657" y="1679229"/>
                  <a:pt x="1340677" y="1676379"/>
                  <a:pt x="1344180" y="1670300"/>
                </a:cubicBezTo>
                <a:cubicBezTo>
                  <a:pt x="1344659" y="1667072"/>
                  <a:pt x="1342473" y="1664274"/>
                  <a:pt x="1339412" y="1662994"/>
                </a:cubicBezTo>
                <a:close/>
                <a:moveTo>
                  <a:pt x="1239043" y="1655958"/>
                </a:moveTo>
                <a:cubicBezTo>
                  <a:pt x="1229442" y="1654948"/>
                  <a:pt x="1225386" y="1655997"/>
                  <a:pt x="1226181" y="1659413"/>
                </a:cubicBezTo>
                <a:cubicBezTo>
                  <a:pt x="1227766" y="1666246"/>
                  <a:pt x="1258300" y="1670771"/>
                  <a:pt x="1286768" y="1671689"/>
                </a:cubicBezTo>
                <a:lnTo>
                  <a:pt x="1305535" y="1667871"/>
                </a:lnTo>
                <a:lnTo>
                  <a:pt x="1285179" y="1664855"/>
                </a:lnTo>
                <a:cubicBezTo>
                  <a:pt x="1263792" y="1660037"/>
                  <a:pt x="1248645" y="1656969"/>
                  <a:pt x="1239043" y="1655958"/>
                </a:cubicBezTo>
                <a:close/>
                <a:moveTo>
                  <a:pt x="1721855" y="1652858"/>
                </a:moveTo>
                <a:cubicBezTo>
                  <a:pt x="1719827" y="1653382"/>
                  <a:pt x="1718316" y="1654808"/>
                  <a:pt x="1718076" y="1656421"/>
                </a:cubicBezTo>
                <a:cubicBezTo>
                  <a:pt x="1717598" y="1659651"/>
                  <a:pt x="1720144" y="1660028"/>
                  <a:pt x="1725232" y="1660782"/>
                </a:cubicBezTo>
                <a:cubicBezTo>
                  <a:pt x="1730322" y="1661536"/>
                  <a:pt x="1733343" y="1658683"/>
                  <a:pt x="1735889" y="1659061"/>
                </a:cubicBezTo>
                <a:cubicBezTo>
                  <a:pt x="1735889" y="1659061"/>
                  <a:pt x="1733821" y="1655457"/>
                  <a:pt x="1728732" y="1654703"/>
                </a:cubicBezTo>
                <a:cubicBezTo>
                  <a:pt x="1726428" y="1652710"/>
                  <a:pt x="1723883" y="1652333"/>
                  <a:pt x="1721855" y="1652858"/>
                </a:cubicBezTo>
                <a:close/>
                <a:moveTo>
                  <a:pt x="1621867" y="1638867"/>
                </a:moveTo>
                <a:cubicBezTo>
                  <a:pt x="1625999" y="1646078"/>
                  <a:pt x="1660664" y="1657813"/>
                  <a:pt x="1669256" y="1652488"/>
                </a:cubicBezTo>
                <a:cubicBezTo>
                  <a:pt x="1674823" y="1650012"/>
                  <a:pt x="1672756" y="1646408"/>
                  <a:pt x="1657488" y="1644146"/>
                </a:cubicBezTo>
                <a:cubicBezTo>
                  <a:pt x="1647790" y="1639408"/>
                  <a:pt x="1637612" y="1637900"/>
                  <a:pt x="1634590" y="1640753"/>
                </a:cubicBezTo>
                <a:cubicBezTo>
                  <a:pt x="1631566" y="1643602"/>
                  <a:pt x="1626478" y="1642848"/>
                  <a:pt x="1624412" y="1639244"/>
                </a:cubicBezTo>
                <a:cubicBezTo>
                  <a:pt x="1622346" y="1635637"/>
                  <a:pt x="1619803" y="1635261"/>
                  <a:pt x="1621867" y="1638867"/>
                </a:cubicBezTo>
                <a:close/>
                <a:moveTo>
                  <a:pt x="1588312" y="1637193"/>
                </a:moveTo>
                <a:cubicBezTo>
                  <a:pt x="1592923" y="1641177"/>
                  <a:pt x="1603101" y="1642685"/>
                  <a:pt x="1608190" y="1643439"/>
                </a:cubicBezTo>
                <a:cubicBezTo>
                  <a:pt x="1613279" y="1644193"/>
                  <a:pt x="1608668" y="1640209"/>
                  <a:pt x="1598490" y="1638701"/>
                </a:cubicBezTo>
                <a:cubicBezTo>
                  <a:pt x="1588790" y="1633966"/>
                  <a:pt x="1583702" y="1633212"/>
                  <a:pt x="1588312" y="1637193"/>
                </a:cubicBezTo>
                <a:close/>
                <a:moveTo>
                  <a:pt x="1036584" y="1627194"/>
                </a:moveTo>
                <a:cubicBezTo>
                  <a:pt x="1034556" y="1627718"/>
                  <a:pt x="1033045" y="1629144"/>
                  <a:pt x="1032805" y="1630759"/>
                </a:cubicBezTo>
                <a:cubicBezTo>
                  <a:pt x="1032327" y="1633985"/>
                  <a:pt x="1036937" y="1637969"/>
                  <a:pt x="1042025" y="1638723"/>
                </a:cubicBezTo>
                <a:cubicBezTo>
                  <a:pt x="1047115" y="1639477"/>
                  <a:pt x="1051246" y="1646688"/>
                  <a:pt x="1050768" y="1649915"/>
                </a:cubicBezTo>
                <a:cubicBezTo>
                  <a:pt x="1050290" y="1653144"/>
                  <a:pt x="1052833" y="1653521"/>
                  <a:pt x="1056335" y="1647442"/>
                </a:cubicBezTo>
                <a:cubicBezTo>
                  <a:pt x="1062381" y="1641739"/>
                  <a:pt x="1073516" y="1636791"/>
                  <a:pt x="1086236" y="1638676"/>
                </a:cubicBezTo>
                <a:lnTo>
                  <a:pt x="1112159" y="1639217"/>
                </a:lnTo>
                <a:lnTo>
                  <a:pt x="1089261" y="1635824"/>
                </a:lnTo>
                <a:cubicBezTo>
                  <a:pt x="1068905" y="1632807"/>
                  <a:pt x="1048550" y="1629791"/>
                  <a:pt x="1043461" y="1629037"/>
                </a:cubicBezTo>
                <a:cubicBezTo>
                  <a:pt x="1041156" y="1627047"/>
                  <a:pt x="1038611" y="1626670"/>
                  <a:pt x="1036584" y="1627194"/>
                </a:cubicBezTo>
                <a:close/>
                <a:moveTo>
                  <a:pt x="1486513" y="1624667"/>
                </a:moveTo>
                <a:lnTo>
                  <a:pt x="1515634" y="1636322"/>
                </a:lnTo>
                <a:cubicBezTo>
                  <a:pt x="1514199" y="1646005"/>
                  <a:pt x="1506086" y="1648104"/>
                  <a:pt x="1463311" y="1638465"/>
                </a:cubicBezTo>
                <a:cubicBezTo>
                  <a:pt x="1443433" y="1632221"/>
                  <a:pt x="1422600" y="1632432"/>
                  <a:pt x="1422122" y="1635662"/>
                </a:cubicBezTo>
                <a:cubicBezTo>
                  <a:pt x="1421165" y="1642118"/>
                  <a:pt x="1418619" y="1641741"/>
                  <a:pt x="1416554" y="1638134"/>
                </a:cubicBezTo>
                <a:cubicBezTo>
                  <a:pt x="1414487" y="1634530"/>
                  <a:pt x="1414487" y="1634530"/>
                  <a:pt x="1413530" y="1640987"/>
                </a:cubicBezTo>
                <a:cubicBezTo>
                  <a:pt x="1412574" y="1647443"/>
                  <a:pt x="1417184" y="1651424"/>
                  <a:pt x="1421795" y="1655408"/>
                </a:cubicBezTo>
                <a:cubicBezTo>
                  <a:pt x="1426405" y="1659389"/>
                  <a:pt x="1430537" y="1666599"/>
                  <a:pt x="1429101" y="1676286"/>
                </a:cubicBezTo>
                <a:cubicBezTo>
                  <a:pt x="1426710" y="1692425"/>
                  <a:pt x="1426710" y="1692425"/>
                  <a:pt x="1434191" y="1677040"/>
                </a:cubicBezTo>
                <a:cubicBezTo>
                  <a:pt x="1438649" y="1664504"/>
                  <a:pt x="1441671" y="1661651"/>
                  <a:pt x="1454394" y="1663536"/>
                </a:cubicBezTo>
                <a:cubicBezTo>
                  <a:pt x="1462027" y="1664667"/>
                  <a:pt x="1472682" y="1662949"/>
                  <a:pt x="1475707" y="1660096"/>
                </a:cubicBezTo>
                <a:cubicBezTo>
                  <a:pt x="1478728" y="1657246"/>
                  <a:pt x="1485885" y="1661604"/>
                  <a:pt x="1493038" y="1665965"/>
                </a:cubicBezTo>
                <a:cubicBezTo>
                  <a:pt x="1497169" y="1673176"/>
                  <a:pt x="1504804" y="1674307"/>
                  <a:pt x="1505283" y="1671077"/>
                </a:cubicBezTo>
                <a:cubicBezTo>
                  <a:pt x="1505761" y="1667850"/>
                  <a:pt x="1518961" y="1666506"/>
                  <a:pt x="1536773" y="1669145"/>
                </a:cubicBezTo>
                <a:cubicBezTo>
                  <a:pt x="1554583" y="1671784"/>
                  <a:pt x="1577483" y="1675178"/>
                  <a:pt x="1587661" y="1676686"/>
                </a:cubicBezTo>
                <a:cubicBezTo>
                  <a:pt x="1630915" y="1683095"/>
                  <a:pt x="1643638" y="1684980"/>
                  <a:pt x="1653816" y="1686489"/>
                </a:cubicBezTo>
                <a:cubicBezTo>
                  <a:pt x="1658905" y="1687243"/>
                  <a:pt x="1663994" y="1687997"/>
                  <a:pt x="1671147" y="1692357"/>
                </a:cubicBezTo>
                <a:cubicBezTo>
                  <a:pt x="1672104" y="1685901"/>
                  <a:pt x="1607384" y="1666412"/>
                  <a:pt x="1581462" y="1665871"/>
                </a:cubicBezTo>
                <a:cubicBezTo>
                  <a:pt x="1566194" y="1663609"/>
                  <a:pt x="1563652" y="1663232"/>
                  <a:pt x="1567631" y="1653923"/>
                </a:cubicBezTo>
                <a:cubicBezTo>
                  <a:pt x="1568587" y="1647466"/>
                  <a:pt x="1574633" y="1641764"/>
                  <a:pt x="1576700" y="1645371"/>
                </a:cubicBezTo>
                <a:cubicBezTo>
                  <a:pt x="1579243" y="1645748"/>
                  <a:pt x="1581789" y="1646125"/>
                  <a:pt x="1579721" y="1642518"/>
                </a:cubicBezTo>
                <a:cubicBezTo>
                  <a:pt x="1577657" y="1638914"/>
                  <a:pt x="1573046" y="1634930"/>
                  <a:pt x="1565411" y="1633799"/>
                </a:cubicBezTo>
                <a:lnTo>
                  <a:pt x="1557590" y="1625781"/>
                </a:lnTo>
                <a:lnTo>
                  <a:pt x="1495580" y="1625183"/>
                </a:lnTo>
                <a:close/>
                <a:moveTo>
                  <a:pt x="995116" y="1621873"/>
                </a:moveTo>
                <a:cubicBezTo>
                  <a:pt x="992572" y="1621496"/>
                  <a:pt x="989549" y="1624349"/>
                  <a:pt x="989070" y="1627576"/>
                </a:cubicBezTo>
                <a:cubicBezTo>
                  <a:pt x="988592" y="1630805"/>
                  <a:pt x="990659" y="1634409"/>
                  <a:pt x="993202" y="1634786"/>
                </a:cubicBezTo>
                <a:cubicBezTo>
                  <a:pt x="995748" y="1635163"/>
                  <a:pt x="998770" y="1632313"/>
                  <a:pt x="999248" y="1629084"/>
                </a:cubicBezTo>
                <a:cubicBezTo>
                  <a:pt x="999726" y="1625857"/>
                  <a:pt x="997662" y="1622250"/>
                  <a:pt x="995116" y="1621873"/>
                </a:cubicBezTo>
                <a:close/>
                <a:moveTo>
                  <a:pt x="1395369" y="1611172"/>
                </a:moveTo>
                <a:lnTo>
                  <a:pt x="1393239" y="1611781"/>
                </a:lnTo>
                <a:lnTo>
                  <a:pt x="1392509" y="1613953"/>
                </a:lnTo>
                <a:cubicBezTo>
                  <a:pt x="1390957" y="1617846"/>
                  <a:pt x="1388967" y="1622500"/>
                  <a:pt x="1386978" y="1627154"/>
                </a:cubicBezTo>
                <a:cubicBezTo>
                  <a:pt x="1383475" y="1633233"/>
                  <a:pt x="1379497" y="1642542"/>
                  <a:pt x="1381562" y="1646146"/>
                </a:cubicBezTo>
                <a:cubicBezTo>
                  <a:pt x="1382673" y="1656209"/>
                  <a:pt x="1399853" y="1645558"/>
                  <a:pt x="1407811" y="1626943"/>
                </a:cubicBezTo>
                <a:lnTo>
                  <a:pt x="1414448" y="1616290"/>
                </a:lnTo>
                <a:lnTo>
                  <a:pt x="1408733" y="1614994"/>
                </a:lnTo>
                <a:cubicBezTo>
                  <a:pt x="1405390" y="1612445"/>
                  <a:pt x="1400379" y="1611171"/>
                  <a:pt x="1395369" y="1611172"/>
                </a:cubicBezTo>
                <a:close/>
                <a:moveTo>
                  <a:pt x="581682" y="1588827"/>
                </a:moveTo>
                <a:lnTo>
                  <a:pt x="578754" y="1591106"/>
                </a:lnTo>
                <a:lnTo>
                  <a:pt x="580782" y="1592605"/>
                </a:lnTo>
                <a:close/>
                <a:moveTo>
                  <a:pt x="571365" y="1585654"/>
                </a:moveTo>
                <a:lnTo>
                  <a:pt x="567776" y="1587609"/>
                </a:lnTo>
                <a:lnTo>
                  <a:pt x="567322" y="1591421"/>
                </a:lnTo>
                <a:lnTo>
                  <a:pt x="576072" y="1589472"/>
                </a:lnTo>
                <a:close/>
                <a:moveTo>
                  <a:pt x="11855123" y="496090"/>
                </a:moveTo>
                <a:cubicBezTo>
                  <a:pt x="11852618" y="495453"/>
                  <a:pt x="11847606" y="496726"/>
                  <a:pt x="11837583" y="499273"/>
                </a:cubicBezTo>
                <a:cubicBezTo>
                  <a:pt x="11824221" y="504369"/>
                  <a:pt x="11824221" y="509461"/>
                  <a:pt x="11837583" y="509462"/>
                </a:cubicBezTo>
                <a:cubicBezTo>
                  <a:pt x="11844267" y="514558"/>
                  <a:pt x="11857629" y="509461"/>
                  <a:pt x="11857629" y="504369"/>
                </a:cubicBezTo>
                <a:cubicBezTo>
                  <a:pt x="11857629" y="499274"/>
                  <a:pt x="11857629" y="496727"/>
                  <a:pt x="11855123" y="496090"/>
                </a:cubicBezTo>
                <a:close/>
                <a:moveTo>
                  <a:pt x="11029200" y="427947"/>
                </a:moveTo>
                <a:cubicBezTo>
                  <a:pt x="11009154" y="422856"/>
                  <a:pt x="11009154" y="427948"/>
                  <a:pt x="11022515" y="448326"/>
                </a:cubicBezTo>
                <a:cubicBezTo>
                  <a:pt x="11029200" y="463612"/>
                  <a:pt x="11035877" y="463612"/>
                  <a:pt x="11042562" y="448327"/>
                </a:cubicBezTo>
                <a:cubicBezTo>
                  <a:pt x="11049239" y="433044"/>
                  <a:pt x="11042562" y="427948"/>
                  <a:pt x="11029200" y="427947"/>
                </a:cubicBezTo>
                <a:close/>
                <a:moveTo>
                  <a:pt x="10989114" y="407569"/>
                </a:moveTo>
                <a:cubicBezTo>
                  <a:pt x="10982430" y="407569"/>
                  <a:pt x="10975753" y="412667"/>
                  <a:pt x="10975753" y="417758"/>
                </a:cubicBezTo>
                <a:cubicBezTo>
                  <a:pt x="10975753" y="422856"/>
                  <a:pt x="10982430" y="422855"/>
                  <a:pt x="10989114" y="422855"/>
                </a:cubicBezTo>
                <a:cubicBezTo>
                  <a:pt x="10995792" y="417758"/>
                  <a:pt x="11002476" y="417759"/>
                  <a:pt x="11002476" y="412667"/>
                </a:cubicBezTo>
                <a:cubicBezTo>
                  <a:pt x="11002476" y="412667"/>
                  <a:pt x="10995792" y="407569"/>
                  <a:pt x="10989114" y="407569"/>
                </a:cubicBezTo>
                <a:close/>
                <a:moveTo>
                  <a:pt x="10341066" y="371910"/>
                </a:moveTo>
                <a:cubicBezTo>
                  <a:pt x="10321026" y="371909"/>
                  <a:pt x="10321026" y="371909"/>
                  <a:pt x="10334388" y="382099"/>
                </a:cubicBezTo>
                <a:cubicBezTo>
                  <a:pt x="10347749" y="397380"/>
                  <a:pt x="10367789" y="397381"/>
                  <a:pt x="10367789" y="387191"/>
                </a:cubicBezTo>
                <a:cubicBezTo>
                  <a:pt x="10361112" y="382098"/>
                  <a:pt x="10354427" y="371909"/>
                  <a:pt x="10341066" y="371910"/>
                </a:cubicBezTo>
                <a:close/>
                <a:moveTo>
                  <a:pt x="10726053" y="362993"/>
                </a:moveTo>
                <a:cubicBezTo>
                  <a:pt x="10723548" y="362994"/>
                  <a:pt x="10721879" y="364267"/>
                  <a:pt x="10721879" y="366812"/>
                </a:cubicBezTo>
                <a:cubicBezTo>
                  <a:pt x="10721879" y="371909"/>
                  <a:pt x="10728557" y="377001"/>
                  <a:pt x="10735241" y="377001"/>
                </a:cubicBezTo>
                <a:cubicBezTo>
                  <a:pt x="10741918" y="382099"/>
                  <a:pt x="10748603" y="382099"/>
                  <a:pt x="10748603" y="377002"/>
                </a:cubicBezTo>
                <a:cubicBezTo>
                  <a:pt x="10748603" y="377002"/>
                  <a:pt x="10741918" y="371910"/>
                  <a:pt x="10735241" y="366812"/>
                </a:cubicBezTo>
                <a:cubicBezTo>
                  <a:pt x="10731899" y="364267"/>
                  <a:pt x="10728559" y="362993"/>
                  <a:pt x="10726053" y="362993"/>
                </a:cubicBezTo>
                <a:close/>
                <a:moveTo>
                  <a:pt x="9846680" y="331152"/>
                </a:moveTo>
                <a:cubicBezTo>
                  <a:pt x="9840003" y="331152"/>
                  <a:pt x="9840003" y="336244"/>
                  <a:pt x="9840003" y="341341"/>
                </a:cubicBezTo>
                <a:cubicBezTo>
                  <a:pt x="9840003" y="346434"/>
                  <a:pt x="9846680" y="351531"/>
                  <a:pt x="9846680" y="351531"/>
                </a:cubicBezTo>
                <a:cubicBezTo>
                  <a:pt x="9846680" y="351531"/>
                  <a:pt x="9853365" y="346434"/>
                  <a:pt x="9853365" y="341342"/>
                </a:cubicBezTo>
                <a:cubicBezTo>
                  <a:pt x="9860042" y="336244"/>
                  <a:pt x="9853365" y="331153"/>
                  <a:pt x="9846680" y="331152"/>
                </a:cubicBezTo>
                <a:close/>
                <a:moveTo>
                  <a:pt x="9786556" y="331152"/>
                </a:moveTo>
                <a:cubicBezTo>
                  <a:pt x="9786556" y="331152"/>
                  <a:pt x="9779872" y="336244"/>
                  <a:pt x="9773194" y="341341"/>
                </a:cubicBezTo>
                <a:cubicBezTo>
                  <a:pt x="9766510" y="346435"/>
                  <a:pt x="9766510" y="351532"/>
                  <a:pt x="9773194" y="351532"/>
                </a:cubicBezTo>
                <a:cubicBezTo>
                  <a:pt x="9779872" y="351531"/>
                  <a:pt x="9786556" y="346434"/>
                  <a:pt x="9786556" y="341341"/>
                </a:cubicBezTo>
                <a:cubicBezTo>
                  <a:pt x="9793233" y="336245"/>
                  <a:pt x="9786556" y="331152"/>
                  <a:pt x="9786556" y="331152"/>
                </a:cubicBezTo>
                <a:close/>
                <a:moveTo>
                  <a:pt x="9920174" y="310775"/>
                </a:moveTo>
                <a:cubicBezTo>
                  <a:pt x="9906812" y="310774"/>
                  <a:pt x="9906812" y="315866"/>
                  <a:pt x="9926851" y="326055"/>
                </a:cubicBezTo>
                <a:cubicBezTo>
                  <a:pt x="9933535" y="331152"/>
                  <a:pt x="9940213" y="331152"/>
                  <a:pt x="9933535" y="320963"/>
                </a:cubicBezTo>
                <a:cubicBezTo>
                  <a:pt x="9933535" y="315866"/>
                  <a:pt x="9926851" y="310774"/>
                  <a:pt x="9920174" y="310775"/>
                </a:cubicBezTo>
                <a:close/>
                <a:moveTo>
                  <a:pt x="8216546" y="208882"/>
                </a:moveTo>
                <a:cubicBezTo>
                  <a:pt x="8209868" y="208882"/>
                  <a:pt x="8203184" y="213975"/>
                  <a:pt x="8203184" y="219072"/>
                </a:cubicBezTo>
                <a:cubicBezTo>
                  <a:pt x="8203184" y="224164"/>
                  <a:pt x="8209868" y="229260"/>
                  <a:pt x="8209868" y="224164"/>
                </a:cubicBezTo>
                <a:cubicBezTo>
                  <a:pt x="8216547" y="219071"/>
                  <a:pt x="8223230" y="219071"/>
                  <a:pt x="8223230" y="213974"/>
                </a:cubicBezTo>
                <a:cubicBezTo>
                  <a:pt x="8229907" y="213975"/>
                  <a:pt x="8223230" y="208882"/>
                  <a:pt x="8216546" y="208882"/>
                </a:cubicBezTo>
                <a:close/>
                <a:moveTo>
                  <a:pt x="7040711" y="188504"/>
                </a:moveTo>
                <a:cubicBezTo>
                  <a:pt x="7040711" y="198693"/>
                  <a:pt x="7054073" y="203784"/>
                  <a:pt x="7060757" y="198692"/>
                </a:cubicBezTo>
                <a:cubicBezTo>
                  <a:pt x="7060757" y="193595"/>
                  <a:pt x="7054073" y="188503"/>
                  <a:pt x="7040711" y="188504"/>
                </a:cubicBezTo>
                <a:close/>
                <a:moveTo>
                  <a:pt x="7259823" y="171387"/>
                </a:moveTo>
                <a:cubicBezTo>
                  <a:pt x="7246984" y="168759"/>
                  <a:pt x="7259512" y="178312"/>
                  <a:pt x="7294585" y="193596"/>
                </a:cubicBezTo>
                <a:cubicBezTo>
                  <a:pt x="7314632" y="203784"/>
                  <a:pt x="7321309" y="208882"/>
                  <a:pt x="7321308" y="203785"/>
                </a:cubicBezTo>
                <a:cubicBezTo>
                  <a:pt x="7314631" y="193595"/>
                  <a:pt x="7301269" y="183406"/>
                  <a:pt x="7281223" y="178314"/>
                </a:cubicBezTo>
                <a:cubicBezTo>
                  <a:pt x="7271201" y="174493"/>
                  <a:pt x="7264103" y="172263"/>
                  <a:pt x="7259823" y="171387"/>
                </a:cubicBezTo>
                <a:close/>
                <a:moveTo>
                  <a:pt x="16705" y="120361"/>
                </a:moveTo>
                <a:cubicBezTo>
                  <a:pt x="24534" y="117495"/>
                  <a:pt x="40820" y="126093"/>
                  <a:pt x="45833" y="137557"/>
                </a:cubicBezTo>
                <a:cubicBezTo>
                  <a:pt x="52511" y="147746"/>
                  <a:pt x="45833" y="147746"/>
                  <a:pt x="19109" y="142649"/>
                </a:cubicBezTo>
                <a:lnTo>
                  <a:pt x="0" y="139737"/>
                </a:lnTo>
                <a:lnTo>
                  <a:pt x="0" y="129443"/>
                </a:lnTo>
                <a:lnTo>
                  <a:pt x="3239" y="130550"/>
                </a:lnTo>
                <a:cubicBezTo>
                  <a:pt x="9085" y="131187"/>
                  <a:pt x="12425" y="129914"/>
                  <a:pt x="12426" y="127368"/>
                </a:cubicBezTo>
                <a:cubicBezTo>
                  <a:pt x="12426" y="123546"/>
                  <a:pt x="14096" y="121317"/>
                  <a:pt x="16705" y="120361"/>
                </a:cubicBezTo>
                <a:close/>
                <a:moveTo>
                  <a:pt x="895973" y="103804"/>
                </a:moveTo>
                <a:lnTo>
                  <a:pt x="900985" y="107354"/>
                </a:lnTo>
                <a:lnTo>
                  <a:pt x="900985" y="122271"/>
                </a:lnTo>
                <a:lnTo>
                  <a:pt x="901632" y="123806"/>
                </a:lnTo>
                <a:lnTo>
                  <a:pt x="887625" y="127369"/>
                </a:lnTo>
                <a:cubicBezTo>
                  <a:pt x="874263" y="127368"/>
                  <a:pt x="864241" y="123547"/>
                  <a:pt x="860900" y="119089"/>
                </a:cubicBezTo>
                <a:lnTo>
                  <a:pt x="864066" y="116222"/>
                </a:lnTo>
                <a:lnTo>
                  <a:pt x="867578" y="117180"/>
                </a:lnTo>
                <a:cubicBezTo>
                  <a:pt x="880940" y="122271"/>
                  <a:pt x="887624" y="122271"/>
                  <a:pt x="887625" y="112081"/>
                </a:cubicBezTo>
                <a:lnTo>
                  <a:pt x="885610" y="105324"/>
                </a:lnTo>
                <a:close/>
                <a:moveTo>
                  <a:pt x="3864789" y="67505"/>
                </a:moveTo>
                <a:cubicBezTo>
                  <a:pt x="3868964" y="64958"/>
                  <a:pt x="3870636" y="66231"/>
                  <a:pt x="3867296" y="71324"/>
                </a:cubicBezTo>
                <a:cubicBezTo>
                  <a:pt x="3867296" y="71324"/>
                  <a:pt x="3860613" y="76422"/>
                  <a:pt x="3847251" y="86612"/>
                </a:cubicBezTo>
                <a:cubicBezTo>
                  <a:pt x="3853932" y="76422"/>
                  <a:pt x="3860612" y="70054"/>
                  <a:pt x="3864789" y="67505"/>
                </a:cubicBezTo>
                <a:close/>
                <a:moveTo>
                  <a:pt x="4789257" y="61136"/>
                </a:moveTo>
                <a:cubicBezTo>
                  <a:pt x="4782573" y="61136"/>
                  <a:pt x="4782573" y="66234"/>
                  <a:pt x="4782573" y="71324"/>
                </a:cubicBezTo>
                <a:cubicBezTo>
                  <a:pt x="4782573" y="76423"/>
                  <a:pt x="4789257" y="81515"/>
                  <a:pt x="4789257" y="81515"/>
                </a:cubicBezTo>
                <a:cubicBezTo>
                  <a:pt x="4795935" y="81514"/>
                  <a:pt x="4795935" y="76422"/>
                  <a:pt x="4795936" y="71325"/>
                </a:cubicBezTo>
                <a:cubicBezTo>
                  <a:pt x="4802619" y="66233"/>
                  <a:pt x="4795935" y="61135"/>
                  <a:pt x="4789257" y="61136"/>
                </a:cubicBezTo>
                <a:close/>
                <a:moveTo>
                  <a:pt x="2762443" y="59863"/>
                </a:moveTo>
                <a:cubicBezTo>
                  <a:pt x="2766618" y="58589"/>
                  <a:pt x="2771628" y="58590"/>
                  <a:pt x="2778309" y="61136"/>
                </a:cubicBezTo>
                <a:cubicBezTo>
                  <a:pt x="2784994" y="61135"/>
                  <a:pt x="2791671" y="66233"/>
                  <a:pt x="2791671" y="71324"/>
                </a:cubicBezTo>
                <a:cubicBezTo>
                  <a:pt x="2784994" y="76422"/>
                  <a:pt x="2778309" y="76423"/>
                  <a:pt x="2764947" y="76422"/>
                </a:cubicBezTo>
                <a:cubicBezTo>
                  <a:pt x="2751586" y="76423"/>
                  <a:pt x="2744908" y="71325"/>
                  <a:pt x="2751585" y="66233"/>
                </a:cubicBezTo>
                <a:cubicBezTo>
                  <a:pt x="2754928" y="63684"/>
                  <a:pt x="2758269" y="61137"/>
                  <a:pt x="2762443" y="59863"/>
                </a:cubicBezTo>
                <a:close/>
                <a:moveTo>
                  <a:pt x="4508660" y="0"/>
                </a:moveTo>
                <a:cubicBezTo>
                  <a:pt x="4515339" y="0"/>
                  <a:pt x="4522023" y="5098"/>
                  <a:pt x="4522022" y="10190"/>
                </a:cubicBezTo>
                <a:cubicBezTo>
                  <a:pt x="4515338" y="15287"/>
                  <a:pt x="4528699" y="20379"/>
                  <a:pt x="4535384" y="20378"/>
                </a:cubicBezTo>
                <a:cubicBezTo>
                  <a:pt x="4542062" y="20378"/>
                  <a:pt x="4555423" y="30569"/>
                  <a:pt x="4555424" y="35666"/>
                </a:cubicBezTo>
                <a:cubicBezTo>
                  <a:pt x="4555424" y="40757"/>
                  <a:pt x="4548746" y="45854"/>
                  <a:pt x="4535384" y="45854"/>
                </a:cubicBezTo>
                <a:cubicBezTo>
                  <a:pt x="4515339" y="45854"/>
                  <a:pt x="4515339" y="45854"/>
                  <a:pt x="4528699" y="56044"/>
                </a:cubicBezTo>
                <a:cubicBezTo>
                  <a:pt x="4548747" y="71324"/>
                  <a:pt x="4562108" y="76423"/>
                  <a:pt x="4555424" y="61135"/>
                </a:cubicBezTo>
                <a:cubicBezTo>
                  <a:pt x="4555423" y="50946"/>
                  <a:pt x="4555423" y="50946"/>
                  <a:pt x="4568786" y="50947"/>
                </a:cubicBezTo>
                <a:cubicBezTo>
                  <a:pt x="4582147" y="50946"/>
                  <a:pt x="4582147" y="56043"/>
                  <a:pt x="4575469" y="71324"/>
                </a:cubicBezTo>
                <a:cubicBezTo>
                  <a:pt x="4568785" y="86612"/>
                  <a:pt x="4568786" y="91703"/>
                  <a:pt x="4582146" y="81514"/>
                </a:cubicBezTo>
                <a:cubicBezTo>
                  <a:pt x="4588832" y="71324"/>
                  <a:pt x="4595509" y="76423"/>
                  <a:pt x="4595509" y="81514"/>
                </a:cubicBezTo>
                <a:cubicBezTo>
                  <a:pt x="4588832" y="91703"/>
                  <a:pt x="4602193" y="91704"/>
                  <a:pt x="4608871" y="91704"/>
                </a:cubicBezTo>
                <a:cubicBezTo>
                  <a:pt x="4622233" y="86611"/>
                  <a:pt x="4628916" y="86612"/>
                  <a:pt x="4615555" y="76422"/>
                </a:cubicBezTo>
                <a:cubicBezTo>
                  <a:pt x="4608870" y="66233"/>
                  <a:pt x="4608870" y="66233"/>
                  <a:pt x="4622233" y="66233"/>
                </a:cubicBezTo>
                <a:cubicBezTo>
                  <a:pt x="4628916" y="66234"/>
                  <a:pt x="4642278" y="61135"/>
                  <a:pt x="4642279" y="50946"/>
                </a:cubicBezTo>
                <a:cubicBezTo>
                  <a:pt x="4642278" y="40757"/>
                  <a:pt x="4655641" y="35666"/>
                  <a:pt x="4682363" y="45854"/>
                </a:cubicBezTo>
                <a:cubicBezTo>
                  <a:pt x="4709088" y="50946"/>
                  <a:pt x="4715765" y="50946"/>
                  <a:pt x="4715764" y="40758"/>
                </a:cubicBezTo>
                <a:cubicBezTo>
                  <a:pt x="4715764" y="35666"/>
                  <a:pt x="4722449" y="25477"/>
                  <a:pt x="4729127" y="20378"/>
                </a:cubicBezTo>
                <a:cubicBezTo>
                  <a:pt x="4755849" y="5097"/>
                  <a:pt x="4782573" y="10190"/>
                  <a:pt x="4782573" y="30569"/>
                </a:cubicBezTo>
                <a:cubicBezTo>
                  <a:pt x="4775896" y="50946"/>
                  <a:pt x="4802619" y="45854"/>
                  <a:pt x="4809296" y="25477"/>
                </a:cubicBezTo>
                <a:cubicBezTo>
                  <a:pt x="4815981" y="20378"/>
                  <a:pt x="4815982" y="5097"/>
                  <a:pt x="4822658" y="5097"/>
                </a:cubicBezTo>
                <a:cubicBezTo>
                  <a:pt x="4836021" y="1"/>
                  <a:pt x="4896152" y="5098"/>
                  <a:pt x="4902830" y="15288"/>
                </a:cubicBezTo>
                <a:cubicBezTo>
                  <a:pt x="4902830" y="20378"/>
                  <a:pt x="4902830" y="25477"/>
                  <a:pt x="4896152" y="25476"/>
                </a:cubicBezTo>
                <a:cubicBezTo>
                  <a:pt x="4889468" y="25476"/>
                  <a:pt x="4882790" y="30568"/>
                  <a:pt x="4882791" y="35666"/>
                </a:cubicBezTo>
                <a:cubicBezTo>
                  <a:pt x="4876105" y="45855"/>
                  <a:pt x="4889468" y="45854"/>
                  <a:pt x="4902830" y="45854"/>
                </a:cubicBezTo>
                <a:cubicBezTo>
                  <a:pt x="4922876" y="45854"/>
                  <a:pt x="4922876" y="45854"/>
                  <a:pt x="4916190" y="61135"/>
                </a:cubicBezTo>
                <a:cubicBezTo>
                  <a:pt x="4909514" y="71325"/>
                  <a:pt x="4909514" y="76423"/>
                  <a:pt x="4922875" y="66233"/>
                </a:cubicBezTo>
                <a:cubicBezTo>
                  <a:pt x="4929552" y="61135"/>
                  <a:pt x="4942916" y="61135"/>
                  <a:pt x="4949599" y="66233"/>
                </a:cubicBezTo>
                <a:cubicBezTo>
                  <a:pt x="4962961" y="76422"/>
                  <a:pt x="4956276" y="91703"/>
                  <a:pt x="4942915" y="86611"/>
                </a:cubicBezTo>
                <a:cubicBezTo>
                  <a:pt x="4936237" y="86611"/>
                  <a:pt x="4929553" y="86611"/>
                  <a:pt x="4922876" y="96801"/>
                </a:cubicBezTo>
                <a:cubicBezTo>
                  <a:pt x="4916190" y="106990"/>
                  <a:pt x="4922875" y="106990"/>
                  <a:pt x="4949599" y="96801"/>
                </a:cubicBezTo>
                <a:cubicBezTo>
                  <a:pt x="4969639" y="91703"/>
                  <a:pt x="4983000" y="86612"/>
                  <a:pt x="4989684" y="96800"/>
                </a:cubicBezTo>
                <a:cubicBezTo>
                  <a:pt x="4996362" y="101892"/>
                  <a:pt x="5009723" y="106989"/>
                  <a:pt x="5029770" y="101892"/>
                </a:cubicBezTo>
                <a:cubicBezTo>
                  <a:pt x="5043131" y="101893"/>
                  <a:pt x="5063170" y="101892"/>
                  <a:pt x="5069856" y="101892"/>
                </a:cubicBezTo>
                <a:cubicBezTo>
                  <a:pt x="5076532" y="101893"/>
                  <a:pt x="5083216" y="96800"/>
                  <a:pt x="5083216" y="86611"/>
                </a:cubicBezTo>
                <a:cubicBezTo>
                  <a:pt x="5083216" y="76422"/>
                  <a:pt x="5096578" y="71324"/>
                  <a:pt x="5116618" y="66233"/>
                </a:cubicBezTo>
                <a:cubicBezTo>
                  <a:pt x="5150025" y="61135"/>
                  <a:pt x="5150025" y="66233"/>
                  <a:pt x="5150025" y="76422"/>
                </a:cubicBezTo>
                <a:cubicBezTo>
                  <a:pt x="5143340" y="86611"/>
                  <a:pt x="5150025" y="91703"/>
                  <a:pt x="5156703" y="86611"/>
                </a:cubicBezTo>
                <a:cubicBezTo>
                  <a:pt x="5163387" y="86612"/>
                  <a:pt x="5163387" y="86612"/>
                  <a:pt x="5156703" y="96800"/>
                </a:cubicBezTo>
                <a:cubicBezTo>
                  <a:pt x="5150026" y="101892"/>
                  <a:pt x="5150025" y="112081"/>
                  <a:pt x="5156703" y="112081"/>
                </a:cubicBezTo>
                <a:cubicBezTo>
                  <a:pt x="5170065" y="117180"/>
                  <a:pt x="5196787" y="96801"/>
                  <a:pt x="5190111" y="81514"/>
                </a:cubicBezTo>
                <a:cubicBezTo>
                  <a:pt x="5190110" y="76423"/>
                  <a:pt x="5190110" y="71324"/>
                  <a:pt x="5196788" y="71325"/>
                </a:cubicBezTo>
                <a:cubicBezTo>
                  <a:pt x="5203473" y="76422"/>
                  <a:pt x="5216834" y="71324"/>
                  <a:pt x="5223512" y="71324"/>
                </a:cubicBezTo>
                <a:cubicBezTo>
                  <a:pt x="5236874" y="66233"/>
                  <a:pt x="5236873" y="71324"/>
                  <a:pt x="5230195" y="96801"/>
                </a:cubicBezTo>
                <a:cubicBezTo>
                  <a:pt x="5223512" y="112081"/>
                  <a:pt x="5223512" y="127368"/>
                  <a:pt x="5223512" y="127368"/>
                </a:cubicBezTo>
                <a:cubicBezTo>
                  <a:pt x="5230196" y="127368"/>
                  <a:pt x="5263597" y="122271"/>
                  <a:pt x="5297005" y="117180"/>
                </a:cubicBezTo>
                <a:cubicBezTo>
                  <a:pt x="5337091" y="112081"/>
                  <a:pt x="5370491" y="112081"/>
                  <a:pt x="5383854" y="112081"/>
                </a:cubicBezTo>
                <a:cubicBezTo>
                  <a:pt x="5410576" y="117179"/>
                  <a:pt x="5457346" y="86612"/>
                  <a:pt x="5443984" y="76423"/>
                </a:cubicBezTo>
                <a:cubicBezTo>
                  <a:pt x="5437301" y="71324"/>
                  <a:pt x="5430622" y="71324"/>
                  <a:pt x="5423938" y="71324"/>
                </a:cubicBezTo>
                <a:cubicBezTo>
                  <a:pt x="5410576" y="76422"/>
                  <a:pt x="5397215" y="45854"/>
                  <a:pt x="5410576" y="35666"/>
                </a:cubicBezTo>
                <a:cubicBezTo>
                  <a:pt x="5423939" y="20378"/>
                  <a:pt x="5450662" y="30569"/>
                  <a:pt x="5464025" y="56043"/>
                </a:cubicBezTo>
                <a:cubicBezTo>
                  <a:pt x="5470709" y="71324"/>
                  <a:pt x="5484070" y="81515"/>
                  <a:pt x="5490748" y="76422"/>
                </a:cubicBezTo>
                <a:cubicBezTo>
                  <a:pt x="5497433" y="71324"/>
                  <a:pt x="5497433" y="66233"/>
                  <a:pt x="5490747" y="56043"/>
                </a:cubicBezTo>
                <a:cubicBezTo>
                  <a:pt x="5477386" y="40758"/>
                  <a:pt x="5477386" y="40758"/>
                  <a:pt x="5517471" y="40757"/>
                </a:cubicBezTo>
                <a:cubicBezTo>
                  <a:pt x="5530833" y="40757"/>
                  <a:pt x="5544194" y="45854"/>
                  <a:pt x="5544194" y="50947"/>
                </a:cubicBezTo>
                <a:cubicBezTo>
                  <a:pt x="5544195" y="56044"/>
                  <a:pt x="5537518" y="56043"/>
                  <a:pt x="5530832" y="56043"/>
                </a:cubicBezTo>
                <a:cubicBezTo>
                  <a:pt x="5524156" y="56043"/>
                  <a:pt x="5517471" y="61135"/>
                  <a:pt x="5517471" y="71325"/>
                </a:cubicBezTo>
                <a:cubicBezTo>
                  <a:pt x="5517470" y="81515"/>
                  <a:pt x="5510794" y="86612"/>
                  <a:pt x="5504109" y="86611"/>
                </a:cubicBezTo>
                <a:cubicBezTo>
                  <a:pt x="5497433" y="86612"/>
                  <a:pt x="5504109" y="91703"/>
                  <a:pt x="5517470" y="101893"/>
                </a:cubicBezTo>
                <a:cubicBezTo>
                  <a:pt x="5537518" y="117179"/>
                  <a:pt x="5550878" y="117180"/>
                  <a:pt x="5584279" y="106990"/>
                </a:cubicBezTo>
                <a:cubicBezTo>
                  <a:pt x="5611004" y="101893"/>
                  <a:pt x="5631049" y="91703"/>
                  <a:pt x="5631050" y="76422"/>
                </a:cubicBezTo>
                <a:cubicBezTo>
                  <a:pt x="5637726" y="66234"/>
                  <a:pt x="5644410" y="61135"/>
                  <a:pt x="5657772" y="61135"/>
                </a:cubicBezTo>
                <a:cubicBezTo>
                  <a:pt x="5671134" y="66234"/>
                  <a:pt x="5677811" y="71324"/>
                  <a:pt x="5671135" y="76423"/>
                </a:cubicBezTo>
                <a:cubicBezTo>
                  <a:pt x="5664450" y="86611"/>
                  <a:pt x="5677811" y="86611"/>
                  <a:pt x="5697857" y="76423"/>
                </a:cubicBezTo>
                <a:cubicBezTo>
                  <a:pt x="5711219" y="66233"/>
                  <a:pt x="5711219" y="66233"/>
                  <a:pt x="5711220" y="76422"/>
                </a:cubicBezTo>
                <a:cubicBezTo>
                  <a:pt x="5711219" y="81514"/>
                  <a:pt x="5717897" y="91703"/>
                  <a:pt x="5724581" y="91703"/>
                </a:cubicBezTo>
                <a:cubicBezTo>
                  <a:pt x="5737943" y="91704"/>
                  <a:pt x="5737944" y="86612"/>
                  <a:pt x="5737943" y="81515"/>
                </a:cubicBezTo>
                <a:cubicBezTo>
                  <a:pt x="5731258" y="71325"/>
                  <a:pt x="5771345" y="45854"/>
                  <a:pt x="5784707" y="45854"/>
                </a:cubicBezTo>
                <a:cubicBezTo>
                  <a:pt x="5791391" y="45855"/>
                  <a:pt x="5791390" y="50947"/>
                  <a:pt x="5791391" y="56044"/>
                </a:cubicBezTo>
                <a:cubicBezTo>
                  <a:pt x="5784707" y="66233"/>
                  <a:pt x="5778029" y="66233"/>
                  <a:pt x="5771344" y="66233"/>
                </a:cubicBezTo>
                <a:cubicBezTo>
                  <a:pt x="5757983" y="66234"/>
                  <a:pt x="5751305" y="71324"/>
                  <a:pt x="5751306" y="81514"/>
                </a:cubicBezTo>
                <a:cubicBezTo>
                  <a:pt x="5751306" y="96800"/>
                  <a:pt x="5791391" y="112081"/>
                  <a:pt x="5811430" y="96800"/>
                </a:cubicBezTo>
                <a:cubicBezTo>
                  <a:pt x="5818114" y="91703"/>
                  <a:pt x="5811430" y="91703"/>
                  <a:pt x="5804752" y="96801"/>
                </a:cubicBezTo>
                <a:cubicBezTo>
                  <a:pt x="5791391" y="101892"/>
                  <a:pt x="5791391" y="96800"/>
                  <a:pt x="5798067" y="91704"/>
                </a:cubicBezTo>
                <a:cubicBezTo>
                  <a:pt x="5804753" y="86612"/>
                  <a:pt x="5818115" y="86611"/>
                  <a:pt x="5824791" y="91703"/>
                </a:cubicBezTo>
                <a:cubicBezTo>
                  <a:pt x="5838153" y="96800"/>
                  <a:pt x="5844838" y="96800"/>
                  <a:pt x="5838153" y="86611"/>
                </a:cubicBezTo>
                <a:cubicBezTo>
                  <a:pt x="5838152" y="81514"/>
                  <a:pt x="5838153" y="76422"/>
                  <a:pt x="5844838" y="76422"/>
                </a:cubicBezTo>
                <a:cubicBezTo>
                  <a:pt x="5851515" y="76422"/>
                  <a:pt x="5851514" y="86611"/>
                  <a:pt x="5844837" y="106989"/>
                </a:cubicBezTo>
                <a:cubicBezTo>
                  <a:pt x="5831477" y="147746"/>
                  <a:pt x="5851514" y="147746"/>
                  <a:pt x="5898284" y="122272"/>
                </a:cubicBezTo>
                <a:cubicBezTo>
                  <a:pt x="5918323" y="106989"/>
                  <a:pt x="5938370" y="101892"/>
                  <a:pt x="5951731" y="101892"/>
                </a:cubicBezTo>
                <a:cubicBezTo>
                  <a:pt x="5965093" y="101892"/>
                  <a:pt x="5965093" y="101892"/>
                  <a:pt x="5965093" y="86611"/>
                </a:cubicBezTo>
                <a:cubicBezTo>
                  <a:pt x="5965094" y="76422"/>
                  <a:pt x="5971770" y="86611"/>
                  <a:pt x="5985133" y="106989"/>
                </a:cubicBezTo>
                <a:cubicBezTo>
                  <a:pt x="5998494" y="137558"/>
                  <a:pt x="6011855" y="142649"/>
                  <a:pt x="6025217" y="137558"/>
                </a:cubicBezTo>
                <a:cubicBezTo>
                  <a:pt x="6038580" y="132460"/>
                  <a:pt x="6038579" y="127368"/>
                  <a:pt x="6011855" y="122271"/>
                </a:cubicBezTo>
                <a:cubicBezTo>
                  <a:pt x="6005179" y="117179"/>
                  <a:pt x="5998494" y="106989"/>
                  <a:pt x="6005179" y="96800"/>
                </a:cubicBezTo>
                <a:cubicBezTo>
                  <a:pt x="6018540" y="66234"/>
                  <a:pt x="6031902" y="61135"/>
                  <a:pt x="6051942" y="81515"/>
                </a:cubicBezTo>
                <a:cubicBezTo>
                  <a:pt x="6065303" y="91703"/>
                  <a:pt x="6078664" y="96801"/>
                  <a:pt x="6085350" y="96801"/>
                </a:cubicBezTo>
                <a:cubicBezTo>
                  <a:pt x="6092026" y="91703"/>
                  <a:pt x="6098710" y="106989"/>
                  <a:pt x="6092026" y="127369"/>
                </a:cubicBezTo>
                <a:cubicBezTo>
                  <a:pt x="6092026" y="142649"/>
                  <a:pt x="6118749" y="142650"/>
                  <a:pt x="6132112" y="132460"/>
                </a:cubicBezTo>
                <a:cubicBezTo>
                  <a:pt x="6138796" y="127368"/>
                  <a:pt x="6152158" y="127369"/>
                  <a:pt x="6158835" y="132460"/>
                </a:cubicBezTo>
                <a:cubicBezTo>
                  <a:pt x="6165519" y="142649"/>
                  <a:pt x="6192243" y="147747"/>
                  <a:pt x="6218966" y="152838"/>
                </a:cubicBezTo>
                <a:cubicBezTo>
                  <a:pt x="6259051" y="157936"/>
                  <a:pt x="6265730" y="157936"/>
                  <a:pt x="6272414" y="142649"/>
                </a:cubicBezTo>
                <a:cubicBezTo>
                  <a:pt x="6272413" y="132461"/>
                  <a:pt x="6265729" y="122271"/>
                  <a:pt x="6259051" y="122271"/>
                </a:cubicBezTo>
                <a:cubicBezTo>
                  <a:pt x="6239005" y="117180"/>
                  <a:pt x="6239005" y="112082"/>
                  <a:pt x="6259051" y="96800"/>
                </a:cubicBezTo>
                <a:cubicBezTo>
                  <a:pt x="6285775" y="81514"/>
                  <a:pt x="6305814" y="86612"/>
                  <a:pt x="6305814" y="106990"/>
                </a:cubicBezTo>
                <a:cubicBezTo>
                  <a:pt x="6305814" y="112081"/>
                  <a:pt x="6312499" y="122271"/>
                  <a:pt x="6319177" y="122271"/>
                </a:cubicBezTo>
                <a:cubicBezTo>
                  <a:pt x="6325860" y="122271"/>
                  <a:pt x="6332538" y="127368"/>
                  <a:pt x="6339223" y="137558"/>
                </a:cubicBezTo>
                <a:cubicBezTo>
                  <a:pt x="6352584" y="152838"/>
                  <a:pt x="6392669" y="163027"/>
                  <a:pt x="6392669" y="147746"/>
                </a:cubicBezTo>
                <a:cubicBezTo>
                  <a:pt x="6392669" y="132460"/>
                  <a:pt x="6519602" y="132460"/>
                  <a:pt x="6526288" y="147746"/>
                </a:cubicBezTo>
                <a:cubicBezTo>
                  <a:pt x="6526287" y="152838"/>
                  <a:pt x="6532964" y="152839"/>
                  <a:pt x="6532964" y="147747"/>
                </a:cubicBezTo>
                <a:cubicBezTo>
                  <a:pt x="6532964" y="142649"/>
                  <a:pt x="6546326" y="142649"/>
                  <a:pt x="6566373" y="147747"/>
                </a:cubicBezTo>
                <a:cubicBezTo>
                  <a:pt x="6586412" y="152838"/>
                  <a:pt x="6593095" y="152838"/>
                  <a:pt x="6593095" y="147747"/>
                </a:cubicBezTo>
                <a:cubicBezTo>
                  <a:pt x="6586412" y="137557"/>
                  <a:pt x="6653220" y="91704"/>
                  <a:pt x="6679943" y="91704"/>
                </a:cubicBezTo>
                <a:cubicBezTo>
                  <a:pt x="6693305" y="86611"/>
                  <a:pt x="6699991" y="96800"/>
                  <a:pt x="6693305" y="112081"/>
                </a:cubicBezTo>
                <a:cubicBezTo>
                  <a:pt x="6686628" y="132461"/>
                  <a:pt x="6693305" y="132460"/>
                  <a:pt x="6720029" y="132460"/>
                </a:cubicBezTo>
                <a:cubicBezTo>
                  <a:pt x="6740075" y="132460"/>
                  <a:pt x="6793523" y="137557"/>
                  <a:pt x="6846969" y="142650"/>
                </a:cubicBezTo>
                <a:cubicBezTo>
                  <a:pt x="6900416" y="152838"/>
                  <a:pt x="6940501" y="152838"/>
                  <a:pt x="6940502" y="147747"/>
                </a:cubicBezTo>
                <a:cubicBezTo>
                  <a:pt x="6933817" y="142650"/>
                  <a:pt x="6940501" y="132460"/>
                  <a:pt x="6953863" y="127368"/>
                </a:cubicBezTo>
                <a:cubicBezTo>
                  <a:pt x="6960541" y="117180"/>
                  <a:pt x="6973903" y="106989"/>
                  <a:pt x="6973902" y="101892"/>
                </a:cubicBezTo>
                <a:cubicBezTo>
                  <a:pt x="6973902" y="96800"/>
                  <a:pt x="6980587" y="91703"/>
                  <a:pt x="6987265" y="91703"/>
                </a:cubicBezTo>
                <a:cubicBezTo>
                  <a:pt x="6993948" y="91704"/>
                  <a:pt x="7013987" y="91703"/>
                  <a:pt x="7034034" y="91703"/>
                </a:cubicBezTo>
                <a:cubicBezTo>
                  <a:pt x="7054073" y="91704"/>
                  <a:pt x="7067434" y="96800"/>
                  <a:pt x="7067434" y="101892"/>
                </a:cubicBezTo>
                <a:cubicBezTo>
                  <a:pt x="7060757" y="112081"/>
                  <a:pt x="7054073" y="112081"/>
                  <a:pt x="7047395" y="106989"/>
                </a:cubicBezTo>
                <a:cubicBezTo>
                  <a:pt x="7040711" y="101892"/>
                  <a:pt x="7034034" y="101892"/>
                  <a:pt x="7034034" y="106989"/>
                </a:cubicBezTo>
                <a:cubicBezTo>
                  <a:pt x="7027349" y="122272"/>
                  <a:pt x="7067434" y="132460"/>
                  <a:pt x="7160967" y="147747"/>
                </a:cubicBezTo>
                <a:cubicBezTo>
                  <a:pt x="7227776" y="157937"/>
                  <a:pt x="7247822" y="157936"/>
                  <a:pt x="7247822" y="147746"/>
                </a:cubicBezTo>
                <a:cubicBezTo>
                  <a:pt x="7247822" y="142649"/>
                  <a:pt x="7254499" y="137557"/>
                  <a:pt x="7261184" y="137557"/>
                </a:cubicBezTo>
                <a:cubicBezTo>
                  <a:pt x="7267861" y="137557"/>
                  <a:pt x="7267862" y="142649"/>
                  <a:pt x="7261184" y="147747"/>
                </a:cubicBezTo>
                <a:cubicBezTo>
                  <a:pt x="7254499" y="152838"/>
                  <a:pt x="7261184" y="157937"/>
                  <a:pt x="7274545" y="152838"/>
                </a:cubicBezTo>
                <a:cubicBezTo>
                  <a:pt x="7321308" y="142649"/>
                  <a:pt x="7334670" y="142649"/>
                  <a:pt x="7348031" y="152838"/>
                </a:cubicBezTo>
                <a:cubicBezTo>
                  <a:pt x="7354716" y="163027"/>
                  <a:pt x="7434886" y="178314"/>
                  <a:pt x="7474972" y="173218"/>
                </a:cubicBezTo>
                <a:cubicBezTo>
                  <a:pt x="7481649" y="173217"/>
                  <a:pt x="7501695" y="168125"/>
                  <a:pt x="7508373" y="163028"/>
                </a:cubicBezTo>
                <a:cubicBezTo>
                  <a:pt x="7521734" y="157936"/>
                  <a:pt x="7535096" y="157937"/>
                  <a:pt x="7555142" y="173217"/>
                </a:cubicBezTo>
                <a:cubicBezTo>
                  <a:pt x="7588543" y="193595"/>
                  <a:pt x="7595228" y="193595"/>
                  <a:pt x="7588544" y="178314"/>
                </a:cubicBezTo>
                <a:cubicBezTo>
                  <a:pt x="7581866" y="168125"/>
                  <a:pt x="7588543" y="168125"/>
                  <a:pt x="7601905" y="173218"/>
                </a:cubicBezTo>
                <a:cubicBezTo>
                  <a:pt x="7621952" y="178314"/>
                  <a:pt x="7628628" y="173218"/>
                  <a:pt x="7641990" y="157936"/>
                </a:cubicBezTo>
                <a:cubicBezTo>
                  <a:pt x="7655352" y="142649"/>
                  <a:pt x="7662037" y="137558"/>
                  <a:pt x="7668714" y="147746"/>
                </a:cubicBezTo>
                <a:cubicBezTo>
                  <a:pt x="7688761" y="168125"/>
                  <a:pt x="7755569" y="178314"/>
                  <a:pt x="7755569" y="157937"/>
                </a:cubicBezTo>
                <a:cubicBezTo>
                  <a:pt x="7755569" y="147747"/>
                  <a:pt x="7762247" y="142649"/>
                  <a:pt x="7768930" y="142649"/>
                </a:cubicBezTo>
                <a:cubicBezTo>
                  <a:pt x="7775608" y="142649"/>
                  <a:pt x="7775608" y="147746"/>
                  <a:pt x="7775609" y="152838"/>
                </a:cubicBezTo>
                <a:cubicBezTo>
                  <a:pt x="7775608" y="157936"/>
                  <a:pt x="7795654" y="163027"/>
                  <a:pt x="7815693" y="163028"/>
                </a:cubicBezTo>
                <a:cubicBezTo>
                  <a:pt x="7835739" y="163027"/>
                  <a:pt x="7855778" y="173217"/>
                  <a:pt x="7862463" y="178315"/>
                </a:cubicBezTo>
                <a:cubicBezTo>
                  <a:pt x="7869140" y="188503"/>
                  <a:pt x="7875824" y="188503"/>
                  <a:pt x="7882502" y="178314"/>
                </a:cubicBezTo>
                <a:cubicBezTo>
                  <a:pt x="7889186" y="168126"/>
                  <a:pt x="7902548" y="168125"/>
                  <a:pt x="7909226" y="173217"/>
                </a:cubicBezTo>
                <a:cubicBezTo>
                  <a:pt x="7929273" y="183406"/>
                  <a:pt x="7949311" y="178315"/>
                  <a:pt x="7935949" y="157936"/>
                </a:cubicBezTo>
                <a:cubicBezTo>
                  <a:pt x="7922587" y="137557"/>
                  <a:pt x="8002758" y="152838"/>
                  <a:pt x="8022804" y="173217"/>
                </a:cubicBezTo>
                <a:cubicBezTo>
                  <a:pt x="8036166" y="188503"/>
                  <a:pt x="8036166" y="188503"/>
                  <a:pt x="8042844" y="178315"/>
                </a:cubicBezTo>
                <a:cubicBezTo>
                  <a:pt x="8049527" y="168125"/>
                  <a:pt x="8042844" y="157937"/>
                  <a:pt x="8036166" y="152839"/>
                </a:cubicBezTo>
                <a:cubicBezTo>
                  <a:pt x="8029481" y="147746"/>
                  <a:pt x="8029481" y="147746"/>
                  <a:pt x="8049527" y="152838"/>
                </a:cubicBezTo>
                <a:cubicBezTo>
                  <a:pt x="8109652" y="178315"/>
                  <a:pt x="8143059" y="183406"/>
                  <a:pt x="8176460" y="173217"/>
                </a:cubicBezTo>
                <a:cubicBezTo>
                  <a:pt x="8203184" y="163027"/>
                  <a:pt x="8216547" y="163027"/>
                  <a:pt x="8223230" y="173217"/>
                </a:cubicBezTo>
                <a:cubicBezTo>
                  <a:pt x="8229907" y="183406"/>
                  <a:pt x="8236592" y="178315"/>
                  <a:pt x="8236592" y="168125"/>
                </a:cubicBezTo>
                <a:cubicBezTo>
                  <a:pt x="8236592" y="157936"/>
                  <a:pt x="8243269" y="152838"/>
                  <a:pt x="8263315" y="163027"/>
                </a:cubicBezTo>
                <a:cubicBezTo>
                  <a:pt x="8276677" y="168125"/>
                  <a:pt x="8290040" y="178314"/>
                  <a:pt x="8290039" y="183406"/>
                </a:cubicBezTo>
                <a:cubicBezTo>
                  <a:pt x="8296716" y="188504"/>
                  <a:pt x="8310078" y="193595"/>
                  <a:pt x="8330124" y="193595"/>
                </a:cubicBezTo>
                <a:cubicBezTo>
                  <a:pt x="8350164" y="188503"/>
                  <a:pt x="8370209" y="193595"/>
                  <a:pt x="8383571" y="193596"/>
                </a:cubicBezTo>
                <a:cubicBezTo>
                  <a:pt x="8403610" y="198692"/>
                  <a:pt x="8410295" y="183406"/>
                  <a:pt x="8390249" y="173217"/>
                </a:cubicBezTo>
                <a:cubicBezTo>
                  <a:pt x="8383571" y="168126"/>
                  <a:pt x="8376888" y="163027"/>
                  <a:pt x="8383571" y="157937"/>
                </a:cubicBezTo>
                <a:cubicBezTo>
                  <a:pt x="8390249" y="152838"/>
                  <a:pt x="8403610" y="157936"/>
                  <a:pt x="8410295" y="168125"/>
                </a:cubicBezTo>
                <a:cubicBezTo>
                  <a:pt x="8416971" y="178315"/>
                  <a:pt x="8450380" y="188504"/>
                  <a:pt x="8510504" y="193596"/>
                </a:cubicBezTo>
                <a:cubicBezTo>
                  <a:pt x="8557273" y="203784"/>
                  <a:pt x="8604037" y="213974"/>
                  <a:pt x="8610721" y="219072"/>
                </a:cubicBezTo>
                <a:cubicBezTo>
                  <a:pt x="8617398" y="224163"/>
                  <a:pt x="8630760" y="229260"/>
                  <a:pt x="8644122" y="229261"/>
                </a:cubicBezTo>
                <a:cubicBezTo>
                  <a:pt x="8657484" y="229260"/>
                  <a:pt x="8657484" y="229260"/>
                  <a:pt x="8637445" y="224163"/>
                </a:cubicBezTo>
                <a:lnTo>
                  <a:pt x="8610721" y="219072"/>
                </a:lnTo>
                <a:lnTo>
                  <a:pt x="8644122" y="208883"/>
                </a:lnTo>
                <a:cubicBezTo>
                  <a:pt x="8657484" y="203784"/>
                  <a:pt x="8697569" y="198692"/>
                  <a:pt x="8717615" y="198692"/>
                </a:cubicBezTo>
                <a:cubicBezTo>
                  <a:pt x="8737654" y="198693"/>
                  <a:pt x="8764378" y="193596"/>
                  <a:pt x="8771062" y="193596"/>
                </a:cubicBezTo>
                <a:cubicBezTo>
                  <a:pt x="8777740" y="193595"/>
                  <a:pt x="8791101" y="193596"/>
                  <a:pt x="8804463" y="203785"/>
                </a:cubicBezTo>
                <a:cubicBezTo>
                  <a:pt x="8817825" y="213974"/>
                  <a:pt x="8831187" y="213975"/>
                  <a:pt x="8837871" y="208883"/>
                </a:cubicBezTo>
                <a:cubicBezTo>
                  <a:pt x="8844548" y="203784"/>
                  <a:pt x="8857910" y="203785"/>
                  <a:pt x="8877956" y="208882"/>
                </a:cubicBezTo>
                <a:cubicBezTo>
                  <a:pt x="8897995" y="213975"/>
                  <a:pt x="8911357" y="213974"/>
                  <a:pt x="8911357" y="208882"/>
                </a:cubicBezTo>
                <a:cubicBezTo>
                  <a:pt x="8911357" y="208882"/>
                  <a:pt x="8924719" y="203785"/>
                  <a:pt x="8944765" y="208882"/>
                </a:cubicBezTo>
                <a:cubicBezTo>
                  <a:pt x="9044975" y="224163"/>
                  <a:pt x="9131830" y="229260"/>
                  <a:pt x="9145192" y="219071"/>
                </a:cubicBezTo>
                <a:cubicBezTo>
                  <a:pt x="9158553" y="208882"/>
                  <a:pt x="9165231" y="208882"/>
                  <a:pt x="9178592" y="219072"/>
                </a:cubicBezTo>
                <a:cubicBezTo>
                  <a:pt x="9198639" y="234352"/>
                  <a:pt x="9238724" y="234353"/>
                  <a:pt x="9265447" y="219071"/>
                </a:cubicBezTo>
                <a:cubicBezTo>
                  <a:pt x="9278809" y="213975"/>
                  <a:pt x="9278809" y="213975"/>
                  <a:pt x="9278809" y="224163"/>
                </a:cubicBezTo>
                <a:cubicBezTo>
                  <a:pt x="9278809" y="229260"/>
                  <a:pt x="9285486" y="234352"/>
                  <a:pt x="9292171" y="229260"/>
                </a:cubicBezTo>
                <a:cubicBezTo>
                  <a:pt x="9305532" y="224164"/>
                  <a:pt x="9325572" y="224163"/>
                  <a:pt x="9338934" y="229261"/>
                </a:cubicBezTo>
                <a:cubicBezTo>
                  <a:pt x="9358980" y="234352"/>
                  <a:pt x="9372341" y="229260"/>
                  <a:pt x="9372341" y="224164"/>
                </a:cubicBezTo>
                <a:cubicBezTo>
                  <a:pt x="9372340" y="219071"/>
                  <a:pt x="9379019" y="213974"/>
                  <a:pt x="9385703" y="213974"/>
                </a:cubicBezTo>
                <a:cubicBezTo>
                  <a:pt x="9392381" y="213975"/>
                  <a:pt x="9392381" y="219071"/>
                  <a:pt x="9385703" y="229260"/>
                </a:cubicBezTo>
                <a:cubicBezTo>
                  <a:pt x="9372341" y="249640"/>
                  <a:pt x="9385703" y="249639"/>
                  <a:pt x="9412427" y="234352"/>
                </a:cubicBezTo>
                <a:cubicBezTo>
                  <a:pt x="9432465" y="224164"/>
                  <a:pt x="9432465" y="224164"/>
                  <a:pt x="9439150" y="239449"/>
                </a:cubicBezTo>
                <a:cubicBezTo>
                  <a:pt x="9439150" y="254731"/>
                  <a:pt x="9445828" y="259828"/>
                  <a:pt x="9459189" y="249639"/>
                </a:cubicBezTo>
                <a:cubicBezTo>
                  <a:pt x="9465874" y="244542"/>
                  <a:pt x="9472551" y="244542"/>
                  <a:pt x="9472551" y="249639"/>
                </a:cubicBezTo>
                <a:cubicBezTo>
                  <a:pt x="9472551" y="254730"/>
                  <a:pt x="9485913" y="249639"/>
                  <a:pt x="9499275" y="244542"/>
                </a:cubicBezTo>
                <a:cubicBezTo>
                  <a:pt x="9519321" y="239449"/>
                  <a:pt x="9539360" y="234352"/>
                  <a:pt x="9546044" y="234352"/>
                </a:cubicBezTo>
                <a:cubicBezTo>
                  <a:pt x="9552722" y="234353"/>
                  <a:pt x="9572768" y="244541"/>
                  <a:pt x="9586130" y="254730"/>
                </a:cubicBezTo>
                <a:cubicBezTo>
                  <a:pt x="9606169" y="275109"/>
                  <a:pt x="9612853" y="275109"/>
                  <a:pt x="9612853" y="259828"/>
                </a:cubicBezTo>
                <a:cubicBezTo>
                  <a:pt x="9612853" y="249639"/>
                  <a:pt x="9619531" y="244542"/>
                  <a:pt x="9626215" y="249640"/>
                </a:cubicBezTo>
                <a:cubicBezTo>
                  <a:pt x="9632892" y="254730"/>
                  <a:pt x="9659615" y="254731"/>
                  <a:pt x="9679662" y="254731"/>
                </a:cubicBezTo>
                <a:cubicBezTo>
                  <a:pt x="9706385" y="254730"/>
                  <a:pt x="9726425" y="254731"/>
                  <a:pt x="9733109" y="264920"/>
                </a:cubicBezTo>
                <a:cubicBezTo>
                  <a:pt x="9739786" y="275109"/>
                  <a:pt x="9746471" y="275109"/>
                  <a:pt x="9746471" y="264921"/>
                </a:cubicBezTo>
                <a:cubicBezTo>
                  <a:pt x="9746471" y="259828"/>
                  <a:pt x="9753148" y="254731"/>
                  <a:pt x="9759833" y="259828"/>
                </a:cubicBezTo>
                <a:cubicBezTo>
                  <a:pt x="9766510" y="264920"/>
                  <a:pt x="9773194" y="264920"/>
                  <a:pt x="9779872" y="259828"/>
                </a:cubicBezTo>
                <a:cubicBezTo>
                  <a:pt x="9786556" y="249639"/>
                  <a:pt x="9866727" y="264920"/>
                  <a:pt x="9873403" y="275110"/>
                </a:cubicBezTo>
                <a:cubicBezTo>
                  <a:pt x="9880088" y="280206"/>
                  <a:pt x="9913489" y="280207"/>
                  <a:pt x="9960259" y="280206"/>
                </a:cubicBezTo>
                <a:cubicBezTo>
                  <a:pt x="10013706" y="280206"/>
                  <a:pt x="10047107" y="285298"/>
                  <a:pt x="10060469" y="290395"/>
                </a:cubicBezTo>
                <a:cubicBezTo>
                  <a:pt x="10080515" y="305677"/>
                  <a:pt x="10100554" y="310775"/>
                  <a:pt x="10093877" y="295487"/>
                </a:cubicBezTo>
                <a:cubicBezTo>
                  <a:pt x="10087192" y="290395"/>
                  <a:pt x="10080515" y="285298"/>
                  <a:pt x="10073830" y="290395"/>
                </a:cubicBezTo>
                <a:cubicBezTo>
                  <a:pt x="10060469" y="290395"/>
                  <a:pt x="10060469" y="290395"/>
                  <a:pt x="10067153" y="285299"/>
                </a:cubicBezTo>
                <a:cubicBezTo>
                  <a:pt x="10073830" y="275109"/>
                  <a:pt x="10100554" y="280207"/>
                  <a:pt x="10140639" y="300585"/>
                </a:cubicBezTo>
                <a:cubicBezTo>
                  <a:pt x="10147324" y="305677"/>
                  <a:pt x="10160685" y="305678"/>
                  <a:pt x="10160685" y="300586"/>
                </a:cubicBezTo>
                <a:cubicBezTo>
                  <a:pt x="10160684" y="295488"/>
                  <a:pt x="10180724" y="295487"/>
                  <a:pt x="10207448" y="300585"/>
                </a:cubicBezTo>
                <a:cubicBezTo>
                  <a:pt x="10234172" y="300585"/>
                  <a:pt x="10260895" y="305678"/>
                  <a:pt x="10267579" y="300585"/>
                </a:cubicBezTo>
                <a:cubicBezTo>
                  <a:pt x="10274257" y="295487"/>
                  <a:pt x="10280941" y="305677"/>
                  <a:pt x="10287619" y="315866"/>
                </a:cubicBezTo>
                <a:cubicBezTo>
                  <a:pt x="10300980" y="351532"/>
                  <a:pt x="10354427" y="346434"/>
                  <a:pt x="10361112" y="310775"/>
                </a:cubicBezTo>
                <a:cubicBezTo>
                  <a:pt x="10361112" y="300585"/>
                  <a:pt x="10468006" y="305677"/>
                  <a:pt x="10481368" y="320964"/>
                </a:cubicBezTo>
                <a:cubicBezTo>
                  <a:pt x="10488045" y="326056"/>
                  <a:pt x="10501407" y="331152"/>
                  <a:pt x="10514768" y="336245"/>
                </a:cubicBezTo>
                <a:cubicBezTo>
                  <a:pt x="10528130" y="341341"/>
                  <a:pt x="10534815" y="336244"/>
                  <a:pt x="10534815" y="326055"/>
                </a:cubicBezTo>
                <a:cubicBezTo>
                  <a:pt x="10528130" y="315866"/>
                  <a:pt x="10541491" y="315867"/>
                  <a:pt x="10588262" y="320963"/>
                </a:cubicBezTo>
                <a:cubicBezTo>
                  <a:pt x="10614985" y="326055"/>
                  <a:pt x="10648386" y="336244"/>
                  <a:pt x="10648386" y="341342"/>
                </a:cubicBezTo>
                <a:cubicBezTo>
                  <a:pt x="10655070" y="361720"/>
                  <a:pt x="10688471" y="361720"/>
                  <a:pt x="10708518" y="346435"/>
                </a:cubicBezTo>
                <a:cubicBezTo>
                  <a:pt x="10715195" y="341341"/>
                  <a:pt x="10741918" y="336244"/>
                  <a:pt x="10761965" y="341341"/>
                </a:cubicBezTo>
                <a:cubicBezTo>
                  <a:pt x="10835451" y="351532"/>
                  <a:pt x="11035877" y="371909"/>
                  <a:pt x="11049239" y="366812"/>
                </a:cubicBezTo>
                <a:cubicBezTo>
                  <a:pt x="11055923" y="366813"/>
                  <a:pt x="11122732" y="371910"/>
                  <a:pt x="11202903" y="382098"/>
                </a:cubicBezTo>
                <a:cubicBezTo>
                  <a:pt x="11283073" y="392289"/>
                  <a:pt x="11349882" y="397380"/>
                  <a:pt x="11356559" y="397380"/>
                </a:cubicBezTo>
                <a:cubicBezTo>
                  <a:pt x="11363244" y="392288"/>
                  <a:pt x="11430053" y="397380"/>
                  <a:pt x="11510223" y="407569"/>
                </a:cubicBezTo>
                <a:cubicBezTo>
                  <a:pt x="11590394" y="412666"/>
                  <a:pt x="11657203" y="417758"/>
                  <a:pt x="11657203" y="417758"/>
                </a:cubicBezTo>
                <a:cubicBezTo>
                  <a:pt x="11657203" y="417758"/>
                  <a:pt x="11670564" y="422855"/>
                  <a:pt x="11683926" y="427947"/>
                </a:cubicBezTo>
                <a:cubicBezTo>
                  <a:pt x="11697288" y="438138"/>
                  <a:pt x="11710650" y="438137"/>
                  <a:pt x="11717327" y="433044"/>
                </a:cubicBezTo>
                <a:cubicBezTo>
                  <a:pt x="11730689" y="417758"/>
                  <a:pt x="11770774" y="427947"/>
                  <a:pt x="11784136" y="443234"/>
                </a:cubicBezTo>
                <a:cubicBezTo>
                  <a:pt x="11790820" y="453424"/>
                  <a:pt x="11797498" y="453424"/>
                  <a:pt x="11797498" y="438137"/>
                </a:cubicBezTo>
                <a:cubicBezTo>
                  <a:pt x="11804182" y="422855"/>
                  <a:pt x="11804182" y="422855"/>
                  <a:pt x="11817544" y="438137"/>
                </a:cubicBezTo>
                <a:cubicBezTo>
                  <a:pt x="11837583" y="458515"/>
                  <a:pt x="11837583" y="458515"/>
                  <a:pt x="11850945" y="443234"/>
                </a:cubicBezTo>
                <a:cubicBezTo>
                  <a:pt x="11864306" y="427947"/>
                  <a:pt x="11951161" y="433044"/>
                  <a:pt x="12038009" y="453423"/>
                </a:cubicBezTo>
                <a:cubicBezTo>
                  <a:pt x="12078094" y="463613"/>
                  <a:pt x="12091456" y="468704"/>
                  <a:pt x="12091456" y="483991"/>
                </a:cubicBezTo>
                <a:cubicBezTo>
                  <a:pt x="12091456" y="494180"/>
                  <a:pt x="12098141" y="504369"/>
                  <a:pt x="12111502" y="504369"/>
                </a:cubicBezTo>
                <a:cubicBezTo>
                  <a:pt x="12131542" y="504369"/>
                  <a:pt x="12131542" y="504369"/>
                  <a:pt x="12118180" y="494181"/>
                </a:cubicBezTo>
                <a:cubicBezTo>
                  <a:pt x="12091456" y="468704"/>
                  <a:pt x="12104818" y="448327"/>
                  <a:pt x="12138226" y="458516"/>
                </a:cubicBezTo>
                <a:cubicBezTo>
                  <a:pt x="12158265" y="463612"/>
                  <a:pt x="12178311" y="463612"/>
                  <a:pt x="12191673" y="458515"/>
                </a:cubicBezTo>
                <a:lnTo>
                  <a:pt x="12192001" y="458533"/>
                </a:lnTo>
                <a:lnTo>
                  <a:pt x="12192001" y="2311299"/>
                </a:lnTo>
                <a:lnTo>
                  <a:pt x="12164949" y="2307861"/>
                </a:lnTo>
                <a:cubicBezTo>
                  <a:pt x="12124864" y="2297672"/>
                  <a:pt x="12084779" y="2287484"/>
                  <a:pt x="12084778" y="2282385"/>
                </a:cubicBezTo>
                <a:cubicBezTo>
                  <a:pt x="12078094" y="2272197"/>
                  <a:pt x="12071417" y="2272196"/>
                  <a:pt x="12064733" y="2277293"/>
                </a:cubicBezTo>
                <a:cubicBezTo>
                  <a:pt x="12058055" y="2282385"/>
                  <a:pt x="12038009" y="2287483"/>
                  <a:pt x="12024647" y="2287483"/>
                </a:cubicBezTo>
                <a:cubicBezTo>
                  <a:pt x="11997924" y="2292575"/>
                  <a:pt x="11830905" y="2267104"/>
                  <a:pt x="11764097" y="2251819"/>
                </a:cubicBezTo>
                <a:cubicBezTo>
                  <a:pt x="11737373" y="2246726"/>
                  <a:pt x="11710650" y="2241628"/>
                  <a:pt x="11697288" y="2246727"/>
                </a:cubicBezTo>
                <a:cubicBezTo>
                  <a:pt x="11683926" y="2251818"/>
                  <a:pt x="11677242" y="2251818"/>
                  <a:pt x="11683926" y="2246726"/>
                </a:cubicBezTo>
                <a:cubicBezTo>
                  <a:pt x="11690603" y="2241629"/>
                  <a:pt x="11663880" y="2236538"/>
                  <a:pt x="11623795" y="2231439"/>
                </a:cubicBezTo>
                <a:cubicBezTo>
                  <a:pt x="11590394" y="2226347"/>
                  <a:pt x="11450092" y="2211061"/>
                  <a:pt x="11323159" y="2195780"/>
                </a:cubicBezTo>
                <a:cubicBezTo>
                  <a:pt x="11089324" y="2170305"/>
                  <a:pt x="11082647" y="2165212"/>
                  <a:pt x="11096009" y="2134644"/>
                </a:cubicBezTo>
                <a:cubicBezTo>
                  <a:pt x="11102686" y="2129547"/>
                  <a:pt x="11096009" y="2124455"/>
                  <a:pt x="11082647" y="2124456"/>
                </a:cubicBezTo>
                <a:cubicBezTo>
                  <a:pt x="11069285" y="2119358"/>
                  <a:pt x="11069285" y="2124455"/>
                  <a:pt x="11075962" y="2134645"/>
                </a:cubicBezTo>
                <a:cubicBezTo>
                  <a:pt x="11082646" y="2144835"/>
                  <a:pt x="11082647" y="2155023"/>
                  <a:pt x="11082647" y="2160115"/>
                </a:cubicBezTo>
                <a:cubicBezTo>
                  <a:pt x="11082647" y="2165212"/>
                  <a:pt x="11075962" y="2165212"/>
                  <a:pt x="11069285" y="2155023"/>
                </a:cubicBezTo>
                <a:cubicBezTo>
                  <a:pt x="11055923" y="2139736"/>
                  <a:pt x="11035877" y="2134644"/>
                  <a:pt x="11042562" y="2149925"/>
                </a:cubicBezTo>
                <a:cubicBezTo>
                  <a:pt x="11042562" y="2155023"/>
                  <a:pt x="11029200" y="2160116"/>
                  <a:pt x="11009154" y="2160115"/>
                </a:cubicBezTo>
                <a:cubicBezTo>
                  <a:pt x="10955707" y="2160115"/>
                  <a:pt x="10942345" y="2160115"/>
                  <a:pt x="10955707" y="2139737"/>
                </a:cubicBezTo>
                <a:cubicBezTo>
                  <a:pt x="10969068" y="2124455"/>
                  <a:pt x="10962391" y="2124455"/>
                  <a:pt x="10949029" y="2139736"/>
                </a:cubicBezTo>
                <a:cubicBezTo>
                  <a:pt x="10935667" y="2149925"/>
                  <a:pt x="10915621" y="2155023"/>
                  <a:pt x="10868859" y="2144835"/>
                </a:cubicBezTo>
                <a:cubicBezTo>
                  <a:pt x="10835451" y="2134645"/>
                  <a:pt x="10761965" y="2129547"/>
                  <a:pt x="10701833" y="2124456"/>
                </a:cubicBezTo>
                <a:cubicBezTo>
                  <a:pt x="10581577" y="2114266"/>
                  <a:pt x="10541492" y="2109170"/>
                  <a:pt x="10521453" y="2098979"/>
                </a:cubicBezTo>
                <a:cubicBezTo>
                  <a:pt x="10501407" y="2088790"/>
                  <a:pt x="10494729" y="2144834"/>
                  <a:pt x="10508091" y="2175401"/>
                </a:cubicBezTo>
                <a:cubicBezTo>
                  <a:pt x="10514768" y="2190682"/>
                  <a:pt x="10514768" y="2200872"/>
                  <a:pt x="10501407" y="2211062"/>
                </a:cubicBezTo>
                <a:cubicBezTo>
                  <a:pt x="10494729" y="2221251"/>
                  <a:pt x="10488045" y="2236537"/>
                  <a:pt x="10488045" y="2251818"/>
                </a:cubicBezTo>
                <a:cubicBezTo>
                  <a:pt x="10494729" y="2272196"/>
                  <a:pt x="10488045" y="2272196"/>
                  <a:pt x="10474683" y="2267105"/>
                </a:cubicBezTo>
                <a:cubicBezTo>
                  <a:pt x="10461321" y="2256915"/>
                  <a:pt x="10461321" y="2256915"/>
                  <a:pt x="10474683" y="2272197"/>
                </a:cubicBezTo>
                <a:cubicBezTo>
                  <a:pt x="10494729" y="2292575"/>
                  <a:pt x="10494729" y="2307861"/>
                  <a:pt x="10468006" y="2302764"/>
                </a:cubicBezTo>
                <a:cubicBezTo>
                  <a:pt x="10454644" y="2302765"/>
                  <a:pt x="10454644" y="2302765"/>
                  <a:pt x="10454644" y="2307862"/>
                </a:cubicBezTo>
                <a:cubicBezTo>
                  <a:pt x="10454644" y="2312954"/>
                  <a:pt x="10447960" y="2323142"/>
                  <a:pt x="10434598" y="2328239"/>
                </a:cubicBezTo>
                <a:cubicBezTo>
                  <a:pt x="10407874" y="2338429"/>
                  <a:pt x="10401197" y="2353710"/>
                  <a:pt x="10427921" y="2358807"/>
                </a:cubicBezTo>
                <a:cubicBezTo>
                  <a:pt x="10441282" y="2363899"/>
                  <a:pt x="10434598" y="2368997"/>
                  <a:pt x="10407874" y="2379186"/>
                </a:cubicBezTo>
                <a:cubicBezTo>
                  <a:pt x="10387835" y="2389375"/>
                  <a:pt x="10361112" y="2389375"/>
                  <a:pt x="10347750" y="2384278"/>
                </a:cubicBezTo>
                <a:cubicBezTo>
                  <a:pt x="10334388" y="2379186"/>
                  <a:pt x="10314342" y="2379186"/>
                  <a:pt x="10300980" y="2389375"/>
                </a:cubicBezTo>
                <a:cubicBezTo>
                  <a:pt x="10254218" y="2414846"/>
                  <a:pt x="10140639" y="2425035"/>
                  <a:pt x="10167363" y="2399564"/>
                </a:cubicBezTo>
                <a:cubicBezTo>
                  <a:pt x="10174047" y="2394467"/>
                  <a:pt x="10167363" y="2389375"/>
                  <a:pt x="10154001" y="2389376"/>
                </a:cubicBezTo>
                <a:cubicBezTo>
                  <a:pt x="10127276" y="2384278"/>
                  <a:pt x="10127277" y="2389375"/>
                  <a:pt x="10147324" y="2419942"/>
                </a:cubicBezTo>
                <a:cubicBezTo>
                  <a:pt x="10154002" y="2435224"/>
                  <a:pt x="10160685" y="2450511"/>
                  <a:pt x="10160685" y="2455603"/>
                </a:cubicBezTo>
                <a:cubicBezTo>
                  <a:pt x="10160685" y="2470889"/>
                  <a:pt x="10200771" y="2496360"/>
                  <a:pt x="10214132" y="2491267"/>
                </a:cubicBezTo>
                <a:cubicBezTo>
                  <a:pt x="10220810" y="2486170"/>
                  <a:pt x="10214132" y="2475981"/>
                  <a:pt x="10200771" y="2460701"/>
                </a:cubicBezTo>
                <a:lnTo>
                  <a:pt x="10174047" y="2435224"/>
                </a:lnTo>
                <a:lnTo>
                  <a:pt x="10214132" y="2435224"/>
                </a:lnTo>
                <a:cubicBezTo>
                  <a:pt x="10300980" y="2430132"/>
                  <a:pt x="10401196" y="2455602"/>
                  <a:pt x="10434598" y="2486170"/>
                </a:cubicBezTo>
                <a:cubicBezTo>
                  <a:pt x="10447960" y="2506548"/>
                  <a:pt x="10461321" y="2511646"/>
                  <a:pt x="10461321" y="2501457"/>
                </a:cubicBezTo>
                <a:cubicBezTo>
                  <a:pt x="10461321" y="2491267"/>
                  <a:pt x="10481368" y="2491267"/>
                  <a:pt x="10521453" y="2496360"/>
                </a:cubicBezTo>
                <a:cubicBezTo>
                  <a:pt x="10581577" y="2506549"/>
                  <a:pt x="10628347" y="2526927"/>
                  <a:pt x="10614985" y="2542214"/>
                </a:cubicBezTo>
                <a:cubicBezTo>
                  <a:pt x="10601623" y="2552403"/>
                  <a:pt x="10641709" y="2567684"/>
                  <a:pt x="10655070" y="2557496"/>
                </a:cubicBezTo>
                <a:cubicBezTo>
                  <a:pt x="10675110" y="2547305"/>
                  <a:pt x="10701833" y="2547305"/>
                  <a:pt x="10688471" y="2562592"/>
                </a:cubicBezTo>
                <a:cubicBezTo>
                  <a:pt x="10681794" y="2572781"/>
                  <a:pt x="10688471" y="2572782"/>
                  <a:pt x="10715195" y="2572781"/>
                </a:cubicBezTo>
                <a:cubicBezTo>
                  <a:pt x="10741918" y="2572781"/>
                  <a:pt x="10748603" y="2572782"/>
                  <a:pt x="10741918" y="2582970"/>
                </a:cubicBezTo>
                <a:cubicBezTo>
                  <a:pt x="10741918" y="2593159"/>
                  <a:pt x="10748603" y="2598251"/>
                  <a:pt x="10768642" y="2603349"/>
                </a:cubicBezTo>
                <a:cubicBezTo>
                  <a:pt x="10782004" y="2608441"/>
                  <a:pt x="10795365" y="2613538"/>
                  <a:pt x="10788688" y="2618631"/>
                </a:cubicBezTo>
                <a:cubicBezTo>
                  <a:pt x="10788688" y="2623728"/>
                  <a:pt x="10782004" y="2623727"/>
                  <a:pt x="10775326" y="2618630"/>
                </a:cubicBezTo>
                <a:cubicBezTo>
                  <a:pt x="10768642" y="2618630"/>
                  <a:pt x="10761964" y="2618630"/>
                  <a:pt x="10761965" y="2623728"/>
                </a:cubicBezTo>
                <a:cubicBezTo>
                  <a:pt x="10761965" y="2628820"/>
                  <a:pt x="10775326" y="2633916"/>
                  <a:pt x="10795365" y="2639008"/>
                </a:cubicBezTo>
                <a:cubicBezTo>
                  <a:pt x="10815412" y="2644106"/>
                  <a:pt x="10842135" y="2659387"/>
                  <a:pt x="10848813" y="2669576"/>
                </a:cubicBezTo>
                <a:cubicBezTo>
                  <a:pt x="10875536" y="2700144"/>
                  <a:pt x="10902260" y="2705242"/>
                  <a:pt x="10895581" y="2679765"/>
                </a:cubicBezTo>
                <a:cubicBezTo>
                  <a:pt x="10895582" y="2659387"/>
                  <a:pt x="10895582" y="2659387"/>
                  <a:pt x="10908944" y="2679765"/>
                </a:cubicBezTo>
                <a:cubicBezTo>
                  <a:pt x="10915621" y="2689954"/>
                  <a:pt x="10928983" y="2700145"/>
                  <a:pt x="10935667" y="2700144"/>
                </a:cubicBezTo>
                <a:cubicBezTo>
                  <a:pt x="10942345" y="2700144"/>
                  <a:pt x="10942345" y="2695052"/>
                  <a:pt x="10935667" y="2689954"/>
                </a:cubicBezTo>
                <a:cubicBezTo>
                  <a:pt x="10928983" y="2679766"/>
                  <a:pt x="10928983" y="2679766"/>
                  <a:pt x="10935666" y="2679765"/>
                </a:cubicBezTo>
                <a:cubicBezTo>
                  <a:pt x="10949029" y="2679765"/>
                  <a:pt x="10955707" y="2689954"/>
                  <a:pt x="10955707" y="2700144"/>
                </a:cubicBezTo>
                <a:cubicBezTo>
                  <a:pt x="10962391" y="2710334"/>
                  <a:pt x="10969068" y="2725619"/>
                  <a:pt x="10975753" y="2730711"/>
                </a:cubicBezTo>
                <a:cubicBezTo>
                  <a:pt x="10989114" y="2735809"/>
                  <a:pt x="10989114" y="2751090"/>
                  <a:pt x="10982430" y="2761279"/>
                </a:cubicBezTo>
                <a:cubicBezTo>
                  <a:pt x="10969068" y="2776566"/>
                  <a:pt x="10969068" y="2776566"/>
                  <a:pt x="10989114" y="2761279"/>
                </a:cubicBezTo>
                <a:cubicBezTo>
                  <a:pt x="11009154" y="2745998"/>
                  <a:pt x="11035877" y="2745999"/>
                  <a:pt x="11029200" y="2766376"/>
                </a:cubicBezTo>
                <a:cubicBezTo>
                  <a:pt x="11029200" y="2776565"/>
                  <a:pt x="11035876" y="2781658"/>
                  <a:pt x="11042562" y="2781658"/>
                </a:cubicBezTo>
                <a:cubicBezTo>
                  <a:pt x="11049239" y="2781657"/>
                  <a:pt x="11055923" y="2786755"/>
                  <a:pt x="11049239" y="2802036"/>
                </a:cubicBezTo>
                <a:cubicBezTo>
                  <a:pt x="11042562" y="2817323"/>
                  <a:pt x="11049239" y="2827513"/>
                  <a:pt x="11055923" y="2832604"/>
                </a:cubicBezTo>
                <a:cubicBezTo>
                  <a:pt x="11062601" y="2837701"/>
                  <a:pt x="11069285" y="2847890"/>
                  <a:pt x="11069285" y="2852982"/>
                </a:cubicBezTo>
                <a:cubicBezTo>
                  <a:pt x="11069285" y="2873360"/>
                  <a:pt x="11102686" y="2924306"/>
                  <a:pt x="11122732" y="2924307"/>
                </a:cubicBezTo>
                <a:cubicBezTo>
                  <a:pt x="11136094" y="2924306"/>
                  <a:pt x="11142771" y="2929404"/>
                  <a:pt x="11142771" y="2949782"/>
                </a:cubicBezTo>
                <a:cubicBezTo>
                  <a:pt x="11142771" y="2965063"/>
                  <a:pt x="11142771" y="2975253"/>
                  <a:pt x="11136093" y="2975254"/>
                </a:cubicBezTo>
                <a:cubicBezTo>
                  <a:pt x="11129409" y="2975254"/>
                  <a:pt x="11129409" y="2980351"/>
                  <a:pt x="11129409" y="2985443"/>
                </a:cubicBezTo>
                <a:cubicBezTo>
                  <a:pt x="11136094" y="2990540"/>
                  <a:pt x="11129409" y="2995631"/>
                  <a:pt x="11122732" y="2995631"/>
                </a:cubicBezTo>
                <a:cubicBezTo>
                  <a:pt x="11116048" y="2995631"/>
                  <a:pt x="11116048" y="3000728"/>
                  <a:pt x="11116048" y="3010919"/>
                </a:cubicBezTo>
                <a:cubicBezTo>
                  <a:pt x="11122732" y="3021107"/>
                  <a:pt x="11116048" y="3021108"/>
                  <a:pt x="11109370" y="3016010"/>
                </a:cubicBezTo>
                <a:cubicBezTo>
                  <a:pt x="11102686" y="3005820"/>
                  <a:pt x="11102686" y="3010918"/>
                  <a:pt x="11109370" y="3021108"/>
                </a:cubicBezTo>
                <a:cubicBezTo>
                  <a:pt x="11122732" y="3036388"/>
                  <a:pt x="11129409" y="3036388"/>
                  <a:pt x="11142771" y="3021108"/>
                </a:cubicBezTo>
                <a:cubicBezTo>
                  <a:pt x="11156132" y="3005820"/>
                  <a:pt x="11162817" y="3005820"/>
                  <a:pt x="11169495" y="3021107"/>
                </a:cubicBezTo>
                <a:cubicBezTo>
                  <a:pt x="11176179" y="3046578"/>
                  <a:pt x="11176179" y="3056767"/>
                  <a:pt x="11156133" y="3051675"/>
                </a:cubicBezTo>
                <a:cubicBezTo>
                  <a:pt x="11142771" y="3051675"/>
                  <a:pt x="11136094" y="3056766"/>
                  <a:pt x="11136094" y="3061864"/>
                </a:cubicBezTo>
                <a:cubicBezTo>
                  <a:pt x="11129408" y="3066956"/>
                  <a:pt x="11136094" y="3066956"/>
                  <a:pt x="11142771" y="3066956"/>
                </a:cubicBezTo>
                <a:cubicBezTo>
                  <a:pt x="11149456" y="3061865"/>
                  <a:pt x="11149456" y="3072054"/>
                  <a:pt x="11142771" y="3092431"/>
                </a:cubicBezTo>
                <a:cubicBezTo>
                  <a:pt x="11136094" y="3112811"/>
                  <a:pt x="11136094" y="3123000"/>
                  <a:pt x="11142770" y="3133188"/>
                </a:cubicBezTo>
                <a:cubicBezTo>
                  <a:pt x="11149456" y="3143377"/>
                  <a:pt x="11149456" y="3143377"/>
                  <a:pt x="11129409" y="3138281"/>
                </a:cubicBezTo>
                <a:cubicBezTo>
                  <a:pt x="11116048" y="3133188"/>
                  <a:pt x="11109370" y="3133188"/>
                  <a:pt x="11109370" y="3143377"/>
                </a:cubicBezTo>
                <a:cubicBezTo>
                  <a:pt x="11109370" y="3153567"/>
                  <a:pt x="11109370" y="3158660"/>
                  <a:pt x="11102686" y="3163757"/>
                </a:cubicBezTo>
                <a:cubicBezTo>
                  <a:pt x="11092665" y="3167575"/>
                  <a:pt x="11090159" y="3171397"/>
                  <a:pt x="11086716" y="3183815"/>
                </a:cubicBezTo>
                <a:lnTo>
                  <a:pt x="11085619" y="3188021"/>
                </a:lnTo>
                <a:lnTo>
                  <a:pt x="11085496" y="3198399"/>
                </a:lnTo>
                <a:lnTo>
                  <a:pt x="11083764" y="3237315"/>
                </a:lnTo>
                <a:lnTo>
                  <a:pt x="11089326" y="3242086"/>
                </a:lnTo>
                <a:cubicBezTo>
                  <a:pt x="11092667" y="3249090"/>
                  <a:pt x="11092667" y="3258005"/>
                  <a:pt x="11089324" y="3270741"/>
                </a:cubicBezTo>
                <a:cubicBezTo>
                  <a:pt x="11089324" y="3280930"/>
                  <a:pt x="11085984" y="3288572"/>
                  <a:pt x="11081808" y="3293667"/>
                </a:cubicBezTo>
                <a:lnTo>
                  <a:pt x="11080989" y="3294166"/>
                </a:lnTo>
                <a:lnTo>
                  <a:pt x="11080178" y="3328586"/>
                </a:lnTo>
                <a:cubicBezTo>
                  <a:pt x="11079798" y="3355134"/>
                  <a:pt x="11079798" y="3382705"/>
                  <a:pt x="11079798" y="3405168"/>
                </a:cubicBezTo>
                <a:cubicBezTo>
                  <a:pt x="11079798" y="3450094"/>
                  <a:pt x="11076760" y="3527698"/>
                  <a:pt x="11076760" y="3576708"/>
                </a:cubicBezTo>
                <a:cubicBezTo>
                  <a:pt x="11073718" y="3625720"/>
                  <a:pt x="11073718" y="3674732"/>
                  <a:pt x="11076760" y="3682900"/>
                </a:cubicBezTo>
                <a:cubicBezTo>
                  <a:pt x="11082838" y="3707407"/>
                  <a:pt x="11073718" y="3748248"/>
                  <a:pt x="11061562" y="3748248"/>
                </a:cubicBezTo>
                <a:cubicBezTo>
                  <a:pt x="11058524" y="3752332"/>
                  <a:pt x="11052444" y="3744162"/>
                  <a:pt x="11049404" y="3740081"/>
                </a:cubicBezTo>
                <a:cubicBezTo>
                  <a:pt x="11049404" y="3731911"/>
                  <a:pt x="11046366" y="3731911"/>
                  <a:pt x="11040287" y="3735993"/>
                </a:cubicBezTo>
                <a:cubicBezTo>
                  <a:pt x="11034208" y="3740080"/>
                  <a:pt x="10988616" y="3740080"/>
                  <a:pt x="10936948" y="3731912"/>
                </a:cubicBezTo>
                <a:cubicBezTo>
                  <a:pt x="10827530" y="3715575"/>
                  <a:pt x="10781937" y="3715575"/>
                  <a:pt x="10733308" y="3723744"/>
                </a:cubicBezTo>
                <a:cubicBezTo>
                  <a:pt x="10724192" y="3723744"/>
                  <a:pt x="10684678" y="3723743"/>
                  <a:pt x="10645168" y="3719656"/>
                </a:cubicBezTo>
                <a:cubicBezTo>
                  <a:pt x="10605654" y="3719656"/>
                  <a:pt x="10563104" y="3715574"/>
                  <a:pt x="10550945" y="3715575"/>
                </a:cubicBezTo>
                <a:cubicBezTo>
                  <a:pt x="10377703" y="3711489"/>
                  <a:pt x="10371624" y="3711488"/>
                  <a:pt x="10371624" y="3695150"/>
                </a:cubicBezTo>
                <a:cubicBezTo>
                  <a:pt x="10371624" y="3682901"/>
                  <a:pt x="10371624" y="3682901"/>
                  <a:pt x="10365546" y="3695150"/>
                </a:cubicBezTo>
                <a:cubicBezTo>
                  <a:pt x="10359466" y="3707406"/>
                  <a:pt x="10350347" y="3707407"/>
                  <a:pt x="10322994" y="3703319"/>
                </a:cubicBezTo>
                <a:cubicBezTo>
                  <a:pt x="10268286" y="3695151"/>
                  <a:pt x="10274364" y="3711488"/>
                  <a:pt x="10332110" y="3723743"/>
                </a:cubicBezTo>
                <a:cubicBezTo>
                  <a:pt x="10338190" y="3723743"/>
                  <a:pt x="10344267" y="3731911"/>
                  <a:pt x="10347309" y="3735993"/>
                </a:cubicBezTo>
                <a:cubicBezTo>
                  <a:pt x="10350347" y="3740081"/>
                  <a:pt x="10359466" y="3748248"/>
                  <a:pt x="10365546" y="3748249"/>
                </a:cubicBezTo>
                <a:cubicBezTo>
                  <a:pt x="10377703" y="3752332"/>
                  <a:pt x="10383782" y="3760499"/>
                  <a:pt x="10380740" y="3764586"/>
                </a:cubicBezTo>
                <a:cubicBezTo>
                  <a:pt x="10374662" y="3772755"/>
                  <a:pt x="10329073" y="3768668"/>
                  <a:pt x="10329073" y="3760500"/>
                </a:cubicBezTo>
                <a:cubicBezTo>
                  <a:pt x="10329073" y="3756418"/>
                  <a:pt x="10329073" y="3752332"/>
                  <a:pt x="10326032" y="3756417"/>
                </a:cubicBezTo>
                <a:cubicBezTo>
                  <a:pt x="10322994" y="3756418"/>
                  <a:pt x="10319953" y="3752332"/>
                  <a:pt x="10316916" y="3744162"/>
                </a:cubicBezTo>
                <a:cubicBezTo>
                  <a:pt x="10313874" y="3735993"/>
                  <a:pt x="10310836" y="3731912"/>
                  <a:pt x="10307796" y="3735993"/>
                </a:cubicBezTo>
                <a:cubicBezTo>
                  <a:pt x="10304758" y="3740080"/>
                  <a:pt x="10304758" y="3744162"/>
                  <a:pt x="10307796" y="3748249"/>
                </a:cubicBezTo>
                <a:cubicBezTo>
                  <a:pt x="10326032" y="3764586"/>
                  <a:pt x="10307796" y="3764586"/>
                  <a:pt x="10256128" y="3760499"/>
                </a:cubicBezTo>
                <a:cubicBezTo>
                  <a:pt x="10107196" y="3744162"/>
                  <a:pt x="10076803" y="3740080"/>
                  <a:pt x="10034252" y="3740080"/>
                </a:cubicBezTo>
                <a:cubicBezTo>
                  <a:pt x="10006899" y="3740081"/>
                  <a:pt x="9982584" y="3740081"/>
                  <a:pt x="9979543" y="3740080"/>
                </a:cubicBezTo>
                <a:cubicBezTo>
                  <a:pt x="9973464" y="3744162"/>
                  <a:pt x="9961306" y="3740081"/>
                  <a:pt x="9946111" y="3740080"/>
                </a:cubicBezTo>
                <a:cubicBezTo>
                  <a:pt x="9933954" y="3735993"/>
                  <a:pt x="9924834" y="3735993"/>
                  <a:pt x="9924834" y="3740081"/>
                </a:cubicBezTo>
                <a:cubicBezTo>
                  <a:pt x="9927875" y="3744162"/>
                  <a:pt x="9961306" y="3748248"/>
                  <a:pt x="10003857" y="3756417"/>
                </a:cubicBezTo>
                <a:cubicBezTo>
                  <a:pt x="10046409" y="3764587"/>
                  <a:pt x="10079844" y="3772754"/>
                  <a:pt x="10079844" y="3776836"/>
                </a:cubicBezTo>
                <a:cubicBezTo>
                  <a:pt x="10079844" y="3776836"/>
                  <a:pt x="10073765" y="3780923"/>
                  <a:pt x="10067686" y="3780923"/>
                </a:cubicBezTo>
                <a:cubicBezTo>
                  <a:pt x="10049450" y="3780923"/>
                  <a:pt x="9994742" y="3780923"/>
                  <a:pt x="9979543" y="3780923"/>
                </a:cubicBezTo>
                <a:cubicBezTo>
                  <a:pt x="9973464" y="3785005"/>
                  <a:pt x="9958269" y="3780924"/>
                  <a:pt x="9943070" y="3780924"/>
                </a:cubicBezTo>
                <a:cubicBezTo>
                  <a:pt x="9924834" y="3780924"/>
                  <a:pt x="9918756" y="3780924"/>
                  <a:pt x="9918756" y="3793173"/>
                </a:cubicBezTo>
                <a:cubicBezTo>
                  <a:pt x="9918756" y="3805429"/>
                  <a:pt x="9918756" y="3805429"/>
                  <a:pt x="9912676" y="3789091"/>
                </a:cubicBezTo>
                <a:cubicBezTo>
                  <a:pt x="9906598" y="3776837"/>
                  <a:pt x="9903560" y="3776836"/>
                  <a:pt x="9900519" y="3785006"/>
                </a:cubicBezTo>
                <a:cubicBezTo>
                  <a:pt x="9897482" y="3793174"/>
                  <a:pt x="9897482" y="3793174"/>
                  <a:pt x="9903560" y="3789092"/>
                </a:cubicBezTo>
                <a:cubicBezTo>
                  <a:pt x="9909639" y="3785006"/>
                  <a:pt x="9909639" y="3789092"/>
                  <a:pt x="9906598" y="3797260"/>
                </a:cubicBezTo>
                <a:cubicBezTo>
                  <a:pt x="9903560" y="3805428"/>
                  <a:pt x="9900519" y="3813598"/>
                  <a:pt x="9900518" y="3817680"/>
                </a:cubicBezTo>
                <a:cubicBezTo>
                  <a:pt x="9900519" y="3821767"/>
                  <a:pt x="9897482" y="3825849"/>
                  <a:pt x="9894440" y="3825849"/>
                </a:cubicBezTo>
                <a:cubicBezTo>
                  <a:pt x="9891402" y="3825848"/>
                  <a:pt x="9888362" y="3821767"/>
                  <a:pt x="9891402" y="3813597"/>
                </a:cubicBezTo>
                <a:cubicBezTo>
                  <a:pt x="9894440" y="3805428"/>
                  <a:pt x="9891402" y="3801343"/>
                  <a:pt x="9885324" y="3801342"/>
                </a:cubicBezTo>
                <a:cubicBezTo>
                  <a:pt x="9879245" y="3801343"/>
                  <a:pt x="9873166" y="3805428"/>
                  <a:pt x="9873166" y="3813597"/>
                </a:cubicBezTo>
                <a:cubicBezTo>
                  <a:pt x="9870126" y="3825848"/>
                  <a:pt x="9870126" y="3825848"/>
                  <a:pt x="9867088" y="3813597"/>
                </a:cubicBezTo>
                <a:cubicBezTo>
                  <a:pt x="9861009" y="3793174"/>
                  <a:pt x="9861009" y="3785005"/>
                  <a:pt x="9873166" y="3793174"/>
                </a:cubicBezTo>
                <a:cubicBezTo>
                  <a:pt x="9876204" y="3797260"/>
                  <a:pt x="9882283" y="3797260"/>
                  <a:pt x="9885323" y="3793174"/>
                </a:cubicBezTo>
                <a:cubicBezTo>
                  <a:pt x="9888362" y="3789091"/>
                  <a:pt x="9876204" y="3785006"/>
                  <a:pt x="9861009" y="3780923"/>
                </a:cubicBezTo>
                <a:cubicBezTo>
                  <a:pt x="9842772" y="3780923"/>
                  <a:pt x="9830615" y="3780923"/>
                  <a:pt x="9830615" y="3785005"/>
                </a:cubicBezTo>
                <a:cubicBezTo>
                  <a:pt x="9830615" y="3789091"/>
                  <a:pt x="9836694" y="3793174"/>
                  <a:pt x="9839732" y="3789092"/>
                </a:cubicBezTo>
                <a:cubicBezTo>
                  <a:pt x="9842772" y="3789091"/>
                  <a:pt x="9845810" y="3789092"/>
                  <a:pt x="9845810" y="3797261"/>
                </a:cubicBezTo>
                <a:cubicBezTo>
                  <a:pt x="9845810" y="3805428"/>
                  <a:pt x="9839732" y="3805428"/>
                  <a:pt x="9824535" y="3805429"/>
                </a:cubicBezTo>
                <a:cubicBezTo>
                  <a:pt x="9812378" y="3805429"/>
                  <a:pt x="9791102" y="3805428"/>
                  <a:pt x="9775906" y="3805429"/>
                </a:cubicBezTo>
                <a:cubicBezTo>
                  <a:pt x="9760708" y="3805429"/>
                  <a:pt x="9742472" y="3805429"/>
                  <a:pt x="9733355" y="3805428"/>
                </a:cubicBezTo>
                <a:cubicBezTo>
                  <a:pt x="9724235" y="3801342"/>
                  <a:pt x="9715118" y="3805428"/>
                  <a:pt x="9715118" y="3809511"/>
                </a:cubicBezTo>
                <a:cubicBezTo>
                  <a:pt x="9715118" y="3813597"/>
                  <a:pt x="9718156" y="3817680"/>
                  <a:pt x="9724235" y="3813598"/>
                </a:cubicBezTo>
                <a:cubicBezTo>
                  <a:pt x="9730314" y="3813598"/>
                  <a:pt x="9730314" y="3813598"/>
                  <a:pt x="9727276" y="3825849"/>
                </a:cubicBezTo>
                <a:cubicBezTo>
                  <a:pt x="9724235" y="3834016"/>
                  <a:pt x="9724235" y="3842186"/>
                  <a:pt x="9727276" y="3846272"/>
                </a:cubicBezTo>
                <a:cubicBezTo>
                  <a:pt x="9730313" y="3850355"/>
                  <a:pt x="9730314" y="3854440"/>
                  <a:pt x="9727275" y="3858523"/>
                </a:cubicBezTo>
                <a:cubicBezTo>
                  <a:pt x="9724235" y="3862609"/>
                  <a:pt x="9721198" y="3858523"/>
                  <a:pt x="9721198" y="3854441"/>
                </a:cubicBezTo>
                <a:cubicBezTo>
                  <a:pt x="9721198" y="3846271"/>
                  <a:pt x="9718156" y="3846272"/>
                  <a:pt x="9715117" y="3854441"/>
                </a:cubicBezTo>
                <a:cubicBezTo>
                  <a:pt x="9709040" y="3862609"/>
                  <a:pt x="9709040" y="3862609"/>
                  <a:pt x="9712078" y="3846272"/>
                </a:cubicBezTo>
                <a:lnTo>
                  <a:pt x="9715117" y="3825849"/>
                </a:lnTo>
                <a:lnTo>
                  <a:pt x="9702961" y="3846271"/>
                </a:lnTo>
                <a:cubicBezTo>
                  <a:pt x="9693842" y="3854440"/>
                  <a:pt x="9690803" y="3858523"/>
                  <a:pt x="9693842" y="3850355"/>
                </a:cubicBezTo>
                <a:cubicBezTo>
                  <a:pt x="9699920" y="3834016"/>
                  <a:pt x="9687762" y="3821767"/>
                  <a:pt x="9681684" y="3829934"/>
                </a:cubicBezTo>
                <a:cubicBezTo>
                  <a:pt x="9678646" y="3834016"/>
                  <a:pt x="9675605" y="3834016"/>
                  <a:pt x="9620895" y="3834017"/>
                </a:cubicBezTo>
                <a:cubicBezTo>
                  <a:pt x="9596582" y="3834016"/>
                  <a:pt x="9569228" y="3834016"/>
                  <a:pt x="9560109" y="3834017"/>
                </a:cubicBezTo>
                <a:cubicBezTo>
                  <a:pt x="9529715" y="3834016"/>
                  <a:pt x="9338236" y="3829934"/>
                  <a:pt x="9192346" y="3821766"/>
                </a:cubicBezTo>
                <a:cubicBezTo>
                  <a:pt x="9168031" y="3821766"/>
                  <a:pt x="9134595" y="3821766"/>
                  <a:pt x="9122438" y="3821766"/>
                </a:cubicBezTo>
                <a:cubicBezTo>
                  <a:pt x="9110281" y="3821766"/>
                  <a:pt x="9095086" y="3821766"/>
                  <a:pt x="9089007" y="3821766"/>
                </a:cubicBezTo>
                <a:cubicBezTo>
                  <a:pt x="9082928" y="3821766"/>
                  <a:pt x="9073808" y="3821766"/>
                  <a:pt x="9070771" y="3825848"/>
                </a:cubicBezTo>
                <a:cubicBezTo>
                  <a:pt x="9067730" y="3829934"/>
                  <a:pt x="9064692" y="3825848"/>
                  <a:pt x="9064692" y="3821767"/>
                </a:cubicBezTo>
                <a:cubicBezTo>
                  <a:pt x="9064692" y="3813598"/>
                  <a:pt x="9061651" y="3813598"/>
                  <a:pt x="9058613" y="3817680"/>
                </a:cubicBezTo>
                <a:cubicBezTo>
                  <a:pt x="9055572" y="3821766"/>
                  <a:pt x="9046455" y="3821767"/>
                  <a:pt x="9040377" y="3821767"/>
                </a:cubicBezTo>
                <a:cubicBezTo>
                  <a:pt x="9034298" y="3821767"/>
                  <a:pt x="9028218" y="3821767"/>
                  <a:pt x="9028218" y="3821767"/>
                </a:cubicBezTo>
                <a:cubicBezTo>
                  <a:pt x="9028218" y="3821767"/>
                  <a:pt x="9022140" y="3821767"/>
                  <a:pt x="9013021" y="3821767"/>
                </a:cubicBezTo>
                <a:cubicBezTo>
                  <a:pt x="9003904" y="3821766"/>
                  <a:pt x="8994784" y="3821767"/>
                  <a:pt x="8988706" y="3825849"/>
                </a:cubicBezTo>
                <a:cubicBezTo>
                  <a:pt x="8979589" y="3829935"/>
                  <a:pt x="8979589" y="3825848"/>
                  <a:pt x="8982627" y="3813598"/>
                </a:cubicBezTo>
                <a:cubicBezTo>
                  <a:pt x="8985668" y="3789092"/>
                  <a:pt x="8970470" y="3789092"/>
                  <a:pt x="8961353" y="3809511"/>
                </a:cubicBezTo>
                <a:cubicBezTo>
                  <a:pt x="8952232" y="3829935"/>
                  <a:pt x="8943117" y="3829935"/>
                  <a:pt x="8930959" y="3801343"/>
                </a:cubicBezTo>
                <a:cubicBezTo>
                  <a:pt x="8918802" y="3776836"/>
                  <a:pt x="8909682" y="3772754"/>
                  <a:pt x="8909682" y="3785005"/>
                </a:cubicBezTo>
                <a:cubicBezTo>
                  <a:pt x="8909682" y="3789091"/>
                  <a:pt x="8912723" y="3797260"/>
                  <a:pt x="8918802" y="3801343"/>
                </a:cubicBezTo>
                <a:cubicBezTo>
                  <a:pt x="8924880" y="3809512"/>
                  <a:pt x="8924880" y="3809512"/>
                  <a:pt x="8918802" y="3817679"/>
                </a:cubicBezTo>
                <a:cubicBezTo>
                  <a:pt x="8915761" y="3821766"/>
                  <a:pt x="8906644" y="3825848"/>
                  <a:pt x="8897524" y="3821766"/>
                </a:cubicBezTo>
                <a:cubicBezTo>
                  <a:pt x="8891446" y="3817679"/>
                  <a:pt x="8882329" y="3817680"/>
                  <a:pt x="8882329" y="3821766"/>
                </a:cubicBezTo>
                <a:cubicBezTo>
                  <a:pt x="8879288" y="3829934"/>
                  <a:pt x="8842816" y="3813597"/>
                  <a:pt x="8842816" y="3801342"/>
                </a:cubicBezTo>
                <a:cubicBezTo>
                  <a:pt x="8842816" y="3797260"/>
                  <a:pt x="8842816" y="3789091"/>
                  <a:pt x="8839777" y="3785006"/>
                </a:cubicBezTo>
                <a:cubicBezTo>
                  <a:pt x="8836737" y="3780923"/>
                  <a:pt x="8836737" y="3785005"/>
                  <a:pt x="8836737" y="3797260"/>
                </a:cubicBezTo>
                <a:cubicBezTo>
                  <a:pt x="8839778" y="3825848"/>
                  <a:pt x="8827620" y="3834016"/>
                  <a:pt x="8772911" y="3825849"/>
                </a:cubicBezTo>
                <a:cubicBezTo>
                  <a:pt x="8757713" y="3825849"/>
                  <a:pt x="8739477" y="3821767"/>
                  <a:pt x="8733398" y="3821767"/>
                </a:cubicBezTo>
                <a:cubicBezTo>
                  <a:pt x="8727320" y="3821767"/>
                  <a:pt x="8706045" y="3817679"/>
                  <a:pt x="8684768" y="3817679"/>
                </a:cubicBezTo>
                <a:cubicBezTo>
                  <a:pt x="8663494" y="3817680"/>
                  <a:pt x="8642217" y="3817679"/>
                  <a:pt x="8639179" y="3821766"/>
                </a:cubicBezTo>
                <a:cubicBezTo>
                  <a:pt x="8636138" y="3821766"/>
                  <a:pt x="8617902" y="3825848"/>
                  <a:pt x="8602706" y="3825849"/>
                </a:cubicBezTo>
                <a:cubicBezTo>
                  <a:pt x="8587508" y="3825848"/>
                  <a:pt x="8554076" y="3825849"/>
                  <a:pt x="8532799" y="3825849"/>
                </a:cubicBezTo>
                <a:cubicBezTo>
                  <a:pt x="8511525" y="3825848"/>
                  <a:pt x="8468974" y="3825848"/>
                  <a:pt x="8438580" y="3825848"/>
                </a:cubicBezTo>
                <a:cubicBezTo>
                  <a:pt x="8386909" y="3821766"/>
                  <a:pt x="8386909" y="3821766"/>
                  <a:pt x="8389950" y="3805428"/>
                </a:cubicBezTo>
                <a:cubicBezTo>
                  <a:pt x="8392988" y="3789091"/>
                  <a:pt x="8389950" y="3785006"/>
                  <a:pt x="8377794" y="3793173"/>
                </a:cubicBezTo>
                <a:cubicBezTo>
                  <a:pt x="8371714" y="3797260"/>
                  <a:pt x="8371714" y="3805428"/>
                  <a:pt x="8371714" y="3813597"/>
                </a:cubicBezTo>
                <a:cubicBezTo>
                  <a:pt x="8371714" y="3825849"/>
                  <a:pt x="8368674" y="3829934"/>
                  <a:pt x="8350438" y="3825848"/>
                </a:cubicBezTo>
                <a:cubicBezTo>
                  <a:pt x="8338279" y="3825848"/>
                  <a:pt x="8320043" y="3825849"/>
                  <a:pt x="8313964" y="3825849"/>
                </a:cubicBezTo>
                <a:cubicBezTo>
                  <a:pt x="8298769" y="3825849"/>
                  <a:pt x="8192389" y="3821766"/>
                  <a:pt x="8158959" y="3817680"/>
                </a:cubicBezTo>
                <a:cubicBezTo>
                  <a:pt x="8143759" y="3817680"/>
                  <a:pt x="8134643" y="3813598"/>
                  <a:pt x="8134643" y="3809511"/>
                </a:cubicBezTo>
                <a:cubicBezTo>
                  <a:pt x="8134643" y="3797260"/>
                  <a:pt x="8149838" y="3793173"/>
                  <a:pt x="8168074" y="3797260"/>
                </a:cubicBezTo>
                <a:cubicBezTo>
                  <a:pt x="8177195" y="3797260"/>
                  <a:pt x="8186310" y="3797260"/>
                  <a:pt x="8186310" y="3793173"/>
                </a:cubicBezTo>
                <a:cubicBezTo>
                  <a:pt x="8186311" y="3789091"/>
                  <a:pt x="8180232" y="3785005"/>
                  <a:pt x="8171115" y="3785006"/>
                </a:cubicBezTo>
                <a:cubicBezTo>
                  <a:pt x="8161995" y="3789091"/>
                  <a:pt x="8131603" y="3785005"/>
                  <a:pt x="8104249" y="3785005"/>
                </a:cubicBezTo>
                <a:cubicBezTo>
                  <a:pt x="8073855" y="3780923"/>
                  <a:pt x="8034342" y="3780923"/>
                  <a:pt x="8010026" y="3780923"/>
                </a:cubicBezTo>
                <a:cubicBezTo>
                  <a:pt x="7988752" y="3776837"/>
                  <a:pt x="7937081" y="3772755"/>
                  <a:pt x="7897571" y="3768668"/>
                </a:cubicBezTo>
                <a:cubicBezTo>
                  <a:pt x="7855020" y="3764587"/>
                  <a:pt x="7824626" y="3764587"/>
                  <a:pt x="7821586" y="3768668"/>
                </a:cubicBezTo>
                <a:cubicBezTo>
                  <a:pt x="7818547" y="3772755"/>
                  <a:pt x="7818547" y="3772755"/>
                  <a:pt x="7818547" y="3764587"/>
                </a:cubicBezTo>
                <a:cubicBezTo>
                  <a:pt x="7818547" y="3760499"/>
                  <a:pt x="7812469" y="3756417"/>
                  <a:pt x="7800312" y="3756417"/>
                </a:cubicBezTo>
                <a:cubicBezTo>
                  <a:pt x="7791191" y="3756417"/>
                  <a:pt x="7757760" y="3752331"/>
                  <a:pt x="7730405" y="3752331"/>
                </a:cubicBezTo>
                <a:cubicBezTo>
                  <a:pt x="7645302" y="3744163"/>
                  <a:pt x="7608829" y="3748248"/>
                  <a:pt x="7599713" y="3760500"/>
                </a:cubicBezTo>
                <a:cubicBezTo>
                  <a:pt x="7593634" y="3772755"/>
                  <a:pt x="7593634" y="3772755"/>
                  <a:pt x="7596671" y="3760500"/>
                </a:cubicBezTo>
                <a:cubicBezTo>
                  <a:pt x="7596671" y="3752331"/>
                  <a:pt x="7599712" y="3744162"/>
                  <a:pt x="7596671" y="3744162"/>
                </a:cubicBezTo>
                <a:cubicBezTo>
                  <a:pt x="7593634" y="3744162"/>
                  <a:pt x="7587555" y="3748248"/>
                  <a:pt x="7584514" y="3756418"/>
                </a:cubicBezTo>
                <a:cubicBezTo>
                  <a:pt x="7578435" y="3768668"/>
                  <a:pt x="7578435" y="3768668"/>
                  <a:pt x="7581476" y="3756417"/>
                </a:cubicBezTo>
                <a:cubicBezTo>
                  <a:pt x="7584514" y="3744162"/>
                  <a:pt x="7584514" y="3740080"/>
                  <a:pt x="7572356" y="3740080"/>
                </a:cubicBezTo>
                <a:cubicBezTo>
                  <a:pt x="7563241" y="3740081"/>
                  <a:pt x="7557161" y="3748248"/>
                  <a:pt x="7557161" y="3752331"/>
                </a:cubicBezTo>
                <a:cubicBezTo>
                  <a:pt x="7557161" y="3756417"/>
                  <a:pt x="7554120" y="3760500"/>
                  <a:pt x="7551082" y="3760499"/>
                </a:cubicBezTo>
                <a:cubicBezTo>
                  <a:pt x="7548041" y="3760500"/>
                  <a:pt x="7545003" y="3752331"/>
                  <a:pt x="7545003" y="3748248"/>
                </a:cubicBezTo>
                <a:cubicBezTo>
                  <a:pt x="7545003" y="3744163"/>
                  <a:pt x="7538925" y="3735994"/>
                  <a:pt x="7526767" y="3735993"/>
                </a:cubicBezTo>
                <a:cubicBezTo>
                  <a:pt x="7514610" y="3731911"/>
                  <a:pt x="7508531" y="3735993"/>
                  <a:pt x="7508531" y="3740081"/>
                </a:cubicBezTo>
                <a:cubicBezTo>
                  <a:pt x="7508531" y="3744163"/>
                  <a:pt x="7511569" y="3748248"/>
                  <a:pt x="7517647" y="3748248"/>
                </a:cubicBezTo>
                <a:cubicBezTo>
                  <a:pt x="7520688" y="3748249"/>
                  <a:pt x="7520688" y="3752331"/>
                  <a:pt x="7511569" y="3756417"/>
                </a:cubicBezTo>
                <a:cubicBezTo>
                  <a:pt x="7505490" y="3760499"/>
                  <a:pt x="7496373" y="3764586"/>
                  <a:pt x="7496373" y="3760499"/>
                </a:cubicBezTo>
                <a:cubicBezTo>
                  <a:pt x="7493332" y="3752331"/>
                  <a:pt x="7481175" y="3748248"/>
                  <a:pt x="7472058" y="3756418"/>
                </a:cubicBezTo>
                <a:cubicBezTo>
                  <a:pt x="7469017" y="3756417"/>
                  <a:pt x="7456860" y="3756417"/>
                  <a:pt x="7447743" y="3756418"/>
                </a:cubicBezTo>
                <a:cubicBezTo>
                  <a:pt x="7435586" y="3752332"/>
                  <a:pt x="7426467" y="3756417"/>
                  <a:pt x="7423428" y="3756418"/>
                </a:cubicBezTo>
                <a:cubicBezTo>
                  <a:pt x="7418868" y="3758458"/>
                  <a:pt x="7414309" y="3758458"/>
                  <a:pt x="7410511" y="3756416"/>
                </a:cubicBezTo>
                <a:lnTo>
                  <a:pt x="7403753" y="3746512"/>
                </a:lnTo>
                <a:lnTo>
                  <a:pt x="7406256" y="3743373"/>
                </a:lnTo>
                <a:lnTo>
                  <a:pt x="7408230" y="3748249"/>
                </a:lnTo>
                <a:cubicBezTo>
                  <a:pt x="7414309" y="3752332"/>
                  <a:pt x="7417350" y="3752332"/>
                  <a:pt x="7417351" y="3748249"/>
                </a:cubicBezTo>
                <a:cubicBezTo>
                  <a:pt x="7418868" y="3740081"/>
                  <a:pt x="7415069" y="3737017"/>
                  <a:pt x="7410510" y="3738038"/>
                </a:cubicBezTo>
                <a:lnTo>
                  <a:pt x="7406256" y="3743373"/>
                </a:lnTo>
                <a:lnTo>
                  <a:pt x="7404716" y="3739570"/>
                </a:lnTo>
                <a:cubicBezTo>
                  <a:pt x="7402152" y="3734208"/>
                  <a:pt x="7402151" y="3738035"/>
                  <a:pt x="7402151" y="3744162"/>
                </a:cubicBezTo>
                <a:lnTo>
                  <a:pt x="7403753" y="3746512"/>
                </a:lnTo>
                <a:lnTo>
                  <a:pt x="7399113" y="3752331"/>
                </a:lnTo>
                <a:cubicBezTo>
                  <a:pt x="7396072" y="3760500"/>
                  <a:pt x="7393034" y="3768669"/>
                  <a:pt x="7389994" y="3768668"/>
                </a:cubicBezTo>
                <a:cubicBezTo>
                  <a:pt x="7386956" y="3768669"/>
                  <a:pt x="7377837" y="3768668"/>
                  <a:pt x="7371757" y="3768668"/>
                </a:cubicBezTo>
                <a:cubicBezTo>
                  <a:pt x="7362641" y="3768669"/>
                  <a:pt x="7359600" y="3764586"/>
                  <a:pt x="7359600" y="3756418"/>
                </a:cubicBezTo>
                <a:cubicBezTo>
                  <a:pt x="7359600" y="3748248"/>
                  <a:pt x="7362642" y="3744162"/>
                  <a:pt x="7365678" y="3744162"/>
                </a:cubicBezTo>
                <a:cubicBezTo>
                  <a:pt x="7371757" y="3744162"/>
                  <a:pt x="7371757" y="3740080"/>
                  <a:pt x="7365678" y="3735993"/>
                </a:cubicBezTo>
                <a:cubicBezTo>
                  <a:pt x="7359601" y="3731911"/>
                  <a:pt x="7353521" y="3727826"/>
                  <a:pt x="7347442" y="3727826"/>
                </a:cubicBezTo>
                <a:cubicBezTo>
                  <a:pt x="7341363" y="3727826"/>
                  <a:pt x="7332247" y="3727825"/>
                  <a:pt x="7329206" y="3727826"/>
                </a:cubicBezTo>
                <a:cubicBezTo>
                  <a:pt x="7326168" y="3727825"/>
                  <a:pt x="7329206" y="3735994"/>
                  <a:pt x="7338326" y="3744162"/>
                </a:cubicBezTo>
                <a:cubicBezTo>
                  <a:pt x="7347442" y="3752331"/>
                  <a:pt x="7353521" y="3764587"/>
                  <a:pt x="7353521" y="3764587"/>
                </a:cubicBezTo>
                <a:cubicBezTo>
                  <a:pt x="7350483" y="3768669"/>
                  <a:pt x="7332247" y="3768669"/>
                  <a:pt x="7314011" y="3768669"/>
                </a:cubicBezTo>
                <a:cubicBezTo>
                  <a:pt x="7292734" y="3768669"/>
                  <a:pt x="7271460" y="3768668"/>
                  <a:pt x="7262340" y="3768669"/>
                </a:cubicBezTo>
                <a:cubicBezTo>
                  <a:pt x="7253224" y="3768668"/>
                  <a:pt x="7238025" y="3764586"/>
                  <a:pt x="7222829" y="3764586"/>
                </a:cubicBezTo>
                <a:cubicBezTo>
                  <a:pt x="7201552" y="3760499"/>
                  <a:pt x="7198514" y="3764587"/>
                  <a:pt x="7192436" y="3780923"/>
                </a:cubicBezTo>
                <a:cubicBezTo>
                  <a:pt x="7189395" y="3793173"/>
                  <a:pt x="7186357" y="3797261"/>
                  <a:pt x="7180278" y="3793173"/>
                </a:cubicBezTo>
                <a:cubicBezTo>
                  <a:pt x="7177237" y="3789092"/>
                  <a:pt x="7174199" y="3780923"/>
                  <a:pt x="7174199" y="3776836"/>
                </a:cubicBezTo>
                <a:cubicBezTo>
                  <a:pt x="7174199" y="3768669"/>
                  <a:pt x="7180278" y="3768669"/>
                  <a:pt x="7183317" y="3772754"/>
                </a:cubicBezTo>
                <a:cubicBezTo>
                  <a:pt x="7189395" y="3776836"/>
                  <a:pt x="7192436" y="3772754"/>
                  <a:pt x="7192436" y="3760500"/>
                </a:cubicBezTo>
                <a:cubicBezTo>
                  <a:pt x="7192437" y="3740080"/>
                  <a:pt x="7180278" y="3735993"/>
                  <a:pt x="7174199" y="3748248"/>
                </a:cubicBezTo>
                <a:cubicBezTo>
                  <a:pt x="7174199" y="3752331"/>
                  <a:pt x="7168121" y="3756418"/>
                  <a:pt x="7162043" y="3756418"/>
                </a:cubicBezTo>
                <a:cubicBezTo>
                  <a:pt x="7155963" y="3756417"/>
                  <a:pt x="7152923" y="3760500"/>
                  <a:pt x="7152922" y="3776836"/>
                </a:cubicBezTo>
                <a:cubicBezTo>
                  <a:pt x="7152923" y="3789092"/>
                  <a:pt x="7152922" y="3801342"/>
                  <a:pt x="7155963" y="3805429"/>
                </a:cubicBezTo>
                <a:cubicBezTo>
                  <a:pt x="7159001" y="3813597"/>
                  <a:pt x="7155963" y="3821766"/>
                  <a:pt x="7146843" y="3821767"/>
                </a:cubicBezTo>
                <a:cubicBezTo>
                  <a:pt x="7137727" y="3821766"/>
                  <a:pt x="7137727" y="3817679"/>
                  <a:pt x="7140765" y="3789092"/>
                </a:cubicBezTo>
                <a:cubicBezTo>
                  <a:pt x="7143806" y="3764587"/>
                  <a:pt x="7143806" y="3760500"/>
                  <a:pt x="7137727" y="3772755"/>
                </a:cubicBezTo>
                <a:cubicBezTo>
                  <a:pt x="7131648" y="3780923"/>
                  <a:pt x="7125569" y="3785005"/>
                  <a:pt x="7122528" y="3785005"/>
                </a:cubicBezTo>
                <a:cubicBezTo>
                  <a:pt x="7116451" y="3785005"/>
                  <a:pt x="7113412" y="3789091"/>
                  <a:pt x="7113413" y="3793173"/>
                </a:cubicBezTo>
                <a:cubicBezTo>
                  <a:pt x="7113412" y="3797260"/>
                  <a:pt x="7116450" y="3801343"/>
                  <a:pt x="7119491" y="3801343"/>
                </a:cubicBezTo>
                <a:cubicBezTo>
                  <a:pt x="7122529" y="3801343"/>
                  <a:pt x="7122529" y="3805428"/>
                  <a:pt x="7116451" y="3813597"/>
                </a:cubicBezTo>
                <a:cubicBezTo>
                  <a:pt x="7110372" y="3821766"/>
                  <a:pt x="7095176" y="3825848"/>
                  <a:pt x="7070861" y="3825848"/>
                </a:cubicBezTo>
                <a:cubicBezTo>
                  <a:pt x="7052624" y="3825849"/>
                  <a:pt x="7028309" y="3825849"/>
                  <a:pt x="7016153" y="3829934"/>
                </a:cubicBezTo>
                <a:cubicBezTo>
                  <a:pt x="6988797" y="3838103"/>
                  <a:pt x="6961443" y="3821766"/>
                  <a:pt x="6964482" y="3805428"/>
                </a:cubicBezTo>
                <a:cubicBezTo>
                  <a:pt x="6967523" y="3797261"/>
                  <a:pt x="6961443" y="3789092"/>
                  <a:pt x="6952323" y="3785005"/>
                </a:cubicBezTo>
                <a:cubicBezTo>
                  <a:pt x="6937128" y="3776836"/>
                  <a:pt x="6921930" y="3789092"/>
                  <a:pt x="6924970" y="3805429"/>
                </a:cubicBezTo>
                <a:cubicBezTo>
                  <a:pt x="6924970" y="3809512"/>
                  <a:pt x="6921930" y="3813597"/>
                  <a:pt x="6918892" y="3813597"/>
                </a:cubicBezTo>
                <a:cubicBezTo>
                  <a:pt x="6915851" y="3813597"/>
                  <a:pt x="6897614" y="3805429"/>
                  <a:pt x="6897614" y="3789091"/>
                </a:cubicBezTo>
                <a:cubicBezTo>
                  <a:pt x="6897614" y="3772754"/>
                  <a:pt x="6894577" y="3760499"/>
                  <a:pt x="6888499" y="3760499"/>
                </a:cubicBezTo>
                <a:cubicBezTo>
                  <a:pt x="6882419" y="3760499"/>
                  <a:pt x="6879379" y="3768669"/>
                  <a:pt x="6879378" y="3793173"/>
                </a:cubicBezTo>
                <a:cubicBezTo>
                  <a:pt x="6879378" y="3825848"/>
                  <a:pt x="6873299" y="3838104"/>
                  <a:pt x="6861142" y="3829934"/>
                </a:cubicBezTo>
                <a:cubicBezTo>
                  <a:pt x="6852025" y="3821767"/>
                  <a:pt x="6855064" y="3801343"/>
                  <a:pt x="6861142" y="3801343"/>
                </a:cubicBezTo>
                <a:cubicBezTo>
                  <a:pt x="6864183" y="3801342"/>
                  <a:pt x="6867221" y="3797261"/>
                  <a:pt x="6867221" y="3793174"/>
                </a:cubicBezTo>
                <a:cubicBezTo>
                  <a:pt x="6867221" y="3789091"/>
                  <a:pt x="6861142" y="3785005"/>
                  <a:pt x="6858104" y="3785006"/>
                </a:cubicBezTo>
                <a:cubicBezTo>
                  <a:pt x="6852025" y="3785006"/>
                  <a:pt x="6852025" y="3785006"/>
                  <a:pt x="6858104" y="3772755"/>
                </a:cubicBezTo>
                <a:cubicBezTo>
                  <a:pt x="6864183" y="3760499"/>
                  <a:pt x="6864183" y="3760499"/>
                  <a:pt x="6855063" y="3764587"/>
                </a:cubicBezTo>
                <a:cubicBezTo>
                  <a:pt x="6848984" y="3768669"/>
                  <a:pt x="6842906" y="3768669"/>
                  <a:pt x="6839868" y="3768668"/>
                </a:cubicBezTo>
                <a:cubicBezTo>
                  <a:pt x="6833790" y="3764586"/>
                  <a:pt x="6833789" y="3809511"/>
                  <a:pt x="6839868" y="3809512"/>
                </a:cubicBezTo>
                <a:cubicBezTo>
                  <a:pt x="6842906" y="3809512"/>
                  <a:pt x="6842907" y="3817679"/>
                  <a:pt x="6836827" y="3821766"/>
                </a:cubicBezTo>
                <a:cubicBezTo>
                  <a:pt x="6824669" y="3834016"/>
                  <a:pt x="6815554" y="3834016"/>
                  <a:pt x="6821632" y="3817680"/>
                </a:cubicBezTo>
                <a:cubicBezTo>
                  <a:pt x="6827711" y="3797260"/>
                  <a:pt x="6815553" y="3797260"/>
                  <a:pt x="6803395" y="3813597"/>
                </a:cubicBezTo>
                <a:cubicBezTo>
                  <a:pt x="6797317" y="3821767"/>
                  <a:pt x="6785160" y="3829935"/>
                  <a:pt x="6779080" y="3829935"/>
                </a:cubicBezTo>
                <a:cubicBezTo>
                  <a:pt x="6773002" y="3829935"/>
                  <a:pt x="6748688" y="3829935"/>
                  <a:pt x="6730451" y="3829935"/>
                </a:cubicBezTo>
                <a:cubicBezTo>
                  <a:pt x="6709173" y="3829935"/>
                  <a:pt x="6663584" y="3829934"/>
                  <a:pt x="6627111" y="3825848"/>
                </a:cubicBezTo>
                <a:cubicBezTo>
                  <a:pt x="6566324" y="3817680"/>
                  <a:pt x="6563283" y="3817680"/>
                  <a:pt x="6563283" y="3801342"/>
                </a:cubicBezTo>
                <a:cubicBezTo>
                  <a:pt x="6563283" y="3789091"/>
                  <a:pt x="6569362" y="3785005"/>
                  <a:pt x="6581519" y="3780924"/>
                </a:cubicBezTo>
                <a:cubicBezTo>
                  <a:pt x="6602796" y="3780924"/>
                  <a:pt x="6630149" y="3776837"/>
                  <a:pt x="6654464" y="3780923"/>
                </a:cubicBezTo>
                <a:cubicBezTo>
                  <a:pt x="6663585" y="3780923"/>
                  <a:pt x="6669663" y="3776837"/>
                  <a:pt x="6666623" y="3772754"/>
                </a:cubicBezTo>
                <a:cubicBezTo>
                  <a:pt x="6666623" y="3768669"/>
                  <a:pt x="6663584" y="3768669"/>
                  <a:pt x="6660543" y="3768669"/>
                </a:cubicBezTo>
                <a:cubicBezTo>
                  <a:pt x="6657505" y="3768668"/>
                  <a:pt x="6636228" y="3768669"/>
                  <a:pt x="6611914" y="3768669"/>
                </a:cubicBezTo>
                <a:lnTo>
                  <a:pt x="6551125" y="3768668"/>
                </a:lnTo>
                <a:lnTo>
                  <a:pt x="6523774" y="3768668"/>
                </a:lnTo>
                <a:cubicBezTo>
                  <a:pt x="6499458" y="3768668"/>
                  <a:pt x="6475143" y="3768669"/>
                  <a:pt x="6469064" y="3768669"/>
                </a:cubicBezTo>
                <a:cubicBezTo>
                  <a:pt x="6462985" y="3764587"/>
                  <a:pt x="6456906" y="3768669"/>
                  <a:pt x="6456906" y="3772755"/>
                </a:cubicBezTo>
                <a:cubicBezTo>
                  <a:pt x="6456906" y="3776837"/>
                  <a:pt x="6462985" y="3780923"/>
                  <a:pt x="6469064" y="3780923"/>
                </a:cubicBezTo>
                <a:cubicBezTo>
                  <a:pt x="6475143" y="3780923"/>
                  <a:pt x="6481221" y="3789091"/>
                  <a:pt x="6481221" y="3793173"/>
                </a:cubicBezTo>
                <a:cubicBezTo>
                  <a:pt x="6481221" y="3797260"/>
                  <a:pt x="6484259" y="3797261"/>
                  <a:pt x="6487300" y="3789091"/>
                </a:cubicBezTo>
                <a:cubicBezTo>
                  <a:pt x="6493379" y="3780923"/>
                  <a:pt x="6505536" y="3772754"/>
                  <a:pt x="6520732" y="3772754"/>
                </a:cubicBezTo>
                <a:cubicBezTo>
                  <a:pt x="6535930" y="3772754"/>
                  <a:pt x="6548088" y="3772754"/>
                  <a:pt x="6551125" y="3768668"/>
                </a:cubicBezTo>
                <a:cubicBezTo>
                  <a:pt x="6560245" y="3760500"/>
                  <a:pt x="6560246" y="3793174"/>
                  <a:pt x="6551125" y="3805428"/>
                </a:cubicBezTo>
                <a:cubicBezTo>
                  <a:pt x="6545047" y="3813598"/>
                  <a:pt x="6529852" y="3813597"/>
                  <a:pt x="6487300" y="3809511"/>
                </a:cubicBezTo>
                <a:cubicBezTo>
                  <a:pt x="6432591" y="3805429"/>
                  <a:pt x="6429551" y="3805429"/>
                  <a:pt x="6423472" y="3821766"/>
                </a:cubicBezTo>
                <a:lnTo>
                  <a:pt x="6417393" y="3838104"/>
                </a:lnTo>
                <a:lnTo>
                  <a:pt x="6411314" y="3817679"/>
                </a:lnTo>
                <a:cubicBezTo>
                  <a:pt x="6405235" y="3793173"/>
                  <a:pt x="6399157" y="3793173"/>
                  <a:pt x="6393078" y="3813597"/>
                </a:cubicBezTo>
                <a:cubicBezTo>
                  <a:pt x="6390040" y="3834016"/>
                  <a:pt x="6383961" y="3834016"/>
                  <a:pt x="6380920" y="3813598"/>
                </a:cubicBezTo>
                <a:cubicBezTo>
                  <a:pt x="6380920" y="3801342"/>
                  <a:pt x="6377884" y="3801342"/>
                  <a:pt x="6377883" y="3817680"/>
                </a:cubicBezTo>
                <a:cubicBezTo>
                  <a:pt x="6374842" y="3834016"/>
                  <a:pt x="6371805" y="3834016"/>
                  <a:pt x="6359647" y="3829934"/>
                </a:cubicBezTo>
                <a:cubicBezTo>
                  <a:pt x="6350527" y="3829934"/>
                  <a:pt x="6344448" y="3829934"/>
                  <a:pt x="6344448" y="3834016"/>
                </a:cubicBezTo>
                <a:cubicBezTo>
                  <a:pt x="6344449" y="3842186"/>
                  <a:pt x="6341410" y="3842185"/>
                  <a:pt x="6338369" y="3834016"/>
                </a:cubicBezTo>
                <a:cubicBezTo>
                  <a:pt x="6335331" y="3829935"/>
                  <a:pt x="6332290" y="3825848"/>
                  <a:pt x="6329252" y="3829935"/>
                </a:cubicBezTo>
                <a:cubicBezTo>
                  <a:pt x="6326212" y="3829934"/>
                  <a:pt x="6323174" y="3834016"/>
                  <a:pt x="6320133" y="3834016"/>
                </a:cubicBezTo>
                <a:cubicBezTo>
                  <a:pt x="6317096" y="3838103"/>
                  <a:pt x="6317096" y="3838103"/>
                  <a:pt x="6314055" y="3838103"/>
                </a:cubicBezTo>
                <a:cubicBezTo>
                  <a:pt x="6307976" y="3842185"/>
                  <a:pt x="6304937" y="3842185"/>
                  <a:pt x="6262386" y="3842186"/>
                </a:cubicBezTo>
                <a:cubicBezTo>
                  <a:pt x="6238072" y="3842186"/>
                  <a:pt x="6216794" y="3846271"/>
                  <a:pt x="6210716" y="3850354"/>
                </a:cubicBezTo>
                <a:cubicBezTo>
                  <a:pt x="6201599" y="3854440"/>
                  <a:pt x="6201599" y="3854440"/>
                  <a:pt x="6204637" y="3846271"/>
                </a:cubicBezTo>
                <a:cubicBezTo>
                  <a:pt x="6207677" y="3842186"/>
                  <a:pt x="6207677" y="3842186"/>
                  <a:pt x="6198558" y="3846271"/>
                </a:cubicBezTo>
                <a:cubicBezTo>
                  <a:pt x="6192479" y="3850354"/>
                  <a:pt x="6186400" y="3850354"/>
                  <a:pt x="6186400" y="3846272"/>
                </a:cubicBezTo>
                <a:cubicBezTo>
                  <a:pt x="6186400" y="3842186"/>
                  <a:pt x="6183362" y="3846271"/>
                  <a:pt x="6180321" y="3850354"/>
                </a:cubicBezTo>
                <a:cubicBezTo>
                  <a:pt x="6177284" y="3858522"/>
                  <a:pt x="6171206" y="3858522"/>
                  <a:pt x="6165126" y="3850355"/>
                </a:cubicBezTo>
                <a:cubicBezTo>
                  <a:pt x="6159047" y="3842185"/>
                  <a:pt x="6156006" y="3842186"/>
                  <a:pt x="6159048" y="3850355"/>
                </a:cubicBezTo>
                <a:cubicBezTo>
                  <a:pt x="6159048" y="3854441"/>
                  <a:pt x="6156007" y="3858522"/>
                  <a:pt x="6152970" y="3858523"/>
                </a:cubicBezTo>
                <a:cubicBezTo>
                  <a:pt x="6149928" y="3858522"/>
                  <a:pt x="6146890" y="3850355"/>
                  <a:pt x="6146890" y="3846271"/>
                </a:cubicBezTo>
                <a:cubicBezTo>
                  <a:pt x="6146891" y="3842185"/>
                  <a:pt x="6140811" y="3838103"/>
                  <a:pt x="6125613" y="3834016"/>
                </a:cubicBezTo>
                <a:cubicBezTo>
                  <a:pt x="6113455" y="3834016"/>
                  <a:pt x="6104340" y="3834016"/>
                  <a:pt x="6104339" y="3838103"/>
                </a:cubicBezTo>
                <a:cubicBezTo>
                  <a:pt x="6104339" y="3842185"/>
                  <a:pt x="6095220" y="3842185"/>
                  <a:pt x="6086102" y="3842185"/>
                </a:cubicBezTo>
                <a:cubicBezTo>
                  <a:pt x="6073945" y="3842185"/>
                  <a:pt x="6067866" y="3846271"/>
                  <a:pt x="6067866" y="3854440"/>
                </a:cubicBezTo>
                <a:cubicBezTo>
                  <a:pt x="6067866" y="3862610"/>
                  <a:pt x="6061787" y="3866692"/>
                  <a:pt x="6058746" y="3866692"/>
                </a:cubicBezTo>
                <a:cubicBezTo>
                  <a:pt x="6055710" y="3862610"/>
                  <a:pt x="6052668" y="3858523"/>
                  <a:pt x="6052669" y="3854441"/>
                </a:cubicBezTo>
                <a:cubicBezTo>
                  <a:pt x="6052669" y="3850355"/>
                  <a:pt x="6052669" y="3850355"/>
                  <a:pt x="6046590" y="3854441"/>
                </a:cubicBezTo>
                <a:cubicBezTo>
                  <a:pt x="6040510" y="3862610"/>
                  <a:pt x="5997959" y="3870778"/>
                  <a:pt x="5940213" y="3870777"/>
                </a:cubicBezTo>
                <a:cubicBezTo>
                  <a:pt x="5925014" y="3874859"/>
                  <a:pt x="5891583" y="3874859"/>
                  <a:pt x="5867268" y="3874859"/>
                </a:cubicBezTo>
                <a:cubicBezTo>
                  <a:pt x="5773046" y="3878946"/>
                  <a:pt x="5779124" y="3878946"/>
                  <a:pt x="5782165" y="3862609"/>
                </a:cubicBezTo>
                <a:cubicBezTo>
                  <a:pt x="5785203" y="3850354"/>
                  <a:pt x="5785202" y="3846271"/>
                  <a:pt x="5776087" y="3846272"/>
                </a:cubicBezTo>
                <a:cubicBezTo>
                  <a:pt x="5770008" y="3842186"/>
                  <a:pt x="5763928" y="3850355"/>
                  <a:pt x="5760888" y="3858522"/>
                </a:cubicBezTo>
                <a:cubicBezTo>
                  <a:pt x="5754809" y="3878946"/>
                  <a:pt x="5736574" y="3883028"/>
                  <a:pt x="5687942" y="3878947"/>
                </a:cubicBezTo>
                <a:cubicBezTo>
                  <a:pt x="5669706" y="3874859"/>
                  <a:pt x="5648432" y="3874859"/>
                  <a:pt x="5639314" y="3878947"/>
                </a:cubicBezTo>
                <a:cubicBezTo>
                  <a:pt x="5602840" y="3891197"/>
                  <a:pt x="5557252" y="3891196"/>
                  <a:pt x="5517737" y="3887114"/>
                </a:cubicBezTo>
                <a:cubicBezTo>
                  <a:pt x="5499501" y="3883029"/>
                  <a:pt x="5487345" y="3883028"/>
                  <a:pt x="5484306" y="3887115"/>
                </a:cubicBezTo>
                <a:cubicBezTo>
                  <a:pt x="5481266" y="3895283"/>
                  <a:pt x="5453912" y="3895284"/>
                  <a:pt x="5453912" y="3887114"/>
                </a:cubicBezTo>
                <a:cubicBezTo>
                  <a:pt x="5453912" y="3883028"/>
                  <a:pt x="5444793" y="3883029"/>
                  <a:pt x="5429597" y="3891196"/>
                </a:cubicBezTo>
                <a:cubicBezTo>
                  <a:pt x="5399204" y="3903451"/>
                  <a:pt x="5362731" y="3903452"/>
                  <a:pt x="5356652" y="3887114"/>
                </a:cubicBezTo>
                <a:cubicBezTo>
                  <a:pt x="5356653" y="3878947"/>
                  <a:pt x="5353612" y="3878946"/>
                  <a:pt x="5353611" y="3891196"/>
                </a:cubicBezTo>
                <a:cubicBezTo>
                  <a:pt x="5353612" y="3895284"/>
                  <a:pt x="5350573" y="3903451"/>
                  <a:pt x="5344495" y="3903452"/>
                </a:cubicBezTo>
                <a:cubicBezTo>
                  <a:pt x="5323218" y="3903452"/>
                  <a:pt x="5304981" y="3907535"/>
                  <a:pt x="5304981" y="3907535"/>
                </a:cubicBezTo>
                <a:cubicBezTo>
                  <a:pt x="5304981" y="3911621"/>
                  <a:pt x="5298902" y="3911621"/>
                  <a:pt x="5292825" y="3911620"/>
                </a:cubicBezTo>
                <a:cubicBezTo>
                  <a:pt x="5283708" y="3911621"/>
                  <a:pt x="5271549" y="3915702"/>
                  <a:pt x="5262430" y="3919789"/>
                </a:cubicBezTo>
                <a:cubicBezTo>
                  <a:pt x="5253313" y="3923872"/>
                  <a:pt x="5244193" y="3923872"/>
                  <a:pt x="5244193" y="3919790"/>
                </a:cubicBezTo>
                <a:cubicBezTo>
                  <a:pt x="5244193" y="3915703"/>
                  <a:pt x="5247236" y="3854441"/>
                  <a:pt x="5256352" y="3780923"/>
                </a:cubicBezTo>
                <a:lnTo>
                  <a:pt x="5258209" y="3757238"/>
                </a:lnTo>
                <a:lnTo>
                  <a:pt x="5246064" y="3756005"/>
                </a:lnTo>
                <a:cubicBezTo>
                  <a:pt x="5235205" y="3756004"/>
                  <a:pt x="5226853" y="3757278"/>
                  <a:pt x="5223512" y="3759823"/>
                </a:cubicBezTo>
                <a:cubicBezTo>
                  <a:pt x="5216835" y="3764916"/>
                  <a:pt x="5196788" y="3764915"/>
                  <a:pt x="5170065" y="3759823"/>
                </a:cubicBezTo>
                <a:cubicBezTo>
                  <a:pt x="5150025" y="3754732"/>
                  <a:pt x="5123301" y="3754731"/>
                  <a:pt x="5116617" y="3759824"/>
                </a:cubicBezTo>
                <a:cubicBezTo>
                  <a:pt x="5103255" y="3775109"/>
                  <a:pt x="4989685" y="3775109"/>
                  <a:pt x="4976322" y="3764915"/>
                </a:cubicBezTo>
                <a:cubicBezTo>
                  <a:pt x="4969639" y="3759824"/>
                  <a:pt x="4962960" y="3754732"/>
                  <a:pt x="4956277" y="3754732"/>
                </a:cubicBezTo>
                <a:cubicBezTo>
                  <a:pt x="4949598" y="3749633"/>
                  <a:pt x="4936238" y="3744542"/>
                  <a:pt x="4922876" y="3739445"/>
                </a:cubicBezTo>
                <a:cubicBezTo>
                  <a:pt x="4909514" y="3734352"/>
                  <a:pt x="4916191" y="3739444"/>
                  <a:pt x="4929553" y="3754732"/>
                </a:cubicBezTo>
                <a:lnTo>
                  <a:pt x="4956276" y="3780201"/>
                </a:lnTo>
                <a:lnTo>
                  <a:pt x="4916190" y="3770012"/>
                </a:lnTo>
                <a:cubicBezTo>
                  <a:pt x="4889468" y="3764915"/>
                  <a:pt x="4869428" y="3764916"/>
                  <a:pt x="4862743" y="3770013"/>
                </a:cubicBezTo>
                <a:cubicBezTo>
                  <a:pt x="4856066" y="3770012"/>
                  <a:pt x="4836021" y="3775110"/>
                  <a:pt x="4815981" y="3775109"/>
                </a:cubicBezTo>
                <a:cubicBezTo>
                  <a:pt x="4795935" y="3775109"/>
                  <a:pt x="4762535" y="3780201"/>
                  <a:pt x="4735811" y="3780201"/>
                </a:cubicBezTo>
                <a:cubicBezTo>
                  <a:pt x="4695725" y="3785298"/>
                  <a:pt x="4689041" y="3780201"/>
                  <a:pt x="4682364" y="3770013"/>
                </a:cubicBezTo>
                <a:cubicBezTo>
                  <a:pt x="4675679" y="3764916"/>
                  <a:pt x="4662318" y="3759823"/>
                  <a:pt x="4655641" y="3759824"/>
                </a:cubicBezTo>
                <a:cubicBezTo>
                  <a:pt x="4642278" y="3764915"/>
                  <a:pt x="4628916" y="3754731"/>
                  <a:pt x="4622232" y="3744541"/>
                </a:cubicBezTo>
                <a:cubicBezTo>
                  <a:pt x="4608871" y="3724164"/>
                  <a:pt x="4608871" y="3724164"/>
                  <a:pt x="4615555" y="3749634"/>
                </a:cubicBezTo>
                <a:cubicBezTo>
                  <a:pt x="4628917" y="3780201"/>
                  <a:pt x="4615555" y="3790391"/>
                  <a:pt x="4582147" y="3790391"/>
                </a:cubicBezTo>
                <a:cubicBezTo>
                  <a:pt x="4568785" y="3790390"/>
                  <a:pt x="4548747" y="3795488"/>
                  <a:pt x="4528699" y="3795489"/>
                </a:cubicBezTo>
                <a:cubicBezTo>
                  <a:pt x="4501976" y="3795489"/>
                  <a:pt x="4488614" y="3795488"/>
                  <a:pt x="4481937" y="3780201"/>
                </a:cubicBezTo>
                <a:cubicBezTo>
                  <a:pt x="4475252" y="3770012"/>
                  <a:pt x="4461891" y="3759824"/>
                  <a:pt x="4455213" y="3759824"/>
                </a:cubicBezTo>
                <a:cubicBezTo>
                  <a:pt x="4448529" y="3759823"/>
                  <a:pt x="4455213" y="3764916"/>
                  <a:pt x="4461892" y="3775110"/>
                </a:cubicBezTo>
                <a:cubicBezTo>
                  <a:pt x="4481937" y="3790390"/>
                  <a:pt x="4481937" y="3790390"/>
                  <a:pt x="4448529" y="3800579"/>
                </a:cubicBezTo>
                <a:cubicBezTo>
                  <a:pt x="4421805" y="3805677"/>
                  <a:pt x="4415128" y="3805677"/>
                  <a:pt x="4388404" y="3785298"/>
                </a:cubicBezTo>
                <a:cubicBezTo>
                  <a:pt x="4375044" y="3770013"/>
                  <a:pt x="4354998" y="3759823"/>
                  <a:pt x="4348320" y="3759823"/>
                </a:cubicBezTo>
                <a:cubicBezTo>
                  <a:pt x="4341635" y="3759823"/>
                  <a:pt x="4348320" y="3764915"/>
                  <a:pt x="4354997" y="3770012"/>
                </a:cubicBezTo>
                <a:cubicBezTo>
                  <a:pt x="4381720" y="3790390"/>
                  <a:pt x="4375043" y="3795489"/>
                  <a:pt x="4334958" y="3790391"/>
                </a:cubicBezTo>
                <a:cubicBezTo>
                  <a:pt x="4314912" y="3790391"/>
                  <a:pt x="4294872" y="3790390"/>
                  <a:pt x="4281510" y="3795488"/>
                </a:cubicBezTo>
                <a:cubicBezTo>
                  <a:pt x="4254787" y="3805677"/>
                  <a:pt x="4174617" y="3805677"/>
                  <a:pt x="4187980" y="3795489"/>
                </a:cubicBezTo>
                <a:cubicBezTo>
                  <a:pt x="4194655" y="3790390"/>
                  <a:pt x="4181295" y="3790391"/>
                  <a:pt x="4161255" y="3795488"/>
                </a:cubicBezTo>
                <a:cubicBezTo>
                  <a:pt x="4141210" y="3800579"/>
                  <a:pt x="4094446" y="3805678"/>
                  <a:pt x="4054360" y="3805678"/>
                </a:cubicBezTo>
                <a:cubicBezTo>
                  <a:pt x="4014276" y="3805677"/>
                  <a:pt x="3960830" y="3810769"/>
                  <a:pt x="3934106" y="3810770"/>
                </a:cubicBezTo>
                <a:cubicBezTo>
                  <a:pt x="3900697" y="3810770"/>
                  <a:pt x="3873974" y="3810770"/>
                  <a:pt x="3867297" y="3805677"/>
                </a:cubicBezTo>
                <a:cubicBezTo>
                  <a:pt x="3853936" y="3800579"/>
                  <a:pt x="3840573" y="3800580"/>
                  <a:pt x="3833889" y="3805677"/>
                </a:cubicBezTo>
                <a:cubicBezTo>
                  <a:pt x="3807165" y="3820958"/>
                  <a:pt x="3573338" y="3826055"/>
                  <a:pt x="3473121" y="3815861"/>
                </a:cubicBezTo>
                <a:cubicBezTo>
                  <a:pt x="3459760" y="3815862"/>
                  <a:pt x="3439721" y="3815862"/>
                  <a:pt x="3433035" y="3820959"/>
                </a:cubicBezTo>
                <a:cubicBezTo>
                  <a:pt x="3419675" y="3826055"/>
                  <a:pt x="3406312" y="3826056"/>
                  <a:pt x="3399636" y="3820958"/>
                </a:cubicBezTo>
                <a:cubicBezTo>
                  <a:pt x="3386273" y="3815861"/>
                  <a:pt x="3386273" y="3815861"/>
                  <a:pt x="3386273" y="3820958"/>
                </a:cubicBezTo>
                <a:cubicBezTo>
                  <a:pt x="3386274" y="3831147"/>
                  <a:pt x="3346188" y="3831148"/>
                  <a:pt x="3299419" y="3820958"/>
                </a:cubicBezTo>
                <a:cubicBezTo>
                  <a:pt x="3292741" y="3820958"/>
                  <a:pt x="3279380" y="3820959"/>
                  <a:pt x="3272694" y="3826055"/>
                </a:cubicBezTo>
                <a:cubicBezTo>
                  <a:pt x="3266018" y="3831147"/>
                  <a:pt x="3252655" y="3831148"/>
                  <a:pt x="3239294" y="3831147"/>
                </a:cubicBezTo>
                <a:cubicBezTo>
                  <a:pt x="3225933" y="3831148"/>
                  <a:pt x="3219248" y="3826056"/>
                  <a:pt x="3225932" y="3820958"/>
                </a:cubicBezTo>
                <a:cubicBezTo>
                  <a:pt x="3239293" y="3805678"/>
                  <a:pt x="3192525" y="3800579"/>
                  <a:pt x="3165801" y="3815861"/>
                </a:cubicBezTo>
                <a:cubicBezTo>
                  <a:pt x="3139077" y="3831147"/>
                  <a:pt x="3132399" y="3831147"/>
                  <a:pt x="3119038" y="3820959"/>
                </a:cubicBezTo>
                <a:cubicBezTo>
                  <a:pt x="3105677" y="3810769"/>
                  <a:pt x="3098992" y="3810769"/>
                  <a:pt x="3092314" y="3815862"/>
                </a:cubicBezTo>
                <a:cubicBezTo>
                  <a:pt x="3085630" y="3820959"/>
                  <a:pt x="3072269" y="3820958"/>
                  <a:pt x="3065591" y="3815862"/>
                </a:cubicBezTo>
                <a:cubicBezTo>
                  <a:pt x="3058907" y="3810770"/>
                  <a:pt x="3058906" y="3815862"/>
                  <a:pt x="3058906" y="3820959"/>
                </a:cubicBezTo>
                <a:cubicBezTo>
                  <a:pt x="3058907" y="3826056"/>
                  <a:pt x="3072269" y="3831147"/>
                  <a:pt x="3085629" y="3831148"/>
                </a:cubicBezTo>
                <a:cubicBezTo>
                  <a:pt x="3105677" y="3831147"/>
                  <a:pt x="3105677" y="3831147"/>
                  <a:pt x="3085630" y="3841337"/>
                </a:cubicBezTo>
                <a:cubicBezTo>
                  <a:pt x="3072269" y="3851526"/>
                  <a:pt x="3058906" y="3851527"/>
                  <a:pt x="3038868" y="3841336"/>
                </a:cubicBezTo>
                <a:cubicBezTo>
                  <a:pt x="3025505" y="3831148"/>
                  <a:pt x="3012144" y="3831147"/>
                  <a:pt x="3005459" y="3836244"/>
                </a:cubicBezTo>
                <a:cubicBezTo>
                  <a:pt x="2998783" y="3841337"/>
                  <a:pt x="2985420" y="3846434"/>
                  <a:pt x="2972058" y="3841336"/>
                </a:cubicBezTo>
                <a:cubicBezTo>
                  <a:pt x="2958697" y="3841336"/>
                  <a:pt x="2938650" y="3841337"/>
                  <a:pt x="2931973" y="3841337"/>
                </a:cubicBezTo>
                <a:cubicBezTo>
                  <a:pt x="2911927" y="3846435"/>
                  <a:pt x="2851803" y="3846434"/>
                  <a:pt x="2831756" y="3846434"/>
                </a:cubicBezTo>
                <a:cubicBezTo>
                  <a:pt x="2825079" y="3846434"/>
                  <a:pt x="2798355" y="3851526"/>
                  <a:pt x="2778310" y="3856624"/>
                </a:cubicBezTo>
                <a:cubicBezTo>
                  <a:pt x="2751585" y="3861716"/>
                  <a:pt x="2704823" y="3861715"/>
                  <a:pt x="2664739" y="3856624"/>
                </a:cubicBezTo>
                <a:cubicBezTo>
                  <a:pt x="2624652" y="3846435"/>
                  <a:pt x="2577883" y="3846434"/>
                  <a:pt x="2551159" y="3851526"/>
                </a:cubicBezTo>
                <a:cubicBezTo>
                  <a:pt x="2517758" y="3856623"/>
                  <a:pt x="2511074" y="3856623"/>
                  <a:pt x="2511074" y="3846434"/>
                </a:cubicBezTo>
                <a:cubicBezTo>
                  <a:pt x="2511074" y="3836244"/>
                  <a:pt x="2511074" y="3836244"/>
                  <a:pt x="2504396" y="3846434"/>
                </a:cubicBezTo>
                <a:cubicBezTo>
                  <a:pt x="2504397" y="3856624"/>
                  <a:pt x="2491036" y="3856623"/>
                  <a:pt x="2477673" y="3856623"/>
                </a:cubicBezTo>
                <a:cubicBezTo>
                  <a:pt x="2470989" y="3856624"/>
                  <a:pt x="2457627" y="3861715"/>
                  <a:pt x="2457628" y="3866807"/>
                </a:cubicBezTo>
                <a:cubicBezTo>
                  <a:pt x="2457628" y="3871904"/>
                  <a:pt x="2437588" y="3877002"/>
                  <a:pt x="2424226" y="3871904"/>
                </a:cubicBezTo>
                <a:cubicBezTo>
                  <a:pt x="2404181" y="3866808"/>
                  <a:pt x="2384141" y="3866807"/>
                  <a:pt x="2377456" y="3871905"/>
                </a:cubicBezTo>
                <a:cubicBezTo>
                  <a:pt x="2364096" y="3871904"/>
                  <a:pt x="2364096" y="3871904"/>
                  <a:pt x="2370780" y="3866808"/>
                </a:cubicBezTo>
                <a:cubicBezTo>
                  <a:pt x="2377456" y="3861716"/>
                  <a:pt x="2370780" y="3851527"/>
                  <a:pt x="2364096" y="3846434"/>
                </a:cubicBezTo>
                <a:cubicBezTo>
                  <a:pt x="2357417" y="3841336"/>
                  <a:pt x="2344056" y="3841337"/>
                  <a:pt x="2344056" y="3846435"/>
                </a:cubicBezTo>
                <a:cubicBezTo>
                  <a:pt x="2337371" y="3851527"/>
                  <a:pt x="2324010" y="3851526"/>
                  <a:pt x="2310648" y="3841337"/>
                </a:cubicBezTo>
                <a:cubicBezTo>
                  <a:pt x="2283925" y="3831147"/>
                  <a:pt x="2277247" y="3836245"/>
                  <a:pt x="2277248" y="3861715"/>
                </a:cubicBezTo>
                <a:cubicBezTo>
                  <a:pt x="2277248" y="3861715"/>
                  <a:pt x="2257201" y="3871905"/>
                  <a:pt x="2230477" y="3871904"/>
                </a:cubicBezTo>
                <a:cubicBezTo>
                  <a:pt x="2183714" y="3877002"/>
                  <a:pt x="2143629" y="3856623"/>
                  <a:pt x="2156991" y="3841337"/>
                </a:cubicBezTo>
                <a:cubicBezTo>
                  <a:pt x="2163669" y="3836244"/>
                  <a:pt x="2156992" y="3836245"/>
                  <a:pt x="2143629" y="3836244"/>
                </a:cubicBezTo>
                <a:cubicBezTo>
                  <a:pt x="2130268" y="3841336"/>
                  <a:pt x="2130268" y="3841336"/>
                  <a:pt x="2136945" y="3846434"/>
                </a:cubicBezTo>
                <a:cubicBezTo>
                  <a:pt x="2183714" y="3866808"/>
                  <a:pt x="2116906" y="3877001"/>
                  <a:pt x="2016689" y="3866807"/>
                </a:cubicBezTo>
                <a:cubicBezTo>
                  <a:pt x="1983289" y="3861715"/>
                  <a:pt x="1949880" y="3861715"/>
                  <a:pt x="1943203" y="3871905"/>
                </a:cubicBezTo>
                <a:cubicBezTo>
                  <a:pt x="1929841" y="3882093"/>
                  <a:pt x="1909796" y="3887192"/>
                  <a:pt x="1816262" y="3887192"/>
                </a:cubicBezTo>
                <a:cubicBezTo>
                  <a:pt x="1722730" y="3887192"/>
                  <a:pt x="1702692" y="3887191"/>
                  <a:pt x="1709369" y="3877001"/>
                </a:cubicBezTo>
                <a:cubicBezTo>
                  <a:pt x="1716053" y="3871905"/>
                  <a:pt x="1716053" y="3866808"/>
                  <a:pt x="1709369" y="3866808"/>
                </a:cubicBezTo>
                <a:cubicBezTo>
                  <a:pt x="1702692" y="3866807"/>
                  <a:pt x="1696006" y="3871904"/>
                  <a:pt x="1689329" y="3877002"/>
                </a:cubicBezTo>
                <a:cubicBezTo>
                  <a:pt x="1689330" y="3882094"/>
                  <a:pt x="1662606" y="3892283"/>
                  <a:pt x="1642559" y="3892282"/>
                </a:cubicBezTo>
                <a:cubicBezTo>
                  <a:pt x="1615836" y="3897380"/>
                  <a:pt x="1589112" y="3897380"/>
                  <a:pt x="1582435" y="3897380"/>
                </a:cubicBezTo>
                <a:cubicBezTo>
                  <a:pt x="1575751" y="3897380"/>
                  <a:pt x="1535665" y="3897381"/>
                  <a:pt x="1495580" y="3897380"/>
                </a:cubicBezTo>
                <a:cubicBezTo>
                  <a:pt x="1455495" y="3897380"/>
                  <a:pt x="1402048" y="3897380"/>
                  <a:pt x="1368647" y="3897380"/>
                </a:cubicBezTo>
                <a:cubicBezTo>
                  <a:pt x="1335239" y="3897380"/>
                  <a:pt x="1308516" y="3892283"/>
                  <a:pt x="1301838" y="3887191"/>
                </a:cubicBezTo>
                <a:cubicBezTo>
                  <a:pt x="1295154" y="3882093"/>
                  <a:pt x="1281792" y="3877002"/>
                  <a:pt x="1275115" y="3877001"/>
                </a:cubicBezTo>
                <a:cubicBezTo>
                  <a:pt x="1261754" y="3877001"/>
                  <a:pt x="1261754" y="3877001"/>
                  <a:pt x="1268430" y="3882093"/>
                </a:cubicBezTo>
                <a:cubicBezTo>
                  <a:pt x="1295155" y="3892282"/>
                  <a:pt x="1281792" y="3902473"/>
                  <a:pt x="1255068" y="3897381"/>
                </a:cubicBezTo>
                <a:cubicBezTo>
                  <a:pt x="1241707" y="3892282"/>
                  <a:pt x="1221668" y="3887192"/>
                  <a:pt x="1221668" y="3882094"/>
                </a:cubicBezTo>
                <a:cubicBezTo>
                  <a:pt x="1221668" y="3882094"/>
                  <a:pt x="1208306" y="3882093"/>
                  <a:pt x="1194944" y="3892282"/>
                </a:cubicBezTo>
                <a:cubicBezTo>
                  <a:pt x="1174899" y="3907569"/>
                  <a:pt x="1128135" y="3912662"/>
                  <a:pt x="1007879" y="3902472"/>
                </a:cubicBezTo>
                <a:cubicBezTo>
                  <a:pt x="981156" y="3902472"/>
                  <a:pt x="961111" y="3892282"/>
                  <a:pt x="954433" y="3882093"/>
                </a:cubicBezTo>
                <a:cubicBezTo>
                  <a:pt x="934387" y="3851527"/>
                  <a:pt x="880939" y="3785299"/>
                  <a:pt x="874262" y="3785298"/>
                </a:cubicBezTo>
                <a:cubicBezTo>
                  <a:pt x="867577" y="3785298"/>
                  <a:pt x="867577" y="3795488"/>
                  <a:pt x="874263" y="3810769"/>
                </a:cubicBezTo>
                <a:cubicBezTo>
                  <a:pt x="874262" y="3826055"/>
                  <a:pt x="887624" y="3841336"/>
                  <a:pt x="894301" y="3841337"/>
                </a:cubicBezTo>
                <a:cubicBezTo>
                  <a:pt x="907664" y="3846434"/>
                  <a:pt x="914347" y="3856623"/>
                  <a:pt x="914347" y="3866807"/>
                </a:cubicBezTo>
                <a:cubicBezTo>
                  <a:pt x="914348" y="3882093"/>
                  <a:pt x="927709" y="3897380"/>
                  <a:pt x="941071" y="3902473"/>
                </a:cubicBezTo>
                <a:cubicBezTo>
                  <a:pt x="954433" y="3907569"/>
                  <a:pt x="947748" y="3912661"/>
                  <a:pt x="914348" y="3902473"/>
                </a:cubicBezTo>
                <a:cubicBezTo>
                  <a:pt x="887624" y="3897380"/>
                  <a:pt x="854217" y="3897380"/>
                  <a:pt x="840855" y="3902473"/>
                </a:cubicBezTo>
                <a:cubicBezTo>
                  <a:pt x="814131" y="3912662"/>
                  <a:pt x="707236" y="3912661"/>
                  <a:pt x="707236" y="3897380"/>
                </a:cubicBezTo>
                <a:cubicBezTo>
                  <a:pt x="707236" y="3892282"/>
                  <a:pt x="700559" y="3892282"/>
                  <a:pt x="693874" y="3892282"/>
                </a:cubicBezTo>
                <a:cubicBezTo>
                  <a:pt x="680513" y="3897380"/>
                  <a:pt x="680513" y="3902472"/>
                  <a:pt x="680513" y="3907569"/>
                </a:cubicBezTo>
                <a:cubicBezTo>
                  <a:pt x="680514" y="3912661"/>
                  <a:pt x="673835" y="3912661"/>
                  <a:pt x="660474" y="3907570"/>
                </a:cubicBezTo>
                <a:cubicBezTo>
                  <a:pt x="640428" y="3897380"/>
                  <a:pt x="633750" y="3897380"/>
                  <a:pt x="640428" y="3907569"/>
                </a:cubicBezTo>
                <a:cubicBezTo>
                  <a:pt x="647112" y="3922850"/>
                  <a:pt x="627067" y="3922851"/>
                  <a:pt x="613704" y="3902472"/>
                </a:cubicBezTo>
                <a:cubicBezTo>
                  <a:pt x="607028" y="3897380"/>
                  <a:pt x="607028" y="3897380"/>
                  <a:pt x="607027" y="3902472"/>
                </a:cubicBezTo>
                <a:cubicBezTo>
                  <a:pt x="613705" y="3912661"/>
                  <a:pt x="593665" y="3917754"/>
                  <a:pt x="506811" y="3917754"/>
                </a:cubicBezTo>
                <a:cubicBezTo>
                  <a:pt x="493449" y="3917753"/>
                  <a:pt x="460048" y="3922850"/>
                  <a:pt x="426640" y="3922850"/>
                </a:cubicBezTo>
                <a:cubicBezTo>
                  <a:pt x="399916" y="3922850"/>
                  <a:pt x="333108" y="3922850"/>
                  <a:pt x="279660" y="3917754"/>
                </a:cubicBezTo>
                <a:cubicBezTo>
                  <a:pt x="146042" y="3907569"/>
                  <a:pt x="139366" y="3907569"/>
                  <a:pt x="112643" y="3912661"/>
                </a:cubicBezTo>
                <a:cubicBezTo>
                  <a:pt x="85919" y="3917753"/>
                  <a:pt x="72556" y="3907569"/>
                  <a:pt x="92595" y="3892283"/>
                </a:cubicBezTo>
                <a:cubicBezTo>
                  <a:pt x="99280" y="3882093"/>
                  <a:pt x="105958" y="3871904"/>
                  <a:pt x="99281" y="3851526"/>
                </a:cubicBezTo>
                <a:cubicBezTo>
                  <a:pt x="92595" y="3826055"/>
                  <a:pt x="92595" y="3820958"/>
                  <a:pt x="112642" y="3831148"/>
                </a:cubicBezTo>
                <a:cubicBezTo>
                  <a:pt x="126003" y="3836244"/>
                  <a:pt x="139366" y="3851527"/>
                  <a:pt x="139365" y="3861715"/>
                </a:cubicBezTo>
                <a:cubicBezTo>
                  <a:pt x="139366" y="3871904"/>
                  <a:pt x="152727" y="3882094"/>
                  <a:pt x="166088" y="3887191"/>
                </a:cubicBezTo>
                <a:cubicBezTo>
                  <a:pt x="179451" y="3892283"/>
                  <a:pt x="186129" y="3887192"/>
                  <a:pt x="186128" y="3882094"/>
                </a:cubicBezTo>
                <a:cubicBezTo>
                  <a:pt x="186129" y="3871905"/>
                  <a:pt x="172766" y="3866807"/>
                  <a:pt x="166088" y="3866807"/>
                </a:cubicBezTo>
                <a:cubicBezTo>
                  <a:pt x="152727" y="3861716"/>
                  <a:pt x="152727" y="3861716"/>
                  <a:pt x="172766" y="3841337"/>
                </a:cubicBezTo>
                <a:cubicBezTo>
                  <a:pt x="192813" y="3820958"/>
                  <a:pt x="192813" y="3815861"/>
                  <a:pt x="179450" y="3805677"/>
                </a:cubicBezTo>
                <a:cubicBezTo>
                  <a:pt x="172766" y="3795489"/>
                  <a:pt x="166088" y="3795489"/>
                  <a:pt x="159405" y="3805677"/>
                </a:cubicBezTo>
                <a:cubicBezTo>
                  <a:pt x="152727" y="3810769"/>
                  <a:pt x="146042" y="3810769"/>
                  <a:pt x="139366" y="3795489"/>
                </a:cubicBezTo>
                <a:cubicBezTo>
                  <a:pt x="132680" y="3780202"/>
                  <a:pt x="126003" y="3775110"/>
                  <a:pt x="112643" y="3785299"/>
                </a:cubicBezTo>
                <a:cubicBezTo>
                  <a:pt x="105957" y="3790391"/>
                  <a:pt x="99280" y="3790391"/>
                  <a:pt x="105958" y="3785299"/>
                </a:cubicBezTo>
                <a:cubicBezTo>
                  <a:pt x="112642" y="3775109"/>
                  <a:pt x="112642" y="3775109"/>
                  <a:pt x="92596" y="3775109"/>
                </a:cubicBezTo>
                <a:cubicBezTo>
                  <a:pt x="59194" y="3775109"/>
                  <a:pt x="32471" y="3790390"/>
                  <a:pt x="39148" y="3800580"/>
                </a:cubicBezTo>
                <a:cubicBezTo>
                  <a:pt x="45833" y="3805678"/>
                  <a:pt x="39149" y="3805678"/>
                  <a:pt x="32472" y="3805677"/>
                </a:cubicBezTo>
                <a:cubicBezTo>
                  <a:pt x="25787" y="3805677"/>
                  <a:pt x="32471" y="3810769"/>
                  <a:pt x="39149" y="3820959"/>
                </a:cubicBezTo>
                <a:cubicBezTo>
                  <a:pt x="52511" y="3831148"/>
                  <a:pt x="52510" y="3841337"/>
                  <a:pt x="45833" y="3856623"/>
                </a:cubicBezTo>
                <a:cubicBezTo>
                  <a:pt x="39148" y="3877001"/>
                  <a:pt x="39149" y="3882093"/>
                  <a:pt x="59195" y="3892283"/>
                </a:cubicBezTo>
                <a:cubicBezTo>
                  <a:pt x="84245" y="3903748"/>
                  <a:pt x="90508" y="3906614"/>
                  <a:pt x="44161" y="3903032"/>
                </a:cubicBezTo>
                <a:lnTo>
                  <a:pt x="0" y="3899200"/>
                </a:lnTo>
                <a:lnTo>
                  <a:pt x="0" y="3729012"/>
                </a:lnTo>
                <a:lnTo>
                  <a:pt x="5748" y="3729255"/>
                </a:lnTo>
                <a:cubicBezTo>
                  <a:pt x="25788" y="3724164"/>
                  <a:pt x="32471" y="3729256"/>
                  <a:pt x="39148" y="3739444"/>
                </a:cubicBezTo>
                <a:cubicBezTo>
                  <a:pt x="45834" y="3749633"/>
                  <a:pt x="45834" y="3754731"/>
                  <a:pt x="52510" y="3749633"/>
                </a:cubicBezTo>
                <a:cubicBezTo>
                  <a:pt x="52510" y="3744541"/>
                  <a:pt x="52510" y="3734352"/>
                  <a:pt x="45833" y="3729255"/>
                </a:cubicBezTo>
                <a:cubicBezTo>
                  <a:pt x="39148" y="3724163"/>
                  <a:pt x="32471" y="3719067"/>
                  <a:pt x="39148" y="3713968"/>
                </a:cubicBezTo>
                <a:cubicBezTo>
                  <a:pt x="45833" y="3708876"/>
                  <a:pt x="32471" y="3703785"/>
                  <a:pt x="5748" y="3698687"/>
                </a:cubicBezTo>
                <a:lnTo>
                  <a:pt x="0" y="3698030"/>
                </a:lnTo>
                <a:lnTo>
                  <a:pt x="0" y="2201197"/>
                </a:lnTo>
                <a:lnTo>
                  <a:pt x="8251" y="2204059"/>
                </a:lnTo>
                <a:cubicBezTo>
                  <a:pt x="10756" y="2203422"/>
                  <a:pt x="12425" y="2200875"/>
                  <a:pt x="12426" y="2195781"/>
                </a:cubicBezTo>
                <a:cubicBezTo>
                  <a:pt x="12425" y="2190048"/>
                  <a:pt x="8667" y="2185032"/>
                  <a:pt x="3970" y="2181808"/>
                </a:cubicBezTo>
                <a:lnTo>
                  <a:pt x="0" y="2180900"/>
                </a:lnTo>
                <a:lnTo>
                  <a:pt x="0" y="2139369"/>
                </a:lnTo>
                <a:lnTo>
                  <a:pt x="28293" y="2128275"/>
                </a:lnTo>
                <a:cubicBezTo>
                  <a:pt x="37479" y="2125728"/>
                  <a:pt x="45829" y="2124455"/>
                  <a:pt x="52511" y="2124455"/>
                </a:cubicBezTo>
                <a:cubicBezTo>
                  <a:pt x="59195" y="2124456"/>
                  <a:pt x="79235" y="2134644"/>
                  <a:pt x="85918" y="2149925"/>
                </a:cubicBezTo>
                <a:cubicBezTo>
                  <a:pt x="99280" y="2165213"/>
                  <a:pt x="112642" y="2175401"/>
                  <a:pt x="119319" y="2175401"/>
                </a:cubicBezTo>
                <a:cubicBezTo>
                  <a:pt x="132680" y="2180494"/>
                  <a:pt x="132681" y="2175402"/>
                  <a:pt x="126004" y="2170304"/>
                </a:cubicBezTo>
                <a:cubicBezTo>
                  <a:pt x="119319" y="2165212"/>
                  <a:pt x="112642" y="2155023"/>
                  <a:pt x="112642" y="2144834"/>
                </a:cubicBezTo>
                <a:cubicBezTo>
                  <a:pt x="105957" y="2134644"/>
                  <a:pt x="112643" y="2129547"/>
                  <a:pt x="126004" y="2134645"/>
                </a:cubicBezTo>
                <a:cubicBezTo>
                  <a:pt x="132681" y="2139736"/>
                  <a:pt x="152728" y="2134644"/>
                  <a:pt x="159405" y="2129548"/>
                </a:cubicBezTo>
                <a:cubicBezTo>
                  <a:pt x="166088" y="2119358"/>
                  <a:pt x="179451" y="2119358"/>
                  <a:pt x="199489" y="2124455"/>
                </a:cubicBezTo>
                <a:cubicBezTo>
                  <a:pt x="219535" y="2134645"/>
                  <a:pt x="226213" y="2134644"/>
                  <a:pt x="219536" y="2124456"/>
                </a:cubicBezTo>
                <a:cubicBezTo>
                  <a:pt x="212852" y="2114266"/>
                  <a:pt x="219535" y="2109169"/>
                  <a:pt x="239576" y="2114266"/>
                </a:cubicBezTo>
                <a:cubicBezTo>
                  <a:pt x="252937" y="2114267"/>
                  <a:pt x="266298" y="2114266"/>
                  <a:pt x="266298" y="2109169"/>
                </a:cubicBezTo>
                <a:cubicBezTo>
                  <a:pt x="266299" y="2104077"/>
                  <a:pt x="279660" y="2098980"/>
                  <a:pt x="299706" y="2093887"/>
                </a:cubicBezTo>
                <a:cubicBezTo>
                  <a:pt x="326430" y="2088790"/>
                  <a:pt x="339791" y="2088791"/>
                  <a:pt x="359831" y="2104077"/>
                </a:cubicBezTo>
                <a:cubicBezTo>
                  <a:pt x="393239" y="2124455"/>
                  <a:pt x="399917" y="2129547"/>
                  <a:pt x="386554" y="2109169"/>
                </a:cubicBezTo>
                <a:cubicBezTo>
                  <a:pt x="379878" y="2098979"/>
                  <a:pt x="386554" y="2093887"/>
                  <a:pt x="406600" y="2088790"/>
                </a:cubicBezTo>
                <a:cubicBezTo>
                  <a:pt x="426640" y="2083698"/>
                  <a:pt x="440001" y="2083698"/>
                  <a:pt x="440002" y="2088790"/>
                </a:cubicBezTo>
                <a:cubicBezTo>
                  <a:pt x="453363" y="2104077"/>
                  <a:pt x="460048" y="2104077"/>
                  <a:pt x="493448" y="2083699"/>
                </a:cubicBezTo>
                <a:cubicBezTo>
                  <a:pt x="513494" y="2073509"/>
                  <a:pt x="533534" y="2073509"/>
                  <a:pt x="546896" y="2078601"/>
                </a:cubicBezTo>
                <a:cubicBezTo>
                  <a:pt x="560257" y="2083699"/>
                  <a:pt x="573619" y="2083698"/>
                  <a:pt x="580303" y="2073509"/>
                </a:cubicBezTo>
                <a:cubicBezTo>
                  <a:pt x="586981" y="2058223"/>
                  <a:pt x="593665" y="2058222"/>
                  <a:pt x="627066" y="2073509"/>
                </a:cubicBezTo>
                <a:cubicBezTo>
                  <a:pt x="660474" y="2088790"/>
                  <a:pt x="667151" y="2088790"/>
                  <a:pt x="700560" y="2058222"/>
                </a:cubicBezTo>
                <a:cubicBezTo>
                  <a:pt x="740644" y="2027655"/>
                  <a:pt x="740644" y="2027655"/>
                  <a:pt x="767368" y="2048033"/>
                </a:cubicBezTo>
                <a:cubicBezTo>
                  <a:pt x="800769" y="2068412"/>
                  <a:pt x="794092" y="2098979"/>
                  <a:pt x="760683" y="2093887"/>
                </a:cubicBezTo>
                <a:cubicBezTo>
                  <a:pt x="747321" y="2093888"/>
                  <a:pt x="747321" y="2093888"/>
                  <a:pt x="760684" y="2104077"/>
                </a:cubicBezTo>
                <a:cubicBezTo>
                  <a:pt x="780729" y="2124456"/>
                  <a:pt x="787407" y="2124456"/>
                  <a:pt x="800770" y="2098979"/>
                </a:cubicBezTo>
                <a:cubicBezTo>
                  <a:pt x="800770" y="2083698"/>
                  <a:pt x="807453" y="2078602"/>
                  <a:pt x="814130" y="2083698"/>
                </a:cubicBezTo>
                <a:cubicBezTo>
                  <a:pt x="814131" y="2088790"/>
                  <a:pt x="840855" y="2078602"/>
                  <a:pt x="867578" y="2058223"/>
                </a:cubicBezTo>
                <a:cubicBezTo>
                  <a:pt x="907663" y="2027655"/>
                  <a:pt x="921024" y="2027656"/>
                  <a:pt x="954432" y="2032753"/>
                </a:cubicBezTo>
                <a:cubicBezTo>
                  <a:pt x="974472" y="2037844"/>
                  <a:pt x="987833" y="2042942"/>
                  <a:pt x="987833" y="2053131"/>
                </a:cubicBezTo>
                <a:cubicBezTo>
                  <a:pt x="987834" y="2058223"/>
                  <a:pt x="994519" y="2058223"/>
                  <a:pt x="1014558" y="2048033"/>
                </a:cubicBezTo>
                <a:cubicBezTo>
                  <a:pt x="1034604" y="2037844"/>
                  <a:pt x="1047966" y="2032752"/>
                  <a:pt x="1054643" y="2032753"/>
                </a:cubicBezTo>
                <a:cubicBezTo>
                  <a:pt x="1061326" y="2032752"/>
                  <a:pt x="1061326" y="2027655"/>
                  <a:pt x="1061326" y="2017466"/>
                </a:cubicBezTo>
                <a:cubicBezTo>
                  <a:pt x="1061326" y="2007276"/>
                  <a:pt x="1068005" y="2002184"/>
                  <a:pt x="1088051" y="2007276"/>
                </a:cubicBezTo>
                <a:cubicBezTo>
                  <a:pt x="1101412" y="2012374"/>
                  <a:pt x="1114774" y="2017467"/>
                  <a:pt x="1108089" y="2022564"/>
                </a:cubicBezTo>
                <a:cubicBezTo>
                  <a:pt x="1101412" y="2027655"/>
                  <a:pt x="1101412" y="2032752"/>
                  <a:pt x="1108089" y="2032752"/>
                </a:cubicBezTo>
                <a:cubicBezTo>
                  <a:pt x="1114773" y="2032753"/>
                  <a:pt x="1128136" y="2027655"/>
                  <a:pt x="1134813" y="2017466"/>
                </a:cubicBezTo>
                <a:cubicBezTo>
                  <a:pt x="1148174" y="2007276"/>
                  <a:pt x="1161536" y="2002184"/>
                  <a:pt x="1168222" y="2007276"/>
                </a:cubicBezTo>
                <a:cubicBezTo>
                  <a:pt x="1174899" y="2012375"/>
                  <a:pt x="1181582" y="2017466"/>
                  <a:pt x="1174898" y="2022564"/>
                </a:cubicBezTo>
                <a:cubicBezTo>
                  <a:pt x="1168222" y="2027655"/>
                  <a:pt x="1181582" y="2037844"/>
                  <a:pt x="1201622" y="2042941"/>
                </a:cubicBezTo>
                <a:cubicBezTo>
                  <a:pt x="1221669" y="2053130"/>
                  <a:pt x="1235030" y="2058222"/>
                  <a:pt x="1235030" y="2063320"/>
                </a:cubicBezTo>
                <a:cubicBezTo>
                  <a:pt x="1235029" y="2068412"/>
                  <a:pt x="1248391" y="2073510"/>
                  <a:pt x="1261753" y="2078601"/>
                </a:cubicBezTo>
                <a:cubicBezTo>
                  <a:pt x="1281793" y="2078602"/>
                  <a:pt x="1275116" y="2073509"/>
                  <a:pt x="1235029" y="2053130"/>
                </a:cubicBezTo>
                <a:cubicBezTo>
                  <a:pt x="1201622" y="2037844"/>
                  <a:pt x="1188260" y="2022563"/>
                  <a:pt x="1194945" y="2017466"/>
                </a:cubicBezTo>
                <a:cubicBezTo>
                  <a:pt x="1201621" y="2012375"/>
                  <a:pt x="1208307" y="2007277"/>
                  <a:pt x="1208306" y="2002184"/>
                </a:cubicBezTo>
                <a:cubicBezTo>
                  <a:pt x="1208306" y="1997087"/>
                  <a:pt x="1228345" y="1991995"/>
                  <a:pt x="1248392" y="1991995"/>
                </a:cubicBezTo>
                <a:cubicBezTo>
                  <a:pt x="1268430" y="1991995"/>
                  <a:pt x="1308515" y="1986898"/>
                  <a:pt x="1328563" y="1986899"/>
                </a:cubicBezTo>
                <a:cubicBezTo>
                  <a:pt x="1348601" y="1986898"/>
                  <a:pt x="1382009" y="1986898"/>
                  <a:pt x="1395370" y="1986898"/>
                </a:cubicBezTo>
                <a:cubicBezTo>
                  <a:pt x="1415411" y="1986898"/>
                  <a:pt x="1428771" y="1986898"/>
                  <a:pt x="1428772" y="1981806"/>
                </a:cubicBezTo>
                <a:cubicBezTo>
                  <a:pt x="1428772" y="1981806"/>
                  <a:pt x="1455495" y="1981806"/>
                  <a:pt x="1488903" y="1991996"/>
                </a:cubicBezTo>
                <a:cubicBezTo>
                  <a:pt x="1542351" y="2007276"/>
                  <a:pt x="1549027" y="2007277"/>
                  <a:pt x="1549027" y="1986898"/>
                </a:cubicBezTo>
                <a:cubicBezTo>
                  <a:pt x="1549028" y="1971617"/>
                  <a:pt x="1562390" y="1961427"/>
                  <a:pt x="1575751" y="1961428"/>
                </a:cubicBezTo>
                <a:cubicBezTo>
                  <a:pt x="1615836" y="1961427"/>
                  <a:pt x="1682645" y="1971617"/>
                  <a:pt x="1696007" y="1986899"/>
                </a:cubicBezTo>
                <a:cubicBezTo>
                  <a:pt x="1702692" y="1991996"/>
                  <a:pt x="1709368" y="1986898"/>
                  <a:pt x="1716053" y="1966519"/>
                </a:cubicBezTo>
                <a:cubicBezTo>
                  <a:pt x="1722730" y="1951238"/>
                  <a:pt x="1736092" y="1941049"/>
                  <a:pt x="1742776" y="1941049"/>
                </a:cubicBezTo>
                <a:cubicBezTo>
                  <a:pt x="1749454" y="1946141"/>
                  <a:pt x="1756138" y="1951239"/>
                  <a:pt x="1749454" y="1961427"/>
                </a:cubicBezTo>
                <a:cubicBezTo>
                  <a:pt x="1742776" y="1976709"/>
                  <a:pt x="1742776" y="1976709"/>
                  <a:pt x="1756138" y="1966519"/>
                </a:cubicBezTo>
                <a:cubicBezTo>
                  <a:pt x="1762816" y="1961428"/>
                  <a:pt x="1776177" y="1956330"/>
                  <a:pt x="1789539" y="1956331"/>
                </a:cubicBezTo>
                <a:cubicBezTo>
                  <a:pt x="1796224" y="1956330"/>
                  <a:pt x="1809585" y="1951238"/>
                  <a:pt x="1816263" y="1946142"/>
                </a:cubicBezTo>
                <a:cubicBezTo>
                  <a:pt x="1816262" y="1941050"/>
                  <a:pt x="1842987" y="1941049"/>
                  <a:pt x="1863033" y="1946141"/>
                </a:cubicBezTo>
                <a:cubicBezTo>
                  <a:pt x="1889756" y="1956330"/>
                  <a:pt x="1909796" y="1951238"/>
                  <a:pt x="1923156" y="1946141"/>
                </a:cubicBezTo>
                <a:cubicBezTo>
                  <a:pt x="1929842" y="1941049"/>
                  <a:pt x="1943203" y="1935953"/>
                  <a:pt x="1943203" y="1941049"/>
                </a:cubicBezTo>
                <a:cubicBezTo>
                  <a:pt x="1943204" y="1946141"/>
                  <a:pt x="1949880" y="1941049"/>
                  <a:pt x="1949880" y="1935952"/>
                </a:cubicBezTo>
                <a:cubicBezTo>
                  <a:pt x="1949881" y="1930860"/>
                  <a:pt x="1963242" y="1925763"/>
                  <a:pt x="1969926" y="1925764"/>
                </a:cubicBezTo>
                <a:cubicBezTo>
                  <a:pt x="1976603" y="1930861"/>
                  <a:pt x="1983288" y="1935952"/>
                  <a:pt x="1983288" y="1941049"/>
                </a:cubicBezTo>
                <a:cubicBezTo>
                  <a:pt x="1983289" y="1951239"/>
                  <a:pt x="1989966" y="1951238"/>
                  <a:pt x="1996650" y="1951238"/>
                </a:cubicBezTo>
                <a:cubicBezTo>
                  <a:pt x="2003327" y="1946141"/>
                  <a:pt x="2023373" y="1956330"/>
                  <a:pt x="2036735" y="1966519"/>
                </a:cubicBezTo>
                <a:lnTo>
                  <a:pt x="2063459" y="1986898"/>
                </a:lnTo>
                <a:lnTo>
                  <a:pt x="2030052" y="1991995"/>
                </a:lnTo>
                <a:lnTo>
                  <a:pt x="1996650" y="1997087"/>
                </a:lnTo>
                <a:lnTo>
                  <a:pt x="2023373" y="2002184"/>
                </a:lnTo>
                <a:cubicBezTo>
                  <a:pt x="2043412" y="2002184"/>
                  <a:pt x="2056775" y="2002184"/>
                  <a:pt x="2056775" y="1997087"/>
                </a:cubicBezTo>
                <a:cubicBezTo>
                  <a:pt x="2056774" y="1991995"/>
                  <a:pt x="2070137" y="1986898"/>
                  <a:pt x="2083498" y="1981807"/>
                </a:cubicBezTo>
                <a:cubicBezTo>
                  <a:pt x="2103544" y="1976709"/>
                  <a:pt x="2103544" y="1976709"/>
                  <a:pt x="2090182" y="1971617"/>
                </a:cubicBezTo>
                <a:cubicBezTo>
                  <a:pt x="2076821" y="1971618"/>
                  <a:pt x="2050098" y="1920671"/>
                  <a:pt x="2063459" y="1910482"/>
                </a:cubicBezTo>
                <a:cubicBezTo>
                  <a:pt x="2070137" y="1910482"/>
                  <a:pt x="2083498" y="1910481"/>
                  <a:pt x="2156991" y="1905385"/>
                </a:cubicBezTo>
                <a:cubicBezTo>
                  <a:pt x="2210439" y="1900292"/>
                  <a:pt x="2250523" y="1905385"/>
                  <a:pt x="2243839" y="1910481"/>
                </a:cubicBezTo>
                <a:cubicBezTo>
                  <a:pt x="2243840" y="1915573"/>
                  <a:pt x="2243840" y="1930860"/>
                  <a:pt x="2250524" y="1941049"/>
                </a:cubicBezTo>
                <a:cubicBezTo>
                  <a:pt x="2263886" y="1961428"/>
                  <a:pt x="2263886" y="1961428"/>
                  <a:pt x="2283924" y="1946141"/>
                </a:cubicBezTo>
                <a:cubicBezTo>
                  <a:pt x="2290608" y="1941050"/>
                  <a:pt x="2297286" y="1930860"/>
                  <a:pt x="2290608" y="1925763"/>
                </a:cubicBezTo>
                <a:cubicBezTo>
                  <a:pt x="2283924" y="1920672"/>
                  <a:pt x="2283925" y="1915574"/>
                  <a:pt x="2283924" y="1910482"/>
                </a:cubicBezTo>
                <a:cubicBezTo>
                  <a:pt x="2283924" y="1905385"/>
                  <a:pt x="2290608" y="1905384"/>
                  <a:pt x="2297286" y="1910481"/>
                </a:cubicBezTo>
                <a:cubicBezTo>
                  <a:pt x="2303970" y="1915573"/>
                  <a:pt x="2310648" y="1915573"/>
                  <a:pt x="2317333" y="1910482"/>
                </a:cubicBezTo>
                <a:cubicBezTo>
                  <a:pt x="2324009" y="1905384"/>
                  <a:pt x="2324009" y="1905384"/>
                  <a:pt x="2330695" y="1915573"/>
                </a:cubicBezTo>
                <a:cubicBezTo>
                  <a:pt x="2337371" y="1925763"/>
                  <a:pt x="2344056" y="1920671"/>
                  <a:pt x="2370779" y="1905384"/>
                </a:cubicBezTo>
                <a:cubicBezTo>
                  <a:pt x="2397503" y="1890103"/>
                  <a:pt x="2410864" y="1885006"/>
                  <a:pt x="2450950" y="1890103"/>
                </a:cubicBezTo>
                <a:cubicBezTo>
                  <a:pt x="2464312" y="1890103"/>
                  <a:pt x="2477674" y="1890103"/>
                  <a:pt x="2487695" y="1889466"/>
                </a:cubicBezTo>
                <a:lnTo>
                  <a:pt x="2497158" y="1886939"/>
                </a:lnTo>
                <a:lnTo>
                  <a:pt x="2452417" y="1877407"/>
                </a:lnTo>
                <a:cubicBezTo>
                  <a:pt x="2439693" y="1875522"/>
                  <a:pt x="2432540" y="1871164"/>
                  <a:pt x="2433018" y="1867934"/>
                </a:cubicBezTo>
                <a:cubicBezTo>
                  <a:pt x="2434453" y="1858251"/>
                  <a:pt x="2447652" y="1856906"/>
                  <a:pt x="2462440" y="1862398"/>
                </a:cubicBezTo>
                <a:cubicBezTo>
                  <a:pt x="2470075" y="1863530"/>
                  <a:pt x="2477707" y="1864660"/>
                  <a:pt x="2478185" y="1861431"/>
                </a:cubicBezTo>
                <a:cubicBezTo>
                  <a:pt x="2478663" y="1858204"/>
                  <a:pt x="2474054" y="1854220"/>
                  <a:pt x="2466421" y="1853089"/>
                </a:cubicBezTo>
                <a:cubicBezTo>
                  <a:pt x="2458308" y="1855188"/>
                  <a:pt x="2433342" y="1848188"/>
                  <a:pt x="2410444" y="1844794"/>
                </a:cubicBezTo>
                <a:cubicBezTo>
                  <a:pt x="2385478" y="1837797"/>
                  <a:pt x="2352399" y="1832896"/>
                  <a:pt x="2332045" y="1829880"/>
                </a:cubicBezTo>
                <a:cubicBezTo>
                  <a:pt x="2314713" y="1824011"/>
                  <a:pt x="2271934" y="1814374"/>
                  <a:pt x="2239337" y="1806243"/>
                </a:cubicBezTo>
                <a:cubicBezTo>
                  <a:pt x="2204194" y="1797738"/>
                  <a:pt x="2178750" y="1793968"/>
                  <a:pt x="2175725" y="1796817"/>
                </a:cubicBezTo>
                <a:cubicBezTo>
                  <a:pt x="2172704" y="1799670"/>
                  <a:pt x="2172704" y="1799670"/>
                  <a:pt x="2173660" y="1793213"/>
                </a:cubicBezTo>
                <a:cubicBezTo>
                  <a:pt x="2174139" y="1789984"/>
                  <a:pt x="2169529" y="1786003"/>
                  <a:pt x="2159351" y="1784495"/>
                </a:cubicBezTo>
                <a:cubicBezTo>
                  <a:pt x="2151716" y="1783363"/>
                  <a:pt x="2124207" y="1775987"/>
                  <a:pt x="2101306" y="1772593"/>
                </a:cubicBezTo>
                <a:cubicBezTo>
                  <a:pt x="2031020" y="1755580"/>
                  <a:pt x="2000008" y="1754285"/>
                  <a:pt x="1990941" y="1762837"/>
                </a:cubicBezTo>
                <a:cubicBezTo>
                  <a:pt x="1984417" y="1771770"/>
                  <a:pt x="1984417" y="1771770"/>
                  <a:pt x="1988395" y="1762460"/>
                </a:cubicBezTo>
                <a:cubicBezTo>
                  <a:pt x="1989352" y="1756003"/>
                  <a:pt x="1992855" y="1749924"/>
                  <a:pt x="1990309" y="1749547"/>
                </a:cubicBezTo>
                <a:cubicBezTo>
                  <a:pt x="1987765" y="1749170"/>
                  <a:pt x="1982198" y="1751646"/>
                  <a:pt x="1978695" y="1757725"/>
                </a:cubicBezTo>
                <a:cubicBezTo>
                  <a:pt x="1972172" y="1766654"/>
                  <a:pt x="1972172" y="1766654"/>
                  <a:pt x="1976153" y="1757348"/>
                </a:cubicBezTo>
                <a:cubicBezTo>
                  <a:pt x="1980131" y="1748039"/>
                  <a:pt x="1980609" y="1744812"/>
                  <a:pt x="1970432" y="1743304"/>
                </a:cubicBezTo>
                <a:cubicBezTo>
                  <a:pt x="1962800" y="1742173"/>
                  <a:pt x="1956754" y="1747876"/>
                  <a:pt x="1956276" y="1751102"/>
                </a:cubicBezTo>
                <a:cubicBezTo>
                  <a:pt x="1955797" y="1754332"/>
                  <a:pt x="1952773" y="1757181"/>
                  <a:pt x="1950231" y="1756805"/>
                </a:cubicBezTo>
                <a:cubicBezTo>
                  <a:pt x="1947685" y="1756427"/>
                  <a:pt x="1946098" y="1749594"/>
                  <a:pt x="1946576" y="1746367"/>
                </a:cubicBezTo>
                <a:cubicBezTo>
                  <a:pt x="1947055" y="1743138"/>
                  <a:pt x="1942923" y="1735927"/>
                  <a:pt x="1932745" y="1734419"/>
                </a:cubicBezTo>
                <a:cubicBezTo>
                  <a:pt x="1923046" y="1729684"/>
                  <a:pt x="1917479" y="1732157"/>
                  <a:pt x="1917000" y="1735386"/>
                </a:cubicBezTo>
                <a:cubicBezTo>
                  <a:pt x="1916522" y="1738613"/>
                  <a:pt x="1918587" y="1742220"/>
                  <a:pt x="1923675" y="1742974"/>
                </a:cubicBezTo>
                <a:cubicBezTo>
                  <a:pt x="1926221" y="1743351"/>
                  <a:pt x="1925743" y="1746578"/>
                  <a:pt x="1917630" y="1748676"/>
                </a:cubicBezTo>
                <a:cubicBezTo>
                  <a:pt x="1912063" y="1751149"/>
                  <a:pt x="1903952" y="1753248"/>
                  <a:pt x="1904431" y="1750018"/>
                </a:cubicBezTo>
                <a:cubicBezTo>
                  <a:pt x="1902841" y="1743184"/>
                  <a:pt x="1893143" y="1738450"/>
                  <a:pt x="1884554" y="1743775"/>
                </a:cubicBezTo>
                <a:cubicBezTo>
                  <a:pt x="1882008" y="1743398"/>
                  <a:pt x="1871830" y="1741890"/>
                  <a:pt x="1864199" y="1740759"/>
                </a:cubicBezTo>
                <a:cubicBezTo>
                  <a:pt x="1854499" y="1736021"/>
                  <a:pt x="1846386" y="1738119"/>
                  <a:pt x="1843843" y="1737742"/>
                </a:cubicBezTo>
                <a:cubicBezTo>
                  <a:pt x="1839786" y="1738790"/>
                  <a:pt x="1835970" y="1738225"/>
                  <a:pt x="1833029" y="1736139"/>
                </a:cubicBezTo>
                <a:lnTo>
                  <a:pt x="1828533" y="1727472"/>
                </a:lnTo>
                <a:lnTo>
                  <a:pt x="1830787" y="1725484"/>
                </a:lnTo>
                <a:lnTo>
                  <a:pt x="1832076" y="1729401"/>
                </a:lnTo>
                <a:cubicBezTo>
                  <a:pt x="1836687" y="1733381"/>
                  <a:pt x="1839233" y="1733759"/>
                  <a:pt x="1839711" y="1730532"/>
                </a:cubicBezTo>
                <a:cubicBezTo>
                  <a:pt x="1841939" y="1724264"/>
                  <a:pt x="1839118" y="1721371"/>
                  <a:pt x="1835181" y="1721613"/>
                </a:cubicBezTo>
                <a:lnTo>
                  <a:pt x="1830787" y="1725484"/>
                </a:lnTo>
                <a:lnTo>
                  <a:pt x="1828940" y="1719863"/>
                </a:lnTo>
                <a:cubicBezTo>
                  <a:pt x="1828304" y="1719768"/>
                  <a:pt x="1827945" y="1722188"/>
                  <a:pt x="1827467" y="1725417"/>
                </a:cubicBezTo>
                <a:lnTo>
                  <a:pt x="1828533" y="1727472"/>
                </a:lnTo>
                <a:lnTo>
                  <a:pt x="1823966" y="1731496"/>
                </a:lnTo>
                <a:cubicBezTo>
                  <a:pt x="1820464" y="1737576"/>
                  <a:pt x="1816964" y="1743655"/>
                  <a:pt x="1814418" y="1743278"/>
                </a:cubicBezTo>
                <a:cubicBezTo>
                  <a:pt x="1811875" y="1742901"/>
                  <a:pt x="1804241" y="1741770"/>
                  <a:pt x="1799151" y="1741016"/>
                </a:cubicBezTo>
                <a:cubicBezTo>
                  <a:pt x="1791519" y="1739885"/>
                  <a:pt x="1789453" y="1736281"/>
                  <a:pt x="1790409" y="1729825"/>
                </a:cubicBezTo>
                <a:cubicBezTo>
                  <a:pt x="1791366" y="1723368"/>
                  <a:pt x="1794390" y="1720516"/>
                  <a:pt x="1796933" y="1720892"/>
                </a:cubicBezTo>
                <a:cubicBezTo>
                  <a:pt x="1802022" y="1721647"/>
                  <a:pt x="1802500" y="1718420"/>
                  <a:pt x="1797890" y="1714436"/>
                </a:cubicBezTo>
                <a:cubicBezTo>
                  <a:pt x="1793279" y="1710455"/>
                  <a:pt x="1788668" y="1706471"/>
                  <a:pt x="1783580" y="1705717"/>
                </a:cubicBezTo>
                <a:cubicBezTo>
                  <a:pt x="1778491" y="1704963"/>
                  <a:pt x="1770859" y="1703832"/>
                  <a:pt x="1768314" y="1703455"/>
                </a:cubicBezTo>
                <a:cubicBezTo>
                  <a:pt x="1765771" y="1703078"/>
                  <a:pt x="1767357" y="1709912"/>
                  <a:pt x="1774035" y="1717499"/>
                </a:cubicBezTo>
                <a:cubicBezTo>
                  <a:pt x="1780710" y="1725087"/>
                  <a:pt x="1784363" y="1735527"/>
                  <a:pt x="1784363" y="1735527"/>
                </a:cubicBezTo>
                <a:cubicBezTo>
                  <a:pt x="1781342" y="1738377"/>
                  <a:pt x="1766075" y="1736115"/>
                  <a:pt x="1750809" y="1733853"/>
                </a:cubicBezTo>
                <a:cubicBezTo>
                  <a:pt x="1732997" y="1731213"/>
                  <a:pt x="1715187" y="1728574"/>
                  <a:pt x="1707552" y="1727443"/>
                </a:cubicBezTo>
                <a:cubicBezTo>
                  <a:pt x="1699921" y="1726312"/>
                  <a:pt x="1687676" y="1721200"/>
                  <a:pt x="1674955" y="1719315"/>
                </a:cubicBezTo>
                <a:cubicBezTo>
                  <a:pt x="1657621" y="1713446"/>
                  <a:pt x="1654600" y="1716299"/>
                  <a:pt x="1647597" y="1728457"/>
                </a:cubicBezTo>
                <a:cubicBezTo>
                  <a:pt x="1643616" y="1737763"/>
                  <a:pt x="1640595" y="1740616"/>
                  <a:pt x="1635984" y="1736632"/>
                </a:cubicBezTo>
                <a:cubicBezTo>
                  <a:pt x="1633917" y="1733029"/>
                  <a:pt x="1632331" y="1726195"/>
                  <a:pt x="1632809" y="1722965"/>
                </a:cubicBezTo>
                <a:cubicBezTo>
                  <a:pt x="1633766" y="1716509"/>
                  <a:pt x="1638855" y="1717263"/>
                  <a:pt x="1640919" y="1720870"/>
                </a:cubicBezTo>
                <a:cubicBezTo>
                  <a:pt x="1645531" y="1724850"/>
                  <a:pt x="1648554" y="1722001"/>
                  <a:pt x="1649989" y="1712315"/>
                </a:cubicBezTo>
                <a:cubicBezTo>
                  <a:pt x="1652381" y="1696175"/>
                  <a:pt x="1642682" y="1691437"/>
                  <a:pt x="1636158" y="1700369"/>
                </a:cubicBezTo>
                <a:cubicBezTo>
                  <a:pt x="1635680" y="1703596"/>
                  <a:pt x="1630112" y="1706072"/>
                  <a:pt x="1625023" y="1705318"/>
                </a:cubicBezTo>
                <a:cubicBezTo>
                  <a:pt x="1619935" y="1704564"/>
                  <a:pt x="1616910" y="1707413"/>
                  <a:pt x="1614997" y="1720326"/>
                </a:cubicBezTo>
                <a:cubicBezTo>
                  <a:pt x="1613561" y="1730012"/>
                  <a:pt x="1612127" y="1739695"/>
                  <a:pt x="1614194" y="1743303"/>
                </a:cubicBezTo>
                <a:cubicBezTo>
                  <a:pt x="1615781" y="1750136"/>
                  <a:pt x="1612280" y="1756215"/>
                  <a:pt x="1604646" y="1755084"/>
                </a:cubicBezTo>
                <a:cubicBezTo>
                  <a:pt x="1597013" y="1753953"/>
                  <a:pt x="1597492" y="1750723"/>
                  <a:pt x="1603384" y="1728504"/>
                </a:cubicBezTo>
                <a:cubicBezTo>
                  <a:pt x="1608800" y="1709512"/>
                  <a:pt x="1609279" y="1706282"/>
                  <a:pt x="1602754" y="1715214"/>
                </a:cubicBezTo>
                <a:cubicBezTo>
                  <a:pt x="1596709" y="1720917"/>
                  <a:pt x="1591142" y="1723389"/>
                  <a:pt x="1588596" y="1723012"/>
                </a:cubicBezTo>
                <a:cubicBezTo>
                  <a:pt x="1583507" y="1722258"/>
                  <a:pt x="1580486" y="1725111"/>
                  <a:pt x="1580008" y="1728338"/>
                </a:cubicBezTo>
                <a:cubicBezTo>
                  <a:pt x="1579529" y="1731568"/>
                  <a:pt x="1581594" y="1735171"/>
                  <a:pt x="1584139" y="1735548"/>
                </a:cubicBezTo>
                <a:cubicBezTo>
                  <a:pt x="1586682" y="1735925"/>
                  <a:pt x="1586204" y="1739155"/>
                  <a:pt x="1580159" y="1744857"/>
                </a:cubicBezTo>
                <a:cubicBezTo>
                  <a:pt x="1574113" y="1750560"/>
                  <a:pt x="1560914" y="1751902"/>
                  <a:pt x="1540559" y="1748885"/>
                </a:cubicBezTo>
                <a:cubicBezTo>
                  <a:pt x="1525292" y="1746623"/>
                  <a:pt x="1504936" y="1743607"/>
                  <a:pt x="1494280" y="1745328"/>
                </a:cubicBezTo>
                <a:cubicBezTo>
                  <a:pt x="1470422" y="1748391"/>
                  <a:pt x="1449438" y="1732085"/>
                  <a:pt x="1453895" y="1719549"/>
                </a:cubicBezTo>
                <a:cubicBezTo>
                  <a:pt x="1457397" y="1713470"/>
                  <a:pt x="1453265" y="1706259"/>
                  <a:pt x="1446109" y="1701898"/>
                </a:cubicBezTo>
                <a:cubicBezTo>
                  <a:pt x="1434344" y="1693557"/>
                  <a:pt x="1420186" y="1701358"/>
                  <a:pt x="1420818" y="1714648"/>
                </a:cubicBezTo>
                <a:cubicBezTo>
                  <a:pt x="1420340" y="1717875"/>
                  <a:pt x="1417316" y="1720727"/>
                  <a:pt x="1414773" y="1720350"/>
                </a:cubicBezTo>
                <a:cubicBezTo>
                  <a:pt x="1412226" y="1719973"/>
                  <a:pt x="1397917" y="1711254"/>
                  <a:pt x="1399830" y="1698341"/>
                </a:cubicBezTo>
                <a:cubicBezTo>
                  <a:pt x="1401744" y="1685428"/>
                  <a:pt x="1400636" y="1675365"/>
                  <a:pt x="1395547" y="1674611"/>
                </a:cubicBezTo>
                <a:cubicBezTo>
                  <a:pt x="1390458" y="1673857"/>
                  <a:pt x="1386956" y="1679936"/>
                  <a:pt x="1384086" y="1699306"/>
                </a:cubicBezTo>
                <a:cubicBezTo>
                  <a:pt x="1380259" y="1725132"/>
                  <a:pt x="1373734" y="1734064"/>
                  <a:pt x="1364514" y="1726099"/>
                </a:cubicBezTo>
                <a:cubicBezTo>
                  <a:pt x="1357839" y="1718512"/>
                  <a:pt x="1362773" y="1702746"/>
                  <a:pt x="1367863" y="1703500"/>
                </a:cubicBezTo>
                <a:cubicBezTo>
                  <a:pt x="1370408" y="1703877"/>
                  <a:pt x="1373429" y="1701027"/>
                  <a:pt x="1373908" y="1697798"/>
                </a:cubicBezTo>
                <a:cubicBezTo>
                  <a:pt x="1374386" y="1694571"/>
                  <a:pt x="1369776" y="1690587"/>
                  <a:pt x="1367233" y="1690210"/>
                </a:cubicBezTo>
                <a:cubicBezTo>
                  <a:pt x="1362145" y="1689456"/>
                  <a:pt x="1362145" y="1689456"/>
                  <a:pt x="1368668" y="1680527"/>
                </a:cubicBezTo>
                <a:cubicBezTo>
                  <a:pt x="1375192" y="1671595"/>
                  <a:pt x="1375192" y="1671595"/>
                  <a:pt x="1367078" y="1673693"/>
                </a:cubicBezTo>
                <a:cubicBezTo>
                  <a:pt x="1361512" y="1676166"/>
                  <a:pt x="1356424" y="1675412"/>
                  <a:pt x="1353880" y="1675035"/>
                </a:cubicBezTo>
                <a:cubicBezTo>
                  <a:pt x="1349269" y="1671054"/>
                  <a:pt x="1344007" y="1706564"/>
                  <a:pt x="1349097" y="1707318"/>
                </a:cubicBezTo>
                <a:cubicBezTo>
                  <a:pt x="1351640" y="1707695"/>
                  <a:pt x="1350683" y="1714151"/>
                  <a:pt x="1345115" y="1716627"/>
                </a:cubicBezTo>
                <a:cubicBezTo>
                  <a:pt x="1333502" y="1724802"/>
                  <a:pt x="1325871" y="1723671"/>
                  <a:pt x="1332872" y="1711512"/>
                </a:cubicBezTo>
                <a:cubicBezTo>
                  <a:pt x="1340354" y="1696126"/>
                  <a:pt x="1330176" y="1694618"/>
                  <a:pt x="1318084" y="1706023"/>
                </a:cubicBezTo>
                <a:cubicBezTo>
                  <a:pt x="1312039" y="1711725"/>
                  <a:pt x="1300905" y="1716674"/>
                  <a:pt x="1295816" y="1715920"/>
                </a:cubicBezTo>
                <a:cubicBezTo>
                  <a:pt x="1290727" y="1715166"/>
                  <a:pt x="1270372" y="1712149"/>
                  <a:pt x="1255106" y="1709887"/>
                </a:cubicBezTo>
                <a:cubicBezTo>
                  <a:pt x="1237293" y="1707248"/>
                  <a:pt x="1199128" y="1701592"/>
                  <a:pt x="1169074" y="1693838"/>
                </a:cubicBezTo>
                <a:cubicBezTo>
                  <a:pt x="1119142" y="1679841"/>
                  <a:pt x="1116596" y="1679464"/>
                  <a:pt x="1118509" y="1666551"/>
                </a:cubicBezTo>
                <a:cubicBezTo>
                  <a:pt x="1119944" y="1656867"/>
                  <a:pt x="1125512" y="1654392"/>
                  <a:pt x="1136168" y="1652673"/>
                </a:cubicBezTo>
                <a:cubicBezTo>
                  <a:pt x="1153980" y="1655313"/>
                  <a:pt x="1177356" y="1655476"/>
                  <a:pt x="1197234" y="1661722"/>
                </a:cubicBezTo>
                <a:cubicBezTo>
                  <a:pt x="1204868" y="1662853"/>
                  <a:pt x="1210436" y="1660378"/>
                  <a:pt x="1208368" y="1656774"/>
                </a:cubicBezTo>
                <a:cubicBezTo>
                  <a:pt x="1208847" y="1653544"/>
                  <a:pt x="1206304" y="1653167"/>
                  <a:pt x="1203758" y="1652790"/>
                </a:cubicBezTo>
                <a:cubicBezTo>
                  <a:pt x="1201215" y="1652413"/>
                  <a:pt x="1183403" y="1649774"/>
                  <a:pt x="1163047" y="1646757"/>
                </a:cubicBezTo>
                <a:lnTo>
                  <a:pt x="1112160" y="1639217"/>
                </a:lnTo>
                <a:lnTo>
                  <a:pt x="1116386" y="1640307"/>
                </a:lnTo>
                <a:cubicBezTo>
                  <a:pt x="1118509" y="1645725"/>
                  <a:pt x="1114656" y="1661856"/>
                  <a:pt x="1107853" y="1668272"/>
                </a:cubicBezTo>
                <a:cubicBezTo>
                  <a:pt x="1101808" y="1673975"/>
                  <a:pt x="1089087" y="1672090"/>
                  <a:pt x="1053943" y="1663582"/>
                </a:cubicBezTo>
                <a:cubicBezTo>
                  <a:pt x="1008623" y="1653568"/>
                  <a:pt x="1006076" y="1653191"/>
                  <a:pt x="999074" y="1665350"/>
                </a:cubicBezTo>
                <a:lnTo>
                  <a:pt x="992073" y="1677509"/>
                </a:lnTo>
                <a:lnTo>
                  <a:pt x="989375" y="1660612"/>
                </a:lnTo>
                <a:cubicBezTo>
                  <a:pt x="987157" y="1640489"/>
                  <a:pt x="982067" y="1639734"/>
                  <a:pt x="974587" y="1655123"/>
                </a:cubicBezTo>
                <a:cubicBezTo>
                  <a:pt x="969652" y="1670886"/>
                  <a:pt x="964564" y="1670132"/>
                  <a:pt x="964409" y="1653615"/>
                </a:cubicBezTo>
                <a:cubicBezTo>
                  <a:pt x="965844" y="1643929"/>
                  <a:pt x="963301" y="1643552"/>
                  <a:pt x="961388" y="1656465"/>
                </a:cubicBezTo>
                <a:cubicBezTo>
                  <a:pt x="956929" y="1669001"/>
                  <a:pt x="954386" y="1668624"/>
                  <a:pt x="944686" y="1663889"/>
                </a:cubicBezTo>
                <a:cubicBezTo>
                  <a:pt x="937051" y="1662758"/>
                  <a:pt x="931963" y="1662004"/>
                  <a:pt x="931485" y="1665230"/>
                </a:cubicBezTo>
                <a:cubicBezTo>
                  <a:pt x="930528" y="1671687"/>
                  <a:pt x="927985" y="1671310"/>
                  <a:pt x="926396" y="1664476"/>
                </a:cubicBezTo>
                <a:cubicBezTo>
                  <a:pt x="924331" y="1660873"/>
                  <a:pt x="922264" y="1657266"/>
                  <a:pt x="919242" y="1660119"/>
                </a:cubicBezTo>
                <a:cubicBezTo>
                  <a:pt x="916696" y="1659741"/>
                  <a:pt x="913675" y="1662591"/>
                  <a:pt x="911129" y="1662214"/>
                </a:cubicBezTo>
                <a:cubicBezTo>
                  <a:pt x="908107" y="1665068"/>
                  <a:pt x="908107" y="1665068"/>
                  <a:pt x="905562" y="1664691"/>
                </a:cubicBezTo>
                <a:cubicBezTo>
                  <a:pt x="899995" y="1667162"/>
                  <a:pt x="897451" y="1666785"/>
                  <a:pt x="861830" y="1661507"/>
                </a:cubicBezTo>
                <a:cubicBezTo>
                  <a:pt x="841475" y="1658491"/>
                  <a:pt x="823184" y="1659081"/>
                  <a:pt x="817617" y="1661554"/>
                </a:cubicBezTo>
                <a:cubicBezTo>
                  <a:pt x="809507" y="1663653"/>
                  <a:pt x="809507" y="1663653"/>
                  <a:pt x="813006" y="1657574"/>
                </a:cubicBezTo>
                <a:cubicBezTo>
                  <a:pt x="816030" y="1654720"/>
                  <a:pt x="816030" y="1654720"/>
                  <a:pt x="807917" y="1656819"/>
                </a:cubicBezTo>
                <a:cubicBezTo>
                  <a:pt x="802351" y="1659292"/>
                  <a:pt x="797261" y="1658537"/>
                  <a:pt x="797739" y="1655312"/>
                </a:cubicBezTo>
                <a:cubicBezTo>
                  <a:pt x="798218" y="1652081"/>
                  <a:pt x="795196" y="1654934"/>
                  <a:pt x="792173" y="1657783"/>
                </a:cubicBezTo>
                <a:cubicBezTo>
                  <a:pt x="788673" y="1663863"/>
                  <a:pt x="783584" y="1663109"/>
                  <a:pt x="779452" y="1655898"/>
                </a:cubicBezTo>
                <a:cubicBezTo>
                  <a:pt x="775320" y="1648688"/>
                  <a:pt x="772774" y="1648311"/>
                  <a:pt x="774363" y="1655144"/>
                </a:cubicBezTo>
                <a:cubicBezTo>
                  <a:pt x="773885" y="1658374"/>
                  <a:pt x="770860" y="1661224"/>
                  <a:pt x="768318" y="1660847"/>
                </a:cubicBezTo>
                <a:cubicBezTo>
                  <a:pt x="765772" y="1660470"/>
                  <a:pt x="764185" y="1653636"/>
                  <a:pt x="764663" y="1650410"/>
                </a:cubicBezTo>
                <a:cubicBezTo>
                  <a:pt x="765142" y="1647180"/>
                  <a:pt x="760532" y="1643199"/>
                  <a:pt x="748286" y="1638084"/>
                </a:cubicBezTo>
                <a:cubicBezTo>
                  <a:pt x="738109" y="1636576"/>
                  <a:pt x="730477" y="1635445"/>
                  <a:pt x="729998" y="1638675"/>
                </a:cubicBezTo>
                <a:cubicBezTo>
                  <a:pt x="729520" y="1641901"/>
                  <a:pt x="721885" y="1640770"/>
                  <a:pt x="714254" y="1639639"/>
                </a:cubicBezTo>
                <a:cubicBezTo>
                  <a:pt x="704076" y="1638131"/>
                  <a:pt x="698509" y="1640607"/>
                  <a:pt x="697552" y="1647063"/>
                </a:cubicBezTo>
                <a:cubicBezTo>
                  <a:pt x="696595" y="1653520"/>
                  <a:pt x="691028" y="1655992"/>
                  <a:pt x="688483" y="1655615"/>
                </a:cubicBezTo>
                <a:cubicBezTo>
                  <a:pt x="686417" y="1652012"/>
                  <a:pt x="684350" y="1648404"/>
                  <a:pt x="684829" y="1645179"/>
                </a:cubicBezTo>
                <a:cubicBezTo>
                  <a:pt x="685308" y="1641948"/>
                  <a:pt x="685308" y="1641948"/>
                  <a:pt x="679740" y="1644424"/>
                </a:cubicBezTo>
                <a:cubicBezTo>
                  <a:pt x="673695" y="1650126"/>
                  <a:pt x="637116" y="1651304"/>
                  <a:pt x="588774" y="1644141"/>
                </a:cubicBezTo>
                <a:cubicBezTo>
                  <a:pt x="575571" y="1645482"/>
                  <a:pt x="547584" y="1641335"/>
                  <a:pt x="527229" y="1638319"/>
                </a:cubicBezTo>
                <a:cubicBezTo>
                  <a:pt x="447872" y="1629860"/>
                  <a:pt x="452961" y="1630614"/>
                  <a:pt x="457420" y="1618078"/>
                </a:cubicBezTo>
                <a:cubicBezTo>
                  <a:pt x="461399" y="1608769"/>
                  <a:pt x="461876" y="1605543"/>
                  <a:pt x="454245" y="1604411"/>
                </a:cubicBezTo>
                <a:cubicBezTo>
                  <a:pt x="449634" y="1600427"/>
                  <a:pt x="443589" y="1606130"/>
                  <a:pt x="440086" y="1612209"/>
                </a:cubicBezTo>
                <a:cubicBezTo>
                  <a:pt x="432606" y="1627598"/>
                  <a:pt x="416861" y="1628562"/>
                  <a:pt x="376628" y="1619303"/>
                </a:cubicBezTo>
                <a:cubicBezTo>
                  <a:pt x="361840" y="1613811"/>
                  <a:pt x="344031" y="1611172"/>
                  <a:pt x="335917" y="1613271"/>
                </a:cubicBezTo>
                <a:cubicBezTo>
                  <a:pt x="303950" y="1618429"/>
                  <a:pt x="265785" y="1612774"/>
                  <a:pt x="233184" y="1604647"/>
                </a:cubicBezTo>
                <a:cubicBezTo>
                  <a:pt x="218396" y="1599154"/>
                  <a:pt x="208218" y="1597646"/>
                  <a:pt x="205196" y="1600499"/>
                </a:cubicBezTo>
                <a:cubicBezTo>
                  <a:pt x="201695" y="1606579"/>
                  <a:pt x="178796" y="1603186"/>
                  <a:pt x="179752" y="1596729"/>
                </a:cubicBezTo>
                <a:lnTo>
                  <a:pt x="178279" y="1595915"/>
                </a:lnTo>
                <a:lnTo>
                  <a:pt x="163581" y="1600347"/>
                </a:lnTo>
                <a:lnTo>
                  <a:pt x="149657" y="1597224"/>
                </a:lnTo>
                <a:lnTo>
                  <a:pt x="119736" y="1598145"/>
                </a:lnTo>
                <a:lnTo>
                  <a:pt x="102419" y="1587238"/>
                </a:lnTo>
                <a:lnTo>
                  <a:pt x="94827" y="1588502"/>
                </a:lnTo>
                <a:lnTo>
                  <a:pt x="92503" y="1593285"/>
                </a:lnTo>
                <a:cubicBezTo>
                  <a:pt x="90932" y="1595114"/>
                  <a:pt x="88784" y="1596446"/>
                  <a:pt x="86240" y="1596069"/>
                </a:cubicBezTo>
                <a:cubicBezTo>
                  <a:pt x="68427" y="1593429"/>
                  <a:pt x="52683" y="1594393"/>
                  <a:pt x="52683" y="1594393"/>
                </a:cubicBezTo>
                <a:cubicBezTo>
                  <a:pt x="52204" y="1597624"/>
                  <a:pt x="47116" y="1596870"/>
                  <a:pt x="42027" y="1596116"/>
                </a:cubicBezTo>
                <a:cubicBezTo>
                  <a:pt x="34395" y="1594985"/>
                  <a:pt x="23739" y="1596702"/>
                  <a:pt x="15626" y="1598802"/>
                </a:cubicBezTo>
                <a:cubicBezTo>
                  <a:pt x="7516" y="1600897"/>
                  <a:pt x="-119" y="1599765"/>
                  <a:pt x="359" y="1596538"/>
                </a:cubicBezTo>
                <a:lnTo>
                  <a:pt x="1990" y="1588374"/>
                </a:lnTo>
                <a:lnTo>
                  <a:pt x="0" y="1588216"/>
                </a:lnTo>
                <a:lnTo>
                  <a:pt x="0" y="187777"/>
                </a:lnTo>
                <a:lnTo>
                  <a:pt x="25787" y="183406"/>
                </a:lnTo>
                <a:cubicBezTo>
                  <a:pt x="32471" y="183406"/>
                  <a:pt x="52511" y="183406"/>
                  <a:pt x="65872" y="183406"/>
                </a:cubicBezTo>
                <a:cubicBezTo>
                  <a:pt x="85918" y="183406"/>
                  <a:pt x="105957" y="178315"/>
                  <a:pt x="112642" y="168125"/>
                </a:cubicBezTo>
                <a:cubicBezTo>
                  <a:pt x="119319" y="152838"/>
                  <a:pt x="119319" y="147746"/>
                  <a:pt x="112642" y="147746"/>
                </a:cubicBezTo>
                <a:cubicBezTo>
                  <a:pt x="105957" y="147746"/>
                  <a:pt x="99280" y="142649"/>
                  <a:pt x="105957" y="137557"/>
                </a:cubicBezTo>
                <a:cubicBezTo>
                  <a:pt x="105958" y="132460"/>
                  <a:pt x="105957" y="127368"/>
                  <a:pt x="99280" y="122271"/>
                </a:cubicBezTo>
                <a:cubicBezTo>
                  <a:pt x="92595" y="117180"/>
                  <a:pt x="92596" y="122272"/>
                  <a:pt x="92596" y="127369"/>
                </a:cubicBezTo>
                <a:cubicBezTo>
                  <a:pt x="99280" y="137558"/>
                  <a:pt x="85919" y="142649"/>
                  <a:pt x="59195" y="127369"/>
                </a:cubicBezTo>
                <a:cubicBezTo>
                  <a:pt x="45834" y="122271"/>
                  <a:pt x="52510" y="112081"/>
                  <a:pt x="79234" y="91703"/>
                </a:cubicBezTo>
                <a:cubicBezTo>
                  <a:pt x="112642" y="66234"/>
                  <a:pt x="112642" y="66234"/>
                  <a:pt x="99281" y="56043"/>
                </a:cubicBezTo>
                <a:cubicBezTo>
                  <a:pt x="85918" y="50946"/>
                  <a:pt x="85918" y="50946"/>
                  <a:pt x="105957" y="50947"/>
                </a:cubicBezTo>
                <a:cubicBezTo>
                  <a:pt x="119319" y="56043"/>
                  <a:pt x="126003" y="61135"/>
                  <a:pt x="126003" y="71324"/>
                </a:cubicBezTo>
                <a:cubicBezTo>
                  <a:pt x="126003" y="76422"/>
                  <a:pt x="126004" y="86611"/>
                  <a:pt x="132681" y="86611"/>
                </a:cubicBezTo>
                <a:cubicBezTo>
                  <a:pt x="139365" y="86611"/>
                  <a:pt x="139366" y="96800"/>
                  <a:pt x="139365" y="106989"/>
                </a:cubicBezTo>
                <a:cubicBezTo>
                  <a:pt x="139365" y="117179"/>
                  <a:pt x="139366" y="127368"/>
                  <a:pt x="146042" y="127368"/>
                </a:cubicBezTo>
                <a:cubicBezTo>
                  <a:pt x="152727" y="127369"/>
                  <a:pt x="152728" y="137557"/>
                  <a:pt x="152727" y="142649"/>
                </a:cubicBezTo>
                <a:cubicBezTo>
                  <a:pt x="152728" y="152838"/>
                  <a:pt x="152728" y="157936"/>
                  <a:pt x="159405" y="157937"/>
                </a:cubicBezTo>
                <a:cubicBezTo>
                  <a:pt x="166089" y="157937"/>
                  <a:pt x="172767" y="142649"/>
                  <a:pt x="172767" y="122271"/>
                </a:cubicBezTo>
                <a:cubicBezTo>
                  <a:pt x="179450" y="86612"/>
                  <a:pt x="179450" y="86612"/>
                  <a:pt x="206174" y="96801"/>
                </a:cubicBezTo>
                <a:cubicBezTo>
                  <a:pt x="259621" y="117179"/>
                  <a:pt x="306383" y="122272"/>
                  <a:pt x="319746" y="112081"/>
                </a:cubicBezTo>
                <a:cubicBezTo>
                  <a:pt x="333108" y="106989"/>
                  <a:pt x="339792" y="106990"/>
                  <a:pt x="339791" y="117180"/>
                </a:cubicBezTo>
                <a:cubicBezTo>
                  <a:pt x="339792" y="127369"/>
                  <a:pt x="353153" y="137557"/>
                  <a:pt x="366515" y="142649"/>
                </a:cubicBezTo>
                <a:cubicBezTo>
                  <a:pt x="393238" y="147746"/>
                  <a:pt x="399916" y="147746"/>
                  <a:pt x="406600" y="127369"/>
                </a:cubicBezTo>
                <a:cubicBezTo>
                  <a:pt x="413277" y="112081"/>
                  <a:pt x="419963" y="106989"/>
                  <a:pt x="426640" y="112081"/>
                </a:cubicBezTo>
                <a:cubicBezTo>
                  <a:pt x="433324" y="117180"/>
                  <a:pt x="433324" y="122271"/>
                  <a:pt x="419963" y="127368"/>
                </a:cubicBezTo>
                <a:cubicBezTo>
                  <a:pt x="399917" y="137557"/>
                  <a:pt x="419962" y="152838"/>
                  <a:pt x="466725" y="163027"/>
                </a:cubicBezTo>
                <a:lnTo>
                  <a:pt x="500132" y="173217"/>
                </a:lnTo>
                <a:lnTo>
                  <a:pt x="486771" y="147746"/>
                </a:lnTo>
                <a:cubicBezTo>
                  <a:pt x="473409" y="122271"/>
                  <a:pt x="473409" y="122271"/>
                  <a:pt x="486771" y="122271"/>
                </a:cubicBezTo>
                <a:cubicBezTo>
                  <a:pt x="493448" y="122271"/>
                  <a:pt x="506811" y="127369"/>
                  <a:pt x="513494" y="137557"/>
                </a:cubicBezTo>
                <a:cubicBezTo>
                  <a:pt x="520172" y="147746"/>
                  <a:pt x="526856" y="147746"/>
                  <a:pt x="526857" y="137557"/>
                </a:cubicBezTo>
                <a:cubicBezTo>
                  <a:pt x="526857" y="132460"/>
                  <a:pt x="533533" y="127369"/>
                  <a:pt x="540218" y="132460"/>
                </a:cubicBezTo>
                <a:cubicBezTo>
                  <a:pt x="546895" y="137557"/>
                  <a:pt x="546896" y="147746"/>
                  <a:pt x="540218" y="152838"/>
                </a:cubicBezTo>
                <a:cubicBezTo>
                  <a:pt x="533533" y="163028"/>
                  <a:pt x="546895" y="157936"/>
                  <a:pt x="560258" y="152838"/>
                </a:cubicBezTo>
                <a:cubicBezTo>
                  <a:pt x="573619" y="142649"/>
                  <a:pt x="586980" y="132460"/>
                  <a:pt x="586980" y="117180"/>
                </a:cubicBezTo>
                <a:cubicBezTo>
                  <a:pt x="586980" y="96801"/>
                  <a:pt x="586980" y="96801"/>
                  <a:pt x="600342" y="101892"/>
                </a:cubicBezTo>
                <a:cubicBezTo>
                  <a:pt x="613704" y="106989"/>
                  <a:pt x="620388" y="106990"/>
                  <a:pt x="620389" y="101893"/>
                </a:cubicBezTo>
                <a:cubicBezTo>
                  <a:pt x="620388" y="96801"/>
                  <a:pt x="633751" y="86611"/>
                  <a:pt x="647112" y="86612"/>
                </a:cubicBezTo>
                <a:cubicBezTo>
                  <a:pt x="660475" y="86611"/>
                  <a:pt x="673836" y="91703"/>
                  <a:pt x="680513" y="106989"/>
                </a:cubicBezTo>
                <a:cubicBezTo>
                  <a:pt x="687197" y="127369"/>
                  <a:pt x="700559" y="132460"/>
                  <a:pt x="727283" y="132460"/>
                </a:cubicBezTo>
                <a:cubicBezTo>
                  <a:pt x="767369" y="132460"/>
                  <a:pt x="787407" y="127369"/>
                  <a:pt x="760683" y="122271"/>
                </a:cubicBezTo>
                <a:cubicBezTo>
                  <a:pt x="740645" y="122271"/>
                  <a:pt x="740644" y="96801"/>
                  <a:pt x="760683" y="86611"/>
                </a:cubicBezTo>
                <a:cubicBezTo>
                  <a:pt x="767368" y="86611"/>
                  <a:pt x="774045" y="86612"/>
                  <a:pt x="767369" y="91703"/>
                </a:cubicBezTo>
                <a:cubicBezTo>
                  <a:pt x="760684" y="96800"/>
                  <a:pt x="767368" y="101892"/>
                  <a:pt x="774045" y="106989"/>
                </a:cubicBezTo>
                <a:cubicBezTo>
                  <a:pt x="787407" y="112081"/>
                  <a:pt x="787408" y="106989"/>
                  <a:pt x="787407" y="96800"/>
                </a:cubicBezTo>
                <a:cubicBezTo>
                  <a:pt x="787408" y="86611"/>
                  <a:pt x="794091" y="86611"/>
                  <a:pt x="800769" y="101892"/>
                </a:cubicBezTo>
                <a:cubicBezTo>
                  <a:pt x="820815" y="132460"/>
                  <a:pt x="834176" y="137557"/>
                  <a:pt x="847538" y="106989"/>
                </a:cubicBezTo>
                <a:cubicBezTo>
                  <a:pt x="854217" y="91703"/>
                  <a:pt x="860901" y="86611"/>
                  <a:pt x="874262" y="91704"/>
                </a:cubicBezTo>
                <a:cubicBezTo>
                  <a:pt x="877600" y="91703"/>
                  <a:pt x="880941" y="94250"/>
                  <a:pt x="883447" y="98072"/>
                </a:cubicBezTo>
                <a:lnTo>
                  <a:pt x="885610" y="105324"/>
                </a:lnTo>
                <a:lnTo>
                  <a:pt x="874263" y="106990"/>
                </a:lnTo>
                <a:lnTo>
                  <a:pt x="864066" y="116222"/>
                </a:lnTo>
                <a:lnTo>
                  <a:pt x="855887" y="113993"/>
                </a:lnTo>
                <a:cubicBezTo>
                  <a:pt x="854216" y="114629"/>
                  <a:pt x="854216" y="117176"/>
                  <a:pt x="854216" y="122271"/>
                </a:cubicBezTo>
                <a:cubicBezTo>
                  <a:pt x="854217" y="132460"/>
                  <a:pt x="867578" y="137557"/>
                  <a:pt x="880940" y="142650"/>
                </a:cubicBezTo>
                <a:cubicBezTo>
                  <a:pt x="894301" y="145199"/>
                  <a:pt x="904322" y="143926"/>
                  <a:pt x="908499" y="140105"/>
                </a:cubicBezTo>
                <a:lnTo>
                  <a:pt x="901632" y="123806"/>
                </a:lnTo>
                <a:lnTo>
                  <a:pt x="902654" y="123546"/>
                </a:lnTo>
                <a:cubicBezTo>
                  <a:pt x="905993" y="120998"/>
                  <a:pt x="907663" y="117177"/>
                  <a:pt x="907663" y="112081"/>
                </a:cubicBezTo>
                <a:lnTo>
                  <a:pt x="900985" y="107354"/>
                </a:lnTo>
                <a:lnTo>
                  <a:pt x="900985" y="106990"/>
                </a:lnTo>
                <a:cubicBezTo>
                  <a:pt x="907664" y="101893"/>
                  <a:pt x="907663" y="91704"/>
                  <a:pt x="907664" y="81515"/>
                </a:cubicBezTo>
                <a:cubicBezTo>
                  <a:pt x="907663" y="71324"/>
                  <a:pt x="907664" y="66233"/>
                  <a:pt x="914347" y="71324"/>
                </a:cubicBezTo>
                <a:cubicBezTo>
                  <a:pt x="921024" y="76422"/>
                  <a:pt x="927709" y="76423"/>
                  <a:pt x="934386" y="71324"/>
                </a:cubicBezTo>
                <a:cubicBezTo>
                  <a:pt x="941071" y="66233"/>
                  <a:pt x="947749" y="66233"/>
                  <a:pt x="954432" y="71324"/>
                </a:cubicBezTo>
                <a:cubicBezTo>
                  <a:pt x="961111" y="71325"/>
                  <a:pt x="967795" y="71325"/>
                  <a:pt x="967794" y="66233"/>
                </a:cubicBezTo>
                <a:cubicBezTo>
                  <a:pt x="974472" y="50946"/>
                  <a:pt x="987834" y="61136"/>
                  <a:pt x="994519" y="86612"/>
                </a:cubicBezTo>
                <a:cubicBezTo>
                  <a:pt x="994519" y="106989"/>
                  <a:pt x="994518" y="112081"/>
                  <a:pt x="987833" y="112081"/>
                </a:cubicBezTo>
                <a:cubicBezTo>
                  <a:pt x="981156" y="112081"/>
                  <a:pt x="987833" y="122271"/>
                  <a:pt x="994518" y="132460"/>
                </a:cubicBezTo>
                <a:cubicBezTo>
                  <a:pt x="1007879" y="152838"/>
                  <a:pt x="1014558" y="152838"/>
                  <a:pt x="1027918" y="147746"/>
                </a:cubicBezTo>
                <a:cubicBezTo>
                  <a:pt x="1041280" y="137557"/>
                  <a:pt x="1041280" y="137557"/>
                  <a:pt x="1027918" y="122272"/>
                </a:cubicBezTo>
                <a:cubicBezTo>
                  <a:pt x="1021241" y="112081"/>
                  <a:pt x="1014557" y="106989"/>
                  <a:pt x="1021241" y="106989"/>
                </a:cubicBezTo>
                <a:cubicBezTo>
                  <a:pt x="1027918" y="106990"/>
                  <a:pt x="1021241" y="101892"/>
                  <a:pt x="1014557" y="86611"/>
                </a:cubicBezTo>
                <a:cubicBezTo>
                  <a:pt x="994519" y="66234"/>
                  <a:pt x="1001195" y="61135"/>
                  <a:pt x="1034603" y="71324"/>
                </a:cubicBezTo>
                <a:cubicBezTo>
                  <a:pt x="1041281" y="71324"/>
                  <a:pt x="1054642" y="71325"/>
                  <a:pt x="1068005" y="66233"/>
                </a:cubicBezTo>
                <a:cubicBezTo>
                  <a:pt x="1081365" y="61136"/>
                  <a:pt x="1088050" y="61136"/>
                  <a:pt x="1081366" y="66234"/>
                </a:cubicBezTo>
                <a:cubicBezTo>
                  <a:pt x="1074688" y="71324"/>
                  <a:pt x="1074688" y="76422"/>
                  <a:pt x="1088050" y="76423"/>
                </a:cubicBezTo>
                <a:cubicBezTo>
                  <a:pt x="1094728" y="76422"/>
                  <a:pt x="1101412" y="71324"/>
                  <a:pt x="1101412" y="66233"/>
                </a:cubicBezTo>
                <a:cubicBezTo>
                  <a:pt x="1094728" y="56043"/>
                  <a:pt x="1108089" y="56044"/>
                  <a:pt x="1128136" y="71324"/>
                </a:cubicBezTo>
                <a:cubicBezTo>
                  <a:pt x="1141498" y="76422"/>
                  <a:pt x="1148175" y="76423"/>
                  <a:pt x="1154859" y="71325"/>
                </a:cubicBezTo>
                <a:cubicBezTo>
                  <a:pt x="1168222" y="66233"/>
                  <a:pt x="1168222" y="66233"/>
                  <a:pt x="1161536" y="76422"/>
                </a:cubicBezTo>
                <a:cubicBezTo>
                  <a:pt x="1154860" y="86612"/>
                  <a:pt x="1141497" y="91703"/>
                  <a:pt x="1134813" y="86611"/>
                </a:cubicBezTo>
                <a:cubicBezTo>
                  <a:pt x="1121452" y="81515"/>
                  <a:pt x="1121452" y="86612"/>
                  <a:pt x="1121451" y="91704"/>
                </a:cubicBezTo>
                <a:cubicBezTo>
                  <a:pt x="1121452" y="101893"/>
                  <a:pt x="1114774" y="106989"/>
                  <a:pt x="1101412" y="112081"/>
                </a:cubicBezTo>
                <a:cubicBezTo>
                  <a:pt x="1068004" y="122271"/>
                  <a:pt x="1061326" y="122272"/>
                  <a:pt x="1074689" y="106989"/>
                </a:cubicBezTo>
                <a:cubicBezTo>
                  <a:pt x="1081365" y="96801"/>
                  <a:pt x="1081365" y="96801"/>
                  <a:pt x="1068004" y="106990"/>
                </a:cubicBezTo>
                <a:cubicBezTo>
                  <a:pt x="1054643" y="117179"/>
                  <a:pt x="1054642" y="122271"/>
                  <a:pt x="1068005" y="137558"/>
                </a:cubicBezTo>
                <a:cubicBezTo>
                  <a:pt x="1101413" y="173218"/>
                  <a:pt x="1235029" y="163027"/>
                  <a:pt x="1241708" y="122271"/>
                </a:cubicBezTo>
                <a:cubicBezTo>
                  <a:pt x="1241707" y="117179"/>
                  <a:pt x="1241708" y="106989"/>
                  <a:pt x="1235030" y="106989"/>
                </a:cubicBezTo>
                <a:cubicBezTo>
                  <a:pt x="1228345" y="106989"/>
                  <a:pt x="1228346" y="96800"/>
                  <a:pt x="1235030" y="86611"/>
                </a:cubicBezTo>
                <a:cubicBezTo>
                  <a:pt x="1241707" y="71325"/>
                  <a:pt x="1241707" y="71325"/>
                  <a:pt x="1248391" y="81515"/>
                </a:cubicBezTo>
                <a:cubicBezTo>
                  <a:pt x="1248392" y="86612"/>
                  <a:pt x="1248391" y="96801"/>
                  <a:pt x="1248391" y="101892"/>
                </a:cubicBezTo>
                <a:cubicBezTo>
                  <a:pt x="1241708" y="106989"/>
                  <a:pt x="1248391" y="112082"/>
                  <a:pt x="1255068" y="117180"/>
                </a:cubicBezTo>
                <a:cubicBezTo>
                  <a:pt x="1261753" y="117179"/>
                  <a:pt x="1268430" y="127368"/>
                  <a:pt x="1261753" y="137558"/>
                </a:cubicBezTo>
                <a:cubicBezTo>
                  <a:pt x="1255068" y="152839"/>
                  <a:pt x="1261753" y="157937"/>
                  <a:pt x="1288477" y="147747"/>
                </a:cubicBezTo>
                <a:cubicBezTo>
                  <a:pt x="1295154" y="142649"/>
                  <a:pt x="1321877" y="142649"/>
                  <a:pt x="1348601" y="142650"/>
                </a:cubicBezTo>
                <a:cubicBezTo>
                  <a:pt x="1402048" y="147746"/>
                  <a:pt x="1442133" y="142650"/>
                  <a:pt x="1462180" y="132460"/>
                </a:cubicBezTo>
                <a:cubicBezTo>
                  <a:pt x="1468857" y="127368"/>
                  <a:pt x="1482219" y="132460"/>
                  <a:pt x="1488904" y="142649"/>
                </a:cubicBezTo>
                <a:cubicBezTo>
                  <a:pt x="1508942" y="173218"/>
                  <a:pt x="1542350" y="168126"/>
                  <a:pt x="1549027" y="132460"/>
                </a:cubicBezTo>
                <a:cubicBezTo>
                  <a:pt x="1555713" y="112081"/>
                  <a:pt x="1549028" y="96800"/>
                  <a:pt x="1542351" y="91703"/>
                </a:cubicBezTo>
                <a:cubicBezTo>
                  <a:pt x="1522304" y="76423"/>
                  <a:pt x="1528988" y="61135"/>
                  <a:pt x="1555712" y="61136"/>
                </a:cubicBezTo>
                <a:cubicBezTo>
                  <a:pt x="1582435" y="56044"/>
                  <a:pt x="1595798" y="76422"/>
                  <a:pt x="1582435" y="96800"/>
                </a:cubicBezTo>
                <a:cubicBezTo>
                  <a:pt x="1575752" y="106989"/>
                  <a:pt x="1582436" y="112081"/>
                  <a:pt x="1589112" y="106989"/>
                </a:cubicBezTo>
                <a:cubicBezTo>
                  <a:pt x="1602474" y="106989"/>
                  <a:pt x="1602474" y="106989"/>
                  <a:pt x="1602475" y="117180"/>
                </a:cubicBezTo>
                <a:cubicBezTo>
                  <a:pt x="1602475" y="132460"/>
                  <a:pt x="1649244" y="152838"/>
                  <a:pt x="1662606" y="142650"/>
                </a:cubicBezTo>
                <a:cubicBezTo>
                  <a:pt x="1662606" y="137558"/>
                  <a:pt x="1662606" y="132461"/>
                  <a:pt x="1655921" y="132460"/>
                </a:cubicBezTo>
                <a:cubicBezTo>
                  <a:pt x="1635882" y="127368"/>
                  <a:pt x="1642559" y="112081"/>
                  <a:pt x="1669283" y="101892"/>
                </a:cubicBezTo>
                <a:cubicBezTo>
                  <a:pt x="1689329" y="96801"/>
                  <a:pt x="1696006" y="96800"/>
                  <a:pt x="1709368" y="106989"/>
                </a:cubicBezTo>
                <a:cubicBezTo>
                  <a:pt x="1716054" y="117179"/>
                  <a:pt x="1722731" y="117180"/>
                  <a:pt x="1722730" y="112081"/>
                </a:cubicBezTo>
                <a:cubicBezTo>
                  <a:pt x="1722730" y="106990"/>
                  <a:pt x="1722730" y="106990"/>
                  <a:pt x="1729415" y="117179"/>
                </a:cubicBezTo>
                <a:cubicBezTo>
                  <a:pt x="1729414" y="127368"/>
                  <a:pt x="1736093" y="127368"/>
                  <a:pt x="1742777" y="122271"/>
                </a:cubicBezTo>
                <a:cubicBezTo>
                  <a:pt x="1749454" y="117180"/>
                  <a:pt x="1749455" y="112081"/>
                  <a:pt x="1742777" y="112081"/>
                </a:cubicBezTo>
                <a:cubicBezTo>
                  <a:pt x="1736092" y="112081"/>
                  <a:pt x="1729415" y="106989"/>
                  <a:pt x="1729414" y="96800"/>
                </a:cubicBezTo>
                <a:cubicBezTo>
                  <a:pt x="1729415" y="86611"/>
                  <a:pt x="1736093" y="86611"/>
                  <a:pt x="1769501" y="101892"/>
                </a:cubicBezTo>
                <a:cubicBezTo>
                  <a:pt x="1796224" y="112081"/>
                  <a:pt x="1816262" y="127369"/>
                  <a:pt x="1816262" y="132461"/>
                </a:cubicBezTo>
                <a:cubicBezTo>
                  <a:pt x="1816263" y="142650"/>
                  <a:pt x="1822948" y="147747"/>
                  <a:pt x="1836310" y="147746"/>
                </a:cubicBezTo>
                <a:cubicBezTo>
                  <a:pt x="1849670" y="147747"/>
                  <a:pt x="1849670" y="147747"/>
                  <a:pt x="1842986" y="142649"/>
                </a:cubicBezTo>
                <a:cubicBezTo>
                  <a:pt x="1836309" y="137557"/>
                  <a:pt x="1829624" y="132460"/>
                  <a:pt x="1829625" y="122271"/>
                </a:cubicBezTo>
                <a:cubicBezTo>
                  <a:pt x="1836309" y="106989"/>
                  <a:pt x="1829625" y="106989"/>
                  <a:pt x="1789539" y="96800"/>
                </a:cubicBezTo>
                <a:cubicBezTo>
                  <a:pt x="1776177" y="96801"/>
                  <a:pt x="1736092" y="40757"/>
                  <a:pt x="1736092" y="30569"/>
                </a:cubicBezTo>
                <a:cubicBezTo>
                  <a:pt x="1736093" y="25477"/>
                  <a:pt x="1762815" y="30569"/>
                  <a:pt x="1776178" y="40758"/>
                </a:cubicBezTo>
                <a:cubicBezTo>
                  <a:pt x="1776178" y="45855"/>
                  <a:pt x="1782861" y="45854"/>
                  <a:pt x="1789539" y="45854"/>
                </a:cubicBezTo>
                <a:cubicBezTo>
                  <a:pt x="1789539" y="45854"/>
                  <a:pt x="1789540" y="50946"/>
                  <a:pt x="1789540" y="56043"/>
                </a:cubicBezTo>
                <a:cubicBezTo>
                  <a:pt x="1782861" y="61135"/>
                  <a:pt x="1789540" y="66233"/>
                  <a:pt x="1796223" y="71324"/>
                </a:cubicBezTo>
                <a:cubicBezTo>
                  <a:pt x="1802902" y="76422"/>
                  <a:pt x="1809586" y="66234"/>
                  <a:pt x="1816262" y="35665"/>
                </a:cubicBezTo>
                <a:cubicBezTo>
                  <a:pt x="1822947" y="1"/>
                  <a:pt x="1822948" y="-5091"/>
                  <a:pt x="1836309" y="10189"/>
                </a:cubicBezTo>
                <a:cubicBezTo>
                  <a:pt x="1842987" y="20378"/>
                  <a:pt x="1842986" y="30568"/>
                  <a:pt x="1836310" y="35666"/>
                </a:cubicBezTo>
                <a:cubicBezTo>
                  <a:pt x="1822947" y="45854"/>
                  <a:pt x="1829624" y="96800"/>
                  <a:pt x="1849670" y="122271"/>
                </a:cubicBezTo>
                <a:cubicBezTo>
                  <a:pt x="1863032" y="137557"/>
                  <a:pt x="1876394" y="142649"/>
                  <a:pt x="1916479" y="142649"/>
                </a:cubicBezTo>
                <a:cubicBezTo>
                  <a:pt x="1976603" y="147747"/>
                  <a:pt x="1983289" y="142649"/>
                  <a:pt x="1963243" y="117179"/>
                </a:cubicBezTo>
                <a:cubicBezTo>
                  <a:pt x="1949880" y="96800"/>
                  <a:pt x="1949880" y="96800"/>
                  <a:pt x="1969926" y="91704"/>
                </a:cubicBezTo>
                <a:cubicBezTo>
                  <a:pt x="2003327" y="86612"/>
                  <a:pt x="2016689" y="91703"/>
                  <a:pt x="2010011" y="101892"/>
                </a:cubicBezTo>
                <a:cubicBezTo>
                  <a:pt x="2010011" y="106989"/>
                  <a:pt x="2010011" y="112081"/>
                  <a:pt x="2016689" y="112081"/>
                </a:cubicBezTo>
                <a:cubicBezTo>
                  <a:pt x="2023373" y="117179"/>
                  <a:pt x="2023373" y="112081"/>
                  <a:pt x="2023374" y="101892"/>
                </a:cubicBezTo>
                <a:cubicBezTo>
                  <a:pt x="2016689" y="96800"/>
                  <a:pt x="2023374" y="81514"/>
                  <a:pt x="2030051" y="76423"/>
                </a:cubicBezTo>
                <a:cubicBezTo>
                  <a:pt x="2050097" y="56043"/>
                  <a:pt x="2063459" y="86612"/>
                  <a:pt x="2050098" y="117179"/>
                </a:cubicBezTo>
                <a:cubicBezTo>
                  <a:pt x="2036735" y="137558"/>
                  <a:pt x="2030051" y="137557"/>
                  <a:pt x="2016689" y="132460"/>
                </a:cubicBezTo>
                <a:cubicBezTo>
                  <a:pt x="2003327" y="127369"/>
                  <a:pt x="1996651" y="127368"/>
                  <a:pt x="1996650" y="137557"/>
                </a:cubicBezTo>
                <a:cubicBezTo>
                  <a:pt x="1996651" y="147746"/>
                  <a:pt x="2003328" y="152838"/>
                  <a:pt x="2016689" y="152838"/>
                </a:cubicBezTo>
                <a:cubicBezTo>
                  <a:pt x="2023373" y="152838"/>
                  <a:pt x="2036736" y="152838"/>
                  <a:pt x="2036736" y="147746"/>
                </a:cubicBezTo>
                <a:cubicBezTo>
                  <a:pt x="2036735" y="142650"/>
                  <a:pt x="2050098" y="137557"/>
                  <a:pt x="2063458" y="132460"/>
                </a:cubicBezTo>
                <a:cubicBezTo>
                  <a:pt x="2083498" y="122271"/>
                  <a:pt x="2083498" y="122271"/>
                  <a:pt x="2076820" y="132460"/>
                </a:cubicBezTo>
                <a:cubicBezTo>
                  <a:pt x="2070137" y="142650"/>
                  <a:pt x="2076820" y="142649"/>
                  <a:pt x="2090183" y="132460"/>
                </a:cubicBezTo>
                <a:cubicBezTo>
                  <a:pt x="2123584" y="117179"/>
                  <a:pt x="2130268" y="117180"/>
                  <a:pt x="2143630" y="137557"/>
                </a:cubicBezTo>
                <a:cubicBezTo>
                  <a:pt x="2150306" y="152838"/>
                  <a:pt x="2156991" y="152838"/>
                  <a:pt x="2190392" y="147746"/>
                </a:cubicBezTo>
                <a:cubicBezTo>
                  <a:pt x="2210438" y="142649"/>
                  <a:pt x="2230478" y="137558"/>
                  <a:pt x="2230477" y="132460"/>
                </a:cubicBezTo>
                <a:cubicBezTo>
                  <a:pt x="2230477" y="127369"/>
                  <a:pt x="2237161" y="132460"/>
                  <a:pt x="2243839" y="137557"/>
                </a:cubicBezTo>
                <a:cubicBezTo>
                  <a:pt x="2257200" y="147747"/>
                  <a:pt x="2263885" y="147747"/>
                  <a:pt x="2303970" y="122271"/>
                </a:cubicBezTo>
                <a:cubicBezTo>
                  <a:pt x="2330694" y="106989"/>
                  <a:pt x="2357417" y="96800"/>
                  <a:pt x="2364095" y="101892"/>
                </a:cubicBezTo>
                <a:cubicBezTo>
                  <a:pt x="2377456" y="106990"/>
                  <a:pt x="2377456" y="101893"/>
                  <a:pt x="2364095" y="81514"/>
                </a:cubicBezTo>
                <a:cubicBezTo>
                  <a:pt x="2357417" y="61135"/>
                  <a:pt x="2344055" y="56043"/>
                  <a:pt x="2337371" y="56044"/>
                </a:cubicBezTo>
                <a:cubicBezTo>
                  <a:pt x="2317332" y="61135"/>
                  <a:pt x="2317333" y="56043"/>
                  <a:pt x="2330695" y="35665"/>
                </a:cubicBezTo>
                <a:cubicBezTo>
                  <a:pt x="2337371" y="15287"/>
                  <a:pt x="2364095" y="20379"/>
                  <a:pt x="2370779" y="40758"/>
                </a:cubicBezTo>
                <a:cubicBezTo>
                  <a:pt x="2370780" y="50947"/>
                  <a:pt x="2377456" y="50946"/>
                  <a:pt x="2390819" y="45854"/>
                </a:cubicBezTo>
                <a:cubicBezTo>
                  <a:pt x="2417541" y="30568"/>
                  <a:pt x="2430904" y="45855"/>
                  <a:pt x="2417542" y="76422"/>
                </a:cubicBezTo>
                <a:cubicBezTo>
                  <a:pt x="2410865" y="96801"/>
                  <a:pt x="2417542" y="112081"/>
                  <a:pt x="2424226" y="122271"/>
                </a:cubicBezTo>
                <a:cubicBezTo>
                  <a:pt x="2437588" y="137557"/>
                  <a:pt x="2444265" y="137558"/>
                  <a:pt x="2444266" y="122272"/>
                </a:cubicBezTo>
                <a:cubicBezTo>
                  <a:pt x="2450951" y="112081"/>
                  <a:pt x="2450951" y="112081"/>
                  <a:pt x="2464311" y="122271"/>
                </a:cubicBezTo>
                <a:cubicBezTo>
                  <a:pt x="2477673" y="132461"/>
                  <a:pt x="2484350" y="132460"/>
                  <a:pt x="2484351" y="122271"/>
                </a:cubicBezTo>
                <a:cubicBezTo>
                  <a:pt x="2484351" y="112081"/>
                  <a:pt x="2491036" y="112081"/>
                  <a:pt x="2491036" y="122271"/>
                </a:cubicBezTo>
                <a:cubicBezTo>
                  <a:pt x="2497713" y="152838"/>
                  <a:pt x="2638015" y="142650"/>
                  <a:pt x="2638014" y="112081"/>
                </a:cubicBezTo>
                <a:cubicBezTo>
                  <a:pt x="2638015" y="106989"/>
                  <a:pt x="2651376" y="101892"/>
                  <a:pt x="2664738" y="101892"/>
                </a:cubicBezTo>
                <a:cubicBezTo>
                  <a:pt x="2691462" y="101893"/>
                  <a:pt x="2704823" y="86611"/>
                  <a:pt x="2678100" y="81514"/>
                </a:cubicBezTo>
                <a:cubicBezTo>
                  <a:pt x="2671415" y="76422"/>
                  <a:pt x="2664738" y="71324"/>
                  <a:pt x="2664738" y="66233"/>
                </a:cubicBezTo>
                <a:cubicBezTo>
                  <a:pt x="2671416" y="61135"/>
                  <a:pt x="2678100" y="61135"/>
                  <a:pt x="2691462" y="71325"/>
                </a:cubicBezTo>
                <a:cubicBezTo>
                  <a:pt x="2698139" y="81514"/>
                  <a:pt x="2718186" y="86612"/>
                  <a:pt x="2724863" y="86612"/>
                </a:cubicBezTo>
                <a:cubicBezTo>
                  <a:pt x="2731546" y="86611"/>
                  <a:pt x="2738225" y="91703"/>
                  <a:pt x="2738225" y="96800"/>
                </a:cubicBezTo>
                <a:cubicBezTo>
                  <a:pt x="2731546" y="101892"/>
                  <a:pt x="2738225" y="106989"/>
                  <a:pt x="2744908" y="106989"/>
                </a:cubicBezTo>
                <a:cubicBezTo>
                  <a:pt x="2751585" y="106990"/>
                  <a:pt x="2751585" y="101893"/>
                  <a:pt x="2751586" y="96801"/>
                </a:cubicBezTo>
                <a:cubicBezTo>
                  <a:pt x="2751585" y="86612"/>
                  <a:pt x="2751585" y="86612"/>
                  <a:pt x="2764947" y="91703"/>
                </a:cubicBezTo>
                <a:cubicBezTo>
                  <a:pt x="2778309" y="96801"/>
                  <a:pt x="2791672" y="91704"/>
                  <a:pt x="2798356" y="86611"/>
                </a:cubicBezTo>
                <a:cubicBezTo>
                  <a:pt x="2805034" y="81514"/>
                  <a:pt x="2831757" y="76422"/>
                  <a:pt x="2851802" y="76422"/>
                </a:cubicBezTo>
                <a:cubicBezTo>
                  <a:pt x="2871841" y="76423"/>
                  <a:pt x="2898566" y="76422"/>
                  <a:pt x="2905250" y="71325"/>
                </a:cubicBezTo>
                <a:cubicBezTo>
                  <a:pt x="2918611" y="66233"/>
                  <a:pt x="2918611" y="71324"/>
                  <a:pt x="2911927" y="81515"/>
                </a:cubicBezTo>
                <a:cubicBezTo>
                  <a:pt x="2898566" y="101892"/>
                  <a:pt x="2918611" y="106990"/>
                  <a:pt x="2938651" y="86612"/>
                </a:cubicBezTo>
                <a:cubicBezTo>
                  <a:pt x="2952013" y="76422"/>
                  <a:pt x="2958697" y="76422"/>
                  <a:pt x="2958696" y="86611"/>
                </a:cubicBezTo>
                <a:cubicBezTo>
                  <a:pt x="2958697" y="91703"/>
                  <a:pt x="2972059" y="101893"/>
                  <a:pt x="2978737" y="101893"/>
                </a:cubicBezTo>
                <a:cubicBezTo>
                  <a:pt x="2992097" y="101892"/>
                  <a:pt x="2992098" y="96800"/>
                  <a:pt x="2992097" y="91703"/>
                </a:cubicBezTo>
                <a:cubicBezTo>
                  <a:pt x="2985420" y="86611"/>
                  <a:pt x="2992097" y="86611"/>
                  <a:pt x="3005459" y="91704"/>
                </a:cubicBezTo>
                <a:cubicBezTo>
                  <a:pt x="3018821" y="96800"/>
                  <a:pt x="3025505" y="101892"/>
                  <a:pt x="3018822" y="106989"/>
                </a:cubicBezTo>
                <a:cubicBezTo>
                  <a:pt x="3018821" y="112081"/>
                  <a:pt x="3018821" y="117179"/>
                  <a:pt x="3018821" y="117179"/>
                </a:cubicBezTo>
                <a:cubicBezTo>
                  <a:pt x="3018821" y="117179"/>
                  <a:pt x="3032183" y="122271"/>
                  <a:pt x="3038867" y="127369"/>
                </a:cubicBezTo>
                <a:cubicBezTo>
                  <a:pt x="3052230" y="137558"/>
                  <a:pt x="3052230" y="137558"/>
                  <a:pt x="3052230" y="117179"/>
                </a:cubicBezTo>
                <a:cubicBezTo>
                  <a:pt x="3052229" y="96800"/>
                  <a:pt x="3052229" y="96800"/>
                  <a:pt x="3072268" y="106990"/>
                </a:cubicBezTo>
                <a:cubicBezTo>
                  <a:pt x="3078953" y="117179"/>
                  <a:pt x="3085629" y="127368"/>
                  <a:pt x="3085630" y="132460"/>
                </a:cubicBezTo>
                <a:cubicBezTo>
                  <a:pt x="3078953" y="137558"/>
                  <a:pt x="3085629" y="142649"/>
                  <a:pt x="3098992" y="142649"/>
                </a:cubicBezTo>
                <a:cubicBezTo>
                  <a:pt x="3112354" y="142649"/>
                  <a:pt x="3119038" y="132460"/>
                  <a:pt x="3119038" y="117179"/>
                </a:cubicBezTo>
                <a:cubicBezTo>
                  <a:pt x="3119038" y="96800"/>
                  <a:pt x="3119038" y="96800"/>
                  <a:pt x="3139077" y="106990"/>
                </a:cubicBezTo>
                <a:cubicBezTo>
                  <a:pt x="3165800" y="122272"/>
                  <a:pt x="3172485" y="127369"/>
                  <a:pt x="3172485" y="106990"/>
                </a:cubicBezTo>
                <a:cubicBezTo>
                  <a:pt x="3172485" y="91703"/>
                  <a:pt x="3192525" y="91704"/>
                  <a:pt x="3205886" y="112081"/>
                </a:cubicBezTo>
                <a:cubicBezTo>
                  <a:pt x="3225932" y="137557"/>
                  <a:pt x="3252655" y="147746"/>
                  <a:pt x="3272694" y="137557"/>
                </a:cubicBezTo>
                <a:cubicBezTo>
                  <a:pt x="3279380" y="132460"/>
                  <a:pt x="3299418" y="132460"/>
                  <a:pt x="3312780" y="132460"/>
                </a:cubicBezTo>
                <a:cubicBezTo>
                  <a:pt x="3326142" y="132461"/>
                  <a:pt x="3352865" y="132460"/>
                  <a:pt x="3379589" y="137557"/>
                </a:cubicBezTo>
                <a:lnTo>
                  <a:pt x="3419674" y="142650"/>
                </a:lnTo>
                <a:lnTo>
                  <a:pt x="3399636" y="112081"/>
                </a:lnTo>
                <a:cubicBezTo>
                  <a:pt x="3386273" y="96801"/>
                  <a:pt x="3379589" y="81515"/>
                  <a:pt x="3386273" y="76422"/>
                </a:cubicBezTo>
                <a:cubicBezTo>
                  <a:pt x="3392950" y="76422"/>
                  <a:pt x="3406312" y="81514"/>
                  <a:pt x="3412997" y="96801"/>
                </a:cubicBezTo>
                <a:cubicBezTo>
                  <a:pt x="3426358" y="117179"/>
                  <a:pt x="3433035" y="117179"/>
                  <a:pt x="3446398" y="112082"/>
                </a:cubicBezTo>
                <a:cubicBezTo>
                  <a:pt x="3453082" y="101892"/>
                  <a:pt x="3459759" y="106989"/>
                  <a:pt x="3473121" y="117179"/>
                </a:cubicBezTo>
                <a:cubicBezTo>
                  <a:pt x="3479806" y="127369"/>
                  <a:pt x="3486482" y="132460"/>
                  <a:pt x="3493167" y="122271"/>
                </a:cubicBezTo>
                <a:cubicBezTo>
                  <a:pt x="3493167" y="117179"/>
                  <a:pt x="3506530" y="117179"/>
                  <a:pt x="3526568" y="122271"/>
                </a:cubicBezTo>
                <a:cubicBezTo>
                  <a:pt x="3546614" y="132460"/>
                  <a:pt x="3559977" y="127368"/>
                  <a:pt x="3566654" y="112081"/>
                </a:cubicBezTo>
                <a:cubicBezTo>
                  <a:pt x="3573338" y="96801"/>
                  <a:pt x="3580015" y="91703"/>
                  <a:pt x="3586699" y="91703"/>
                </a:cubicBezTo>
                <a:cubicBezTo>
                  <a:pt x="3593377" y="91703"/>
                  <a:pt x="3593378" y="86611"/>
                  <a:pt x="3593378" y="81514"/>
                </a:cubicBezTo>
                <a:cubicBezTo>
                  <a:pt x="3593377" y="76422"/>
                  <a:pt x="3593378" y="71324"/>
                  <a:pt x="3600062" y="71325"/>
                </a:cubicBezTo>
                <a:cubicBezTo>
                  <a:pt x="3606738" y="71324"/>
                  <a:pt x="3613423" y="81514"/>
                  <a:pt x="3613423" y="91703"/>
                </a:cubicBezTo>
                <a:cubicBezTo>
                  <a:pt x="3613423" y="106989"/>
                  <a:pt x="3626785" y="117179"/>
                  <a:pt x="3640146" y="117180"/>
                </a:cubicBezTo>
                <a:cubicBezTo>
                  <a:pt x="3660186" y="117180"/>
                  <a:pt x="3660186" y="117180"/>
                  <a:pt x="3660185" y="101893"/>
                </a:cubicBezTo>
                <a:cubicBezTo>
                  <a:pt x="3660186" y="91704"/>
                  <a:pt x="3660185" y="86612"/>
                  <a:pt x="3680231" y="101892"/>
                </a:cubicBezTo>
                <a:cubicBezTo>
                  <a:pt x="3700271" y="117180"/>
                  <a:pt x="3700271" y="117180"/>
                  <a:pt x="3700271" y="96801"/>
                </a:cubicBezTo>
                <a:cubicBezTo>
                  <a:pt x="3700270" y="86611"/>
                  <a:pt x="3700271" y="76422"/>
                  <a:pt x="3706955" y="76422"/>
                </a:cubicBezTo>
                <a:cubicBezTo>
                  <a:pt x="3713632" y="76422"/>
                  <a:pt x="3713633" y="81514"/>
                  <a:pt x="3713632" y="91703"/>
                </a:cubicBezTo>
                <a:cubicBezTo>
                  <a:pt x="3713633" y="101892"/>
                  <a:pt x="3720318" y="112081"/>
                  <a:pt x="3726995" y="122271"/>
                </a:cubicBezTo>
                <a:cubicBezTo>
                  <a:pt x="3740356" y="137558"/>
                  <a:pt x="3747041" y="137557"/>
                  <a:pt x="3760403" y="127368"/>
                </a:cubicBezTo>
                <a:cubicBezTo>
                  <a:pt x="3787126" y="112081"/>
                  <a:pt x="3780442" y="112081"/>
                  <a:pt x="3800487" y="132460"/>
                </a:cubicBezTo>
                <a:cubicBezTo>
                  <a:pt x="3807166" y="142649"/>
                  <a:pt x="3813849" y="142649"/>
                  <a:pt x="3813850" y="127368"/>
                </a:cubicBezTo>
                <a:cubicBezTo>
                  <a:pt x="3813849" y="122271"/>
                  <a:pt x="3820527" y="112082"/>
                  <a:pt x="3827211" y="112081"/>
                </a:cubicBezTo>
                <a:cubicBezTo>
                  <a:pt x="3833888" y="112081"/>
                  <a:pt x="3847251" y="112081"/>
                  <a:pt x="3853936" y="112081"/>
                </a:cubicBezTo>
                <a:cubicBezTo>
                  <a:pt x="3860613" y="112081"/>
                  <a:pt x="3867297" y="101892"/>
                  <a:pt x="3873974" y="91703"/>
                </a:cubicBezTo>
                <a:cubicBezTo>
                  <a:pt x="3880659" y="81515"/>
                  <a:pt x="3894021" y="71324"/>
                  <a:pt x="3914059" y="71325"/>
                </a:cubicBezTo>
                <a:cubicBezTo>
                  <a:pt x="3940782" y="71325"/>
                  <a:pt x="3947467" y="66233"/>
                  <a:pt x="3947468" y="45854"/>
                </a:cubicBezTo>
                <a:cubicBezTo>
                  <a:pt x="3947467" y="30568"/>
                  <a:pt x="3954145" y="25476"/>
                  <a:pt x="3967507" y="25477"/>
                </a:cubicBezTo>
                <a:cubicBezTo>
                  <a:pt x="3974190" y="25476"/>
                  <a:pt x="3980868" y="30568"/>
                  <a:pt x="3974191" y="35665"/>
                </a:cubicBezTo>
                <a:cubicBezTo>
                  <a:pt x="3974190" y="40757"/>
                  <a:pt x="3967506" y="56044"/>
                  <a:pt x="3974190" y="66233"/>
                </a:cubicBezTo>
                <a:cubicBezTo>
                  <a:pt x="3980868" y="76422"/>
                  <a:pt x="3987552" y="96800"/>
                  <a:pt x="3987552" y="106989"/>
                </a:cubicBezTo>
                <a:cubicBezTo>
                  <a:pt x="3994230" y="117179"/>
                  <a:pt x="4000915" y="127368"/>
                  <a:pt x="4007592" y="127368"/>
                </a:cubicBezTo>
                <a:cubicBezTo>
                  <a:pt x="4014277" y="127368"/>
                  <a:pt x="4020954" y="127369"/>
                  <a:pt x="4007591" y="117180"/>
                </a:cubicBezTo>
                <a:cubicBezTo>
                  <a:pt x="4000915" y="106989"/>
                  <a:pt x="4000915" y="106989"/>
                  <a:pt x="4014276" y="96801"/>
                </a:cubicBezTo>
                <a:cubicBezTo>
                  <a:pt x="4027638" y="91703"/>
                  <a:pt x="4034315" y="91703"/>
                  <a:pt x="4034316" y="96800"/>
                </a:cubicBezTo>
                <a:cubicBezTo>
                  <a:pt x="4034315" y="101892"/>
                  <a:pt x="4041000" y="101893"/>
                  <a:pt x="4047677" y="96801"/>
                </a:cubicBezTo>
                <a:cubicBezTo>
                  <a:pt x="4067722" y="81515"/>
                  <a:pt x="4081085" y="86611"/>
                  <a:pt x="4074400" y="106990"/>
                </a:cubicBezTo>
                <a:cubicBezTo>
                  <a:pt x="4067722" y="122271"/>
                  <a:pt x="4074400" y="127368"/>
                  <a:pt x="4094447" y="127368"/>
                </a:cubicBezTo>
                <a:lnTo>
                  <a:pt x="4121170" y="127368"/>
                </a:lnTo>
                <a:lnTo>
                  <a:pt x="4101124" y="101892"/>
                </a:lnTo>
                <a:cubicBezTo>
                  <a:pt x="4087763" y="86611"/>
                  <a:pt x="4074400" y="71324"/>
                  <a:pt x="4067722" y="71325"/>
                </a:cubicBezTo>
                <a:cubicBezTo>
                  <a:pt x="4061039" y="71324"/>
                  <a:pt x="4061038" y="66234"/>
                  <a:pt x="4061038" y="61135"/>
                </a:cubicBezTo>
                <a:cubicBezTo>
                  <a:pt x="4061038" y="45855"/>
                  <a:pt x="4127847" y="76423"/>
                  <a:pt x="4141210" y="96801"/>
                </a:cubicBezTo>
                <a:cubicBezTo>
                  <a:pt x="4154572" y="112081"/>
                  <a:pt x="4154572" y="117179"/>
                  <a:pt x="4174618" y="101892"/>
                </a:cubicBezTo>
                <a:cubicBezTo>
                  <a:pt x="4194655" y="86612"/>
                  <a:pt x="4194655" y="86612"/>
                  <a:pt x="4187979" y="106989"/>
                </a:cubicBezTo>
                <a:cubicBezTo>
                  <a:pt x="4181295" y="122271"/>
                  <a:pt x="4181294" y="132460"/>
                  <a:pt x="4194656" y="132460"/>
                </a:cubicBezTo>
                <a:cubicBezTo>
                  <a:pt x="4208017" y="132460"/>
                  <a:pt x="4208017" y="127368"/>
                  <a:pt x="4208017" y="112081"/>
                </a:cubicBezTo>
                <a:cubicBezTo>
                  <a:pt x="4208017" y="96800"/>
                  <a:pt x="4208017" y="91703"/>
                  <a:pt x="4214702" y="91703"/>
                </a:cubicBezTo>
                <a:cubicBezTo>
                  <a:pt x="4221380" y="91703"/>
                  <a:pt x="4228063" y="101893"/>
                  <a:pt x="4228064" y="112082"/>
                </a:cubicBezTo>
                <a:cubicBezTo>
                  <a:pt x="4234742" y="122272"/>
                  <a:pt x="4234742" y="132461"/>
                  <a:pt x="4241425" y="132460"/>
                </a:cubicBezTo>
                <a:cubicBezTo>
                  <a:pt x="4254787" y="132460"/>
                  <a:pt x="4274827" y="106989"/>
                  <a:pt x="4268150" y="96801"/>
                </a:cubicBezTo>
                <a:cubicBezTo>
                  <a:pt x="4268150" y="91703"/>
                  <a:pt x="4274827" y="86611"/>
                  <a:pt x="4294873" y="91704"/>
                </a:cubicBezTo>
                <a:cubicBezTo>
                  <a:pt x="4308235" y="91703"/>
                  <a:pt x="4321597" y="96801"/>
                  <a:pt x="4321597" y="101892"/>
                </a:cubicBezTo>
                <a:cubicBezTo>
                  <a:pt x="4321596" y="106989"/>
                  <a:pt x="4328274" y="112082"/>
                  <a:pt x="4341635" y="112081"/>
                </a:cubicBezTo>
                <a:cubicBezTo>
                  <a:pt x="4361682" y="112081"/>
                  <a:pt x="4361682" y="112081"/>
                  <a:pt x="4354997" y="91704"/>
                </a:cubicBezTo>
                <a:cubicBezTo>
                  <a:pt x="4348319" y="76423"/>
                  <a:pt x="4348320" y="71325"/>
                  <a:pt x="4361681" y="81514"/>
                </a:cubicBezTo>
                <a:cubicBezTo>
                  <a:pt x="4375044" y="86611"/>
                  <a:pt x="4381720" y="96801"/>
                  <a:pt x="4388405" y="101893"/>
                </a:cubicBezTo>
                <a:cubicBezTo>
                  <a:pt x="4395083" y="112081"/>
                  <a:pt x="4395082" y="106989"/>
                  <a:pt x="4395083" y="96800"/>
                </a:cubicBezTo>
                <a:cubicBezTo>
                  <a:pt x="4395082" y="86611"/>
                  <a:pt x="4395082" y="81514"/>
                  <a:pt x="4408445" y="81514"/>
                </a:cubicBezTo>
                <a:cubicBezTo>
                  <a:pt x="4415128" y="81515"/>
                  <a:pt x="4421805" y="86611"/>
                  <a:pt x="4415128" y="91704"/>
                </a:cubicBezTo>
                <a:cubicBezTo>
                  <a:pt x="4401767" y="106989"/>
                  <a:pt x="4415129" y="106990"/>
                  <a:pt x="4441852" y="96800"/>
                </a:cubicBezTo>
                <a:cubicBezTo>
                  <a:pt x="4455213" y="91703"/>
                  <a:pt x="4461891" y="86611"/>
                  <a:pt x="4455213" y="71324"/>
                </a:cubicBezTo>
                <a:cubicBezTo>
                  <a:pt x="4455213" y="56043"/>
                  <a:pt x="4455213" y="45854"/>
                  <a:pt x="4475252" y="40757"/>
                </a:cubicBezTo>
                <a:cubicBezTo>
                  <a:pt x="4488614" y="35665"/>
                  <a:pt x="4495299" y="25477"/>
                  <a:pt x="4495299" y="15288"/>
                </a:cubicBezTo>
                <a:cubicBezTo>
                  <a:pt x="4495299" y="5098"/>
                  <a:pt x="4501976" y="0"/>
                  <a:pt x="4508660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3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3.33333E-6 0.1615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AF5E711-A237-4B10-97ED-B7239C05023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76283" y="2269650"/>
            <a:ext cx="2423259" cy="2152054"/>
          </a:xfrm>
          <a:custGeom>
            <a:avLst/>
            <a:gdLst>
              <a:gd name="connsiteX0" fmla="*/ 1144432 w 2423259"/>
              <a:gd name="connsiteY0" fmla="*/ 2143813 h 2152054"/>
              <a:gd name="connsiteX1" fmla="*/ 1145596 w 2423259"/>
              <a:gd name="connsiteY1" fmla="*/ 2144679 h 2152054"/>
              <a:gd name="connsiteX2" fmla="*/ 1145215 w 2423259"/>
              <a:gd name="connsiteY2" fmla="*/ 2146323 h 2152054"/>
              <a:gd name="connsiteX3" fmla="*/ 1139803 w 2423259"/>
              <a:gd name="connsiteY3" fmla="*/ 2146147 h 2152054"/>
              <a:gd name="connsiteX4" fmla="*/ 1162706 w 2423259"/>
              <a:gd name="connsiteY4" fmla="*/ 2118626 h 2152054"/>
              <a:gd name="connsiteX5" fmla="*/ 1162942 w 2423259"/>
              <a:gd name="connsiteY5" fmla="*/ 2130607 h 2152054"/>
              <a:gd name="connsiteX6" fmla="*/ 1161051 w 2423259"/>
              <a:gd name="connsiteY6" fmla="*/ 2133002 h 2152054"/>
              <a:gd name="connsiteX7" fmla="*/ 1159284 w 2423259"/>
              <a:gd name="connsiteY7" fmla="*/ 2134872 h 2152054"/>
              <a:gd name="connsiteX8" fmla="*/ 1158732 w 2423259"/>
              <a:gd name="connsiteY8" fmla="*/ 2135937 h 2152054"/>
              <a:gd name="connsiteX9" fmla="*/ 1161051 w 2423259"/>
              <a:gd name="connsiteY9" fmla="*/ 2133002 h 2152054"/>
              <a:gd name="connsiteX10" fmla="*/ 1170643 w 2423259"/>
              <a:gd name="connsiteY10" fmla="*/ 2122849 h 2152054"/>
              <a:gd name="connsiteX11" fmla="*/ 1162706 w 2423259"/>
              <a:gd name="connsiteY11" fmla="*/ 2118626 h 2152054"/>
              <a:gd name="connsiteX12" fmla="*/ 1350735 w 2423259"/>
              <a:gd name="connsiteY12" fmla="*/ 2114301 h 2152054"/>
              <a:gd name="connsiteX13" fmla="*/ 1349973 w 2423259"/>
              <a:gd name="connsiteY13" fmla="*/ 2117588 h 2152054"/>
              <a:gd name="connsiteX14" fmla="*/ 1356147 w 2423259"/>
              <a:gd name="connsiteY14" fmla="*/ 2114474 h 2152054"/>
              <a:gd name="connsiteX15" fmla="*/ 1350735 w 2423259"/>
              <a:gd name="connsiteY15" fmla="*/ 2114301 h 2152054"/>
              <a:gd name="connsiteX16" fmla="*/ 1133469 w 2423259"/>
              <a:gd name="connsiteY16" fmla="*/ 2102878 h 2152054"/>
              <a:gd name="connsiteX17" fmla="*/ 1135026 w 2423259"/>
              <a:gd name="connsiteY17" fmla="*/ 2105967 h 2152054"/>
              <a:gd name="connsiteX18" fmla="*/ 1133469 w 2423259"/>
              <a:gd name="connsiteY18" fmla="*/ 2102878 h 2152054"/>
              <a:gd name="connsiteX19" fmla="*/ 1427387 w 2423259"/>
              <a:gd name="connsiteY19" fmla="*/ 2093550 h 2152054"/>
              <a:gd name="connsiteX20" fmla="*/ 1425668 w 2423259"/>
              <a:gd name="connsiteY20" fmla="*/ 2098774 h 2152054"/>
              <a:gd name="connsiteX21" fmla="*/ 1434926 w 2423259"/>
              <a:gd name="connsiteY21" fmla="*/ 2094104 h 2152054"/>
              <a:gd name="connsiteX22" fmla="*/ 1427387 w 2423259"/>
              <a:gd name="connsiteY22" fmla="*/ 2093550 h 2152054"/>
              <a:gd name="connsiteX23" fmla="*/ 985006 w 2423259"/>
              <a:gd name="connsiteY23" fmla="*/ 2092571 h 2152054"/>
              <a:gd name="connsiteX24" fmla="*/ 995879 w 2423259"/>
              <a:gd name="connsiteY24" fmla="*/ 2106449 h 2152054"/>
              <a:gd name="connsiteX25" fmla="*/ 985006 w 2423259"/>
              <a:gd name="connsiteY25" fmla="*/ 2092571 h 2152054"/>
              <a:gd name="connsiteX26" fmla="*/ 920049 w 2423259"/>
              <a:gd name="connsiteY26" fmla="*/ 2086612 h 2152054"/>
              <a:gd name="connsiteX27" fmla="*/ 913876 w 2423259"/>
              <a:gd name="connsiteY27" fmla="*/ 2089726 h 2152054"/>
              <a:gd name="connsiteX28" fmla="*/ 920049 w 2423259"/>
              <a:gd name="connsiteY28" fmla="*/ 2086612 h 2152054"/>
              <a:gd name="connsiteX29" fmla="*/ 1071543 w 2423259"/>
              <a:gd name="connsiteY29" fmla="*/ 2079902 h 2152054"/>
              <a:gd name="connsiteX30" fmla="*/ 1063950 w 2423259"/>
              <a:gd name="connsiteY30" fmla="*/ 2118582 h 2152054"/>
              <a:gd name="connsiteX31" fmla="*/ 1071543 w 2423259"/>
              <a:gd name="connsiteY31" fmla="*/ 2079902 h 2152054"/>
              <a:gd name="connsiteX32" fmla="*/ 1000976 w 2423259"/>
              <a:gd name="connsiteY32" fmla="*/ 2071451 h 2152054"/>
              <a:gd name="connsiteX33" fmla="*/ 998857 w 2423259"/>
              <a:gd name="connsiteY33" fmla="*/ 2073972 h 2152054"/>
              <a:gd name="connsiteX34" fmla="*/ 1001946 w 2423259"/>
              <a:gd name="connsiteY34" fmla="*/ 2072414 h 2152054"/>
              <a:gd name="connsiteX35" fmla="*/ 1000976 w 2423259"/>
              <a:gd name="connsiteY35" fmla="*/ 2071451 h 2152054"/>
              <a:gd name="connsiteX36" fmla="*/ 1266306 w 2423259"/>
              <a:gd name="connsiteY36" fmla="*/ 2066858 h 2152054"/>
              <a:gd name="connsiteX37" fmla="*/ 1263080 w 2423259"/>
              <a:gd name="connsiteY37" fmla="*/ 2076654 h 2152054"/>
              <a:gd name="connsiteX38" fmla="*/ 1268862 w 2423259"/>
              <a:gd name="connsiteY38" fmla="*/ 2087359 h 2152054"/>
              <a:gd name="connsiteX39" fmla="*/ 1268843 w 2423259"/>
              <a:gd name="connsiteY39" fmla="*/ 2089005 h 2152054"/>
              <a:gd name="connsiteX40" fmla="*/ 1250804 w 2423259"/>
              <a:gd name="connsiteY40" fmla="*/ 2103656 h 2152054"/>
              <a:gd name="connsiteX41" fmla="*/ 1268000 w 2423259"/>
              <a:gd name="connsiteY41" fmla="*/ 2108597 h 2152054"/>
              <a:gd name="connsiteX42" fmla="*/ 1268792 w 2423259"/>
              <a:gd name="connsiteY42" fmla="*/ 2093375 h 2152054"/>
              <a:gd name="connsiteX43" fmla="*/ 1268843 w 2423259"/>
              <a:gd name="connsiteY43" fmla="*/ 2089005 h 2152054"/>
              <a:gd name="connsiteX44" fmla="*/ 1269474 w 2423259"/>
              <a:gd name="connsiteY44" fmla="*/ 2088492 h 2152054"/>
              <a:gd name="connsiteX45" fmla="*/ 1268862 w 2423259"/>
              <a:gd name="connsiteY45" fmla="*/ 2087359 h 2152054"/>
              <a:gd name="connsiteX46" fmla="*/ 1268884 w 2423259"/>
              <a:gd name="connsiteY46" fmla="*/ 2085402 h 2152054"/>
              <a:gd name="connsiteX47" fmla="*/ 1266306 w 2423259"/>
              <a:gd name="connsiteY47" fmla="*/ 2066858 h 2152054"/>
              <a:gd name="connsiteX48" fmla="*/ 1420914 w 2423259"/>
              <a:gd name="connsiteY48" fmla="*/ 2066322 h 2152054"/>
              <a:gd name="connsiteX49" fmla="*/ 1411709 w 2423259"/>
              <a:gd name="connsiteY49" fmla="*/ 2086452 h 2152054"/>
              <a:gd name="connsiteX50" fmla="*/ 1420968 w 2423259"/>
              <a:gd name="connsiteY50" fmla="*/ 2081782 h 2152054"/>
              <a:gd name="connsiteX51" fmla="*/ 1420914 w 2423259"/>
              <a:gd name="connsiteY51" fmla="*/ 2066322 h 2152054"/>
              <a:gd name="connsiteX52" fmla="*/ 961708 w 2423259"/>
              <a:gd name="connsiteY52" fmla="*/ 2061732 h 2152054"/>
              <a:gd name="connsiteX53" fmla="*/ 972737 w 2423259"/>
              <a:gd name="connsiteY53" fmla="*/ 2065365 h 2152054"/>
              <a:gd name="connsiteX54" fmla="*/ 976619 w 2423259"/>
              <a:gd name="connsiteY54" fmla="*/ 2066644 h 2152054"/>
              <a:gd name="connsiteX55" fmla="*/ 980102 w 2423259"/>
              <a:gd name="connsiteY55" fmla="*/ 2071330 h 2152054"/>
              <a:gd name="connsiteX56" fmla="*/ 980283 w 2423259"/>
              <a:gd name="connsiteY56" fmla="*/ 2067852 h 2152054"/>
              <a:gd name="connsiteX57" fmla="*/ 976619 w 2423259"/>
              <a:gd name="connsiteY57" fmla="*/ 2066644 h 2152054"/>
              <a:gd name="connsiteX58" fmla="*/ 974084 w 2423259"/>
              <a:gd name="connsiteY58" fmla="*/ 2063234 h 2152054"/>
              <a:gd name="connsiteX59" fmla="*/ 961708 w 2423259"/>
              <a:gd name="connsiteY59" fmla="*/ 2061732 h 2152054"/>
              <a:gd name="connsiteX60" fmla="*/ 1326957 w 2423259"/>
              <a:gd name="connsiteY60" fmla="*/ 2056599 h 2152054"/>
              <a:gd name="connsiteX61" fmla="*/ 1320395 w 2423259"/>
              <a:gd name="connsiteY61" fmla="*/ 2058941 h 2152054"/>
              <a:gd name="connsiteX62" fmla="*/ 1311161 w 2423259"/>
              <a:gd name="connsiteY62" fmla="*/ 2071341 h 2152054"/>
              <a:gd name="connsiteX63" fmla="*/ 1328178 w 2423259"/>
              <a:gd name="connsiteY63" fmla="*/ 2074373 h 2152054"/>
              <a:gd name="connsiteX64" fmla="*/ 1331263 w 2423259"/>
              <a:gd name="connsiteY64" fmla="*/ 2072817 h 2152054"/>
              <a:gd name="connsiteX65" fmla="*/ 1326957 w 2423259"/>
              <a:gd name="connsiteY65" fmla="*/ 2056599 h 2152054"/>
              <a:gd name="connsiteX66" fmla="*/ 1568784 w 2423259"/>
              <a:gd name="connsiteY66" fmla="*/ 2053022 h 2152054"/>
              <a:gd name="connsiteX67" fmla="*/ 1570881 w 2423259"/>
              <a:gd name="connsiteY67" fmla="*/ 2064256 h 2152054"/>
              <a:gd name="connsiteX68" fmla="*/ 1569136 w 2423259"/>
              <a:gd name="connsiteY68" fmla="*/ 2062957 h 2152054"/>
              <a:gd name="connsiteX69" fmla="*/ 1565644 w 2423259"/>
              <a:gd name="connsiteY69" fmla="*/ 2054784 h 2152054"/>
              <a:gd name="connsiteX70" fmla="*/ 1088455 w 2423259"/>
              <a:gd name="connsiteY70" fmla="*/ 2052016 h 2152054"/>
              <a:gd name="connsiteX71" fmla="*/ 1071490 w 2423259"/>
              <a:gd name="connsiteY71" fmla="*/ 2064442 h 2152054"/>
              <a:gd name="connsiteX72" fmla="*/ 1088455 w 2423259"/>
              <a:gd name="connsiteY72" fmla="*/ 2052016 h 2152054"/>
              <a:gd name="connsiteX73" fmla="*/ 1417747 w 2423259"/>
              <a:gd name="connsiteY73" fmla="*/ 2044687 h 2152054"/>
              <a:gd name="connsiteX74" fmla="*/ 1403872 w 2423259"/>
              <a:gd name="connsiteY74" fmla="*/ 2055559 h 2152054"/>
              <a:gd name="connsiteX75" fmla="*/ 1411602 w 2423259"/>
              <a:gd name="connsiteY75" fmla="*/ 2055530 h 2152054"/>
              <a:gd name="connsiteX76" fmla="*/ 1417747 w 2423259"/>
              <a:gd name="connsiteY76" fmla="*/ 2044687 h 2152054"/>
              <a:gd name="connsiteX77" fmla="*/ 1438989 w 2423259"/>
              <a:gd name="connsiteY77" fmla="*/ 2039782 h 2152054"/>
              <a:gd name="connsiteX78" fmla="*/ 1431706 w 2423259"/>
              <a:gd name="connsiteY78" fmla="*/ 2057009 h 2152054"/>
              <a:gd name="connsiteX79" fmla="*/ 1462602 w 2423259"/>
              <a:gd name="connsiteY79" fmla="*/ 2049171 h 2152054"/>
              <a:gd name="connsiteX80" fmla="*/ 1438989 w 2423259"/>
              <a:gd name="connsiteY80" fmla="*/ 2039782 h 2152054"/>
              <a:gd name="connsiteX81" fmla="*/ 1285909 w 2423259"/>
              <a:gd name="connsiteY81" fmla="*/ 2034709 h 2152054"/>
              <a:gd name="connsiteX82" fmla="*/ 1286331 w 2423259"/>
              <a:gd name="connsiteY82" fmla="*/ 2045145 h 2152054"/>
              <a:gd name="connsiteX83" fmla="*/ 1297121 w 2423259"/>
              <a:gd name="connsiteY83" fmla="*/ 2035829 h 2152054"/>
              <a:gd name="connsiteX84" fmla="*/ 1285909 w 2423259"/>
              <a:gd name="connsiteY84" fmla="*/ 2034709 h 2152054"/>
              <a:gd name="connsiteX85" fmla="*/ 1165680 w 2423259"/>
              <a:gd name="connsiteY85" fmla="*/ 2028555 h 2152054"/>
              <a:gd name="connsiteX86" fmla="*/ 1148715 w 2423259"/>
              <a:gd name="connsiteY86" fmla="*/ 2040981 h 2152054"/>
              <a:gd name="connsiteX87" fmla="*/ 1165680 w 2423259"/>
              <a:gd name="connsiteY87" fmla="*/ 2028555 h 2152054"/>
              <a:gd name="connsiteX88" fmla="*/ 1354294 w 2423259"/>
              <a:gd name="connsiteY88" fmla="*/ 2026356 h 2152054"/>
              <a:gd name="connsiteX89" fmla="*/ 1324929 w 2423259"/>
              <a:gd name="connsiteY89" fmla="*/ 2029548 h 2152054"/>
              <a:gd name="connsiteX90" fmla="*/ 1354294 w 2423259"/>
              <a:gd name="connsiteY90" fmla="*/ 2026356 h 2152054"/>
              <a:gd name="connsiteX91" fmla="*/ 791507 w 2423259"/>
              <a:gd name="connsiteY91" fmla="*/ 2023669 h 2152054"/>
              <a:gd name="connsiteX92" fmla="*/ 787260 w 2423259"/>
              <a:gd name="connsiteY92" fmla="*/ 2035577 h 2152054"/>
              <a:gd name="connsiteX93" fmla="*/ 783830 w 2423259"/>
              <a:gd name="connsiteY93" fmla="*/ 2039155 h 2152054"/>
              <a:gd name="connsiteX94" fmla="*/ 786219 w 2423259"/>
              <a:gd name="connsiteY94" fmla="*/ 2038496 h 2152054"/>
              <a:gd name="connsiteX95" fmla="*/ 787260 w 2423259"/>
              <a:gd name="connsiteY95" fmla="*/ 2035577 h 2152054"/>
              <a:gd name="connsiteX96" fmla="*/ 794612 w 2423259"/>
              <a:gd name="connsiteY96" fmla="*/ 2027910 h 2152054"/>
              <a:gd name="connsiteX97" fmla="*/ 791507 w 2423259"/>
              <a:gd name="connsiteY97" fmla="*/ 2023669 h 2152054"/>
              <a:gd name="connsiteX98" fmla="*/ 847148 w 2423259"/>
              <a:gd name="connsiteY98" fmla="*/ 2018838 h 2152054"/>
              <a:gd name="connsiteX99" fmla="*/ 850262 w 2423259"/>
              <a:gd name="connsiteY99" fmla="*/ 2025012 h 2152054"/>
              <a:gd name="connsiteX100" fmla="*/ 847148 w 2423259"/>
              <a:gd name="connsiteY100" fmla="*/ 2018838 h 2152054"/>
              <a:gd name="connsiteX101" fmla="*/ 1221296 w 2423259"/>
              <a:gd name="connsiteY101" fmla="*/ 2015994 h 2152054"/>
              <a:gd name="connsiteX102" fmla="*/ 1221403 w 2423259"/>
              <a:gd name="connsiteY102" fmla="*/ 2046915 h 2152054"/>
              <a:gd name="connsiteX103" fmla="*/ 1221296 w 2423259"/>
              <a:gd name="connsiteY103" fmla="*/ 2015994 h 2152054"/>
              <a:gd name="connsiteX104" fmla="*/ 1069773 w 2423259"/>
              <a:gd name="connsiteY104" fmla="*/ 2014974 h 2152054"/>
              <a:gd name="connsiteX105" fmla="*/ 1062095 w 2423259"/>
              <a:gd name="connsiteY105" fmla="*/ 2030460 h 2152054"/>
              <a:gd name="connsiteX106" fmla="*/ 1069773 w 2423259"/>
              <a:gd name="connsiteY106" fmla="*/ 2014974 h 2152054"/>
              <a:gd name="connsiteX107" fmla="*/ 1476709 w 2423259"/>
              <a:gd name="connsiteY107" fmla="*/ 2014165 h 2152054"/>
              <a:gd name="connsiteX108" fmla="*/ 1476398 w 2423259"/>
              <a:gd name="connsiteY108" fmla="*/ 2015107 h 2152054"/>
              <a:gd name="connsiteX109" fmla="*/ 1486996 w 2423259"/>
              <a:gd name="connsiteY109" fmla="*/ 2024549 h 2152054"/>
              <a:gd name="connsiteX110" fmla="*/ 1491915 w 2423259"/>
              <a:gd name="connsiteY110" fmla="*/ 2038318 h 2152054"/>
              <a:gd name="connsiteX111" fmla="*/ 1482758 w 2423259"/>
              <a:gd name="connsiteY111" fmla="*/ 2066107 h 2152054"/>
              <a:gd name="connsiteX112" fmla="*/ 1508771 w 2423259"/>
              <a:gd name="connsiteY112" fmla="*/ 2043792 h 2152054"/>
              <a:gd name="connsiteX113" fmla="*/ 1521935 w 2423259"/>
              <a:gd name="connsiteY113" fmla="*/ 2040925 h 2152054"/>
              <a:gd name="connsiteX114" fmla="*/ 1524417 w 2423259"/>
              <a:gd name="connsiteY114" fmla="*/ 2041227 h 2152054"/>
              <a:gd name="connsiteX115" fmla="*/ 1523762 w 2423259"/>
              <a:gd name="connsiteY115" fmla="*/ 2040527 h 2152054"/>
              <a:gd name="connsiteX116" fmla="*/ 1521935 w 2423259"/>
              <a:gd name="connsiteY116" fmla="*/ 2040925 h 2152054"/>
              <a:gd name="connsiteX117" fmla="*/ 1504309 w 2423259"/>
              <a:gd name="connsiteY117" fmla="*/ 2038784 h 2152054"/>
              <a:gd name="connsiteX118" fmla="*/ 1502703 w 2423259"/>
              <a:gd name="connsiteY118" fmla="*/ 2021202 h 2152054"/>
              <a:gd name="connsiteX119" fmla="*/ 1489580 w 2423259"/>
              <a:gd name="connsiteY119" fmla="*/ 2026852 h 2152054"/>
              <a:gd name="connsiteX120" fmla="*/ 1486996 w 2423259"/>
              <a:gd name="connsiteY120" fmla="*/ 2024549 h 2152054"/>
              <a:gd name="connsiteX121" fmla="*/ 1485890 w 2423259"/>
              <a:gd name="connsiteY121" fmla="*/ 2021453 h 2152054"/>
              <a:gd name="connsiteX122" fmla="*/ 1476709 w 2423259"/>
              <a:gd name="connsiteY122" fmla="*/ 2014165 h 2152054"/>
              <a:gd name="connsiteX123" fmla="*/ 995751 w 2423259"/>
              <a:gd name="connsiteY123" fmla="*/ 2014070 h 2152054"/>
              <a:gd name="connsiteX124" fmla="*/ 955428 w 2423259"/>
              <a:gd name="connsiteY124" fmla="*/ 2033924 h 2152054"/>
              <a:gd name="connsiteX125" fmla="*/ 977090 w 2423259"/>
              <a:gd name="connsiteY125" fmla="*/ 2038486 h 2152054"/>
              <a:gd name="connsiteX126" fmla="*/ 995751 w 2423259"/>
              <a:gd name="connsiteY126" fmla="*/ 2014070 h 2152054"/>
              <a:gd name="connsiteX127" fmla="*/ 860346 w 2423259"/>
              <a:gd name="connsiteY127" fmla="*/ 2013935 h 2152054"/>
              <a:gd name="connsiteX128" fmla="*/ 857966 w 2423259"/>
              <a:gd name="connsiteY128" fmla="*/ 2017252 h 2152054"/>
              <a:gd name="connsiteX129" fmla="*/ 871871 w 2423259"/>
              <a:gd name="connsiteY129" fmla="*/ 2014114 h 2152054"/>
              <a:gd name="connsiteX130" fmla="*/ 860346 w 2423259"/>
              <a:gd name="connsiteY130" fmla="*/ 2013935 h 2152054"/>
              <a:gd name="connsiteX131" fmla="*/ 1448561 w 2423259"/>
              <a:gd name="connsiteY131" fmla="*/ 2013659 h 2152054"/>
              <a:gd name="connsiteX132" fmla="*/ 1453233 w 2423259"/>
              <a:gd name="connsiteY132" fmla="*/ 2022921 h 2152054"/>
              <a:gd name="connsiteX133" fmla="*/ 1448561 w 2423259"/>
              <a:gd name="connsiteY133" fmla="*/ 2013659 h 2152054"/>
              <a:gd name="connsiteX134" fmla="*/ 1043467 w 2423259"/>
              <a:gd name="connsiteY134" fmla="*/ 2008879 h 2152054"/>
              <a:gd name="connsiteX135" fmla="*/ 1034287 w 2423259"/>
              <a:gd name="connsiteY135" fmla="*/ 2036741 h 2152054"/>
              <a:gd name="connsiteX136" fmla="*/ 1043467 w 2423259"/>
              <a:gd name="connsiteY136" fmla="*/ 2008879 h 2152054"/>
              <a:gd name="connsiteX137" fmla="*/ 1250631 w 2423259"/>
              <a:gd name="connsiteY137" fmla="*/ 2005068 h 2152054"/>
              <a:gd name="connsiteX138" fmla="*/ 1256912 w 2423259"/>
              <a:gd name="connsiteY138" fmla="*/ 2032876 h 2152054"/>
              <a:gd name="connsiteX139" fmla="*/ 1263032 w 2423259"/>
              <a:gd name="connsiteY139" fmla="*/ 2014302 h 2152054"/>
              <a:gd name="connsiteX140" fmla="*/ 1250631 w 2423259"/>
              <a:gd name="connsiteY140" fmla="*/ 2005068 h 2152054"/>
              <a:gd name="connsiteX141" fmla="*/ 1399443 w 2423259"/>
              <a:gd name="connsiteY141" fmla="*/ 2004553 h 2152054"/>
              <a:gd name="connsiteX142" fmla="*/ 1399066 w 2423259"/>
              <a:gd name="connsiteY142" fmla="*/ 2007646 h 2152054"/>
              <a:gd name="connsiteX143" fmla="*/ 1402154 w 2423259"/>
              <a:gd name="connsiteY143" fmla="*/ 2006088 h 2152054"/>
              <a:gd name="connsiteX144" fmla="*/ 1399443 w 2423259"/>
              <a:gd name="connsiteY144" fmla="*/ 2004553 h 2152054"/>
              <a:gd name="connsiteX145" fmla="*/ 918200 w 2423259"/>
              <a:gd name="connsiteY145" fmla="*/ 1998492 h 2152054"/>
              <a:gd name="connsiteX146" fmla="*/ 925955 w 2423259"/>
              <a:gd name="connsiteY146" fmla="*/ 2006195 h 2152054"/>
              <a:gd name="connsiteX147" fmla="*/ 918200 w 2423259"/>
              <a:gd name="connsiteY147" fmla="*/ 1998492 h 2152054"/>
              <a:gd name="connsiteX148" fmla="*/ 991816 w 2423259"/>
              <a:gd name="connsiteY148" fmla="*/ 1993791 h 2152054"/>
              <a:gd name="connsiteX149" fmla="*/ 984684 w 2423259"/>
              <a:gd name="connsiteY149" fmla="*/ 1999807 h 2152054"/>
              <a:gd name="connsiteX150" fmla="*/ 995504 w 2423259"/>
              <a:gd name="connsiteY150" fmla="*/ 1998224 h 2152054"/>
              <a:gd name="connsiteX151" fmla="*/ 991816 w 2423259"/>
              <a:gd name="connsiteY151" fmla="*/ 1993791 h 2152054"/>
              <a:gd name="connsiteX152" fmla="*/ 693989 w 2423259"/>
              <a:gd name="connsiteY152" fmla="*/ 1991538 h 2152054"/>
              <a:gd name="connsiteX153" fmla="*/ 698635 w 2423259"/>
              <a:gd name="connsiteY153" fmla="*/ 1993069 h 2152054"/>
              <a:gd name="connsiteX154" fmla="*/ 693989 w 2423259"/>
              <a:gd name="connsiteY154" fmla="*/ 1991538 h 2152054"/>
              <a:gd name="connsiteX155" fmla="*/ 796016 w 2423259"/>
              <a:gd name="connsiteY155" fmla="*/ 1986545 h 2152054"/>
              <a:gd name="connsiteX156" fmla="*/ 794485 w 2423259"/>
              <a:gd name="connsiteY156" fmla="*/ 1991191 h 2152054"/>
              <a:gd name="connsiteX157" fmla="*/ 796016 w 2423259"/>
              <a:gd name="connsiteY157" fmla="*/ 1986545 h 2152054"/>
              <a:gd name="connsiteX158" fmla="*/ 1383332 w 2423259"/>
              <a:gd name="connsiteY158" fmla="*/ 1984122 h 2152054"/>
              <a:gd name="connsiteX159" fmla="*/ 1383526 w 2423259"/>
              <a:gd name="connsiteY159" fmla="*/ 1984507 h 2152054"/>
              <a:gd name="connsiteX160" fmla="*/ 1386640 w 2423259"/>
              <a:gd name="connsiteY160" fmla="*/ 1990681 h 2152054"/>
              <a:gd name="connsiteX161" fmla="*/ 1383332 w 2423259"/>
              <a:gd name="connsiteY161" fmla="*/ 1984122 h 2152054"/>
              <a:gd name="connsiteX162" fmla="*/ 831555 w 2423259"/>
              <a:gd name="connsiteY162" fmla="*/ 1980239 h 2152054"/>
              <a:gd name="connsiteX163" fmla="*/ 826609 w 2423259"/>
              <a:gd name="connsiteY163" fmla="*/ 1996346 h 2152054"/>
              <a:gd name="connsiteX164" fmla="*/ 816433 w 2423259"/>
              <a:gd name="connsiteY164" fmla="*/ 2018497 h 2152054"/>
              <a:gd name="connsiteX165" fmla="*/ 811556 w 2423259"/>
              <a:gd name="connsiteY165" fmla="*/ 2016400 h 2152054"/>
              <a:gd name="connsiteX166" fmla="*/ 816227 w 2423259"/>
              <a:gd name="connsiteY166" fmla="*/ 2018946 h 2152054"/>
              <a:gd name="connsiteX167" fmla="*/ 816433 w 2423259"/>
              <a:gd name="connsiteY167" fmla="*/ 2018497 h 2152054"/>
              <a:gd name="connsiteX168" fmla="*/ 818354 w 2423259"/>
              <a:gd name="connsiteY168" fmla="*/ 2019324 h 2152054"/>
              <a:gd name="connsiteX169" fmla="*/ 837836 w 2423259"/>
              <a:gd name="connsiteY169" fmla="*/ 2008047 h 2152054"/>
              <a:gd name="connsiteX170" fmla="*/ 831555 w 2423259"/>
              <a:gd name="connsiteY170" fmla="*/ 1980239 h 2152054"/>
              <a:gd name="connsiteX171" fmla="*/ 1148501 w 2423259"/>
              <a:gd name="connsiteY171" fmla="*/ 1979138 h 2152054"/>
              <a:gd name="connsiteX172" fmla="*/ 1150058 w 2423259"/>
              <a:gd name="connsiteY172" fmla="*/ 1982227 h 2152054"/>
              <a:gd name="connsiteX173" fmla="*/ 1148501 w 2423259"/>
              <a:gd name="connsiteY173" fmla="*/ 1979138 h 2152054"/>
              <a:gd name="connsiteX174" fmla="*/ 1298464 w 2423259"/>
              <a:gd name="connsiteY174" fmla="*/ 1977074 h 2152054"/>
              <a:gd name="connsiteX175" fmla="*/ 1301578 w 2423259"/>
              <a:gd name="connsiteY175" fmla="*/ 1983248 h 2152054"/>
              <a:gd name="connsiteX176" fmla="*/ 1298464 w 2423259"/>
              <a:gd name="connsiteY176" fmla="*/ 1977074 h 2152054"/>
              <a:gd name="connsiteX177" fmla="*/ 1255170 w 2423259"/>
              <a:gd name="connsiteY177" fmla="*/ 1975678 h 2152054"/>
              <a:gd name="connsiteX178" fmla="*/ 1261397 w 2423259"/>
              <a:gd name="connsiteY178" fmla="*/ 1988025 h 2152054"/>
              <a:gd name="connsiteX179" fmla="*/ 1255170 w 2423259"/>
              <a:gd name="connsiteY179" fmla="*/ 1975678 h 2152054"/>
              <a:gd name="connsiteX180" fmla="*/ 896458 w 2423259"/>
              <a:gd name="connsiteY180" fmla="*/ 1970738 h 2152054"/>
              <a:gd name="connsiteX181" fmla="*/ 905799 w 2423259"/>
              <a:gd name="connsiteY181" fmla="*/ 1989258 h 2152054"/>
              <a:gd name="connsiteX182" fmla="*/ 896458 w 2423259"/>
              <a:gd name="connsiteY182" fmla="*/ 1970738 h 2152054"/>
              <a:gd name="connsiteX183" fmla="*/ 1081758 w 2423259"/>
              <a:gd name="connsiteY183" fmla="*/ 1960044 h 2152054"/>
              <a:gd name="connsiteX184" fmla="*/ 1077342 w 2423259"/>
              <a:gd name="connsiteY184" fmla="*/ 1968563 h 2152054"/>
              <a:gd name="connsiteX185" fmla="*/ 1088187 w 2423259"/>
              <a:gd name="connsiteY185" fmla="*/ 1974712 h 2152054"/>
              <a:gd name="connsiteX186" fmla="*/ 1085048 w 2423259"/>
              <a:gd name="connsiteY186" fmla="*/ 1960807 h 2152054"/>
              <a:gd name="connsiteX187" fmla="*/ 1081758 w 2423259"/>
              <a:gd name="connsiteY187" fmla="*/ 1960044 h 2152054"/>
              <a:gd name="connsiteX188" fmla="*/ 1607611 w 2423259"/>
              <a:gd name="connsiteY188" fmla="*/ 1955708 h 2152054"/>
              <a:gd name="connsiteX189" fmla="*/ 1606665 w 2423259"/>
              <a:gd name="connsiteY189" fmla="*/ 1959013 h 2152054"/>
              <a:gd name="connsiteX190" fmla="*/ 1599923 w 2423259"/>
              <a:gd name="connsiteY190" fmla="*/ 1968296 h 2152054"/>
              <a:gd name="connsiteX191" fmla="*/ 1602701 w 2423259"/>
              <a:gd name="connsiteY191" fmla="*/ 1989160 h 2152054"/>
              <a:gd name="connsiteX192" fmla="*/ 1601691 w 2423259"/>
              <a:gd name="connsiteY192" fmla="*/ 1991949 h 2152054"/>
              <a:gd name="connsiteX193" fmla="*/ 1592324 w 2423259"/>
              <a:gd name="connsiteY193" fmla="*/ 1999414 h 2152054"/>
              <a:gd name="connsiteX194" fmla="*/ 1593882 w 2423259"/>
              <a:gd name="connsiteY194" fmla="*/ 2010062 h 2152054"/>
              <a:gd name="connsiteX195" fmla="*/ 1600020 w 2423259"/>
              <a:gd name="connsiteY195" fmla="*/ 1996562 h 2152054"/>
              <a:gd name="connsiteX196" fmla="*/ 1601691 w 2423259"/>
              <a:gd name="connsiteY196" fmla="*/ 1991949 h 2152054"/>
              <a:gd name="connsiteX197" fmla="*/ 1606176 w 2423259"/>
              <a:gd name="connsiteY197" fmla="*/ 1988374 h 2152054"/>
              <a:gd name="connsiteX198" fmla="*/ 1604698 w 2423259"/>
              <a:gd name="connsiteY198" fmla="*/ 1965889 h 2152054"/>
              <a:gd name="connsiteX199" fmla="*/ 1606665 w 2423259"/>
              <a:gd name="connsiteY199" fmla="*/ 1959013 h 2152054"/>
              <a:gd name="connsiteX200" fmla="*/ 1608243 w 2423259"/>
              <a:gd name="connsiteY200" fmla="*/ 1956841 h 2152054"/>
              <a:gd name="connsiteX201" fmla="*/ 1607611 w 2423259"/>
              <a:gd name="connsiteY201" fmla="*/ 1955708 h 2152054"/>
              <a:gd name="connsiteX202" fmla="*/ 1657662 w 2423259"/>
              <a:gd name="connsiteY202" fmla="*/ 1955149 h 2152054"/>
              <a:gd name="connsiteX203" fmla="*/ 1669469 w 2423259"/>
              <a:gd name="connsiteY203" fmla="*/ 1960327 h 2152054"/>
              <a:gd name="connsiteX204" fmla="*/ 1663271 w 2423259"/>
              <a:gd name="connsiteY204" fmla="*/ 1955709 h 2152054"/>
              <a:gd name="connsiteX205" fmla="*/ 1657662 w 2423259"/>
              <a:gd name="connsiteY205" fmla="*/ 1955149 h 2152054"/>
              <a:gd name="connsiteX206" fmla="*/ 1493173 w 2423259"/>
              <a:gd name="connsiteY206" fmla="*/ 1948569 h 2152054"/>
              <a:gd name="connsiteX207" fmla="*/ 1496287 w 2423259"/>
              <a:gd name="connsiteY207" fmla="*/ 1954743 h 2152054"/>
              <a:gd name="connsiteX208" fmla="*/ 1493173 w 2423259"/>
              <a:gd name="connsiteY208" fmla="*/ 1948569 h 2152054"/>
              <a:gd name="connsiteX209" fmla="*/ 819072 w 2423259"/>
              <a:gd name="connsiteY209" fmla="*/ 1947815 h 2152054"/>
              <a:gd name="connsiteX210" fmla="*/ 820628 w 2423259"/>
              <a:gd name="connsiteY210" fmla="*/ 1950901 h 2152054"/>
              <a:gd name="connsiteX211" fmla="*/ 819072 w 2423259"/>
              <a:gd name="connsiteY211" fmla="*/ 1947815 h 2152054"/>
              <a:gd name="connsiteX212" fmla="*/ 766491 w 2423259"/>
              <a:gd name="connsiteY212" fmla="*/ 1943359 h 2152054"/>
              <a:gd name="connsiteX213" fmla="*/ 768047 w 2423259"/>
              <a:gd name="connsiteY213" fmla="*/ 1946444 h 2152054"/>
              <a:gd name="connsiteX214" fmla="*/ 766491 w 2423259"/>
              <a:gd name="connsiteY214" fmla="*/ 1943359 h 2152054"/>
              <a:gd name="connsiteX215" fmla="*/ 1780701 w 2423259"/>
              <a:gd name="connsiteY215" fmla="*/ 1935203 h 2152054"/>
              <a:gd name="connsiteX216" fmla="*/ 1781490 w 2423259"/>
              <a:gd name="connsiteY216" fmla="*/ 1935369 h 2152054"/>
              <a:gd name="connsiteX217" fmla="*/ 1781417 w 2423259"/>
              <a:gd name="connsiteY217" fmla="*/ 1935396 h 2152054"/>
              <a:gd name="connsiteX218" fmla="*/ 1781282 w 2423259"/>
              <a:gd name="connsiteY218" fmla="*/ 1935394 h 2152054"/>
              <a:gd name="connsiteX219" fmla="*/ 1781213 w 2423259"/>
              <a:gd name="connsiteY219" fmla="*/ 1935473 h 2152054"/>
              <a:gd name="connsiteX220" fmla="*/ 1777229 w 2423259"/>
              <a:gd name="connsiteY220" fmla="*/ 1936952 h 2152054"/>
              <a:gd name="connsiteX221" fmla="*/ 1776356 w 2423259"/>
              <a:gd name="connsiteY221" fmla="*/ 1935428 h 2152054"/>
              <a:gd name="connsiteX222" fmla="*/ 663834 w 2423259"/>
              <a:gd name="connsiteY222" fmla="*/ 1933665 h 2152054"/>
              <a:gd name="connsiteX223" fmla="*/ 645890 w 2423259"/>
              <a:gd name="connsiteY223" fmla="*/ 1942232 h 2152054"/>
              <a:gd name="connsiteX224" fmla="*/ 673128 w 2423259"/>
              <a:gd name="connsiteY224" fmla="*/ 1943074 h 2152054"/>
              <a:gd name="connsiteX225" fmla="*/ 673727 w 2423259"/>
              <a:gd name="connsiteY225" fmla="*/ 1943681 h 2152054"/>
              <a:gd name="connsiteX226" fmla="*/ 674345 w 2423259"/>
              <a:gd name="connsiteY226" fmla="*/ 1943369 h 2152054"/>
              <a:gd name="connsiteX227" fmla="*/ 684570 w 2423259"/>
              <a:gd name="connsiteY227" fmla="*/ 1949826 h 2152054"/>
              <a:gd name="connsiteX228" fmla="*/ 686072 w 2423259"/>
              <a:gd name="connsiteY228" fmla="*/ 1937453 h 2152054"/>
              <a:gd name="connsiteX229" fmla="*/ 674345 w 2423259"/>
              <a:gd name="connsiteY229" fmla="*/ 1943369 h 2152054"/>
              <a:gd name="connsiteX230" fmla="*/ 673917 w 2423259"/>
              <a:gd name="connsiteY230" fmla="*/ 1943099 h 2152054"/>
              <a:gd name="connsiteX231" fmla="*/ 673128 w 2423259"/>
              <a:gd name="connsiteY231" fmla="*/ 1943074 h 2152054"/>
              <a:gd name="connsiteX232" fmla="*/ 1526360 w 2423259"/>
              <a:gd name="connsiteY232" fmla="*/ 1932799 h 2152054"/>
              <a:gd name="connsiteX233" fmla="*/ 1513250 w 2423259"/>
              <a:gd name="connsiteY233" fmla="*/ 1942314 h 2152054"/>
              <a:gd name="connsiteX234" fmla="*/ 1530269 w 2423259"/>
              <a:gd name="connsiteY234" fmla="*/ 1945348 h 2152054"/>
              <a:gd name="connsiteX235" fmla="*/ 1526360 w 2423259"/>
              <a:gd name="connsiteY235" fmla="*/ 1932799 h 2152054"/>
              <a:gd name="connsiteX236" fmla="*/ 1616806 w 2423259"/>
              <a:gd name="connsiteY236" fmla="*/ 1932680 h 2152054"/>
              <a:gd name="connsiteX237" fmla="*/ 1612188 w 2423259"/>
              <a:gd name="connsiteY237" fmla="*/ 1938878 h 2152054"/>
              <a:gd name="connsiteX238" fmla="*/ 1616806 w 2423259"/>
              <a:gd name="connsiteY238" fmla="*/ 1932680 h 2152054"/>
              <a:gd name="connsiteX239" fmla="*/ 1159156 w 2423259"/>
              <a:gd name="connsiteY239" fmla="*/ 1931175 h 2152054"/>
              <a:gd name="connsiteX240" fmla="*/ 1156071 w 2423259"/>
              <a:gd name="connsiteY240" fmla="*/ 1932731 h 2152054"/>
              <a:gd name="connsiteX241" fmla="*/ 1159156 w 2423259"/>
              <a:gd name="connsiteY241" fmla="*/ 1931175 h 2152054"/>
              <a:gd name="connsiteX242" fmla="*/ 843170 w 2423259"/>
              <a:gd name="connsiteY242" fmla="*/ 1930338 h 2152054"/>
              <a:gd name="connsiteX243" fmla="*/ 839124 w 2423259"/>
              <a:gd name="connsiteY243" fmla="*/ 1933829 h 2152054"/>
              <a:gd name="connsiteX244" fmla="*/ 853054 w 2423259"/>
              <a:gd name="connsiteY244" fmla="*/ 1938421 h 2152054"/>
              <a:gd name="connsiteX245" fmla="*/ 843170 w 2423259"/>
              <a:gd name="connsiteY245" fmla="*/ 1930338 h 2152054"/>
              <a:gd name="connsiteX246" fmla="*/ 702858 w 2423259"/>
              <a:gd name="connsiteY246" fmla="*/ 1929470 h 2152054"/>
              <a:gd name="connsiteX247" fmla="*/ 698421 w 2423259"/>
              <a:gd name="connsiteY247" fmla="*/ 1931226 h 2152054"/>
              <a:gd name="connsiteX248" fmla="*/ 706150 w 2423259"/>
              <a:gd name="connsiteY248" fmla="*/ 1931198 h 2152054"/>
              <a:gd name="connsiteX249" fmla="*/ 702858 w 2423259"/>
              <a:gd name="connsiteY249" fmla="*/ 1929470 h 2152054"/>
              <a:gd name="connsiteX250" fmla="*/ 1495811 w 2423259"/>
              <a:gd name="connsiteY250" fmla="*/ 1928845 h 2152054"/>
              <a:gd name="connsiteX251" fmla="*/ 1485389 w 2423259"/>
              <a:gd name="connsiteY251" fmla="*/ 1933134 h 2152054"/>
              <a:gd name="connsiteX252" fmla="*/ 1494676 w 2423259"/>
              <a:gd name="connsiteY252" fmla="*/ 1936194 h 2152054"/>
              <a:gd name="connsiteX253" fmla="*/ 1495811 w 2423259"/>
              <a:gd name="connsiteY253" fmla="*/ 1928845 h 2152054"/>
              <a:gd name="connsiteX254" fmla="*/ 1792687 w 2423259"/>
              <a:gd name="connsiteY254" fmla="*/ 1927689 h 2152054"/>
              <a:gd name="connsiteX255" fmla="*/ 1792433 w 2423259"/>
              <a:gd name="connsiteY255" fmla="*/ 1932552 h 2152054"/>
              <a:gd name="connsiteX256" fmla="*/ 1791532 w 2423259"/>
              <a:gd name="connsiteY256" fmla="*/ 1937483 h 2152054"/>
              <a:gd name="connsiteX257" fmla="*/ 1787782 w 2423259"/>
              <a:gd name="connsiteY257" fmla="*/ 1936694 h 2152054"/>
              <a:gd name="connsiteX258" fmla="*/ 1786959 w 2423259"/>
              <a:gd name="connsiteY258" fmla="*/ 1935495 h 2152054"/>
              <a:gd name="connsiteX259" fmla="*/ 1781638 w 2423259"/>
              <a:gd name="connsiteY259" fmla="*/ 1935400 h 2152054"/>
              <a:gd name="connsiteX260" fmla="*/ 1781490 w 2423259"/>
              <a:gd name="connsiteY260" fmla="*/ 1935369 h 2152054"/>
              <a:gd name="connsiteX261" fmla="*/ 1784515 w 2423259"/>
              <a:gd name="connsiteY261" fmla="*/ 1934246 h 2152054"/>
              <a:gd name="connsiteX262" fmla="*/ 1793023 w 2423259"/>
              <a:gd name="connsiteY262" fmla="*/ 1921245 h 2152054"/>
              <a:gd name="connsiteX263" fmla="*/ 1797585 w 2423259"/>
              <a:gd name="connsiteY263" fmla="*/ 1923758 h 2152054"/>
              <a:gd name="connsiteX264" fmla="*/ 1792687 w 2423259"/>
              <a:gd name="connsiteY264" fmla="*/ 1927689 h 2152054"/>
              <a:gd name="connsiteX265" fmla="*/ 1680152 w 2423259"/>
              <a:gd name="connsiteY265" fmla="*/ 1920089 h 2152054"/>
              <a:gd name="connsiteX266" fmla="*/ 1711155 w 2423259"/>
              <a:gd name="connsiteY266" fmla="*/ 1943172 h 2152054"/>
              <a:gd name="connsiteX267" fmla="*/ 1680152 w 2423259"/>
              <a:gd name="connsiteY267" fmla="*/ 1920089 h 2152054"/>
              <a:gd name="connsiteX268" fmla="*/ 852975 w 2423259"/>
              <a:gd name="connsiteY268" fmla="*/ 1915229 h 2152054"/>
              <a:gd name="connsiteX269" fmla="*/ 854531 w 2423259"/>
              <a:gd name="connsiteY269" fmla="*/ 1918314 h 2152054"/>
              <a:gd name="connsiteX270" fmla="*/ 852975 w 2423259"/>
              <a:gd name="connsiteY270" fmla="*/ 1915229 h 2152054"/>
              <a:gd name="connsiteX271" fmla="*/ 653890 w 2423259"/>
              <a:gd name="connsiteY271" fmla="*/ 1908189 h 2152054"/>
              <a:gd name="connsiteX272" fmla="*/ 653512 w 2423259"/>
              <a:gd name="connsiteY272" fmla="*/ 1911282 h 2152054"/>
              <a:gd name="connsiteX273" fmla="*/ 656601 w 2423259"/>
              <a:gd name="connsiteY273" fmla="*/ 1909724 h 2152054"/>
              <a:gd name="connsiteX274" fmla="*/ 653890 w 2423259"/>
              <a:gd name="connsiteY274" fmla="*/ 1908189 h 2152054"/>
              <a:gd name="connsiteX275" fmla="*/ 607105 w 2423259"/>
              <a:gd name="connsiteY275" fmla="*/ 1903711 h 2152054"/>
              <a:gd name="connsiteX276" fmla="*/ 608663 w 2423259"/>
              <a:gd name="connsiteY276" fmla="*/ 1906800 h 2152054"/>
              <a:gd name="connsiteX277" fmla="*/ 607105 w 2423259"/>
              <a:gd name="connsiteY277" fmla="*/ 1903711 h 2152054"/>
              <a:gd name="connsiteX278" fmla="*/ 767886 w 2423259"/>
              <a:gd name="connsiteY278" fmla="*/ 1900061 h 2152054"/>
              <a:gd name="connsiteX279" fmla="*/ 757068 w 2423259"/>
              <a:gd name="connsiteY279" fmla="*/ 1901648 h 2152054"/>
              <a:gd name="connsiteX280" fmla="*/ 767886 w 2423259"/>
              <a:gd name="connsiteY280" fmla="*/ 1900061 h 2152054"/>
              <a:gd name="connsiteX281" fmla="*/ 800312 w 2423259"/>
              <a:gd name="connsiteY281" fmla="*/ 1887582 h 2152054"/>
              <a:gd name="connsiteX282" fmla="*/ 786407 w 2423259"/>
              <a:gd name="connsiteY282" fmla="*/ 1890721 h 2152054"/>
              <a:gd name="connsiteX283" fmla="*/ 789521 w 2423259"/>
              <a:gd name="connsiteY283" fmla="*/ 1896894 h 2152054"/>
              <a:gd name="connsiteX284" fmla="*/ 800312 w 2423259"/>
              <a:gd name="connsiteY284" fmla="*/ 1887582 h 2152054"/>
              <a:gd name="connsiteX285" fmla="*/ 719319 w 2423259"/>
              <a:gd name="connsiteY285" fmla="*/ 1883417 h 2152054"/>
              <a:gd name="connsiteX286" fmla="*/ 733823 w 2423259"/>
              <a:gd name="connsiteY286" fmla="*/ 1886266 h 2152054"/>
              <a:gd name="connsiteX287" fmla="*/ 719319 w 2423259"/>
              <a:gd name="connsiteY287" fmla="*/ 1883417 h 2152054"/>
              <a:gd name="connsiteX288" fmla="*/ 388853 w 2423259"/>
              <a:gd name="connsiteY288" fmla="*/ 1874146 h 2152054"/>
              <a:gd name="connsiteX289" fmla="*/ 394825 w 2423259"/>
              <a:gd name="connsiteY289" fmla="*/ 1881064 h 2152054"/>
              <a:gd name="connsiteX290" fmla="*/ 384427 w 2423259"/>
              <a:gd name="connsiteY290" fmla="*/ 1892115 h 2152054"/>
              <a:gd name="connsiteX291" fmla="*/ 384382 w 2423259"/>
              <a:gd name="connsiteY291" fmla="*/ 1879467 h 2152054"/>
              <a:gd name="connsiteX292" fmla="*/ 559059 w 2423259"/>
              <a:gd name="connsiteY292" fmla="*/ 1869866 h 2152054"/>
              <a:gd name="connsiteX293" fmla="*/ 535892 w 2423259"/>
              <a:gd name="connsiteY293" fmla="*/ 1877676 h 2152054"/>
              <a:gd name="connsiteX294" fmla="*/ 542095 w 2423259"/>
              <a:gd name="connsiteY294" fmla="*/ 1882291 h 2152054"/>
              <a:gd name="connsiteX295" fmla="*/ 559059 w 2423259"/>
              <a:gd name="connsiteY295" fmla="*/ 1869866 h 2152054"/>
              <a:gd name="connsiteX296" fmla="*/ 271450 w 2423259"/>
              <a:gd name="connsiteY296" fmla="*/ 1860041 h 2152054"/>
              <a:gd name="connsiteX297" fmla="*/ 273005 w 2423259"/>
              <a:gd name="connsiteY297" fmla="*/ 1863126 h 2152054"/>
              <a:gd name="connsiteX298" fmla="*/ 271450 w 2423259"/>
              <a:gd name="connsiteY298" fmla="*/ 1860041 h 2152054"/>
              <a:gd name="connsiteX299" fmla="*/ 1983356 w 2423259"/>
              <a:gd name="connsiteY299" fmla="*/ 1857195 h 2152054"/>
              <a:gd name="connsiteX300" fmla="*/ 1986068 w 2423259"/>
              <a:gd name="connsiteY300" fmla="*/ 1858730 h 2152054"/>
              <a:gd name="connsiteX301" fmla="*/ 1982979 w 2423259"/>
              <a:gd name="connsiteY301" fmla="*/ 1860287 h 2152054"/>
              <a:gd name="connsiteX302" fmla="*/ 1983356 w 2423259"/>
              <a:gd name="connsiteY302" fmla="*/ 1857195 h 2152054"/>
              <a:gd name="connsiteX303" fmla="*/ 644421 w 2423259"/>
              <a:gd name="connsiteY303" fmla="*/ 1852948 h 2152054"/>
              <a:gd name="connsiteX304" fmla="*/ 640951 w 2423259"/>
              <a:gd name="connsiteY304" fmla="*/ 1855666 h 2152054"/>
              <a:gd name="connsiteX305" fmla="*/ 645597 w 2423259"/>
              <a:gd name="connsiteY305" fmla="*/ 1857197 h 2152054"/>
              <a:gd name="connsiteX306" fmla="*/ 644421 w 2423259"/>
              <a:gd name="connsiteY306" fmla="*/ 1852948 h 2152054"/>
              <a:gd name="connsiteX307" fmla="*/ 670067 w 2423259"/>
              <a:gd name="connsiteY307" fmla="*/ 1850058 h 2152054"/>
              <a:gd name="connsiteX308" fmla="*/ 668812 w 2423259"/>
              <a:gd name="connsiteY308" fmla="*/ 1864846 h 2152054"/>
              <a:gd name="connsiteX309" fmla="*/ 670316 w 2423259"/>
              <a:gd name="connsiteY309" fmla="*/ 1852473 h 2152054"/>
              <a:gd name="connsiteX310" fmla="*/ 670067 w 2423259"/>
              <a:gd name="connsiteY310" fmla="*/ 1850058 h 2152054"/>
              <a:gd name="connsiteX311" fmla="*/ 2008575 w 2423259"/>
              <a:gd name="connsiteY311" fmla="*/ 1841938 h 2152054"/>
              <a:gd name="connsiteX312" fmla="*/ 2009206 w 2423259"/>
              <a:gd name="connsiteY312" fmla="*/ 1843190 h 2152054"/>
              <a:gd name="connsiteX313" fmla="*/ 2008089 w 2423259"/>
              <a:gd name="connsiteY313" fmla="*/ 1842419 h 2152054"/>
              <a:gd name="connsiteX314" fmla="*/ 280658 w 2423259"/>
              <a:gd name="connsiteY314" fmla="*/ 1839909 h 2152054"/>
              <a:gd name="connsiteX315" fmla="*/ 277546 w 2423259"/>
              <a:gd name="connsiteY315" fmla="*/ 1841351 h 2152054"/>
              <a:gd name="connsiteX316" fmla="*/ 269838 w 2423259"/>
              <a:gd name="connsiteY316" fmla="*/ 1841492 h 2152054"/>
              <a:gd name="connsiteX317" fmla="*/ 268887 w 2423259"/>
              <a:gd name="connsiteY317" fmla="*/ 1845362 h 2152054"/>
              <a:gd name="connsiteX318" fmla="*/ 277546 w 2423259"/>
              <a:gd name="connsiteY318" fmla="*/ 1841351 h 2152054"/>
              <a:gd name="connsiteX319" fmla="*/ 282788 w 2423259"/>
              <a:gd name="connsiteY319" fmla="*/ 1841255 h 2152054"/>
              <a:gd name="connsiteX320" fmla="*/ 280658 w 2423259"/>
              <a:gd name="connsiteY320" fmla="*/ 1839909 h 2152054"/>
              <a:gd name="connsiteX321" fmla="*/ 341736 w 2423259"/>
              <a:gd name="connsiteY321" fmla="*/ 1821264 h 2152054"/>
              <a:gd name="connsiteX322" fmla="*/ 325454 w 2423259"/>
              <a:gd name="connsiteY322" fmla="*/ 1828930 h 2152054"/>
              <a:gd name="connsiteX323" fmla="*/ 353291 w 2423259"/>
              <a:gd name="connsiteY323" fmla="*/ 1830379 h 2152054"/>
              <a:gd name="connsiteX324" fmla="*/ 341736 w 2423259"/>
              <a:gd name="connsiteY324" fmla="*/ 1821264 h 2152054"/>
              <a:gd name="connsiteX325" fmla="*/ 521775 w 2423259"/>
              <a:gd name="connsiteY325" fmla="*/ 1818974 h 2152054"/>
              <a:gd name="connsiteX326" fmla="*/ 523331 w 2423259"/>
              <a:gd name="connsiteY326" fmla="*/ 1822060 h 2152054"/>
              <a:gd name="connsiteX327" fmla="*/ 521775 w 2423259"/>
              <a:gd name="connsiteY327" fmla="*/ 1818974 h 2152054"/>
              <a:gd name="connsiteX328" fmla="*/ 265796 w 2423259"/>
              <a:gd name="connsiteY328" fmla="*/ 1790292 h 2152054"/>
              <a:gd name="connsiteX329" fmla="*/ 260390 w 2423259"/>
              <a:gd name="connsiteY329" fmla="*/ 1792050 h 2152054"/>
              <a:gd name="connsiteX330" fmla="*/ 271263 w 2423259"/>
              <a:gd name="connsiteY330" fmla="*/ 1805928 h 2152054"/>
              <a:gd name="connsiteX331" fmla="*/ 265796 w 2423259"/>
              <a:gd name="connsiteY331" fmla="*/ 1790292 h 2152054"/>
              <a:gd name="connsiteX332" fmla="*/ 575962 w 2423259"/>
              <a:gd name="connsiteY332" fmla="*/ 1784384 h 2152054"/>
              <a:gd name="connsiteX333" fmla="*/ 575808 w 2423259"/>
              <a:gd name="connsiteY333" fmla="*/ 1795593 h 2152054"/>
              <a:gd name="connsiteX334" fmla="*/ 555810 w 2423259"/>
              <a:gd name="connsiteY334" fmla="*/ 1825041 h 2152054"/>
              <a:gd name="connsiteX335" fmla="*/ 581953 w 2423259"/>
              <a:gd name="connsiteY335" fmla="*/ 1784750 h 2152054"/>
              <a:gd name="connsiteX336" fmla="*/ 575962 w 2423259"/>
              <a:gd name="connsiteY336" fmla="*/ 1784384 h 2152054"/>
              <a:gd name="connsiteX337" fmla="*/ 2052260 w 2423259"/>
              <a:gd name="connsiteY337" fmla="*/ 1775012 h 2152054"/>
              <a:gd name="connsiteX338" fmla="*/ 2053242 w 2423259"/>
              <a:gd name="connsiteY338" fmla="*/ 1779841 h 2152054"/>
              <a:gd name="connsiteX339" fmla="*/ 2063829 w 2423259"/>
              <a:gd name="connsiteY339" fmla="*/ 1776751 h 2152054"/>
              <a:gd name="connsiteX340" fmla="*/ 2064828 w 2423259"/>
              <a:gd name="connsiteY340" fmla="*/ 1776901 h 2152054"/>
              <a:gd name="connsiteX341" fmla="*/ 2064633 w 2423259"/>
              <a:gd name="connsiteY341" fmla="*/ 1776516 h 2152054"/>
              <a:gd name="connsiteX342" fmla="*/ 2063829 w 2423259"/>
              <a:gd name="connsiteY342" fmla="*/ 1776751 h 2152054"/>
              <a:gd name="connsiteX343" fmla="*/ 1990389 w 2423259"/>
              <a:gd name="connsiteY343" fmla="*/ 1767497 h 2152054"/>
              <a:gd name="connsiteX344" fmla="*/ 1987304 w 2423259"/>
              <a:gd name="connsiteY344" fmla="*/ 1769053 h 2152054"/>
              <a:gd name="connsiteX345" fmla="*/ 1990389 w 2423259"/>
              <a:gd name="connsiteY345" fmla="*/ 1767497 h 2152054"/>
              <a:gd name="connsiteX346" fmla="*/ 213901 w 2423259"/>
              <a:gd name="connsiteY346" fmla="*/ 1761289 h 2152054"/>
              <a:gd name="connsiteX347" fmla="*/ 232582 w 2423259"/>
              <a:gd name="connsiteY347" fmla="*/ 1798331 h 2152054"/>
              <a:gd name="connsiteX348" fmla="*/ 235589 w 2423259"/>
              <a:gd name="connsiteY348" fmla="*/ 1798321 h 2152054"/>
              <a:gd name="connsiteX349" fmla="*/ 235990 w 2423259"/>
              <a:gd name="connsiteY349" fmla="*/ 1798609 h 2152054"/>
              <a:gd name="connsiteX350" fmla="*/ 240313 w 2423259"/>
              <a:gd name="connsiteY350" fmla="*/ 1798305 h 2152054"/>
              <a:gd name="connsiteX351" fmla="*/ 235589 w 2423259"/>
              <a:gd name="connsiteY351" fmla="*/ 1798321 h 2152054"/>
              <a:gd name="connsiteX352" fmla="*/ 232381 w 2423259"/>
              <a:gd name="connsiteY352" fmla="*/ 1796012 h 2152054"/>
              <a:gd name="connsiteX353" fmla="*/ 213901 w 2423259"/>
              <a:gd name="connsiteY353" fmla="*/ 1761289 h 2152054"/>
              <a:gd name="connsiteX354" fmla="*/ 353048 w 2423259"/>
              <a:gd name="connsiteY354" fmla="*/ 1760806 h 2152054"/>
              <a:gd name="connsiteX355" fmla="*/ 345769 w 2423259"/>
              <a:gd name="connsiteY355" fmla="*/ 1779361 h 2152054"/>
              <a:gd name="connsiteX356" fmla="*/ 341711 w 2423259"/>
              <a:gd name="connsiteY356" fmla="*/ 1785830 h 2152054"/>
              <a:gd name="connsiteX357" fmla="*/ 336122 w 2423259"/>
              <a:gd name="connsiteY357" fmla="*/ 1788130 h 2152054"/>
              <a:gd name="connsiteX358" fmla="*/ 314504 w 2423259"/>
              <a:gd name="connsiteY358" fmla="*/ 1791864 h 2152054"/>
              <a:gd name="connsiteX359" fmla="*/ 316259 w 2423259"/>
              <a:gd name="connsiteY359" fmla="*/ 1796302 h 2152054"/>
              <a:gd name="connsiteX360" fmla="*/ 336122 w 2423259"/>
              <a:gd name="connsiteY360" fmla="*/ 1788130 h 2152054"/>
              <a:gd name="connsiteX361" fmla="*/ 340772 w 2423259"/>
              <a:gd name="connsiteY361" fmla="*/ 1787326 h 2152054"/>
              <a:gd name="connsiteX362" fmla="*/ 341711 w 2423259"/>
              <a:gd name="connsiteY362" fmla="*/ 1785830 h 2152054"/>
              <a:gd name="connsiteX363" fmla="*/ 342312 w 2423259"/>
              <a:gd name="connsiteY363" fmla="*/ 1785583 h 2152054"/>
              <a:gd name="connsiteX364" fmla="*/ 353048 w 2423259"/>
              <a:gd name="connsiteY364" fmla="*/ 1760806 h 2152054"/>
              <a:gd name="connsiteX365" fmla="*/ 257169 w 2423259"/>
              <a:gd name="connsiteY365" fmla="*/ 1754955 h 2152054"/>
              <a:gd name="connsiteX366" fmla="*/ 252553 w 2423259"/>
              <a:gd name="connsiteY366" fmla="*/ 1761157 h 2152054"/>
              <a:gd name="connsiteX367" fmla="*/ 271128 w 2423259"/>
              <a:gd name="connsiteY367" fmla="*/ 1767277 h 2152054"/>
              <a:gd name="connsiteX368" fmla="*/ 257169 w 2423259"/>
              <a:gd name="connsiteY368" fmla="*/ 1754955 h 2152054"/>
              <a:gd name="connsiteX369" fmla="*/ 326719 w 2423259"/>
              <a:gd name="connsiteY369" fmla="*/ 1746984 h 2152054"/>
              <a:gd name="connsiteX370" fmla="*/ 305138 w 2423259"/>
              <a:gd name="connsiteY370" fmla="*/ 1765612 h 2152054"/>
              <a:gd name="connsiteX371" fmla="*/ 326719 w 2423259"/>
              <a:gd name="connsiteY371" fmla="*/ 1746984 h 2152054"/>
              <a:gd name="connsiteX372" fmla="*/ 428752 w 2423259"/>
              <a:gd name="connsiteY372" fmla="*/ 1744890 h 2152054"/>
              <a:gd name="connsiteX373" fmla="*/ 424124 w 2423259"/>
              <a:gd name="connsiteY373" fmla="*/ 1748191 h 2152054"/>
              <a:gd name="connsiteX374" fmla="*/ 428771 w 2423259"/>
              <a:gd name="connsiteY374" fmla="*/ 1749722 h 2152054"/>
              <a:gd name="connsiteX375" fmla="*/ 428752 w 2423259"/>
              <a:gd name="connsiteY375" fmla="*/ 1744890 h 2152054"/>
              <a:gd name="connsiteX376" fmla="*/ 289516 w 2423259"/>
              <a:gd name="connsiteY376" fmla="*/ 1719283 h 2152054"/>
              <a:gd name="connsiteX377" fmla="*/ 274134 w 2423259"/>
              <a:gd name="connsiteY377" fmla="*/ 1742529 h 2152054"/>
              <a:gd name="connsiteX378" fmla="*/ 289516 w 2423259"/>
              <a:gd name="connsiteY378" fmla="*/ 1719283 h 2152054"/>
              <a:gd name="connsiteX379" fmla="*/ 255481 w 2423259"/>
              <a:gd name="connsiteY379" fmla="*/ 1713217 h 2152054"/>
              <a:gd name="connsiteX380" fmla="*/ 244399 w 2423259"/>
              <a:gd name="connsiteY380" fmla="*/ 1729392 h 2152054"/>
              <a:gd name="connsiteX381" fmla="*/ 239251 w 2423259"/>
              <a:gd name="connsiteY381" fmla="*/ 1735754 h 2152054"/>
              <a:gd name="connsiteX382" fmla="*/ 235767 w 2423259"/>
              <a:gd name="connsiteY382" fmla="*/ 1738254 h 2152054"/>
              <a:gd name="connsiteX383" fmla="*/ 232882 w 2423259"/>
              <a:gd name="connsiteY383" fmla="*/ 1739811 h 2152054"/>
              <a:gd name="connsiteX384" fmla="*/ 223498 w 2423259"/>
              <a:gd name="connsiteY384" fmla="*/ 1741931 h 2152054"/>
              <a:gd name="connsiteX385" fmla="*/ 224667 w 2423259"/>
              <a:gd name="connsiteY385" fmla="*/ 1744246 h 2152054"/>
              <a:gd name="connsiteX386" fmla="*/ 232882 w 2423259"/>
              <a:gd name="connsiteY386" fmla="*/ 1739811 h 2152054"/>
              <a:gd name="connsiteX387" fmla="*/ 233925 w 2423259"/>
              <a:gd name="connsiteY387" fmla="*/ 1739576 h 2152054"/>
              <a:gd name="connsiteX388" fmla="*/ 235767 w 2423259"/>
              <a:gd name="connsiteY388" fmla="*/ 1738254 h 2152054"/>
              <a:gd name="connsiteX389" fmla="*/ 238361 w 2423259"/>
              <a:gd name="connsiteY389" fmla="*/ 1736854 h 2152054"/>
              <a:gd name="connsiteX390" fmla="*/ 239251 w 2423259"/>
              <a:gd name="connsiteY390" fmla="*/ 1735754 h 2152054"/>
              <a:gd name="connsiteX391" fmla="*/ 242721 w 2423259"/>
              <a:gd name="connsiteY391" fmla="*/ 1733264 h 2152054"/>
              <a:gd name="connsiteX392" fmla="*/ 255481 w 2423259"/>
              <a:gd name="connsiteY392" fmla="*/ 1713217 h 2152054"/>
              <a:gd name="connsiteX393" fmla="*/ 207513 w 2423259"/>
              <a:gd name="connsiteY393" fmla="*/ 1702560 h 2152054"/>
              <a:gd name="connsiteX394" fmla="*/ 151925 w 2423259"/>
              <a:gd name="connsiteY394" fmla="*/ 1722851 h 2152054"/>
              <a:gd name="connsiteX395" fmla="*/ 170471 w 2423259"/>
              <a:gd name="connsiteY395" fmla="*/ 1721241 h 2152054"/>
              <a:gd name="connsiteX396" fmla="*/ 207513 w 2423259"/>
              <a:gd name="connsiteY396" fmla="*/ 1702560 h 2152054"/>
              <a:gd name="connsiteX397" fmla="*/ 2096842 w 2423259"/>
              <a:gd name="connsiteY397" fmla="*/ 1702190 h 2152054"/>
              <a:gd name="connsiteX398" fmla="*/ 2073706 w 2423259"/>
              <a:gd name="connsiteY398" fmla="*/ 1717733 h 2152054"/>
              <a:gd name="connsiteX399" fmla="*/ 2096842 w 2423259"/>
              <a:gd name="connsiteY399" fmla="*/ 1702190 h 2152054"/>
              <a:gd name="connsiteX400" fmla="*/ 258513 w 2423259"/>
              <a:gd name="connsiteY400" fmla="*/ 1696200 h 2152054"/>
              <a:gd name="connsiteX401" fmla="*/ 250810 w 2423259"/>
              <a:gd name="connsiteY401" fmla="*/ 1703955 h 2152054"/>
              <a:gd name="connsiteX402" fmla="*/ 258513 w 2423259"/>
              <a:gd name="connsiteY402" fmla="*/ 1696200 h 2152054"/>
              <a:gd name="connsiteX403" fmla="*/ 276906 w 2423259"/>
              <a:gd name="connsiteY403" fmla="*/ 1650139 h 2152054"/>
              <a:gd name="connsiteX404" fmla="*/ 229015 w 2423259"/>
              <a:gd name="connsiteY404" fmla="*/ 1660740 h 2152054"/>
              <a:gd name="connsiteX405" fmla="*/ 229060 w 2423259"/>
              <a:gd name="connsiteY405" fmla="*/ 1674268 h 2152054"/>
              <a:gd name="connsiteX406" fmla="*/ 237828 w 2423259"/>
              <a:gd name="connsiteY406" fmla="*/ 1693451 h 2152054"/>
              <a:gd name="connsiteX407" fmla="*/ 235708 w 2423259"/>
              <a:gd name="connsiteY407" fmla="*/ 1696084 h 2152054"/>
              <a:gd name="connsiteX408" fmla="*/ 238409 w 2423259"/>
              <a:gd name="connsiteY408" fmla="*/ 1694721 h 2152054"/>
              <a:gd name="connsiteX409" fmla="*/ 237828 w 2423259"/>
              <a:gd name="connsiteY409" fmla="*/ 1693451 h 2152054"/>
              <a:gd name="connsiteX410" fmla="*/ 240135 w 2423259"/>
              <a:gd name="connsiteY410" fmla="*/ 1690586 h 2152054"/>
              <a:gd name="connsiteX411" fmla="*/ 258434 w 2423259"/>
              <a:gd name="connsiteY411" fmla="*/ 1673008 h 2152054"/>
              <a:gd name="connsiteX412" fmla="*/ 264607 w 2423259"/>
              <a:gd name="connsiteY412" fmla="*/ 1669894 h 2152054"/>
              <a:gd name="connsiteX413" fmla="*/ 276906 w 2423259"/>
              <a:gd name="connsiteY413" fmla="*/ 1650139 h 2152054"/>
              <a:gd name="connsiteX414" fmla="*/ 151282 w 2423259"/>
              <a:gd name="connsiteY414" fmla="*/ 1648642 h 2152054"/>
              <a:gd name="connsiteX415" fmla="*/ 145483 w 2423259"/>
              <a:gd name="connsiteY415" fmla="*/ 1648661 h 2152054"/>
              <a:gd name="connsiteX416" fmla="*/ 154824 w 2423259"/>
              <a:gd name="connsiteY416" fmla="*/ 1667181 h 2152054"/>
              <a:gd name="connsiteX417" fmla="*/ 151282 w 2423259"/>
              <a:gd name="connsiteY417" fmla="*/ 1648642 h 2152054"/>
              <a:gd name="connsiteX418" fmla="*/ 298507 w 2423259"/>
              <a:gd name="connsiteY418" fmla="*/ 1637310 h 2152054"/>
              <a:gd name="connsiteX419" fmla="*/ 303205 w 2423259"/>
              <a:gd name="connsiteY419" fmla="*/ 1654298 h 2152054"/>
              <a:gd name="connsiteX420" fmla="*/ 298507 w 2423259"/>
              <a:gd name="connsiteY420" fmla="*/ 1637310 h 2152054"/>
              <a:gd name="connsiteX421" fmla="*/ 2169262 w 2423259"/>
              <a:gd name="connsiteY421" fmla="*/ 1630820 h 2152054"/>
              <a:gd name="connsiteX422" fmla="*/ 2164095 w 2423259"/>
              <a:gd name="connsiteY422" fmla="*/ 1645525 h 2152054"/>
              <a:gd name="connsiteX423" fmla="*/ 2173492 w 2423259"/>
              <a:gd name="connsiteY423" fmla="*/ 1655041 h 2152054"/>
              <a:gd name="connsiteX424" fmla="*/ 2173695 w 2423259"/>
              <a:gd name="connsiteY424" fmla="*/ 1656052 h 2152054"/>
              <a:gd name="connsiteX425" fmla="*/ 2167840 w 2423259"/>
              <a:gd name="connsiteY425" fmla="*/ 1666383 h 2152054"/>
              <a:gd name="connsiteX426" fmla="*/ 2175566 w 2423259"/>
              <a:gd name="connsiteY426" fmla="*/ 1665392 h 2152054"/>
              <a:gd name="connsiteX427" fmla="*/ 2173695 w 2423259"/>
              <a:gd name="connsiteY427" fmla="*/ 1656052 h 2152054"/>
              <a:gd name="connsiteX428" fmla="*/ 2173985 w 2423259"/>
              <a:gd name="connsiteY428" fmla="*/ 1655540 h 2152054"/>
              <a:gd name="connsiteX429" fmla="*/ 2173492 w 2423259"/>
              <a:gd name="connsiteY429" fmla="*/ 1655041 h 2152054"/>
              <a:gd name="connsiteX430" fmla="*/ 2173452 w 2423259"/>
              <a:gd name="connsiteY430" fmla="*/ 1654843 h 2152054"/>
              <a:gd name="connsiteX431" fmla="*/ 2169262 w 2423259"/>
              <a:gd name="connsiteY431" fmla="*/ 1630820 h 2152054"/>
              <a:gd name="connsiteX432" fmla="*/ 164739 w 2423259"/>
              <a:gd name="connsiteY432" fmla="*/ 1628303 h 2152054"/>
              <a:gd name="connsiteX433" fmla="*/ 154689 w 2423259"/>
              <a:gd name="connsiteY433" fmla="*/ 1628530 h 2152054"/>
              <a:gd name="connsiteX434" fmla="*/ 162473 w 2423259"/>
              <a:gd name="connsiteY434" fmla="*/ 1643966 h 2152054"/>
              <a:gd name="connsiteX435" fmla="*/ 179437 w 2423259"/>
              <a:gd name="connsiteY435" fmla="*/ 1631537 h 2152054"/>
              <a:gd name="connsiteX436" fmla="*/ 164739 w 2423259"/>
              <a:gd name="connsiteY436" fmla="*/ 1628303 h 2152054"/>
              <a:gd name="connsiteX437" fmla="*/ 2154711 w 2423259"/>
              <a:gd name="connsiteY437" fmla="*/ 1614442 h 2152054"/>
              <a:gd name="connsiteX438" fmla="*/ 2149130 w 2423259"/>
              <a:gd name="connsiteY438" fmla="*/ 1621612 h 2152054"/>
              <a:gd name="connsiteX439" fmla="*/ 2161477 w 2423259"/>
              <a:gd name="connsiteY439" fmla="*/ 1615385 h 2152054"/>
              <a:gd name="connsiteX440" fmla="*/ 2154711 w 2423259"/>
              <a:gd name="connsiteY440" fmla="*/ 1614442 h 2152054"/>
              <a:gd name="connsiteX441" fmla="*/ 159253 w 2423259"/>
              <a:gd name="connsiteY441" fmla="*/ 1606871 h 2152054"/>
              <a:gd name="connsiteX442" fmla="*/ 184001 w 2423259"/>
              <a:gd name="connsiteY442" fmla="*/ 1609877 h 2152054"/>
              <a:gd name="connsiteX443" fmla="*/ 159253 w 2423259"/>
              <a:gd name="connsiteY443" fmla="*/ 1606871 h 2152054"/>
              <a:gd name="connsiteX444" fmla="*/ 197850 w 2423259"/>
              <a:gd name="connsiteY444" fmla="*/ 1591274 h 2152054"/>
              <a:gd name="connsiteX445" fmla="*/ 210305 w 2423259"/>
              <a:gd name="connsiteY445" fmla="*/ 1615969 h 2152054"/>
              <a:gd name="connsiteX446" fmla="*/ 197850 w 2423259"/>
              <a:gd name="connsiteY446" fmla="*/ 1591274 h 2152054"/>
              <a:gd name="connsiteX447" fmla="*/ 2178389 w 2423259"/>
              <a:gd name="connsiteY447" fmla="*/ 1587498 h 2152054"/>
              <a:gd name="connsiteX448" fmla="*/ 2167597 w 2423259"/>
              <a:gd name="connsiteY448" fmla="*/ 1596810 h 2152054"/>
              <a:gd name="connsiteX449" fmla="*/ 2173799 w 2423259"/>
              <a:gd name="connsiteY449" fmla="*/ 1601426 h 2152054"/>
              <a:gd name="connsiteX450" fmla="*/ 2178389 w 2423259"/>
              <a:gd name="connsiteY450" fmla="*/ 1587498 h 2152054"/>
              <a:gd name="connsiteX451" fmla="*/ 2268040 w 2423259"/>
              <a:gd name="connsiteY451" fmla="*/ 1581003 h 2152054"/>
              <a:gd name="connsiteX452" fmla="*/ 2216127 w 2423259"/>
              <a:gd name="connsiteY452" fmla="*/ 1602827 h 2152054"/>
              <a:gd name="connsiteX453" fmla="*/ 2209294 w 2423259"/>
              <a:gd name="connsiteY453" fmla="*/ 1619337 h 2152054"/>
              <a:gd name="connsiteX454" fmla="*/ 2206332 w 2423259"/>
              <a:gd name="connsiteY454" fmla="*/ 1619868 h 2152054"/>
              <a:gd name="connsiteX455" fmla="*/ 2207838 w 2423259"/>
              <a:gd name="connsiteY455" fmla="*/ 1622854 h 2152054"/>
              <a:gd name="connsiteX456" fmla="*/ 2195620 w 2423259"/>
              <a:gd name="connsiteY456" fmla="*/ 1652373 h 2152054"/>
              <a:gd name="connsiteX457" fmla="*/ 2235882 w 2423259"/>
              <a:gd name="connsiteY457" fmla="*/ 1670786 h 2152054"/>
              <a:gd name="connsiteX458" fmla="*/ 2217229 w 2423259"/>
              <a:gd name="connsiteY458" fmla="*/ 1641474 h 2152054"/>
              <a:gd name="connsiteX459" fmla="*/ 2207838 w 2423259"/>
              <a:gd name="connsiteY459" fmla="*/ 1622854 h 2152054"/>
              <a:gd name="connsiteX460" fmla="*/ 2209294 w 2423259"/>
              <a:gd name="connsiteY460" fmla="*/ 1619337 h 2152054"/>
              <a:gd name="connsiteX461" fmla="*/ 2237790 w 2423259"/>
              <a:gd name="connsiteY461" fmla="*/ 1614226 h 2152054"/>
              <a:gd name="connsiteX462" fmla="*/ 2245009 w 2423259"/>
              <a:gd name="connsiteY462" fmla="*/ 1627464 h 2152054"/>
              <a:gd name="connsiteX463" fmla="*/ 2274349 w 2423259"/>
              <a:gd name="connsiteY463" fmla="*/ 1616540 h 2152054"/>
              <a:gd name="connsiteX464" fmla="*/ 2268040 w 2423259"/>
              <a:gd name="connsiteY464" fmla="*/ 1581003 h 2152054"/>
              <a:gd name="connsiteX465" fmla="*/ 251831 w 2423259"/>
              <a:gd name="connsiteY465" fmla="*/ 1552435 h 2152054"/>
              <a:gd name="connsiteX466" fmla="*/ 261197 w 2423259"/>
              <a:gd name="connsiteY466" fmla="*/ 1578687 h 2152054"/>
              <a:gd name="connsiteX467" fmla="*/ 251831 w 2423259"/>
              <a:gd name="connsiteY467" fmla="*/ 1552435 h 2152054"/>
              <a:gd name="connsiteX468" fmla="*/ 335309 w 2423259"/>
              <a:gd name="connsiteY468" fmla="*/ 1549054 h 2152054"/>
              <a:gd name="connsiteX469" fmla="*/ 330691 w 2423259"/>
              <a:gd name="connsiteY469" fmla="*/ 1555252 h 2152054"/>
              <a:gd name="connsiteX470" fmla="*/ 339950 w 2423259"/>
              <a:gd name="connsiteY470" fmla="*/ 1550583 h 2152054"/>
              <a:gd name="connsiteX471" fmla="*/ 335309 w 2423259"/>
              <a:gd name="connsiteY471" fmla="*/ 1549054 h 2152054"/>
              <a:gd name="connsiteX472" fmla="*/ 259532 w 2423259"/>
              <a:gd name="connsiteY472" fmla="*/ 1544677 h 2152054"/>
              <a:gd name="connsiteX473" fmla="*/ 256447 w 2423259"/>
              <a:gd name="connsiteY473" fmla="*/ 1546233 h 2152054"/>
              <a:gd name="connsiteX474" fmla="*/ 259532 w 2423259"/>
              <a:gd name="connsiteY474" fmla="*/ 1544677 h 2152054"/>
              <a:gd name="connsiteX475" fmla="*/ 2280254 w 2423259"/>
              <a:gd name="connsiteY475" fmla="*/ 1536123 h 2152054"/>
              <a:gd name="connsiteX476" fmla="*/ 2255639 w 2423259"/>
              <a:gd name="connsiteY476" fmla="*/ 1571769 h 2152054"/>
              <a:gd name="connsiteX477" fmla="*/ 2280254 w 2423259"/>
              <a:gd name="connsiteY477" fmla="*/ 1536123 h 2152054"/>
              <a:gd name="connsiteX478" fmla="*/ 2348243 w 2423259"/>
              <a:gd name="connsiteY478" fmla="*/ 1525065 h 2152054"/>
              <a:gd name="connsiteX479" fmla="*/ 2335721 w 2423259"/>
              <a:gd name="connsiteY479" fmla="*/ 1536704 h 2152054"/>
              <a:gd name="connsiteX480" fmla="*/ 2333706 w 2423259"/>
              <a:gd name="connsiteY480" fmla="*/ 1536370 h 2152054"/>
              <a:gd name="connsiteX481" fmla="*/ 2338251 w 2423259"/>
              <a:gd name="connsiteY481" fmla="*/ 1529746 h 2152054"/>
              <a:gd name="connsiteX482" fmla="*/ 225622 w 2423259"/>
              <a:gd name="connsiteY482" fmla="*/ 1518705 h 2152054"/>
              <a:gd name="connsiteX483" fmla="*/ 225444 w 2423259"/>
              <a:gd name="connsiteY483" fmla="*/ 1523150 h 2152054"/>
              <a:gd name="connsiteX484" fmla="*/ 230090 w 2423259"/>
              <a:gd name="connsiteY484" fmla="*/ 1524681 h 2152054"/>
              <a:gd name="connsiteX485" fmla="*/ 231617 w 2423259"/>
              <a:gd name="connsiteY485" fmla="*/ 1520037 h 2152054"/>
              <a:gd name="connsiteX486" fmla="*/ 225622 w 2423259"/>
              <a:gd name="connsiteY486" fmla="*/ 1518705 h 2152054"/>
              <a:gd name="connsiteX487" fmla="*/ 149618 w 2423259"/>
              <a:gd name="connsiteY487" fmla="*/ 1503315 h 2152054"/>
              <a:gd name="connsiteX488" fmla="*/ 151174 w 2423259"/>
              <a:gd name="connsiteY488" fmla="*/ 1506400 h 2152054"/>
              <a:gd name="connsiteX489" fmla="*/ 149618 w 2423259"/>
              <a:gd name="connsiteY489" fmla="*/ 1503315 h 2152054"/>
              <a:gd name="connsiteX490" fmla="*/ 2332703 w 2423259"/>
              <a:gd name="connsiteY490" fmla="*/ 1501927 h 2152054"/>
              <a:gd name="connsiteX491" fmla="*/ 2334259 w 2423259"/>
              <a:gd name="connsiteY491" fmla="*/ 1505012 h 2152054"/>
              <a:gd name="connsiteX492" fmla="*/ 2332703 w 2423259"/>
              <a:gd name="connsiteY492" fmla="*/ 1501927 h 2152054"/>
              <a:gd name="connsiteX493" fmla="*/ 2348110 w 2423259"/>
              <a:gd name="connsiteY493" fmla="*/ 1486412 h 2152054"/>
              <a:gd name="connsiteX494" fmla="*/ 2351224 w 2423259"/>
              <a:gd name="connsiteY494" fmla="*/ 1492586 h 2152054"/>
              <a:gd name="connsiteX495" fmla="*/ 2348110 w 2423259"/>
              <a:gd name="connsiteY495" fmla="*/ 1486412 h 2152054"/>
              <a:gd name="connsiteX496" fmla="*/ 121129 w 2423259"/>
              <a:gd name="connsiteY496" fmla="*/ 1480415 h 2152054"/>
              <a:gd name="connsiteX497" fmla="*/ 113997 w 2423259"/>
              <a:gd name="connsiteY497" fmla="*/ 1486431 h 2152054"/>
              <a:gd name="connsiteX498" fmla="*/ 124817 w 2423259"/>
              <a:gd name="connsiteY498" fmla="*/ 1484848 h 2152054"/>
              <a:gd name="connsiteX499" fmla="*/ 121129 w 2423259"/>
              <a:gd name="connsiteY499" fmla="*/ 1480415 h 2152054"/>
              <a:gd name="connsiteX500" fmla="*/ 171735 w 2423259"/>
              <a:gd name="connsiteY500" fmla="*/ 1472315 h 2152054"/>
              <a:gd name="connsiteX501" fmla="*/ 169613 w 2423259"/>
              <a:gd name="connsiteY501" fmla="*/ 1473869 h 2152054"/>
              <a:gd name="connsiteX502" fmla="*/ 172727 w 2423259"/>
              <a:gd name="connsiteY502" fmla="*/ 1480042 h 2152054"/>
              <a:gd name="connsiteX503" fmla="*/ 171735 w 2423259"/>
              <a:gd name="connsiteY503" fmla="*/ 1472315 h 2152054"/>
              <a:gd name="connsiteX504" fmla="*/ 79908 w 2423259"/>
              <a:gd name="connsiteY504" fmla="*/ 1464903 h 2152054"/>
              <a:gd name="connsiteX505" fmla="*/ 87668 w 2423259"/>
              <a:gd name="connsiteY505" fmla="*/ 1472608 h 2152054"/>
              <a:gd name="connsiteX506" fmla="*/ 79908 w 2423259"/>
              <a:gd name="connsiteY506" fmla="*/ 1464903 h 2152054"/>
              <a:gd name="connsiteX507" fmla="*/ 153136 w 2423259"/>
              <a:gd name="connsiteY507" fmla="*/ 1459431 h 2152054"/>
              <a:gd name="connsiteX508" fmla="*/ 146582 w 2423259"/>
              <a:gd name="connsiteY508" fmla="*/ 1462556 h 2152054"/>
              <a:gd name="connsiteX509" fmla="*/ 132281 w 2423259"/>
              <a:gd name="connsiteY509" fmla="*/ 1464142 h 2152054"/>
              <a:gd name="connsiteX510" fmla="*/ 135578 w 2423259"/>
              <a:gd name="connsiteY510" fmla="*/ 1467803 h 2152054"/>
              <a:gd name="connsiteX511" fmla="*/ 146582 w 2423259"/>
              <a:gd name="connsiteY511" fmla="*/ 1462556 h 2152054"/>
              <a:gd name="connsiteX512" fmla="*/ 155656 w 2423259"/>
              <a:gd name="connsiteY512" fmla="*/ 1461550 h 2152054"/>
              <a:gd name="connsiteX513" fmla="*/ 153136 w 2423259"/>
              <a:gd name="connsiteY513" fmla="*/ 1459431 h 2152054"/>
              <a:gd name="connsiteX514" fmla="*/ 2128438 w 2423259"/>
              <a:gd name="connsiteY514" fmla="*/ 1450068 h 2152054"/>
              <a:gd name="connsiteX515" fmla="*/ 2129994 w 2423259"/>
              <a:gd name="connsiteY515" fmla="*/ 1453153 h 2152054"/>
              <a:gd name="connsiteX516" fmla="*/ 2128438 w 2423259"/>
              <a:gd name="connsiteY516" fmla="*/ 1450068 h 2152054"/>
              <a:gd name="connsiteX517" fmla="*/ 2224859 w 2423259"/>
              <a:gd name="connsiteY517" fmla="*/ 1445481 h 2152054"/>
              <a:gd name="connsiteX518" fmla="*/ 2225844 w 2423259"/>
              <a:gd name="connsiteY518" fmla="*/ 1451275 h 2152054"/>
              <a:gd name="connsiteX519" fmla="*/ 2227377 w 2423259"/>
              <a:gd name="connsiteY519" fmla="*/ 1446633 h 2152054"/>
              <a:gd name="connsiteX520" fmla="*/ 2224859 w 2423259"/>
              <a:gd name="connsiteY520" fmla="*/ 1445481 h 2152054"/>
              <a:gd name="connsiteX521" fmla="*/ 199756 w 2423259"/>
              <a:gd name="connsiteY521" fmla="*/ 1443785 h 2152054"/>
              <a:gd name="connsiteX522" fmla="*/ 196185 w 2423259"/>
              <a:gd name="connsiteY522" fmla="*/ 1444981 h 2152054"/>
              <a:gd name="connsiteX523" fmla="*/ 195574 w 2423259"/>
              <a:gd name="connsiteY523" fmla="*/ 1447569 h 2152054"/>
              <a:gd name="connsiteX524" fmla="*/ 181935 w 2423259"/>
              <a:gd name="connsiteY524" fmla="*/ 1459910 h 2152054"/>
              <a:gd name="connsiteX525" fmla="*/ 212910 w 2423259"/>
              <a:gd name="connsiteY525" fmla="*/ 1475264 h 2152054"/>
              <a:gd name="connsiteX526" fmla="*/ 193233 w 2423259"/>
              <a:gd name="connsiteY526" fmla="*/ 1457481 h 2152054"/>
              <a:gd name="connsiteX527" fmla="*/ 195574 w 2423259"/>
              <a:gd name="connsiteY527" fmla="*/ 1447569 h 2152054"/>
              <a:gd name="connsiteX528" fmla="*/ 2318372 w 2423259"/>
              <a:gd name="connsiteY528" fmla="*/ 1438007 h 2152054"/>
              <a:gd name="connsiteX529" fmla="*/ 2329454 w 2423259"/>
              <a:gd name="connsiteY529" fmla="*/ 1457102 h 2152054"/>
              <a:gd name="connsiteX530" fmla="*/ 2320113 w 2423259"/>
              <a:gd name="connsiteY530" fmla="*/ 1438581 h 2152054"/>
              <a:gd name="connsiteX531" fmla="*/ 2318372 w 2423259"/>
              <a:gd name="connsiteY531" fmla="*/ 1438007 h 2152054"/>
              <a:gd name="connsiteX532" fmla="*/ 67052 w 2423259"/>
              <a:gd name="connsiteY532" fmla="*/ 1435572 h 2152054"/>
              <a:gd name="connsiteX533" fmla="*/ 62838 w 2423259"/>
              <a:gd name="connsiteY533" fmla="*/ 1446411 h 2152054"/>
              <a:gd name="connsiteX534" fmla="*/ 78274 w 2423259"/>
              <a:gd name="connsiteY534" fmla="*/ 1438626 h 2152054"/>
              <a:gd name="connsiteX535" fmla="*/ 67052 w 2423259"/>
              <a:gd name="connsiteY535" fmla="*/ 1435572 h 2152054"/>
              <a:gd name="connsiteX536" fmla="*/ 92148 w 2423259"/>
              <a:gd name="connsiteY536" fmla="*/ 1427755 h 2152054"/>
              <a:gd name="connsiteX537" fmla="*/ 109220 w 2423259"/>
              <a:gd name="connsiteY537" fmla="*/ 1446250 h 2152054"/>
              <a:gd name="connsiteX538" fmla="*/ 92148 w 2423259"/>
              <a:gd name="connsiteY538" fmla="*/ 1427755 h 2152054"/>
              <a:gd name="connsiteX539" fmla="*/ 123423 w 2423259"/>
              <a:gd name="connsiteY539" fmla="*/ 1417791 h 2152054"/>
              <a:gd name="connsiteX540" fmla="*/ 119956 w 2423259"/>
              <a:gd name="connsiteY540" fmla="*/ 1421474 h 2152054"/>
              <a:gd name="connsiteX541" fmla="*/ 121085 w 2423259"/>
              <a:gd name="connsiteY541" fmla="*/ 1425553 h 2152054"/>
              <a:gd name="connsiteX542" fmla="*/ 119985 w 2423259"/>
              <a:gd name="connsiteY542" fmla="*/ 1429203 h 2152054"/>
              <a:gd name="connsiteX543" fmla="*/ 122306 w 2423259"/>
              <a:gd name="connsiteY543" fmla="*/ 1429970 h 2152054"/>
              <a:gd name="connsiteX544" fmla="*/ 121085 w 2423259"/>
              <a:gd name="connsiteY544" fmla="*/ 1425553 h 2152054"/>
              <a:gd name="connsiteX545" fmla="*/ 47270 w 2423259"/>
              <a:gd name="connsiteY545" fmla="*/ 1415543 h 2152054"/>
              <a:gd name="connsiteX546" fmla="*/ 44185 w 2423259"/>
              <a:gd name="connsiteY546" fmla="*/ 1417099 h 2152054"/>
              <a:gd name="connsiteX547" fmla="*/ 47270 w 2423259"/>
              <a:gd name="connsiteY547" fmla="*/ 1415543 h 2152054"/>
              <a:gd name="connsiteX548" fmla="*/ 150824 w 2423259"/>
              <a:gd name="connsiteY548" fmla="*/ 1405906 h 2152054"/>
              <a:gd name="connsiteX549" fmla="*/ 151423 w 2423259"/>
              <a:gd name="connsiteY549" fmla="*/ 1410929 h 2152054"/>
              <a:gd name="connsiteX550" fmla="*/ 157584 w 2423259"/>
              <a:gd name="connsiteY550" fmla="*/ 1409537 h 2152054"/>
              <a:gd name="connsiteX551" fmla="*/ 160120 w 2423259"/>
              <a:gd name="connsiteY551" fmla="*/ 1410899 h 2152054"/>
              <a:gd name="connsiteX552" fmla="*/ 160112 w 2423259"/>
              <a:gd name="connsiteY552" fmla="*/ 1408966 h 2152054"/>
              <a:gd name="connsiteX553" fmla="*/ 157584 w 2423259"/>
              <a:gd name="connsiteY553" fmla="*/ 1409537 h 2152054"/>
              <a:gd name="connsiteX554" fmla="*/ 93520 w 2423259"/>
              <a:gd name="connsiteY554" fmla="*/ 1376730 h 2152054"/>
              <a:gd name="connsiteX555" fmla="*/ 95076 w 2423259"/>
              <a:gd name="connsiteY555" fmla="*/ 1379815 h 2152054"/>
              <a:gd name="connsiteX556" fmla="*/ 93520 w 2423259"/>
              <a:gd name="connsiteY556" fmla="*/ 1376730 h 2152054"/>
              <a:gd name="connsiteX557" fmla="*/ 126541 w 2423259"/>
              <a:gd name="connsiteY557" fmla="*/ 1369271 h 2152054"/>
              <a:gd name="connsiteX558" fmla="*/ 127527 w 2423259"/>
              <a:gd name="connsiteY558" fmla="*/ 1375066 h 2152054"/>
              <a:gd name="connsiteX559" fmla="*/ 129058 w 2423259"/>
              <a:gd name="connsiteY559" fmla="*/ 1370420 h 2152054"/>
              <a:gd name="connsiteX560" fmla="*/ 126541 w 2423259"/>
              <a:gd name="connsiteY560" fmla="*/ 1369271 h 2152054"/>
              <a:gd name="connsiteX561" fmla="*/ 254028 w 2423259"/>
              <a:gd name="connsiteY561" fmla="*/ 1350469 h 2152054"/>
              <a:gd name="connsiteX562" fmla="*/ 251134 w 2423259"/>
              <a:gd name="connsiteY562" fmla="*/ 1351445 h 2152054"/>
              <a:gd name="connsiteX563" fmla="*/ 260447 w 2423259"/>
              <a:gd name="connsiteY563" fmla="*/ 1362236 h 2152054"/>
              <a:gd name="connsiteX564" fmla="*/ 254028 w 2423259"/>
              <a:gd name="connsiteY564" fmla="*/ 1350469 h 2152054"/>
              <a:gd name="connsiteX565" fmla="*/ 186178 w 2423259"/>
              <a:gd name="connsiteY565" fmla="*/ 1345486 h 2152054"/>
              <a:gd name="connsiteX566" fmla="*/ 181721 w 2423259"/>
              <a:gd name="connsiteY566" fmla="*/ 1398067 h 2152054"/>
              <a:gd name="connsiteX567" fmla="*/ 224854 w 2423259"/>
              <a:gd name="connsiteY567" fmla="*/ 1353082 h 2152054"/>
              <a:gd name="connsiteX568" fmla="*/ 186178 w 2423259"/>
              <a:gd name="connsiteY568" fmla="*/ 1345486 h 2152054"/>
              <a:gd name="connsiteX569" fmla="*/ 127796 w 2423259"/>
              <a:gd name="connsiteY569" fmla="*/ 1341050 h 2152054"/>
              <a:gd name="connsiteX570" fmla="*/ 127420 w 2423259"/>
              <a:gd name="connsiteY570" fmla="*/ 1344145 h 2152054"/>
              <a:gd name="connsiteX571" fmla="*/ 130508 w 2423259"/>
              <a:gd name="connsiteY571" fmla="*/ 1342587 h 2152054"/>
              <a:gd name="connsiteX572" fmla="*/ 127796 w 2423259"/>
              <a:gd name="connsiteY572" fmla="*/ 1341050 h 2152054"/>
              <a:gd name="connsiteX573" fmla="*/ 81174 w 2423259"/>
              <a:gd name="connsiteY573" fmla="*/ 1328263 h 2152054"/>
              <a:gd name="connsiteX574" fmla="*/ 82568 w 2423259"/>
              <a:gd name="connsiteY574" fmla="*/ 1339660 h 2152054"/>
              <a:gd name="connsiteX575" fmla="*/ 70221 w 2423259"/>
              <a:gd name="connsiteY575" fmla="*/ 1345887 h 2152054"/>
              <a:gd name="connsiteX576" fmla="*/ 82622 w 2423259"/>
              <a:gd name="connsiteY576" fmla="*/ 1355120 h 2152054"/>
              <a:gd name="connsiteX577" fmla="*/ 82568 w 2423259"/>
              <a:gd name="connsiteY577" fmla="*/ 1339660 h 2152054"/>
              <a:gd name="connsiteX578" fmla="*/ 90271 w 2423259"/>
              <a:gd name="connsiteY578" fmla="*/ 1331905 h 2152054"/>
              <a:gd name="connsiteX579" fmla="*/ 81174 w 2423259"/>
              <a:gd name="connsiteY579" fmla="*/ 1328263 h 2152054"/>
              <a:gd name="connsiteX580" fmla="*/ 201556 w 2423259"/>
              <a:gd name="connsiteY580" fmla="*/ 1322242 h 2152054"/>
              <a:gd name="connsiteX581" fmla="*/ 198459 w 2423259"/>
              <a:gd name="connsiteY581" fmla="*/ 1330852 h 2152054"/>
              <a:gd name="connsiteX582" fmla="*/ 195411 w 2423259"/>
              <a:gd name="connsiteY582" fmla="*/ 1333085 h 2152054"/>
              <a:gd name="connsiteX583" fmla="*/ 195791 w 2423259"/>
              <a:gd name="connsiteY583" fmla="*/ 1335321 h 2152054"/>
              <a:gd name="connsiteX584" fmla="*/ 193879 w 2423259"/>
              <a:gd name="connsiteY584" fmla="*/ 1337728 h 2152054"/>
              <a:gd name="connsiteX585" fmla="*/ 196397 w 2423259"/>
              <a:gd name="connsiteY585" fmla="*/ 1338880 h 2152054"/>
              <a:gd name="connsiteX586" fmla="*/ 195791 w 2423259"/>
              <a:gd name="connsiteY586" fmla="*/ 1335321 h 2152054"/>
              <a:gd name="connsiteX587" fmla="*/ 197728 w 2423259"/>
              <a:gd name="connsiteY587" fmla="*/ 1332884 h 2152054"/>
              <a:gd name="connsiteX588" fmla="*/ 198459 w 2423259"/>
              <a:gd name="connsiteY588" fmla="*/ 1330852 h 2152054"/>
              <a:gd name="connsiteX589" fmla="*/ 206012 w 2423259"/>
              <a:gd name="connsiteY589" fmla="*/ 1325318 h 2152054"/>
              <a:gd name="connsiteX590" fmla="*/ 201556 w 2423259"/>
              <a:gd name="connsiteY590" fmla="*/ 1322242 h 2152054"/>
              <a:gd name="connsiteX591" fmla="*/ 250435 w 2423259"/>
              <a:gd name="connsiteY591" fmla="*/ 1317433 h 2152054"/>
              <a:gd name="connsiteX592" fmla="*/ 246409 w 2423259"/>
              <a:gd name="connsiteY592" fmla="*/ 1326723 h 2152054"/>
              <a:gd name="connsiteX593" fmla="*/ 251052 w 2423259"/>
              <a:gd name="connsiteY593" fmla="*/ 1328255 h 2152054"/>
              <a:gd name="connsiteX594" fmla="*/ 255668 w 2423259"/>
              <a:gd name="connsiteY594" fmla="*/ 1322053 h 2152054"/>
              <a:gd name="connsiteX595" fmla="*/ 250435 w 2423259"/>
              <a:gd name="connsiteY595" fmla="*/ 1317433 h 2152054"/>
              <a:gd name="connsiteX596" fmla="*/ 2363151 w 2423259"/>
              <a:gd name="connsiteY596" fmla="*/ 1309912 h 2152054"/>
              <a:gd name="connsiteX597" fmla="*/ 2361424 w 2423259"/>
              <a:gd name="connsiteY597" fmla="*/ 1313202 h 2152054"/>
              <a:gd name="connsiteX598" fmla="*/ 2366067 w 2423259"/>
              <a:gd name="connsiteY598" fmla="*/ 1314734 h 2152054"/>
              <a:gd name="connsiteX599" fmla="*/ 2363151 w 2423259"/>
              <a:gd name="connsiteY599" fmla="*/ 1309912 h 2152054"/>
              <a:gd name="connsiteX600" fmla="*/ 2397737 w 2423259"/>
              <a:gd name="connsiteY600" fmla="*/ 1307472 h 2152054"/>
              <a:gd name="connsiteX601" fmla="*/ 2390789 w 2423259"/>
              <a:gd name="connsiteY601" fmla="*/ 1310009 h 2152054"/>
              <a:gd name="connsiteX602" fmla="*/ 2404746 w 2423259"/>
              <a:gd name="connsiteY602" fmla="*/ 1322328 h 2152054"/>
              <a:gd name="connsiteX603" fmla="*/ 2397737 w 2423259"/>
              <a:gd name="connsiteY603" fmla="*/ 1307472 h 2152054"/>
              <a:gd name="connsiteX604" fmla="*/ 2296467 w 2423259"/>
              <a:gd name="connsiteY604" fmla="*/ 1307243 h 2152054"/>
              <a:gd name="connsiteX605" fmla="*/ 2293379 w 2423259"/>
              <a:gd name="connsiteY605" fmla="*/ 1308800 h 2152054"/>
              <a:gd name="connsiteX606" fmla="*/ 2296467 w 2423259"/>
              <a:gd name="connsiteY606" fmla="*/ 1307243 h 2152054"/>
              <a:gd name="connsiteX607" fmla="*/ 84548 w 2423259"/>
              <a:gd name="connsiteY607" fmla="*/ 1297522 h 2152054"/>
              <a:gd name="connsiteX608" fmla="*/ 79347 w 2423259"/>
              <a:gd name="connsiteY608" fmla="*/ 1302565 h 2152054"/>
              <a:gd name="connsiteX609" fmla="*/ 93306 w 2423259"/>
              <a:gd name="connsiteY609" fmla="*/ 1314886 h 2152054"/>
              <a:gd name="connsiteX610" fmla="*/ 97922 w 2423259"/>
              <a:gd name="connsiteY610" fmla="*/ 1308684 h 2152054"/>
              <a:gd name="connsiteX611" fmla="*/ 84548 w 2423259"/>
              <a:gd name="connsiteY611" fmla="*/ 1297522 h 2152054"/>
              <a:gd name="connsiteX612" fmla="*/ 144250 w 2423259"/>
              <a:gd name="connsiteY612" fmla="*/ 1293063 h 2152054"/>
              <a:gd name="connsiteX613" fmla="*/ 142720 w 2423259"/>
              <a:gd name="connsiteY613" fmla="*/ 1297709 h 2152054"/>
              <a:gd name="connsiteX614" fmla="*/ 144250 w 2423259"/>
              <a:gd name="connsiteY614" fmla="*/ 1293063 h 2152054"/>
              <a:gd name="connsiteX615" fmla="*/ 231783 w 2423259"/>
              <a:gd name="connsiteY615" fmla="*/ 1289088 h 2152054"/>
              <a:gd name="connsiteX616" fmla="*/ 233927 w 2423259"/>
              <a:gd name="connsiteY616" fmla="*/ 1294299 h 2152054"/>
              <a:gd name="connsiteX617" fmla="*/ 235459 w 2423259"/>
              <a:gd name="connsiteY617" fmla="*/ 1289656 h 2152054"/>
              <a:gd name="connsiteX618" fmla="*/ 231783 w 2423259"/>
              <a:gd name="connsiteY618" fmla="*/ 1289088 h 2152054"/>
              <a:gd name="connsiteX619" fmla="*/ 2310265 w 2423259"/>
              <a:gd name="connsiteY619" fmla="*/ 1273182 h 2152054"/>
              <a:gd name="connsiteX620" fmla="*/ 2307230 w 2423259"/>
              <a:gd name="connsiteY620" fmla="*/ 1290201 h 2152054"/>
              <a:gd name="connsiteX621" fmla="*/ 2311874 w 2423259"/>
              <a:gd name="connsiteY621" fmla="*/ 1291728 h 2152054"/>
              <a:gd name="connsiteX622" fmla="*/ 2310265 w 2423259"/>
              <a:gd name="connsiteY622" fmla="*/ 1273182 h 2152054"/>
              <a:gd name="connsiteX623" fmla="*/ 187465 w 2423259"/>
              <a:gd name="connsiteY623" fmla="*/ 1271268 h 2152054"/>
              <a:gd name="connsiteX624" fmla="*/ 181292 w 2423259"/>
              <a:gd name="connsiteY624" fmla="*/ 1274381 h 2152054"/>
              <a:gd name="connsiteX625" fmla="*/ 182849 w 2423259"/>
              <a:gd name="connsiteY625" fmla="*/ 1277470 h 2152054"/>
              <a:gd name="connsiteX626" fmla="*/ 187465 w 2423259"/>
              <a:gd name="connsiteY626" fmla="*/ 1271268 h 2152054"/>
              <a:gd name="connsiteX627" fmla="*/ 215061 w 2423259"/>
              <a:gd name="connsiteY627" fmla="*/ 1259770 h 2152054"/>
              <a:gd name="connsiteX628" fmla="*/ 210629 w 2423259"/>
              <a:gd name="connsiteY628" fmla="*/ 1263459 h 2152054"/>
              <a:gd name="connsiteX629" fmla="*/ 212033 w 2423259"/>
              <a:gd name="connsiteY629" fmla="*/ 1267964 h 2152054"/>
              <a:gd name="connsiteX630" fmla="*/ 209125 w 2423259"/>
              <a:gd name="connsiteY630" fmla="*/ 1275832 h 2152054"/>
              <a:gd name="connsiteX631" fmla="*/ 213463 w 2423259"/>
              <a:gd name="connsiteY631" fmla="*/ 1272556 h 2152054"/>
              <a:gd name="connsiteX632" fmla="*/ 212033 w 2423259"/>
              <a:gd name="connsiteY632" fmla="*/ 1267964 h 2152054"/>
              <a:gd name="connsiteX633" fmla="*/ 114726 w 2423259"/>
              <a:gd name="connsiteY633" fmla="*/ 1249876 h 2152054"/>
              <a:gd name="connsiteX634" fmla="*/ 116282 w 2423259"/>
              <a:gd name="connsiteY634" fmla="*/ 1252961 h 2152054"/>
              <a:gd name="connsiteX635" fmla="*/ 114726 w 2423259"/>
              <a:gd name="connsiteY635" fmla="*/ 1249876 h 2152054"/>
              <a:gd name="connsiteX636" fmla="*/ 69871 w 2423259"/>
              <a:gd name="connsiteY636" fmla="*/ 1245393 h 2152054"/>
              <a:gd name="connsiteX637" fmla="*/ 60691 w 2423259"/>
              <a:gd name="connsiteY637" fmla="*/ 1273254 h 2152054"/>
              <a:gd name="connsiteX638" fmla="*/ 69871 w 2423259"/>
              <a:gd name="connsiteY638" fmla="*/ 1245393 h 2152054"/>
              <a:gd name="connsiteX639" fmla="*/ 144061 w 2423259"/>
              <a:gd name="connsiteY639" fmla="*/ 1238951 h 2152054"/>
              <a:gd name="connsiteX640" fmla="*/ 149450 w 2423259"/>
              <a:gd name="connsiteY640" fmla="*/ 1253634 h 2152054"/>
              <a:gd name="connsiteX641" fmla="*/ 149531 w 2423259"/>
              <a:gd name="connsiteY641" fmla="*/ 1255553 h 2152054"/>
              <a:gd name="connsiteX642" fmla="*/ 127180 w 2423259"/>
              <a:gd name="connsiteY642" fmla="*/ 1274570 h 2152054"/>
              <a:gd name="connsiteX643" fmla="*/ 152793 w 2423259"/>
              <a:gd name="connsiteY643" fmla="*/ 1262740 h 2152054"/>
              <a:gd name="connsiteX644" fmla="*/ 149450 w 2423259"/>
              <a:gd name="connsiteY644" fmla="*/ 1253634 h 2152054"/>
              <a:gd name="connsiteX645" fmla="*/ 149267 w 2423259"/>
              <a:gd name="connsiteY645" fmla="*/ 1249272 h 2152054"/>
              <a:gd name="connsiteX646" fmla="*/ 144061 w 2423259"/>
              <a:gd name="connsiteY646" fmla="*/ 1238951 h 2152054"/>
              <a:gd name="connsiteX647" fmla="*/ 182660 w 2423259"/>
              <a:gd name="connsiteY647" fmla="*/ 1223358 h 2152054"/>
              <a:gd name="connsiteX648" fmla="*/ 176487 w 2423259"/>
              <a:gd name="connsiteY648" fmla="*/ 1226471 h 2152054"/>
              <a:gd name="connsiteX649" fmla="*/ 182660 w 2423259"/>
              <a:gd name="connsiteY649" fmla="*/ 1223358 h 2152054"/>
              <a:gd name="connsiteX650" fmla="*/ 106887 w 2423259"/>
              <a:gd name="connsiteY650" fmla="*/ 1218980 h 2152054"/>
              <a:gd name="connsiteX651" fmla="*/ 100713 w 2423259"/>
              <a:gd name="connsiteY651" fmla="*/ 1222093 h 2152054"/>
              <a:gd name="connsiteX652" fmla="*/ 106887 w 2423259"/>
              <a:gd name="connsiteY652" fmla="*/ 1218980 h 2152054"/>
              <a:gd name="connsiteX653" fmla="*/ 139288 w 2423259"/>
              <a:gd name="connsiteY653" fmla="*/ 1199737 h 2152054"/>
              <a:gd name="connsiteX654" fmla="*/ 136199 w 2423259"/>
              <a:gd name="connsiteY654" fmla="*/ 1200327 h 2152054"/>
              <a:gd name="connsiteX655" fmla="*/ 140215 w 2423259"/>
              <a:gd name="connsiteY655" fmla="*/ 1201289 h 2152054"/>
              <a:gd name="connsiteX656" fmla="*/ 142398 w 2423259"/>
              <a:gd name="connsiteY656" fmla="*/ 1204944 h 2152054"/>
              <a:gd name="connsiteX657" fmla="*/ 143354 w 2423259"/>
              <a:gd name="connsiteY657" fmla="*/ 1202041 h 2152054"/>
              <a:gd name="connsiteX658" fmla="*/ 140215 w 2423259"/>
              <a:gd name="connsiteY658" fmla="*/ 1201289 h 2152054"/>
              <a:gd name="connsiteX659" fmla="*/ 94567 w 2423259"/>
              <a:gd name="connsiteY659" fmla="*/ 1121620 h 2152054"/>
              <a:gd name="connsiteX660" fmla="*/ 94190 w 2423259"/>
              <a:gd name="connsiteY660" fmla="*/ 1124713 h 2152054"/>
              <a:gd name="connsiteX661" fmla="*/ 97278 w 2423259"/>
              <a:gd name="connsiteY661" fmla="*/ 1123155 h 2152054"/>
              <a:gd name="connsiteX662" fmla="*/ 94567 w 2423259"/>
              <a:gd name="connsiteY662" fmla="*/ 1121620 h 2152054"/>
              <a:gd name="connsiteX663" fmla="*/ 115604 w 2423259"/>
              <a:gd name="connsiteY663" fmla="*/ 1113430 h 2152054"/>
              <a:gd name="connsiteX664" fmla="*/ 114268 w 2423259"/>
              <a:gd name="connsiteY664" fmla="*/ 1118460 h 2152054"/>
              <a:gd name="connsiteX665" fmla="*/ 118913 w 2423259"/>
              <a:gd name="connsiteY665" fmla="*/ 1119988 h 2152054"/>
              <a:gd name="connsiteX666" fmla="*/ 120442 w 2423259"/>
              <a:gd name="connsiteY666" fmla="*/ 1115347 h 2152054"/>
              <a:gd name="connsiteX667" fmla="*/ 115604 w 2423259"/>
              <a:gd name="connsiteY667" fmla="*/ 1113430 h 2152054"/>
              <a:gd name="connsiteX668" fmla="*/ 197156 w 2423259"/>
              <a:gd name="connsiteY668" fmla="*/ 1111987 h 2152054"/>
              <a:gd name="connsiteX669" fmla="*/ 190015 w 2423259"/>
              <a:gd name="connsiteY669" fmla="*/ 1115104 h 2152054"/>
              <a:gd name="connsiteX670" fmla="*/ 200834 w 2423259"/>
              <a:gd name="connsiteY670" fmla="*/ 1113521 h 2152054"/>
              <a:gd name="connsiteX671" fmla="*/ 197156 w 2423259"/>
              <a:gd name="connsiteY671" fmla="*/ 1111987 h 2152054"/>
              <a:gd name="connsiteX672" fmla="*/ 234787 w 2423259"/>
              <a:gd name="connsiteY672" fmla="*/ 1096397 h 2152054"/>
              <a:gd name="connsiteX673" fmla="*/ 248719 w 2423259"/>
              <a:gd name="connsiteY673" fmla="*/ 1100984 h 2152054"/>
              <a:gd name="connsiteX674" fmla="*/ 234787 w 2423259"/>
              <a:gd name="connsiteY674" fmla="*/ 1096397 h 2152054"/>
              <a:gd name="connsiteX675" fmla="*/ 149727 w 2423259"/>
              <a:gd name="connsiteY675" fmla="*/ 1088959 h 2152054"/>
              <a:gd name="connsiteX676" fmla="*/ 154370 w 2423259"/>
              <a:gd name="connsiteY676" fmla="*/ 1090491 h 2152054"/>
              <a:gd name="connsiteX677" fmla="*/ 149727 w 2423259"/>
              <a:gd name="connsiteY677" fmla="*/ 1088959 h 2152054"/>
              <a:gd name="connsiteX678" fmla="*/ 249255 w 2423259"/>
              <a:gd name="connsiteY678" fmla="*/ 1032955 h 2152054"/>
              <a:gd name="connsiteX679" fmla="*/ 248504 w 2423259"/>
              <a:gd name="connsiteY679" fmla="*/ 1039141 h 2152054"/>
              <a:gd name="connsiteX680" fmla="*/ 254678 w 2423259"/>
              <a:gd name="connsiteY680" fmla="*/ 1036028 h 2152054"/>
              <a:gd name="connsiteX681" fmla="*/ 249255 w 2423259"/>
              <a:gd name="connsiteY681" fmla="*/ 1032955 h 2152054"/>
              <a:gd name="connsiteX682" fmla="*/ 236022 w 2423259"/>
              <a:gd name="connsiteY682" fmla="*/ 1006717 h 2152054"/>
              <a:gd name="connsiteX683" fmla="*/ 231434 w 2423259"/>
              <a:gd name="connsiteY683" fmla="*/ 1020649 h 2152054"/>
              <a:gd name="connsiteX684" fmla="*/ 236022 w 2423259"/>
              <a:gd name="connsiteY684" fmla="*/ 1006717 h 2152054"/>
              <a:gd name="connsiteX685" fmla="*/ 170879 w 2423259"/>
              <a:gd name="connsiteY685" fmla="*/ 946645 h 2152054"/>
              <a:gd name="connsiteX686" fmla="*/ 167790 w 2423259"/>
              <a:gd name="connsiteY686" fmla="*/ 948203 h 2152054"/>
              <a:gd name="connsiteX687" fmla="*/ 170879 w 2423259"/>
              <a:gd name="connsiteY687" fmla="*/ 946645 h 2152054"/>
              <a:gd name="connsiteX688" fmla="*/ 182015 w 2423259"/>
              <a:gd name="connsiteY688" fmla="*/ 925542 h 2152054"/>
              <a:gd name="connsiteX689" fmla="*/ 197131 w 2423259"/>
              <a:gd name="connsiteY689" fmla="*/ 937279 h 2152054"/>
              <a:gd name="connsiteX690" fmla="*/ 187815 w 2423259"/>
              <a:gd name="connsiteY690" fmla="*/ 926489 h 2152054"/>
              <a:gd name="connsiteX691" fmla="*/ 182015 w 2423259"/>
              <a:gd name="connsiteY691" fmla="*/ 925542 h 2152054"/>
              <a:gd name="connsiteX692" fmla="*/ 245837 w 2423259"/>
              <a:gd name="connsiteY692" fmla="*/ 827530 h 2152054"/>
              <a:gd name="connsiteX693" fmla="*/ 243138 w 2423259"/>
              <a:gd name="connsiteY693" fmla="*/ 828893 h 2152054"/>
              <a:gd name="connsiteX694" fmla="*/ 250893 w 2423259"/>
              <a:gd name="connsiteY694" fmla="*/ 836595 h 2152054"/>
              <a:gd name="connsiteX695" fmla="*/ 245837 w 2423259"/>
              <a:gd name="connsiteY695" fmla="*/ 827530 h 2152054"/>
              <a:gd name="connsiteX696" fmla="*/ 2128496 w 2423259"/>
              <a:gd name="connsiteY696" fmla="*/ 574977 h 2152054"/>
              <a:gd name="connsiteX697" fmla="*/ 2119234 w 2423259"/>
              <a:gd name="connsiteY697" fmla="*/ 579649 h 2152054"/>
              <a:gd name="connsiteX698" fmla="*/ 2123878 w 2423259"/>
              <a:gd name="connsiteY698" fmla="*/ 581176 h 2152054"/>
              <a:gd name="connsiteX699" fmla="*/ 2128496 w 2423259"/>
              <a:gd name="connsiteY699" fmla="*/ 574977 h 2152054"/>
              <a:gd name="connsiteX700" fmla="*/ 500771 w 2423259"/>
              <a:gd name="connsiteY700" fmla="*/ 499067 h 2152054"/>
              <a:gd name="connsiteX701" fmla="*/ 501757 w 2423259"/>
              <a:gd name="connsiteY701" fmla="*/ 504862 h 2152054"/>
              <a:gd name="connsiteX702" fmla="*/ 503288 w 2423259"/>
              <a:gd name="connsiteY702" fmla="*/ 500216 h 2152054"/>
              <a:gd name="connsiteX703" fmla="*/ 500771 w 2423259"/>
              <a:gd name="connsiteY703" fmla="*/ 499067 h 2152054"/>
              <a:gd name="connsiteX704" fmla="*/ 442974 w 2423259"/>
              <a:gd name="connsiteY704" fmla="*/ 495789 h 2152054"/>
              <a:gd name="connsiteX705" fmla="*/ 452289 w 2423259"/>
              <a:gd name="connsiteY705" fmla="*/ 506579 h 2152054"/>
              <a:gd name="connsiteX706" fmla="*/ 442974 w 2423259"/>
              <a:gd name="connsiteY706" fmla="*/ 495789 h 2152054"/>
              <a:gd name="connsiteX707" fmla="*/ 535552 w 2423259"/>
              <a:gd name="connsiteY707" fmla="*/ 441354 h 2152054"/>
              <a:gd name="connsiteX708" fmla="*/ 537108 w 2423259"/>
              <a:gd name="connsiteY708" fmla="*/ 444439 h 2152054"/>
              <a:gd name="connsiteX709" fmla="*/ 535552 w 2423259"/>
              <a:gd name="connsiteY709" fmla="*/ 441354 h 2152054"/>
              <a:gd name="connsiteX710" fmla="*/ 2096476 w 2423259"/>
              <a:gd name="connsiteY710" fmla="*/ 426083 h 2152054"/>
              <a:gd name="connsiteX711" fmla="*/ 2098619 w 2423259"/>
              <a:gd name="connsiteY711" fmla="*/ 431293 h 2152054"/>
              <a:gd name="connsiteX712" fmla="*/ 2100152 w 2423259"/>
              <a:gd name="connsiteY712" fmla="*/ 426650 h 2152054"/>
              <a:gd name="connsiteX713" fmla="*/ 2096476 w 2423259"/>
              <a:gd name="connsiteY713" fmla="*/ 426083 h 2152054"/>
              <a:gd name="connsiteX714" fmla="*/ 530828 w 2423259"/>
              <a:gd name="connsiteY714" fmla="*/ 416631 h 2152054"/>
              <a:gd name="connsiteX715" fmla="*/ 532385 w 2423259"/>
              <a:gd name="connsiteY715" fmla="*/ 419720 h 2152054"/>
              <a:gd name="connsiteX716" fmla="*/ 530828 w 2423259"/>
              <a:gd name="connsiteY716" fmla="*/ 416631 h 2152054"/>
              <a:gd name="connsiteX717" fmla="*/ 543175 w 2423259"/>
              <a:gd name="connsiteY717" fmla="*/ 410404 h 2152054"/>
              <a:gd name="connsiteX718" fmla="*/ 554073 w 2423259"/>
              <a:gd name="connsiteY718" fmla="*/ 432013 h 2152054"/>
              <a:gd name="connsiteX719" fmla="*/ 543175 w 2423259"/>
              <a:gd name="connsiteY719" fmla="*/ 410404 h 2152054"/>
              <a:gd name="connsiteX720" fmla="*/ 2089549 w 2423259"/>
              <a:gd name="connsiteY720" fmla="*/ 378758 h 2152054"/>
              <a:gd name="connsiteX721" fmla="*/ 2089172 w 2423259"/>
              <a:gd name="connsiteY721" fmla="*/ 381851 h 2152054"/>
              <a:gd name="connsiteX722" fmla="*/ 2092260 w 2423259"/>
              <a:gd name="connsiteY722" fmla="*/ 380293 h 2152054"/>
              <a:gd name="connsiteX723" fmla="*/ 2089549 w 2423259"/>
              <a:gd name="connsiteY723" fmla="*/ 378758 h 2152054"/>
              <a:gd name="connsiteX724" fmla="*/ 2059389 w 2423259"/>
              <a:gd name="connsiteY724" fmla="*/ 375576 h 2152054"/>
              <a:gd name="connsiteX725" fmla="*/ 2058250 w 2423259"/>
              <a:gd name="connsiteY725" fmla="*/ 381958 h 2152054"/>
              <a:gd name="connsiteX726" fmla="*/ 2067512 w 2423259"/>
              <a:gd name="connsiteY726" fmla="*/ 377287 h 2152054"/>
              <a:gd name="connsiteX727" fmla="*/ 2059389 w 2423259"/>
              <a:gd name="connsiteY727" fmla="*/ 375576 h 2152054"/>
              <a:gd name="connsiteX728" fmla="*/ 666647 w 2423259"/>
              <a:gd name="connsiteY728" fmla="*/ 348132 h 2152054"/>
              <a:gd name="connsiteX729" fmla="*/ 669760 w 2423259"/>
              <a:gd name="connsiteY729" fmla="*/ 354306 h 2152054"/>
              <a:gd name="connsiteX730" fmla="*/ 666647 w 2423259"/>
              <a:gd name="connsiteY730" fmla="*/ 348132 h 2152054"/>
              <a:gd name="connsiteX731" fmla="*/ 2032212 w 2423259"/>
              <a:gd name="connsiteY731" fmla="*/ 340884 h 2152054"/>
              <a:gd name="connsiteX732" fmla="*/ 1997832 w 2423259"/>
              <a:gd name="connsiteY732" fmla="*/ 346608 h 2152054"/>
              <a:gd name="connsiteX733" fmla="*/ 2013751 w 2423259"/>
              <a:gd name="connsiteY733" fmla="*/ 367618 h 2152054"/>
              <a:gd name="connsiteX734" fmla="*/ 2018708 w 2423259"/>
              <a:gd name="connsiteY734" fmla="*/ 369909 h 2152054"/>
              <a:gd name="connsiteX735" fmla="*/ 2018016 w 2423259"/>
              <a:gd name="connsiteY735" fmla="*/ 371274 h 2152054"/>
              <a:gd name="connsiteX736" fmla="*/ 2023139 w 2423259"/>
              <a:gd name="connsiteY736" fmla="*/ 371958 h 2152054"/>
              <a:gd name="connsiteX737" fmla="*/ 2018708 w 2423259"/>
              <a:gd name="connsiteY737" fmla="*/ 369909 h 2152054"/>
              <a:gd name="connsiteX738" fmla="*/ 2029149 w 2423259"/>
              <a:gd name="connsiteY738" fmla="*/ 349325 h 2152054"/>
              <a:gd name="connsiteX739" fmla="*/ 2032212 w 2423259"/>
              <a:gd name="connsiteY739" fmla="*/ 340884 h 2152054"/>
              <a:gd name="connsiteX740" fmla="*/ 694372 w 2423259"/>
              <a:gd name="connsiteY740" fmla="*/ 318661 h 2152054"/>
              <a:gd name="connsiteX741" fmla="*/ 685167 w 2423259"/>
              <a:gd name="connsiteY741" fmla="*/ 338791 h 2152054"/>
              <a:gd name="connsiteX742" fmla="*/ 694372 w 2423259"/>
              <a:gd name="connsiteY742" fmla="*/ 318661 h 2152054"/>
              <a:gd name="connsiteX743" fmla="*/ 2059568 w 2423259"/>
              <a:gd name="connsiteY743" fmla="*/ 315472 h 2152054"/>
              <a:gd name="connsiteX744" fmla="*/ 2054950 w 2423259"/>
              <a:gd name="connsiteY744" fmla="*/ 321671 h 2152054"/>
              <a:gd name="connsiteX745" fmla="*/ 2058035 w 2423259"/>
              <a:gd name="connsiteY745" fmla="*/ 320115 h 2152054"/>
              <a:gd name="connsiteX746" fmla="*/ 2059568 w 2423259"/>
              <a:gd name="connsiteY746" fmla="*/ 315472 h 2152054"/>
              <a:gd name="connsiteX747" fmla="*/ 1992122 w 2423259"/>
              <a:gd name="connsiteY747" fmla="*/ 309619 h 2152054"/>
              <a:gd name="connsiteX748" fmla="*/ 1988545 w 2423259"/>
              <a:gd name="connsiteY748" fmla="*/ 343548 h 2152054"/>
              <a:gd name="connsiteX749" fmla="*/ 2005471 w 2423259"/>
              <a:gd name="connsiteY749" fmla="*/ 320492 h 2152054"/>
              <a:gd name="connsiteX750" fmla="*/ 2002364 w 2423259"/>
              <a:gd name="connsiteY750" fmla="*/ 312188 h 2152054"/>
              <a:gd name="connsiteX751" fmla="*/ 2003898 w 2423259"/>
              <a:gd name="connsiteY751" fmla="*/ 312573 h 2152054"/>
              <a:gd name="connsiteX752" fmla="*/ 2001472 w 2423259"/>
              <a:gd name="connsiteY752" fmla="*/ 309804 h 2152054"/>
              <a:gd name="connsiteX753" fmla="*/ 2002364 w 2423259"/>
              <a:gd name="connsiteY753" fmla="*/ 312188 h 2152054"/>
              <a:gd name="connsiteX754" fmla="*/ 1931559 w 2423259"/>
              <a:gd name="connsiteY754" fmla="*/ 295817 h 2152054"/>
              <a:gd name="connsiteX755" fmla="*/ 1928122 w 2423259"/>
              <a:gd name="connsiteY755" fmla="*/ 308197 h 2152054"/>
              <a:gd name="connsiteX756" fmla="*/ 1942002 w 2423259"/>
              <a:gd name="connsiteY756" fmla="*/ 297327 h 2152054"/>
              <a:gd name="connsiteX757" fmla="*/ 1931559 w 2423259"/>
              <a:gd name="connsiteY757" fmla="*/ 295817 h 2152054"/>
              <a:gd name="connsiteX758" fmla="*/ 781807 w 2423259"/>
              <a:gd name="connsiteY758" fmla="*/ 285696 h 2152054"/>
              <a:gd name="connsiteX759" fmla="*/ 778560 w 2423259"/>
              <a:gd name="connsiteY759" fmla="*/ 297130 h 2152054"/>
              <a:gd name="connsiteX760" fmla="*/ 763327 w 2423259"/>
              <a:gd name="connsiteY760" fmla="*/ 306632 h 2152054"/>
              <a:gd name="connsiteX761" fmla="*/ 777796 w 2423259"/>
              <a:gd name="connsiteY761" fmla="*/ 299818 h 2152054"/>
              <a:gd name="connsiteX762" fmla="*/ 778560 w 2423259"/>
              <a:gd name="connsiteY762" fmla="*/ 297130 h 2152054"/>
              <a:gd name="connsiteX763" fmla="*/ 791676 w 2423259"/>
              <a:gd name="connsiteY763" fmla="*/ 288948 h 2152054"/>
              <a:gd name="connsiteX764" fmla="*/ 781807 w 2423259"/>
              <a:gd name="connsiteY764" fmla="*/ 285696 h 2152054"/>
              <a:gd name="connsiteX765" fmla="*/ 1903188 w 2423259"/>
              <a:gd name="connsiteY765" fmla="*/ 251077 h 2152054"/>
              <a:gd name="connsiteX766" fmla="*/ 1887752 w 2423259"/>
              <a:gd name="connsiteY766" fmla="*/ 258862 h 2152054"/>
              <a:gd name="connsiteX767" fmla="*/ 1903188 w 2423259"/>
              <a:gd name="connsiteY767" fmla="*/ 251077 h 2152054"/>
              <a:gd name="connsiteX768" fmla="*/ 1940853 w 2423259"/>
              <a:gd name="connsiteY768" fmla="*/ 245150 h 2152054"/>
              <a:gd name="connsiteX769" fmla="*/ 1917146 w 2423259"/>
              <a:gd name="connsiteY769" fmla="*/ 263399 h 2152054"/>
              <a:gd name="connsiteX770" fmla="*/ 1954295 w 2423259"/>
              <a:gd name="connsiteY770" fmla="*/ 275639 h 2152054"/>
              <a:gd name="connsiteX771" fmla="*/ 1972948 w 2423259"/>
              <a:gd name="connsiteY771" fmla="*/ 304951 h 2152054"/>
              <a:gd name="connsiteX772" fmla="*/ 1954295 w 2423259"/>
              <a:gd name="connsiteY772" fmla="*/ 275639 h 2152054"/>
              <a:gd name="connsiteX773" fmla="*/ 1940853 w 2423259"/>
              <a:gd name="connsiteY773" fmla="*/ 245150 h 2152054"/>
              <a:gd name="connsiteX774" fmla="*/ 1887674 w 2423259"/>
              <a:gd name="connsiteY774" fmla="*/ 235670 h 2152054"/>
              <a:gd name="connsiteX775" fmla="*/ 1889231 w 2423259"/>
              <a:gd name="connsiteY775" fmla="*/ 238758 h 2152054"/>
              <a:gd name="connsiteX776" fmla="*/ 1887674 w 2423259"/>
              <a:gd name="connsiteY776" fmla="*/ 235670 h 2152054"/>
              <a:gd name="connsiteX777" fmla="*/ 1824246 w 2423259"/>
              <a:gd name="connsiteY777" fmla="*/ 225070 h 2152054"/>
              <a:gd name="connsiteX778" fmla="*/ 1822717 w 2423259"/>
              <a:gd name="connsiteY778" fmla="*/ 229711 h 2152054"/>
              <a:gd name="connsiteX779" fmla="*/ 1824246 w 2423259"/>
              <a:gd name="connsiteY779" fmla="*/ 225070 h 2152054"/>
              <a:gd name="connsiteX780" fmla="*/ 1940717 w 2423259"/>
              <a:gd name="connsiteY780" fmla="*/ 205532 h 2152054"/>
              <a:gd name="connsiteX781" fmla="*/ 1932418 w 2423259"/>
              <a:gd name="connsiteY781" fmla="*/ 209233 h 2152054"/>
              <a:gd name="connsiteX782" fmla="*/ 1952577 w 2423259"/>
              <a:gd name="connsiteY782" fmla="*/ 226168 h 2152054"/>
              <a:gd name="connsiteX783" fmla="*/ 1940717 w 2423259"/>
              <a:gd name="connsiteY783" fmla="*/ 205532 h 2152054"/>
              <a:gd name="connsiteX784" fmla="*/ 1615214 w 2423259"/>
              <a:gd name="connsiteY784" fmla="*/ 191586 h 2152054"/>
              <a:gd name="connsiteX785" fmla="*/ 1607716 w 2423259"/>
              <a:gd name="connsiteY785" fmla="*/ 202628 h 2152054"/>
              <a:gd name="connsiteX786" fmla="*/ 1626237 w 2423259"/>
              <a:gd name="connsiteY786" fmla="*/ 193288 h 2152054"/>
              <a:gd name="connsiteX787" fmla="*/ 1615214 w 2423259"/>
              <a:gd name="connsiteY787" fmla="*/ 191586 h 2152054"/>
              <a:gd name="connsiteX788" fmla="*/ 1846736 w 2423259"/>
              <a:gd name="connsiteY788" fmla="*/ 190010 h 2152054"/>
              <a:gd name="connsiteX789" fmla="*/ 1844269 w 2423259"/>
              <a:gd name="connsiteY789" fmla="*/ 203353 h 2152054"/>
              <a:gd name="connsiteX790" fmla="*/ 1855060 w 2423259"/>
              <a:gd name="connsiteY790" fmla="*/ 194041 h 2152054"/>
              <a:gd name="connsiteX791" fmla="*/ 1846736 w 2423259"/>
              <a:gd name="connsiteY791" fmla="*/ 190010 h 2152054"/>
              <a:gd name="connsiteX792" fmla="*/ 1496295 w 2423259"/>
              <a:gd name="connsiteY792" fmla="*/ 173640 h 2152054"/>
              <a:gd name="connsiteX793" fmla="*/ 1511809 w 2423259"/>
              <a:gd name="connsiteY793" fmla="*/ 189047 h 2152054"/>
              <a:gd name="connsiteX794" fmla="*/ 1496295 w 2423259"/>
              <a:gd name="connsiteY794" fmla="*/ 173640 h 2152054"/>
              <a:gd name="connsiteX795" fmla="*/ 1542652 w 2423259"/>
              <a:gd name="connsiteY795" fmla="*/ 165748 h 2152054"/>
              <a:gd name="connsiteX796" fmla="*/ 1556634 w 2423259"/>
              <a:gd name="connsiteY796" fmla="*/ 185798 h 2152054"/>
              <a:gd name="connsiteX797" fmla="*/ 1542652 w 2423259"/>
              <a:gd name="connsiteY797" fmla="*/ 165748 h 2152054"/>
              <a:gd name="connsiteX798" fmla="*/ 1780738 w 2423259"/>
              <a:gd name="connsiteY798" fmla="*/ 161830 h 2152054"/>
              <a:gd name="connsiteX799" fmla="*/ 1802558 w 2423259"/>
              <a:gd name="connsiteY799" fmla="*/ 212776 h 2152054"/>
              <a:gd name="connsiteX800" fmla="*/ 1805353 w 2423259"/>
              <a:gd name="connsiteY800" fmla="*/ 182810 h 2152054"/>
              <a:gd name="connsiteX801" fmla="*/ 1806178 w 2423259"/>
              <a:gd name="connsiteY801" fmla="*/ 181337 h 2152054"/>
              <a:gd name="connsiteX802" fmla="*/ 1806703 w 2423259"/>
              <a:gd name="connsiteY802" fmla="*/ 181645 h 2152054"/>
              <a:gd name="connsiteX803" fmla="*/ 1808544 w 2423259"/>
              <a:gd name="connsiteY803" fmla="*/ 177109 h 2152054"/>
              <a:gd name="connsiteX804" fmla="*/ 1816300 w 2423259"/>
              <a:gd name="connsiteY804" fmla="*/ 163252 h 2152054"/>
              <a:gd name="connsiteX805" fmla="*/ 1809050 w 2423259"/>
              <a:gd name="connsiteY805" fmla="*/ 175863 h 2152054"/>
              <a:gd name="connsiteX806" fmla="*/ 1808544 w 2423259"/>
              <a:gd name="connsiteY806" fmla="*/ 177109 h 2152054"/>
              <a:gd name="connsiteX807" fmla="*/ 1806178 w 2423259"/>
              <a:gd name="connsiteY807" fmla="*/ 181337 h 2152054"/>
              <a:gd name="connsiteX808" fmla="*/ 1800264 w 2423259"/>
              <a:gd name="connsiteY808" fmla="*/ 177875 h 2152054"/>
              <a:gd name="connsiteX809" fmla="*/ 1780738 w 2423259"/>
              <a:gd name="connsiteY809" fmla="*/ 161830 h 2152054"/>
              <a:gd name="connsiteX810" fmla="*/ 1760631 w 2423259"/>
              <a:gd name="connsiteY810" fmla="*/ 160353 h 2152054"/>
              <a:gd name="connsiteX811" fmla="*/ 1754334 w 2423259"/>
              <a:gd name="connsiteY811" fmla="*/ 176536 h 2152054"/>
              <a:gd name="connsiteX812" fmla="*/ 1757874 w 2423259"/>
              <a:gd name="connsiteY812" fmla="*/ 192351 h 2152054"/>
              <a:gd name="connsiteX813" fmla="*/ 1757653 w 2423259"/>
              <a:gd name="connsiteY813" fmla="*/ 192830 h 2152054"/>
              <a:gd name="connsiteX814" fmla="*/ 1758272 w 2423259"/>
              <a:gd name="connsiteY814" fmla="*/ 194132 h 2152054"/>
              <a:gd name="connsiteX815" fmla="*/ 1758629 w 2423259"/>
              <a:gd name="connsiteY815" fmla="*/ 195726 h 2152054"/>
              <a:gd name="connsiteX816" fmla="*/ 1762322 w 2423259"/>
              <a:gd name="connsiteY816" fmla="*/ 202643 h 2152054"/>
              <a:gd name="connsiteX817" fmla="*/ 1758272 w 2423259"/>
              <a:gd name="connsiteY817" fmla="*/ 194132 h 2152054"/>
              <a:gd name="connsiteX818" fmla="*/ 1757874 w 2423259"/>
              <a:gd name="connsiteY818" fmla="*/ 192351 h 2152054"/>
              <a:gd name="connsiteX819" fmla="*/ 1767819 w 2423259"/>
              <a:gd name="connsiteY819" fmla="*/ 170764 h 2152054"/>
              <a:gd name="connsiteX820" fmla="*/ 1760631 w 2423259"/>
              <a:gd name="connsiteY820" fmla="*/ 160353 h 2152054"/>
              <a:gd name="connsiteX821" fmla="*/ 1830180 w 2423259"/>
              <a:gd name="connsiteY821" fmla="*/ 152382 h 2152054"/>
              <a:gd name="connsiteX822" fmla="*/ 1830259 w 2423259"/>
              <a:gd name="connsiteY822" fmla="*/ 175574 h 2152054"/>
              <a:gd name="connsiteX823" fmla="*/ 1830180 w 2423259"/>
              <a:gd name="connsiteY823" fmla="*/ 152382 h 2152054"/>
              <a:gd name="connsiteX824" fmla="*/ 1370972 w 2423259"/>
              <a:gd name="connsiteY824" fmla="*/ 147789 h 2152054"/>
              <a:gd name="connsiteX825" fmla="*/ 1367884 w 2423259"/>
              <a:gd name="connsiteY825" fmla="*/ 149346 h 2152054"/>
              <a:gd name="connsiteX826" fmla="*/ 1370972 w 2423259"/>
              <a:gd name="connsiteY826" fmla="*/ 147789 h 2152054"/>
              <a:gd name="connsiteX827" fmla="*/ 1567318 w 2423259"/>
              <a:gd name="connsiteY827" fmla="*/ 145564 h 2152054"/>
              <a:gd name="connsiteX828" fmla="*/ 1584363 w 2423259"/>
              <a:gd name="connsiteY828" fmla="*/ 156325 h 2152054"/>
              <a:gd name="connsiteX829" fmla="*/ 1605998 w 2423259"/>
              <a:gd name="connsiteY829" fmla="*/ 153158 h 2152054"/>
              <a:gd name="connsiteX830" fmla="*/ 1567318 w 2423259"/>
              <a:gd name="connsiteY830" fmla="*/ 145564 h 2152054"/>
              <a:gd name="connsiteX831" fmla="*/ 1479169 w 2423259"/>
              <a:gd name="connsiteY831" fmla="*/ 139684 h 2152054"/>
              <a:gd name="connsiteX832" fmla="*/ 1477642 w 2423259"/>
              <a:gd name="connsiteY832" fmla="*/ 144328 h 2152054"/>
              <a:gd name="connsiteX833" fmla="*/ 1479169 w 2423259"/>
              <a:gd name="connsiteY833" fmla="*/ 139684 h 2152054"/>
              <a:gd name="connsiteX834" fmla="*/ 1689422 w 2423259"/>
              <a:gd name="connsiteY834" fmla="*/ 134315 h 2152054"/>
              <a:gd name="connsiteX835" fmla="*/ 1721926 w 2423259"/>
              <a:gd name="connsiteY835" fmla="*/ 145028 h 2152054"/>
              <a:gd name="connsiteX836" fmla="*/ 1689422 w 2423259"/>
              <a:gd name="connsiteY836" fmla="*/ 134315 h 2152054"/>
              <a:gd name="connsiteX837" fmla="*/ 1862575 w 2423259"/>
              <a:gd name="connsiteY837" fmla="*/ 132169 h 2152054"/>
              <a:gd name="connsiteX838" fmla="*/ 1865717 w 2423259"/>
              <a:gd name="connsiteY838" fmla="*/ 146072 h 2152054"/>
              <a:gd name="connsiteX839" fmla="*/ 1862575 w 2423259"/>
              <a:gd name="connsiteY839" fmla="*/ 132169 h 2152054"/>
              <a:gd name="connsiteX840" fmla="*/ 1735750 w 2423259"/>
              <a:gd name="connsiteY840" fmla="*/ 118693 h 2152054"/>
              <a:gd name="connsiteX841" fmla="*/ 1729009 w 2423259"/>
              <a:gd name="connsiteY841" fmla="*/ 125481 h 2152054"/>
              <a:gd name="connsiteX842" fmla="*/ 1729009 w 2423259"/>
              <a:gd name="connsiteY842" fmla="*/ 125483 h 2152054"/>
              <a:gd name="connsiteX843" fmla="*/ 1728046 w 2423259"/>
              <a:gd name="connsiteY843" fmla="*/ 126453 h 2152054"/>
              <a:gd name="connsiteX844" fmla="*/ 1728612 w 2423259"/>
              <a:gd name="connsiteY844" fmla="*/ 129373 h 2152054"/>
              <a:gd name="connsiteX845" fmla="*/ 1729009 w 2423259"/>
              <a:gd name="connsiteY845" fmla="*/ 125483 h 2152054"/>
              <a:gd name="connsiteX846" fmla="*/ 1267377 w 2423259"/>
              <a:gd name="connsiteY846" fmla="*/ 117880 h 2152054"/>
              <a:gd name="connsiteX847" fmla="*/ 1258024 w 2423259"/>
              <a:gd name="connsiteY847" fmla="*/ 123444 h 2152054"/>
              <a:gd name="connsiteX848" fmla="*/ 1273510 w 2423259"/>
              <a:gd name="connsiteY848" fmla="*/ 131122 h 2152054"/>
              <a:gd name="connsiteX849" fmla="*/ 1267377 w 2423259"/>
              <a:gd name="connsiteY849" fmla="*/ 117880 h 2152054"/>
              <a:gd name="connsiteX850" fmla="*/ 1640998 w 2423259"/>
              <a:gd name="connsiteY850" fmla="*/ 110400 h 2152054"/>
              <a:gd name="connsiteX851" fmla="*/ 1657159 w 2423259"/>
              <a:gd name="connsiteY851" fmla="*/ 193180 h 2152054"/>
              <a:gd name="connsiteX852" fmla="*/ 1658418 w 2423259"/>
              <a:gd name="connsiteY852" fmla="*/ 111232 h 2152054"/>
              <a:gd name="connsiteX853" fmla="*/ 1640998 w 2423259"/>
              <a:gd name="connsiteY853" fmla="*/ 110400 h 2152054"/>
              <a:gd name="connsiteX854" fmla="*/ 1562515 w 2423259"/>
              <a:gd name="connsiteY854" fmla="*/ 97649 h 2152054"/>
              <a:gd name="connsiteX855" fmla="*/ 1537845 w 2423259"/>
              <a:gd name="connsiteY855" fmla="*/ 117835 h 2152054"/>
              <a:gd name="connsiteX856" fmla="*/ 1562515 w 2423259"/>
              <a:gd name="connsiteY856" fmla="*/ 97649 h 2152054"/>
              <a:gd name="connsiteX857" fmla="*/ 1794297 w 2423259"/>
              <a:gd name="connsiteY857" fmla="*/ 94551 h 2152054"/>
              <a:gd name="connsiteX858" fmla="*/ 1797097 w 2423259"/>
              <a:gd name="connsiteY858" fmla="*/ 102857 h 2152054"/>
              <a:gd name="connsiteX859" fmla="*/ 1785155 w 2423259"/>
              <a:gd name="connsiteY859" fmla="*/ 98496 h 2152054"/>
              <a:gd name="connsiteX860" fmla="*/ 1743428 w 2423259"/>
              <a:gd name="connsiteY860" fmla="*/ 103208 h 2152054"/>
              <a:gd name="connsiteX861" fmla="*/ 1798124 w 2423259"/>
              <a:gd name="connsiteY861" fmla="*/ 139327 h 2152054"/>
              <a:gd name="connsiteX862" fmla="*/ 1812640 w 2423259"/>
              <a:gd name="connsiteY862" fmla="*/ 140168 h 2152054"/>
              <a:gd name="connsiteX863" fmla="*/ 1814691 w 2423259"/>
              <a:gd name="connsiteY863" fmla="*/ 144706 h 2152054"/>
              <a:gd name="connsiteX864" fmla="*/ 1818590 w 2423259"/>
              <a:gd name="connsiteY864" fmla="*/ 140512 h 2152054"/>
              <a:gd name="connsiteX865" fmla="*/ 1836325 w 2423259"/>
              <a:gd name="connsiteY865" fmla="*/ 141539 h 2152054"/>
              <a:gd name="connsiteX866" fmla="*/ 1823163 w 2423259"/>
              <a:gd name="connsiteY866" fmla="*/ 135593 h 2152054"/>
              <a:gd name="connsiteX867" fmla="*/ 1818590 w 2423259"/>
              <a:gd name="connsiteY867" fmla="*/ 140512 h 2152054"/>
              <a:gd name="connsiteX868" fmla="*/ 1812640 w 2423259"/>
              <a:gd name="connsiteY868" fmla="*/ 140168 h 2152054"/>
              <a:gd name="connsiteX869" fmla="*/ 1804782 w 2423259"/>
              <a:gd name="connsiteY869" fmla="*/ 122780 h 2152054"/>
              <a:gd name="connsiteX870" fmla="*/ 1797348 w 2423259"/>
              <a:gd name="connsiteY870" fmla="*/ 103600 h 2152054"/>
              <a:gd name="connsiteX871" fmla="*/ 1797097 w 2423259"/>
              <a:gd name="connsiteY871" fmla="*/ 102857 h 2152054"/>
              <a:gd name="connsiteX872" fmla="*/ 1797540 w 2423259"/>
              <a:gd name="connsiteY872" fmla="*/ 103018 h 2152054"/>
              <a:gd name="connsiteX873" fmla="*/ 1794297 w 2423259"/>
              <a:gd name="connsiteY873" fmla="*/ 94551 h 2152054"/>
              <a:gd name="connsiteX874" fmla="*/ 1717094 w 2423259"/>
              <a:gd name="connsiteY874" fmla="*/ 89383 h 2152054"/>
              <a:gd name="connsiteX875" fmla="*/ 1679999 w 2423259"/>
              <a:gd name="connsiteY875" fmla="*/ 92604 h 2152054"/>
              <a:gd name="connsiteX876" fmla="*/ 1717094 w 2423259"/>
              <a:gd name="connsiteY876" fmla="*/ 89383 h 2152054"/>
              <a:gd name="connsiteX877" fmla="*/ 1760363 w 2423259"/>
              <a:gd name="connsiteY877" fmla="*/ 83049 h 2152054"/>
              <a:gd name="connsiteX878" fmla="*/ 1761920 w 2423259"/>
              <a:gd name="connsiteY878" fmla="*/ 86137 h 2152054"/>
              <a:gd name="connsiteX879" fmla="*/ 1760363 w 2423259"/>
              <a:gd name="connsiteY879" fmla="*/ 83049 h 2152054"/>
              <a:gd name="connsiteX880" fmla="*/ 1322237 w 2423259"/>
              <a:gd name="connsiteY880" fmla="*/ 75510 h 2152054"/>
              <a:gd name="connsiteX881" fmla="*/ 1313532 w 2423259"/>
              <a:gd name="connsiteY881" fmla="*/ 79961 h 2152054"/>
              <a:gd name="connsiteX882" fmla="*/ 1305801 w 2423259"/>
              <a:gd name="connsiteY882" fmla="*/ 79986 h 2152054"/>
              <a:gd name="connsiteX883" fmla="*/ 1329072 w 2423259"/>
              <a:gd name="connsiteY883" fmla="*/ 103100 h 2152054"/>
              <a:gd name="connsiteX884" fmla="*/ 1322237 w 2423259"/>
              <a:gd name="connsiteY884" fmla="*/ 75510 h 2152054"/>
              <a:gd name="connsiteX885" fmla="*/ 1658856 w 2423259"/>
              <a:gd name="connsiteY885" fmla="*/ 69874 h 2152054"/>
              <a:gd name="connsiteX886" fmla="*/ 1659659 w 2423259"/>
              <a:gd name="connsiteY886" fmla="*/ 74588 h 2152054"/>
              <a:gd name="connsiteX887" fmla="*/ 1658303 w 2423259"/>
              <a:gd name="connsiteY887" fmla="*/ 77412 h 2152054"/>
              <a:gd name="connsiteX888" fmla="*/ 1659843 w 2423259"/>
              <a:gd name="connsiteY888" fmla="*/ 75668 h 2152054"/>
              <a:gd name="connsiteX889" fmla="*/ 1659659 w 2423259"/>
              <a:gd name="connsiteY889" fmla="*/ 74588 h 2152054"/>
              <a:gd name="connsiteX890" fmla="*/ 1661371 w 2423259"/>
              <a:gd name="connsiteY890" fmla="*/ 71023 h 2152054"/>
              <a:gd name="connsiteX891" fmla="*/ 1658856 w 2423259"/>
              <a:gd name="connsiteY891" fmla="*/ 69874 h 2152054"/>
              <a:gd name="connsiteX892" fmla="*/ 1458799 w 2423259"/>
              <a:gd name="connsiteY892" fmla="*/ 60904 h 2152054"/>
              <a:gd name="connsiteX893" fmla="*/ 1458960 w 2423259"/>
              <a:gd name="connsiteY893" fmla="*/ 107287 h 2152054"/>
              <a:gd name="connsiteX894" fmla="*/ 1426550 w 2423259"/>
              <a:gd name="connsiteY894" fmla="*/ 103486 h 2152054"/>
              <a:gd name="connsiteX895" fmla="*/ 1412404 w 2423259"/>
              <a:gd name="connsiteY895" fmla="*/ 108062 h 2152054"/>
              <a:gd name="connsiteX896" fmla="*/ 1410236 w 2423259"/>
              <a:gd name="connsiteY896" fmla="*/ 108204 h 2152054"/>
              <a:gd name="connsiteX897" fmla="*/ 1409487 w 2423259"/>
              <a:gd name="connsiteY897" fmla="*/ 109002 h 2152054"/>
              <a:gd name="connsiteX898" fmla="*/ 1400962 w 2423259"/>
              <a:gd name="connsiteY898" fmla="*/ 94974 h 2152054"/>
              <a:gd name="connsiteX899" fmla="*/ 1381628 w 2423259"/>
              <a:gd name="connsiteY899" fmla="*/ 99825 h 2152054"/>
              <a:gd name="connsiteX900" fmla="*/ 1386405 w 2423259"/>
              <a:gd name="connsiteY900" fmla="*/ 140005 h 2152054"/>
              <a:gd name="connsiteX901" fmla="*/ 1401243 w 2423259"/>
              <a:gd name="connsiteY901" fmla="*/ 117798 h 2152054"/>
              <a:gd name="connsiteX902" fmla="*/ 1409487 w 2423259"/>
              <a:gd name="connsiteY902" fmla="*/ 109002 h 2152054"/>
              <a:gd name="connsiteX903" fmla="*/ 1409489 w 2423259"/>
              <a:gd name="connsiteY903" fmla="*/ 109005 h 2152054"/>
              <a:gd name="connsiteX904" fmla="*/ 1412404 w 2423259"/>
              <a:gd name="connsiteY904" fmla="*/ 108062 h 2152054"/>
              <a:gd name="connsiteX905" fmla="*/ 1415455 w 2423259"/>
              <a:gd name="connsiteY905" fmla="*/ 107863 h 2152054"/>
              <a:gd name="connsiteX906" fmla="*/ 1457481 w 2423259"/>
              <a:gd name="connsiteY906" fmla="*/ 127390 h 2152054"/>
              <a:gd name="connsiteX907" fmla="*/ 1486822 w 2423259"/>
              <a:gd name="connsiteY907" fmla="*/ 116466 h 2152054"/>
              <a:gd name="connsiteX908" fmla="*/ 1516186 w 2423259"/>
              <a:gd name="connsiteY908" fmla="*/ 113271 h 2152054"/>
              <a:gd name="connsiteX909" fmla="*/ 1511702 w 2423259"/>
              <a:gd name="connsiteY909" fmla="*/ 158126 h 2152054"/>
              <a:gd name="connsiteX910" fmla="*/ 1503785 w 2423259"/>
              <a:gd name="connsiteY910" fmla="*/ 104037 h 2152054"/>
              <a:gd name="connsiteX911" fmla="*/ 1458799 w 2423259"/>
              <a:gd name="connsiteY911" fmla="*/ 60904 h 2152054"/>
              <a:gd name="connsiteX912" fmla="*/ 1372180 w 2423259"/>
              <a:gd name="connsiteY912" fmla="*/ 50383 h 2152054"/>
              <a:gd name="connsiteX913" fmla="*/ 1369202 w 2423259"/>
              <a:gd name="connsiteY913" fmla="*/ 82860 h 2152054"/>
              <a:gd name="connsiteX914" fmla="*/ 1378461 w 2423259"/>
              <a:gd name="connsiteY914" fmla="*/ 78191 h 2152054"/>
              <a:gd name="connsiteX915" fmla="*/ 1372180 w 2423259"/>
              <a:gd name="connsiteY915" fmla="*/ 50383 h 2152054"/>
              <a:gd name="connsiteX916" fmla="*/ 1565332 w 2423259"/>
              <a:gd name="connsiteY916" fmla="*/ 18789 h 2152054"/>
              <a:gd name="connsiteX917" fmla="*/ 1566758 w 2423259"/>
              <a:gd name="connsiteY917" fmla="*/ 18857 h 2152054"/>
              <a:gd name="connsiteX918" fmla="*/ 1565457 w 2423259"/>
              <a:gd name="connsiteY918" fmla="*/ 18950 h 2152054"/>
              <a:gd name="connsiteX919" fmla="*/ 1633295 w 2423259"/>
              <a:gd name="connsiteY919" fmla="*/ 0 h 2152054"/>
              <a:gd name="connsiteX920" fmla="*/ 1659708 w 2423259"/>
              <a:gd name="connsiteY920" fmla="*/ 37017 h 2152054"/>
              <a:gd name="connsiteX921" fmla="*/ 1707567 w 2423259"/>
              <a:gd name="connsiteY921" fmla="*/ 16749 h 2152054"/>
              <a:gd name="connsiteX922" fmla="*/ 1743239 w 2423259"/>
              <a:gd name="connsiteY922" fmla="*/ 49096 h 2152054"/>
              <a:gd name="connsiteX923" fmla="*/ 1730838 w 2423259"/>
              <a:gd name="connsiteY923" fmla="*/ 39862 h 2152054"/>
              <a:gd name="connsiteX924" fmla="*/ 1766404 w 2423259"/>
              <a:gd name="connsiteY924" fmla="*/ 41282 h 2152054"/>
              <a:gd name="connsiteX925" fmla="*/ 1829937 w 2423259"/>
              <a:gd name="connsiteY925" fmla="*/ 82809 h 2152054"/>
              <a:gd name="connsiteX926" fmla="*/ 1843894 w 2423259"/>
              <a:gd name="connsiteY926" fmla="*/ 95128 h 2152054"/>
              <a:gd name="connsiteX927" fmla="*/ 1856270 w 2423259"/>
              <a:gd name="connsiteY927" fmla="*/ 96630 h 2152054"/>
              <a:gd name="connsiteX928" fmla="*/ 1896611 w 2423259"/>
              <a:gd name="connsiteY928" fmla="*/ 138236 h 2152054"/>
              <a:gd name="connsiteX929" fmla="*/ 1861316 w 2423259"/>
              <a:gd name="connsiteY929" fmla="*/ 214117 h 2152054"/>
              <a:gd name="connsiteX930" fmla="*/ 1870496 w 2423259"/>
              <a:gd name="connsiteY930" fmla="*/ 186256 h 2152054"/>
              <a:gd name="connsiteX931" fmla="*/ 1918406 w 2423259"/>
              <a:gd name="connsiteY931" fmla="*/ 181451 h 2152054"/>
              <a:gd name="connsiteX932" fmla="*/ 1950806 w 2423259"/>
              <a:gd name="connsiteY932" fmla="*/ 161240 h 2152054"/>
              <a:gd name="connsiteX933" fmla="*/ 1944686 w 2423259"/>
              <a:gd name="connsiteY933" fmla="*/ 179814 h 2152054"/>
              <a:gd name="connsiteX934" fmla="*/ 1998931 w 2423259"/>
              <a:gd name="connsiteY934" fmla="*/ 218278 h 2152054"/>
              <a:gd name="connsiteX935" fmla="*/ 2011467 w 2423259"/>
              <a:gd name="connsiteY935" fmla="*/ 266162 h 2152054"/>
              <a:gd name="connsiteX936" fmla="*/ 2079698 w 2423259"/>
              <a:gd name="connsiteY936" fmla="*/ 324677 h 2152054"/>
              <a:gd name="connsiteX937" fmla="*/ 2104607 w 2423259"/>
              <a:gd name="connsiteY937" fmla="*/ 374066 h 2152054"/>
              <a:gd name="connsiteX938" fmla="*/ 2114027 w 2423259"/>
              <a:gd name="connsiteY938" fmla="*/ 415779 h 2152054"/>
              <a:gd name="connsiteX939" fmla="*/ 2114134 w 2423259"/>
              <a:gd name="connsiteY939" fmla="*/ 446700 h 2152054"/>
              <a:gd name="connsiteX940" fmla="*/ 2131127 w 2423259"/>
              <a:gd name="connsiteY940" fmla="*/ 442004 h 2152054"/>
              <a:gd name="connsiteX941" fmla="*/ 2137172 w 2423259"/>
              <a:gd name="connsiteY941" fmla="*/ 457831 h 2152054"/>
              <a:gd name="connsiteX942" fmla="*/ 2135892 w 2423259"/>
              <a:gd name="connsiteY942" fmla="*/ 459092 h 2152054"/>
              <a:gd name="connsiteX943" fmla="*/ 2135822 w 2423259"/>
              <a:gd name="connsiteY943" fmla="*/ 458994 h 2152054"/>
              <a:gd name="connsiteX944" fmla="*/ 2135564 w 2423259"/>
              <a:gd name="connsiteY944" fmla="*/ 459415 h 2152054"/>
              <a:gd name="connsiteX945" fmla="*/ 2128121 w 2423259"/>
              <a:gd name="connsiteY945" fmla="*/ 466752 h 2152054"/>
              <a:gd name="connsiteX946" fmla="*/ 2130251 w 2423259"/>
              <a:gd name="connsiteY946" fmla="*/ 468096 h 2152054"/>
              <a:gd name="connsiteX947" fmla="*/ 2135564 w 2423259"/>
              <a:gd name="connsiteY947" fmla="*/ 459415 h 2152054"/>
              <a:gd name="connsiteX948" fmla="*/ 2135892 w 2423259"/>
              <a:gd name="connsiteY948" fmla="*/ 459092 h 2152054"/>
              <a:gd name="connsiteX949" fmla="*/ 2142426 w 2423259"/>
              <a:gd name="connsiteY949" fmla="*/ 468248 h 2152054"/>
              <a:gd name="connsiteX950" fmla="*/ 2146695 w 2423259"/>
              <a:gd name="connsiteY950" fmla="*/ 472872 h 2152054"/>
              <a:gd name="connsiteX951" fmla="*/ 2154532 w 2423259"/>
              <a:gd name="connsiteY951" fmla="*/ 503765 h 2152054"/>
              <a:gd name="connsiteX952" fmla="*/ 2168598 w 2423259"/>
              <a:gd name="connsiteY952" fmla="*/ 547008 h 2152054"/>
              <a:gd name="connsiteX953" fmla="*/ 2166877 w 2423259"/>
              <a:gd name="connsiteY953" fmla="*/ 547397 h 2152054"/>
              <a:gd name="connsiteX954" fmla="*/ 2163952 w 2423259"/>
              <a:gd name="connsiteY954" fmla="*/ 545478 h 2152054"/>
              <a:gd name="connsiteX955" fmla="*/ 2160949 w 2423259"/>
              <a:gd name="connsiteY955" fmla="*/ 548735 h 2152054"/>
              <a:gd name="connsiteX956" fmla="*/ 2154693 w 2423259"/>
              <a:gd name="connsiteY956" fmla="*/ 550147 h 2152054"/>
              <a:gd name="connsiteX957" fmla="*/ 2156444 w 2423259"/>
              <a:gd name="connsiteY957" fmla="*/ 553621 h 2152054"/>
              <a:gd name="connsiteX958" fmla="*/ 2160949 w 2423259"/>
              <a:gd name="connsiteY958" fmla="*/ 548735 h 2152054"/>
              <a:gd name="connsiteX959" fmla="*/ 2166877 w 2423259"/>
              <a:gd name="connsiteY959" fmla="*/ 547397 h 2152054"/>
              <a:gd name="connsiteX960" fmla="*/ 2192160 w 2423259"/>
              <a:gd name="connsiteY960" fmla="*/ 563982 h 2152054"/>
              <a:gd name="connsiteX961" fmla="*/ 2212052 w 2423259"/>
              <a:gd name="connsiteY961" fmla="*/ 594788 h 2152054"/>
              <a:gd name="connsiteX962" fmla="*/ 2215248 w 2423259"/>
              <a:gd name="connsiteY962" fmla="*/ 624151 h 2152054"/>
              <a:gd name="connsiteX963" fmla="*/ 2240050 w 2423259"/>
              <a:gd name="connsiteY963" fmla="*/ 642619 h 2152054"/>
              <a:gd name="connsiteX964" fmla="*/ 2240157 w 2423259"/>
              <a:gd name="connsiteY964" fmla="*/ 673540 h 2152054"/>
              <a:gd name="connsiteX965" fmla="*/ 2246438 w 2423259"/>
              <a:gd name="connsiteY965" fmla="*/ 701348 h 2152054"/>
              <a:gd name="connsiteX966" fmla="*/ 2278941 w 2423259"/>
              <a:gd name="connsiteY966" fmla="*/ 712057 h 2152054"/>
              <a:gd name="connsiteX967" fmla="*/ 2322506 w 2423259"/>
              <a:gd name="connsiteY967" fmla="*/ 790756 h 2152054"/>
              <a:gd name="connsiteX968" fmla="*/ 2345966 w 2423259"/>
              <a:gd name="connsiteY968" fmla="*/ 867981 h 2152054"/>
              <a:gd name="connsiteX969" fmla="*/ 2335307 w 2423259"/>
              <a:gd name="connsiteY969" fmla="*/ 915946 h 2152054"/>
              <a:gd name="connsiteX970" fmla="*/ 2364726 w 2423259"/>
              <a:gd name="connsiteY970" fmla="*/ 928215 h 2152054"/>
              <a:gd name="connsiteX971" fmla="*/ 2362425 w 2423259"/>
              <a:gd name="connsiteY971" fmla="*/ 926703 h 2152054"/>
              <a:gd name="connsiteX972" fmla="*/ 2360341 w 2423259"/>
              <a:gd name="connsiteY972" fmla="*/ 924557 h 2152054"/>
              <a:gd name="connsiteX973" fmla="*/ 2359242 w 2423259"/>
              <a:gd name="connsiteY973" fmla="*/ 924611 h 2152054"/>
              <a:gd name="connsiteX974" fmla="*/ 2350973 w 2423259"/>
              <a:gd name="connsiteY974" fmla="*/ 919177 h 2152054"/>
              <a:gd name="connsiteX975" fmla="*/ 2347708 w 2423259"/>
              <a:gd name="connsiteY975" fmla="*/ 925180 h 2152054"/>
              <a:gd name="connsiteX976" fmla="*/ 2359242 w 2423259"/>
              <a:gd name="connsiteY976" fmla="*/ 924611 h 2152054"/>
              <a:gd name="connsiteX977" fmla="*/ 2362425 w 2423259"/>
              <a:gd name="connsiteY977" fmla="*/ 926703 h 2152054"/>
              <a:gd name="connsiteX978" fmla="*/ 2367638 w 2423259"/>
              <a:gd name="connsiteY978" fmla="*/ 932069 h 2152054"/>
              <a:gd name="connsiteX979" fmla="*/ 2391352 w 2423259"/>
              <a:gd name="connsiteY979" fmla="*/ 1027071 h 2152054"/>
              <a:gd name="connsiteX980" fmla="*/ 2366739 w 2423259"/>
              <a:gd name="connsiteY980" fmla="*/ 1062716 h 2152054"/>
              <a:gd name="connsiteX981" fmla="*/ 2394762 w 2423259"/>
              <a:gd name="connsiteY981" fmla="*/ 1118278 h 2152054"/>
              <a:gd name="connsiteX982" fmla="*/ 2405093 w 2423259"/>
              <a:gd name="connsiteY982" fmla="*/ 1143560 h 2152054"/>
              <a:gd name="connsiteX983" fmla="*/ 2402736 w 2423259"/>
              <a:gd name="connsiteY983" fmla="*/ 1171685 h 2152054"/>
              <a:gd name="connsiteX984" fmla="*/ 2402168 w 2423259"/>
              <a:gd name="connsiteY984" fmla="*/ 1171473 h 2152054"/>
              <a:gd name="connsiteX985" fmla="*/ 2402094 w 2423259"/>
              <a:gd name="connsiteY985" fmla="*/ 1171542 h 2152054"/>
              <a:gd name="connsiteX986" fmla="*/ 2394328 w 2423259"/>
              <a:gd name="connsiteY986" fmla="*/ 1160604 h 2152054"/>
              <a:gd name="connsiteX987" fmla="*/ 2382494 w 2423259"/>
              <a:gd name="connsiteY987" fmla="*/ 1147697 h 2152054"/>
              <a:gd name="connsiteX988" fmla="*/ 2381098 w 2423259"/>
              <a:gd name="connsiteY988" fmla="*/ 1190994 h 2152054"/>
              <a:gd name="connsiteX989" fmla="*/ 2402094 w 2423259"/>
              <a:gd name="connsiteY989" fmla="*/ 1171542 h 2152054"/>
              <a:gd name="connsiteX990" fmla="*/ 2402679 w 2423259"/>
              <a:gd name="connsiteY990" fmla="*/ 1172366 h 2152054"/>
              <a:gd name="connsiteX991" fmla="*/ 2402736 w 2423259"/>
              <a:gd name="connsiteY991" fmla="*/ 1171685 h 2152054"/>
              <a:gd name="connsiteX992" fmla="*/ 2404031 w 2423259"/>
              <a:gd name="connsiteY992" fmla="*/ 1172168 h 2152054"/>
              <a:gd name="connsiteX993" fmla="*/ 2412049 w 2423259"/>
              <a:gd name="connsiteY993" fmla="*/ 1198617 h 2152054"/>
              <a:gd name="connsiteX994" fmla="*/ 2418329 w 2423259"/>
              <a:gd name="connsiteY994" fmla="*/ 1226425 h 2152054"/>
              <a:gd name="connsiteX995" fmla="*/ 2394803 w 2423259"/>
              <a:gd name="connsiteY995" fmla="*/ 1213847 h 2152054"/>
              <a:gd name="connsiteX996" fmla="*/ 2391235 w 2423259"/>
              <a:gd name="connsiteY996" fmla="*/ 1212395 h 2152054"/>
              <a:gd name="connsiteX997" fmla="*/ 2390439 w 2423259"/>
              <a:gd name="connsiteY997" fmla="*/ 1209515 h 2152054"/>
              <a:gd name="connsiteX998" fmla="*/ 2382320 w 2423259"/>
              <a:gd name="connsiteY998" fmla="*/ 1208768 h 2152054"/>
              <a:gd name="connsiteX999" fmla="*/ 2391235 w 2423259"/>
              <a:gd name="connsiteY999" fmla="*/ 1212395 h 2152054"/>
              <a:gd name="connsiteX1000" fmla="*/ 2404532 w 2423259"/>
              <a:gd name="connsiteY1000" fmla="*/ 1260485 h 2152054"/>
              <a:gd name="connsiteX1001" fmla="*/ 2410813 w 2423259"/>
              <a:gd name="connsiteY1001" fmla="*/ 1288293 h 2152054"/>
              <a:gd name="connsiteX1002" fmla="*/ 2398705 w 2423259"/>
              <a:gd name="connsiteY1002" fmla="*/ 1364094 h 2152054"/>
              <a:gd name="connsiteX1003" fmla="*/ 2397149 w 2423259"/>
              <a:gd name="connsiteY1003" fmla="*/ 1361009 h 2152054"/>
              <a:gd name="connsiteX1004" fmla="*/ 2395673 w 2423259"/>
              <a:gd name="connsiteY1004" fmla="*/ 1381111 h 2152054"/>
              <a:gd name="connsiteX1005" fmla="*/ 2358839 w 2423259"/>
              <a:gd name="connsiteY1005" fmla="*/ 1499740 h 2152054"/>
              <a:gd name="connsiteX1006" fmla="*/ 2338251 w 2423259"/>
              <a:gd name="connsiteY1006" fmla="*/ 1529746 h 2152054"/>
              <a:gd name="connsiteX1007" fmla="*/ 2326616 w 2423259"/>
              <a:gd name="connsiteY1007" fmla="*/ 1535197 h 2152054"/>
              <a:gd name="connsiteX1008" fmla="*/ 2321991 w 2423259"/>
              <a:gd name="connsiteY1008" fmla="*/ 1534431 h 2152054"/>
              <a:gd name="connsiteX1009" fmla="*/ 2318343 w 2423259"/>
              <a:gd name="connsiteY1009" fmla="*/ 1532966 h 2152054"/>
              <a:gd name="connsiteX1010" fmla="*/ 2312678 w 2423259"/>
              <a:gd name="connsiteY1010" fmla="*/ 1523640 h 2152054"/>
              <a:gd name="connsiteX1011" fmla="*/ 2308638 w 2423259"/>
              <a:gd name="connsiteY1011" fmla="*/ 1529066 h 2152054"/>
              <a:gd name="connsiteX1012" fmla="*/ 2318343 w 2423259"/>
              <a:gd name="connsiteY1012" fmla="*/ 1532966 h 2152054"/>
              <a:gd name="connsiteX1013" fmla="*/ 2321231 w 2423259"/>
              <a:gd name="connsiteY1013" fmla="*/ 1537719 h 2152054"/>
              <a:gd name="connsiteX1014" fmla="*/ 2326616 w 2423259"/>
              <a:gd name="connsiteY1014" fmla="*/ 1535197 h 2152054"/>
              <a:gd name="connsiteX1015" fmla="*/ 2333706 w 2423259"/>
              <a:gd name="connsiteY1015" fmla="*/ 1536370 h 2152054"/>
              <a:gd name="connsiteX1016" fmla="*/ 2329750 w 2423259"/>
              <a:gd name="connsiteY1016" fmla="*/ 1542135 h 2152054"/>
              <a:gd name="connsiteX1017" fmla="*/ 2305135 w 2423259"/>
              <a:gd name="connsiteY1017" fmla="*/ 1577782 h 2152054"/>
              <a:gd name="connsiteX1018" fmla="*/ 2325212 w 2423259"/>
              <a:gd name="connsiteY1018" fmla="*/ 1571526 h 2152054"/>
              <a:gd name="connsiteX1019" fmla="*/ 2306798 w 2423259"/>
              <a:gd name="connsiteY1019" fmla="*/ 1611789 h 2152054"/>
              <a:gd name="connsiteX1020" fmla="*/ 2282078 w 2423259"/>
              <a:gd name="connsiteY1020" fmla="*/ 1616512 h 2152054"/>
              <a:gd name="connsiteX1021" fmla="*/ 2296009 w 2423259"/>
              <a:gd name="connsiteY1021" fmla="*/ 1621104 h 2152054"/>
              <a:gd name="connsiteX1022" fmla="*/ 2248151 w 2423259"/>
              <a:gd name="connsiteY1022" fmla="*/ 1641367 h 2152054"/>
              <a:gd name="connsiteX1023" fmla="*/ 2214355 w 2423259"/>
              <a:gd name="connsiteY1023" fmla="*/ 1704875 h 2152054"/>
              <a:gd name="connsiteX1024" fmla="*/ 2190515 w 2423259"/>
              <a:gd name="connsiteY1024" fmla="*/ 1726700 h 2152054"/>
              <a:gd name="connsiteX1025" fmla="*/ 2178830 w 2423259"/>
              <a:gd name="connsiteY1025" fmla="*/ 1723918 h 2152054"/>
              <a:gd name="connsiteX1026" fmla="*/ 2180402 w 2423259"/>
              <a:gd name="connsiteY1026" fmla="*/ 1721999 h 2152054"/>
              <a:gd name="connsiteX1027" fmla="*/ 2177313 w 2423259"/>
              <a:gd name="connsiteY1027" fmla="*/ 1723557 h 2152054"/>
              <a:gd name="connsiteX1028" fmla="*/ 2178830 w 2423259"/>
              <a:gd name="connsiteY1028" fmla="*/ 1723918 h 2152054"/>
              <a:gd name="connsiteX1029" fmla="*/ 2168831 w 2423259"/>
              <a:gd name="connsiteY1029" fmla="*/ 1736124 h 2152054"/>
              <a:gd name="connsiteX1030" fmla="*/ 2146474 w 2423259"/>
              <a:gd name="connsiteY1030" fmla="*/ 1746854 h 2152054"/>
              <a:gd name="connsiteX1031" fmla="*/ 2143360 w 2423259"/>
              <a:gd name="connsiteY1031" fmla="*/ 1740681 h 2152054"/>
              <a:gd name="connsiteX1032" fmla="*/ 2143402 w 2423259"/>
              <a:gd name="connsiteY1032" fmla="*/ 1740325 h 2152054"/>
              <a:gd name="connsiteX1033" fmla="*/ 2143551 w 2423259"/>
              <a:gd name="connsiteY1033" fmla="*/ 1740102 h 2152054"/>
              <a:gd name="connsiteX1034" fmla="*/ 2143451 w 2423259"/>
              <a:gd name="connsiteY1034" fmla="*/ 1739899 h 2152054"/>
              <a:gd name="connsiteX1035" fmla="*/ 2146551 w 2423259"/>
              <a:gd name="connsiteY1035" fmla="*/ 1713421 h 2152054"/>
              <a:gd name="connsiteX1036" fmla="*/ 2127739 w 2423259"/>
              <a:gd name="connsiteY1036" fmla="*/ 1694352 h 2152054"/>
              <a:gd name="connsiteX1037" fmla="*/ 2122987 w 2423259"/>
              <a:gd name="connsiteY1037" fmla="*/ 1661903 h 2152054"/>
              <a:gd name="connsiteX1038" fmla="*/ 2121458 w 2423259"/>
              <a:gd name="connsiteY1038" fmla="*/ 1666544 h 2152054"/>
              <a:gd name="connsiteX1039" fmla="*/ 2107687 w 2423259"/>
              <a:gd name="connsiteY1039" fmla="*/ 1708339 h 2152054"/>
              <a:gd name="connsiteX1040" fmla="*/ 2129296 w 2423259"/>
              <a:gd name="connsiteY1040" fmla="*/ 1697440 h 2152054"/>
              <a:gd name="connsiteX1041" fmla="*/ 2137542 w 2423259"/>
              <a:gd name="connsiteY1041" fmla="*/ 1727827 h 2152054"/>
              <a:gd name="connsiteX1042" fmla="*/ 2143451 w 2423259"/>
              <a:gd name="connsiteY1042" fmla="*/ 1739899 h 2152054"/>
              <a:gd name="connsiteX1043" fmla="*/ 2143402 w 2423259"/>
              <a:gd name="connsiteY1043" fmla="*/ 1740325 h 2152054"/>
              <a:gd name="connsiteX1044" fmla="*/ 2140546 w 2423259"/>
              <a:gd name="connsiteY1044" fmla="*/ 1744582 h 2152054"/>
              <a:gd name="connsiteX1045" fmla="*/ 2121751 w 2423259"/>
              <a:gd name="connsiteY1045" fmla="*/ 1751579 h 2152054"/>
              <a:gd name="connsiteX1046" fmla="*/ 2115578 w 2423259"/>
              <a:gd name="connsiteY1046" fmla="*/ 1754693 h 2152054"/>
              <a:gd name="connsiteX1047" fmla="*/ 2120249 w 2423259"/>
              <a:gd name="connsiteY1047" fmla="*/ 1763955 h 2152054"/>
              <a:gd name="connsiteX1048" fmla="*/ 2109511 w 2423259"/>
              <a:gd name="connsiteY1048" fmla="*/ 1788728 h 2152054"/>
              <a:gd name="connsiteX1049" fmla="*/ 2057037 w 2423259"/>
              <a:gd name="connsiteY1049" fmla="*/ 1815193 h 2152054"/>
              <a:gd name="connsiteX1050" fmla="*/ 2045072 w 2423259"/>
              <a:gd name="connsiteY1050" fmla="*/ 1820261 h 2152054"/>
              <a:gd name="connsiteX1051" fmla="*/ 2027920 w 2423259"/>
              <a:gd name="connsiteY1051" fmla="*/ 1822771 h 2152054"/>
              <a:gd name="connsiteX1052" fmla="*/ 2029229 w 2423259"/>
              <a:gd name="connsiteY1052" fmla="*/ 1821474 h 2152054"/>
              <a:gd name="connsiteX1053" fmla="*/ 2027552 w 2423259"/>
              <a:gd name="connsiteY1053" fmla="*/ 1818148 h 2152054"/>
              <a:gd name="connsiteX1054" fmla="*/ 2028433 w 2423259"/>
              <a:gd name="connsiteY1054" fmla="*/ 1815099 h 2152054"/>
              <a:gd name="connsiteX1055" fmla="*/ 2026116 w 2423259"/>
              <a:gd name="connsiteY1055" fmla="*/ 1815300 h 2152054"/>
              <a:gd name="connsiteX1056" fmla="*/ 2027552 w 2423259"/>
              <a:gd name="connsiteY1056" fmla="*/ 1818148 h 2152054"/>
              <a:gd name="connsiteX1057" fmla="*/ 2026141 w 2423259"/>
              <a:gd name="connsiteY1057" fmla="*/ 1823031 h 2152054"/>
              <a:gd name="connsiteX1058" fmla="*/ 2027920 w 2423259"/>
              <a:gd name="connsiteY1058" fmla="*/ 1822771 h 2152054"/>
              <a:gd name="connsiteX1059" fmla="*/ 2008575 w 2423259"/>
              <a:gd name="connsiteY1059" fmla="*/ 1841938 h 2152054"/>
              <a:gd name="connsiteX1060" fmla="*/ 2006093 w 2423259"/>
              <a:gd name="connsiteY1060" fmla="*/ 1837016 h 2152054"/>
              <a:gd name="connsiteX1061" fmla="*/ 2004749 w 2423259"/>
              <a:gd name="connsiteY1061" fmla="*/ 1840113 h 2152054"/>
              <a:gd name="connsiteX1062" fmla="*/ 2008089 w 2423259"/>
              <a:gd name="connsiteY1062" fmla="*/ 1842419 h 2152054"/>
              <a:gd name="connsiteX1063" fmla="*/ 2005347 w 2423259"/>
              <a:gd name="connsiteY1063" fmla="*/ 1845135 h 2152054"/>
              <a:gd name="connsiteX1064" fmla="*/ 1972165 w 2423259"/>
              <a:gd name="connsiteY1064" fmla="*/ 1861872 h 2152054"/>
              <a:gd name="connsiteX1065" fmla="*/ 1936679 w 2423259"/>
              <a:gd name="connsiteY1065" fmla="*/ 1883638 h 2152054"/>
              <a:gd name="connsiteX1066" fmla="*/ 1915016 w 2423259"/>
              <a:gd name="connsiteY1066" fmla="*/ 1879076 h 2152054"/>
              <a:gd name="connsiteX1067" fmla="*/ 1907340 w 2423259"/>
              <a:gd name="connsiteY1067" fmla="*/ 1894565 h 2152054"/>
              <a:gd name="connsiteX1068" fmla="*/ 1850220 w 2423259"/>
              <a:gd name="connsiteY1068" fmla="*/ 1919499 h 2152054"/>
              <a:gd name="connsiteX1069" fmla="*/ 1834760 w 2423259"/>
              <a:gd name="connsiteY1069" fmla="*/ 1919553 h 2152054"/>
              <a:gd name="connsiteX1070" fmla="*/ 1808271 w 2423259"/>
              <a:gd name="connsiteY1070" fmla="*/ 1929647 h 2152054"/>
              <a:gd name="connsiteX1071" fmla="*/ 1797585 w 2423259"/>
              <a:gd name="connsiteY1071" fmla="*/ 1923758 h 2152054"/>
              <a:gd name="connsiteX1072" fmla="*/ 1800753 w 2423259"/>
              <a:gd name="connsiteY1072" fmla="*/ 1921216 h 2152054"/>
              <a:gd name="connsiteX1073" fmla="*/ 1760490 w 2423259"/>
              <a:gd name="connsiteY1073" fmla="*/ 1902803 h 2152054"/>
              <a:gd name="connsiteX1074" fmla="*/ 1771639 w 2423259"/>
              <a:gd name="connsiteY1074" fmla="*/ 1927188 h 2152054"/>
              <a:gd name="connsiteX1075" fmla="*/ 1776356 w 2423259"/>
              <a:gd name="connsiteY1075" fmla="*/ 1935428 h 2152054"/>
              <a:gd name="connsiteX1076" fmla="*/ 1764664 w 2423259"/>
              <a:gd name="connsiteY1076" fmla="*/ 1936031 h 2152054"/>
              <a:gd name="connsiteX1077" fmla="*/ 1763765 w 2423259"/>
              <a:gd name="connsiteY1077" fmla="*/ 1955359 h 2152054"/>
              <a:gd name="connsiteX1078" fmla="*/ 1781213 w 2423259"/>
              <a:gd name="connsiteY1078" fmla="*/ 1935473 h 2152054"/>
              <a:gd name="connsiteX1079" fmla="*/ 1781417 w 2423259"/>
              <a:gd name="connsiteY1079" fmla="*/ 1935396 h 2152054"/>
              <a:gd name="connsiteX1080" fmla="*/ 1781638 w 2423259"/>
              <a:gd name="connsiteY1080" fmla="*/ 1935400 h 2152054"/>
              <a:gd name="connsiteX1081" fmla="*/ 1787782 w 2423259"/>
              <a:gd name="connsiteY1081" fmla="*/ 1936694 h 2152054"/>
              <a:gd name="connsiteX1082" fmla="*/ 1793102 w 2423259"/>
              <a:gd name="connsiteY1082" fmla="*/ 1944437 h 2152054"/>
              <a:gd name="connsiteX1083" fmla="*/ 1736010 w 2423259"/>
              <a:gd name="connsiteY1083" fmla="*/ 1977100 h 2152054"/>
              <a:gd name="connsiteX1084" fmla="*/ 1724020 w 2423259"/>
              <a:gd name="connsiteY1084" fmla="*/ 1974437 h 2152054"/>
              <a:gd name="connsiteX1085" fmla="*/ 1714814 w 2423259"/>
              <a:gd name="connsiteY1085" fmla="*/ 1965295 h 2152054"/>
              <a:gd name="connsiteX1086" fmla="*/ 1718856 w 2423259"/>
              <a:gd name="connsiteY1086" fmla="*/ 1961956 h 2152054"/>
              <a:gd name="connsiteX1087" fmla="*/ 1721120 w 2423259"/>
              <a:gd name="connsiteY1087" fmla="*/ 1960531 h 2152054"/>
              <a:gd name="connsiteX1088" fmla="*/ 1720107 w 2423259"/>
              <a:gd name="connsiteY1088" fmla="*/ 1960921 h 2152054"/>
              <a:gd name="connsiteX1089" fmla="*/ 1718856 w 2423259"/>
              <a:gd name="connsiteY1089" fmla="*/ 1961956 h 2152054"/>
              <a:gd name="connsiteX1090" fmla="*/ 1714322 w 2423259"/>
              <a:gd name="connsiteY1090" fmla="*/ 1964807 h 2152054"/>
              <a:gd name="connsiteX1091" fmla="*/ 1714814 w 2423259"/>
              <a:gd name="connsiteY1091" fmla="*/ 1965295 h 2152054"/>
              <a:gd name="connsiteX1092" fmla="*/ 1706954 w 2423259"/>
              <a:gd name="connsiteY1092" fmla="*/ 1971790 h 2152054"/>
              <a:gd name="connsiteX1093" fmla="*/ 1677334 w 2423259"/>
              <a:gd name="connsiteY1093" fmla="*/ 1998949 h 2152054"/>
              <a:gd name="connsiteX1094" fmla="*/ 1663378 w 2423259"/>
              <a:gd name="connsiteY1094" fmla="*/ 1986631 h 2152054"/>
              <a:gd name="connsiteX1095" fmla="*/ 1604027 w 2423259"/>
              <a:gd name="connsiteY1095" fmla="*/ 2036891 h 2152054"/>
              <a:gd name="connsiteX1096" fmla="*/ 1590685 w 2423259"/>
              <a:gd name="connsiteY1096" fmla="*/ 2034983 h 2152054"/>
              <a:gd name="connsiteX1097" fmla="*/ 1590876 w 2423259"/>
              <a:gd name="connsiteY1097" fmla="*/ 2034810 h 2152054"/>
              <a:gd name="connsiteX1098" fmla="*/ 1584400 w 2423259"/>
              <a:gd name="connsiteY1098" fmla="*/ 2034084 h 2152054"/>
              <a:gd name="connsiteX1099" fmla="*/ 1590685 w 2423259"/>
              <a:gd name="connsiteY1099" fmla="*/ 2034983 h 2152054"/>
              <a:gd name="connsiteX1100" fmla="*/ 1573923 w 2423259"/>
              <a:gd name="connsiteY1100" fmla="*/ 2050138 h 2152054"/>
              <a:gd name="connsiteX1101" fmla="*/ 1568784 w 2423259"/>
              <a:gd name="connsiteY1101" fmla="*/ 2053022 h 2152054"/>
              <a:gd name="connsiteX1102" fmla="*/ 1568321 w 2423259"/>
              <a:gd name="connsiteY1102" fmla="*/ 2050543 h 2152054"/>
              <a:gd name="connsiteX1103" fmla="*/ 1563096 w 2423259"/>
              <a:gd name="connsiteY1103" fmla="*/ 2048821 h 2152054"/>
              <a:gd name="connsiteX1104" fmla="*/ 1565644 w 2423259"/>
              <a:gd name="connsiteY1104" fmla="*/ 2054784 h 2152054"/>
              <a:gd name="connsiteX1105" fmla="*/ 1556948 w 2423259"/>
              <a:gd name="connsiteY1105" fmla="*/ 2059665 h 2152054"/>
              <a:gd name="connsiteX1106" fmla="*/ 1519881 w 2423259"/>
              <a:gd name="connsiteY1106" fmla="*/ 2070616 h 2152054"/>
              <a:gd name="connsiteX1107" fmla="*/ 1464290 w 2423259"/>
              <a:gd name="connsiteY1107" fmla="*/ 2090909 h 2152054"/>
              <a:gd name="connsiteX1108" fmla="*/ 1448804 w 2423259"/>
              <a:gd name="connsiteY1108" fmla="*/ 2083231 h 2152054"/>
              <a:gd name="connsiteX1109" fmla="*/ 1427141 w 2423259"/>
              <a:gd name="connsiteY1109" fmla="*/ 2106136 h 2152054"/>
              <a:gd name="connsiteX1110" fmla="*/ 1416650 w 2423259"/>
              <a:gd name="connsiteY1110" fmla="*/ 2101204 h 2152054"/>
              <a:gd name="connsiteX1111" fmla="*/ 1424110 w 2423259"/>
              <a:gd name="connsiteY1111" fmla="*/ 2095686 h 2152054"/>
              <a:gd name="connsiteX1112" fmla="*/ 1414848 w 2423259"/>
              <a:gd name="connsiteY1112" fmla="*/ 2100357 h 2152054"/>
              <a:gd name="connsiteX1113" fmla="*/ 1416650 w 2423259"/>
              <a:gd name="connsiteY1113" fmla="*/ 2101204 h 2152054"/>
              <a:gd name="connsiteX1114" fmla="*/ 1402255 w 2423259"/>
              <a:gd name="connsiteY1114" fmla="*/ 2111851 h 2152054"/>
              <a:gd name="connsiteX1115" fmla="*/ 1357676 w 2423259"/>
              <a:gd name="connsiteY1115" fmla="*/ 2109833 h 2152054"/>
              <a:gd name="connsiteX1116" fmla="*/ 1331424 w 2423259"/>
              <a:gd name="connsiteY1116" fmla="*/ 2119199 h 2152054"/>
              <a:gd name="connsiteX1117" fmla="*/ 1333010 w 2423259"/>
              <a:gd name="connsiteY1117" fmla="*/ 2130017 h 2152054"/>
              <a:gd name="connsiteX1118" fmla="*/ 1223252 w 2423259"/>
              <a:gd name="connsiteY1118" fmla="*/ 2135036 h 2152054"/>
              <a:gd name="connsiteX1119" fmla="*/ 1193863 w 2423259"/>
              <a:gd name="connsiteY1119" fmla="*/ 2130500 h 2152054"/>
              <a:gd name="connsiteX1120" fmla="*/ 1153679 w 2423259"/>
              <a:gd name="connsiteY1120" fmla="*/ 2135278 h 2152054"/>
              <a:gd name="connsiteX1121" fmla="*/ 1147534 w 2423259"/>
              <a:gd name="connsiteY1121" fmla="*/ 2146122 h 2152054"/>
              <a:gd name="connsiteX1122" fmla="*/ 1145596 w 2423259"/>
              <a:gd name="connsiteY1122" fmla="*/ 2144679 h 2152054"/>
              <a:gd name="connsiteX1123" fmla="*/ 1145977 w 2423259"/>
              <a:gd name="connsiteY1123" fmla="*/ 2143033 h 2152054"/>
              <a:gd name="connsiteX1124" fmla="*/ 1144432 w 2423259"/>
              <a:gd name="connsiteY1124" fmla="*/ 2143813 h 2152054"/>
              <a:gd name="connsiteX1125" fmla="*/ 1141332 w 2423259"/>
              <a:gd name="connsiteY1125" fmla="*/ 2141506 h 2152054"/>
              <a:gd name="connsiteX1126" fmla="*/ 1136715 w 2423259"/>
              <a:gd name="connsiteY1126" fmla="*/ 2147704 h 2152054"/>
              <a:gd name="connsiteX1127" fmla="*/ 1073290 w 2423259"/>
              <a:gd name="connsiteY1127" fmla="*/ 2137103 h 2152054"/>
              <a:gd name="connsiteX1128" fmla="*/ 1043871 w 2423259"/>
              <a:gd name="connsiteY1128" fmla="*/ 2124834 h 2152054"/>
              <a:gd name="connsiteX1129" fmla="*/ 954192 w 2423259"/>
              <a:gd name="connsiteY1129" fmla="*/ 2123600 h 2152054"/>
              <a:gd name="connsiteX1130" fmla="*/ 929390 w 2423259"/>
              <a:gd name="connsiteY1130" fmla="*/ 2105133 h 2152054"/>
              <a:gd name="connsiteX1131" fmla="*/ 833404 w 2423259"/>
              <a:gd name="connsiteY1131" fmla="*/ 2068360 h 2152054"/>
              <a:gd name="connsiteX1132" fmla="*/ 800955 w 2423259"/>
              <a:gd name="connsiteY1132" fmla="*/ 2073111 h 2152054"/>
              <a:gd name="connsiteX1133" fmla="*/ 805571 w 2423259"/>
              <a:gd name="connsiteY1133" fmla="*/ 2066909 h 2152054"/>
              <a:gd name="connsiteX1134" fmla="*/ 718873 w 2423259"/>
              <a:gd name="connsiteY1134" fmla="*/ 2033196 h 2152054"/>
              <a:gd name="connsiteX1135" fmla="*/ 701667 w 2423259"/>
              <a:gd name="connsiteY1135" fmla="*/ 1976052 h 2152054"/>
              <a:gd name="connsiteX1136" fmla="*/ 703305 w 2423259"/>
              <a:gd name="connsiteY1136" fmla="*/ 2002328 h 2152054"/>
              <a:gd name="connsiteX1137" fmla="*/ 694043 w 2423259"/>
              <a:gd name="connsiteY1137" fmla="*/ 2006999 h 2152054"/>
              <a:gd name="connsiteX1138" fmla="*/ 650695 w 2423259"/>
              <a:gd name="connsiteY1138" fmla="*/ 1990142 h 2152054"/>
              <a:gd name="connsiteX1139" fmla="*/ 649086 w 2423259"/>
              <a:gd name="connsiteY1139" fmla="*/ 1971596 h 2152054"/>
              <a:gd name="connsiteX1140" fmla="*/ 645972 w 2423259"/>
              <a:gd name="connsiteY1140" fmla="*/ 1965422 h 2152054"/>
              <a:gd name="connsiteX1141" fmla="*/ 636710 w 2423259"/>
              <a:gd name="connsiteY1141" fmla="*/ 1970093 h 2152054"/>
              <a:gd name="connsiteX1142" fmla="*/ 619692 w 2423259"/>
              <a:gd name="connsiteY1142" fmla="*/ 1967059 h 2152054"/>
              <a:gd name="connsiteX1143" fmla="*/ 500355 w 2423259"/>
              <a:gd name="connsiteY1143" fmla="*/ 1883985 h 2152054"/>
              <a:gd name="connsiteX1144" fmla="*/ 495630 w 2423259"/>
              <a:gd name="connsiteY1144" fmla="*/ 1859262 h 2152054"/>
              <a:gd name="connsiteX1145" fmla="*/ 455529 w 2423259"/>
              <a:gd name="connsiteY1145" fmla="*/ 1887231 h 2152054"/>
              <a:gd name="connsiteX1146" fmla="*/ 430727 w 2423259"/>
              <a:gd name="connsiteY1146" fmla="*/ 1868764 h 2152054"/>
              <a:gd name="connsiteX1147" fmla="*/ 444446 w 2423259"/>
              <a:gd name="connsiteY1147" fmla="*/ 1811511 h 2152054"/>
              <a:gd name="connsiteX1148" fmla="*/ 424367 w 2423259"/>
              <a:gd name="connsiteY1148" fmla="*/ 1817764 h 2152054"/>
              <a:gd name="connsiteX1149" fmla="*/ 415213 w 2423259"/>
              <a:gd name="connsiteY1149" fmla="*/ 1853357 h 2152054"/>
              <a:gd name="connsiteX1150" fmla="*/ 399780 w 2423259"/>
              <a:gd name="connsiteY1150" fmla="*/ 1861140 h 2152054"/>
              <a:gd name="connsiteX1151" fmla="*/ 388853 w 2423259"/>
              <a:gd name="connsiteY1151" fmla="*/ 1874146 h 2152054"/>
              <a:gd name="connsiteX1152" fmla="*/ 384345 w 2423259"/>
              <a:gd name="connsiteY1152" fmla="*/ 1868925 h 2152054"/>
              <a:gd name="connsiteX1153" fmla="*/ 384382 w 2423259"/>
              <a:gd name="connsiteY1153" fmla="*/ 1879467 h 2152054"/>
              <a:gd name="connsiteX1154" fmla="*/ 382842 w 2423259"/>
              <a:gd name="connsiteY1154" fmla="*/ 1881300 h 2152054"/>
              <a:gd name="connsiteX1155" fmla="*/ 358230 w 2423259"/>
              <a:gd name="connsiteY1155" fmla="*/ 1916945 h 2152054"/>
              <a:gd name="connsiteX1156" fmla="*/ 350276 w 2423259"/>
              <a:gd name="connsiteY1156" fmla="*/ 1908855 h 2152054"/>
              <a:gd name="connsiteX1157" fmla="*/ 344411 w 2423259"/>
              <a:gd name="connsiteY1157" fmla="*/ 1902161 h 2152054"/>
              <a:gd name="connsiteX1158" fmla="*/ 345801 w 2423259"/>
              <a:gd name="connsiteY1158" fmla="*/ 1899982 h 2152054"/>
              <a:gd name="connsiteX1159" fmla="*/ 343463 w 2423259"/>
              <a:gd name="connsiteY1159" fmla="*/ 1896998 h 2152054"/>
              <a:gd name="connsiteX1160" fmla="*/ 356585 w 2423259"/>
              <a:gd name="connsiteY1160" fmla="*/ 1888734 h 2152054"/>
              <a:gd name="connsiteX1161" fmla="*/ 339520 w 2423259"/>
              <a:gd name="connsiteY1161" fmla="*/ 1872174 h 2152054"/>
              <a:gd name="connsiteX1162" fmla="*/ 336289 w 2423259"/>
              <a:gd name="connsiteY1162" fmla="*/ 1887838 h 2152054"/>
              <a:gd name="connsiteX1163" fmla="*/ 343463 w 2423259"/>
              <a:gd name="connsiteY1163" fmla="*/ 1896998 h 2152054"/>
              <a:gd name="connsiteX1164" fmla="*/ 341158 w 2423259"/>
              <a:gd name="connsiteY1164" fmla="*/ 1898449 h 2152054"/>
              <a:gd name="connsiteX1165" fmla="*/ 344411 w 2423259"/>
              <a:gd name="connsiteY1165" fmla="*/ 1902161 h 2152054"/>
              <a:gd name="connsiteX1166" fmla="*/ 337152 w 2423259"/>
              <a:gd name="connsiteY1166" fmla="*/ 1913538 h 2152054"/>
              <a:gd name="connsiteX1167" fmla="*/ 322662 w 2423259"/>
              <a:gd name="connsiteY1167" fmla="*/ 1915522 h 2152054"/>
              <a:gd name="connsiteX1168" fmla="*/ 302371 w 2423259"/>
              <a:gd name="connsiteY1168" fmla="*/ 1859934 h 2152054"/>
              <a:gd name="connsiteX1169" fmla="*/ 306962 w 2423259"/>
              <a:gd name="connsiteY1169" fmla="*/ 1846001 h 2152054"/>
              <a:gd name="connsiteX1170" fmla="*/ 325536 w 2423259"/>
              <a:gd name="connsiteY1170" fmla="*/ 1852121 h 2152054"/>
              <a:gd name="connsiteX1171" fmla="*/ 314693 w 2423259"/>
              <a:gd name="connsiteY1171" fmla="*/ 1845976 h 2152054"/>
              <a:gd name="connsiteX1172" fmla="*/ 311579 w 2423259"/>
              <a:gd name="connsiteY1172" fmla="*/ 1839802 h 2152054"/>
              <a:gd name="connsiteX1173" fmla="*/ 286910 w 2423259"/>
              <a:gd name="connsiteY1173" fmla="*/ 1859988 h 2152054"/>
              <a:gd name="connsiteX1174" fmla="*/ 252982 w 2423259"/>
              <a:gd name="connsiteY1174" fmla="*/ 1884843 h 2152054"/>
              <a:gd name="connsiteX1175" fmla="*/ 238484 w 2423259"/>
              <a:gd name="connsiteY1175" fmla="*/ 1863255 h 2152054"/>
              <a:gd name="connsiteX1176" fmla="*/ 240726 w 2423259"/>
              <a:gd name="connsiteY1176" fmla="*/ 1861499 h 2152054"/>
              <a:gd name="connsiteX1177" fmla="*/ 238971 w 2423259"/>
              <a:gd name="connsiteY1177" fmla="*/ 1857063 h 2152054"/>
              <a:gd name="connsiteX1178" fmla="*/ 239354 w 2423259"/>
              <a:gd name="connsiteY1178" fmla="*/ 1855900 h 2152054"/>
              <a:gd name="connsiteX1179" fmla="*/ 238970 w 2423259"/>
              <a:gd name="connsiteY1179" fmla="*/ 1857060 h 2152054"/>
              <a:gd name="connsiteX1180" fmla="*/ 238971 w 2423259"/>
              <a:gd name="connsiteY1180" fmla="*/ 1857063 h 2152054"/>
              <a:gd name="connsiteX1181" fmla="*/ 237443 w 2423259"/>
              <a:gd name="connsiteY1181" fmla="*/ 1861705 h 2152054"/>
              <a:gd name="connsiteX1182" fmla="*/ 238484 w 2423259"/>
              <a:gd name="connsiteY1182" fmla="*/ 1863255 h 2152054"/>
              <a:gd name="connsiteX1183" fmla="*/ 238341 w 2423259"/>
              <a:gd name="connsiteY1183" fmla="*/ 1863368 h 2152054"/>
              <a:gd name="connsiteX1184" fmla="*/ 229737 w 2423259"/>
              <a:gd name="connsiteY1184" fmla="*/ 1869461 h 2152054"/>
              <a:gd name="connsiteX1185" fmla="*/ 204882 w 2423259"/>
              <a:gd name="connsiteY1185" fmla="*/ 1835533 h 2152054"/>
              <a:gd name="connsiteX1186" fmla="*/ 158392 w 2423259"/>
              <a:gd name="connsiteY1186" fmla="*/ 1804772 h 2152054"/>
              <a:gd name="connsiteX1187" fmla="*/ 155044 w 2423259"/>
              <a:gd name="connsiteY1187" fmla="*/ 1786618 h 2152054"/>
              <a:gd name="connsiteX1188" fmla="*/ 163402 w 2423259"/>
              <a:gd name="connsiteY1188" fmla="*/ 1772519 h 2152054"/>
              <a:gd name="connsiteX1189" fmla="*/ 165046 w 2423259"/>
              <a:gd name="connsiteY1189" fmla="*/ 1776484 h 2152054"/>
              <a:gd name="connsiteX1190" fmla="*/ 166060 w 2423259"/>
              <a:gd name="connsiteY1190" fmla="*/ 1786386 h 2152054"/>
              <a:gd name="connsiteX1191" fmla="*/ 172272 w 2423259"/>
              <a:gd name="connsiteY1191" fmla="*/ 1793902 h 2152054"/>
              <a:gd name="connsiteX1192" fmla="*/ 165046 w 2423259"/>
              <a:gd name="connsiteY1192" fmla="*/ 1776484 h 2152054"/>
              <a:gd name="connsiteX1193" fmla="*/ 164458 w 2423259"/>
              <a:gd name="connsiteY1193" fmla="*/ 1770737 h 2152054"/>
              <a:gd name="connsiteX1194" fmla="*/ 163402 w 2423259"/>
              <a:gd name="connsiteY1194" fmla="*/ 1772519 h 2152054"/>
              <a:gd name="connsiteX1195" fmla="*/ 158823 w 2423259"/>
              <a:gd name="connsiteY1195" fmla="*/ 1761480 h 2152054"/>
              <a:gd name="connsiteX1196" fmla="*/ 158242 w 2423259"/>
              <a:gd name="connsiteY1196" fmla="*/ 1744768 h 2152054"/>
              <a:gd name="connsiteX1197" fmla="*/ 159735 w 2423259"/>
              <a:gd name="connsiteY1197" fmla="*/ 1746018 h 2152054"/>
              <a:gd name="connsiteX1198" fmla="*/ 161899 w 2423259"/>
              <a:gd name="connsiteY1198" fmla="*/ 1743566 h 2152054"/>
              <a:gd name="connsiteX1199" fmla="*/ 170361 w 2423259"/>
              <a:gd name="connsiteY1199" fmla="*/ 1745014 h 2152054"/>
              <a:gd name="connsiteX1200" fmla="*/ 172057 w 2423259"/>
              <a:gd name="connsiteY1200" fmla="*/ 1732059 h 2152054"/>
              <a:gd name="connsiteX1201" fmla="*/ 161899 w 2423259"/>
              <a:gd name="connsiteY1201" fmla="*/ 1743566 h 2152054"/>
              <a:gd name="connsiteX1202" fmla="*/ 158178 w 2423259"/>
              <a:gd name="connsiteY1202" fmla="*/ 1742929 h 2152054"/>
              <a:gd name="connsiteX1203" fmla="*/ 158242 w 2423259"/>
              <a:gd name="connsiteY1203" fmla="*/ 1744768 h 2152054"/>
              <a:gd name="connsiteX1204" fmla="*/ 146337 w 2423259"/>
              <a:gd name="connsiteY1204" fmla="*/ 1734806 h 2152054"/>
              <a:gd name="connsiteX1205" fmla="*/ 153562 w 2423259"/>
              <a:gd name="connsiteY1205" fmla="*/ 1749131 h 2152054"/>
              <a:gd name="connsiteX1206" fmla="*/ 135094 w 2423259"/>
              <a:gd name="connsiteY1206" fmla="*/ 1773933 h 2152054"/>
              <a:gd name="connsiteX1207" fmla="*/ 110107 w 2423259"/>
              <a:gd name="connsiteY1207" fmla="*/ 1701352 h 2152054"/>
              <a:gd name="connsiteX1208" fmla="*/ 94457 w 2423259"/>
              <a:gd name="connsiteY1208" fmla="*/ 1647294 h 2152054"/>
              <a:gd name="connsiteX1209" fmla="*/ 74353 w 2423259"/>
              <a:gd name="connsiteY1209" fmla="*/ 1645815 h 2152054"/>
              <a:gd name="connsiteX1210" fmla="*/ 72904 w 2423259"/>
              <a:gd name="connsiteY1210" fmla="*/ 1673652 h 2152054"/>
              <a:gd name="connsiteX1211" fmla="*/ 60450 w 2423259"/>
              <a:gd name="connsiteY1211" fmla="*/ 1648957 h 2152054"/>
              <a:gd name="connsiteX1212" fmla="*/ 55750 w 2423259"/>
              <a:gd name="connsiteY1212" fmla="*/ 1631966 h 2152054"/>
              <a:gd name="connsiteX1213" fmla="*/ 37097 w 2423259"/>
              <a:gd name="connsiteY1213" fmla="*/ 1602654 h 2152054"/>
              <a:gd name="connsiteX1214" fmla="*/ 51440 w 2423259"/>
              <a:gd name="connsiteY1214" fmla="*/ 1603845 h 2152054"/>
              <a:gd name="connsiteX1215" fmla="*/ 51027 w 2423259"/>
              <a:gd name="connsiteY1215" fmla="*/ 1607246 h 2152054"/>
              <a:gd name="connsiteX1216" fmla="*/ 53740 w 2423259"/>
              <a:gd name="connsiteY1216" fmla="*/ 1605365 h 2152054"/>
              <a:gd name="connsiteX1217" fmla="*/ 55597 w 2423259"/>
              <a:gd name="connsiteY1217" fmla="*/ 1608027 h 2152054"/>
              <a:gd name="connsiteX1218" fmla="*/ 60343 w 2423259"/>
              <a:gd name="connsiteY1218" fmla="*/ 1618036 h 2152054"/>
              <a:gd name="connsiteX1219" fmla="*/ 74990 w 2423259"/>
              <a:gd name="connsiteY1219" fmla="*/ 1606775 h 2152054"/>
              <a:gd name="connsiteX1220" fmla="*/ 90516 w 2423259"/>
              <a:gd name="connsiteY1220" fmla="*/ 1614472 h 2152054"/>
              <a:gd name="connsiteX1221" fmla="*/ 91264 w 2423259"/>
              <a:gd name="connsiteY1221" fmla="*/ 1617928 h 2152054"/>
              <a:gd name="connsiteX1222" fmla="*/ 82947 w 2423259"/>
              <a:gd name="connsiteY1222" fmla="*/ 1629987 h 2152054"/>
              <a:gd name="connsiteX1223" fmla="*/ 82950 w 2423259"/>
              <a:gd name="connsiteY1223" fmla="*/ 1630015 h 2152054"/>
              <a:gd name="connsiteX1224" fmla="*/ 81070 w 2423259"/>
              <a:gd name="connsiteY1224" fmla="*/ 1632265 h 2152054"/>
              <a:gd name="connsiteX1225" fmla="*/ 83530 w 2423259"/>
              <a:gd name="connsiteY1225" fmla="*/ 1634824 h 2152054"/>
              <a:gd name="connsiteX1226" fmla="*/ 83593 w 2423259"/>
              <a:gd name="connsiteY1226" fmla="*/ 1635347 h 2152054"/>
              <a:gd name="connsiteX1227" fmla="*/ 85144 w 2423259"/>
              <a:gd name="connsiteY1227" fmla="*/ 1636503 h 2152054"/>
              <a:gd name="connsiteX1228" fmla="*/ 83530 w 2423259"/>
              <a:gd name="connsiteY1228" fmla="*/ 1634824 h 2152054"/>
              <a:gd name="connsiteX1229" fmla="*/ 82950 w 2423259"/>
              <a:gd name="connsiteY1229" fmla="*/ 1630015 h 2152054"/>
              <a:gd name="connsiteX1230" fmla="*/ 94349 w 2423259"/>
              <a:gd name="connsiteY1230" fmla="*/ 1616372 h 2152054"/>
              <a:gd name="connsiteX1231" fmla="*/ 90516 w 2423259"/>
              <a:gd name="connsiteY1231" fmla="*/ 1614472 h 2152054"/>
              <a:gd name="connsiteX1232" fmla="*/ 87900 w 2423259"/>
              <a:gd name="connsiteY1232" fmla="*/ 1602382 h 2152054"/>
              <a:gd name="connsiteX1233" fmla="*/ 86773 w 2423259"/>
              <a:gd name="connsiteY1233" fmla="*/ 1595713 h 2152054"/>
              <a:gd name="connsiteX1234" fmla="*/ 88097 w 2423259"/>
              <a:gd name="connsiteY1234" fmla="*/ 1596294 h 2152054"/>
              <a:gd name="connsiteX1235" fmla="*/ 86741 w 2423259"/>
              <a:gd name="connsiteY1235" fmla="*/ 1595525 h 2152054"/>
              <a:gd name="connsiteX1236" fmla="*/ 86773 w 2423259"/>
              <a:gd name="connsiteY1236" fmla="*/ 1595713 h 2152054"/>
              <a:gd name="connsiteX1237" fmla="*/ 78152 w 2423259"/>
              <a:gd name="connsiteY1237" fmla="*/ 1591931 h 2152054"/>
              <a:gd name="connsiteX1238" fmla="*/ 68958 w 2423259"/>
              <a:gd name="connsiteY1238" fmla="*/ 1594814 h 2152054"/>
              <a:gd name="connsiteX1239" fmla="*/ 53740 w 2423259"/>
              <a:gd name="connsiteY1239" fmla="*/ 1605365 h 2152054"/>
              <a:gd name="connsiteX1240" fmla="*/ 52756 w 2423259"/>
              <a:gd name="connsiteY1240" fmla="*/ 1603954 h 2152054"/>
              <a:gd name="connsiteX1241" fmla="*/ 51440 w 2423259"/>
              <a:gd name="connsiteY1241" fmla="*/ 1603845 h 2152054"/>
              <a:gd name="connsiteX1242" fmla="*/ 52529 w 2423259"/>
              <a:gd name="connsiteY1242" fmla="*/ 1594871 h 2152054"/>
              <a:gd name="connsiteX1243" fmla="*/ 55511 w 2423259"/>
              <a:gd name="connsiteY1243" fmla="*/ 1562391 h 2152054"/>
              <a:gd name="connsiteX1244" fmla="*/ 53847 w 2423259"/>
              <a:gd name="connsiteY1244" fmla="*/ 1528385 h 2152054"/>
              <a:gd name="connsiteX1245" fmla="*/ 63053 w 2423259"/>
              <a:gd name="connsiteY1245" fmla="*/ 1508254 h 2152054"/>
              <a:gd name="connsiteX1246" fmla="*/ 66089 w 2423259"/>
              <a:gd name="connsiteY1246" fmla="*/ 1492202 h 2152054"/>
              <a:gd name="connsiteX1247" fmla="*/ 57032 w 2423259"/>
              <a:gd name="connsiteY1247" fmla="*/ 1499205 h 2152054"/>
              <a:gd name="connsiteX1248" fmla="*/ 57031 w 2423259"/>
              <a:gd name="connsiteY1248" fmla="*/ 1499191 h 2152054"/>
              <a:gd name="connsiteX1249" fmla="*/ 53442 w 2423259"/>
              <a:gd name="connsiteY1249" fmla="*/ 1498158 h 2152054"/>
              <a:gd name="connsiteX1250" fmla="*/ 49764 w 2423259"/>
              <a:gd name="connsiteY1250" fmla="*/ 1493418 h 2152054"/>
              <a:gd name="connsiteX1251" fmla="*/ 44835 w 2423259"/>
              <a:gd name="connsiteY1251" fmla="*/ 1493242 h 2152054"/>
              <a:gd name="connsiteX1252" fmla="*/ 41083 w 2423259"/>
              <a:gd name="connsiteY1252" fmla="*/ 1497378 h 2152054"/>
              <a:gd name="connsiteX1253" fmla="*/ 38279 w 2423259"/>
              <a:gd name="connsiteY1253" fmla="*/ 1497517 h 2152054"/>
              <a:gd name="connsiteX1254" fmla="*/ 33154 w 2423259"/>
              <a:gd name="connsiteY1254" fmla="*/ 1495035 h 2152054"/>
              <a:gd name="connsiteX1255" fmla="*/ 32077 w 2423259"/>
              <a:gd name="connsiteY1255" fmla="*/ 1492901 h 2152054"/>
              <a:gd name="connsiteX1256" fmla="*/ 29955 w 2423259"/>
              <a:gd name="connsiteY1256" fmla="*/ 1493487 h 2152054"/>
              <a:gd name="connsiteX1257" fmla="*/ 33154 w 2423259"/>
              <a:gd name="connsiteY1257" fmla="*/ 1495035 h 2152054"/>
              <a:gd name="connsiteX1258" fmla="*/ 36747 w 2423259"/>
              <a:gd name="connsiteY1258" fmla="*/ 1502159 h 2152054"/>
              <a:gd name="connsiteX1259" fmla="*/ 41083 w 2423259"/>
              <a:gd name="connsiteY1259" fmla="*/ 1497378 h 2152054"/>
              <a:gd name="connsiteX1260" fmla="*/ 49317 w 2423259"/>
              <a:gd name="connsiteY1260" fmla="*/ 1496971 h 2152054"/>
              <a:gd name="connsiteX1261" fmla="*/ 53442 w 2423259"/>
              <a:gd name="connsiteY1261" fmla="*/ 1498158 h 2152054"/>
              <a:gd name="connsiteX1262" fmla="*/ 55296 w 2423259"/>
              <a:gd name="connsiteY1262" fmla="*/ 1500548 h 2152054"/>
              <a:gd name="connsiteX1263" fmla="*/ 57032 w 2423259"/>
              <a:gd name="connsiteY1263" fmla="*/ 1499205 h 2152054"/>
              <a:gd name="connsiteX1264" fmla="*/ 58107 w 2423259"/>
              <a:gd name="connsiteY1264" fmla="*/ 1509841 h 2152054"/>
              <a:gd name="connsiteX1265" fmla="*/ 49230 w 2423259"/>
              <a:gd name="connsiteY1265" fmla="*/ 1534583 h 2152054"/>
              <a:gd name="connsiteX1266" fmla="*/ 27595 w 2423259"/>
              <a:gd name="connsiteY1266" fmla="*/ 1537751 h 2152054"/>
              <a:gd name="connsiteX1267" fmla="*/ 30387 w 2423259"/>
              <a:gd name="connsiteY1267" fmla="*/ 1451160 h 2152054"/>
              <a:gd name="connsiteX1268" fmla="*/ 19462 w 2423259"/>
              <a:gd name="connsiteY1268" fmla="*/ 1421824 h 2152054"/>
              <a:gd name="connsiteX1269" fmla="*/ 21072 w 2423259"/>
              <a:gd name="connsiteY1269" fmla="*/ 1440370 h 2152054"/>
              <a:gd name="connsiteX1270" fmla="*/ 14898 w 2423259"/>
              <a:gd name="connsiteY1270" fmla="*/ 1443484 h 2152054"/>
              <a:gd name="connsiteX1271" fmla="*/ 3948 w 2423259"/>
              <a:gd name="connsiteY1271" fmla="*/ 1406417 h 2152054"/>
              <a:gd name="connsiteX1272" fmla="*/ 34816 w 2423259"/>
              <a:gd name="connsiteY1272" fmla="*/ 1390849 h 2152054"/>
              <a:gd name="connsiteX1273" fmla="*/ 11438 w 2423259"/>
              <a:gd name="connsiteY1273" fmla="*/ 1336814 h 2152054"/>
              <a:gd name="connsiteX1274" fmla="*/ 15973 w 2423259"/>
              <a:gd name="connsiteY1274" fmla="*/ 1307425 h 2152054"/>
              <a:gd name="connsiteX1275" fmla="*/ 57391 w 2423259"/>
              <a:gd name="connsiteY1275" fmla="*/ 1212967 h 2152054"/>
              <a:gd name="connsiteX1276" fmla="*/ 37232 w 2423259"/>
              <a:gd name="connsiteY1276" fmla="*/ 1196032 h 2152054"/>
              <a:gd name="connsiteX1277" fmla="*/ 83589 w 2423259"/>
              <a:gd name="connsiteY1277" fmla="*/ 1188140 h 2152054"/>
              <a:gd name="connsiteX1278" fmla="*/ 61819 w 2423259"/>
              <a:gd name="connsiteY1278" fmla="*/ 1152656 h 2152054"/>
              <a:gd name="connsiteX1279" fmla="*/ 75644 w 2423259"/>
              <a:gd name="connsiteY1279" fmla="*/ 1126322 h 2152054"/>
              <a:gd name="connsiteX1280" fmla="*/ 99988 w 2423259"/>
              <a:gd name="connsiteY1280" fmla="*/ 1013374 h 2152054"/>
              <a:gd name="connsiteX1281" fmla="*/ 106190 w 2423259"/>
              <a:gd name="connsiteY1281" fmla="*/ 1017990 h 2152054"/>
              <a:gd name="connsiteX1282" fmla="*/ 140036 w 2423259"/>
              <a:gd name="connsiteY1282" fmla="*/ 969944 h 2152054"/>
              <a:gd name="connsiteX1283" fmla="*/ 158396 w 2423259"/>
              <a:gd name="connsiteY1283" fmla="*/ 914221 h 2152054"/>
              <a:gd name="connsiteX1284" fmla="*/ 150666 w 2423259"/>
              <a:gd name="connsiteY1284" fmla="*/ 914249 h 2152054"/>
              <a:gd name="connsiteX1285" fmla="*/ 155229 w 2423259"/>
              <a:gd name="connsiteY1285" fmla="*/ 892587 h 2152054"/>
              <a:gd name="connsiteX1286" fmla="*/ 219864 w 2423259"/>
              <a:gd name="connsiteY1286" fmla="*/ 805781 h 2152054"/>
              <a:gd name="connsiteX1287" fmla="*/ 239996 w 2423259"/>
              <a:gd name="connsiteY1287" fmla="*/ 814989 h 2152054"/>
              <a:gd name="connsiteX1288" fmla="*/ 259994 w 2423259"/>
              <a:gd name="connsiteY1288" fmla="*/ 785542 h 2152054"/>
              <a:gd name="connsiteX1289" fmla="*/ 279858 w 2423259"/>
              <a:gd name="connsiteY1289" fmla="*/ 717446 h 2152054"/>
              <a:gd name="connsiteX1290" fmla="*/ 295318 w 2423259"/>
              <a:gd name="connsiteY1290" fmla="*/ 717393 h 2152054"/>
              <a:gd name="connsiteX1291" fmla="*/ 353565 w 2423259"/>
              <a:gd name="connsiteY1291" fmla="*/ 571858 h 2152054"/>
              <a:gd name="connsiteX1292" fmla="*/ 378285 w 2423259"/>
              <a:gd name="connsiteY1292" fmla="*/ 567134 h 2152054"/>
              <a:gd name="connsiteX1293" fmla="*/ 408913 w 2423259"/>
              <a:gd name="connsiteY1293" fmla="*/ 481992 h 2152054"/>
              <a:gd name="connsiteX1294" fmla="*/ 422232 w 2423259"/>
              <a:gd name="connsiteY1294" fmla="*/ 493748 h 2152054"/>
              <a:gd name="connsiteX1295" fmla="*/ 421204 w 2423259"/>
              <a:gd name="connsiteY1295" fmla="*/ 494607 h 2152054"/>
              <a:gd name="connsiteX1296" fmla="*/ 422870 w 2423259"/>
              <a:gd name="connsiteY1296" fmla="*/ 494311 h 2152054"/>
              <a:gd name="connsiteX1297" fmla="*/ 422232 w 2423259"/>
              <a:gd name="connsiteY1297" fmla="*/ 493748 h 2152054"/>
              <a:gd name="connsiteX1298" fmla="*/ 432694 w 2423259"/>
              <a:gd name="connsiteY1298" fmla="*/ 485001 h 2152054"/>
              <a:gd name="connsiteX1299" fmla="*/ 469171 w 2423259"/>
              <a:gd name="connsiteY1299" fmla="*/ 470959 h 2152054"/>
              <a:gd name="connsiteX1300" fmla="*/ 483050 w 2423259"/>
              <a:gd name="connsiteY1300" fmla="*/ 460089 h 2152054"/>
              <a:gd name="connsiteX1301" fmla="*/ 490644 w 2423259"/>
              <a:gd name="connsiteY1301" fmla="*/ 421410 h 2152054"/>
              <a:gd name="connsiteX1302" fmla="*/ 521648 w 2423259"/>
              <a:gd name="connsiteY1302" fmla="*/ 444493 h 2152054"/>
              <a:gd name="connsiteX1303" fmla="*/ 490644 w 2423259"/>
              <a:gd name="connsiteY1303" fmla="*/ 421410 h 2152054"/>
              <a:gd name="connsiteX1304" fmla="*/ 527660 w 2423259"/>
              <a:gd name="connsiteY1304" fmla="*/ 394997 h 2152054"/>
              <a:gd name="connsiteX1305" fmla="*/ 523044 w 2423259"/>
              <a:gd name="connsiteY1305" fmla="*/ 401199 h 2152054"/>
              <a:gd name="connsiteX1306" fmla="*/ 566206 w 2423259"/>
              <a:gd name="connsiteY1306" fmla="*/ 363943 h 2152054"/>
              <a:gd name="connsiteX1307" fmla="*/ 584673 w 2423259"/>
              <a:gd name="connsiteY1307" fmla="*/ 339141 h 2152054"/>
              <a:gd name="connsiteX1308" fmla="*/ 630948 w 2423259"/>
              <a:gd name="connsiteY1308" fmla="*/ 308059 h 2152054"/>
              <a:gd name="connsiteX1309" fmla="*/ 669599 w 2423259"/>
              <a:gd name="connsiteY1309" fmla="*/ 307923 h 2152054"/>
              <a:gd name="connsiteX1310" fmla="*/ 703499 w 2423259"/>
              <a:gd name="connsiteY1310" fmla="*/ 275338 h 2152054"/>
              <a:gd name="connsiteX1311" fmla="*/ 760672 w 2423259"/>
              <a:gd name="connsiteY1311" fmla="*/ 265865 h 2152054"/>
              <a:gd name="connsiteX1312" fmla="*/ 790011 w 2423259"/>
              <a:gd name="connsiteY1312" fmla="*/ 254938 h 2152054"/>
              <a:gd name="connsiteX1313" fmla="*/ 928969 w 2423259"/>
              <a:gd name="connsiteY1313" fmla="*/ 200344 h 2152054"/>
              <a:gd name="connsiteX1314" fmla="*/ 930448 w 2423259"/>
              <a:gd name="connsiteY1314" fmla="*/ 180240 h 2152054"/>
              <a:gd name="connsiteX1315" fmla="*/ 969153 w 2423259"/>
              <a:gd name="connsiteY1315" fmla="*/ 195565 h 2152054"/>
              <a:gd name="connsiteX1316" fmla="*/ 1026298 w 2423259"/>
              <a:gd name="connsiteY1316" fmla="*/ 178362 h 2152054"/>
              <a:gd name="connsiteX1317" fmla="*/ 1095763 w 2423259"/>
              <a:gd name="connsiteY1317" fmla="*/ 147198 h 2152054"/>
              <a:gd name="connsiteX1318" fmla="*/ 1176127 w 2423259"/>
              <a:gd name="connsiteY1318" fmla="*/ 137643 h 2152054"/>
              <a:gd name="connsiteX1319" fmla="*/ 1220793 w 2423259"/>
              <a:gd name="connsiteY1319" fmla="*/ 88014 h 2152054"/>
              <a:gd name="connsiteX1320" fmla="*/ 1336641 w 2423259"/>
              <a:gd name="connsiteY1320" fmla="*/ 56689 h 2152054"/>
              <a:gd name="connsiteX1321" fmla="*/ 1392178 w 2423259"/>
              <a:gd name="connsiteY1321" fmla="*/ 20935 h 2152054"/>
              <a:gd name="connsiteX1322" fmla="*/ 1417033 w 2423259"/>
              <a:gd name="connsiteY1322" fmla="*/ 54863 h 2152054"/>
              <a:gd name="connsiteX1323" fmla="*/ 1511327 w 2423259"/>
              <a:gd name="connsiteY1323" fmla="*/ 49900 h 2152054"/>
              <a:gd name="connsiteX1324" fmla="*/ 1508295 w 2423259"/>
              <a:gd name="connsiteY1324" fmla="*/ 66917 h 2152054"/>
              <a:gd name="connsiteX1325" fmla="*/ 1533097 w 2423259"/>
              <a:gd name="connsiteY1325" fmla="*/ 85384 h 2152054"/>
              <a:gd name="connsiteX1326" fmla="*/ 1531432 w 2423259"/>
              <a:gd name="connsiteY1326" fmla="*/ 51374 h 2152054"/>
              <a:gd name="connsiteX1327" fmla="*/ 1559343 w 2423259"/>
              <a:gd name="connsiteY1327" fmla="*/ 19390 h 2152054"/>
              <a:gd name="connsiteX1328" fmla="*/ 1565457 w 2423259"/>
              <a:gd name="connsiteY1328" fmla="*/ 18950 h 2152054"/>
              <a:gd name="connsiteX1329" fmla="*/ 1584746 w 2423259"/>
              <a:gd name="connsiteY1329" fmla="*/ 43846 h 2152054"/>
              <a:gd name="connsiteX1330" fmla="*/ 1585517 w 2423259"/>
              <a:gd name="connsiteY1330" fmla="*/ 43458 h 2152054"/>
              <a:gd name="connsiteX1331" fmla="*/ 1577679 w 2423259"/>
              <a:gd name="connsiteY1331" fmla="*/ 12562 h 2152054"/>
              <a:gd name="connsiteX1332" fmla="*/ 1598731 w 2423259"/>
              <a:gd name="connsiteY1332" fmla="*/ 8238 h 2152054"/>
              <a:gd name="connsiteX1333" fmla="*/ 1604458 w 2423259"/>
              <a:gd name="connsiteY1333" fmla="*/ 9717 h 2152054"/>
              <a:gd name="connsiteX1334" fmla="*/ 1604200 w 2423259"/>
              <a:gd name="connsiteY1334" fmla="*/ 11408 h 2152054"/>
              <a:gd name="connsiteX1335" fmla="*/ 1607098 w 2423259"/>
              <a:gd name="connsiteY1335" fmla="*/ 24830 h 2152054"/>
              <a:gd name="connsiteX1336" fmla="*/ 1616360 w 2423259"/>
              <a:gd name="connsiteY1336" fmla="*/ 20159 h 2152054"/>
              <a:gd name="connsiteX1337" fmla="*/ 1608331 w 2423259"/>
              <a:gd name="connsiteY1337" fmla="*/ 10717 h 2152054"/>
              <a:gd name="connsiteX1338" fmla="*/ 1604458 w 2423259"/>
              <a:gd name="connsiteY1338" fmla="*/ 9717 h 2152054"/>
              <a:gd name="connsiteX1339" fmla="*/ 1605098 w 2423259"/>
              <a:gd name="connsiteY1339" fmla="*/ 5510 h 2152054"/>
              <a:gd name="connsiteX1340" fmla="*/ 1633295 w 2423259"/>
              <a:gd name="connsiteY1340" fmla="*/ 0 h 215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</a:cxnLst>
            <a:rect l="l" t="t" r="r" b="b"/>
            <a:pathLst>
              <a:path w="2423259" h="2152054">
                <a:moveTo>
                  <a:pt x="1144432" y="2143813"/>
                </a:moveTo>
                <a:lnTo>
                  <a:pt x="1145596" y="2144679"/>
                </a:lnTo>
                <a:lnTo>
                  <a:pt x="1145215" y="2146323"/>
                </a:lnTo>
                <a:cubicBezTo>
                  <a:pt x="1144829" y="2146517"/>
                  <a:pt x="1143669" y="2146134"/>
                  <a:pt x="1139803" y="2146147"/>
                </a:cubicBezTo>
                <a:close/>
                <a:moveTo>
                  <a:pt x="1162706" y="2118626"/>
                </a:moveTo>
                <a:cubicBezTo>
                  <a:pt x="1162129" y="2119401"/>
                  <a:pt x="1162915" y="2122877"/>
                  <a:pt x="1162942" y="2130607"/>
                </a:cubicBezTo>
                <a:lnTo>
                  <a:pt x="1161051" y="2133002"/>
                </a:lnTo>
                <a:lnTo>
                  <a:pt x="1159284" y="2134872"/>
                </a:lnTo>
                <a:cubicBezTo>
                  <a:pt x="1158418" y="2136035"/>
                  <a:pt x="1158178" y="2136518"/>
                  <a:pt x="1158732" y="2135937"/>
                </a:cubicBezTo>
                <a:lnTo>
                  <a:pt x="1161051" y="2133002"/>
                </a:lnTo>
                <a:lnTo>
                  <a:pt x="1170643" y="2122849"/>
                </a:lnTo>
                <a:cubicBezTo>
                  <a:pt x="1165221" y="2119777"/>
                  <a:pt x="1163282" y="2117851"/>
                  <a:pt x="1162706" y="2118626"/>
                </a:cubicBezTo>
                <a:close/>
                <a:moveTo>
                  <a:pt x="1350735" y="2114301"/>
                </a:moveTo>
                <a:cubicBezTo>
                  <a:pt x="1350349" y="2114496"/>
                  <a:pt x="1350738" y="2115268"/>
                  <a:pt x="1349973" y="2117588"/>
                </a:cubicBezTo>
                <a:cubicBezTo>
                  <a:pt x="1354616" y="2119121"/>
                  <a:pt x="1351531" y="2120677"/>
                  <a:pt x="1356147" y="2114474"/>
                </a:cubicBezTo>
                <a:cubicBezTo>
                  <a:pt x="1352282" y="2114488"/>
                  <a:pt x="1351121" y="2114107"/>
                  <a:pt x="1350735" y="2114301"/>
                </a:cubicBezTo>
                <a:close/>
                <a:moveTo>
                  <a:pt x="1133469" y="2102878"/>
                </a:moveTo>
                <a:cubicBezTo>
                  <a:pt x="1131938" y="2107524"/>
                  <a:pt x="1131938" y="2107524"/>
                  <a:pt x="1135026" y="2105967"/>
                </a:cubicBezTo>
                <a:cubicBezTo>
                  <a:pt x="1136554" y="2101322"/>
                  <a:pt x="1138111" y="2104411"/>
                  <a:pt x="1133469" y="2102878"/>
                </a:cubicBezTo>
                <a:close/>
                <a:moveTo>
                  <a:pt x="1427387" y="2093550"/>
                </a:moveTo>
                <a:cubicBezTo>
                  <a:pt x="1426424" y="2094519"/>
                  <a:pt x="1426431" y="2096452"/>
                  <a:pt x="1425668" y="2098774"/>
                </a:cubicBezTo>
                <a:cubicBezTo>
                  <a:pt x="1436482" y="2097190"/>
                  <a:pt x="1433397" y="2098746"/>
                  <a:pt x="1434926" y="2094104"/>
                </a:cubicBezTo>
                <a:cubicBezTo>
                  <a:pt x="1430283" y="2092574"/>
                  <a:pt x="1428350" y="2092581"/>
                  <a:pt x="1427387" y="2093550"/>
                </a:cubicBezTo>
                <a:close/>
                <a:moveTo>
                  <a:pt x="985006" y="2092571"/>
                </a:moveTo>
                <a:cubicBezTo>
                  <a:pt x="991262" y="2112648"/>
                  <a:pt x="989706" y="2109563"/>
                  <a:pt x="995879" y="2106449"/>
                </a:cubicBezTo>
                <a:cubicBezTo>
                  <a:pt x="988094" y="2091014"/>
                  <a:pt x="992737" y="2092546"/>
                  <a:pt x="985006" y="2092571"/>
                </a:cubicBezTo>
                <a:close/>
                <a:moveTo>
                  <a:pt x="920049" y="2086612"/>
                </a:moveTo>
                <a:cubicBezTo>
                  <a:pt x="915408" y="2085083"/>
                  <a:pt x="915408" y="2085083"/>
                  <a:pt x="913876" y="2089726"/>
                </a:cubicBezTo>
                <a:cubicBezTo>
                  <a:pt x="918522" y="2091257"/>
                  <a:pt x="915433" y="2092814"/>
                  <a:pt x="920049" y="2086612"/>
                </a:cubicBezTo>
                <a:close/>
                <a:moveTo>
                  <a:pt x="1071543" y="2079902"/>
                </a:moveTo>
                <a:cubicBezTo>
                  <a:pt x="1042208" y="2090828"/>
                  <a:pt x="1042233" y="2098559"/>
                  <a:pt x="1063950" y="2118582"/>
                </a:cubicBezTo>
                <a:cubicBezTo>
                  <a:pt x="1077745" y="2084518"/>
                  <a:pt x="1074686" y="2093805"/>
                  <a:pt x="1071543" y="2079902"/>
                </a:cubicBezTo>
                <a:close/>
                <a:moveTo>
                  <a:pt x="1000976" y="2071451"/>
                </a:moveTo>
                <a:cubicBezTo>
                  <a:pt x="1000395" y="2071259"/>
                  <a:pt x="999623" y="2071649"/>
                  <a:pt x="998857" y="2073972"/>
                </a:cubicBezTo>
                <a:cubicBezTo>
                  <a:pt x="1003502" y="2075499"/>
                  <a:pt x="998857" y="2073972"/>
                  <a:pt x="1001946" y="2072414"/>
                </a:cubicBezTo>
                <a:cubicBezTo>
                  <a:pt x="1001946" y="2072414"/>
                  <a:pt x="1001556" y="2071642"/>
                  <a:pt x="1000976" y="2071451"/>
                </a:cubicBezTo>
                <a:close/>
                <a:moveTo>
                  <a:pt x="1266306" y="2066858"/>
                </a:moveTo>
                <a:cubicBezTo>
                  <a:pt x="1259362" y="2070360"/>
                  <a:pt x="1258487" y="2068625"/>
                  <a:pt x="1263080" y="2076654"/>
                </a:cubicBezTo>
                <a:lnTo>
                  <a:pt x="1268862" y="2087359"/>
                </a:lnTo>
                <a:lnTo>
                  <a:pt x="1268843" y="2089005"/>
                </a:lnTo>
                <a:lnTo>
                  <a:pt x="1250804" y="2103656"/>
                </a:lnTo>
                <a:cubicBezTo>
                  <a:pt x="1237867" y="2113631"/>
                  <a:pt x="1242492" y="2109846"/>
                  <a:pt x="1268000" y="2108597"/>
                </a:cubicBezTo>
                <a:cubicBezTo>
                  <a:pt x="1268362" y="2101638"/>
                  <a:pt x="1268636" y="2096902"/>
                  <a:pt x="1268792" y="2093375"/>
                </a:cubicBezTo>
                <a:lnTo>
                  <a:pt x="1268843" y="2089005"/>
                </a:lnTo>
                <a:lnTo>
                  <a:pt x="1269474" y="2088492"/>
                </a:lnTo>
                <a:lnTo>
                  <a:pt x="1268862" y="2087359"/>
                </a:lnTo>
                <a:lnTo>
                  <a:pt x="1268884" y="2085402"/>
                </a:lnTo>
                <a:cubicBezTo>
                  <a:pt x="1268676" y="2081151"/>
                  <a:pt x="1267890" y="2077675"/>
                  <a:pt x="1266306" y="2066858"/>
                </a:cubicBezTo>
                <a:close/>
                <a:moveTo>
                  <a:pt x="1420914" y="2066322"/>
                </a:moveTo>
                <a:cubicBezTo>
                  <a:pt x="1417883" y="2083338"/>
                  <a:pt x="1419412" y="2078697"/>
                  <a:pt x="1411709" y="2086452"/>
                </a:cubicBezTo>
                <a:cubicBezTo>
                  <a:pt x="1411709" y="2086452"/>
                  <a:pt x="1410153" y="2083367"/>
                  <a:pt x="1420968" y="2081782"/>
                </a:cubicBezTo>
                <a:cubicBezTo>
                  <a:pt x="1428646" y="2066296"/>
                  <a:pt x="1428646" y="2066296"/>
                  <a:pt x="1420914" y="2066322"/>
                </a:cubicBezTo>
                <a:close/>
                <a:moveTo>
                  <a:pt x="961708" y="2061732"/>
                </a:moveTo>
                <a:cubicBezTo>
                  <a:pt x="968674" y="2064025"/>
                  <a:pt x="970996" y="2064790"/>
                  <a:pt x="972737" y="2065365"/>
                </a:cubicBezTo>
                <a:lnTo>
                  <a:pt x="976619" y="2066644"/>
                </a:lnTo>
                <a:lnTo>
                  <a:pt x="980102" y="2071330"/>
                </a:lnTo>
                <a:cubicBezTo>
                  <a:pt x="980297" y="2071716"/>
                  <a:pt x="979519" y="2070172"/>
                  <a:pt x="980283" y="2067852"/>
                </a:cubicBezTo>
                <a:lnTo>
                  <a:pt x="976619" y="2066644"/>
                </a:lnTo>
                <a:lnTo>
                  <a:pt x="974084" y="2063234"/>
                </a:lnTo>
                <a:cubicBezTo>
                  <a:pt x="960179" y="2066373"/>
                  <a:pt x="960179" y="2066373"/>
                  <a:pt x="961708" y="2061732"/>
                </a:cubicBezTo>
                <a:close/>
                <a:moveTo>
                  <a:pt x="1326957" y="2056599"/>
                </a:moveTo>
                <a:cubicBezTo>
                  <a:pt x="1326179" y="2055055"/>
                  <a:pt x="1325025" y="2056606"/>
                  <a:pt x="1320395" y="2058941"/>
                </a:cubicBezTo>
                <a:cubicBezTo>
                  <a:pt x="1326622" y="2071288"/>
                  <a:pt x="1326622" y="2071288"/>
                  <a:pt x="1311161" y="2071341"/>
                </a:cubicBezTo>
                <a:cubicBezTo>
                  <a:pt x="1314275" y="2077515"/>
                  <a:pt x="1311186" y="2079073"/>
                  <a:pt x="1328178" y="2074373"/>
                </a:cubicBezTo>
                <a:cubicBezTo>
                  <a:pt x="1334377" y="2078991"/>
                  <a:pt x="1334377" y="2078991"/>
                  <a:pt x="1331263" y="2072817"/>
                </a:cubicBezTo>
                <a:cubicBezTo>
                  <a:pt x="1328137" y="2062778"/>
                  <a:pt x="1327735" y="2058141"/>
                  <a:pt x="1326957" y="2056599"/>
                </a:cubicBezTo>
                <a:close/>
                <a:moveTo>
                  <a:pt x="1568784" y="2053022"/>
                </a:moveTo>
                <a:lnTo>
                  <a:pt x="1570881" y="2064256"/>
                </a:lnTo>
                <a:cubicBezTo>
                  <a:pt x="1565083" y="2064275"/>
                  <a:pt x="1571485" y="2071211"/>
                  <a:pt x="1569136" y="2062957"/>
                </a:cubicBezTo>
                <a:lnTo>
                  <a:pt x="1565644" y="2054784"/>
                </a:lnTo>
                <a:close/>
                <a:moveTo>
                  <a:pt x="1088455" y="2052016"/>
                </a:moveTo>
                <a:cubicBezTo>
                  <a:pt x="1069934" y="2061356"/>
                  <a:pt x="1071465" y="2056710"/>
                  <a:pt x="1071490" y="2064442"/>
                </a:cubicBezTo>
                <a:cubicBezTo>
                  <a:pt x="1094657" y="2056632"/>
                  <a:pt x="1091568" y="2058189"/>
                  <a:pt x="1088455" y="2052016"/>
                </a:cubicBezTo>
                <a:close/>
                <a:moveTo>
                  <a:pt x="1417747" y="2044687"/>
                </a:moveTo>
                <a:cubicBezTo>
                  <a:pt x="1406932" y="2046272"/>
                  <a:pt x="1400730" y="2041656"/>
                  <a:pt x="1403872" y="2055559"/>
                </a:cubicBezTo>
                <a:cubicBezTo>
                  <a:pt x="1403872" y="2055559"/>
                  <a:pt x="1411602" y="2055530"/>
                  <a:pt x="1411602" y="2055530"/>
                </a:cubicBezTo>
                <a:cubicBezTo>
                  <a:pt x="1414687" y="2053975"/>
                  <a:pt x="1416220" y="2049332"/>
                  <a:pt x="1417747" y="2044687"/>
                </a:cubicBezTo>
                <a:close/>
                <a:moveTo>
                  <a:pt x="1438989" y="2039782"/>
                </a:moveTo>
                <a:cubicBezTo>
                  <a:pt x="1435127" y="2040762"/>
                  <a:pt x="1433987" y="2046178"/>
                  <a:pt x="1431706" y="2057009"/>
                </a:cubicBezTo>
                <a:cubicBezTo>
                  <a:pt x="1439435" y="2056981"/>
                  <a:pt x="1448697" y="2052310"/>
                  <a:pt x="1462602" y="2049171"/>
                </a:cubicBezTo>
                <a:cubicBezTo>
                  <a:pt x="1449435" y="2042258"/>
                  <a:pt x="1442851" y="2038802"/>
                  <a:pt x="1438989" y="2039782"/>
                </a:cubicBezTo>
                <a:close/>
                <a:moveTo>
                  <a:pt x="1285909" y="2034709"/>
                </a:moveTo>
                <a:cubicBezTo>
                  <a:pt x="1284366" y="2035487"/>
                  <a:pt x="1284762" y="2038192"/>
                  <a:pt x="1286331" y="2045145"/>
                </a:cubicBezTo>
                <a:cubicBezTo>
                  <a:pt x="1289420" y="2043587"/>
                  <a:pt x="1289420" y="2043587"/>
                  <a:pt x="1297121" y="2035829"/>
                </a:cubicBezTo>
                <a:cubicBezTo>
                  <a:pt x="1290935" y="2035077"/>
                  <a:pt x="1287452" y="2033930"/>
                  <a:pt x="1285909" y="2034709"/>
                </a:cubicBezTo>
                <a:close/>
                <a:moveTo>
                  <a:pt x="1165680" y="2028555"/>
                </a:moveTo>
                <a:cubicBezTo>
                  <a:pt x="1144071" y="2039454"/>
                  <a:pt x="1145601" y="2034808"/>
                  <a:pt x="1148715" y="2040981"/>
                </a:cubicBezTo>
                <a:cubicBezTo>
                  <a:pt x="1170321" y="2030085"/>
                  <a:pt x="1168793" y="2034729"/>
                  <a:pt x="1165680" y="2028555"/>
                </a:cubicBezTo>
                <a:close/>
                <a:moveTo>
                  <a:pt x="1354294" y="2026356"/>
                </a:moveTo>
                <a:cubicBezTo>
                  <a:pt x="1343478" y="2027937"/>
                  <a:pt x="1335748" y="2027965"/>
                  <a:pt x="1324929" y="2029548"/>
                </a:cubicBezTo>
                <a:cubicBezTo>
                  <a:pt x="1342001" y="2048044"/>
                  <a:pt x="1348174" y="2044930"/>
                  <a:pt x="1354294" y="2026356"/>
                </a:cubicBezTo>
                <a:close/>
                <a:moveTo>
                  <a:pt x="791507" y="2023669"/>
                </a:moveTo>
                <a:lnTo>
                  <a:pt x="787260" y="2035577"/>
                </a:lnTo>
                <a:lnTo>
                  <a:pt x="783830" y="2039155"/>
                </a:lnTo>
                <a:cubicBezTo>
                  <a:pt x="782682" y="2042639"/>
                  <a:pt x="782410" y="2047859"/>
                  <a:pt x="786219" y="2038496"/>
                </a:cubicBezTo>
                <a:lnTo>
                  <a:pt x="787260" y="2035577"/>
                </a:lnTo>
                <a:lnTo>
                  <a:pt x="794612" y="2027910"/>
                </a:lnTo>
                <a:cubicBezTo>
                  <a:pt x="795767" y="2026360"/>
                  <a:pt x="794607" y="2025978"/>
                  <a:pt x="791507" y="2023669"/>
                </a:cubicBezTo>
                <a:close/>
                <a:moveTo>
                  <a:pt x="847148" y="2018838"/>
                </a:moveTo>
                <a:cubicBezTo>
                  <a:pt x="848679" y="2014192"/>
                  <a:pt x="837890" y="2023508"/>
                  <a:pt x="850262" y="2025012"/>
                </a:cubicBezTo>
                <a:cubicBezTo>
                  <a:pt x="848704" y="2021924"/>
                  <a:pt x="848704" y="2021924"/>
                  <a:pt x="847148" y="2018838"/>
                </a:cubicBezTo>
                <a:close/>
                <a:moveTo>
                  <a:pt x="1221296" y="2015994"/>
                </a:moveTo>
                <a:cubicBezTo>
                  <a:pt x="1202775" y="2025335"/>
                  <a:pt x="1215176" y="2034568"/>
                  <a:pt x="1221403" y="2046915"/>
                </a:cubicBezTo>
                <a:cubicBezTo>
                  <a:pt x="1264564" y="2009659"/>
                  <a:pt x="1219845" y="2043827"/>
                  <a:pt x="1221296" y="2015994"/>
                </a:cubicBezTo>
                <a:close/>
                <a:moveTo>
                  <a:pt x="1069773" y="2014974"/>
                </a:moveTo>
                <a:cubicBezTo>
                  <a:pt x="1054366" y="2030488"/>
                  <a:pt x="1055897" y="2025842"/>
                  <a:pt x="1062095" y="2030460"/>
                </a:cubicBezTo>
                <a:cubicBezTo>
                  <a:pt x="1074417" y="2016502"/>
                  <a:pt x="1075975" y="2019590"/>
                  <a:pt x="1069773" y="2014974"/>
                </a:cubicBezTo>
                <a:close/>
                <a:moveTo>
                  <a:pt x="1476709" y="2014165"/>
                </a:moveTo>
                <a:cubicBezTo>
                  <a:pt x="1474459" y="2013182"/>
                  <a:pt x="1473687" y="2013571"/>
                  <a:pt x="1476398" y="2015107"/>
                </a:cubicBezTo>
                <a:lnTo>
                  <a:pt x="1486996" y="2024549"/>
                </a:lnTo>
                <a:lnTo>
                  <a:pt x="1491915" y="2038318"/>
                </a:lnTo>
                <a:cubicBezTo>
                  <a:pt x="1492061" y="2045686"/>
                  <a:pt x="1489677" y="2054874"/>
                  <a:pt x="1482758" y="2066107"/>
                </a:cubicBezTo>
                <a:cubicBezTo>
                  <a:pt x="1482718" y="2054511"/>
                  <a:pt x="1496609" y="2047506"/>
                  <a:pt x="1508771" y="2043792"/>
                </a:cubicBezTo>
                <a:lnTo>
                  <a:pt x="1521935" y="2040925"/>
                </a:lnTo>
                <a:lnTo>
                  <a:pt x="1524417" y="2041227"/>
                </a:lnTo>
                <a:cubicBezTo>
                  <a:pt x="1527893" y="2040441"/>
                  <a:pt x="1527022" y="2040154"/>
                  <a:pt x="1523762" y="2040527"/>
                </a:cubicBezTo>
                <a:lnTo>
                  <a:pt x="1521935" y="2040925"/>
                </a:lnTo>
                <a:lnTo>
                  <a:pt x="1504309" y="2038784"/>
                </a:lnTo>
                <a:cubicBezTo>
                  <a:pt x="1501984" y="2037052"/>
                  <a:pt x="1502743" y="2032798"/>
                  <a:pt x="1502703" y="2021202"/>
                </a:cubicBezTo>
                <a:cubicBezTo>
                  <a:pt x="1494986" y="2025094"/>
                  <a:pt x="1492288" y="2027422"/>
                  <a:pt x="1489580" y="2026852"/>
                </a:cubicBezTo>
                <a:lnTo>
                  <a:pt x="1486996" y="2024549"/>
                </a:lnTo>
                <a:lnTo>
                  <a:pt x="1485890" y="2021453"/>
                </a:lnTo>
                <a:cubicBezTo>
                  <a:pt x="1482688" y="2017502"/>
                  <a:pt x="1478959" y="2015148"/>
                  <a:pt x="1476709" y="2014165"/>
                </a:cubicBezTo>
                <a:close/>
                <a:moveTo>
                  <a:pt x="995751" y="2014070"/>
                </a:moveTo>
                <a:cubicBezTo>
                  <a:pt x="993624" y="2013691"/>
                  <a:pt x="981667" y="2020690"/>
                  <a:pt x="955428" y="2033924"/>
                </a:cubicBezTo>
                <a:cubicBezTo>
                  <a:pt x="957012" y="2044739"/>
                  <a:pt x="986349" y="2033817"/>
                  <a:pt x="977090" y="2038486"/>
                </a:cubicBezTo>
                <a:cubicBezTo>
                  <a:pt x="990175" y="2022207"/>
                  <a:pt x="997878" y="2014449"/>
                  <a:pt x="995751" y="2014070"/>
                </a:cubicBezTo>
                <a:close/>
                <a:moveTo>
                  <a:pt x="860346" y="2013935"/>
                </a:moveTo>
                <a:cubicBezTo>
                  <a:pt x="860079" y="2013767"/>
                  <a:pt x="859502" y="2014542"/>
                  <a:pt x="857966" y="2017252"/>
                </a:cubicBezTo>
                <a:cubicBezTo>
                  <a:pt x="867254" y="2020312"/>
                  <a:pt x="864165" y="2021870"/>
                  <a:pt x="871871" y="2014114"/>
                </a:cubicBezTo>
                <a:cubicBezTo>
                  <a:pt x="859147" y="2023433"/>
                  <a:pt x="861145" y="2014440"/>
                  <a:pt x="860346" y="2013935"/>
                </a:cubicBezTo>
                <a:close/>
                <a:moveTo>
                  <a:pt x="1448561" y="2013659"/>
                </a:moveTo>
                <a:cubicBezTo>
                  <a:pt x="1448590" y="2021388"/>
                  <a:pt x="1447034" y="2018303"/>
                  <a:pt x="1453233" y="2022921"/>
                </a:cubicBezTo>
                <a:cubicBezTo>
                  <a:pt x="1453208" y="2015189"/>
                  <a:pt x="1453208" y="2015189"/>
                  <a:pt x="1448561" y="2013659"/>
                </a:cubicBezTo>
                <a:close/>
                <a:moveTo>
                  <a:pt x="1043467" y="2008879"/>
                </a:moveTo>
                <a:cubicBezTo>
                  <a:pt x="1026558" y="2036769"/>
                  <a:pt x="1028089" y="2032123"/>
                  <a:pt x="1034287" y="2036741"/>
                </a:cubicBezTo>
                <a:cubicBezTo>
                  <a:pt x="1055843" y="2010382"/>
                  <a:pt x="1054312" y="2015028"/>
                  <a:pt x="1043467" y="2008879"/>
                </a:cubicBezTo>
                <a:close/>
                <a:moveTo>
                  <a:pt x="1250631" y="2005068"/>
                </a:moveTo>
                <a:cubicBezTo>
                  <a:pt x="1246044" y="2019000"/>
                  <a:pt x="1241372" y="2009738"/>
                  <a:pt x="1256912" y="2032876"/>
                </a:cubicBezTo>
                <a:cubicBezTo>
                  <a:pt x="1259972" y="2023589"/>
                  <a:pt x="1261504" y="2018946"/>
                  <a:pt x="1263032" y="2014302"/>
                </a:cubicBezTo>
                <a:cubicBezTo>
                  <a:pt x="1258391" y="2012773"/>
                  <a:pt x="1255277" y="2006599"/>
                  <a:pt x="1250631" y="2005068"/>
                </a:cubicBezTo>
                <a:close/>
                <a:moveTo>
                  <a:pt x="1399443" y="2004553"/>
                </a:moveTo>
                <a:cubicBezTo>
                  <a:pt x="1399443" y="2004553"/>
                  <a:pt x="1399832" y="2005324"/>
                  <a:pt x="1399066" y="2007646"/>
                </a:cubicBezTo>
                <a:cubicBezTo>
                  <a:pt x="1403712" y="2009177"/>
                  <a:pt x="1403712" y="2009177"/>
                  <a:pt x="1402154" y="2006088"/>
                </a:cubicBezTo>
                <a:cubicBezTo>
                  <a:pt x="1399832" y="2005325"/>
                  <a:pt x="1399443" y="2004553"/>
                  <a:pt x="1399443" y="2004553"/>
                </a:cubicBezTo>
                <a:close/>
                <a:moveTo>
                  <a:pt x="918200" y="1998492"/>
                </a:moveTo>
                <a:cubicBezTo>
                  <a:pt x="918225" y="2006223"/>
                  <a:pt x="918225" y="2006223"/>
                  <a:pt x="925955" y="2006195"/>
                </a:cubicBezTo>
                <a:cubicBezTo>
                  <a:pt x="927487" y="2001552"/>
                  <a:pt x="930572" y="1999996"/>
                  <a:pt x="918200" y="1998492"/>
                </a:cubicBezTo>
                <a:close/>
                <a:moveTo>
                  <a:pt x="991816" y="1993791"/>
                </a:moveTo>
                <a:cubicBezTo>
                  <a:pt x="990464" y="1993989"/>
                  <a:pt x="988537" y="1995928"/>
                  <a:pt x="984684" y="1999807"/>
                </a:cubicBezTo>
                <a:cubicBezTo>
                  <a:pt x="992415" y="1999781"/>
                  <a:pt x="995504" y="1998224"/>
                  <a:pt x="995504" y="1998224"/>
                </a:cubicBezTo>
                <a:cubicBezTo>
                  <a:pt x="993947" y="1995137"/>
                  <a:pt x="993168" y="1993594"/>
                  <a:pt x="991816" y="1993791"/>
                </a:cubicBezTo>
                <a:close/>
                <a:moveTo>
                  <a:pt x="693989" y="1991538"/>
                </a:moveTo>
                <a:cubicBezTo>
                  <a:pt x="692462" y="1996183"/>
                  <a:pt x="692462" y="1996183"/>
                  <a:pt x="698635" y="1993069"/>
                </a:cubicBezTo>
                <a:cubicBezTo>
                  <a:pt x="697078" y="1989981"/>
                  <a:pt x="698635" y="1993069"/>
                  <a:pt x="693989" y="1991538"/>
                </a:cubicBezTo>
                <a:close/>
                <a:moveTo>
                  <a:pt x="796016" y="1986545"/>
                </a:moveTo>
                <a:cubicBezTo>
                  <a:pt x="792928" y="1988103"/>
                  <a:pt x="791372" y="1985018"/>
                  <a:pt x="794485" y="1991191"/>
                </a:cubicBezTo>
                <a:cubicBezTo>
                  <a:pt x="797574" y="1989634"/>
                  <a:pt x="797574" y="1989634"/>
                  <a:pt x="796016" y="1986545"/>
                </a:cubicBezTo>
                <a:close/>
                <a:moveTo>
                  <a:pt x="1383332" y="1984122"/>
                </a:moveTo>
                <a:cubicBezTo>
                  <a:pt x="1383137" y="1983736"/>
                  <a:pt x="1383526" y="1984507"/>
                  <a:pt x="1383526" y="1984507"/>
                </a:cubicBezTo>
                <a:cubicBezTo>
                  <a:pt x="1383551" y="1992239"/>
                  <a:pt x="1381995" y="1989153"/>
                  <a:pt x="1386640" y="1990681"/>
                </a:cubicBezTo>
                <a:cubicBezTo>
                  <a:pt x="1384305" y="1986052"/>
                  <a:pt x="1383526" y="1984508"/>
                  <a:pt x="1383332" y="1984122"/>
                </a:cubicBezTo>
                <a:close/>
                <a:moveTo>
                  <a:pt x="831555" y="1980239"/>
                </a:moveTo>
                <a:cubicBezTo>
                  <a:pt x="832722" y="1982553"/>
                  <a:pt x="833874" y="1980521"/>
                  <a:pt x="826609" y="1996346"/>
                </a:cubicBezTo>
                <a:lnTo>
                  <a:pt x="816433" y="2018497"/>
                </a:lnTo>
                <a:lnTo>
                  <a:pt x="811556" y="2016400"/>
                </a:lnTo>
                <a:cubicBezTo>
                  <a:pt x="810805" y="2015871"/>
                  <a:pt x="811966" y="2016254"/>
                  <a:pt x="816227" y="2018946"/>
                </a:cubicBezTo>
                <a:lnTo>
                  <a:pt x="816433" y="2018497"/>
                </a:lnTo>
                <a:lnTo>
                  <a:pt x="818354" y="2019324"/>
                </a:lnTo>
                <a:cubicBezTo>
                  <a:pt x="825125" y="2021233"/>
                  <a:pt x="834789" y="2021200"/>
                  <a:pt x="837836" y="2008047"/>
                </a:cubicBezTo>
                <a:cubicBezTo>
                  <a:pt x="836250" y="1997229"/>
                  <a:pt x="831580" y="1987971"/>
                  <a:pt x="831555" y="1980239"/>
                </a:cubicBezTo>
                <a:close/>
                <a:moveTo>
                  <a:pt x="1148501" y="1979138"/>
                </a:moveTo>
                <a:cubicBezTo>
                  <a:pt x="1146970" y="1983784"/>
                  <a:pt x="1145412" y="1980696"/>
                  <a:pt x="1150058" y="1982227"/>
                </a:cubicBezTo>
                <a:cubicBezTo>
                  <a:pt x="1151586" y="1977582"/>
                  <a:pt x="1153143" y="1980671"/>
                  <a:pt x="1148501" y="1979138"/>
                </a:cubicBezTo>
                <a:close/>
                <a:moveTo>
                  <a:pt x="1298464" y="1977074"/>
                </a:moveTo>
                <a:cubicBezTo>
                  <a:pt x="1289205" y="1981744"/>
                  <a:pt x="1300048" y="1987889"/>
                  <a:pt x="1301578" y="1983248"/>
                </a:cubicBezTo>
                <a:cubicBezTo>
                  <a:pt x="1300020" y="1980160"/>
                  <a:pt x="1300020" y="1980160"/>
                  <a:pt x="1298464" y="1977074"/>
                </a:cubicBezTo>
                <a:close/>
                <a:moveTo>
                  <a:pt x="1255170" y="1975678"/>
                </a:moveTo>
                <a:cubicBezTo>
                  <a:pt x="1248996" y="1978791"/>
                  <a:pt x="1248996" y="1978791"/>
                  <a:pt x="1261397" y="1988025"/>
                </a:cubicBezTo>
                <a:cubicBezTo>
                  <a:pt x="1272240" y="1994170"/>
                  <a:pt x="1259865" y="1992668"/>
                  <a:pt x="1255170" y="1975678"/>
                </a:cubicBezTo>
                <a:close/>
                <a:moveTo>
                  <a:pt x="896458" y="1970738"/>
                </a:moveTo>
                <a:cubicBezTo>
                  <a:pt x="899572" y="1976911"/>
                  <a:pt x="899597" y="1984642"/>
                  <a:pt x="905799" y="1989258"/>
                </a:cubicBezTo>
                <a:cubicBezTo>
                  <a:pt x="916560" y="1972213"/>
                  <a:pt x="916560" y="1972213"/>
                  <a:pt x="896458" y="1970738"/>
                </a:cubicBezTo>
                <a:close/>
                <a:moveTo>
                  <a:pt x="1081758" y="1960044"/>
                </a:moveTo>
                <a:cubicBezTo>
                  <a:pt x="1081181" y="1960819"/>
                  <a:pt x="1080416" y="1963141"/>
                  <a:pt x="1077342" y="1968563"/>
                </a:cubicBezTo>
                <a:cubicBezTo>
                  <a:pt x="1083569" y="1980910"/>
                  <a:pt x="1080484" y="1982466"/>
                  <a:pt x="1088187" y="1974712"/>
                </a:cubicBezTo>
                <a:cubicBezTo>
                  <a:pt x="1075786" y="1965478"/>
                  <a:pt x="1074257" y="1970119"/>
                  <a:pt x="1085048" y="1960807"/>
                </a:cubicBezTo>
                <a:cubicBezTo>
                  <a:pt x="1082725" y="1960041"/>
                  <a:pt x="1082336" y="1959269"/>
                  <a:pt x="1081758" y="1960044"/>
                </a:cubicBezTo>
                <a:close/>
                <a:moveTo>
                  <a:pt x="1607611" y="1955708"/>
                </a:moveTo>
                <a:lnTo>
                  <a:pt x="1606665" y="1959013"/>
                </a:lnTo>
                <a:lnTo>
                  <a:pt x="1599923" y="1968296"/>
                </a:lnTo>
                <a:cubicBezTo>
                  <a:pt x="1602285" y="1980657"/>
                  <a:pt x="1603460" y="1984906"/>
                  <a:pt x="1602701" y="1989160"/>
                </a:cubicBezTo>
                <a:lnTo>
                  <a:pt x="1601691" y="1991949"/>
                </a:lnTo>
                <a:lnTo>
                  <a:pt x="1592324" y="1999414"/>
                </a:lnTo>
                <a:cubicBezTo>
                  <a:pt x="1582857" y="2006912"/>
                  <a:pt x="1585750" y="2005453"/>
                  <a:pt x="1593882" y="2010062"/>
                </a:cubicBezTo>
                <a:cubicBezTo>
                  <a:pt x="1596567" y="2003869"/>
                  <a:pt x="1598582" y="1999707"/>
                  <a:pt x="1600020" y="1996562"/>
                </a:cubicBezTo>
                <a:lnTo>
                  <a:pt x="1601691" y="1991949"/>
                </a:lnTo>
                <a:lnTo>
                  <a:pt x="1606176" y="1988374"/>
                </a:lnTo>
                <a:cubicBezTo>
                  <a:pt x="1604210" y="1978718"/>
                  <a:pt x="1604088" y="1971278"/>
                  <a:pt x="1604698" y="1965889"/>
                </a:cubicBezTo>
                <a:lnTo>
                  <a:pt x="1606665" y="1959013"/>
                </a:lnTo>
                <a:lnTo>
                  <a:pt x="1608243" y="1956841"/>
                </a:lnTo>
                <a:cubicBezTo>
                  <a:pt x="1609153" y="1954688"/>
                  <a:pt x="1608572" y="1954256"/>
                  <a:pt x="1607611" y="1955708"/>
                </a:cubicBezTo>
                <a:close/>
                <a:moveTo>
                  <a:pt x="1657662" y="1955149"/>
                </a:moveTo>
                <a:cubicBezTo>
                  <a:pt x="1659403" y="1955723"/>
                  <a:pt x="1664046" y="1957253"/>
                  <a:pt x="1669469" y="1960327"/>
                </a:cubicBezTo>
                <a:cubicBezTo>
                  <a:pt x="1671000" y="1955681"/>
                  <a:pt x="1671000" y="1955681"/>
                  <a:pt x="1663271" y="1955709"/>
                </a:cubicBezTo>
                <a:cubicBezTo>
                  <a:pt x="1657083" y="1954958"/>
                  <a:pt x="1655921" y="1954575"/>
                  <a:pt x="1657662" y="1955149"/>
                </a:cubicBezTo>
                <a:close/>
                <a:moveTo>
                  <a:pt x="1493173" y="1948569"/>
                </a:moveTo>
                <a:cubicBezTo>
                  <a:pt x="1493202" y="1956299"/>
                  <a:pt x="1491644" y="1953210"/>
                  <a:pt x="1496287" y="1954743"/>
                </a:cubicBezTo>
                <a:cubicBezTo>
                  <a:pt x="1497818" y="1950097"/>
                  <a:pt x="1497818" y="1950097"/>
                  <a:pt x="1493173" y="1948569"/>
                </a:cubicBezTo>
                <a:close/>
                <a:moveTo>
                  <a:pt x="819072" y="1947815"/>
                </a:moveTo>
                <a:cubicBezTo>
                  <a:pt x="817543" y="1952457"/>
                  <a:pt x="815987" y="1949371"/>
                  <a:pt x="820628" y="1950901"/>
                </a:cubicBezTo>
                <a:cubicBezTo>
                  <a:pt x="820628" y="1950901"/>
                  <a:pt x="820628" y="1950901"/>
                  <a:pt x="819072" y="1947815"/>
                </a:cubicBezTo>
                <a:close/>
                <a:moveTo>
                  <a:pt x="766491" y="1943359"/>
                </a:moveTo>
                <a:cubicBezTo>
                  <a:pt x="764959" y="1948002"/>
                  <a:pt x="763403" y="1944916"/>
                  <a:pt x="768047" y="1946444"/>
                </a:cubicBezTo>
                <a:cubicBezTo>
                  <a:pt x="766491" y="1943359"/>
                  <a:pt x="766491" y="1943359"/>
                  <a:pt x="766491" y="1943359"/>
                </a:cubicBezTo>
                <a:close/>
                <a:moveTo>
                  <a:pt x="1780701" y="1935203"/>
                </a:moveTo>
                <a:lnTo>
                  <a:pt x="1781490" y="1935369"/>
                </a:lnTo>
                <a:lnTo>
                  <a:pt x="1781417" y="1935396"/>
                </a:lnTo>
                <a:lnTo>
                  <a:pt x="1781282" y="1935394"/>
                </a:lnTo>
                <a:lnTo>
                  <a:pt x="1781213" y="1935473"/>
                </a:lnTo>
                <a:lnTo>
                  <a:pt x="1777229" y="1936952"/>
                </a:lnTo>
                <a:lnTo>
                  <a:pt x="1776356" y="1935428"/>
                </a:lnTo>
                <a:close/>
                <a:moveTo>
                  <a:pt x="663834" y="1933665"/>
                </a:moveTo>
                <a:cubicBezTo>
                  <a:pt x="659385" y="1932521"/>
                  <a:pt x="653594" y="1934475"/>
                  <a:pt x="645890" y="1942232"/>
                </a:cubicBezTo>
                <a:lnTo>
                  <a:pt x="673128" y="1943074"/>
                </a:lnTo>
                <a:lnTo>
                  <a:pt x="673727" y="1943681"/>
                </a:lnTo>
                <a:lnTo>
                  <a:pt x="674345" y="1943369"/>
                </a:lnTo>
                <a:lnTo>
                  <a:pt x="684570" y="1949826"/>
                </a:lnTo>
                <a:cubicBezTo>
                  <a:pt x="686085" y="1941317"/>
                  <a:pt x="687233" y="1937835"/>
                  <a:pt x="686072" y="1937453"/>
                </a:cubicBezTo>
                <a:lnTo>
                  <a:pt x="674345" y="1943369"/>
                </a:lnTo>
                <a:lnTo>
                  <a:pt x="673917" y="1943099"/>
                </a:lnTo>
                <a:lnTo>
                  <a:pt x="673128" y="1943074"/>
                </a:lnTo>
                <a:close/>
                <a:moveTo>
                  <a:pt x="1526360" y="1932799"/>
                </a:moveTo>
                <a:cubicBezTo>
                  <a:pt x="1523652" y="1932228"/>
                  <a:pt x="1519411" y="1935335"/>
                  <a:pt x="1513250" y="1942314"/>
                </a:cubicBezTo>
                <a:cubicBezTo>
                  <a:pt x="1534913" y="1946876"/>
                  <a:pt x="1528739" y="1949990"/>
                  <a:pt x="1530269" y="1945348"/>
                </a:cubicBezTo>
                <a:cubicBezTo>
                  <a:pt x="1530242" y="1937618"/>
                  <a:pt x="1529068" y="1933370"/>
                  <a:pt x="1526360" y="1932799"/>
                </a:cubicBezTo>
                <a:close/>
                <a:moveTo>
                  <a:pt x="1616806" y="1932680"/>
                </a:moveTo>
                <a:cubicBezTo>
                  <a:pt x="1607547" y="1937349"/>
                  <a:pt x="1609075" y="1932705"/>
                  <a:pt x="1612188" y="1938878"/>
                </a:cubicBezTo>
                <a:cubicBezTo>
                  <a:pt x="1618362" y="1935765"/>
                  <a:pt x="1618362" y="1935765"/>
                  <a:pt x="1616806" y="1932680"/>
                </a:cubicBezTo>
                <a:close/>
                <a:moveTo>
                  <a:pt x="1159156" y="1931175"/>
                </a:moveTo>
                <a:cubicBezTo>
                  <a:pt x="1159156" y="1931175"/>
                  <a:pt x="1159156" y="1931175"/>
                  <a:pt x="1156071" y="1932731"/>
                </a:cubicBezTo>
                <a:cubicBezTo>
                  <a:pt x="1160712" y="1934260"/>
                  <a:pt x="1157627" y="1935816"/>
                  <a:pt x="1159156" y="1931175"/>
                </a:cubicBezTo>
                <a:close/>
                <a:moveTo>
                  <a:pt x="843170" y="1930338"/>
                </a:moveTo>
                <a:cubicBezTo>
                  <a:pt x="841815" y="1929569"/>
                  <a:pt x="841433" y="1930729"/>
                  <a:pt x="839124" y="1933829"/>
                </a:cubicBezTo>
                <a:cubicBezTo>
                  <a:pt x="853082" y="1946151"/>
                  <a:pt x="848436" y="1944620"/>
                  <a:pt x="853054" y="1938421"/>
                </a:cubicBezTo>
                <a:cubicBezTo>
                  <a:pt x="846854" y="1933804"/>
                  <a:pt x="844526" y="1931106"/>
                  <a:pt x="843170" y="1930338"/>
                </a:cubicBezTo>
                <a:close/>
                <a:moveTo>
                  <a:pt x="702858" y="1929470"/>
                </a:moveTo>
                <a:cubicBezTo>
                  <a:pt x="701117" y="1928897"/>
                  <a:pt x="699184" y="1928904"/>
                  <a:pt x="698421" y="1931226"/>
                </a:cubicBezTo>
                <a:cubicBezTo>
                  <a:pt x="701534" y="1937400"/>
                  <a:pt x="699977" y="1934311"/>
                  <a:pt x="706150" y="1931198"/>
                </a:cubicBezTo>
                <a:cubicBezTo>
                  <a:pt x="706150" y="1931198"/>
                  <a:pt x="704599" y="1930044"/>
                  <a:pt x="702858" y="1929470"/>
                </a:cubicBezTo>
                <a:close/>
                <a:moveTo>
                  <a:pt x="1495811" y="1928845"/>
                </a:moveTo>
                <a:cubicBezTo>
                  <a:pt x="1493879" y="1928852"/>
                  <a:pt x="1490020" y="1930798"/>
                  <a:pt x="1485389" y="1933134"/>
                </a:cubicBezTo>
                <a:cubicBezTo>
                  <a:pt x="1490035" y="1934665"/>
                  <a:pt x="1490035" y="1934665"/>
                  <a:pt x="1494676" y="1936194"/>
                </a:cubicBezTo>
                <a:cubicBezTo>
                  <a:pt x="1497750" y="1930771"/>
                  <a:pt x="1497744" y="1928839"/>
                  <a:pt x="1495811" y="1928845"/>
                </a:cubicBezTo>
                <a:close/>
                <a:moveTo>
                  <a:pt x="1792687" y="1927689"/>
                </a:moveTo>
                <a:lnTo>
                  <a:pt x="1792433" y="1932552"/>
                </a:lnTo>
                <a:cubicBezTo>
                  <a:pt x="1792297" y="1935161"/>
                  <a:pt x="1792109" y="1936708"/>
                  <a:pt x="1791532" y="1937483"/>
                </a:cubicBezTo>
                <a:lnTo>
                  <a:pt x="1787782" y="1936694"/>
                </a:lnTo>
                <a:lnTo>
                  <a:pt x="1786959" y="1935495"/>
                </a:lnTo>
                <a:lnTo>
                  <a:pt x="1781638" y="1935400"/>
                </a:lnTo>
                <a:lnTo>
                  <a:pt x="1781490" y="1935369"/>
                </a:lnTo>
                <a:lnTo>
                  <a:pt x="1784515" y="1934246"/>
                </a:lnTo>
                <a:close/>
                <a:moveTo>
                  <a:pt x="1793023" y="1921245"/>
                </a:moveTo>
                <a:lnTo>
                  <a:pt x="1797585" y="1923758"/>
                </a:lnTo>
                <a:lnTo>
                  <a:pt x="1792687" y="1927689"/>
                </a:lnTo>
                <a:close/>
                <a:moveTo>
                  <a:pt x="1680152" y="1920089"/>
                </a:moveTo>
                <a:cubicBezTo>
                  <a:pt x="1689521" y="1946340"/>
                  <a:pt x="1689521" y="1946340"/>
                  <a:pt x="1711155" y="1943172"/>
                </a:cubicBezTo>
                <a:cubicBezTo>
                  <a:pt x="1703397" y="1935471"/>
                  <a:pt x="1692552" y="1929323"/>
                  <a:pt x="1680152" y="1920089"/>
                </a:cubicBezTo>
                <a:close/>
                <a:moveTo>
                  <a:pt x="852975" y="1915229"/>
                </a:moveTo>
                <a:cubicBezTo>
                  <a:pt x="851443" y="1919872"/>
                  <a:pt x="849887" y="1916786"/>
                  <a:pt x="854531" y="1918314"/>
                </a:cubicBezTo>
                <a:cubicBezTo>
                  <a:pt x="856060" y="1913673"/>
                  <a:pt x="856060" y="1913673"/>
                  <a:pt x="852975" y="1915229"/>
                </a:cubicBezTo>
                <a:close/>
                <a:moveTo>
                  <a:pt x="653890" y="1908189"/>
                </a:moveTo>
                <a:cubicBezTo>
                  <a:pt x="653890" y="1908189"/>
                  <a:pt x="654279" y="1908960"/>
                  <a:pt x="653512" y="1911282"/>
                </a:cubicBezTo>
                <a:cubicBezTo>
                  <a:pt x="653512" y="1911282"/>
                  <a:pt x="655070" y="1914370"/>
                  <a:pt x="656601" y="1909724"/>
                </a:cubicBezTo>
                <a:cubicBezTo>
                  <a:pt x="654279" y="1908960"/>
                  <a:pt x="653890" y="1908189"/>
                  <a:pt x="653890" y="1908189"/>
                </a:cubicBezTo>
                <a:close/>
                <a:moveTo>
                  <a:pt x="607105" y="1903711"/>
                </a:moveTo>
                <a:cubicBezTo>
                  <a:pt x="605574" y="1908357"/>
                  <a:pt x="604016" y="1905269"/>
                  <a:pt x="608663" y="1906800"/>
                </a:cubicBezTo>
                <a:cubicBezTo>
                  <a:pt x="610190" y="1902155"/>
                  <a:pt x="610190" y="1902155"/>
                  <a:pt x="607105" y="1903711"/>
                </a:cubicBezTo>
                <a:close/>
                <a:moveTo>
                  <a:pt x="767886" y="1900061"/>
                </a:moveTo>
                <a:cubicBezTo>
                  <a:pt x="764798" y="1901619"/>
                  <a:pt x="761713" y="1903175"/>
                  <a:pt x="757068" y="1901648"/>
                </a:cubicBezTo>
                <a:cubicBezTo>
                  <a:pt x="747810" y="1906317"/>
                  <a:pt x="764880" y="1924810"/>
                  <a:pt x="767886" y="1900061"/>
                </a:cubicBezTo>
                <a:close/>
                <a:moveTo>
                  <a:pt x="800312" y="1887582"/>
                </a:moveTo>
                <a:cubicBezTo>
                  <a:pt x="797224" y="1889139"/>
                  <a:pt x="791050" y="1892253"/>
                  <a:pt x="786407" y="1890721"/>
                </a:cubicBezTo>
                <a:cubicBezTo>
                  <a:pt x="787965" y="1893809"/>
                  <a:pt x="789521" y="1896894"/>
                  <a:pt x="789521" y="1896894"/>
                </a:cubicBezTo>
                <a:cubicBezTo>
                  <a:pt x="804982" y="1896841"/>
                  <a:pt x="803426" y="1893755"/>
                  <a:pt x="800312" y="1887582"/>
                </a:cubicBezTo>
                <a:close/>
                <a:moveTo>
                  <a:pt x="719319" y="1883417"/>
                </a:moveTo>
                <a:cubicBezTo>
                  <a:pt x="715645" y="1882850"/>
                  <a:pt x="716805" y="1883232"/>
                  <a:pt x="733823" y="1886266"/>
                </a:cubicBezTo>
                <a:cubicBezTo>
                  <a:pt x="731502" y="1885501"/>
                  <a:pt x="722994" y="1883984"/>
                  <a:pt x="719319" y="1883417"/>
                </a:cubicBezTo>
                <a:close/>
                <a:moveTo>
                  <a:pt x="388853" y="1874146"/>
                </a:moveTo>
                <a:lnTo>
                  <a:pt x="394825" y="1881064"/>
                </a:lnTo>
                <a:cubicBezTo>
                  <a:pt x="396385" y="1885117"/>
                  <a:pt x="394466" y="1888989"/>
                  <a:pt x="384427" y="1892115"/>
                </a:cubicBezTo>
                <a:lnTo>
                  <a:pt x="384382" y="1879467"/>
                </a:lnTo>
                <a:close/>
                <a:moveTo>
                  <a:pt x="559059" y="1869866"/>
                </a:moveTo>
                <a:cubicBezTo>
                  <a:pt x="539006" y="1883849"/>
                  <a:pt x="543652" y="1885380"/>
                  <a:pt x="535892" y="1877676"/>
                </a:cubicBezTo>
                <a:cubicBezTo>
                  <a:pt x="535921" y="1885405"/>
                  <a:pt x="534365" y="1882320"/>
                  <a:pt x="542095" y="1882291"/>
                </a:cubicBezTo>
                <a:cubicBezTo>
                  <a:pt x="554495" y="1891525"/>
                  <a:pt x="557555" y="1882238"/>
                  <a:pt x="559059" y="1869866"/>
                </a:cubicBezTo>
                <a:close/>
                <a:moveTo>
                  <a:pt x="271450" y="1860041"/>
                </a:moveTo>
                <a:cubicBezTo>
                  <a:pt x="269920" y="1864682"/>
                  <a:pt x="268364" y="1861597"/>
                  <a:pt x="273005" y="1863126"/>
                </a:cubicBezTo>
                <a:cubicBezTo>
                  <a:pt x="274538" y="1858484"/>
                  <a:pt x="274538" y="1858484"/>
                  <a:pt x="271450" y="1860041"/>
                </a:cubicBezTo>
                <a:close/>
                <a:moveTo>
                  <a:pt x="1983356" y="1857195"/>
                </a:moveTo>
                <a:cubicBezTo>
                  <a:pt x="1983356" y="1857195"/>
                  <a:pt x="1983745" y="1857966"/>
                  <a:pt x="1986068" y="1858730"/>
                </a:cubicBezTo>
                <a:cubicBezTo>
                  <a:pt x="1982979" y="1860287"/>
                  <a:pt x="1986068" y="1858730"/>
                  <a:pt x="1982979" y="1860287"/>
                </a:cubicBezTo>
                <a:cubicBezTo>
                  <a:pt x="1983745" y="1857966"/>
                  <a:pt x="1983356" y="1857194"/>
                  <a:pt x="1983356" y="1857195"/>
                </a:cubicBezTo>
                <a:close/>
                <a:moveTo>
                  <a:pt x="644421" y="1852948"/>
                </a:moveTo>
                <a:cubicBezTo>
                  <a:pt x="644420" y="1852948"/>
                  <a:pt x="644038" y="1854109"/>
                  <a:pt x="640951" y="1855666"/>
                </a:cubicBezTo>
                <a:cubicBezTo>
                  <a:pt x="642508" y="1858754"/>
                  <a:pt x="642508" y="1858754"/>
                  <a:pt x="645597" y="1857197"/>
                </a:cubicBezTo>
                <a:cubicBezTo>
                  <a:pt x="644040" y="1854110"/>
                  <a:pt x="644422" y="1852949"/>
                  <a:pt x="644421" y="1852948"/>
                </a:cubicBezTo>
                <a:close/>
                <a:moveTo>
                  <a:pt x="670067" y="1850058"/>
                </a:moveTo>
                <a:cubicBezTo>
                  <a:pt x="669635" y="1850638"/>
                  <a:pt x="668793" y="1859047"/>
                  <a:pt x="668812" y="1864846"/>
                </a:cubicBezTo>
                <a:cubicBezTo>
                  <a:pt x="676544" y="1864820"/>
                  <a:pt x="678100" y="1867906"/>
                  <a:pt x="670316" y="1852473"/>
                </a:cubicBezTo>
                <a:cubicBezTo>
                  <a:pt x="670310" y="1850541"/>
                  <a:pt x="670211" y="1849864"/>
                  <a:pt x="670067" y="1850058"/>
                </a:cubicBezTo>
                <a:close/>
                <a:moveTo>
                  <a:pt x="2008575" y="1841938"/>
                </a:moveTo>
                <a:lnTo>
                  <a:pt x="2009206" y="1843190"/>
                </a:lnTo>
                <a:lnTo>
                  <a:pt x="2008089" y="1842419"/>
                </a:lnTo>
                <a:close/>
                <a:moveTo>
                  <a:pt x="280658" y="1839909"/>
                </a:moveTo>
                <a:lnTo>
                  <a:pt x="277546" y="1841351"/>
                </a:lnTo>
                <a:lnTo>
                  <a:pt x="269838" y="1841492"/>
                </a:lnTo>
                <a:cubicBezTo>
                  <a:pt x="269074" y="1843814"/>
                  <a:pt x="267920" y="1845365"/>
                  <a:pt x="268887" y="1845362"/>
                </a:cubicBezTo>
                <a:lnTo>
                  <a:pt x="277546" y="1841351"/>
                </a:lnTo>
                <a:lnTo>
                  <a:pt x="282788" y="1841255"/>
                </a:lnTo>
                <a:cubicBezTo>
                  <a:pt x="285301" y="1841439"/>
                  <a:pt x="285301" y="1841439"/>
                  <a:pt x="280658" y="1839909"/>
                </a:cubicBezTo>
                <a:close/>
                <a:moveTo>
                  <a:pt x="341736" y="1821264"/>
                </a:moveTo>
                <a:cubicBezTo>
                  <a:pt x="332376" y="1818180"/>
                  <a:pt x="328939" y="1830078"/>
                  <a:pt x="325454" y="1828930"/>
                </a:cubicBezTo>
                <a:cubicBezTo>
                  <a:pt x="328543" y="1827373"/>
                  <a:pt x="322369" y="1830486"/>
                  <a:pt x="353291" y="1830379"/>
                </a:cubicBezTo>
                <a:cubicBezTo>
                  <a:pt x="348634" y="1824984"/>
                  <a:pt x="344856" y="1822291"/>
                  <a:pt x="341736" y="1821264"/>
                </a:cubicBezTo>
                <a:close/>
                <a:moveTo>
                  <a:pt x="521775" y="1818974"/>
                </a:moveTo>
                <a:cubicBezTo>
                  <a:pt x="520246" y="1823616"/>
                  <a:pt x="518690" y="1820530"/>
                  <a:pt x="523331" y="1822060"/>
                </a:cubicBezTo>
                <a:cubicBezTo>
                  <a:pt x="524863" y="1817417"/>
                  <a:pt x="524863" y="1817417"/>
                  <a:pt x="521775" y="1818974"/>
                </a:cubicBezTo>
                <a:close/>
                <a:moveTo>
                  <a:pt x="265796" y="1790292"/>
                </a:moveTo>
                <a:cubicBezTo>
                  <a:pt x="264631" y="1788943"/>
                  <a:pt x="263477" y="1790493"/>
                  <a:pt x="260390" y="1792050"/>
                </a:cubicBezTo>
                <a:cubicBezTo>
                  <a:pt x="265090" y="1809041"/>
                  <a:pt x="263532" y="1805953"/>
                  <a:pt x="271263" y="1805928"/>
                </a:cubicBezTo>
                <a:cubicBezTo>
                  <a:pt x="268135" y="1795889"/>
                  <a:pt x="266961" y="1791641"/>
                  <a:pt x="265796" y="1790292"/>
                </a:cubicBezTo>
                <a:close/>
                <a:moveTo>
                  <a:pt x="575962" y="1784384"/>
                </a:moveTo>
                <a:cubicBezTo>
                  <a:pt x="575385" y="1785159"/>
                  <a:pt x="575781" y="1787863"/>
                  <a:pt x="575808" y="1795593"/>
                </a:cubicBezTo>
                <a:cubicBezTo>
                  <a:pt x="552643" y="1803406"/>
                  <a:pt x="552643" y="1803406"/>
                  <a:pt x="555810" y="1825041"/>
                </a:cubicBezTo>
                <a:cubicBezTo>
                  <a:pt x="592880" y="1814089"/>
                  <a:pt x="565018" y="1804909"/>
                  <a:pt x="581953" y="1784750"/>
                </a:cubicBezTo>
                <a:cubicBezTo>
                  <a:pt x="578088" y="1784764"/>
                  <a:pt x="576539" y="1783610"/>
                  <a:pt x="575962" y="1784384"/>
                </a:cubicBezTo>
                <a:close/>
                <a:moveTo>
                  <a:pt x="2052260" y="1775012"/>
                </a:moveTo>
                <a:cubicBezTo>
                  <a:pt x="2052273" y="1778878"/>
                  <a:pt x="2051890" y="1780039"/>
                  <a:pt x="2053242" y="1779841"/>
                </a:cubicBezTo>
                <a:lnTo>
                  <a:pt x="2063829" y="1776751"/>
                </a:lnTo>
                <a:lnTo>
                  <a:pt x="2064828" y="1776901"/>
                </a:lnTo>
                <a:cubicBezTo>
                  <a:pt x="2067726" y="1776891"/>
                  <a:pt x="2068497" y="1776502"/>
                  <a:pt x="2064633" y="1776516"/>
                </a:cubicBezTo>
                <a:lnTo>
                  <a:pt x="2063829" y="1776751"/>
                </a:lnTo>
                <a:close/>
                <a:moveTo>
                  <a:pt x="1990389" y="1767497"/>
                </a:moveTo>
                <a:cubicBezTo>
                  <a:pt x="1987304" y="1769053"/>
                  <a:pt x="1990389" y="1767497"/>
                  <a:pt x="1987304" y="1769053"/>
                </a:cubicBezTo>
                <a:cubicBezTo>
                  <a:pt x="1991945" y="1770582"/>
                  <a:pt x="1988860" y="1772138"/>
                  <a:pt x="1990389" y="1767497"/>
                </a:cubicBezTo>
                <a:close/>
                <a:moveTo>
                  <a:pt x="213901" y="1761289"/>
                </a:moveTo>
                <a:cubicBezTo>
                  <a:pt x="198468" y="1769072"/>
                  <a:pt x="210976" y="1809227"/>
                  <a:pt x="232582" y="1798331"/>
                </a:cubicBezTo>
                <a:lnTo>
                  <a:pt x="235589" y="1798321"/>
                </a:lnTo>
                <a:lnTo>
                  <a:pt x="235990" y="1798609"/>
                </a:lnTo>
                <a:cubicBezTo>
                  <a:pt x="237125" y="1798702"/>
                  <a:pt x="238380" y="1798312"/>
                  <a:pt x="240313" y="1798305"/>
                </a:cubicBezTo>
                <a:lnTo>
                  <a:pt x="235589" y="1798321"/>
                </a:lnTo>
                <a:lnTo>
                  <a:pt x="232381" y="1796012"/>
                </a:lnTo>
                <a:cubicBezTo>
                  <a:pt x="229469" y="1792157"/>
                  <a:pt x="224798" y="1782897"/>
                  <a:pt x="213901" y="1761289"/>
                </a:cubicBezTo>
                <a:close/>
                <a:moveTo>
                  <a:pt x="353048" y="1760806"/>
                </a:moveTo>
                <a:cubicBezTo>
                  <a:pt x="349599" y="1769322"/>
                  <a:pt x="347494" y="1775224"/>
                  <a:pt x="345769" y="1779361"/>
                </a:cubicBezTo>
                <a:lnTo>
                  <a:pt x="341711" y="1785830"/>
                </a:lnTo>
                <a:lnTo>
                  <a:pt x="336122" y="1788130"/>
                </a:lnTo>
                <a:lnTo>
                  <a:pt x="314504" y="1791864"/>
                </a:lnTo>
                <a:cubicBezTo>
                  <a:pt x="314518" y="1795729"/>
                  <a:pt x="313363" y="1797278"/>
                  <a:pt x="316259" y="1796302"/>
                </a:cubicBezTo>
                <a:lnTo>
                  <a:pt x="336122" y="1788130"/>
                </a:lnTo>
                <a:lnTo>
                  <a:pt x="340772" y="1787326"/>
                </a:lnTo>
                <a:lnTo>
                  <a:pt x="341711" y="1785830"/>
                </a:lnTo>
                <a:lnTo>
                  <a:pt x="342312" y="1785583"/>
                </a:lnTo>
                <a:cubicBezTo>
                  <a:pt x="353130" y="1783997"/>
                  <a:pt x="353130" y="1783997"/>
                  <a:pt x="353048" y="1760806"/>
                </a:cubicBezTo>
                <a:close/>
                <a:moveTo>
                  <a:pt x="257169" y="1754955"/>
                </a:moveTo>
                <a:cubicBezTo>
                  <a:pt x="254084" y="1756511"/>
                  <a:pt x="252553" y="1761157"/>
                  <a:pt x="252553" y="1761157"/>
                </a:cubicBezTo>
                <a:cubicBezTo>
                  <a:pt x="271156" y="1775006"/>
                  <a:pt x="266510" y="1773475"/>
                  <a:pt x="271128" y="1767277"/>
                </a:cubicBezTo>
                <a:cubicBezTo>
                  <a:pt x="264929" y="1762659"/>
                  <a:pt x="260283" y="1761128"/>
                  <a:pt x="257169" y="1754955"/>
                </a:cubicBezTo>
                <a:close/>
                <a:moveTo>
                  <a:pt x="326719" y="1746984"/>
                </a:moveTo>
                <a:cubicBezTo>
                  <a:pt x="315927" y="1756296"/>
                  <a:pt x="309754" y="1759410"/>
                  <a:pt x="305138" y="1765612"/>
                </a:cubicBezTo>
                <a:cubicBezTo>
                  <a:pt x="319066" y="1770201"/>
                  <a:pt x="319066" y="1770201"/>
                  <a:pt x="326719" y="1746984"/>
                </a:cubicBezTo>
                <a:close/>
                <a:moveTo>
                  <a:pt x="428752" y="1744890"/>
                </a:moveTo>
                <a:cubicBezTo>
                  <a:pt x="428365" y="1745085"/>
                  <a:pt x="427211" y="1746634"/>
                  <a:pt x="424124" y="1748191"/>
                </a:cubicBezTo>
                <a:cubicBezTo>
                  <a:pt x="425682" y="1751280"/>
                  <a:pt x="425682" y="1751280"/>
                  <a:pt x="428771" y="1749722"/>
                </a:cubicBezTo>
                <a:cubicBezTo>
                  <a:pt x="428756" y="1745857"/>
                  <a:pt x="429138" y="1744696"/>
                  <a:pt x="428752" y="1744890"/>
                </a:cubicBezTo>
                <a:close/>
                <a:moveTo>
                  <a:pt x="289516" y="1719283"/>
                </a:moveTo>
                <a:cubicBezTo>
                  <a:pt x="274134" y="1742529"/>
                  <a:pt x="264822" y="1731737"/>
                  <a:pt x="274134" y="1742529"/>
                </a:cubicBezTo>
                <a:cubicBezTo>
                  <a:pt x="289541" y="1727014"/>
                  <a:pt x="288012" y="1731655"/>
                  <a:pt x="289516" y="1719283"/>
                </a:cubicBezTo>
                <a:close/>
                <a:moveTo>
                  <a:pt x="255481" y="1713217"/>
                </a:moveTo>
                <a:cubicBezTo>
                  <a:pt x="250481" y="1720578"/>
                  <a:pt x="247020" y="1725711"/>
                  <a:pt x="244399" y="1729392"/>
                </a:cubicBezTo>
                <a:lnTo>
                  <a:pt x="239251" y="1735754"/>
                </a:lnTo>
                <a:lnTo>
                  <a:pt x="235767" y="1738254"/>
                </a:lnTo>
                <a:lnTo>
                  <a:pt x="232882" y="1739811"/>
                </a:lnTo>
                <a:lnTo>
                  <a:pt x="223498" y="1741931"/>
                </a:lnTo>
                <a:cubicBezTo>
                  <a:pt x="222338" y="1741548"/>
                  <a:pt x="223110" y="1741159"/>
                  <a:pt x="224667" y="1744246"/>
                </a:cubicBezTo>
                <a:lnTo>
                  <a:pt x="232882" y="1739811"/>
                </a:lnTo>
                <a:lnTo>
                  <a:pt x="233925" y="1739576"/>
                </a:lnTo>
                <a:lnTo>
                  <a:pt x="235767" y="1738254"/>
                </a:lnTo>
                <a:lnTo>
                  <a:pt x="238361" y="1736854"/>
                </a:lnTo>
                <a:lnTo>
                  <a:pt x="239251" y="1735754"/>
                </a:lnTo>
                <a:lnTo>
                  <a:pt x="242721" y="1733264"/>
                </a:lnTo>
                <a:cubicBezTo>
                  <a:pt x="249164" y="1730922"/>
                  <a:pt x="249763" y="1736427"/>
                  <a:pt x="255481" y="1713217"/>
                </a:cubicBezTo>
                <a:close/>
                <a:moveTo>
                  <a:pt x="207513" y="1702560"/>
                </a:moveTo>
                <a:cubicBezTo>
                  <a:pt x="173506" y="1704223"/>
                  <a:pt x="165884" y="1735173"/>
                  <a:pt x="151925" y="1722851"/>
                </a:cubicBezTo>
                <a:cubicBezTo>
                  <a:pt x="164326" y="1732084"/>
                  <a:pt x="172082" y="1739790"/>
                  <a:pt x="170471" y="1721241"/>
                </a:cubicBezTo>
                <a:cubicBezTo>
                  <a:pt x="218357" y="1708708"/>
                  <a:pt x="212184" y="1711822"/>
                  <a:pt x="207513" y="1702560"/>
                </a:cubicBezTo>
                <a:close/>
                <a:moveTo>
                  <a:pt x="2096842" y="1702190"/>
                </a:moveTo>
                <a:cubicBezTo>
                  <a:pt x="2089141" y="1709948"/>
                  <a:pt x="2082968" y="1713062"/>
                  <a:pt x="2073706" y="1717733"/>
                </a:cubicBezTo>
                <a:cubicBezTo>
                  <a:pt x="2089195" y="1725409"/>
                  <a:pt x="2093811" y="1719207"/>
                  <a:pt x="2096842" y="1702190"/>
                </a:cubicBezTo>
                <a:close/>
                <a:moveTo>
                  <a:pt x="258513" y="1696200"/>
                </a:moveTo>
                <a:cubicBezTo>
                  <a:pt x="250781" y="1696225"/>
                  <a:pt x="250781" y="1696225"/>
                  <a:pt x="250810" y="1703955"/>
                </a:cubicBezTo>
                <a:cubicBezTo>
                  <a:pt x="261626" y="1702374"/>
                  <a:pt x="256983" y="1700841"/>
                  <a:pt x="258513" y="1696200"/>
                </a:cubicBezTo>
                <a:close/>
                <a:moveTo>
                  <a:pt x="276906" y="1650139"/>
                </a:moveTo>
                <a:cubicBezTo>
                  <a:pt x="274195" y="1648602"/>
                  <a:pt x="261452" y="1652124"/>
                  <a:pt x="229015" y="1660740"/>
                </a:cubicBezTo>
                <a:cubicBezTo>
                  <a:pt x="227471" y="1661518"/>
                  <a:pt x="227490" y="1667316"/>
                  <a:pt x="229060" y="1674268"/>
                </a:cubicBezTo>
                <a:lnTo>
                  <a:pt x="237828" y="1693451"/>
                </a:lnTo>
                <a:lnTo>
                  <a:pt x="235708" y="1696084"/>
                </a:lnTo>
                <a:cubicBezTo>
                  <a:pt x="235711" y="1697050"/>
                  <a:pt x="239951" y="1693943"/>
                  <a:pt x="238409" y="1694721"/>
                </a:cubicBezTo>
                <a:lnTo>
                  <a:pt x="237828" y="1693451"/>
                </a:lnTo>
                <a:lnTo>
                  <a:pt x="240135" y="1690586"/>
                </a:lnTo>
                <a:cubicBezTo>
                  <a:pt x="243505" y="1687071"/>
                  <a:pt x="249187" y="1681543"/>
                  <a:pt x="258434" y="1673008"/>
                </a:cubicBezTo>
                <a:cubicBezTo>
                  <a:pt x="270835" y="1682242"/>
                  <a:pt x="267746" y="1683799"/>
                  <a:pt x="264607" y="1669894"/>
                </a:cubicBezTo>
                <a:cubicBezTo>
                  <a:pt x="272296" y="1658272"/>
                  <a:pt x="279617" y="1651676"/>
                  <a:pt x="276906" y="1650139"/>
                </a:cubicBezTo>
                <a:close/>
                <a:moveTo>
                  <a:pt x="151282" y="1648642"/>
                </a:moveTo>
                <a:cubicBezTo>
                  <a:pt x="150504" y="1647098"/>
                  <a:pt x="149349" y="1648648"/>
                  <a:pt x="145483" y="1648661"/>
                </a:cubicBezTo>
                <a:cubicBezTo>
                  <a:pt x="148651" y="1670295"/>
                  <a:pt x="144006" y="1668767"/>
                  <a:pt x="154824" y="1667181"/>
                </a:cubicBezTo>
                <a:cubicBezTo>
                  <a:pt x="152463" y="1654822"/>
                  <a:pt x="152060" y="1650185"/>
                  <a:pt x="151282" y="1648642"/>
                </a:cubicBezTo>
                <a:close/>
                <a:moveTo>
                  <a:pt x="298507" y="1637310"/>
                </a:moveTo>
                <a:cubicBezTo>
                  <a:pt x="300117" y="1655856"/>
                  <a:pt x="298561" y="1652770"/>
                  <a:pt x="303205" y="1654298"/>
                </a:cubicBezTo>
                <a:cubicBezTo>
                  <a:pt x="307769" y="1632638"/>
                  <a:pt x="310882" y="1638812"/>
                  <a:pt x="298507" y="1637310"/>
                </a:cubicBezTo>
                <a:close/>
                <a:moveTo>
                  <a:pt x="2169262" y="1630820"/>
                </a:moveTo>
                <a:cubicBezTo>
                  <a:pt x="2165424" y="1638563"/>
                  <a:pt x="2163504" y="1642435"/>
                  <a:pt x="2164095" y="1645525"/>
                </a:cubicBezTo>
                <a:lnTo>
                  <a:pt x="2173492" y="1655041"/>
                </a:lnTo>
                <a:lnTo>
                  <a:pt x="2173695" y="1656052"/>
                </a:lnTo>
                <a:lnTo>
                  <a:pt x="2167840" y="1666383"/>
                </a:lnTo>
                <a:cubicBezTo>
                  <a:pt x="2174026" y="1667135"/>
                  <a:pt x="2175966" y="1669062"/>
                  <a:pt x="2175566" y="1665392"/>
                </a:cubicBezTo>
                <a:lnTo>
                  <a:pt x="2173695" y="1656052"/>
                </a:lnTo>
                <a:lnTo>
                  <a:pt x="2173985" y="1655540"/>
                </a:lnTo>
                <a:lnTo>
                  <a:pt x="2173492" y="1655041"/>
                </a:lnTo>
                <a:lnTo>
                  <a:pt x="2173452" y="1654843"/>
                </a:lnTo>
                <a:cubicBezTo>
                  <a:pt x="2172322" y="1649363"/>
                  <a:pt x="2170846" y="1641638"/>
                  <a:pt x="2169262" y="1630820"/>
                </a:cubicBezTo>
                <a:close/>
                <a:moveTo>
                  <a:pt x="164739" y="1628303"/>
                </a:moveTo>
                <a:cubicBezTo>
                  <a:pt x="158938" y="1627357"/>
                  <a:pt x="153911" y="1626988"/>
                  <a:pt x="154689" y="1628530"/>
                </a:cubicBezTo>
                <a:cubicBezTo>
                  <a:pt x="171707" y="1631565"/>
                  <a:pt x="170149" y="1628477"/>
                  <a:pt x="162473" y="1643966"/>
                </a:cubicBezTo>
                <a:cubicBezTo>
                  <a:pt x="168675" y="1648582"/>
                  <a:pt x="165587" y="1650139"/>
                  <a:pt x="179437" y="1631537"/>
                </a:cubicBezTo>
                <a:cubicBezTo>
                  <a:pt x="177116" y="1630772"/>
                  <a:pt x="170540" y="1629249"/>
                  <a:pt x="164739" y="1628303"/>
                </a:cubicBezTo>
                <a:close/>
                <a:moveTo>
                  <a:pt x="2154711" y="1614442"/>
                </a:moveTo>
                <a:cubicBezTo>
                  <a:pt x="2153359" y="1614640"/>
                  <a:pt x="2152204" y="1616190"/>
                  <a:pt x="2149130" y="1621612"/>
                </a:cubicBezTo>
                <a:cubicBezTo>
                  <a:pt x="2159975" y="1627760"/>
                  <a:pt x="2155332" y="1626228"/>
                  <a:pt x="2161477" y="1615385"/>
                </a:cubicBezTo>
                <a:cubicBezTo>
                  <a:pt x="2157612" y="1615399"/>
                  <a:pt x="2156063" y="1614245"/>
                  <a:pt x="2154711" y="1614442"/>
                </a:cubicBezTo>
                <a:close/>
                <a:moveTo>
                  <a:pt x="159253" y="1606871"/>
                </a:moveTo>
                <a:cubicBezTo>
                  <a:pt x="171653" y="1616104"/>
                  <a:pt x="167011" y="1614572"/>
                  <a:pt x="184001" y="1609877"/>
                </a:cubicBezTo>
                <a:cubicBezTo>
                  <a:pt x="174713" y="1606817"/>
                  <a:pt x="170071" y="1605285"/>
                  <a:pt x="159253" y="1606871"/>
                </a:cubicBezTo>
                <a:close/>
                <a:moveTo>
                  <a:pt x="197850" y="1591274"/>
                </a:moveTo>
                <a:cubicBezTo>
                  <a:pt x="202496" y="1592805"/>
                  <a:pt x="185557" y="1612962"/>
                  <a:pt x="210305" y="1615969"/>
                </a:cubicBezTo>
                <a:cubicBezTo>
                  <a:pt x="204077" y="1603621"/>
                  <a:pt x="197850" y="1591274"/>
                  <a:pt x="197850" y="1591274"/>
                </a:cubicBezTo>
                <a:close/>
                <a:moveTo>
                  <a:pt x="2178389" y="1587498"/>
                </a:moveTo>
                <a:cubicBezTo>
                  <a:pt x="2175303" y="1589054"/>
                  <a:pt x="2173771" y="1593697"/>
                  <a:pt x="2167597" y="1596810"/>
                </a:cubicBezTo>
                <a:cubicBezTo>
                  <a:pt x="2169155" y="1599899"/>
                  <a:pt x="2173799" y="1601426"/>
                  <a:pt x="2173799" y="1601426"/>
                </a:cubicBezTo>
                <a:cubicBezTo>
                  <a:pt x="2186118" y="1587470"/>
                  <a:pt x="2184591" y="1592114"/>
                  <a:pt x="2178389" y="1587498"/>
                </a:cubicBezTo>
                <a:close/>
                <a:moveTo>
                  <a:pt x="2268040" y="1581003"/>
                </a:moveTo>
                <a:cubicBezTo>
                  <a:pt x="2240983" y="1581096"/>
                  <a:pt x="2225938" y="1589651"/>
                  <a:pt x="2216127" y="1602827"/>
                </a:cubicBezTo>
                <a:lnTo>
                  <a:pt x="2209294" y="1619337"/>
                </a:lnTo>
                <a:lnTo>
                  <a:pt x="2206332" y="1619868"/>
                </a:lnTo>
                <a:lnTo>
                  <a:pt x="2207838" y="1622854"/>
                </a:lnTo>
                <a:lnTo>
                  <a:pt x="2195620" y="1652373"/>
                </a:lnTo>
                <a:cubicBezTo>
                  <a:pt x="2189421" y="1647755"/>
                  <a:pt x="2181691" y="1647784"/>
                  <a:pt x="2235882" y="1670786"/>
                </a:cubicBezTo>
                <a:cubicBezTo>
                  <a:pt x="2238863" y="1638307"/>
                  <a:pt x="2212585" y="1639947"/>
                  <a:pt x="2217229" y="1641474"/>
                </a:cubicBezTo>
                <a:lnTo>
                  <a:pt x="2207838" y="1622854"/>
                </a:lnTo>
                <a:lnTo>
                  <a:pt x="2209294" y="1619337"/>
                </a:lnTo>
                <a:lnTo>
                  <a:pt x="2237790" y="1614226"/>
                </a:lnTo>
                <a:cubicBezTo>
                  <a:pt x="2258865" y="1610311"/>
                  <a:pt x="2251915" y="1612365"/>
                  <a:pt x="2245009" y="1627464"/>
                </a:cubicBezTo>
                <a:cubicBezTo>
                  <a:pt x="2258995" y="1647515"/>
                  <a:pt x="2265062" y="1613480"/>
                  <a:pt x="2274349" y="1616540"/>
                </a:cubicBezTo>
                <a:cubicBezTo>
                  <a:pt x="2248043" y="1610445"/>
                  <a:pt x="2251157" y="1616619"/>
                  <a:pt x="2268040" y="1581003"/>
                </a:cubicBezTo>
                <a:close/>
                <a:moveTo>
                  <a:pt x="251831" y="1552435"/>
                </a:moveTo>
                <a:cubicBezTo>
                  <a:pt x="234866" y="1564861"/>
                  <a:pt x="245711" y="1571010"/>
                  <a:pt x="261197" y="1578687"/>
                </a:cubicBezTo>
                <a:cubicBezTo>
                  <a:pt x="254970" y="1566340"/>
                  <a:pt x="251856" y="1560167"/>
                  <a:pt x="251831" y="1552435"/>
                </a:cubicBezTo>
                <a:close/>
                <a:moveTo>
                  <a:pt x="335309" y="1549054"/>
                </a:moveTo>
                <a:cubicBezTo>
                  <a:pt x="332220" y="1550611"/>
                  <a:pt x="333776" y="1553696"/>
                  <a:pt x="330691" y="1555252"/>
                </a:cubicBezTo>
                <a:cubicBezTo>
                  <a:pt x="335334" y="1556785"/>
                  <a:pt x="336890" y="1559870"/>
                  <a:pt x="339950" y="1550583"/>
                </a:cubicBezTo>
                <a:cubicBezTo>
                  <a:pt x="339950" y="1550583"/>
                  <a:pt x="335309" y="1549054"/>
                  <a:pt x="335309" y="1549054"/>
                </a:cubicBezTo>
                <a:close/>
                <a:moveTo>
                  <a:pt x="259532" y="1544677"/>
                </a:moveTo>
                <a:cubicBezTo>
                  <a:pt x="254891" y="1543148"/>
                  <a:pt x="254891" y="1543148"/>
                  <a:pt x="256447" y="1546233"/>
                </a:cubicBezTo>
                <a:cubicBezTo>
                  <a:pt x="261090" y="1547766"/>
                  <a:pt x="258005" y="1549322"/>
                  <a:pt x="259532" y="1544677"/>
                </a:cubicBezTo>
                <a:close/>
                <a:moveTo>
                  <a:pt x="2280254" y="1536123"/>
                </a:moveTo>
                <a:cubicBezTo>
                  <a:pt x="2274106" y="1546968"/>
                  <a:pt x="2264873" y="1559368"/>
                  <a:pt x="2255639" y="1571769"/>
                </a:cubicBezTo>
                <a:cubicBezTo>
                  <a:pt x="2292734" y="1568548"/>
                  <a:pt x="2295822" y="1566991"/>
                  <a:pt x="2280254" y="1536123"/>
                </a:cubicBezTo>
                <a:close/>
                <a:moveTo>
                  <a:pt x="2348243" y="1525065"/>
                </a:moveTo>
                <a:cubicBezTo>
                  <a:pt x="2343626" y="1531265"/>
                  <a:pt x="2339774" y="1535144"/>
                  <a:pt x="2335721" y="1536704"/>
                </a:cubicBezTo>
                <a:lnTo>
                  <a:pt x="2333706" y="1536370"/>
                </a:lnTo>
                <a:lnTo>
                  <a:pt x="2338251" y="1529746"/>
                </a:lnTo>
                <a:close/>
                <a:moveTo>
                  <a:pt x="225622" y="1518705"/>
                </a:moveTo>
                <a:cubicBezTo>
                  <a:pt x="224270" y="1518903"/>
                  <a:pt x="223887" y="1520063"/>
                  <a:pt x="225444" y="1523150"/>
                </a:cubicBezTo>
                <a:cubicBezTo>
                  <a:pt x="227001" y="1526239"/>
                  <a:pt x="230090" y="1524681"/>
                  <a:pt x="230090" y="1524681"/>
                </a:cubicBezTo>
                <a:cubicBezTo>
                  <a:pt x="230090" y="1524681"/>
                  <a:pt x="231617" y="1520037"/>
                  <a:pt x="231617" y="1520037"/>
                </a:cubicBezTo>
                <a:cubicBezTo>
                  <a:pt x="229297" y="1519272"/>
                  <a:pt x="226975" y="1518507"/>
                  <a:pt x="225622" y="1518705"/>
                </a:cubicBezTo>
                <a:close/>
                <a:moveTo>
                  <a:pt x="149618" y="1503315"/>
                </a:moveTo>
                <a:cubicBezTo>
                  <a:pt x="148086" y="1507958"/>
                  <a:pt x="146530" y="1504872"/>
                  <a:pt x="151174" y="1506400"/>
                </a:cubicBezTo>
                <a:cubicBezTo>
                  <a:pt x="152704" y="1501759"/>
                  <a:pt x="154260" y="1504844"/>
                  <a:pt x="149618" y="1503315"/>
                </a:cubicBezTo>
                <a:close/>
                <a:moveTo>
                  <a:pt x="2332703" y="1501927"/>
                </a:moveTo>
                <a:cubicBezTo>
                  <a:pt x="2331171" y="1506569"/>
                  <a:pt x="2329615" y="1503484"/>
                  <a:pt x="2334259" y="1505012"/>
                </a:cubicBezTo>
                <a:cubicBezTo>
                  <a:pt x="2335788" y="1500371"/>
                  <a:pt x="2335788" y="1500371"/>
                  <a:pt x="2332703" y="1501927"/>
                </a:cubicBezTo>
                <a:close/>
                <a:moveTo>
                  <a:pt x="2348110" y="1486412"/>
                </a:moveTo>
                <a:cubicBezTo>
                  <a:pt x="2348135" y="1494143"/>
                  <a:pt x="2346578" y="1491055"/>
                  <a:pt x="2351224" y="1492586"/>
                </a:cubicBezTo>
                <a:cubicBezTo>
                  <a:pt x="2352752" y="1487941"/>
                  <a:pt x="2352752" y="1487941"/>
                  <a:pt x="2348110" y="1486412"/>
                </a:cubicBezTo>
                <a:close/>
                <a:moveTo>
                  <a:pt x="121129" y="1480415"/>
                </a:moveTo>
                <a:cubicBezTo>
                  <a:pt x="119777" y="1480613"/>
                  <a:pt x="117850" y="1482552"/>
                  <a:pt x="113997" y="1486431"/>
                </a:cubicBezTo>
                <a:cubicBezTo>
                  <a:pt x="123284" y="1489491"/>
                  <a:pt x="120199" y="1491046"/>
                  <a:pt x="124817" y="1484848"/>
                </a:cubicBezTo>
                <a:cubicBezTo>
                  <a:pt x="123260" y="1481761"/>
                  <a:pt x="122482" y="1480218"/>
                  <a:pt x="121129" y="1480415"/>
                </a:cubicBezTo>
                <a:close/>
                <a:moveTo>
                  <a:pt x="171735" y="1472315"/>
                </a:moveTo>
                <a:cubicBezTo>
                  <a:pt x="171541" y="1471929"/>
                  <a:pt x="171157" y="1473090"/>
                  <a:pt x="169613" y="1473869"/>
                </a:cubicBezTo>
                <a:cubicBezTo>
                  <a:pt x="169642" y="1481598"/>
                  <a:pt x="168086" y="1478513"/>
                  <a:pt x="172727" y="1480042"/>
                </a:cubicBezTo>
                <a:cubicBezTo>
                  <a:pt x="171936" y="1474634"/>
                  <a:pt x="171930" y="1472701"/>
                  <a:pt x="171735" y="1472315"/>
                </a:cubicBezTo>
                <a:close/>
                <a:moveTo>
                  <a:pt x="79908" y="1464903"/>
                </a:moveTo>
                <a:cubicBezTo>
                  <a:pt x="78381" y="1469548"/>
                  <a:pt x="76823" y="1466459"/>
                  <a:pt x="87668" y="1472608"/>
                </a:cubicBezTo>
                <a:cubicBezTo>
                  <a:pt x="96955" y="1475668"/>
                  <a:pt x="86111" y="1469519"/>
                  <a:pt x="79908" y="1464903"/>
                </a:cubicBezTo>
                <a:close/>
                <a:moveTo>
                  <a:pt x="153136" y="1459431"/>
                </a:moveTo>
                <a:lnTo>
                  <a:pt x="146582" y="1462556"/>
                </a:lnTo>
                <a:lnTo>
                  <a:pt x="132281" y="1464142"/>
                </a:lnTo>
                <a:cubicBezTo>
                  <a:pt x="130928" y="1464340"/>
                  <a:pt x="134021" y="1464716"/>
                  <a:pt x="135578" y="1467803"/>
                </a:cubicBezTo>
                <a:lnTo>
                  <a:pt x="146582" y="1462556"/>
                </a:lnTo>
                <a:lnTo>
                  <a:pt x="155656" y="1461550"/>
                </a:lnTo>
                <a:cubicBezTo>
                  <a:pt x="154877" y="1460006"/>
                  <a:pt x="155260" y="1458844"/>
                  <a:pt x="153136" y="1459431"/>
                </a:cubicBezTo>
                <a:close/>
                <a:moveTo>
                  <a:pt x="2128438" y="1450068"/>
                </a:moveTo>
                <a:cubicBezTo>
                  <a:pt x="2126906" y="1454711"/>
                  <a:pt x="2125350" y="1451626"/>
                  <a:pt x="2129994" y="1453153"/>
                </a:cubicBezTo>
                <a:cubicBezTo>
                  <a:pt x="2128438" y="1450068"/>
                  <a:pt x="2129994" y="1453153"/>
                  <a:pt x="2128438" y="1450068"/>
                </a:cubicBezTo>
                <a:close/>
                <a:moveTo>
                  <a:pt x="2224859" y="1445481"/>
                </a:moveTo>
                <a:cubicBezTo>
                  <a:pt x="2225053" y="1445866"/>
                  <a:pt x="2225832" y="1447410"/>
                  <a:pt x="2225844" y="1451275"/>
                </a:cubicBezTo>
                <a:cubicBezTo>
                  <a:pt x="2227402" y="1454364"/>
                  <a:pt x="2227402" y="1454364"/>
                  <a:pt x="2227377" y="1446633"/>
                </a:cubicBezTo>
                <a:cubicBezTo>
                  <a:pt x="2225054" y="1445867"/>
                  <a:pt x="2224665" y="1445095"/>
                  <a:pt x="2224859" y="1445481"/>
                </a:cubicBezTo>
                <a:close/>
                <a:moveTo>
                  <a:pt x="199756" y="1443785"/>
                </a:moveTo>
                <a:cubicBezTo>
                  <a:pt x="200908" y="1441631"/>
                  <a:pt x="198495" y="1442364"/>
                  <a:pt x="196185" y="1444981"/>
                </a:cubicBezTo>
                <a:lnTo>
                  <a:pt x="195574" y="1447569"/>
                </a:lnTo>
                <a:lnTo>
                  <a:pt x="181935" y="1459910"/>
                </a:lnTo>
                <a:cubicBezTo>
                  <a:pt x="208241" y="1466005"/>
                  <a:pt x="202121" y="1484580"/>
                  <a:pt x="212910" y="1475264"/>
                </a:cubicBezTo>
                <a:cubicBezTo>
                  <a:pt x="200134" y="1469124"/>
                  <a:pt x="194798" y="1462862"/>
                  <a:pt x="193233" y="1457481"/>
                </a:cubicBezTo>
                <a:lnTo>
                  <a:pt x="195574" y="1447569"/>
                </a:lnTo>
                <a:close/>
                <a:moveTo>
                  <a:pt x="2318372" y="1438007"/>
                </a:moveTo>
                <a:cubicBezTo>
                  <a:pt x="2319730" y="1439742"/>
                  <a:pt x="2323226" y="1444755"/>
                  <a:pt x="2329454" y="1457102"/>
                </a:cubicBezTo>
                <a:cubicBezTo>
                  <a:pt x="2338716" y="1452431"/>
                  <a:pt x="2340272" y="1455516"/>
                  <a:pt x="2320113" y="1438581"/>
                </a:cubicBezTo>
                <a:cubicBezTo>
                  <a:pt x="2317791" y="1437815"/>
                  <a:pt x="2317013" y="1436272"/>
                  <a:pt x="2318372" y="1438007"/>
                </a:cubicBezTo>
                <a:close/>
                <a:moveTo>
                  <a:pt x="67052" y="1435572"/>
                </a:moveTo>
                <a:cubicBezTo>
                  <a:pt x="65509" y="1436351"/>
                  <a:pt x="65133" y="1439445"/>
                  <a:pt x="62838" y="1446411"/>
                </a:cubicBezTo>
                <a:cubicBezTo>
                  <a:pt x="75214" y="1447914"/>
                  <a:pt x="69040" y="1451027"/>
                  <a:pt x="78274" y="1438626"/>
                </a:cubicBezTo>
                <a:cubicBezTo>
                  <a:pt x="71307" y="1436331"/>
                  <a:pt x="68596" y="1434794"/>
                  <a:pt x="67052" y="1435572"/>
                </a:cubicBezTo>
                <a:close/>
                <a:moveTo>
                  <a:pt x="92148" y="1427755"/>
                </a:moveTo>
                <a:cubicBezTo>
                  <a:pt x="79801" y="1433982"/>
                  <a:pt x="99933" y="1443190"/>
                  <a:pt x="109220" y="1446250"/>
                </a:cubicBezTo>
                <a:cubicBezTo>
                  <a:pt x="101489" y="1446275"/>
                  <a:pt x="102968" y="1426172"/>
                  <a:pt x="92148" y="1427755"/>
                </a:cubicBezTo>
                <a:close/>
                <a:moveTo>
                  <a:pt x="123423" y="1417791"/>
                </a:moveTo>
                <a:cubicBezTo>
                  <a:pt x="123420" y="1416825"/>
                  <a:pt x="122265" y="1418374"/>
                  <a:pt x="119956" y="1421474"/>
                </a:cubicBezTo>
                <a:lnTo>
                  <a:pt x="121085" y="1425553"/>
                </a:lnTo>
                <a:lnTo>
                  <a:pt x="119985" y="1429203"/>
                </a:lnTo>
                <a:cubicBezTo>
                  <a:pt x="122307" y="1429970"/>
                  <a:pt x="122696" y="1430742"/>
                  <a:pt x="122306" y="1429970"/>
                </a:cubicBezTo>
                <a:lnTo>
                  <a:pt x="121085" y="1425553"/>
                </a:lnTo>
                <a:close/>
                <a:moveTo>
                  <a:pt x="47270" y="1415543"/>
                </a:moveTo>
                <a:cubicBezTo>
                  <a:pt x="45712" y="1412455"/>
                  <a:pt x="45712" y="1412455"/>
                  <a:pt x="44185" y="1417099"/>
                </a:cubicBezTo>
                <a:cubicBezTo>
                  <a:pt x="44185" y="1417099"/>
                  <a:pt x="45741" y="1420184"/>
                  <a:pt x="47270" y="1415543"/>
                </a:cubicBezTo>
                <a:close/>
                <a:moveTo>
                  <a:pt x="150824" y="1405906"/>
                </a:moveTo>
                <a:cubicBezTo>
                  <a:pt x="150838" y="1409771"/>
                  <a:pt x="150457" y="1410932"/>
                  <a:pt x="151423" y="1410929"/>
                </a:cubicBezTo>
                <a:lnTo>
                  <a:pt x="157584" y="1409537"/>
                </a:lnTo>
                <a:lnTo>
                  <a:pt x="160120" y="1410899"/>
                </a:lnTo>
                <a:cubicBezTo>
                  <a:pt x="162831" y="1412436"/>
                  <a:pt x="163992" y="1412818"/>
                  <a:pt x="160112" y="1408966"/>
                </a:cubicBezTo>
                <a:lnTo>
                  <a:pt x="157584" y="1409537"/>
                </a:lnTo>
                <a:close/>
                <a:moveTo>
                  <a:pt x="93520" y="1376730"/>
                </a:moveTo>
                <a:cubicBezTo>
                  <a:pt x="91988" y="1381372"/>
                  <a:pt x="90432" y="1378287"/>
                  <a:pt x="95076" y="1379815"/>
                </a:cubicBezTo>
                <a:cubicBezTo>
                  <a:pt x="96605" y="1375174"/>
                  <a:pt x="98161" y="1378259"/>
                  <a:pt x="93520" y="1376730"/>
                </a:cubicBezTo>
                <a:close/>
                <a:moveTo>
                  <a:pt x="126541" y="1369271"/>
                </a:moveTo>
                <a:cubicBezTo>
                  <a:pt x="126736" y="1369657"/>
                  <a:pt x="127514" y="1371201"/>
                  <a:pt x="127527" y="1375066"/>
                </a:cubicBezTo>
                <a:cubicBezTo>
                  <a:pt x="130615" y="1373509"/>
                  <a:pt x="127527" y="1375066"/>
                  <a:pt x="129058" y="1370420"/>
                </a:cubicBezTo>
                <a:cubicBezTo>
                  <a:pt x="126735" y="1369657"/>
                  <a:pt x="126346" y="1368885"/>
                  <a:pt x="126541" y="1369271"/>
                </a:cubicBezTo>
                <a:close/>
                <a:moveTo>
                  <a:pt x="254028" y="1350469"/>
                </a:moveTo>
                <a:cubicBezTo>
                  <a:pt x="253058" y="1349506"/>
                  <a:pt x="252676" y="1350667"/>
                  <a:pt x="251134" y="1351445"/>
                </a:cubicBezTo>
                <a:cubicBezTo>
                  <a:pt x="258917" y="1366878"/>
                  <a:pt x="257361" y="1363792"/>
                  <a:pt x="260447" y="1362236"/>
                </a:cubicBezTo>
                <a:cubicBezTo>
                  <a:pt x="256554" y="1354519"/>
                  <a:pt x="254997" y="1351432"/>
                  <a:pt x="254028" y="1350469"/>
                </a:cubicBezTo>
                <a:close/>
                <a:moveTo>
                  <a:pt x="186178" y="1345486"/>
                </a:moveTo>
                <a:cubicBezTo>
                  <a:pt x="164622" y="1371845"/>
                  <a:pt x="164568" y="1356385"/>
                  <a:pt x="181721" y="1398067"/>
                </a:cubicBezTo>
                <a:cubicBezTo>
                  <a:pt x="243482" y="1374662"/>
                  <a:pt x="232692" y="1383978"/>
                  <a:pt x="224854" y="1353082"/>
                </a:cubicBezTo>
                <a:cubicBezTo>
                  <a:pt x="189424" y="1390313"/>
                  <a:pt x="187920" y="1402685"/>
                  <a:pt x="186178" y="1345486"/>
                </a:cubicBezTo>
                <a:close/>
                <a:moveTo>
                  <a:pt x="127796" y="1341050"/>
                </a:moveTo>
                <a:cubicBezTo>
                  <a:pt x="127796" y="1341050"/>
                  <a:pt x="128185" y="1341822"/>
                  <a:pt x="127420" y="1344145"/>
                </a:cubicBezTo>
                <a:cubicBezTo>
                  <a:pt x="132064" y="1345672"/>
                  <a:pt x="128976" y="1347230"/>
                  <a:pt x="130508" y="1342587"/>
                </a:cubicBezTo>
                <a:cubicBezTo>
                  <a:pt x="128185" y="1341822"/>
                  <a:pt x="127795" y="1341050"/>
                  <a:pt x="127796" y="1341050"/>
                </a:cubicBezTo>
                <a:close/>
                <a:moveTo>
                  <a:pt x="81174" y="1328263"/>
                </a:moveTo>
                <a:cubicBezTo>
                  <a:pt x="80212" y="1329232"/>
                  <a:pt x="80997" y="1332708"/>
                  <a:pt x="82568" y="1339660"/>
                </a:cubicBezTo>
                <a:cubicBezTo>
                  <a:pt x="65576" y="1344359"/>
                  <a:pt x="43942" y="1347527"/>
                  <a:pt x="70221" y="1345887"/>
                </a:cubicBezTo>
                <a:cubicBezTo>
                  <a:pt x="70246" y="1353618"/>
                  <a:pt x="73360" y="1359792"/>
                  <a:pt x="82622" y="1355120"/>
                </a:cubicBezTo>
                <a:cubicBezTo>
                  <a:pt x="82622" y="1355120"/>
                  <a:pt x="81037" y="1344306"/>
                  <a:pt x="82568" y="1339660"/>
                </a:cubicBezTo>
                <a:cubicBezTo>
                  <a:pt x="84097" y="1335018"/>
                  <a:pt x="87186" y="1333461"/>
                  <a:pt x="90271" y="1331905"/>
                </a:cubicBezTo>
                <a:cubicBezTo>
                  <a:pt x="84848" y="1328831"/>
                  <a:pt x="82137" y="1327293"/>
                  <a:pt x="81174" y="1328263"/>
                </a:cubicBezTo>
                <a:close/>
                <a:moveTo>
                  <a:pt x="201556" y="1322242"/>
                </a:moveTo>
                <a:lnTo>
                  <a:pt x="198459" y="1330852"/>
                </a:lnTo>
                <a:lnTo>
                  <a:pt x="195411" y="1333085"/>
                </a:lnTo>
                <a:lnTo>
                  <a:pt x="195791" y="1335321"/>
                </a:lnTo>
                <a:lnTo>
                  <a:pt x="193879" y="1337728"/>
                </a:lnTo>
                <a:cubicBezTo>
                  <a:pt x="196202" y="1338494"/>
                  <a:pt x="196591" y="1339266"/>
                  <a:pt x="196397" y="1338880"/>
                </a:cubicBezTo>
                <a:lnTo>
                  <a:pt x="195791" y="1335321"/>
                </a:lnTo>
                <a:lnTo>
                  <a:pt x="197728" y="1332884"/>
                </a:lnTo>
                <a:lnTo>
                  <a:pt x="198459" y="1330852"/>
                </a:lnTo>
                <a:lnTo>
                  <a:pt x="206012" y="1325318"/>
                </a:lnTo>
                <a:cubicBezTo>
                  <a:pt x="206589" y="1324543"/>
                  <a:pt x="204657" y="1324550"/>
                  <a:pt x="201556" y="1322242"/>
                </a:cubicBezTo>
                <a:close/>
                <a:moveTo>
                  <a:pt x="250435" y="1317433"/>
                </a:moveTo>
                <a:cubicBezTo>
                  <a:pt x="248698" y="1317826"/>
                  <a:pt x="247161" y="1320536"/>
                  <a:pt x="246409" y="1326723"/>
                </a:cubicBezTo>
                <a:cubicBezTo>
                  <a:pt x="246409" y="1326723"/>
                  <a:pt x="251052" y="1328255"/>
                  <a:pt x="251052" y="1328255"/>
                </a:cubicBezTo>
                <a:cubicBezTo>
                  <a:pt x="251052" y="1328255"/>
                  <a:pt x="252583" y="1323609"/>
                  <a:pt x="255668" y="1322053"/>
                </a:cubicBezTo>
                <a:cubicBezTo>
                  <a:pt x="254112" y="1318966"/>
                  <a:pt x="252173" y="1317040"/>
                  <a:pt x="250435" y="1317433"/>
                </a:cubicBezTo>
                <a:close/>
                <a:moveTo>
                  <a:pt x="2363151" y="1309912"/>
                </a:moveTo>
                <a:cubicBezTo>
                  <a:pt x="2362571" y="1309721"/>
                  <a:pt x="2362188" y="1310881"/>
                  <a:pt x="2361424" y="1313202"/>
                </a:cubicBezTo>
                <a:cubicBezTo>
                  <a:pt x="2364509" y="1311646"/>
                  <a:pt x="2364509" y="1311646"/>
                  <a:pt x="2366067" y="1314734"/>
                </a:cubicBezTo>
                <a:cubicBezTo>
                  <a:pt x="2364510" y="1311647"/>
                  <a:pt x="2363732" y="1310104"/>
                  <a:pt x="2363151" y="1309912"/>
                </a:cubicBezTo>
                <a:close/>
                <a:moveTo>
                  <a:pt x="2397737" y="1307472"/>
                </a:moveTo>
                <a:cubicBezTo>
                  <a:pt x="2396572" y="1306124"/>
                  <a:pt x="2395418" y="1307674"/>
                  <a:pt x="2390789" y="1310009"/>
                </a:cubicBezTo>
                <a:cubicBezTo>
                  <a:pt x="2403215" y="1326974"/>
                  <a:pt x="2398573" y="1325442"/>
                  <a:pt x="2404746" y="1322328"/>
                </a:cubicBezTo>
                <a:cubicBezTo>
                  <a:pt x="2400075" y="1313067"/>
                  <a:pt x="2398901" y="1308820"/>
                  <a:pt x="2397737" y="1307472"/>
                </a:cubicBezTo>
                <a:close/>
                <a:moveTo>
                  <a:pt x="2296467" y="1307243"/>
                </a:moveTo>
                <a:cubicBezTo>
                  <a:pt x="2291823" y="1305715"/>
                  <a:pt x="2291823" y="1305715"/>
                  <a:pt x="2293379" y="1308800"/>
                </a:cubicBezTo>
                <a:cubicBezTo>
                  <a:pt x="2298025" y="1310331"/>
                  <a:pt x="2294936" y="1311889"/>
                  <a:pt x="2296467" y="1307243"/>
                </a:cubicBezTo>
                <a:close/>
                <a:moveTo>
                  <a:pt x="84548" y="1297522"/>
                </a:moveTo>
                <a:cubicBezTo>
                  <a:pt x="82421" y="1297143"/>
                  <a:pt x="81656" y="1299465"/>
                  <a:pt x="79347" y="1302565"/>
                </a:cubicBezTo>
                <a:cubicBezTo>
                  <a:pt x="85546" y="1307182"/>
                  <a:pt x="91748" y="1311798"/>
                  <a:pt x="93306" y="1314886"/>
                </a:cubicBezTo>
                <a:cubicBezTo>
                  <a:pt x="93306" y="1314886"/>
                  <a:pt x="97922" y="1308684"/>
                  <a:pt x="97922" y="1308684"/>
                </a:cubicBezTo>
                <a:cubicBezTo>
                  <a:pt x="90164" y="1300981"/>
                  <a:pt x="86675" y="1297901"/>
                  <a:pt x="84548" y="1297522"/>
                </a:cubicBezTo>
                <a:close/>
                <a:moveTo>
                  <a:pt x="144250" y="1293063"/>
                </a:moveTo>
                <a:cubicBezTo>
                  <a:pt x="141162" y="1294620"/>
                  <a:pt x="142694" y="1289978"/>
                  <a:pt x="142720" y="1297709"/>
                </a:cubicBezTo>
                <a:cubicBezTo>
                  <a:pt x="145808" y="1296151"/>
                  <a:pt x="145808" y="1296151"/>
                  <a:pt x="144250" y="1293063"/>
                </a:cubicBezTo>
                <a:close/>
                <a:moveTo>
                  <a:pt x="231783" y="1289088"/>
                </a:moveTo>
                <a:cubicBezTo>
                  <a:pt x="231592" y="1289668"/>
                  <a:pt x="232370" y="1291212"/>
                  <a:pt x="233927" y="1294299"/>
                </a:cubicBezTo>
                <a:cubicBezTo>
                  <a:pt x="237015" y="1292741"/>
                  <a:pt x="233927" y="1294299"/>
                  <a:pt x="235459" y="1289656"/>
                </a:cubicBezTo>
                <a:cubicBezTo>
                  <a:pt x="233136" y="1288890"/>
                  <a:pt x="231975" y="1288508"/>
                  <a:pt x="231783" y="1289088"/>
                </a:cubicBezTo>
                <a:close/>
                <a:moveTo>
                  <a:pt x="2310265" y="1273182"/>
                </a:moveTo>
                <a:cubicBezTo>
                  <a:pt x="2308732" y="1277825"/>
                  <a:pt x="2307204" y="1282469"/>
                  <a:pt x="2307230" y="1290201"/>
                </a:cubicBezTo>
                <a:cubicBezTo>
                  <a:pt x="2307230" y="1290201"/>
                  <a:pt x="2311874" y="1291728"/>
                  <a:pt x="2311874" y="1291728"/>
                </a:cubicBezTo>
                <a:cubicBezTo>
                  <a:pt x="2322637" y="1274686"/>
                  <a:pt x="2319552" y="1276242"/>
                  <a:pt x="2310265" y="1273182"/>
                </a:cubicBezTo>
                <a:close/>
                <a:moveTo>
                  <a:pt x="187465" y="1271268"/>
                </a:moveTo>
                <a:cubicBezTo>
                  <a:pt x="187465" y="1271268"/>
                  <a:pt x="184377" y="1272825"/>
                  <a:pt x="181292" y="1274381"/>
                </a:cubicBezTo>
                <a:cubicBezTo>
                  <a:pt x="181292" y="1274381"/>
                  <a:pt x="182849" y="1277470"/>
                  <a:pt x="182849" y="1277470"/>
                </a:cubicBezTo>
                <a:cubicBezTo>
                  <a:pt x="189023" y="1274356"/>
                  <a:pt x="189023" y="1274356"/>
                  <a:pt x="187465" y="1271268"/>
                </a:cubicBezTo>
                <a:close/>
                <a:moveTo>
                  <a:pt x="215061" y="1259770"/>
                </a:moveTo>
                <a:cubicBezTo>
                  <a:pt x="215635" y="1258029"/>
                  <a:pt x="214481" y="1259579"/>
                  <a:pt x="210629" y="1263459"/>
                </a:cubicBezTo>
                <a:lnTo>
                  <a:pt x="212033" y="1267964"/>
                </a:lnTo>
                <a:lnTo>
                  <a:pt x="209125" y="1275832"/>
                </a:lnTo>
                <a:cubicBezTo>
                  <a:pt x="214923" y="1275813"/>
                  <a:pt x="215513" y="1278419"/>
                  <a:pt x="213463" y="1272556"/>
                </a:cubicBezTo>
                <a:lnTo>
                  <a:pt x="212033" y="1267964"/>
                </a:lnTo>
                <a:close/>
                <a:moveTo>
                  <a:pt x="114726" y="1249876"/>
                </a:moveTo>
                <a:cubicBezTo>
                  <a:pt x="113193" y="1254519"/>
                  <a:pt x="114726" y="1249876"/>
                  <a:pt x="116282" y="1252961"/>
                </a:cubicBezTo>
                <a:cubicBezTo>
                  <a:pt x="117811" y="1248320"/>
                  <a:pt x="119367" y="1251405"/>
                  <a:pt x="114726" y="1249876"/>
                </a:cubicBezTo>
                <a:close/>
                <a:moveTo>
                  <a:pt x="69871" y="1245393"/>
                </a:moveTo>
                <a:cubicBezTo>
                  <a:pt x="57498" y="1243889"/>
                  <a:pt x="62116" y="1237690"/>
                  <a:pt x="60691" y="1273254"/>
                </a:cubicBezTo>
                <a:cubicBezTo>
                  <a:pt x="63726" y="1256236"/>
                  <a:pt x="65255" y="1251595"/>
                  <a:pt x="69871" y="1245393"/>
                </a:cubicBezTo>
                <a:close/>
                <a:moveTo>
                  <a:pt x="144061" y="1238951"/>
                </a:moveTo>
                <a:lnTo>
                  <a:pt x="149450" y="1253634"/>
                </a:lnTo>
                <a:lnTo>
                  <a:pt x="149531" y="1255553"/>
                </a:lnTo>
                <a:cubicBezTo>
                  <a:pt x="147613" y="1259425"/>
                  <a:pt x="141057" y="1263700"/>
                  <a:pt x="127180" y="1274570"/>
                </a:cubicBezTo>
                <a:cubicBezTo>
                  <a:pt x="145719" y="1271028"/>
                  <a:pt x="156470" y="1277947"/>
                  <a:pt x="152793" y="1262740"/>
                </a:cubicBezTo>
                <a:lnTo>
                  <a:pt x="149450" y="1253634"/>
                </a:lnTo>
                <a:lnTo>
                  <a:pt x="149267" y="1249272"/>
                </a:lnTo>
                <a:cubicBezTo>
                  <a:pt x="148244" y="1246764"/>
                  <a:pt x="146396" y="1243581"/>
                  <a:pt x="144061" y="1238951"/>
                </a:cubicBezTo>
                <a:close/>
                <a:moveTo>
                  <a:pt x="182660" y="1223358"/>
                </a:moveTo>
                <a:cubicBezTo>
                  <a:pt x="174929" y="1223383"/>
                  <a:pt x="174929" y="1223383"/>
                  <a:pt x="176487" y="1226471"/>
                </a:cubicBezTo>
                <a:cubicBezTo>
                  <a:pt x="184216" y="1226443"/>
                  <a:pt x="181131" y="1227999"/>
                  <a:pt x="182660" y="1223358"/>
                </a:cubicBezTo>
                <a:close/>
                <a:moveTo>
                  <a:pt x="106887" y="1218980"/>
                </a:moveTo>
                <a:cubicBezTo>
                  <a:pt x="102243" y="1217452"/>
                  <a:pt x="102243" y="1217452"/>
                  <a:pt x="100713" y="1222093"/>
                </a:cubicBezTo>
                <a:cubicBezTo>
                  <a:pt x="105356" y="1223626"/>
                  <a:pt x="102271" y="1225182"/>
                  <a:pt x="106887" y="1218980"/>
                </a:cubicBezTo>
                <a:close/>
                <a:moveTo>
                  <a:pt x="139288" y="1199737"/>
                </a:moveTo>
                <a:cubicBezTo>
                  <a:pt x="138513" y="1199160"/>
                  <a:pt x="137741" y="1199549"/>
                  <a:pt x="136199" y="1200327"/>
                </a:cubicBezTo>
                <a:lnTo>
                  <a:pt x="140215" y="1201289"/>
                </a:lnTo>
                <a:lnTo>
                  <a:pt x="142398" y="1204944"/>
                </a:lnTo>
                <a:cubicBezTo>
                  <a:pt x="144706" y="1201843"/>
                  <a:pt x="144706" y="1201843"/>
                  <a:pt x="143354" y="1202041"/>
                </a:cubicBezTo>
                <a:lnTo>
                  <a:pt x="140215" y="1201289"/>
                </a:lnTo>
                <a:close/>
                <a:moveTo>
                  <a:pt x="94567" y="1121620"/>
                </a:moveTo>
                <a:cubicBezTo>
                  <a:pt x="94567" y="1121620"/>
                  <a:pt x="94956" y="1122391"/>
                  <a:pt x="94190" y="1124713"/>
                </a:cubicBezTo>
                <a:cubicBezTo>
                  <a:pt x="98836" y="1126244"/>
                  <a:pt x="95747" y="1127801"/>
                  <a:pt x="97278" y="1123155"/>
                </a:cubicBezTo>
                <a:cubicBezTo>
                  <a:pt x="94956" y="1122391"/>
                  <a:pt x="94567" y="1121620"/>
                  <a:pt x="94567" y="1121620"/>
                </a:cubicBezTo>
                <a:close/>
                <a:moveTo>
                  <a:pt x="115604" y="1113430"/>
                </a:moveTo>
                <a:cubicBezTo>
                  <a:pt x="114638" y="1113433"/>
                  <a:pt x="114255" y="1114595"/>
                  <a:pt x="114268" y="1118460"/>
                </a:cubicBezTo>
                <a:cubicBezTo>
                  <a:pt x="114268" y="1118460"/>
                  <a:pt x="118913" y="1119988"/>
                  <a:pt x="118913" y="1119988"/>
                </a:cubicBezTo>
                <a:cubicBezTo>
                  <a:pt x="118913" y="1119988"/>
                  <a:pt x="120442" y="1115347"/>
                  <a:pt x="120442" y="1115347"/>
                </a:cubicBezTo>
                <a:cubicBezTo>
                  <a:pt x="118121" y="1114581"/>
                  <a:pt x="116571" y="1113426"/>
                  <a:pt x="115604" y="1113430"/>
                </a:cubicBezTo>
                <a:close/>
                <a:moveTo>
                  <a:pt x="197156" y="1111987"/>
                </a:moveTo>
                <a:cubicBezTo>
                  <a:pt x="196189" y="1111990"/>
                  <a:pt x="194646" y="1112768"/>
                  <a:pt x="190015" y="1115104"/>
                </a:cubicBezTo>
                <a:cubicBezTo>
                  <a:pt x="199302" y="1118164"/>
                  <a:pt x="196217" y="1119720"/>
                  <a:pt x="200834" y="1113521"/>
                </a:cubicBezTo>
                <a:cubicBezTo>
                  <a:pt x="198511" y="1112756"/>
                  <a:pt x="198122" y="1111983"/>
                  <a:pt x="197156" y="1111987"/>
                </a:cubicBezTo>
                <a:close/>
                <a:moveTo>
                  <a:pt x="234787" y="1096397"/>
                </a:moveTo>
                <a:cubicBezTo>
                  <a:pt x="234841" y="1111858"/>
                  <a:pt x="233283" y="1108769"/>
                  <a:pt x="248719" y="1100984"/>
                </a:cubicBezTo>
                <a:cubicBezTo>
                  <a:pt x="253362" y="1102517"/>
                  <a:pt x="248719" y="1100984"/>
                  <a:pt x="234787" y="1096397"/>
                </a:cubicBezTo>
                <a:close/>
                <a:moveTo>
                  <a:pt x="149727" y="1088959"/>
                </a:moveTo>
                <a:cubicBezTo>
                  <a:pt x="146639" y="1090517"/>
                  <a:pt x="152812" y="1087403"/>
                  <a:pt x="154370" y="1090491"/>
                </a:cubicBezTo>
                <a:cubicBezTo>
                  <a:pt x="152812" y="1087403"/>
                  <a:pt x="154370" y="1090491"/>
                  <a:pt x="149727" y="1088959"/>
                </a:cubicBezTo>
                <a:close/>
                <a:moveTo>
                  <a:pt x="249255" y="1032955"/>
                </a:moveTo>
                <a:cubicBezTo>
                  <a:pt x="248483" y="1033344"/>
                  <a:pt x="248490" y="1035277"/>
                  <a:pt x="248504" y="1039141"/>
                </a:cubicBezTo>
                <a:cubicBezTo>
                  <a:pt x="250062" y="1042230"/>
                  <a:pt x="250062" y="1042230"/>
                  <a:pt x="254678" y="1036028"/>
                </a:cubicBezTo>
                <a:cubicBezTo>
                  <a:pt x="251577" y="1033720"/>
                  <a:pt x="250027" y="1032566"/>
                  <a:pt x="249255" y="1032955"/>
                </a:cubicBezTo>
                <a:close/>
                <a:moveTo>
                  <a:pt x="236022" y="1006717"/>
                </a:moveTo>
                <a:cubicBezTo>
                  <a:pt x="226788" y="1019118"/>
                  <a:pt x="225232" y="1016033"/>
                  <a:pt x="231434" y="1020649"/>
                </a:cubicBezTo>
                <a:cubicBezTo>
                  <a:pt x="243753" y="1006692"/>
                  <a:pt x="240668" y="1008248"/>
                  <a:pt x="236022" y="1006717"/>
                </a:cubicBezTo>
                <a:close/>
                <a:moveTo>
                  <a:pt x="170879" y="946645"/>
                </a:moveTo>
                <a:cubicBezTo>
                  <a:pt x="167790" y="948203"/>
                  <a:pt x="170879" y="946645"/>
                  <a:pt x="167790" y="948203"/>
                </a:cubicBezTo>
                <a:cubicBezTo>
                  <a:pt x="172436" y="949733"/>
                  <a:pt x="169348" y="951291"/>
                  <a:pt x="170879" y="946645"/>
                </a:cubicBezTo>
                <a:close/>
                <a:moveTo>
                  <a:pt x="182015" y="925542"/>
                </a:moveTo>
                <a:cubicBezTo>
                  <a:pt x="183952" y="926502"/>
                  <a:pt x="189374" y="929575"/>
                  <a:pt x="197131" y="937279"/>
                </a:cubicBezTo>
                <a:cubicBezTo>
                  <a:pt x="198658" y="932634"/>
                  <a:pt x="200216" y="935723"/>
                  <a:pt x="187815" y="926489"/>
                </a:cubicBezTo>
                <a:cubicBezTo>
                  <a:pt x="181629" y="925737"/>
                  <a:pt x="180079" y="924583"/>
                  <a:pt x="182015" y="925542"/>
                </a:cubicBezTo>
                <a:close/>
                <a:moveTo>
                  <a:pt x="245837" y="827530"/>
                </a:moveTo>
                <a:cubicBezTo>
                  <a:pt x="245062" y="826954"/>
                  <a:pt x="244680" y="828115"/>
                  <a:pt x="243138" y="828893"/>
                </a:cubicBezTo>
                <a:cubicBezTo>
                  <a:pt x="249365" y="841240"/>
                  <a:pt x="247807" y="838151"/>
                  <a:pt x="250893" y="836595"/>
                </a:cubicBezTo>
                <a:cubicBezTo>
                  <a:pt x="247779" y="830422"/>
                  <a:pt x="246612" y="828107"/>
                  <a:pt x="245837" y="827530"/>
                </a:cubicBezTo>
                <a:close/>
                <a:moveTo>
                  <a:pt x="2128496" y="574977"/>
                </a:moveTo>
                <a:cubicBezTo>
                  <a:pt x="2120765" y="575003"/>
                  <a:pt x="2120765" y="575003"/>
                  <a:pt x="2119234" y="579649"/>
                </a:cubicBezTo>
                <a:cubicBezTo>
                  <a:pt x="2119234" y="579649"/>
                  <a:pt x="2123878" y="581176"/>
                  <a:pt x="2123878" y="581176"/>
                </a:cubicBezTo>
                <a:cubicBezTo>
                  <a:pt x="2126964" y="579620"/>
                  <a:pt x="2125408" y="576535"/>
                  <a:pt x="2128496" y="574977"/>
                </a:cubicBezTo>
                <a:close/>
                <a:moveTo>
                  <a:pt x="500771" y="499067"/>
                </a:moveTo>
                <a:cubicBezTo>
                  <a:pt x="500966" y="499453"/>
                  <a:pt x="501744" y="500997"/>
                  <a:pt x="501757" y="504862"/>
                </a:cubicBezTo>
                <a:cubicBezTo>
                  <a:pt x="504845" y="503304"/>
                  <a:pt x="501757" y="504862"/>
                  <a:pt x="503288" y="500216"/>
                </a:cubicBezTo>
                <a:cubicBezTo>
                  <a:pt x="500965" y="499452"/>
                  <a:pt x="500577" y="498681"/>
                  <a:pt x="500771" y="499067"/>
                </a:cubicBezTo>
                <a:close/>
                <a:moveTo>
                  <a:pt x="442974" y="495789"/>
                </a:moveTo>
                <a:cubicBezTo>
                  <a:pt x="449201" y="508137"/>
                  <a:pt x="446116" y="509693"/>
                  <a:pt x="452289" y="506579"/>
                </a:cubicBezTo>
                <a:cubicBezTo>
                  <a:pt x="446062" y="494232"/>
                  <a:pt x="447618" y="497317"/>
                  <a:pt x="442974" y="495789"/>
                </a:cubicBezTo>
                <a:close/>
                <a:moveTo>
                  <a:pt x="535552" y="441354"/>
                </a:moveTo>
                <a:cubicBezTo>
                  <a:pt x="534020" y="445997"/>
                  <a:pt x="532464" y="442912"/>
                  <a:pt x="537108" y="444439"/>
                </a:cubicBezTo>
                <a:cubicBezTo>
                  <a:pt x="538638" y="439798"/>
                  <a:pt x="538638" y="439798"/>
                  <a:pt x="535552" y="441354"/>
                </a:cubicBezTo>
                <a:close/>
                <a:moveTo>
                  <a:pt x="2096476" y="426083"/>
                </a:moveTo>
                <a:cubicBezTo>
                  <a:pt x="2096284" y="426663"/>
                  <a:pt x="2097063" y="428207"/>
                  <a:pt x="2098619" y="431293"/>
                </a:cubicBezTo>
                <a:cubicBezTo>
                  <a:pt x="2101708" y="429736"/>
                  <a:pt x="2101708" y="429736"/>
                  <a:pt x="2100152" y="426650"/>
                </a:cubicBezTo>
                <a:cubicBezTo>
                  <a:pt x="2097829" y="425885"/>
                  <a:pt x="2096668" y="425502"/>
                  <a:pt x="2096476" y="426083"/>
                </a:cubicBezTo>
                <a:close/>
                <a:moveTo>
                  <a:pt x="530828" y="416631"/>
                </a:moveTo>
                <a:cubicBezTo>
                  <a:pt x="529297" y="421277"/>
                  <a:pt x="527739" y="418189"/>
                  <a:pt x="532385" y="419720"/>
                </a:cubicBezTo>
                <a:cubicBezTo>
                  <a:pt x="533913" y="415075"/>
                  <a:pt x="533913" y="415075"/>
                  <a:pt x="530828" y="416631"/>
                </a:cubicBezTo>
                <a:close/>
                <a:moveTo>
                  <a:pt x="543175" y="410404"/>
                </a:moveTo>
                <a:cubicBezTo>
                  <a:pt x="544811" y="436685"/>
                  <a:pt x="543254" y="433596"/>
                  <a:pt x="554073" y="432013"/>
                </a:cubicBezTo>
                <a:cubicBezTo>
                  <a:pt x="557133" y="422726"/>
                  <a:pt x="555547" y="411908"/>
                  <a:pt x="543175" y="410404"/>
                </a:cubicBezTo>
                <a:close/>
                <a:moveTo>
                  <a:pt x="2089549" y="378758"/>
                </a:moveTo>
                <a:cubicBezTo>
                  <a:pt x="2089549" y="378758"/>
                  <a:pt x="2089938" y="379529"/>
                  <a:pt x="2089172" y="381851"/>
                </a:cubicBezTo>
                <a:cubicBezTo>
                  <a:pt x="2093818" y="383382"/>
                  <a:pt x="2090729" y="384939"/>
                  <a:pt x="2092260" y="380293"/>
                </a:cubicBezTo>
                <a:cubicBezTo>
                  <a:pt x="2089938" y="379529"/>
                  <a:pt x="2089549" y="378758"/>
                  <a:pt x="2089549" y="378758"/>
                </a:cubicBezTo>
                <a:close/>
                <a:moveTo>
                  <a:pt x="2059389" y="375576"/>
                </a:moveTo>
                <a:cubicBezTo>
                  <a:pt x="2058231" y="376160"/>
                  <a:pt x="2058237" y="378093"/>
                  <a:pt x="2058250" y="381958"/>
                </a:cubicBezTo>
                <a:cubicBezTo>
                  <a:pt x="2065981" y="381933"/>
                  <a:pt x="2062896" y="383489"/>
                  <a:pt x="2067512" y="377287"/>
                </a:cubicBezTo>
                <a:cubicBezTo>
                  <a:pt x="2062868" y="375757"/>
                  <a:pt x="2060547" y="374992"/>
                  <a:pt x="2059389" y="375576"/>
                </a:cubicBezTo>
                <a:close/>
                <a:moveTo>
                  <a:pt x="666647" y="348132"/>
                </a:moveTo>
                <a:cubicBezTo>
                  <a:pt x="666672" y="355863"/>
                  <a:pt x="665116" y="352778"/>
                  <a:pt x="669760" y="354306"/>
                </a:cubicBezTo>
                <a:cubicBezTo>
                  <a:pt x="671289" y="349664"/>
                  <a:pt x="672845" y="352750"/>
                  <a:pt x="666647" y="348132"/>
                </a:cubicBezTo>
                <a:close/>
                <a:moveTo>
                  <a:pt x="2032212" y="340884"/>
                </a:moveTo>
                <a:cubicBezTo>
                  <a:pt x="2030658" y="338764"/>
                  <a:pt x="2021009" y="342663"/>
                  <a:pt x="1997832" y="346608"/>
                </a:cubicBezTo>
                <a:cubicBezTo>
                  <a:pt x="1994772" y="355896"/>
                  <a:pt x="2005233" y="363203"/>
                  <a:pt x="2013751" y="367618"/>
                </a:cubicBezTo>
                <a:lnTo>
                  <a:pt x="2018708" y="369909"/>
                </a:lnTo>
                <a:lnTo>
                  <a:pt x="2018016" y="371274"/>
                </a:lnTo>
                <a:cubicBezTo>
                  <a:pt x="2023431" y="372415"/>
                  <a:pt x="2024494" y="372605"/>
                  <a:pt x="2023139" y="371958"/>
                </a:cubicBezTo>
                <a:lnTo>
                  <a:pt x="2018708" y="369909"/>
                </a:lnTo>
                <a:lnTo>
                  <a:pt x="2029149" y="349325"/>
                </a:lnTo>
                <a:cubicBezTo>
                  <a:pt x="2031741" y="344509"/>
                  <a:pt x="2032989" y="341944"/>
                  <a:pt x="2032212" y="340884"/>
                </a:cubicBezTo>
                <a:close/>
                <a:moveTo>
                  <a:pt x="694372" y="318661"/>
                </a:moveTo>
                <a:cubicBezTo>
                  <a:pt x="678965" y="334175"/>
                  <a:pt x="680498" y="329532"/>
                  <a:pt x="685167" y="338791"/>
                </a:cubicBezTo>
                <a:cubicBezTo>
                  <a:pt x="705217" y="324809"/>
                  <a:pt x="703688" y="329450"/>
                  <a:pt x="694372" y="318661"/>
                </a:cubicBezTo>
                <a:close/>
                <a:moveTo>
                  <a:pt x="2059568" y="315472"/>
                </a:moveTo>
                <a:cubicBezTo>
                  <a:pt x="2056480" y="317030"/>
                  <a:pt x="2054922" y="313941"/>
                  <a:pt x="2054950" y="321671"/>
                </a:cubicBezTo>
                <a:cubicBezTo>
                  <a:pt x="2054950" y="321671"/>
                  <a:pt x="2058035" y="320115"/>
                  <a:pt x="2058035" y="320115"/>
                </a:cubicBezTo>
                <a:cubicBezTo>
                  <a:pt x="2058035" y="320115"/>
                  <a:pt x="2061124" y="318557"/>
                  <a:pt x="2059568" y="315472"/>
                </a:cubicBezTo>
                <a:close/>
                <a:moveTo>
                  <a:pt x="1992122" y="309619"/>
                </a:moveTo>
                <a:cubicBezTo>
                  <a:pt x="1984361" y="307906"/>
                  <a:pt x="1987275" y="312244"/>
                  <a:pt x="1988545" y="343548"/>
                </a:cubicBezTo>
                <a:cubicBezTo>
                  <a:pt x="2007093" y="341938"/>
                  <a:pt x="2007824" y="329953"/>
                  <a:pt x="2005471" y="320492"/>
                </a:cubicBezTo>
                <a:lnTo>
                  <a:pt x="2002364" y="312188"/>
                </a:lnTo>
                <a:lnTo>
                  <a:pt x="2003898" y="312573"/>
                </a:lnTo>
                <a:cubicBezTo>
                  <a:pt x="2000791" y="308332"/>
                  <a:pt x="2000596" y="307947"/>
                  <a:pt x="2001472" y="309804"/>
                </a:cubicBezTo>
                <a:lnTo>
                  <a:pt x="2002364" y="312188"/>
                </a:lnTo>
                <a:close/>
                <a:moveTo>
                  <a:pt x="1931559" y="295817"/>
                </a:moveTo>
                <a:cubicBezTo>
                  <a:pt x="1930016" y="296595"/>
                  <a:pt x="1929640" y="299688"/>
                  <a:pt x="1928122" y="308197"/>
                </a:cubicBezTo>
                <a:cubicBezTo>
                  <a:pt x="1940498" y="309699"/>
                  <a:pt x="1937409" y="311257"/>
                  <a:pt x="1942002" y="297327"/>
                </a:cubicBezTo>
                <a:cubicBezTo>
                  <a:pt x="1935814" y="296576"/>
                  <a:pt x="1933103" y="295039"/>
                  <a:pt x="1931559" y="295817"/>
                </a:cubicBezTo>
                <a:close/>
                <a:moveTo>
                  <a:pt x="781807" y="285696"/>
                </a:moveTo>
                <a:lnTo>
                  <a:pt x="778560" y="297130"/>
                </a:lnTo>
                <a:lnTo>
                  <a:pt x="763327" y="306632"/>
                </a:lnTo>
                <a:cubicBezTo>
                  <a:pt x="758505" y="309548"/>
                  <a:pt x="760820" y="308380"/>
                  <a:pt x="777796" y="299818"/>
                </a:cubicBezTo>
                <a:lnTo>
                  <a:pt x="778560" y="297130"/>
                </a:lnTo>
                <a:lnTo>
                  <a:pt x="791676" y="288948"/>
                </a:lnTo>
                <a:cubicBezTo>
                  <a:pt x="786253" y="285874"/>
                  <a:pt x="783542" y="284337"/>
                  <a:pt x="781807" y="285696"/>
                </a:cubicBezTo>
                <a:close/>
                <a:moveTo>
                  <a:pt x="1903188" y="251077"/>
                </a:moveTo>
                <a:cubicBezTo>
                  <a:pt x="1887752" y="258862"/>
                  <a:pt x="1886225" y="263506"/>
                  <a:pt x="1887752" y="258862"/>
                </a:cubicBezTo>
                <a:cubicBezTo>
                  <a:pt x="1901739" y="278913"/>
                  <a:pt x="1897014" y="254191"/>
                  <a:pt x="1903188" y="251077"/>
                </a:cubicBezTo>
                <a:close/>
                <a:moveTo>
                  <a:pt x="1940853" y="245150"/>
                </a:moveTo>
                <a:cubicBezTo>
                  <a:pt x="1937175" y="243617"/>
                  <a:pt x="1931787" y="250206"/>
                  <a:pt x="1917146" y="263399"/>
                </a:cubicBezTo>
                <a:cubicBezTo>
                  <a:pt x="1934163" y="266431"/>
                  <a:pt x="1943450" y="269490"/>
                  <a:pt x="1954295" y="275639"/>
                </a:cubicBezTo>
                <a:cubicBezTo>
                  <a:pt x="1955876" y="286455"/>
                  <a:pt x="1951289" y="300387"/>
                  <a:pt x="1972948" y="304951"/>
                </a:cubicBezTo>
                <a:cubicBezTo>
                  <a:pt x="1968145" y="257036"/>
                  <a:pt x="1974343" y="261654"/>
                  <a:pt x="1954295" y="275639"/>
                </a:cubicBezTo>
                <a:cubicBezTo>
                  <a:pt x="1946497" y="256340"/>
                  <a:pt x="1944530" y="246684"/>
                  <a:pt x="1940853" y="245150"/>
                </a:cubicBezTo>
                <a:close/>
                <a:moveTo>
                  <a:pt x="1887674" y="235670"/>
                </a:moveTo>
                <a:cubicBezTo>
                  <a:pt x="1886143" y="240316"/>
                  <a:pt x="1884585" y="237228"/>
                  <a:pt x="1889231" y="238758"/>
                </a:cubicBezTo>
                <a:cubicBezTo>
                  <a:pt x="1890759" y="234114"/>
                  <a:pt x="1890759" y="234114"/>
                  <a:pt x="1887674" y="235670"/>
                </a:cubicBezTo>
                <a:close/>
                <a:moveTo>
                  <a:pt x="1824246" y="225070"/>
                </a:moveTo>
                <a:cubicBezTo>
                  <a:pt x="1821161" y="226626"/>
                  <a:pt x="1819603" y="223537"/>
                  <a:pt x="1822717" y="229711"/>
                </a:cubicBezTo>
                <a:cubicBezTo>
                  <a:pt x="1825802" y="228155"/>
                  <a:pt x="1822717" y="229711"/>
                  <a:pt x="1824246" y="225070"/>
                </a:cubicBezTo>
                <a:close/>
                <a:moveTo>
                  <a:pt x="1940717" y="205532"/>
                </a:moveTo>
                <a:cubicBezTo>
                  <a:pt x="1938586" y="204187"/>
                  <a:pt x="1937049" y="206898"/>
                  <a:pt x="1932418" y="209233"/>
                </a:cubicBezTo>
                <a:cubicBezTo>
                  <a:pt x="1952602" y="233899"/>
                  <a:pt x="1946403" y="229282"/>
                  <a:pt x="1952577" y="226168"/>
                </a:cubicBezTo>
                <a:cubicBezTo>
                  <a:pt x="1945571" y="212278"/>
                  <a:pt x="1942847" y="206877"/>
                  <a:pt x="1940717" y="205532"/>
                </a:cubicBezTo>
                <a:close/>
                <a:moveTo>
                  <a:pt x="1615214" y="191586"/>
                </a:moveTo>
                <a:cubicBezTo>
                  <a:pt x="1613090" y="192173"/>
                  <a:pt x="1611554" y="194884"/>
                  <a:pt x="1607716" y="202628"/>
                </a:cubicBezTo>
                <a:cubicBezTo>
                  <a:pt x="1618559" y="208774"/>
                  <a:pt x="1615471" y="210331"/>
                  <a:pt x="1626237" y="193288"/>
                </a:cubicBezTo>
                <a:cubicBezTo>
                  <a:pt x="1620049" y="192537"/>
                  <a:pt x="1617338" y="190999"/>
                  <a:pt x="1615214" y="191586"/>
                </a:cubicBezTo>
                <a:close/>
                <a:moveTo>
                  <a:pt x="1846736" y="190010"/>
                </a:moveTo>
                <a:cubicBezTo>
                  <a:pt x="1845773" y="190979"/>
                  <a:pt x="1845786" y="194844"/>
                  <a:pt x="1844269" y="203353"/>
                </a:cubicBezTo>
                <a:cubicBezTo>
                  <a:pt x="1856645" y="204855"/>
                  <a:pt x="1853556" y="206413"/>
                  <a:pt x="1855060" y="194041"/>
                </a:cubicBezTo>
                <a:cubicBezTo>
                  <a:pt x="1849638" y="190967"/>
                  <a:pt x="1847699" y="189040"/>
                  <a:pt x="1846736" y="190010"/>
                </a:cubicBezTo>
                <a:close/>
                <a:moveTo>
                  <a:pt x="1496295" y="173640"/>
                </a:moveTo>
                <a:cubicBezTo>
                  <a:pt x="1497879" y="184455"/>
                  <a:pt x="1491677" y="179839"/>
                  <a:pt x="1511809" y="189047"/>
                </a:cubicBezTo>
                <a:cubicBezTo>
                  <a:pt x="1511756" y="173586"/>
                  <a:pt x="1516400" y="175114"/>
                  <a:pt x="1496295" y="173640"/>
                </a:cubicBezTo>
                <a:close/>
                <a:moveTo>
                  <a:pt x="1542652" y="165748"/>
                </a:moveTo>
                <a:cubicBezTo>
                  <a:pt x="1547322" y="175007"/>
                  <a:pt x="1550435" y="181180"/>
                  <a:pt x="1556634" y="185798"/>
                </a:cubicBezTo>
                <a:cubicBezTo>
                  <a:pt x="1570485" y="167198"/>
                  <a:pt x="1559669" y="168779"/>
                  <a:pt x="1542652" y="165748"/>
                </a:cubicBezTo>
                <a:close/>
                <a:moveTo>
                  <a:pt x="1780738" y="161830"/>
                </a:moveTo>
                <a:cubicBezTo>
                  <a:pt x="1797779" y="172593"/>
                  <a:pt x="1766994" y="211351"/>
                  <a:pt x="1802558" y="212776"/>
                </a:cubicBezTo>
                <a:cubicBezTo>
                  <a:pt x="1804061" y="200402"/>
                  <a:pt x="1804028" y="190739"/>
                  <a:pt x="1805353" y="182810"/>
                </a:cubicBezTo>
                <a:lnTo>
                  <a:pt x="1806178" y="181337"/>
                </a:lnTo>
                <a:lnTo>
                  <a:pt x="1806703" y="181645"/>
                </a:lnTo>
                <a:lnTo>
                  <a:pt x="1808544" y="177109"/>
                </a:lnTo>
                <a:lnTo>
                  <a:pt x="1816300" y="163252"/>
                </a:lnTo>
                <a:cubicBezTo>
                  <a:pt x="1812067" y="168291"/>
                  <a:pt x="1810150" y="172647"/>
                  <a:pt x="1809050" y="175863"/>
                </a:cubicBezTo>
                <a:lnTo>
                  <a:pt x="1808544" y="177109"/>
                </a:lnTo>
                <a:lnTo>
                  <a:pt x="1806178" y="181337"/>
                </a:lnTo>
                <a:lnTo>
                  <a:pt x="1800264" y="177875"/>
                </a:lnTo>
                <a:cubicBezTo>
                  <a:pt x="1796437" y="174723"/>
                  <a:pt x="1790428" y="169526"/>
                  <a:pt x="1780738" y="161830"/>
                </a:cubicBezTo>
                <a:close/>
                <a:moveTo>
                  <a:pt x="1760631" y="160353"/>
                </a:moveTo>
                <a:cubicBezTo>
                  <a:pt x="1755619" y="163849"/>
                  <a:pt x="1754094" y="169942"/>
                  <a:pt x="1754334" y="176536"/>
                </a:cubicBezTo>
                <a:lnTo>
                  <a:pt x="1757874" y="192351"/>
                </a:lnTo>
                <a:lnTo>
                  <a:pt x="1757653" y="192830"/>
                </a:lnTo>
                <a:lnTo>
                  <a:pt x="1758272" y="194132"/>
                </a:lnTo>
                <a:lnTo>
                  <a:pt x="1758629" y="195726"/>
                </a:lnTo>
                <a:cubicBezTo>
                  <a:pt x="1761702" y="203978"/>
                  <a:pt x="1764870" y="208641"/>
                  <a:pt x="1762322" y="202643"/>
                </a:cubicBezTo>
                <a:lnTo>
                  <a:pt x="1758272" y="194132"/>
                </a:lnTo>
                <a:lnTo>
                  <a:pt x="1757874" y="192351"/>
                </a:lnTo>
                <a:lnTo>
                  <a:pt x="1767819" y="170764"/>
                </a:lnTo>
                <a:cubicBezTo>
                  <a:pt x="1764900" y="164976"/>
                  <a:pt x="1759088" y="161131"/>
                  <a:pt x="1760631" y="160353"/>
                </a:cubicBezTo>
                <a:close/>
                <a:moveTo>
                  <a:pt x="1830180" y="152382"/>
                </a:moveTo>
                <a:cubicBezTo>
                  <a:pt x="1828648" y="157024"/>
                  <a:pt x="1828676" y="164754"/>
                  <a:pt x="1830259" y="175574"/>
                </a:cubicBezTo>
                <a:cubicBezTo>
                  <a:pt x="1848754" y="158502"/>
                  <a:pt x="1848754" y="158502"/>
                  <a:pt x="1830180" y="152382"/>
                </a:cubicBezTo>
                <a:close/>
                <a:moveTo>
                  <a:pt x="1370972" y="147789"/>
                </a:moveTo>
                <a:cubicBezTo>
                  <a:pt x="1366328" y="146261"/>
                  <a:pt x="1366328" y="146261"/>
                  <a:pt x="1367884" y="149346"/>
                </a:cubicBezTo>
                <a:cubicBezTo>
                  <a:pt x="1372530" y="150877"/>
                  <a:pt x="1369442" y="152435"/>
                  <a:pt x="1370972" y="147789"/>
                </a:cubicBezTo>
                <a:close/>
                <a:moveTo>
                  <a:pt x="1567318" y="145564"/>
                </a:moveTo>
                <a:cubicBezTo>
                  <a:pt x="1565814" y="157936"/>
                  <a:pt x="1568928" y="164110"/>
                  <a:pt x="1584363" y="156325"/>
                </a:cubicBezTo>
                <a:cubicBezTo>
                  <a:pt x="1601407" y="167091"/>
                  <a:pt x="1601407" y="167091"/>
                  <a:pt x="1605998" y="153158"/>
                </a:cubicBezTo>
                <a:cubicBezTo>
                  <a:pt x="1607502" y="140785"/>
                  <a:pt x="1598322" y="168647"/>
                  <a:pt x="1567318" y="145564"/>
                </a:cubicBezTo>
                <a:close/>
                <a:moveTo>
                  <a:pt x="1479169" y="139684"/>
                </a:moveTo>
                <a:cubicBezTo>
                  <a:pt x="1476084" y="141240"/>
                  <a:pt x="1476084" y="141240"/>
                  <a:pt x="1477642" y="144328"/>
                </a:cubicBezTo>
                <a:cubicBezTo>
                  <a:pt x="1482283" y="145857"/>
                  <a:pt x="1479198" y="147413"/>
                  <a:pt x="1479169" y="139684"/>
                </a:cubicBezTo>
                <a:close/>
                <a:moveTo>
                  <a:pt x="1689422" y="134315"/>
                </a:moveTo>
                <a:cubicBezTo>
                  <a:pt x="1691058" y="160596"/>
                  <a:pt x="1706494" y="152811"/>
                  <a:pt x="1721926" y="145028"/>
                </a:cubicBezTo>
                <a:cubicBezTo>
                  <a:pt x="1712639" y="141968"/>
                  <a:pt x="1703352" y="138908"/>
                  <a:pt x="1689422" y="134315"/>
                </a:cubicBezTo>
                <a:close/>
                <a:moveTo>
                  <a:pt x="1862575" y="132169"/>
                </a:moveTo>
                <a:cubicBezTo>
                  <a:pt x="1859544" y="149186"/>
                  <a:pt x="1857988" y="146101"/>
                  <a:pt x="1865717" y="146072"/>
                </a:cubicBezTo>
                <a:cubicBezTo>
                  <a:pt x="1865664" y="130612"/>
                  <a:pt x="1867221" y="133700"/>
                  <a:pt x="1862575" y="132169"/>
                </a:cubicBezTo>
                <a:close/>
                <a:moveTo>
                  <a:pt x="1735750" y="118693"/>
                </a:moveTo>
                <a:cubicBezTo>
                  <a:pt x="1731107" y="117164"/>
                  <a:pt x="1729576" y="121807"/>
                  <a:pt x="1729009" y="125481"/>
                </a:cubicBezTo>
                <a:lnTo>
                  <a:pt x="1729009" y="125483"/>
                </a:lnTo>
                <a:lnTo>
                  <a:pt x="1728046" y="126453"/>
                </a:lnTo>
                <a:cubicBezTo>
                  <a:pt x="1728442" y="129157"/>
                  <a:pt x="1728541" y="129832"/>
                  <a:pt x="1728612" y="129373"/>
                </a:cubicBezTo>
                <a:lnTo>
                  <a:pt x="1729009" y="125483"/>
                </a:lnTo>
                <a:close/>
                <a:moveTo>
                  <a:pt x="1267377" y="117880"/>
                </a:moveTo>
                <a:cubicBezTo>
                  <a:pt x="1265541" y="117718"/>
                  <a:pt x="1262647" y="119177"/>
                  <a:pt x="1258024" y="123444"/>
                </a:cubicBezTo>
                <a:cubicBezTo>
                  <a:pt x="1259551" y="118800"/>
                  <a:pt x="1262693" y="132703"/>
                  <a:pt x="1273510" y="131122"/>
                </a:cubicBezTo>
                <a:cubicBezTo>
                  <a:pt x="1268880" y="133457"/>
                  <a:pt x="1272886" y="118369"/>
                  <a:pt x="1267377" y="117880"/>
                </a:cubicBezTo>
                <a:close/>
                <a:moveTo>
                  <a:pt x="1640998" y="110400"/>
                </a:moveTo>
                <a:cubicBezTo>
                  <a:pt x="1625013" y="119370"/>
                  <a:pt x="1617600" y="155052"/>
                  <a:pt x="1657159" y="193180"/>
                </a:cubicBezTo>
                <a:cubicBezTo>
                  <a:pt x="1643039" y="134476"/>
                  <a:pt x="1636837" y="129860"/>
                  <a:pt x="1658418" y="111232"/>
                </a:cubicBezTo>
                <a:cubicBezTo>
                  <a:pt x="1652607" y="107387"/>
                  <a:pt x="1646326" y="107410"/>
                  <a:pt x="1640998" y="110400"/>
                </a:cubicBezTo>
                <a:close/>
                <a:moveTo>
                  <a:pt x="1562515" y="97649"/>
                </a:moveTo>
                <a:cubicBezTo>
                  <a:pt x="1551696" y="99235"/>
                  <a:pt x="1537767" y="94643"/>
                  <a:pt x="1537845" y="117835"/>
                </a:cubicBezTo>
                <a:cubicBezTo>
                  <a:pt x="1548637" y="108522"/>
                  <a:pt x="1554810" y="105409"/>
                  <a:pt x="1562515" y="97649"/>
                </a:cubicBezTo>
                <a:close/>
                <a:moveTo>
                  <a:pt x="1794297" y="94551"/>
                </a:moveTo>
                <a:lnTo>
                  <a:pt x="1797097" y="102857"/>
                </a:lnTo>
                <a:lnTo>
                  <a:pt x="1785155" y="98496"/>
                </a:lnTo>
                <a:cubicBezTo>
                  <a:pt x="1773850" y="98753"/>
                  <a:pt x="1764325" y="110093"/>
                  <a:pt x="1743428" y="103208"/>
                </a:cubicBezTo>
                <a:cubicBezTo>
                  <a:pt x="1766638" y="108926"/>
                  <a:pt x="1769903" y="131235"/>
                  <a:pt x="1798124" y="139327"/>
                </a:cubicBezTo>
                <a:lnTo>
                  <a:pt x="1812640" y="140168"/>
                </a:lnTo>
                <a:lnTo>
                  <a:pt x="1814691" y="144706"/>
                </a:lnTo>
                <a:lnTo>
                  <a:pt x="1818590" y="140512"/>
                </a:lnTo>
                <a:lnTo>
                  <a:pt x="1836325" y="141539"/>
                </a:lnTo>
                <a:cubicBezTo>
                  <a:pt x="1830112" y="133056"/>
                  <a:pt x="1826247" y="133070"/>
                  <a:pt x="1823163" y="135593"/>
                </a:cubicBezTo>
                <a:lnTo>
                  <a:pt x="1818590" y="140512"/>
                </a:lnTo>
                <a:lnTo>
                  <a:pt x="1812640" y="140168"/>
                </a:lnTo>
                <a:lnTo>
                  <a:pt x="1804782" y="122780"/>
                </a:lnTo>
                <a:cubicBezTo>
                  <a:pt x="1801786" y="115519"/>
                  <a:pt x="1799201" y="108715"/>
                  <a:pt x="1797348" y="103600"/>
                </a:cubicBezTo>
                <a:lnTo>
                  <a:pt x="1797097" y="102857"/>
                </a:lnTo>
                <a:lnTo>
                  <a:pt x="1797540" y="103018"/>
                </a:lnTo>
                <a:cubicBezTo>
                  <a:pt x="1795198" y="96456"/>
                  <a:pt x="1794223" y="94044"/>
                  <a:pt x="1794297" y="94551"/>
                </a:cubicBezTo>
                <a:close/>
                <a:moveTo>
                  <a:pt x="1717094" y="89383"/>
                </a:moveTo>
                <a:cubicBezTo>
                  <a:pt x="1701633" y="89437"/>
                  <a:pt x="1690818" y="91021"/>
                  <a:pt x="1679999" y="92604"/>
                </a:cubicBezTo>
                <a:cubicBezTo>
                  <a:pt x="1687812" y="115769"/>
                  <a:pt x="1695542" y="115741"/>
                  <a:pt x="1717094" y="89383"/>
                </a:cubicBezTo>
                <a:close/>
                <a:moveTo>
                  <a:pt x="1760363" y="83049"/>
                </a:moveTo>
                <a:cubicBezTo>
                  <a:pt x="1758835" y="87693"/>
                  <a:pt x="1758835" y="87693"/>
                  <a:pt x="1761920" y="86137"/>
                </a:cubicBezTo>
                <a:cubicBezTo>
                  <a:pt x="1763451" y="81491"/>
                  <a:pt x="1765009" y="84580"/>
                  <a:pt x="1760363" y="83049"/>
                </a:cubicBezTo>
                <a:close/>
                <a:moveTo>
                  <a:pt x="1322237" y="75510"/>
                </a:moveTo>
                <a:cubicBezTo>
                  <a:pt x="1320187" y="76363"/>
                  <a:pt x="1317390" y="78015"/>
                  <a:pt x="1313532" y="79961"/>
                </a:cubicBezTo>
                <a:cubicBezTo>
                  <a:pt x="1307330" y="75345"/>
                  <a:pt x="1307330" y="75345"/>
                  <a:pt x="1305801" y="79986"/>
                </a:cubicBezTo>
                <a:cubicBezTo>
                  <a:pt x="1319706" y="76848"/>
                  <a:pt x="1298150" y="103207"/>
                  <a:pt x="1329072" y="103100"/>
                </a:cubicBezTo>
                <a:cubicBezTo>
                  <a:pt x="1327823" y="77592"/>
                  <a:pt x="1328387" y="72952"/>
                  <a:pt x="1322237" y="75510"/>
                </a:cubicBezTo>
                <a:close/>
                <a:moveTo>
                  <a:pt x="1658856" y="69874"/>
                </a:moveTo>
                <a:lnTo>
                  <a:pt x="1659659" y="74588"/>
                </a:lnTo>
                <a:lnTo>
                  <a:pt x="1658303" y="77412"/>
                </a:lnTo>
                <a:cubicBezTo>
                  <a:pt x="1659078" y="77989"/>
                  <a:pt x="1660621" y="77210"/>
                  <a:pt x="1659843" y="75668"/>
                </a:cubicBezTo>
                <a:lnTo>
                  <a:pt x="1659659" y="74588"/>
                </a:lnTo>
                <a:lnTo>
                  <a:pt x="1661371" y="71023"/>
                </a:lnTo>
                <a:cubicBezTo>
                  <a:pt x="1659050" y="70259"/>
                  <a:pt x="1658661" y="69487"/>
                  <a:pt x="1658856" y="69874"/>
                </a:cubicBezTo>
                <a:close/>
                <a:moveTo>
                  <a:pt x="1458799" y="60904"/>
                </a:moveTo>
                <a:cubicBezTo>
                  <a:pt x="1443417" y="84150"/>
                  <a:pt x="1443417" y="84150"/>
                  <a:pt x="1458960" y="107287"/>
                </a:cubicBezTo>
                <a:cubicBezTo>
                  <a:pt x="1446277" y="128202"/>
                  <a:pt x="1440403" y="106481"/>
                  <a:pt x="1426550" y="103486"/>
                </a:cubicBezTo>
                <a:lnTo>
                  <a:pt x="1412404" y="108062"/>
                </a:lnTo>
                <a:lnTo>
                  <a:pt x="1410236" y="108204"/>
                </a:lnTo>
                <a:lnTo>
                  <a:pt x="1409487" y="109002"/>
                </a:lnTo>
                <a:lnTo>
                  <a:pt x="1400962" y="94974"/>
                </a:lnTo>
                <a:cubicBezTo>
                  <a:pt x="1393190" y="89637"/>
                  <a:pt x="1387446" y="105601"/>
                  <a:pt x="1381628" y="99825"/>
                </a:cubicBezTo>
                <a:cubicBezTo>
                  <a:pt x="1401758" y="109030"/>
                  <a:pt x="1360047" y="118453"/>
                  <a:pt x="1386405" y="140005"/>
                </a:cubicBezTo>
                <a:cubicBezTo>
                  <a:pt x="1392555" y="130128"/>
                  <a:pt x="1397386" y="122912"/>
                  <a:pt x="1401243" y="117798"/>
                </a:cubicBezTo>
                <a:lnTo>
                  <a:pt x="1409487" y="109002"/>
                </a:lnTo>
                <a:lnTo>
                  <a:pt x="1409489" y="109005"/>
                </a:lnTo>
                <a:lnTo>
                  <a:pt x="1412404" y="108062"/>
                </a:lnTo>
                <a:lnTo>
                  <a:pt x="1415455" y="107863"/>
                </a:lnTo>
                <a:cubicBezTo>
                  <a:pt x="1422162" y="113139"/>
                  <a:pt x="1421782" y="142976"/>
                  <a:pt x="1457481" y="127390"/>
                </a:cubicBezTo>
                <a:cubicBezTo>
                  <a:pt x="1468301" y="125807"/>
                  <a:pt x="1485343" y="136570"/>
                  <a:pt x="1486822" y="116466"/>
                </a:cubicBezTo>
                <a:cubicBezTo>
                  <a:pt x="1509959" y="100924"/>
                  <a:pt x="1502229" y="100952"/>
                  <a:pt x="1516186" y="113271"/>
                </a:cubicBezTo>
                <a:cubicBezTo>
                  <a:pt x="1491517" y="133456"/>
                  <a:pt x="1493021" y="121084"/>
                  <a:pt x="1511702" y="158126"/>
                </a:cubicBezTo>
                <a:cubicBezTo>
                  <a:pt x="1517769" y="124090"/>
                  <a:pt x="1536182" y="83828"/>
                  <a:pt x="1503785" y="104037"/>
                </a:cubicBezTo>
                <a:cubicBezTo>
                  <a:pt x="1469696" y="82510"/>
                  <a:pt x="1469750" y="97971"/>
                  <a:pt x="1458799" y="60904"/>
                </a:cubicBezTo>
                <a:close/>
                <a:moveTo>
                  <a:pt x="1372180" y="50383"/>
                </a:moveTo>
                <a:cubicBezTo>
                  <a:pt x="1378489" y="85920"/>
                  <a:pt x="1381549" y="76633"/>
                  <a:pt x="1369202" y="82860"/>
                </a:cubicBezTo>
                <a:cubicBezTo>
                  <a:pt x="1375401" y="87478"/>
                  <a:pt x="1375401" y="87478"/>
                  <a:pt x="1378461" y="78191"/>
                </a:cubicBezTo>
                <a:cubicBezTo>
                  <a:pt x="1386083" y="47241"/>
                  <a:pt x="1387641" y="50329"/>
                  <a:pt x="1372180" y="50383"/>
                </a:cubicBezTo>
                <a:close/>
                <a:moveTo>
                  <a:pt x="1565332" y="18789"/>
                </a:moveTo>
                <a:cubicBezTo>
                  <a:pt x="1567654" y="19554"/>
                  <a:pt x="1567942" y="19167"/>
                  <a:pt x="1566758" y="18857"/>
                </a:cubicBezTo>
                <a:lnTo>
                  <a:pt x="1565457" y="18950"/>
                </a:lnTo>
                <a:close/>
                <a:moveTo>
                  <a:pt x="1633295" y="0"/>
                </a:moveTo>
                <a:cubicBezTo>
                  <a:pt x="1611742" y="26358"/>
                  <a:pt x="1607073" y="17099"/>
                  <a:pt x="1659708" y="37017"/>
                </a:cubicBezTo>
                <a:cubicBezTo>
                  <a:pt x="1667330" y="6067"/>
                  <a:pt x="1695245" y="30707"/>
                  <a:pt x="1707567" y="16749"/>
                </a:cubicBezTo>
                <a:cubicBezTo>
                  <a:pt x="1749441" y="53712"/>
                  <a:pt x="1732447" y="58408"/>
                  <a:pt x="1743239" y="49096"/>
                </a:cubicBezTo>
                <a:cubicBezTo>
                  <a:pt x="1738596" y="47563"/>
                  <a:pt x="1735482" y="41390"/>
                  <a:pt x="1730838" y="39862"/>
                </a:cubicBezTo>
                <a:cubicBezTo>
                  <a:pt x="1743160" y="25904"/>
                  <a:pt x="1757088" y="30493"/>
                  <a:pt x="1766404" y="41282"/>
                </a:cubicBezTo>
                <a:cubicBezTo>
                  <a:pt x="1792788" y="70569"/>
                  <a:pt x="1822127" y="59642"/>
                  <a:pt x="1829937" y="82809"/>
                </a:cubicBezTo>
                <a:cubicBezTo>
                  <a:pt x="1836164" y="95156"/>
                  <a:pt x="1833079" y="96712"/>
                  <a:pt x="1843894" y="95128"/>
                </a:cubicBezTo>
                <a:cubicBezTo>
                  <a:pt x="1848540" y="96659"/>
                  <a:pt x="1854714" y="93545"/>
                  <a:pt x="1856270" y="96630"/>
                </a:cubicBezTo>
                <a:cubicBezTo>
                  <a:pt x="1868695" y="113595"/>
                  <a:pt x="1894976" y="111958"/>
                  <a:pt x="1896611" y="138236"/>
                </a:cubicBezTo>
                <a:cubicBezTo>
                  <a:pt x="1851840" y="156946"/>
                  <a:pt x="1879676" y="158394"/>
                  <a:pt x="1861316" y="214117"/>
                </a:cubicBezTo>
                <a:cubicBezTo>
                  <a:pt x="1887566" y="204748"/>
                  <a:pt x="1870521" y="193987"/>
                  <a:pt x="1870496" y="186256"/>
                </a:cubicBezTo>
                <a:cubicBezTo>
                  <a:pt x="1901443" y="193880"/>
                  <a:pt x="1913843" y="203113"/>
                  <a:pt x="1918406" y="181451"/>
                </a:cubicBezTo>
                <a:cubicBezTo>
                  <a:pt x="1927614" y="161319"/>
                  <a:pt x="1946160" y="159709"/>
                  <a:pt x="1950806" y="161240"/>
                </a:cubicBezTo>
                <a:cubicBezTo>
                  <a:pt x="1947746" y="170527"/>
                  <a:pt x="1946214" y="175170"/>
                  <a:pt x="1944686" y="179814"/>
                </a:cubicBezTo>
                <a:cubicBezTo>
                  <a:pt x="1995817" y="212104"/>
                  <a:pt x="1965085" y="266323"/>
                  <a:pt x="1998931" y="218278"/>
                </a:cubicBezTo>
                <a:cubicBezTo>
                  <a:pt x="2022176" y="233660"/>
                  <a:pt x="2009829" y="239887"/>
                  <a:pt x="2011467" y="266162"/>
                </a:cubicBezTo>
                <a:cubicBezTo>
                  <a:pt x="2051648" y="261386"/>
                  <a:pt x="2045449" y="256768"/>
                  <a:pt x="2079698" y="324677"/>
                </a:cubicBezTo>
                <a:cubicBezTo>
                  <a:pt x="2082812" y="330851"/>
                  <a:pt x="2098405" y="369450"/>
                  <a:pt x="2104607" y="374066"/>
                </a:cubicBezTo>
                <a:cubicBezTo>
                  <a:pt x="2118566" y="386388"/>
                  <a:pt x="2124793" y="398735"/>
                  <a:pt x="2114027" y="415779"/>
                </a:cubicBezTo>
                <a:cubicBezTo>
                  <a:pt x="2106326" y="423537"/>
                  <a:pt x="2112553" y="435884"/>
                  <a:pt x="2114134" y="446700"/>
                </a:cubicBezTo>
                <a:cubicBezTo>
                  <a:pt x="2120308" y="443587"/>
                  <a:pt x="2128039" y="443562"/>
                  <a:pt x="2131127" y="442004"/>
                </a:cubicBezTo>
                <a:cubicBezTo>
                  <a:pt x="2134253" y="452043"/>
                  <a:pt x="2136970" y="455512"/>
                  <a:pt x="2137172" y="457831"/>
                </a:cubicBezTo>
                <a:lnTo>
                  <a:pt x="2135892" y="459092"/>
                </a:lnTo>
                <a:lnTo>
                  <a:pt x="2135822" y="458994"/>
                </a:lnTo>
                <a:lnTo>
                  <a:pt x="2135564" y="459415"/>
                </a:lnTo>
                <a:lnTo>
                  <a:pt x="2128121" y="466752"/>
                </a:lnTo>
                <a:cubicBezTo>
                  <a:pt x="2128899" y="468294"/>
                  <a:pt x="2129288" y="469066"/>
                  <a:pt x="2130251" y="468096"/>
                </a:cubicBezTo>
                <a:lnTo>
                  <a:pt x="2135564" y="459415"/>
                </a:lnTo>
                <a:lnTo>
                  <a:pt x="2135892" y="459092"/>
                </a:lnTo>
                <a:lnTo>
                  <a:pt x="2142426" y="468248"/>
                </a:lnTo>
                <a:cubicBezTo>
                  <a:pt x="2144755" y="470946"/>
                  <a:pt x="2146695" y="472872"/>
                  <a:pt x="2146695" y="472872"/>
                </a:cubicBezTo>
                <a:cubicBezTo>
                  <a:pt x="2134373" y="486830"/>
                  <a:pt x="2149888" y="502237"/>
                  <a:pt x="2154532" y="503765"/>
                </a:cubicBezTo>
                <a:cubicBezTo>
                  <a:pt x="2173131" y="517616"/>
                  <a:pt x="2168544" y="531548"/>
                  <a:pt x="2168598" y="547008"/>
                </a:cubicBezTo>
                <a:lnTo>
                  <a:pt x="2166877" y="547397"/>
                </a:lnTo>
                <a:lnTo>
                  <a:pt x="2163952" y="545478"/>
                </a:lnTo>
                <a:lnTo>
                  <a:pt x="2160949" y="548735"/>
                </a:lnTo>
                <a:lnTo>
                  <a:pt x="2154693" y="550147"/>
                </a:lnTo>
                <a:cubicBezTo>
                  <a:pt x="2156250" y="553234"/>
                  <a:pt x="2155867" y="554396"/>
                  <a:pt x="2156444" y="553621"/>
                </a:cubicBezTo>
                <a:lnTo>
                  <a:pt x="2160949" y="548735"/>
                </a:lnTo>
                <a:lnTo>
                  <a:pt x="2166877" y="547397"/>
                </a:lnTo>
                <a:lnTo>
                  <a:pt x="2192160" y="563982"/>
                </a:lnTo>
                <a:cubicBezTo>
                  <a:pt x="2206204" y="580313"/>
                  <a:pt x="2186526" y="590238"/>
                  <a:pt x="2212052" y="594788"/>
                </a:cubicBezTo>
                <a:cubicBezTo>
                  <a:pt x="2212081" y="602517"/>
                  <a:pt x="2213662" y="613333"/>
                  <a:pt x="2215248" y="624151"/>
                </a:cubicBezTo>
                <a:cubicBezTo>
                  <a:pt x="2227620" y="625656"/>
                  <a:pt x="2241524" y="622513"/>
                  <a:pt x="2240050" y="642619"/>
                </a:cubicBezTo>
                <a:cubicBezTo>
                  <a:pt x="2241631" y="653435"/>
                  <a:pt x="2254032" y="662668"/>
                  <a:pt x="2240157" y="673540"/>
                </a:cubicBezTo>
                <a:cubicBezTo>
                  <a:pt x="2269546" y="678076"/>
                  <a:pt x="2240211" y="689001"/>
                  <a:pt x="2246438" y="701348"/>
                </a:cubicBezTo>
                <a:cubicBezTo>
                  <a:pt x="2254167" y="701320"/>
                  <a:pt x="2275827" y="705884"/>
                  <a:pt x="2278941" y="712057"/>
                </a:cubicBezTo>
                <a:cubicBezTo>
                  <a:pt x="2288335" y="746039"/>
                  <a:pt x="2322424" y="767566"/>
                  <a:pt x="2322506" y="790756"/>
                </a:cubicBezTo>
                <a:cubicBezTo>
                  <a:pt x="2319632" y="854157"/>
                  <a:pt x="2344301" y="833971"/>
                  <a:pt x="2345966" y="867981"/>
                </a:cubicBezTo>
                <a:cubicBezTo>
                  <a:pt x="2344433" y="872624"/>
                  <a:pt x="2330719" y="929878"/>
                  <a:pt x="2335307" y="915946"/>
                </a:cubicBezTo>
                <a:cubicBezTo>
                  <a:pt x="2369288" y="906552"/>
                  <a:pt x="2363090" y="901934"/>
                  <a:pt x="2364726" y="928215"/>
                </a:cubicBezTo>
                <a:lnTo>
                  <a:pt x="2362425" y="926703"/>
                </a:lnTo>
                <a:lnTo>
                  <a:pt x="2360341" y="924557"/>
                </a:lnTo>
                <a:lnTo>
                  <a:pt x="2359242" y="924611"/>
                </a:lnTo>
                <a:lnTo>
                  <a:pt x="2350973" y="919177"/>
                </a:lnTo>
                <a:cubicBezTo>
                  <a:pt x="2349232" y="918604"/>
                  <a:pt x="2349238" y="920536"/>
                  <a:pt x="2347708" y="925180"/>
                </a:cubicBezTo>
                <a:lnTo>
                  <a:pt x="2359242" y="924611"/>
                </a:lnTo>
                <a:lnTo>
                  <a:pt x="2362425" y="926703"/>
                </a:lnTo>
                <a:lnTo>
                  <a:pt x="2367638" y="932069"/>
                </a:lnTo>
                <a:cubicBezTo>
                  <a:pt x="2372120" y="942876"/>
                  <a:pt x="2377233" y="968368"/>
                  <a:pt x="2391352" y="1027071"/>
                </a:cubicBezTo>
                <a:cubicBezTo>
                  <a:pt x="2392938" y="1037889"/>
                  <a:pt x="2391380" y="1034800"/>
                  <a:pt x="2366739" y="1062716"/>
                </a:cubicBezTo>
                <a:cubicBezTo>
                  <a:pt x="2385339" y="1076567"/>
                  <a:pt x="2403942" y="1090416"/>
                  <a:pt x="2394762" y="1118278"/>
                </a:cubicBezTo>
                <a:cubicBezTo>
                  <a:pt x="2393232" y="1122922"/>
                  <a:pt x="2400224" y="1132947"/>
                  <a:pt x="2405093" y="1143560"/>
                </a:cubicBezTo>
                <a:lnTo>
                  <a:pt x="2402736" y="1171685"/>
                </a:lnTo>
                <a:lnTo>
                  <a:pt x="2402168" y="1171473"/>
                </a:lnTo>
                <a:lnTo>
                  <a:pt x="2402094" y="1171542"/>
                </a:lnTo>
                <a:lnTo>
                  <a:pt x="2394328" y="1160604"/>
                </a:lnTo>
                <a:cubicBezTo>
                  <a:pt x="2391030" y="1156944"/>
                  <a:pt x="2387152" y="1153092"/>
                  <a:pt x="2382494" y="1147697"/>
                </a:cubicBezTo>
                <a:cubicBezTo>
                  <a:pt x="2374846" y="1170916"/>
                  <a:pt x="2374818" y="1163186"/>
                  <a:pt x="2381098" y="1190994"/>
                </a:cubicBezTo>
                <a:lnTo>
                  <a:pt x="2402094" y="1171542"/>
                </a:lnTo>
                <a:lnTo>
                  <a:pt x="2402679" y="1172366"/>
                </a:lnTo>
                <a:lnTo>
                  <a:pt x="2402736" y="1171685"/>
                </a:lnTo>
                <a:lnTo>
                  <a:pt x="2404031" y="1172168"/>
                </a:lnTo>
                <a:cubicBezTo>
                  <a:pt x="2402310" y="1177392"/>
                  <a:pt x="2398103" y="1190162"/>
                  <a:pt x="2412049" y="1198617"/>
                </a:cubicBezTo>
                <a:cubicBezTo>
                  <a:pt x="2422892" y="1204762"/>
                  <a:pt x="2427563" y="1214024"/>
                  <a:pt x="2418329" y="1226425"/>
                </a:cubicBezTo>
                <a:cubicBezTo>
                  <a:pt x="2408646" y="1220660"/>
                  <a:pt x="2400804" y="1216629"/>
                  <a:pt x="2394803" y="1213847"/>
                </a:cubicBezTo>
                <a:lnTo>
                  <a:pt x="2391235" y="1212395"/>
                </a:lnTo>
                <a:lnTo>
                  <a:pt x="2390439" y="1209515"/>
                </a:lnTo>
                <a:cubicBezTo>
                  <a:pt x="2380388" y="1208776"/>
                  <a:pt x="2377677" y="1207238"/>
                  <a:pt x="2382320" y="1208768"/>
                </a:cubicBezTo>
                <a:lnTo>
                  <a:pt x="2391235" y="1212395"/>
                </a:lnTo>
                <a:lnTo>
                  <a:pt x="2404532" y="1260485"/>
                </a:lnTo>
                <a:cubicBezTo>
                  <a:pt x="2409203" y="1269747"/>
                  <a:pt x="2389150" y="1283731"/>
                  <a:pt x="2410813" y="1288293"/>
                </a:cubicBezTo>
                <a:cubicBezTo>
                  <a:pt x="2404718" y="1314598"/>
                  <a:pt x="2423374" y="1343909"/>
                  <a:pt x="2398705" y="1364094"/>
                </a:cubicBezTo>
                <a:lnTo>
                  <a:pt x="2397149" y="1361009"/>
                </a:lnTo>
                <a:cubicBezTo>
                  <a:pt x="2401793" y="1362537"/>
                  <a:pt x="2398759" y="1379555"/>
                  <a:pt x="2395673" y="1381111"/>
                </a:cubicBezTo>
                <a:cubicBezTo>
                  <a:pt x="2371364" y="1393372"/>
                  <a:pt x="2412180" y="1411326"/>
                  <a:pt x="2358839" y="1499740"/>
                </a:cubicBezTo>
                <a:lnTo>
                  <a:pt x="2338251" y="1529746"/>
                </a:lnTo>
                <a:lnTo>
                  <a:pt x="2326616" y="1535197"/>
                </a:lnTo>
                <a:lnTo>
                  <a:pt x="2321991" y="1534431"/>
                </a:lnTo>
                <a:lnTo>
                  <a:pt x="2318343" y="1532966"/>
                </a:lnTo>
                <a:lnTo>
                  <a:pt x="2312678" y="1523640"/>
                </a:lnTo>
                <a:cubicBezTo>
                  <a:pt x="2310370" y="1526741"/>
                  <a:pt x="2308054" y="1527909"/>
                  <a:pt x="2308638" y="1529066"/>
                </a:cubicBezTo>
                <a:lnTo>
                  <a:pt x="2318343" y="1532966"/>
                </a:lnTo>
                <a:lnTo>
                  <a:pt x="2321231" y="1537719"/>
                </a:lnTo>
                <a:lnTo>
                  <a:pt x="2326616" y="1535197"/>
                </a:lnTo>
                <a:lnTo>
                  <a:pt x="2333706" y="1536370"/>
                </a:lnTo>
                <a:lnTo>
                  <a:pt x="2329750" y="1542135"/>
                </a:lnTo>
                <a:cubicBezTo>
                  <a:pt x="2306584" y="1549945"/>
                  <a:pt x="2314290" y="1542189"/>
                  <a:pt x="2305135" y="1577782"/>
                </a:cubicBezTo>
                <a:cubicBezTo>
                  <a:pt x="2312864" y="1577753"/>
                  <a:pt x="2319038" y="1574640"/>
                  <a:pt x="2325212" y="1571526"/>
                </a:cubicBezTo>
                <a:cubicBezTo>
                  <a:pt x="2328379" y="1593161"/>
                  <a:pt x="2317589" y="1602476"/>
                  <a:pt x="2306798" y="1611789"/>
                </a:cubicBezTo>
                <a:cubicBezTo>
                  <a:pt x="2288198" y="1597937"/>
                  <a:pt x="2294372" y="1594824"/>
                  <a:pt x="2282078" y="1616512"/>
                </a:cubicBezTo>
                <a:cubicBezTo>
                  <a:pt x="2286721" y="1618044"/>
                  <a:pt x="2291366" y="1619572"/>
                  <a:pt x="2296009" y="1621104"/>
                </a:cubicBezTo>
                <a:cubicBezTo>
                  <a:pt x="2289942" y="1655139"/>
                  <a:pt x="2257356" y="1621237"/>
                  <a:pt x="2248151" y="1641367"/>
                </a:cubicBezTo>
                <a:cubicBezTo>
                  <a:pt x="2260630" y="1673793"/>
                  <a:pt x="2252793" y="1642899"/>
                  <a:pt x="2214355" y="1704875"/>
                </a:cubicBezTo>
                <a:cubicBezTo>
                  <a:pt x="2208598" y="1716492"/>
                  <a:pt x="2201965" y="1726371"/>
                  <a:pt x="2190515" y="1726700"/>
                </a:cubicBezTo>
                <a:lnTo>
                  <a:pt x="2178830" y="1723918"/>
                </a:lnTo>
                <a:lnTo>
                  <a:pt x="2180402" y="1721999"/>
                </a:lnTo>
                <a:cubicBezTo>
                  <a:pt x="2180402" y="1721999"/>
                  <a:pt x="2177313" y="1723557"/>
                  <a:pt x="2177313" y="1723557"/>
                </a:cubicBezTo>
                <a:lnTo>
                  <a:pt x="2178830" y="1723918"/>
                </a:lnTo>
                <a:lnTo>
                  <a:pt x="2168831" y="1736124"/>
                </a:lnTo>
                <a:cubicBezTo>
                  <a:pt x="2156615" y="1745371"/>
                  <a:pt x="2144139" y="1742224"/>
                  <a:pt x="2146474" y="1746854"/>
                </a:cubicBezTo>
                <a:cubicBezTo>
                  <a:pt x="2144918" y="1743769"/>
                  <a:pt x="2144918" y="1743769"/>
                  <a:pt x="2143360" y="1740681"/>
                </a:cubicBezTo>
                <a:lnTo>
                  <a:pt x="2143402" y="1740325"/>
                </a:lnTo>
                <a:lnTo>
                  <a:pt x="2143551" y="1740102"/>
                </a:lnTo>
                <a:lnTo>
                  <a:pt x="2143451" y="1739899"/>
                </a:lnTo>
                <a:lnTo>
                  <a:pt x="2146551" y="1713421"/>
                </a:lnTo>
                <a:cubicBezTo>
                  <a:pt x="2141696" y="1706674"/>
                  <a:pt x="2133174" y="1701292"/>
                  <a:pt x="2127739" y="1694352"/>
                </a:cubicBezTo>
                <a:cubicBezTo>
                  <a:pt x="2132303" y="1672692"/>
                  <a:pt x="2116842" y="1672746"/>
                  <a:pt x="2122987" y="1661903"/>
                </a:cubicBezTo>
                <a:cubicBezTo>
                  <a:pt x="2119902" y="1663459"/>
                  <a:pt x="2119902" y="1663459"/>
                  <a:pt x="2121458" y="1666544"/>
                </a:cubicBezTo>
                <a:cubicBezTo>
                  <a:pt x="2107580" y="1677417"/>
                  <a:pt x="2102991" y="1691346"/>
                  <a:pt x="2107687" y="1708339"/>
                </a:cubicBezTo>
                <a:cubicBezTo>
                  <a:pt x="2118505" y="1706753"/>
                  <a:pt x="2112249" y="1686676"/>
                  <a:pt x="2129296" y="1697440"/>
                </a:cubicBezTo>
                <a:cubicBezTo>
                  <a:pt x="2131664" y="1711734"/>
                  <a:pt x="2134790" y="1721290"/>
                  <a:pt x="2137542" y="1727827"/>
                </a:cubicBezTo>
                <a:lnTo>
                  <a:pt x="2143451" y="1739899"/>
                </a:lnTo>
                <a:lnTo>
                  <a:pt x="2143402" y="1740325"/>
                </a:lnTo>
                <a:lnTo>
                  <a:pt x="2140546" y="1744582"/>
                </a:lnTo>
                <a:cubicBezTo>
                  <a:pt x="2137289" y="1745921"/>
                  <a:pt x="2131401" y="1747681"/>
                  <a:pt x="2121751" y="1751579"/>
                </a:cubicBezTo>
                <a:cubicBezTo>
                  <a:pt x="2115552" y="1746961"/>
                  <a:pt x="2115552" y="1746961"/>
                  <a:pt x="2115578" y="1754693"/>
                </a:cubicBezTo>
                <a:cubicBezTo>
                  <a:pt x="2121805" y="1767040"/>
                  <a:pt x="2120249" y="1763955"/>
                  <a:pt x="2120249" y="1763955"/>
                </a:cubicBezTo>
                <a:cubicBezTo>
                  <a:pt x="2106426" y="1790284"/>
                  <a:pt x="2104870" y="1787199"/>
                  <a:pt x="2109511" y="1788728"/>
                </a:cubicBezTo>
                <a:cubicBezTo>
                  <a:pt x="2087905" y="1799625"/>
                  <a:pt x="2072391" y="1784217"/>
                  <a:pt x="2057037" y="1815193"/>
                </a:cubicBezTo>
                <a:cubicBezTo>
                  <a:pt x="2056271" y="1817516"/>
                  <a:pt x="2051252" y="1819080"/>
                  <a:pt x="2045072" y="1820261"/>
                </a:cubicBezTo>
                <a:lnTo>
                  <a:pt x="2027920" y="1822771"/>
                </a:lnTo>
                <a:lnTo>
                  <a:pt x="2029229" y="1821474"/>
                </a:lnTo>
                <a:lnTo>
                  <a:pt x="2027552" y="1818148"/>
                </a:lnTo>
                <a:lnTo>
                  <a:pt x="2028433" y="1815099"/>
                </a:lnTo>
                <a:cubicBezTo>
                  <a:pt x="2028430" y="1814133"/>
                  <a:pt x="2027659" y="1814522"/>
                  <a:pt x="2026116" y="1815300"/>
                </a:cubicBezTo>
                <a:lnTo>
                  <a:pt x="2027552" y="1818148"/>
                </a:lnTo>
                <a:lnTo>
                  <a:pt x="2026141" y="1823031"/>
                </a:lnTo>
                <a:lnTo>
                  <a:pt x="2027920" y="1822771"/>
                </a:lnTo>
                <a:lnTo>
                  <a:pt x="2008575" y="1841938"/>
                </a:lnTo>
                <a:lnTo>
                  <a:pt x="2006093" y="1837016"/>
                </a:lnTo>
                <a:cubicBezTo>
                  <a:pt x="2005326" y="1839338"/>
                  <a:pt x="2004554" y="1839727"/>
                  <a:pt x="2004749" y="1840113"/>
                </a:cubicBezTo>
                <a:lnTo>
                  <a:pt x="2008089" y="1842419"/>
                </a:lnTo>
                <a:lnTo>
                  <a:pt x="2005347" y="1845135"/>
                </a:lnTo>
                <a:cubicBezTo>
                  <a:pt x="1996483" y="1852510"/>
                  <a:pt x="1986069" y="1858731"/>
                  <a:pt x="1972165" y="1861872"/>
                </a:cubicBezTo>
                <a:cubicBezTo>
                  <a:pt x="1961345" y="1863454"/>
                  <a:pt x="1939685" y="1858890"/>
                  <a:pt x="1936679" y="1883638"/>
                </a:cubicBezTo>
                <a:cubicBezTo>
                  <a:pt x="1935177" y="1896014"/>
                  <a:pt x="1910400" y="1885278"/>
                  <a:pt x="1915016" y="1879076"/>
                </a:cubicBezTo>
                <a:cubicBezTo>
                  <a:pt x="1916549" y="1874433"/>
                  <a:pt x="1910429" y="1893008"/>
                  <a:pt x="1907340" y="1894565"/>
                </a:cubicBezTo>
                <a:cubicBezTo>
                  <a:pt x="1885706" y="1897733"/>
                  <a:pt x="1871855" y="1916332"/>
                  <a:pt x="1850220" y="1919499"/>
                </a:cubicBezTo>
                <a:cubicBezTo>
                  <a:pt x="1845551" y="1910241"/>
                  <a:pt x="1840908" y="1908708"/>
                  <a:pt x="1834760" y="1919553"/>
                </a:cubicBezTo>
                <a:cubicBezTo>
                  <a:pt x="1825561" y="1941616"/>
                  <a:pt x="1820618" y="1937576"/>
                  <a:pt x="1808271" y="1929647"/>
                </a:cubicBezTo>
                <a:lnTo>
                  <a:pt x="1797585" y="1923758"/>
                </a:lnTo>
                <a:lnTo>
                  <a:pt x="1800753" y="1921216"/>
                </a:lnTo>
                <a:cubicBezTo>
                  <a:pt x="1785263" y="1913540"/>
                  <a:pt x="1775976" y="1910480"/>
                  <a:pt x="1760490" y="1902803"/>
                </a:cubicBezTo>
                <a:cubicBezTo>
                  <a:pt x="1765939" y="1913606"/>
                  <a:pt x="1769252" y="1921615"/>
                  <a:pt x="1771639" y="1927188"/>
                </a:cubicBezTo>
                <a:lnTo>
                  <a:pt x="1776356" y="1935428"/>
                </a:lnTo>
                <a:lnTo>
                  <a:pt x="1764664" y="1936031"/>
                </a:lnTo>
                <a:cubicBezTo>
                  <a:pt x="1761778" y="1939906"/>
                  <a:pt x="1761416" y="1946864"/>
                  <a:pt x="1763765" y="1955359"/>
                </a:cubicBezTo>
                <a:lnTo>
                  <a:pt x="1781213" y="1935473"/>
                </a:lnTo>
                <a:lnTo>
                  <a:pt x="1781417" y="1935396"/>
                </a:lnTo>
                <a:lnTo>
                  <a:pt x="1781638" y="1935400"/>
                </a:lnTo>
                <a:lnTo>
                  <a:pt x="1787782" y="1936694"/>
                </a:lnTo>
                <a:lnTo>
                  <a:pt x="1793102" y="1944437"/>
                </a:lnTo>
                <a:cubicBezTo>
                  <a:pt x="1777748" y="1975412"/>
                  <a:pt x="1746748" y="1952327"/>
                  <a:pt x="1736010" y="1977100"/>
                </a:cubicBezTo>
                <a:cubicBezTo>
                  <a:pt x="1733702" y="1980201"/>
                  <a:pt x="1728670" y="1977900"/>
                  <a:pt x="1724020" y="1974437"/>
                </a:cubicBezTo>
                <a:lnTo>
                  <a:pt x="1714814" y="1965295"/>
                </a:lnTo>
                <a:lnTo>
                  <a:pt x="1718856" y="1961956"/>
                </a:lnTo>
                <a:lnTo>
                  <a:pt x="1721120" y="1960531"/>
                </a:lnTo>
                <a:cubicBezTo>
                  <a:pt x="1722325" y="1959561"/>
                  <a:pt x="1722227" y="1959368"/>
                  <a:pt x="1720107" y="1960921"/>
                </a:cubicBezTo>
                <a:lnTo>
                  <a:pt x="1718856" y="1961956"/>
                </a:lnTo>
                <a:lnTo>
                  <a:pt x="1714322" y="1964807"/>
                </a:lnTo>
                <a:lnTo>
                  <a:pt x="1714814" y="1965295"/>
                </a:lnTo>
                <a:lnTo>
                  <a:pt x="1706954" y="1971790"/>
                </a:lnTo>
                <a:cubicBezTo>
                  <a:pt x="1700066" y="1977805"/>
                  <a:pt x="1690433" y="1986535"/>
                  <a:pt x="1677334" y="1998949"/>
                </a:cubicBezTo>
                <a:cubicBezTo>
                  <a:pt x="1669551" y="1983517"/>
                  <a:pt x="1667965" y="1972699"/>
                  <a:pt x="1663378" y="1986631"/>
                </a:cubicBezTo>
                <a:cubicBezTo>
                  <a:pt x="1648829" y="2026879"/>
                  <a:pt x="1622578" y="2036246"/>
                  <a:pt x="1604027" y="2036891"/>
                </a:cubicBezTo>
                <a:lnTo>
                  <a:pt x="1590685" y="2034983"/>
                </a:lnTo>
                <a:lnTo>
                  <a:pt x="1590876" y="2034810"/>
                </a:lnTo>
                <a:cubicBezTo>
                  <a:pt x="1582750" y="2032133"/>
                  <a:pt x="1581400" y="2032814"/>
                  <a:pt x="1584400" y="2034084"/>
                </a:cubicBezTo>
                <a:lnTo>
                  <a:pt x="1590685" y="2034983"/>
                </a:lnTo>
                <a:lnTo>
                  <a:pt x="1573923" y="2050138"/>
                </a:lnTo>
                <a:lnTo>
                  <a:pt x="1568784" y="2053022"/>
                </a:lnTo>
                <a:lnTo>
                  <a:pt x="1568321" y="2050543"/>
                </a:lnTo>
                <a:cubicBezTo>
                  <a:pt x="1566549" y="2041272"/>
                  <a:pt x="1566559" y="2044171"/>
                  <a:pt x="1563096" y="2048821"/>
                </a:cubicBezTo>
                <a:lnTo>
                  <a:pt x="1565644" y="2054784"/>
                </a:lnTo>
                <a:lnTo>
                  <a:pt x="1556948" y="2059665"/>
                </a:lnTo>
                <a:cubicBezTo>
                  <a:pt x="1541487" y="2059719"/>
                  <a:pt x="1535395" y="2086023"/>
                  <a:pt x="1519881" y="2070616"/>
                </a:cubicBezTo>
                <a:cubicBezTo>
                  <a:pt x="1521410" y="2065975"/>
                  <a:pt x="1530726" y="2076764"/>
                  <a:pt x="1464290" y="2090909"/>
                </a:cubicBezTo>
                <a:cubicBezTo>
                  <a:pt x="1459649" y="2089380"/>
                  <a:pt x="1455003" y="2087849"/>
                  <a:pt x="1448804" y="2083231"/>
                </a:cubicBezTo>
                <a:cubicBezTo>
                  <a:pt x="1444214" y="2097162"/>
                  <a:pt x="1437873" y="2107620"/>
                  <a:pt x="1427141" y="2106136"/>
                </a:cubicBezTo>
                <a:lnTo>
                  <a:pt x="1416650" y="2101204"/>
                </a:lnTo>
                <a:lnTo>
                  <a:pt x="1424110" y="2095686"/>
                </a:lnTo>
                <a:cubicBezTo>
                  <a:pt x="1421022" y="2097243"/>
                  <a:pt x="1417936" y="2098799"/>
                  <a:pt x="1414848" y="2100357"/>
                </a:cubicBezTo>
                <a:lnTo>
                  <a:pt x="1416650" y="2101204"/>
                </a:lnTo>
                <a:lnTo>
                  <a:pt x="1402255" y="2111851"/>
                </a:lnTo>
                <a:cubicBezTo>
                  <a:pt x="1385251" y="2119882"/>
                  <a:pt x="1379699" y="2107437"/>
                  <a:pt x="1357676" y="2109833"/>
                </a:cubicBezTo>
                <a:cubicBezTo>
                  <a:pt x="1351585" y="2136137"/>
                  <a:pt x="1357758" y="2133024"/>
                  <a:pt x="1331424" y="2119199"/>
                </a:cubicBezTo>
                <a:cubicBezTo>
                  <a:pt x="1320581" y="2113054"/>
                  <a:pt x="1329868" y="2116114"/>
                  <a:pt x="1333010" y="2130017"/>
                </a:cubicBezTo>
                <a:cubicBezTo>
                  <a:pt x="1285095" y="2134821"/>
                  <a:pt x="1337759" y="2162468"/>
                  <a:pt x="1223252" y="2135036"/>
                </a:cubicBezTo>
                <a:cubicBezTo>
                  <a:pt x="1200144" y="2158308"/>
                  <a:pt x="1200090" y="2142847"/>
                  <a:pt x="1193863" y="2130500"/>
                </a:cubicBezTo>
                <a:cubicBezTo>
                  <a:pt x="1176952" y="2158387"/>
                  <a:pt x="1176952" y="2158387"/>
                  <a:pt x="1153679" y="2135278"/>
                </a:cubicBezTo>
                <a:cubicBezTo>
                  <a:pt x="1152150" y="2139920"/>
                  <a:pt x="1149062" y="2141477"/>
                  <a:pt x="1147534" y="2146122"/>
                </a:cubicBezTo>
                <a:lnTo>
                  <a:pt x="1145596" y="2144679"/>
                </a:lnTo>
                <a:lnTo>
                  <a:pt x="1145977" y="2143033"/>
                </a:lnTo>
                <a:lnTo>
                  <a:pt x="1144432" y="2143813"/>
                </a:lnTo>
                <a:lnTo>
                  <a:pt x="1141332" y="2141506"/>
                </a:lnTo>
                <a:cubicBezTo>
                  <a:pt x="1139803" y="2146147"/>
                  <a:pt x="1138272" y="2150793"/>
                  <a:pt x="1136715" y="2147704"/>
                </a:cubicBezTo>
                <a:cubicBezTo>
                  <a:pt x="1116613" y="2146229"/>
                  <a:pt x="1090386" y="2163326"/>
                  <a:pt x="1073290" y="2137103"/>
                </a:cubicBezTo>
                <a:cubicBezTo>
                  <a:pt x="1057855" y="2144887"/>
                  <a:pt x="1051628" y="2132540"/>
                  <a:pt x="1043871" y="2124834"/>
                </a:cubicBezTo>
                <a:cubicBezTo>
                  <a:pt x="1005327" y="2155892"/>
                  <a:pt x="965011" y="2122017"/>
                  <a:pt x="954192" y="2123600"/>
                </a:cubicBezTo>
                <a:cubicBezTo>
                  <a:pt x="955670" y="2103497"/>
                  <a:pt x="923298" y="2131437"/>
                  <a:pt x="929390" y="2105133"/>
                </a:cubicBezTo>
                <a:cubicBezTo>
                  <a:pt x="849026" y="2114688"/>
                  <a:pt x="847256" y="2049760"/>
                  <a:pt x="833404" y="2068360"/>
                </a:cubicBezTo>
                <a:cubicBezTo>
                  <a:pt x="844303" y="2089969"/>
                  <a:pt x="847391" y="2088411"/>
                  <a:pt x="800955" y="2073111"/>
                </a:cubicBezTo>
                <a:cubicBezTo>
                  <a:pt x="799398" y="2070023"/>
                  <a:pt x="802483" y="2068467"/>
                  <a:pt x="805571" y="2066909"/>
                </a:cubicBezTo>
                <a:cubicBezTo>
                  <a:pt x="785466" y="2065435"/>
                  <a:pt x="842774" y="2094610"/>
                  <a:pt x="718873" y="2033196"/>
                </a:cubicBezTo>
                <a:cubicBezTo>
                  <a:pt x="700163" y="1988425"/>
                  <a:pt x="792928" y="1988103"/>
                  <a:pt x="701667" y="1976052"/>
                </a:cubicBezTo>
                <a:cubicBezTo>
                  <a:pt x="698607" y="1985340"/>
                  <a:pt x="724911" y="1991431"/>
                  <a:pt x="703305" y="2002328"/>
                </a:cubicBezTo>
                <a:cubicBezTo>
                  <a:pt x="694043" y="2006999"/>
                  <a:pt x="692515" y="2011644"/>
                  <a:pt x="694043" y="2006999"/>
                </a:cubicBezTo>
                <a:cubicBezTo>
                  <a:pt x="649139" y="1987056"/>
                  <a:pt x="652225" y="1985500"/>
                  <a:pt x="650695" y="1990142"/>
                </a:cubicBezTo>
                <a:cubicBezTo>
                  <a:pt x="650642" y="1974681"/>
                  <a:pt x="650613" y="1966951"/>
                  <a:pt x="649086" y="1971596"/>
                </a:cubicBezTo>
                <a:cubicBezTo>
                  <a:pt x="701588" y="1952860"/>
                  <a:pt x="638241" y="1965447"/>
                  <a:pt x="645972" y="1965422"/>
                </a:cubicBezTo>
                <a:cubicBezTo>
                  <a:pt x="625865" y="1963945"/>
                  <a:pt x="633571" y="1956189"/>
                  <a:pt x="636710" y="1970093"/>
                </a:cubicBezTo>
                <a:cubicBezTo>
                  <a:pt x="632067" y="1968561"/>
                  <a:pt x="621249" y="1970147"/>
                  <a:pt x="619692" y="1967059"/>
                </a:cubicBezTo>
                <a:cubicBezTo>
                  <a:pt x="596369" y="1928488"/>
                  <a:pt x="512784" y="1900948"/>
                  <a:pt x="500355" y="1883985"/>
                </a:cubicBezTo>
                <a:cubicBezTo>
                  <a:pt x="492599" y="1876279"/>
                  <a:pt x="495659" y="1866992"/>
                  <a:pt x="495630" y="1859262"/>
                </a:cubicBezTo>
                <a:cubicBezTo>
                  <a:pt x="472415" y="1851613"/>
                  <a:pt x="467851" y="1873272"/>
                  <a:pt x="455529" y="1887231"/>
                </a:cubicBezTo>
                <a:cubicBezTo>
                  <a:pt x="444660" y="1873355"/>
                  <a:pt x="453947" y="1876414"/>
                  <a:pt x="430727" y="1868764"/>
                </a:cubicBezTo>
                <a:cubicBezTo>
                  <a:pt x="450752" y="1847051"/>
                  <a:pt x="458374" y="1816101"/>
                  <a:pt x="444446" y="1811511"/>
                </a:cubicBezTo>
                <a:cubicBezTo>
                  <a:pt x="435266" y="1839373"/>
                  <a:pt x="433733" y="1844016"/>
                  <a:pt x="424367" y="1817764"/>
                </a:cubicBezTo>
                <a:cubicBezTo>
                  <a:pt x="398171" y="1842594"/>
                  <a:pt x="404316" y="1831751"/>
                  <a:pt x="415213" y="1853357"/>
                </a:cubicBezTo>
                <a:cubicBezTo>
                  <a:pt x="393607" y="1864253"/>
                  <a:pt x="392051" y="1861168"/>
                  <a:pt x="399780" y="1861140"/>
                </a:cubicBezTo>
                <a:lnTo>
                  <a:pt x="388853" y="1874146"/>
                </a:lnTo>
                <a:lnTo>
                  <a:pt x="384345" y="1868925"/>
                </a:lnTo>
                <a:lnTo>
                  <a:pt x="384382" y="1879467"/>
                </a:lnTo>
                <a:lnTo>
                  <a:pt x="382842" y="1881300"/>
                </a:lnTo>
                <a:cubicBezTo>
                  <a:pt x="381313" y="1885941"/>
                  <a:pt x="392265" y="1923011"/>
                  <a:pt x="358230" y="1916945"/>
                </a:cubicBezTo>
                <a:cubicBezTo>
                  <a:pt x="355907" y="1916180"/>
                  <a:pt x="353189" y="1912710"/>
                  <a:pt x="350276" y="1908855"/>
                </a:cubicBezTo>
                <a:lnTo>
                  <a:pt x="344411" y="1902161"/>
                </a:lnTo>
                <a:lnTo>
                  <a:pt x="345801" y="1899982"/>
                </a:lnTo>
                <a:lnTo>
                  <a:pt x="343463" y="1896998"/>
                </a:lnTo>
                <a:lnTo>
                  <a:pt x="356585" y="1888734"/>
                </a:lnTo>
                <a:cubicBezTo>
                  <a:pt x="356189" y="1886030"/>
                  <a:pt x="350378" y="1882185"/>
                  <a:pt x="339520" y="1872174"/>
                </a:cubicBezTo>
                <a:cubicBezTo>
                  <a:pt x="334903" y="1878374"/>
                  <a:pt x="334534" y="1883400"/>
                  <a:pt x="336289" y="1887838"/>
                </a:cubicBezTo>
                <a:lnTo>
                  <a:pt x="343463" y="1896998"/>
                </a:lnTo>
                <a:lnTo>
                  <a:pt x="341158" y="1898449"/>
                </a:lnTo>
                <a:lnTo>
                  <a:pt x="344411" y="1902161"/>
                </a:lnTo>
                <a:lnTo>
                  <a:pt x="337152" y="1913538"/>
                </a:lnTo>
                <a:cubicBezTo>
                  <a:pt x="337353" y="1915856"/>
                  <a:pt x="336581" y="1916246"/>
                  <a:pt x="322662" y="1915522"/>
                </a:cubicBezTo>
                <a:cubicBezTo>
                  <a:pt x="339656" y="1910825"/>
                  <a:pt x="299526" y="1931064"/>
                  <a:pt x="302371" y="1859934"/>
                </a:cubicBezTo>
                <a:cubicBezTo>
                  <a:pt x="302346" y="1852203"/>
                  <a:pt x="311605" y="1847533"/>
                  <a:pt x="306962" y="1846001"/>
                </a:cubicBezTo>
                <a:cubicBezTo>
                  <a:pt x="311633" y="1855263"/>
                  <a:pt x="316303" y="1864522"/>
                  <a:pt x="325536" y="1852121"/>
                </a:cubicBezTo>
                <a:cubicBezTo>
                  <a:pt x="313135" y="1842887"/>
                  <a:pt x="313135" y="1842887"/>
                  <a:pt x="314693" y="1845976"/>
                </a:cubicBezTo>
                <a:cubicBezTo>
                  <a:pt x="313135" y="1842887"/>
                  <a:pt x="310022" y="1836714"/>
                  <a:pt x="311579" y="1839802"/>
                </a:cubicBezTo>
                <a:cubicBezTo>
                  <a:pt x="305406" y="1842916"/>
                  <a:pt x="286885" y="1852256"/>
                  <a:pt x="286910" y="1859988"/>
                </a:cubicBezTo>
                <a:cubicBezTo>
                  <a:pt x="285460" y="1887821"/>
                  <a:pt x="256017" y="1867825"/>
                  <a:pt x="252982" y="1884843"/>
                </a:cubicBezTo>
                <a:lnTo>
                  <a:pt x="238484" y="1863255"/>
                </a:lnTo>
                <a:lnTo>
                  <a:pt x="240726" y="1861499"/>
                </a:lnTo>
                <a:lnTo>
                  <a:pt x="238971" y="1857063"/>
                </a:lnTo>
                <a:lnTo>
                  <a:pt x="239354" y="1855900"/>
                </a:lnTo>
                <a:cubicBezTo>
                  <a:pt x="239353" y="1855899"/>
                  <a:pt x="238970" y="1857060"/>
                  <a:pt x="238970" y="1857060"/>
                </a:cubicBezTo>
                <a:lnTo>
                  <a:pt x="238971" y="1857063"/>
                </a:lnTo>
                <a:lnTo>
                  <a:pt x="237443" y="1861705"/>
                </a:lnTo>
                <a:lnTo>
                  <a:pt x="238484" y="1863255"/>
                </a:lnTo>
                <a:lnTo>
                  <a:pt x="238341" y="1863368"/>
                </a:lnTo>
                <a:cubicBezTo>
                  <a:pt x="236678" y="1864509"/>
                  <a:pt x="233978" y="1866354"/>
                  <a:pt x="229737" y="1869461"/>
                </a:cubicBezTo>
                <a:cubicBezTo>
                  <a:pt x="225014" y="1844741"/>
                  <a:pt x="226544" y="1840095"/>
                  <a:pt x="204882" y="1835533"/>
                </a:cubicBezTo>
                <a:cubicBezTo>
                  <a:pt x="186307" y="1829413"/>
                  <a:pt x="183115" y="1800048"/>
                  <a:pt x="158392" y="1804772"/>
                </a:cubicBezTo>
                <a:cubicBezTo>
                  <a:pt x="159144" y="1798586"/>
                  <a:pt x="156031" y="1792413"/>
                  <a:pt x="155044" y="1786618"/>
                </a:cubicBezTo>
                <a:lnTo>
                  <a:pt x="163402" y="1772519"/>
                </a:lnTo>
                <a:lnTo>
                  <a:pt x="165046" y="1776484"/>
                </a:lnTo>
                <a:lnTo>
                  <a:pt x="166060" y="1786386"/>
                </a:lnTo>
                <a:cubicBezTo>
                  <a:pt x="166849" y="1790828"/>
                  <a:pt x="168406" y="1793915"/>
                  <a:pt x="172272" y="1793902"/>
                </a:cubicBezTo>
                <a:lnTo>
                  <a:pt x="165046" y="1776484"/>
                </a:lnTo>
                <a:lnTo>
                  <a:pt x="164458" y="1770737"/>
                </a:lnTo>
                <a:lnTo>
                  <a:pt x="163402" y="1772519"/>
                </a:lnTo>
                <a:lnTo>
                  <a:pt x="158823" y="1761480"/>
                </a:lnTo>
                <a:lnTo>
                  <a:pt x="158242" y="1744768"/>
                </a:lnTo>
                <a:lnTo>
                  <a:pt x="159735" y="1746018"/>
                </a:lnTo>
                <a:lnTo>
                  <a:pt x="161899" y="1743566"/>
                </a:lnTo>
                <a:lnTo>
                  <a:pt x="170361" y="1745014"/>
                </a:lnTo>
                <a:cubicBezTo>
                  <a:pt x="172868" y="1743266"/>
                  <a:pt x="173627" y="1739012"/>
                  <a:pt x="172057" y="1732059"/>
                </a:cubicBezTo>
                <a:lnTo>
                  <a:pt x="161899" y="1743566"/>
                </a:lnTo>
                <a:lnTo>
                  <a:pt x="158178" y="1742929"/>
                </a:lnTo>
                <a:lnTo>
                  <a:pt x="158242" y="1744768"/>
                </a:lnTo>
                <a:lnTo>
                  <a:pt x="146337" y="1734806"/>
                </a:lnTo>
                <a:cubicBezTo>
                  <a:pt x="138705" y="1728310"/>
                  <a:pt x="146556" y="1735241"/>
                  <a:pt x="153562" y="1749131"/>
                </a:cubicBezTo>
                <a:cubicBezTo>
                  <a:pt x="147416" y="1759974"/>
                  <a:pt x="142799" y="1766173"/>
                  <a:pt x="135094" y="1773933"/>
                </a:cubicBezTo>
                <a:cubicBezTo>
                  <a:pt x="107179" y="1749292"/>
                  <a:pt x="86994" y="1724623"/>
                  <a:pt x="110107" y="1701352"/>
                </a:cubicBezTo>
                <a:cubicBezTo>
                  <a:pt x="119340" y="1688951"/>
                  <a:pt x="105300" y="1653439"/>
                  <a:pt x="94457" y="1647294"/>
                </a:cubicBezTo>
                <a:cubicBezTo>
                  <a:pt x="86725" y="1647319"/>
                  <a:pt x="82084" y="1645790"/>
                  <a:pt x="74353" y="1645815"/>
                </a:cubicBezTo>
                <a:cubicBezTo>
                  <a:pt x="68233" y="1664390"/>
                  <a:pt x="114587" y="1656499"/>
                  <a:pt x="72904" y="1673652"/>
                </a:cubicBezTo>
                <a:cubicBezTo>
                  <a:pt x="66702" y="1669036"/>
                  <a:pt x="49684" y="1666001"/>
                  <a:pt x="60450" y="1648957"/>
                </a:cubicBezTo>
                <a:cubicBezTo>
                  <a:pt x="63535" y="1647401"/>
                  <a:pt x="60396" y="1633496"/>
                  <a:pt x="55750" y="1631966"/>
                </a:cubicBezTo>
                <a:cubicBezTo>
                  <a:pt x="44907" y="1625821"/>
                  <a:pt x="46409" y="1613445"/>
                  <a:pt x="37097" y="1602654"/>
                </a:cubicBezTo>
                <a:lnTo>
                  <a:pt x="51440" y="1603845"/>
                </a:lnTo>
                <a:lnTo>
                  <a:pt x="51027" y="1607246"/>
                </a:lnTo>
                <a:lnTo>
                  <a:pt x="53740" y="1605365"/>
                </a:lnTo>
                <a:lnTo>
                  <a:pt x="55597" y="1608027"/>
                </a:lnTo>
                <a:cubicBezTo>
                  <a:pt x="56644" y="1610221"/>
                  <a:pt x="58008" y="1613405"/>
                  <a:pt x="60343" y="1618036"/>
                </a:cubicBezTo>
                <a:cubicBezTo>
                  <a:pt x="68825" y="1611821"/>
                  <a:pt x="71515" y="1607560"/>
                  <a:pt x="74990" y="1606775"/>
                </a:cubicBezTo>
                <a:lnTo>
                  <a:pt x="90516" y="1614472"/>
                </a:lnTo>
                <a:lnTo>
                  <a:pt x="91264" y="1617928"/>
                </a:lnTo>
                <a:cubicBezTo>
                  <a:pt x="86258" y="1623357"/>
                  <a:pt x="83855" y="1627230"/>
                  <a:pt x="82947" y="1629987"/>
                </a:cubicBezTo>
                <a:lnTo>
                  <a:pt x="82950" y="1630015"/>
                </a:lnTo>
                <a:lnTo>
                  <a:pt x="81070" y="1632265"/>
                </a:lnTo>
                <a:lnTo>
                  <a:pt x="83530" y="1634824"/>
                </a:lnTo>
                <a:lnTo>
                  <a:pt x="83593" y="1635347"/>
                </a:lnTo>
                <a:cubicBezTo>
                  <a:pt x="85533" y="1637273"/>
                  <a:pt x="89009" y="1636489"/>
                  <a:pt x="85144" y="1636503"/>
                </a:cubicBezTo>
                <a:lnTo>
                  <a:pt x="83530" y="1634824"/>
                </a:lnTo>
                <a:lnTo>
                  <a:pt x="82950" y="1630015"/>
                </a:lnTo>
                <a:lnTo>
                  <a:pt x="94349" y="1616372"/>
                </a:lnTo>
                <a:lnTo>
                  <a:pt x="90516" y="1614472"/>
                </a:lnTo>
                <a:lnTo>
                  <a:pt x="87900" y="1602382"/>
                </a:lnTo>
                <a:lnTo>
                  <a:pt x="86773" y="1595713"/>
                </a:lnTo>
                <a:lnTo>
                  <a:pt x="88097" y="1596294"/>
                </a:lnTo>
                <a:cubicBezTo>
                  <a:pt x="87318" y="1594750"/>
                  <a:pt x="86539" y="1593206"/>
                  <a:pt x="86741" y="1595525"/>
                </a:cubicBezTo>
                <a:lnTo>
                  <a:pt x="86773" y="1595713"/>
                </a:lnTo>
                <a:lnTo>
                  <a:pt x="78152" y="1591931"/>
                </a:lnTo>
                <a:cubicBezTo>
                  <a:pt x="74988" y="1591894"/>
                  <a:pt x="71948" y="1593064"/>
                  <a:pt x="68958" y="1594814"/>
                </a:cubicBezTo>
                <a:lnTo>
                  <a:pt x="53740" y="1605365"/>
                </a:lnTo>
                <a:lnTo>
                  <a:pt x="52756" y="1603954"/>
                </a:lnTo>
                <a:lnTo>
                  <a:pt x="51440" y="1603845"/>
                </a:lnTo>
                <a:lnTo>
                  <a:pt x="52529" y="1594871"/>
                </a:lnTo>
                <a:cubicBezTo>
                  <a:pt x="35434" y="1568647"/>
                  <a:pt x="57040" y="1557750"/>
                  <a:pt x="55511" y="1562391"/>
                </a:cubicBezTo>
                <a:cubicBezTo>
                  <a:pt x="49230" y="1534583"/>
                  <a:pt x="47699" y="1539229"/>
                  <a:pt x="53847" y="1528385"/>
                </a:cubicBezTo>
                <a:cubicBezTo>
                  <a:pt x="72393" y="1526775"/>
                  <a:pt x="70864" y="1531416"/>
                  <a:pt x="63053" y="1508254"/>
                </a:cubicBezTo>
                <a:cubicBezTo>
                  <a:pt x="66113" y="1498967"/>
                  <a:pt x="67253" y="1493551"/>
                  <a:pt x="66089" y="1492202"/>
                </a:cubicBezTo>
                <a:lnTo>
                  <a:pt x="57032" y="1499205"/>
                </a:lnTo>
                <a:lnTo>
                  <a:pt x="57031" y="1499191"/>
                </a:lnTo>
                <a:lnTo>
                  <a:pt x="53442" y="1498158"/>
                </a:lnTo>
                <a:lnTo>
                  <a:pt x="49764" y="1493418"/>
                </a:lnTo>
                <a:cubicBezTo>
                  <a:pt x="48021" y="1492361"/>
                  <a:pt x="46378" y="1492464"/>
                  <a:pt x="44835" y="1493242"/>
                </a:cubicBezTo>
                <a:lnTo>
                  <a:pt x="41083" y="1497378"/>
                </a:lnTo>
                <a:lnTo>
                  <a:pt x="38279" y="1497517"/>
                </a:lnTo>
                <a:lnTo>
                  <a:pt x="33154" y="1495035"/>
                </a:lnTo>
                <a:lnTo>
                  <a:pt x="32077" y="1492901"/>
                </a:lnTo>
                <a:cubicBezTo>
                  <a:pt x="30534" y="1493679"/>
                  <a:pt x="29374" y="1493296"/>
                  <a:pt x="29955" y="1493487"/>
                </a:cubicBezTo>
                <a:lnTo>
                  <a:pt x="33154" y="1495035"/>
                </a:lnTo>
                <a:lnTo>
                  <a:pt x="36747" y="1502159"/>
                </a:lnTo>
                <a:lnTo>
                  <a:pt x="41083" y="1497378"/>
                </a:lnTo>
                <a:lnTo>
                  <a:pt x="49317" y="1496971"/>
                </a:lnTo>
                <a:lnTo>
                  <a:pt x="53442" y="1498158"/>
                </a:lnTo>
                <a:lnTo>
                  <a:pt x="55296" y="1500548"/>
                </a:lnTo>
                <a:lnTo>
                  <a:pt x="57032" y="1499205"/>
                </a:lnTo>
                <a:lnTo>
                  <a:pt x="58107" y="1509841"/>
                </a:lnTo>
                <a:cubicBezTo>
                  <a:pt x="56991" y="1515425"/>
                  <a:pt x="54216" y="1523357"/>
                  <a:pt x="49230" y="1534583"/>
                </a:cubicBezTo>
                <a:cubicBezTo>
                  <a:pt x="27595" y="1537751"/>
                  <a:pt x="22951" y="1536223"/>
                  <a:pt x="27595" y="1537751"/>
                </a:cubicBezTo>
                <a:cubicBezTo>
                  <a:pt x="13449" y="1471320"/>
                  <a:pt x="2605" y="1465172"/>
                  <a:pt x="30387" y="1451160"/>
                </a:cubicBezTo>
                <a:cubicBezTo>
                  <a:pt x="47377" y="1446465"/>
                  <a:pt x="28778" y="1432614"/>
                  <a:pt x="19462" y="1421824"/>
                </a:cubicBezTo>
                <a:cubicBezTo>
                  <a:pt x="13289" y="1424938"/>
                  <a:pt x="14819" y="1420292"/>
                  <a:pt x="21072" y="1440370"/>
                </a:cubicBezTo>
                <a:cubicBezTo>
                  <a:pt x="17987" y="1441926"/>
                  <a:pt x="11813" y="1445040"/>
                  <a:pt x="14898" y="1443484"/>
                </a:cubicBezTo>
                <a:cubicBezTo>
                  <a:pt x="-11431" y="1429661"/>
                  <a:pt x="5479" y="1401771"/>
                  <a:pt x="3948" y="1406417"/>
                </a:cubicBezTo>
                <a:cubicBezTo>
                  <a:pt x="13210" y="1401746"/>
                  <a:pt x="22468" y="1397076"/>
                  <a:pt x="34816" y="1390849"/>
                </a:cubicBezTo>
                <a:cubicBezTo>
                  <a:pt x="8510" y="1384754"/>
                  <a:pt x="14737" y="1397101"/>
                  <a:pt x="11438" y="1336814"/>
                </a:cubicBezTo>
                <a:cubicBezTo>
                  <a:pt x="9882" y="1333729"/>
                  <a:pt x="14444" y="1312066"/>
                  <a:pt x="15973" y="1307425"/>
                </a:cubicBezTo>
                <a:cubicBezTo>
                  <a:pt x="26684" y="1274917"/>
                  <a:pt x="9532" y="1233235"/>
                  <a:pt x="57391" y="1212967"/>
                </a:cubicBezTo>
                <a:cubicBezTo>
                  <a:pt x="49633" y="1205266"/>
                  <a:pt x="43434" y="1200648"/>
                  <a:pt x="37232" y="1196032"/>
                </a:cubicBezTo>
                <a:cubicBezTo>
                  <a:pt x="63457" y="1178932"/>
                  <a:pt x="41848" y="1189830"/>
                  <a:pt x="83589" y="1188140"/>
                </a:cubicBezTo>
                <a:cubicBezTo>
                  <a:pt x="46494" y="1191361"/>
                  <a:pt x="30926" y="1160493"/>
                  <a:pt x="61819" y="1152656"/>
                </a:cubicBezTo>
                <a:cubicBezTo>
                  <a:pt x="64908" y="1151099"/>
                  <a:pt x="75644" y="1126322"/>
                  <a:pt x="75644" y="1126322"/>
                </a:cubicBezTo>
                <a:cubicBezTo>
                  <a:pt x="46198" y="1106328"/>
                  <a:pt x="86192" y="1047437"/>
                  <a:pt x="99988" y="1013374"/>
                </a:cubicBezTo>
                <a:cubicBezTo>
                  <a:pt x="104634" y="1014904"/>
                  <a:pt x="104634" y="1014904"/>
                  <a:pt x="106190" y="1017990"/>
                </a:cubicBezTo>
                <a:cubicBezTo>
                  <a:pt x="86031" y="1001055"/>
                  <a:pt x="132335" y="977702"/>
                  <a:pt x="140036" y="969944"/>
                </a:cubicBezTo>
                <a:cubicBezTo>
                  <a:pt x="143124" y="968386"/>
                  <a:pt x="133648" y="911215"/>
                  <a:pt x="158396" y="914221"/>
                </a:cubicBezTo>
                <a:cubicBezTo>
                  <a:pt x="153755" y="912692"/>
                  <a:pt x="153755" y="912692"/>
                  <a:pt x="150666" y="914249"/>
                </a:cubicBezTo>
                <a:cubicBezTo>
                  <a:pt x="150641" y="906518"/>
                  <a:pt x="150613" y="898789"/>
                  <a:pt x="155229" y="892587"/>
                </a:cubicBezTo>
                <a:cubicBezTo>
                  <a:pt x="212081" y="790349"/>
                  <a:pt x="188971" y="813618"/>
                  <a:pt x="219864" y="805781"/>
                </a:cubicBezTo>
                <a:cubicBezTo>
                  <a:pt x="226066" y="810397"/>
                  <a:pt x="230709" y="811929"/>
                  <a:pt x="239996" y="814989"/>
                </a:cubicBezTo>
                <a:cubicBezTo>
                  <a:pt x="244587" y="801056"/>
                  <a:pt x="239889" y="784068"/>
                  <a:pt x="259994" y="785542"/>
                </a:cubicBezTo>
                <a:cubicBezTo>
                  <a:pt x="267725" y="785517"/>
                  <a:pt x="252075" y="731458"/>
                  <a:pt x="279858" y="717446"/>
                </a:cubicBezTo>
                <a:cubicBezTo>
                  <a:pt x="296900" y="728209"/>
                  <a:pt x="293814" y="729765"/>
                  <a:pt x="295318" y="717393"/>
                </a:cubicBezTo>
                <a:cubicBezTo>
                  <a:pt x="230415" y="726894"/>
                  <a:pt x="367790" y="661480"/>
                  <a:pt x="353565" y="571858"/>
                </a:cubicBezTo>
                <a:cubicBezTo>
                  <a:pt x="361295" y="571829"/>
                  <a:pt x="370554" y="567160"/>
                  <a:pt x="378285" y="567134"/>
                </a:cubicBezTo>
                <a:cubicBezTo>
                  <a:pt x="361134" y="525447"/>
                  <a:pt x="395087" y="508323"/>
                  <a:pt x="408913" y="481992"/>
                </a:cubicBezTo>
                <a:lnTo>
                  <a:pt x="422232" y="493748"/>
                </a:lnTo>
                <a:lnTo>
                  <a:pt x="421204" y="494607"/>
                </a:lnTo>
                <a:cubicBezTo>
                  <a:pt x="419206" y="496643"/>
                  <a:pt x="419401" y="497029"/>
                  <a:pt x="422870" y="494311"/>
                </a:cubicBezTo>
                <a:lnTo>
                  <a:pt x="422232" y="493748"/>
                </a:lnTo>
                <a:lnTo>
                  <a:pt x="432694" y="485001"/>
                </a:lnTo>
                <a:cubicBezTo>
                  <a:pt x="443296" y="477234"/>
                  <a:pt x="458341" y="468677"/>
                  <a:pt x="469171" y="470959"/>
                </a:cubicBezTo>
                <a:cubicBezTo>
                  <a:pt x="473817" y="472490"/>
                  <a:pt x="476876" y="463203"/>
                  <a:pt x="483050" y="460089"/>
                </a:cubicBezTo>
                <a:cubicBezTo>
                  <a:pt x="467536" y="444682"/>
                  <a:pt x="466032" y="457055"/>
                  <a:pt x="490644" y="421410"/>
                </a:cubicBezTo>
                <a:cubicBezTo>
                  <a:pt x="489170" y="441515"/>
                  <a:pt x="507716" y="439905"/>
                  <a:pt x="521648" y="444493"/>
                </a:cubicBezTo>
                <a:cubicBezTo>
                  <a:pt x="526212" y="422833"/>
                  <a:pt x="533966" y="430536"/>
                  <a:pt x="490644" y="421410"/>
                </a:cubicBezTo>
                <a:cubicBezTo>
                  <a:pt x="495208" y="399750"/>
                  <a:pt x="504442" y="387350"/>
                  <a:pt x="527660" y="394997"/>
                </a:cubicBezTo>
                <a:cubicBezTo>
                  <a:pt x="524572" y="396555"/>
                  <a:pt x="526130" y="399643"/>
                  <a:pt x="523044" y="401199"/>
                </a:cubicBezTo>
                <a:cubicBezTo>
                  <a:pt x="532278" y="388798"/>
                  <a:pt x="567894" y="405681"/>
                  <a:pt x="566206" y="363943"/>
                </a:cubicBezTo>
                <a:cubicBezTo>
                  <a:pt x="566177" y="356213"/>
                  <a:pt x="580027" y="337611"/>
                  <a:pt x="584673" y="339141"/>
                </a:cubicBezTo>
                <a:cubicBezTo>
                  <a:pt x="610977" y="345233"/>
                  <a:pt x="615513" y="315844"/>
                  <a:pt x="630948" y="308059"/>
                </a:cubicBezTo>
                <a:cubicBezTo>
                  <a:pt x="637122" y="304945"/>
                  <a:pt x="640314" y="334311"/>
                  <a:pt x="669599" y="307923"/>
                </a:cubicBezTo>
                <a:cubicBezTo>
                  <a:pt x="672685" y="306367"/>
                  <a:pt x="705031" y="270696"/>
                  <a:pt x="703499" y="275338"/>
                </a:cubicBezTo>
                <a:cubicBezTo>
                  <a:pt x="732786" y="248954"/>
                  <a:pt x="735871" y="247398"/>
                  <a:pt x="760672" y="265865"/>
                </a:cubicBezTo>
                <a:cubicBezTo>
                  <a:pt x="765235" y="244202"/>
                  <a:pt x="759061" y="247316"/>
                  <a:pt x="790011" y="254938"/>
                </a:cubicBezTo>
                <a:cubicBezTo>
                  <a:pt x="814598" y="211562"/>
                  <a:pt x="819270" y="220824"/>
                  <a:pt x="928969" y="200344"/>
                </a:cubicBezTo>
                <a:cubicBezTo>
                  <a:pt x="928944" y="192613"/>
                  <a:pt x="927360" y="181798"/>
                  <a:pt x="930448" y="180240"/>
                </a:cubicBezTo>
                <a:cubicBezTo>
                  <a:pt x="950496" y="166255"/>
                  <a:pt x="952161" y="200265"/>
                  <a:pt x="969153" y="195565"/>
                </a:cubicBezTo>
                <a:cubicBezTo>
                  <a:pt x="972077" y="147627"/>
                  <a:pt x="992237" y="164565"/>
                  <a:pt x="1026298" y="178362"/>
                </a:cubicBezTo>
                <a:cubicBezTo>
                  <a:pt x="1044793" y="161290"/>
                  <a:pt x="1066399" y="150394"/>
                  <a:pt x="1095763" y="147198"/>
                </a:cubicBezTo>
                <a:cubicBezTo>
                  <a:pt x="1122044" y="145562"/>
                  <a:pt x="1146710" y="125377"/>
                  <a:pt x="1176127" y="137643"/>
                </a:cubicBezTo>
                <a:cubicBezTo>
                  <a:pt x="1174439" y="95905"/>
                  <a:pt x="1185336" y="117511"/>
                  <a:pt x="1220793" y="88014"/>
                </a:cubicBezTo>
                <a:cubicBezTo>
                  <a:pt x="1267043" y="49201"/>
                  <a:pt x="1301078" y="55267"/>
                  <a:pt x="1336641" y="56689"/>
                </a:cubicBezTo>
                <a:cubicBezTo>
                  <a:pt x="1355458" y="132381"/>
                  <a:pt x="1339622" y="24210"/>
                  <a:pt x="1392178" y="20935"/>
                </a:cubicBezTo>
                <a:cubicBezTo>
                  <a:pt x="1390701" y="41042"/>
                  <a:pt x="1396928" y="53389"/>
                  <a:pt x="1417033" y="54863"/>
                </a:cubicBezTo>
                <a:cubicBezTo>
                  <a:pt x="1457106" y="19165"/>
                  <a:pt x="1467951" y="25313"/>
                  <a:pt x="1511327" y="49900"/>
                </a:cubicBezTo>
                <a:cubicBezTo>
                  <a:pt x="1522170" y="56045"/>
                  <a:pt x="1520668" y="68421"/>
                  <a:pt x="1508295" y="66917"/>
                </a:cubicBezTo>
                <a:cubicBezTo>
                  <a:pt x="1517582" y="69977"/>
                  <a:pt x="1511381" y="65361"/>
                  <a:pt x="1533097" y="85384"/>
                </a:cubicBezTo>
                <a:cubicBezTo>
                  <a:pt x="1576284" y="55859"/>
                  <a:pt x="1582486" y="60475"/>
                  <a:pt x="1531432" y="51374"/>
                </a:cubicBezTo>
                <a:cubicBezTo>
                  <a:pt x="1541404" y="28922"/>
                  <a:pt x="1552200" y="21541"/>
                  <a:pt x="1559343" y="19390"/>
                </a:cubicBezTo>
                <a:lnTo>
                  <a:pt x="1565457" y="18950"/>
                </a:lnTo>
                <a:lnTo>
                  <a:pt x="1584746" y="43846"/>
                </a:lnTo>
                <a:cubicBezTo>
                  <a:pt x="1590946" y="48463"/>
                  <a:pt x="1594039" y="48839"/>
                  <a:pt x="1585517" y="43458"/>
                </a:cubicBezTo>
                <a:cubicBezTo>
                  <a:pt x="1596282" y="26411"/>
                  <a:pt x="1579211" y="7919"/>
                  <a:pt x="1577679" y="12562"/>
                </a:cubicBezTo>
                <a:cubicBezTo>
                  <a:pt x="1584632" y="10993"/>
                  <a:pt x="1591967" y="8262"/>
                  <a:pt x="1598731" y="8238"/>
                </a:cubicBezTo>
                <a:lnTo>
                  <a:pt x="1604458" y="9717"/>
                </a:lnTo>
                <a:lnTo>
                  <a:pt x="1604200" y="11408"/>
                </a:lnTo>
                <a:cubicBezTo>
                  <a:pt x="1604742" y="14402"/>
                  <a:pt x="1605917" y="18650"/>
                  <a:pt x="1607098" y="24830"/>
                </a:cubicBezTo>
                <a:cubicBezTo>
                  <a:pt x="1602480" y="31029"/>
                  <a:pt x="1602480" y="31029"/>
                  <a:pt x="1616360" y="20159"/>
                </a:cubicBezTo>
                <a:cubicBezTo>
                  <a:pt x="1614025" y="15529"/>
                  <a:pt x="1611309" y="12543"/>
                  <a:pt x="1608331" y="10717"/>
                </a:cubicBezTo>
                <a:lnTo>
                  <a:pt x="1604458" y="9717"/>
                </a:lnTo>
                <a:lnTo>
                  <a:pt x="1605098" y="5510"/>
                </a:lnTo>
                <a:cubicBezTo>
                  <a:pt x="1607795" y="3182"/>
                  <a:pt x="1615526" y="3155"/>
                  <a:pt x="1633295" y="0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576BD0-653A-4549-9C6C-578995BB02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51505" y="2262500"/>
            <a:ext cx="2418081" cy="2176089"/>
          </a:xfrm>
          <a:custGeom>
            <a:avLst/>
            <a:gdLst>
              <a:gd name="connsiteX0" fmla="*/ 1175606 w 2418081"/>
              <a:gd name="connsiteY0" fmla="*/ 2127209 h 2176089"/>
              <a:gd name="connsiteX1" fmla="*/ 1177658 w 2418081"/>
              <a:gd name="connsiteY1" fmla="*/ 2141315 h 2176089"/>
              <a:gd name="connsiteX2" fmla="*/ 1175606 w 2418081"/>
              <a:gd name="connsiteY2" fmla="*/ 2127209 h 2176089"/>
              <a:gd name="connsiteX3" fmla="*/ 1293702 w 2418081"/>
              <a:gd name="connsiteY3" fmla="*/ 2123579 h 2176089"/>
              <a:gd name="connsiteX4" fmla="*/ 1295016 w 2418081"/>
              <a:gd name="connsiteY4" fmla="*/ 2126779 h 2176089"/>
              <a:gd name="connsiteX5" fmla="*/ 1293702 w 2418081"/>
              <a:gd name="connsiteY5" fmla="*/ 2123579 h 2176089"/>
              <a:gd name="connsiteX6" fmla="*/ 1278117 w 2418081"/>
              <a:gd name="connsiteY6" fmla="*/ 2103818 h 2176089"/>
              <a:gd name="connsiteX7" fmla="*/ 1279429 w 2418081"/>
              <a:gd name="connsiteY7" fmla="*/ 2107015 h 2176089"/>
              <a:gd name="connsiteX8" fmla="*/ 1278117 w 2418081"/>
              <a:gd name="connsiteY8" fmla="*/ 2103818 h 2176089"/>
              <a:gd name="connsiteX9" fmla="*/ 1298619 w 2418081"/>
              <a:gd name="connsiteY9" fmla="*/ 2099138 h 2176089"/>
              <a:gd name="connsiteX10" fmla="*/ 1307809 w 2418081"/>
              <a:gd name="connsiteY10" fmla="*/ 2121527 h 2176089"/>
              <a:gd name="connsiteX11" fmla="*/ 1298619 w 2418081"/>
              <a:gd name="connsiteY11" fmla="*/ 2099138 h 2176089"/>
              <a:gd name="connsiteX12" fmla="*/ 1209305 w 2418081"/>
              <a:gd name="connsiteY12" fmla="*/ 2090954 h 2176089"/>
              <a:gd name="connsiteX13" fmla="*/ 1213818 w 2418081"/>
              <a:gd name="connsiteY13" fmla="*/ 2092841 h 2176089"/>
              <a:gd name="connsiteX14" fmla="*/ 1209305 w 2418081"/>
              <a:gd name="connsiteY14" fmla="*/ 2090954 h 2176089"/>
              <a:gd name="connsiteX15" fmla="*/ 794322 w 2418081"/>
              <a:gd name="connsiteY15" fmla="*/ 2063230 h 2176089"/>
              <a:gd name="connsiteX16" fmla="*/ 795063 w 2418081"/>
              <a:gd name="connsiteY16" fmla="*/ 2074135 h 2176089"/>
              <a:gd name="connsiteX17" fmla="*/ 794322 w 2418081"/>
              <a:gd name="connsiteY17" fmla="*/ 2063230 h 2176089"/>
              <a:gd name="connsiteX18" fmla="*/ 1433112 w 2418081"/>
              <a:gd name="connsiteY18" fmla="*/ 2062620 h 2176089"/>
              <a:gd name="connsiteX19" fmla="*/ 1435737 w 2418081"/>
              <a:gd name="connsiteY19" fmla="*/ 2069017 h 2176089"/>
              <a:gd name="connsiteX20" fmla="*/ 1433112 w 2418081"/>
              <a:gd name="connsiteY20" fmla="*/ 2062620 h 2176089"/>
              <a:gd name="connsiteX21" fmla="*/ 1473664 w 2418081"/>
              <a:gd name="connsiteY21" fmla="*/ 2056718 h 2176089"/>
              <a:gd name="connsiteX22" fmla="*/ 1454927 w 2418081"/>
              <a:gd name="connsiteY22" fmla="*/ 2061140 h 2176089"/>
              <a:gd name="connsiteX23" fmla="*/ 1476167 w 2418081"/>
              <a:gd name="connsiteY23" fmla="*/ 2067370 h 2176089"/>
              <a:gd name="connsiteX24" fmla="*/ 1473664 w 2418081"/>
              <a:gd name="connsiteY24" fmla="*/ 2056718 h 2176089"/>
              <a:gd name="connsiteX25" fmla="*/ 656171 w 2418081"/>
              <a:gd name="connsiteY25" fmla="*/ 2049865 h 2176089"/>
              <a:gd name="connsiteX26" fmla="*/ 655556 w 2418081"/>
              <a:gd name="connsiteY26" fmla="*/ 2052922 h 2176089"/>
              <a:gd name="connsiteX27" fmla="*/ 658756 w 2418081"/>
              <a:gd name="connsiteY27" fmla="*/ 2051609 h 2176089"/>
              <a:gd name="connsiteX28" fmla="*/ 656171 w 2418081"/>
              <a:gd name="connsiteY28" fmla="*/ 2049865 h 2176089"/>
              <a:gd name="connsiteX29" fmla="*/ 683028 w 2418081"/>
              <a:gd name="connsiteY29" fmla="*/ 2037907 h 2176089"/>
              <a:gd name="connsiteX30" fmla="*/ 685079 w 2418081"/>
              <a:gd name="connsiteY30" fmla="*/ 2052013 h 2176089"/>
              <a:gd name="connsiteX31" fmla="*/ 683028 w 2418081"/>
              <a:gd name="connsiteY31" fmla="*/ 2037907 h 2176089"/>
              <a:gd name="connsiteX32" fmla="*/ 1562353 w 2418081"/>
              <a:gd name="connsiteY32" fmla="*/ 2013306 h 2176089"/>
              <a:gd name="connsiteX33" fmla="*/ 1547579 w 2418081"/>
              <a:gd name="connsiteY33" fmla="*/ 2017858 h 2176089"/>
              <a:gd name="connsiteX34" fmla="*/ 1545048 w 2418081"/>
              <a:gd name="connsiteY34" fmla="*/ 2016674 h 2176089"/>
              <a:gd name="connsiteX35" fmla="*/ 1530421 w 2418081"/>
              <a:gd name="connsiteY35" fmla="*/ 2023144 h 2176089"/>
              <a:gd name="connsiteX36" fmla="*/ 1547579 w 2418081"/>
              <a:gd name="connsiteY36" fmla="*/ 2017858 h 2176089"/>
              <a:gd name="connsiteX37" fmla="*/ 1558346 w 2418081"/>
              <a:gd name="connsiteY37" fmla="*/ 2022893 h 2176089"/>
              <a:gd name="connsiteX38" fmla="*/ 1562353 w 2418081"/>
              <a:gd name="connsiteY38" fmla="*/ 2013306 h 2176089"/>
              <a:gd name="connsiteX39" fmla="*/ 474586 w 2418081"/>
              <a:gd name="connsiteY39" fmla="*/ 1989866 h 2176089"/>
              <a:gd name="connsiteX40" fmla="*/ 473971 w 2418081"/>
              <a:gd name="connsiteY40" fmla="*/ 1992923 h 2176089"/>
              <a:gd name="connsiteX41" fmla="*/ 477171 w 2418081"/>
              <a:gd name="connsiteY41" fmla="*/ 1991610 h 2176089"/>
              <a:gd name="connsiteX42" fmla="*/ 474586 w 2418081"/>
              <a:gd name="connsiteY42" fmla="*/ 1989866 h 2176089"/>
              <a:gd name="connsiteX43" fmla="*/ 493735 w 2418081"/>
              <a:gd name="connsiteY43" fmla="*/ 1977336 h 2176089"/>
              <a:gd name="connsiteX44" fmla="*/ 491847 w 2418081"/>
              <a:gd name="connsiteY44" fmla="*/ 1981846 h 2176089"/>
              <a:gd name="connsiteX45" fmla="*/ 498243 w 2418081"/>
              <a:gd name="connsiteY45" fmla="*/ 1979221 h 2176089"/>
              <a:gd name="connsiteX46" fmla="*/ 493735 w 2418081"/>
              <a:gd name="connsiteY46" fmla="*/ 1977336 h 2176089"/>
              <a:gd name="connsiteX47" fmla="*/ 539248 w 2418081"/>
              <a:gd name="connsiteY47" fmla="*/ 1969864 h 2176089"/>
              <a:gd name="connsiteX48" fmla="*/ 537365 w 2418081"/>
              <a:gd name="connsiteY48" fmla="*/ 1974376 h 2176089"/>
              <a:gd name="connsiteX49" fmla="*/ 539248 w 2418081"/>
              <a:gd name="connsiteY49" fmla="*/ 1969864 h 2176089"/>
              <a:gd name="connsiteX50" fmla="*/ 642500 w 2418081"/>
              <a:gd name="connsiteY50" fmla="*/ 1957379 h 2176089"/>
              <a:gd name="connsiteX51" fmla="*/ 656032 w 2418081"/>
              <a:gd name="connsiteY51" fmla="*/ 1963037 h 2176089"/>
              <a:gd name="connsiteX52" fmla="*/ 642500 w 2418081"/>
              <a:gd name="connsiteY52" fmla="*/ 1957379 h 2176089"/>
              <a:gd name="connsiteX53" fmla="*/ 646104 w 2418081"/>
              <a:gd name="connsiteY53" fmla="*/ 1929742 h 2176089"/>
              <a:gd name="connsiteX54" fmla="*/ 639707 w 2418081"/>
              <a:gd name="connsiteY54" fmla="*/ 1932367 h 2176089"/>
              <a:gd name="connsiteX55" fmla="*/ 646104 w 2418081"/>
              <a:gd name="connsiteY55" fmla="*/ 1929742 h 2176089"/>
              <a:gd name="connsiteX56" fmla="*/ 405674 w 2418081"/>
              <a:gd name="connsiteY56" fmla="*/ 1920989 h 2176089"/>
              <a:gd name="connsiteX57" fmla="*/ 404660 w 2418081"/>
              <a:gd name="connsiteY57" fmla="*/ 1924209 h 2176089"/>
              <a:gd name="connsiteX58" fmla="*/ 411057 w 2418081"/>
              <a:gd name="connsiteY58" fmla="*/ 1921584 h 2176089"/>
              <a:gd name="connsiteX59" fmla="*/ 405674 w 2418081"/>
              <a:gd name="connsiteY59" fmla="*/ 1920989 h 2176089"/>
              <a:gd name="connsiteX60" fmla="*/ 339787 w 2418081"/>
              <a:gd name="connsiteY60" fmla="*/ 1920941 h 2176089"/>
              <a:gd name="connsiteX61" fmla="*/ 366853 w 2418081"/>
              <a:gd name="connsiteY61" fmla="*/ 1932254 h 2176089"/>
              <a:gd name="connsiteX62" fmla="*/ 339787 w 2418081"/>
              <a:gd name="connsiteY62" fmla="*/ 1920941 h 2176089"/>
              <a:gd name="connsiteX63" fmla="*/ 546662 w 2418081"/>
              <a:gd name="connsiteY63" fmla="*/ 1919642 h 2176089"/>
              <a:gd name="connsiteX64" fmla="*/ 543997 w 2418081"/>
              <a:gd name="connsiteY64" fmla="*/ 1926809 h 2176089"/>
              <a:gd name="connsiteX65" fmla="*/ 552280 w 2418081"/>
              <a:gd name="connsiteY65" fmla="*/ 1919670 h 2176089"/>
              <a:gd name="connsiteX66" fmla="*/ 546662 w 2418081"/>
              <a:gd name="connsiteY66" fmla="*/ 1919642 h 2176089"/>
              <a:gd name="connsiteX67" fmla="*/ 444922 w 2418081"/>
              <a:gd name="connsiteY67" fmla="*/ 1903944 h 2176089"/>
              <a:gd name="connsiteX68" fmla="*/ 446254 w 2418081"/>
              <a:gd name="connsiteY68" fmla="*/ 1907988 h 2176089"/>
              <a:gd name="connsiteX69" fmla="*/ 444351 w 2418081"/>
              <a:gd name="connsiteY69" fmla="*/ 1911652 h 2176089"/>
              <a:gd name="connsiteX70" fmla="*/ 446820 w 2418081"/>
              <a:gd name="connsiteY70" fmla="*/ 1909705 h 2176089"/>
              <a:gd name="connsiteX71" fmla="*/ 446254 w 2418081"/>
              <a:gd name="connsiteY71" fmla="*/ 1907988 h 2176089"/>
              <a:gd name="connsiteX72" fmla="*/ 447742 w 2418081"/>
              <a:gd name="connsiteY72" fmla="*/ 1905123 h 2176089"/>
              <a:gd name="connsiteX73" fmla="*/ 444922 w 2418081"/>
              <a:gd name="connsiteY73" fmla="*/ 1903944 h 2176089"/>
              <a:gd name="connsiteX74" fmla="*/ 391533 w 2418081"/>
              <a:gd name="connsiteY74" fmla="*/ 1892227 h 2176089"/>
              <a:gd name="connsiteX75" fmla="*/ 392845 w 2418081"/>
              <a:gd name="connsiteY75" fmla="*/ 1895424 h 2176089"/>
              <a:gd name="connsiteX76" fmla="*/ 391533 w 2418081"/>
              <a:gd name="connsiteY76" fmla="*/ 1892227 h 2176089"/>
              <a:gd name="connsiteX77" fmla="*/ 593116 w 2418081"/>
              <a:gd name="connsiteY77" fmla="*/ 1891698 h 2176089"/>
              <a:gd name="connsiteX78" fmla="*/ 593116 w 2418081"/>
              <a:gd name="connsiteY78" fmla="*/ 1891699 h 2176089"/>
              <a:gd name="connsiteX79" fmla="*/ 579923 w 2418081"/>
              <a:gd name="connsiteY79" fmla="*/ 1897113 h 2176089"/>
              <a:gd name="connsiteX80" fmla="*/ 587459 w 2418081"/>
              <a:gd name="connsiteY80" fmla="*/ 1905230 h 2176089"/>
              <a:gd name="connsiteX81" fmla="*/ 593116 w 2418081"/>
              <a:gd name="connsiteY81" fmla="*/ 1891699 h 2176089"/>
              <a:gd name="connsiteX82" fmla="*/ 593117 w 2418081"/>
              <a:gd name="connsiteY82" fmla="*/ 1891698 h 2176089"/>
              <a:gd name="connsiteX83" fmla="*/ 593116 w 2418081"/>
              <a:gd name="connsiteY83" fmla="*/ 1891698 h 2176089"/>
              <a:gd name="connsiteX84" fmla="*/ 329691 w 2418081"/>
              <a:gd name="connsiteY84" fmla="*/ 1869028 h 2176089"/>
              <a:gd name="connsiteX85" fmla="*/ 329859 w 2418081"/>
              <a:gd name="connsiteY85" fmla="*/ 1887646 h 2176089"/>
              <a:gd name="connsiteX86" fmla="*/ 337401 w 2418081"/>
              <a:gd name="connsiteY86" fmla="*/ 1869602 h 2176089"/>
              <a:gd name="connsiteX87" fmla="*/ 329691 w 2418081"/>
              <a:gd name="connsiteY87" fmla="*/ 1869028 h 2176089"/>
              <a:gd name="connsiteX88" fmla="*/ 454398 w 2418081"/>
              <a:gd name="connsiteY88" fmla="*/ 1859882 h 2176089"/>
              <a:gd name="connsiteX89" fmla="*/ 450984 w 2418081"/>
              <a:gd name="connsiteY89" fmla="*/ 1864085 h 2176089"/>
              <a:gd name="connsiteX90" fmla="*/ 457380 w 2418081"/>
              <a:gd name="connsiteY90" fmla="*/ 1861460 h 2176089"/>
              <a:gd name="connsiteX91" fmla="*/ 454398 w 2418081"/>
              <a:gd name="connsiteY91" fmla="*/ 1859882 h 2176089"/>
              <a:gd name="connsiteX92" fmla="*/ 400648 w 2418081"/>
              <a:gd name="connsiteY92" fmla="*/ 1852982 h 2176089"/>
              <a:gd name="connsiteX93" fmla="*/ 382343 w 2418081"/>
              <a:gd name="connsiteY93" fmla="*/ 1869838 h 2176089"/>
              <a:gd name="connsiteX94" fmla="*/ 411353 w 2418081"/>
              <a:gd name="connsiteY94" fmla="*/ 1865405 h 2176089"/>
              <a:gd name="connsiteX95" fmla="*/ 412750 w 2418081"/>
              <a:gd name="connsiteY95" fmla="*/ 1866723 h 2176089"/>
              <a:gd name="connsiteX96" fmla="*/ 420315 w 2418081"/>
              <a:gd name="connsiteY96" fmla="*/ 1880413 h 2176089"/>
              <a:gd name="connsiteX97" fmla="*/ 415926 w 2418081"/>
              <a:gd name="connsiteY97" fmla="*/ 1869718 h 2176089"/>
              <a:gd name="connsiteX98" fmla="*/ 412750 w 2418081"/>
              <a:gd name="connsiteY98" fmla="*/ 1866723 h 2176089"/>
              <a:gd name="connsiteX99" fmla="*/ 408059 w 2418081"/>
              <a:gd name="connsiteY99" fmla="*/ 1858233 h 2176089"/>
              <a:gd name="connsiteX100" fmla="*/ 400648 w 2418081"/>
              <a:gd name="connsiteY100" fmla="*/ 1852982 h 2176089"/>
              <a:gd name="connsiteX101" fmla="*/ 292292 w 2418081"/>
              <a:gd name="connsiteY101" fmla="*/ 1850747 h 2176089"/>
              <a:gd name="connsiteX102" fmla="*/ 291146 w 2418081"/>
              <a:gd name="connsiteY102" fmla="*/ 1866166 h 2176089"/>
              <a:gd name="connsiteX103" fmla="*/ 303939 w 2418081"/>
              <a:gd name="connsiteY103" fmla="*/ 1860915 h 2176089"/>
              <a:gd name="connsiteX104" fmla="*/ 314844 w 2418081"/>
              <a:gd name="connsiteY104" fmla="*/ 1860174 h 2176089"/>
              <a:gd name="connsiteX105" fmla="*/ 303939 w 2418081"/>
              <a:gd name="connsiteY105" fmla="*/ 1860915 h 2176089"/>
              <a:gd name="connsiteX106" fmla="*/ 292292 w 2418081"/>
              <a:gd name="connsiteY106" fmla="*/ 1850747 h 2176089"/>
              <a:gd name="connsiteX107" fmla="*/ 375037 w 2418081"/>
              <a:gd name="connsiteY107" fmla="*/ 1842940 h 2176089"/>
              <a:gd name="connsiteX108" fmla="*/ 379550 w 2418081"/>
              <a:gd name="connsiteY108" fmla="*/ 1844827 h 2176089"/>
              <a:gd name="connsiteX109" fmla="*/ 375037 w 2418081"/>
              <a:gd name="connsiteY109" fmla="*/ 1842940 h 2176089"/>
              <a:gd name="connsiteX110" fmla="*/ 220190 w 2418081"/>
              <a:gd name="connsiteY110" fmla="*/ 1837833 h 2176089"/>
              <a:gd name="connsiteX111" fmla="*/ 220282 w 2418081"/>
              <a:gd name="connsiteY111" fmla="*/ 1839195 h 2176089"/>
              <a:gd name="connsiteX112" fmla="*/ 223479 w 2418081"/>
              <a:gd name="connsiteY112" fmla="*/ 1837883 h 2176089"/>
              <a:gd name="connsiteX113" fmla="*/ 220190 w 2418081"/>
              <a:gd name="connsiteY113" fmla="*/ 1837833 h 2176089"/>
              <a:gd name="connsiteX114" fmla="*/ 416616 w 2418081"/>
              <a:gd name="connsiteY114" fmla="*/ 1825873 h 2176089"/>
              <a:gd name="connsiteX115" fmla="*/ 417929 w 2418081"/>
              <a:gd name="connsiteY115" fmla="*/ 1829073 h 2176089"/>
              <a:gd name="connsiteX116" fmla="*/ 424325 w 2418081"/>
              <a:gd name="connsiteY116" fmla="*/ 1826448 h 2176089"/>
              <a:gd name="connsiteX117" fmla="*/ 416616 w 2418081"/>
              <a:gd name="connsiteY117" fmla="*/ 1825873 h 2176089"/>
              <a:gd name="connsiteX118" fmla="*/ 281789 w 2418081"/>
              <a:gd name="connsiteY118" fmla="*/ 1825162 h 2176089"/>
              <a:gd name="connsiteX119" fmla="*/ 283101 w 2418081"/>
              <a:gd name="connsiteY119" fmla="*/ 1828358 h 2176089"/>
              <a:gd name="connsiteX120" fmla="*/ 281789 w 2418081"/>
              <a:gd name="connsiteY120" fmla="*/ 1825162 h 2176089"/>
              <a:gd name="connsiteX121" fmla="*/ 330543 w 2418081"/>
              <a:gd name="connsiteY121" fmla="*/ 1821032 h 2176089"/>
              <a:gd name="connsiteX122" fmla="*/ 329927 w 2418081"/>
              <a:gd name="connsiteY122" fmla="*/ 1824086 h 2176089"/>
              <a:gd name="connsiteX123" fmla="*/ 333128 w 2418081"/>
              <a:gd name="connsiteY123" fmla="*/ 1822772 h 2176089"/>
              <a:gd name="connsiteX124" fmla="*/ 330543 w 2418081"/>
              <a:gd name="connsiteY124" fmla="*/ 1821032 h 2176089"/>
              <a:gd name="connsiteX125" fmla="*/ 306632 w 2418081"/>
              <a:gd name="connsiteY125" fmla="*/ 1803751 h 2176089"/>
              <a:gd name="connsiteX126" fmla="*/ 311146 w 2418081"/>
              <a:gd name="connsiteY126" fmla="*/ 1805638 h 2176089"/>
              <a:gd name="connsiteX127" fmla="*/ 306632 w 2418081"/>
              <a:gd name="connsiteY127" fmla="*/ 1803751 h 2176089"/>
              <a:gd name="connsiteX128" fmla="*/ 438477 w 2418081"/>
              <a:gd name="connsiteY128" fmla="*/ 1802887 h 2176089"/>
              <a:gd name="connsiteX129" fmla="*/ 435064 w 2418081"/>
              <a:gd name="connsiteY129" fmla="*/ 1807092 h 2176089"/>
              <a:gd name="connsiteX130" fmla="*/ 442913 w 2418081"/>
              <a:gd name="connsiteY130" fmla="*/ 1810048 h 2176089"/>
              <a:gd name="connsiteX131" fmla="*/ 445398 w 2418081"/>
              <a:gd name="connsiteY131" fmla="*/ 1814059 h 2176089"/>
              <a:gd name="connsiteX132" fmla="*/ 451089 w 2418081"/>
              <a:gd name="connsiteY132" fmla="*/ 1813127 h 2176089"/>
              <a:gd name="connsiteX133" fmla="*/ 442913 w 2418081"/>
              <a:gd name="connsiteY133" fmla="*/ 1810048 h 2176089"/>
              <a:gd name="connsiteX134" fmla="*/ 215180 w 2418081"/>
              <a:gd name="connsiteY134" fmla="*/ 1798314 h 2176089"/>
              <a:gd name="connsiteX135" fmla="*/ 210351 w 2418081"/>
              <a:gd name="connsiteY135" fmla="*/ 1805901 h 2176089"/>
              <a:gd name="connsiteX136" fmla="*/ 226344 w 2418081"/>
              <a:gd name="connsiteY136" fmla="*/ 1799337 h 2176089"/>
              <a:gd name="connsiteX137" fmla="*/ 215180 w 2418081"/>
              <a:gd name="connsiteY137" fmla="*/ 1798314 h 2176089"/>
              <a:gd name="connsiteX138" fmla="*/ 437354 w 2418081"/>
              <a:gd name="connsiteY138" fmla="*/ 1776255 h 2176089"/>
              <a:gd name="connsiteX139" fmla="*/ 441866 w 2418081"/>
              <a:gd name="connsiteY139" fmla="*/ 1778138 h 2176089"/>
              <a:gd name="connsiteX140" fmla="*/ 437354 w 2418081"/>
              <a:gd name="connsiteY140" fmla="*/ 1776255 h 2176089"/>
              <a:gd name="connsiteX141" fmla="*/ 379085 w 2418081"/>
              <a:gd name="connsiteY141" fmla="*/ 1775413 h 2176089"/>
              <a:gd name="connsiteX142" fmla="*/ 378306 w 2418081"/>
              <a:gd name="connsiteY142" fmla="*/ 1778070 h 2176089"/>
              <a:gd name="connsiteX143" fmla="*/ 381378 w 2418081"/>
              <a:gd name="connsiteY143" fmla="*/ 1778201 h 2176089"/>
              <a:gd name="connsiteX144" fmla="*/ 382818 w 2418081"/>
              <a:gd name="connsiteY144" fmla="*/ 1779953 h 2176089"/>
              <a:gd name="connsiteX145" fmla="*/ 386502 w 2418081"/>
              <a:gd name="connsiteY145" fmla="*/ 1779113 h 2176089"/>
              <a:gd name="connsiteX146" fmla="*/ 395037 w 2418081"/>
              <a:gd name="connsiteY146" fmla="*/ 1782412 h 2176089"/>
              <a:gd name="connsiteX147" fmla="*/ 395632 w 2418081"/>
              <a:gd name="connsiteY147" fmla="*/ 1777030 h 2176089"/>
              <a:gd name="connsiteX148" fmla="*/ 386502 w 2418081"/>
              <a:gd name="connsiteY148" fmla="*/ 1779113 h 2176089"/>
              <a:gd name="connsiteX149" fmla="*/ 384488 w 2418081"/>
              <a:gd name="connsiteY149" fmla="*/ 1778334 h 2176089"/>
              <a:gd name="connsiteX150" fmla="*/ 381378 w 2418081"/>
              <a:gd name="connsiteY150" fmla="*/ 1778201 h 2176089"/>
              <a:gd name="connsiteX151" fmla="*/ 261726 w 2418081"/>
              <a:gd name="connsiteY151" fmla="*/ 1771734 h 2176089"/>
              <a:gd name="connsiteX152" fmla="*/ 260785 w 2418081"/>
              <a:gd name="connsiteY152" fmla="*/ 1773990 h 2176089"/>
              <a:gd name="connsiteX153" fmla="*/ 264264 w 2418081"/>
              <a:gd name="connsiteY153" fmla="*/ 1775550 h 2176089"/>
              <a:gd name="connsiteX154" fmla="*/ 266607 w 2418081"/>
              <a:gd name="connsiteY154" fmla="*/ 1779075 h 2176089"/>
              <a:gd name="connsiteX155" fmla="*/ 271661 w 2418081"/>
              <a:gd name="connsiteY155" fmla="*/ 1778868 h 2176089"/>
              <a:gd name="connsiteX156" fmla="*/ 264264 w 2418081"/>
              <a:gd name="connsiteY156" fmla="*/ 1775550 h 2176089"/>
              <a:gd name="connsiteX157" fmla="*/ 240853 w 2418081"/>
              <a:gd name="connsiteY157" fmla="*/ 1770959 h 2176089"/>
              <a:gd name="connsiteX158" fmla="*/ 243646 w 2418081"/>
              <a:gd name="connsiteY158" fmla="*/ 1795973 h 2176089"/>
              <a:gd name="connsiteX159" fmla="*/ 240853 w 2418081"/>
              <a:gd name="connsiteY159" fmla="*/ 1770959 h 2176089"/>
              <a:gd name="connsiteX160" fmla="*/ 208607 w 2418081"/>
              <a:gd name="connsiteY160" fmla="*/ 1766794 h 2176089"/>
              <a:gd name="connsiteX161" fmla="*/ 206819 w 2418081"/>
              <a:gd name="connsiteY161" fmla="*/ 1769980 h 2176089"/>
              <a:gd name="connsiteX162" fmla="*/ 207559 w 2418081"/>
              <a:gd name="connsiteY162" fmla="*/ 1780890 h 2176089"/>
              <a:gd name="connsiteX163" fmla="*/ 208607 w 2418081"/>
              <a:gd name="connsiteY163" fmla="*/ 1766794 h 2176089"/>
              <a:gd name="connsiteX164" fmla="*/ 301724 w 2418081"/>
              <a:gd name="connsiteY164" fmla="*/ 1753097 h 2176089"/>
              <a:gd name="connsiteX165" fmla="*/ 300905 w 2418081"/>
              <a:gd name="connsiteY165" fmla="*/ 1755652 h 2176089"/>
              <a:gd name="connsiteX166" fmla="*/ 300273 w 2418081"/>
              <a:gd name="connsiteY166" fmla="*/ 1758461 h 2176089"/>
              <a:gd name="connsiteX167" fmla="*/ 295186 w 2418081"/>
              <a:gd name="connsiteY167" fmla="*/ 1762205 h 2176089"/>
              <a:gd name="connsiteX168" fmla="*/ 298589 w 2418081"/>
              <a:gd name="connsiteY168" fmla="*/ 1765947 h 2176089"/>
              <a:gd name="connsiteX169" fmla="*/ 300273 w 2418081"/>
              <a:gd name="connsiteY169" fmla="*/ 1758461 h 2176089"/>
              <a:gd name="connsiteX170" fmla="*/ 302360 w 2418081"/>
              <a:gd name="connsiteY170" fmla="*/ 1756925 h 2176089"/>
              <a:gd name="connsiteX171" fmla="*/ 301724 w 2418081"/>
              <a:gd name="connsiteY171" fmla="*/ 1753097 h 2176089"/>
              <a:gd name="connsiteX172" fmla="*/ 1997211 w 2418081"/>
              <a:gd name="connsiteY172" fmla="*/ 1752594 h 2176089"/>
              <a:gd name="connsiteX173" fmla="*/ 1992869 w 2418081"/>
              <a:gd name="connsiteY173" fmla="*/ 1769324 h 2176089"/>
              <a:gd name="connsiteX174" fmla="*/ 1997211 w 2418081"/>
              <a:gd name="connsiteY174" fmla="*/ 1752594 h 2176089"/>
              <a:gd name="connsiteX175" fmla="*/ 422913 w 2418081"/>
              <a:gd name="connsiteY175" fmla="*/ 1741073 h 2176089"/>
              <a:gd name="connsiteX176" fmla="*/ 421030 w 2418081"/>
              <a:gd name="connsiteY176" fmla="*/ 1745585 h 2176089"/>
              <a:gd name="connsiteX177" fmla="*/ 430623 w 2418081"/>
              <a:gd name="connsiteY177" fmla="*/ 1741647 h 2176089"/>
              <a:gd name="connsiteX178" fmla="*/ 422913 w 2418081"/>
              <a:gd name="connsiteY178" fmla="*/ 1741073 h 2176089"/>
              <a:gd name="connsiteX179" fmla="*/ 216285 w 2418081"/>
              <a:gd name="connsiteY179" fmla="*/ 1733864 h 2176089"/>
              <a:gd name="connsiteX180" fmla="*/ 213620 w 2418081"/>
              <a:gd name="connsiteY180" fmla="*/ 1741031 h 2176089"/>
              <a:gd name="connsiteX181" fmla="*/ 221903 w 2418081"/>
              <a:gd name="connsiteY181" fmla="*/ 1733892 h 2176089"/>
              <a:gd name="connsiteX182" fmla="*/ 216285 w 2418081"/>
              <a:gd name="connsiteY182" fmla="*/ 1733864 h 2176089"/>
              <a:gd name="connsiteX183" fmla="*/ 2054779 w 2418081"/>
              <a:gd name="connsiteY183" fmla="*/ 1728964 h 2176089"/>
              <a:gd name="connsiteX184" fmla="*/ 2057001 w 2418081"/>
              <a:gd name="connsiteY184" fmla="*/ 1761687 h 2176089"/>
              <a:gd name="connsiteX185" fmla="*/ 2062085 w 2418081"/>
              <a:gd name="connsiteY185" fmla="*/ 1755862 h 2176089"/>
              <a:gd name="connsiteX186" fmla="*/ 2054779 w 2418081"/>
              <a:gd name="connsiteY186" fmla="*/ 1728964 h 2176089"/>
              <a:gd name="connsiteX187" fmla="*/ 259707 w 2418081"/>
              <a:gd name="connsiteY187" fmla="*/ 1725849 h 2176089"/>
              <a:gd name="connsiteX188" fmla="*/ 252706 w 2418081"/>
              <a:gd name="connsiteY188" fmla="*/ 1732177 h 2176089"/>
              <a:gd name="connsiteX189" fmla="*/ 241831 w 2418081"/>
              <a:gd name="connsiteY189" fmla="*/ 1736925 h 2176089"/>
              <a:gd name="connsiteX190" fmla="*/ 246803 w 2418081"/>
              <a:gd name="connsiteY190" fmla="*/ 1737512 h 2176089"/>
              <a:gd name="connsiteX191" fmla="*/ 252706 w 2418081"/>
              <a:gd name="connsiteY191" fmla="*/ 1732177 h 2176089"/>
              <a:gd name="connsiteX192" fmla="*/ 259658 w 2418081"/>
              <a:gd name="connsiteY192" fmla="*/ 1729141 h 2176089"/>
              <a:gd name="connsiteX193" fmla="*/ 259707 w 2418081"/>
              <a:gd name="connsiteY193" fmla="*/ 1725849 h 2176089"/>
              <a:gd name="connsiteX194" fmla="*/ 370844 w 2418081"/>
              <a:gd name="connsiteY194" fmla="*/ 1724609 h 2176089"/>
              <a:gd name="connsiteX195" fmla="*/ 324749 w 2418081"/>
              <a:gd name="connsiteY195" fmla="*/ 1747735 h 2176089"/>
              <a:gd name="connsiteX196" fmla="*/ 367400 w 2418081"/>
              <a:gd name="connsiteY196" fmla="*/ 1778808 h 2176089"/>
              <a:gd name="connsiteX197" fmla="*/ 386993 w 2418081"/>
              <a:gd name="connsiteY197" fmla="*/ 1744608 h 2176089"/>
              <a:gd name="connsiteX198" fmla="*/ 370844 w 2418081"/>
              <a:gd name="connsiteY198" fmla="*/ 1724609 h 2176089"/>
              <a:gd name="connsiteX199" fmla="*/ 403389 w 2418081"/>
              <a:gd name="connsiteY199" fmla="*/ 1711716 h 2176089"/>
              <a:gd name="connsiteX200" fmla="*/ 405444 w 2418081"/>
              <a:gd name="connsiteY200" fmla="*/ 1725821 h 2176089"/>
              <a:gd name="connsiteX201" fmla="*/ 403389 w 2418081"/>
              <a:gd name="connsiteY201" fmla="*/ 1711716 h 2176089"/>
              <a:gd name="connsiteX202" fmla="*/ 2097985 w 2418081"/>
              <a:gd name="connsiteY202" fmla="*/ 1705623 h 2176089"/>
              <a:gd name="connsiteX203" fmla="*/ 2096357 w 2418081"/>
              <a:gd name="connsiteY203" fmla="*/ 1711897 h 2176089"/>
              <a:gd name="connsiteX204" fmla="*/ 2122849 w 2418081"/>
              <a:gd name="connsiteY204" fmla="*/ 1730920 h 2176089"/>
              <a:gd name="connsiteX205" fmla="*/ 2105950 w 2418081"/>
              <a:gd name="connsiteY205" fmla="*/ 1707959 h 2176089"/>
              <a:gd name="connsiteX206" fmla="*/ 2097985 w 2418081"/>
              <a:gd name="connsiteY206" fmla="*/ 1705623 h 2176089"/>
              <a:gd name="connsiteX207" fmla="*/ 256915 w 2418081"/>
              <a:gd name="connsiteY207" fmla="*/ 1700838 h 2176089"/>
              <a:gd name="connsiteX208" fmla="*/ 259540 w 2418081"/>
              <a:gd name="connsiteY208" fmla="*/ 1707234 h 2176089"/>
              <a:gd name="connsiteX209" fmla="*/ 256915 w 2418081"/>
              <a:gd name="connsiteY209" fmla="*/ 1700838 h 2176089"/>
              <a:gd name="connsiteX210" fmla="*/ 222882 w 2418081"/>
              <a:gd name="connsiteY210" fmla="*/ 1699859 h 2176089"/>
              <a:gd name="connsiteX211" fmla="*/ 224194 w 2418081"/>
              <a:gd name="connsiteY211" fmla="*/ 1703055 h 2176089"/>
              <a:gd name="connsiteX212" fmla="*/ 222882 w 2418081"/>
              <a:gd name="connsiteY212" fmla="*/ 1699859 h 2176089"/>
              <a:gd name="connsiteX213" fmla="*/ 162353 w 2418081"/>
              <a:gd name="connsiteY213" fmla="*/ 1679859 h 2176089"/>
              <a:gd name="connsiteX214" fmla="*/ 160466 w 2418081"/>
              <a:gd name="connsiteY214" fmla="*/ 1684369 h 2176089"/>
              <a:gd name="connsiteX215" fmla="*/ 162353 w 2418081"/>
              <a:gd name="connsiteY215" fmla="*/ 1679859 h 2176089"/>
              <a:gd name="connsiteX216" fmla="*/ 286846 w 2418081"/>
              <a:gd name="connsiteY216" fmla="*/ 1673603 h 2176089"/>
              <a:gd name="connsiteX217" fmla="*/ 278159 w 2418081"/>
              <a:gd name="connsiteY217" fmla="*/ 1707066 h 2176089"/>
              <a:gd name="connsiteX218" fmla="*/ 296418 w 2418081"/>
              <a:gd name="connsiteY218" fmla="*/ 1704844 h 2176089"/>
              <a:gd name="connsiteX219" fmla="*/ 298773 w 2418081"/>
              <a:gd name="connsiteY219" fmla="*/ 1706077 h 2176089"/>
              <a:gd name="connsiteX220" fmla="*/ 302016 w 2418081"/>
              <a:gd name="connsiteY220" fmla="*/ 1704162 h 2176089"/>
              <a:gd name="connsiteX221" fmla="*/ 296418 w 2418081"/>
              <a:gd name="connsiteY221" fmla="*/ 1704844 h 2176089"/>
              <a:gd name="connsiteX222" fmla="*/ 287395 w 2418081"/>
              <a:gd name="connsiteY222" fmla="*/ 1700120 h 2176089"/>
              <a:gd name="connsiteX223" fmla="*/ 286846 w 2418081"/>
              <a:gd name="connsiteY223" fmla="*/ 1673603 h 2176089"/>
              <a:gd name="connsiteX224" fmla="*/ 2045870 w 2418081"/>
              <a:gd name="connsiteY224" fmla="*/ 1666288 h 2176089"/>
              <a:gd name="connsiteX225" fmla="*/ 2045255 w 2418081"/>
              <a:gd name="connsiteY225" fmla="*/ 1669345 h 2176089"/>
              <a:gd name="connsiteX226" fmla="*/ 2048455 w 2418081"/>
              <a:gd name="connsiteY226" fmla="*/ 1668031 h 2176089"/>
              <a:gd name="connsiteX227" fmla="*/ 2045870 w 2418081"/>
              <a:gd name="connsiteY227" fmla="*/ 1666288 h 2176089"/>
              <a:gd name="connsiteX228" fmla="*/ 260757 w 2418081"/>
              <a:gd name="connsiteY228" fmla="*/ 1628254 h 2176089"/>
              <a:gd name="connsiteX229" fmla="*/ 258871 w 2418081"/>
              <a:gd name="connsiteY229" fmla="*/ 1632768 h 2176089"/>
              <a:gd name="connsiteX230" fmla="*/ 265267 w 2418081"/>
              <a:gd name="connsiteY230" fmla="*/ 1630142 h 2176089"/>
              <a:gd name="connsiteX231" fmla="*/ 260757 w 2418081"/>
              <a:gd name="connsiteY231" fmla="*/ 1628254 h 2176089"/>
              <a:gd name="connsiteX232" fmla="*/ 166192 w 2418081"/>
              <a:gd name="connsiteY232" fmla="*/ 1607277 h 2176089"/>
              <a:gd name="connsiteX233" fmla="*/ 152254 w 2418081"/>
              <a:gd name="connsiteY233" fmla="*/ 1627947 h 2176089"/>
              <a:gd name="connsiteX234" fmla="*/ 166192 w 2418081"/>
              <a:gd name="connsiteY234" fmla="*/ 1607277 h 2176089"/>
              <a:gd name="connsiteX235" fmla="*/ 2274119 w 2418081"/>
              <a:gd name="connsiteY235" fmla="*/ 1604540 h 2176089"/>
              <a:gd name="connsiteX236" fmla="*/ 2273236 w 2418081"/>
              <a:gd name="connsiteY236" fmla="*/ 1605662 h 2176089"/>
              <a:gd name="connsiteX237" fmla="*/ 2273175 w 2418081"/>
              <a:gd name="connsiteY237" fmla="*/ 1605483 h 2176089"/>
              <a:gd name="connsiteX238" fmla="*/ 128127 w 2418081"/>
              <a:gd name="connsiteY238" fmla="*/ 1595341 h 2176089"/>
              <a:gd name="connsiteX239" fmla="*/ 126334 w 2418081"/>
              <a:gd name="connsiteY239" fmla="*/ 1601216 h 2176089"/>
              <a:gd name="connsiteX240" fmla="*/ 132898 w 2418081"/>
              <a:gd name="connsiteY240" fmla="*/ 1617208 h 2176089"/>
              <a:gd name="connsiteX241" fmla="*/ 146836 w 2418081"/>
              <a:gd name="connsiteY241" fmla="*/ 1596539 h 2176089"/>
              <a:gd name="connsiteX242" fmla="*/ 128127 w 2418081"/>
              <a:gd name="connsiteY242" fmla="*/ 1595341 h 2176089"/>
              <a:gd name="connsiteX243" fmla="*/ 103781 w 2418081"/>
              <a:gd name="connsiteY243" fmla="*/ 1591790 h 2176089"/>
              <a:gd name="connsiteX244" fmla="*/ 111658 w 2418081"/>
              <a:gd name="connsiteY244" fmla="*/ 1610979 h 2176089"/>
              <a:gd name="connsiteX245" fmla="*/ 103781 w 2418081"/>
              <a:gd name="connsiteY245" fmla="*/ 1591790 h 2176089"/>
              <a:gd name="connsiteX246" fmla="*/ 262349 w 2418081"/>
              <a:gd name="connsiteY246" fmla="*/ 1591165 h 2176089"/>
              <a:gd name="connsiteX247" fmla="*/ 261736 w 2418081"/>
              <a:gd name="connsiteY247" fmla="*/ 1594221 h 2176089"/>
              <a:gd name="connsiteX248" fmla="*/ 264932 w 2418081"/>
              <a:gd name="connsiteY248" fmla="*/ 1592909 h 2176089"/>
              <a:gd name="connsiteX249" fmla="*/ 262349 w 2418081"/>
              <a:gd name="connsiteY249" fmla="*/ 1591165 h 2176089"/>
              <a:gd name="connsiteX250" fmla="*/ 2121717 w 2418081"/>
              <a:gd name="connsiteY250" fmla="*/ 1587042 h 2176089"/>
              <a:gd name="connsiteX251" fmla="*/ 2120938 w 2418081"/>
              <a:gd name="connsiteY251" fmla="*/ 1589695 h 2176089"/>
              <a:gd name="connsiteX252" fmla="*/ 2125448 w 2418081"/>
              <a:gd name="connsiteY252" fmla="*/ 1591583 h 2176089"/>
              <a:gd name="connsiteX253" fmla="*/ 2121717 w 2418081"/>
              <a:gd name="connsiteY253" fmla="*/ 1587042 h 2176089"/>
              <a:gd name="connsiteX254" fmla="*/ 178818 w 2418081"/>
              <a:gd name="connsiteY254" fmla="*/ 1583411 h 2176089"/>
              <a:gd name="connsiteX255" fmla="*/ 189321 w 2418081"/>
              <a:gd name="connsiteY255" fmla="*/ 1608997 h 2176089"/>
              <a:gd name="connsiteX256" fmla="*/ 178818 w 2418081"/>
              <a:gd name="connsiteY256" fmla="*/ 1583411 h 2176089"/>
              <a:gd name="connsiteX257" fmla="*/ 240324 w 2418081"/>
              <a:gd name="connsiteY257" fmla="*/ 1569374 h 2176089"/>
              <a:gd name="connsiteX258" fmla="*/ 254026 w 2418081"/>
              <a:gd name="connsiteY258" fmla="*/ 1593646 h 2176089"/>
              <a:gd name="connsiteX259" fmla="*/ 240324 w 2418081"/>
              <a:gd name="connsiteY259" fmla="*/ 1569374 h 2176089"/>
              <a:gd name="connsiteX260" fmla="*/ 2211802 w 2418081"/>
              <a:gd name="connsiteY260" fmla="*/ 1556137 h 2176089"/>
              <a:gd name="connsiteX261" fmla="*/ 2180391 w 2418081"/>
              <a:gd name="connsiteY261" fmla="*/ 1561557 h 2176089"/>
              <a:gd name="connsiteX262" fmla="*/ 2211802 w 2418081"/>
              <a:gd name="connsiteY262" fmla="*/ 1556137 h 2176089"/>
              <a:gd name="connsiteX263" fmla="*/ 2132822 w 2418081"/>
              <a:gd name="connsiteY263" fmla="*/ 1554921 h 2176089"/>
              <a:gd name="connsiteX264" fmla="*/ 2169653 w 2418081"/>
              <a:gd name="connsiteY264" fmla="*/ 1580913 h 2176089"/>
              <a:gd name="connsiteX265" fmla="*/ 2148004 w 2418081"/>
              <a:gd name="connsiteY265" fmla="*/ 1601008 h 2176089"/>
              <a:gd name="connsiteX266" fmla="*/ 2120532 w 2418081"/>
              <a:gd name="connsiteY266" fmla="*/ 1616023 h 2176089"/>
              <a:gd name="connsiteX267" fmla="*/ 2105870 w 2418081"/>
              <a:gd name="connsiteY267" fmla="*/ 1654273 h 2176089"/>
              <a:gd name="connsiteX268" fmla="*/ 2104209 w 2418081"/>
              <a:gd name="connsiteY268" fmla="*/ 1663593 h 2176089"/>
              <a:gd name="connsiteX269" fmla="*/ 2103162 w 2418081"/>
              <a:gd name="connsiteY269" fmla="*/ 1664225 h 2176089"/>
              <a:gd name="connsiteX270" fmla="*/ 2064445 w 2418081"/>
              <a:gd name="connsiteY270" fmla="*/ 1661468 h 2176089"/>
              <a:gd name="connsiteX271" fmla="*/ 2091677 w 2418081"/>
              <a:gd name="connsiteY271" fmla="*/ 1691396 h 2176089"/>
              <a:gd name="connsiteX272" fmla="*/ 2102990 w 2418081"/>
              <a:gd name="connsiteY272" fmla="*/ 1664330 h 2176089"/>
              <a:gd name="connsiteX273" fmla="*/ 2103162 w 2418081"/>
              <a:gd name="connsiteY273" fmla="*/ 1664225 h 2176089"/>
              <a:gd name="connsiteX274" fmla="*/ 2104084 w 2418081"/>
              <a:gd name="connsiteY274" fmla="*/ 1664291 h 2176089"/>
              <a:gd name="connsiteX275" fmla="*/ 2104209 w 2418081"/>
              <a:gd name="connsiteY275" fmla="*/ 1663593 h 2176089"/>
              <a:gd name="connsiteX276" fmla="*/ 2118335 w 2418081"/>
              <a:gd name="connsiteY276" fmla="*/ 1655053 h 2176089"/>
              <a:gd name="connsiteX277" fmla="*/ 2136692 w 2418081"/>
              <a:gd name="connsiteY277" fmla="*/ 1628074 h 2176089"/>
              <a:gd name="connsiteX278" fmla="*/ 2171634 w 2418081"/>
              <a:gd name="connsiteY278" fmla="*/ 1658576 h 2176089"/>
              <a:gd name="connsiteX279" fmla="*/ 2168507 w 2418081"/>
              <a:gd name="connsiteY279" fmla="*/ 1596331 h 2176089"/>
              <a:gd name="connsiteX280" fmla="*/ 2132822 w 2418081"/>
              <a:gd name="connsiteY280" fmla="*/ 1554921 h 2176089"/>
              <a:gd name="connsiteX281" fmla="*/ 2109527 w 2418081"/>
              <a:gd name="connsiteY281" fmla="*/ 1534586 h 2176089"/>
              <a:gd name="connsiteX282" fmla="*/ 2111007 w 2418081"/>
              <a:gd name="connsiteY282" fmla="*/ 1556401 h 2176089"/>
              <a:gd name="connsiteX283" fmla="*/ 2109527 w 2418081"/>
              <a:gd name="connsiteY283" fmla="*/ 1534586 h 2176089"/>
              <a:gd name="connsiteX284" fmla="*/ 305670 w 2418081"/>
              <a:gd name="connsiteY284" fmla="*/ 1527138 h 2176089"/>
              <a:gd name="connsiteX285" fmla="*/ 303550 w 2418081"/>
              <a:gd name="connsiteY285" fmla="*/ 1532212 h 2176089"/>
              <a:gd name="connsiteX286" fmla="*/ 311259 w 2418081"/>
              <a:gd name="connsiteY286" fmla="*/ 1532783 h 2176089"/>
              <a:gd name="connsiteX287" fmla="*/ 313143 w 2418081"/>
              <a:gd name="connsiteY287" fmla="*/ 1528275 h 2176089"/>
              <a:gd name="connsiteX288" fmla="*/ 305670 w 2418081"/>
              <a:gd name="connsiteY288" fmla="*/ 1527138 h 2176089"/>
              <a:gd name="connsiteX289" fmla="*/ 106206 w 2418081"/>
              <a:gd name="connsiteY289" fmla="*/ 1522591 h 2176089"/>
              <a:gd name="connsiteX290" fmla="*/ 73180 w 2418081"/>
              <a:gd name="connsiteY290" fmla="*/ 1544557 h 2176089"/>
              <a:gd name="connsiteX291" fmla="*/ 59816 w 2418081"/>
              <a:gd name="connsiteY291" fmla="*/ 1557517 h 2176089"/>
              <a:gd name="connsiteX292" fmla="*/ 111559 w 2418081"/>
              <a:gd name="connsiteY292" fmla="*/ 1528804 h 2176089"/>
              <a:gd name="connsiteX293" fmla="*/ 106206 w 2418081"/>
              <a:gd name="connsiteY293" fmla="*/ 1522591 h 2176089"/>
              <a:gd name="connsiteX294" fmla="*/ 2141342 w 2418081"/>
              <a:gd name="connsiteY294" fmla="*/ 1502844 h 2176089"/>
              <a:gd name="connsiteX295" fmla="*/ 2147335 w 2418081"/>
              <a:gd name="connsiteY295" fmla="*/ 1526541 h 2176089"/>
              <a:gd name="connsiteX296" fmla="*/ 2141342 w 2418081"/>
              <a:gd name="connsiteY296" fmla="*/ 1502844 h 2176089"/>
              <a:gd name="connsiteX297" fmla="*/ 167701 w 2418081"/>
              <a:gd name="connsiteY297" fmla="*/ 1498283 h 2176089"/>
              <a:gd name="connsiteX298" fmla="*/ 167242 w 2418081"/>
              <a:gd name="connsiteY298" fmla="*/ 1509683 h 2176089"/>
              <a:gd name="connsiteX299" fmla="*/ 141974 w 2418081"/>
              <a:gd name="connsiteY299" fmla="*/ 1511997 h 2176089"/>
              <a:gd name="connsiteX300" fmla="*/ 138299 w 2418081"/>
              <a:gd name="connsiteY300" fmla="*/ 1511863 h 2176089"/>
              <a:gd name="connsiteX301" fmla="*/ 137719 w 2418081"/>
              <a:gd name="connsiteY301" fmla="*/ 1510592 h 2176089"/>
              <a:gd name="connsiteX302" fmla="*/ 134920 w 2418081"/>
              <a:gd name="connsiteY302" fmla="*/ 1511740 h 2176089"/>
              <a:gd name="connsiteX303" fmla="*/ 138299 w 2418081"/>
              <a:gd name="connsiteY303" fmla="*/ 1511863 h 2176089"/>
              <a:gd name="connsiteX304" fmla="*/ 147051 w 2418081"/>
              <a:gd name="connsiteY304" fmla="*/ 1531053 h 2176089"/>
              <a:gd name="connsiteX305" fmla="*/ 157243 w 2418081"/>
              <a:gd name="connsiteY305" fmla="*/ 1539948 h 2176089"/>
              <a:gd name="connsiteX306" fmla="*/ 173639 w 2418081"/>
              <a:gd name="connsiteY306" fmla="*/ 1507057 h 2176089"/>
              <a:gd name="connsiteX307" fmla="*/ 167701 w 2418081"/>
              <a:gd name="connsiteY307" fmla="*/ 1498283 h 2176089"/>
              <a:gd name="connsiteX308" fmla="*/ 2292162 w 2418081"/>
              <a:gd name="connsiteY308" fmla="*/ 1496991 h 2176089"/>
              <a:gd name="connsiteX309" fmla="*/ 2289835 w 2418081"/>
              <a:gd name="connsiteY309" fmla="*/ 1497013 h 2176089"/>
              <a:gd name="connsiteX310" fmla="*/ 2292858 w 2418081"/>
              <a:gd name="connsiteY310" fmla="*/ 1497838 h 2176089"/>
              <a:gd name="connsiteX311" fmla="*/ 2295893 w 2418081"/>
              <a:gd name="connsiteY311" fmla="*/ 1501532 h 2176089"/>
              <a:gd name="connsiteX312" fmla="*/ 2296672 w 2418081"/>
              <a:gd name="connsiteY312" fmla="*/ 1498879 h 2176089"/>
              <a:gd name="connsiteX313" fmla="*/ 2292858 w 2418081"/>
              <a:gd name="connsiteY313" fmla="*/ 1497838 h 2176089"/>
              <a:gd name="connsiteX314" fmla="*/ 145731 w 2418081"/>
              <a:gd name="connsiteY314" fmla="*/ 1491420 h 2176089"/>
              <a:gd name="connsiteX315" fmla="*/ 138864 w 2418081"/>
              <a:gd name="connsiteY315" fmla="*/ 1495173 h 2176089"/>
              <a:gd name="connsiteX316" fmla="*/ 149770 w 2418081"/>
              <a:gd name="connsiteY316" fmla="*/ 1494432 h 2176089"/>
              <a:gd name="connsiteX317" fmla="*/ 145731 w 2418081"/>
              <a:gd name="connsiteY317" fmla="*/ 1491420 h 2176089"/>
              <a:gd name="connsiteX318" fmla="*/ 210705 w 2418081"/>
              <a:gd name="connsiteY318" fmla="*/ 1488107 h 2176089"/>
              <a:gd name="connsiteX319" fmla="*/ 220465 w 2418081"/>
              <a:gd name="connsiteY319" fmla="*/ 1502785 h 2176089"/>
              <a:gd name="connsiteX320" fmla="*/ 210705 w 2418081"/>
              <a:gd name="connsiteY320" fmla="*/ 1488107 h 2176089"/>
              <a:gd name="connsiteX321" fmla="*/ 2186117 w 2418081"/>
              <a:gd name="connsiteY321" fmla="*/ 1484463 h 2176089"/>
              <a:gd name="connsiteX322" fmla="*/ 2181776 w 2418081"/>
              <a:gd name="connsiteY322" fmla="*/ 1501195 h 2176089"/>
              <a:gd name="connsiteX323" fmla="*/ 2178743 w 2418081"/>
              <a:gd name="connsiteY323" fmla="*/ 1521124 h 2176089"/>
              <a:gd name="connsiteX324" fmla="*/ 2198339 w 2418081"/>
              <a:gd name="connsiteY324" fmla="*/ 1486922 h 2176089"/>
              <a:gd name="connsiteX325" fmla="*/ 2186117 w 2418081"/>
              <a:gd name="connsiteY325" fmla="*/ 1484463 h 2176089"/>
              <a:gd name="connsiteX326" fmla="*/ 115446 w 2418081"/>
              <a:gd name="connsiteY326" fmla="*/ 1479092 h 2176089"/>
              <a:gd name="connsiteX327" fmla="*/ 100889 w 2418081"/>
              <a:gd name="connsiteY327" fmla="*/ 1484600 h 2176089"/>
              <a:gd name="connsiteX328" fmla="*/ 100027 w 2418081"/>
              <a:gd name="connsiteY328" fmla="*/ 1485235 h 2176089"/>
              <a:gd name="connsiteX329" fmla="*/ 91296 w 2418081"/>
              <a:gd name="connsiteY329" fmla="*/ 1488538 h 2176089"/>
              <a:gd name="connsiteX330" fmla="*/ 92280 w 2418081"/>
              <a:gd name="connsiteY330" fmla="*/ 1490937 h 2176089"/>
              <a:gd name="connsiteX331" fmla="*/ 100027 w 2418081"/>
              <a:gd name="connsiteY331" fmla="*/ 1485235 h 2176089"/>
              <a:gd name="connsiteX332" fmla="*/ 105851 w 2418081"/>
              <a:gd name="connsiteY332" fmla="*/ 1483031 h 2176089"/>
              <a:gd name="connsiteX333" fmla="*/ 134925 w 2418081"/>
              <a:gd name="connsiteY333" fmla="*/ 1485577 h 2176089"/>
              <a:gd name="connsiteX334" fmla="*/ 115446 w 2418081"/>
              <a:gd name="connsiteY334" fmla="*/ 1479092 h 2176089"/>
              <a:gd name="connsiteX335" fmla="*/ 143120 w 2418081"/>
              <a:gd name="connsiteY335" fmla="*/ 1450916 h 2176089"/>
              <a:gd name="connsiteX336" fmla="*/ 124994 w 2418081"/>
              <a:gd name="connsiteY336" fmla="*/ 1452283 h 2176089"/>
              <a:gd name="connsiteX337" fmla="*/ 152635 w 2418081"/>
              <a:gd name="connsiteY337" fmla="*/ 1455886 h 2176089"/>
              <a:gd name="connsiteX338" fmla="*/ 143120 w 2418081"/>
              <a:gd name="connsiteY338" fmla="*/ 1450916 h 2176089"/>
              <a:gd name="connsiteX339" fmla="*/ 2319297 w 2418081"/>
              <a:gd name="connsiteY339" fmla="*/ 1444747 h 2176089"/>
              <a:gd name="connsiteX340" fmla="*/ 2292566 w 2418081"/>
              <a:gd name="connsiteY340" fmla="*/ 1470667 h 2176089"/>
              <a:gd name="connsiteX341" fmla="*/ 2319297 w 2418081"/>
              <a:gd name="connsiteY341" fmla="*/ 1444747 h 2176089"/>
              <a:gd name="connsiteX342" fmla="*/ 2165126 w 2418081"/>
              <a:gd name="connsiteY342" fmla="*/ 1443564 h 2176089"/>
              <a:gd name="connsiteX343" fmla="*/ 2162083 w 2418081"/>
              <a:gd name="connsiteY343" fmla="*/ 1453220 h 2176089"/>
              <a:gd name="connsiteX344" fmla="*/ 2181273 w 2418081"/>
              <a:gd name="connsiteY344" fmla="*/ 1445344 h 2176089"/>
              <a:gd name="connsiteX345" fmla="*/ 2165126 w 2418081"/>
              <a:gd name="connsiteY345" fmla="*/ 1443564 h 2176089"/>
              <a:gd name="connsiteX346" fmla="*/ 60695 w 2418081"/>
              <a:gd name="connsiteY346" fmla="*/ 1441305 h 2176089"/>
              <a:gd name="connsiteX347" fmla="*/ 55612 w 2418081"/>
              <a:gd name="connsiteY347" fmla="*/ 1447131 h 2176089"/>
              <a:gd name="connsiteX348" fmla="*/ 71365 w 2418081"/>
              <a:gd name="connsiteY348" fmla="*/ 1485509 h 2176089"/>
              <a:gd name="connsiteX349" fmla="*/ 60695 w 2418081"/>
              <a:gd name="connsiteY349" fmla="*/ 1441305 h 2176089"/>
              <a:gd name="connsiteX350" fmla="*/ 104325 w 2418081"/>
              <a:gd name="connsiteY350" fmla="*/ 1438345 h 2176089"/>
              <a:gd name="connsiteX351" fmla="*/ 96783 w 2418081"/>
              <a:gd name="connsiteY351" fmla="*/ 1456389 h 2176089"/>
              <a:gd name="connsiteX352" fmla="*/ 104493 w 2418081"/>
              <a:gd name="connsiteY352" fmla="*/ 1456963 h 2176089"/>
              <a:gd name="connsiteX353" fmla="*/ 104325 w 2418081"/>
              <a:gd name="connsiteY353" fmla="*/ 1438345 h 2176089"/>
              <a:gd name="connsiteX354" fmla="*/ 2201607 w 2418081"/>
              <a:gd name="connsiteY354" fmla="*/ 1422049 h 2176089"/>
              <a:gd name="connsiteX355" fmla="*/ 2264355 w 2418081"/>
              <a:gd name="connsiteY355" fmla="*/ 1474773 h 2176089"/>
              <a:gd name="connsiteX356" fmla="*/ 2201607 w 2418081"/>
              <a:gd name="connsiteY356" fmla="*/ 1422049 h 2176089"/>
              <a:gd name="connsiteX357" fmla="*/ 2351111 w 2418081"/>
              <a:gd name="connsiteY357" fmla="*/ 1413001 h 2176089"/>
              <a:gd name="connsiteX358" fmla="*/ 2352425 w 2418081"/>
              <a:gd name="connsiteY358" fmla="*/ 1416201 h 2176089"/>
              <a:gd name="connsiteX359" fmla="*/ 2351111 w 2418081"/>
              <a:gd name="connsiteY359" fmla="*/ 1413001 h 2176089"/>
              <a:gd name="connsiteX360" fmla="*/ 75208 w 2418081"/>
              <a:gd name="connsiteY360" fmla="*/ 1412926 h 2176089"/>
              <a:gd name="connsiteX361" fmla="*/ 78572 w 2418081"/>
              <a:gd name="connsiteY361" fmla="*/ 1430232 h 2176089"/>
              <a:gd name="connsiteX362" fmla="*/ 75208 w 2418081"/>
              <a:gd name="connsiteY362" fmla="*/ 1412926 h 2176089"/>
              <a:gd name="connsiteX363" fmla="*/ 2296624 w 2418081"/>
              <a:gd name="connsiteY363" fmla="*/ 1409850 h 2176089"/>
              <a:gd name="connsiteX364" fmla="*/ 2298460 w 2418081"/>
              <a:gd name="connsiteY364" fmla="*/ 1412190 h 2176089"/>
              <a:gd name="connsiteX365" fmla="*/ 2299824 w 2418081"/>
              <a:gd name="connsiteY365" fmla="*/ 1412098 h 2176089"/>
              <a:gd name="connsiteX366" fmla="*/ 2299825 w 2418081"/>
              <a:gd name="connsiteY366" fmla="*/ 1412099 h 2176089"/>
              <a:gd name="connsiteX367" fmla="*/ 2309369 w 2418081"/>
              <a:gd name="connsiteY367" fmla="*/ 1411451 h 2176089"/>
              <a:gd name="connsiteX368" fmla="*/ 2299824 w 2418081"/>
              <a:gd name="connsiteY368" fmla="*/ 1412098 h 2176089"/>
              <a:gd name="connsiteX369" fmla="*/ 2280416 w 2418081"/>
              <a:gd name="connsiteY369" fmla="*/ 1404649 h 2176089"/>
              <a:gd name="connsiteX370" fmla="*/ 2267220 w 2418081"/>
              <a:gd name="connsiteY370" fmla="*/ 1436226 h 2176089"/>
              <a:gd name="connsiteX371" fmla="*/ 2280416 w 2418081"/>
              <a:gd name="connsiteY371" fmla="*/ 1404649 h 2176089"/>
              <a:gd name="connsiteX372" fmla="*/ 135627 w 2418081"/>
              <a:gd name="connsiteY372" fmla="*/ 1403075 h 2176089"/>
              <a:gd name="connsiteX373" fmla="*/ 127860 w 2418081"/>
              <a:gd name="connsiteY373" fmla="*/ 1413736 h 2176089"/>
              <a:gd name="connsiteX374" fmla="*/ 156070 w 2418081"/>
              <a:gd name="connsiteY374" fmla="*/ 1409630 h 2176089"/>
              <a:gd name="connsiteX375" fmla="*/ 135627 w 2418081"/>
              <a:gd name="connsiteY375" fmla="*/ 1403075 h 2176089"/>
              <a:gd name="connsiteX376" fmla="*/ 56062 w 2418081"/>
              <a:gd name="connsiteY376" fmla="*/ 1381079 h 2176089"/>
              <a:gd name="connsiteX377" fmla="*/ 52556 w 2418081"/>
              <a:gd name="connsiteY377" fmla="*/ 1384977 h 2176089"/>
              <a:gd name="connsiteX378" fmla="*/ 43854 w 2418081"/>
              <a:gd name="connsiteY378" fmla="*/ 1388893 h 2176089"/>
              <a:gd name="connsiteX379" fmla="*/ 47401 w 2418081"/>
              <a:gd name="connsiteY379" fmla="*/ 1390708 h 2176089"/>
              <a:gd name="connsiteX380" fmla="*/ 52556 w 2418081"/>
              <a:gd name="connsiteY380" fmla="*/ 1384977 h 2176089"/>
              <a:gd name="connsiteX381" fmla="*/ 55683 w 2418081"/>
              <a:gd name="connsiteY381" fmla="*/ 1383569 h 2176089"/>
              <a:gd name="connsiteX382" fmla="*/ 56062 w 2418081"/>
              <a:gd name="connsiteY382" fmla="*/ 1381079 h 2176089"/>
              <a:gd name="connsiteX383" fmla="*/ 33127 w 2418081"/>
              <a:gd name="connsiteY383" fmla="*/ 1374144 h 2176089"/>
              <a:gd name="connsiteX384" fmla="*/ 34440 w 2418081"/>
              <a:gd name="connsiteY384" fmla="*/ 1377341 h 2176089"/>
              <a:gd name="connsiteX385" fmla="*/ 33127 w 2418081"/>
              <a:gd name="connsiteY385" fmla="*/ 1374144 h 2176089"/>
              <a:gd name="connsiteX386" fmla="*/ 146550 w 2418081"/>
              <a:gd name="connsiteY386" fmla="*/ 1368228 h 2176089"/>
              <a:gd name="connsiteX387" fmla="*/ 137117 w 2418081"/>
              <a:gd name="connsiteY387" fmla="*/ 1372565 h 2176089"/>
              <a:gd name="connsiteX388" fmla="*/ 136248 w 2418081"/>
              <a:gd name="connsiteY388" fmla="*/ 1373007 h 2176089"/>
              <a:gd name="connsiteX389" fmla="*/ 134791 w 2418081"/>
              <a:gd name="connsiteY389" fmla="*/ 1372587 h 2176089"/>
              <a:gd name="connsiteX390" fmla="*/ 127361 w 2418081"/>
              <a:gd name="connsiteY390" fmla="*/ 1377388 h 2176089"/>
              <a:gd name="connsiteX391" fmla="*/ 127030 w 2418081"/>
              <a:gd name="connsiteY391" fmla="*/ 1377691 h 2176089"/>
              <a:gd name="connsiteX392" fmla="*/ 119773 w 2418081"/>
              <a:gd name="connsiteY392" fmla="*/ 1381379 h 2176089"/>
              <a:gd name="connsiteX393" fmla="*/ 114157 w 2418081"/>
              <a:gd name="connsiteY393" fmla="*/ 1389464 h 2176089"/>
              <a:gd name="connsiteX394" fmla="*/ 127030 w 2418081"/>
              <a:gd name="connsiteY394" fmla="*/ 1377691 h 2176089"/>
              <a:gd name="connsiteX395" fmla="*/ 136248 w 2418081"/>
              <a:gd name="connsiteY395" fmla="*/ 1373007 h 2176089"/>
              <a:gd name="connsiteX396" fmla="*/ 162871 w 2418081"/>
              <a:gd name="connsiteY396" fmla="*/ 1380682 h 2176089"/>
              <a:gd name="connsiteX397" fmla="*/ 146550 w 2418081"/>
              <a:gd name="connsiteY397" fmla="*/ 1368228 h 2176089"/>
              <a:gd name="connsiteX398" fmla="*/ 110459 w 2418081"/>
              <a:gd name="connsiteY398" fmla="*/ 1334928 h 2176089"/>
              <a:gd name="connsiteX399" fmla="*/ 93321 w 2418081"/>
              <a:gd name="connsiteY399" fmla="*/ 1356911 h 2176089"/>
              <a:gd name="connsiteX400" fmla="*/ 110459 w 2418081"/>
              <a:gd name="connsiteY400" fmla="*/ 1334928 h 2176089"/>
              <a:gd name="connsiteX401" fmla="*/ 2261856 w 2418081"/>
              <a:gd name="connsiteY401" fmla="*/ 1333965 h 2176089"/>
              <a:gd name="connsiteX402" fmla="*/ 2266146 w 2418081"/>
              <a:gd name="connsiteY402" fmla="*/ 1343707 h 2176089"/>
              <a:gd name="connsiteX403" fmla="*/ 2267117 w 2418081"/>
              <a:gd name="connsiteY403" fmla="*/ 1345020 h 2176089"/>
              <a:gd name="connsiteX404" fmla="*/ 2267695 w 2418081"/>
              <a:gd name="connsiteY404" fmla="*/ 1346342 h 2176089"/>
              <a:gd name="connsiteX405" fmla="*/ 2268085 w 2418081"/>
              <a:gd name="connsiteY405" fmla="*/ 1346330 h 2176089"/>
              <a:gd name="connsiteX406" fmla="*/ 2277834 w 2418081"/>
              <a:gd name="connsiteY406" fmla="*/ 1359521 h 2176089"/>
              <a:gd name="connsiteX407" fmla="*/ 2294187 w 2418081"/>
              <a:gd name="connsiteY407" fmla="*/ 1365364 h 2176089"/>
              <a:gd name="connsiteX408" fmla="*/ 2284081 w 2418081"/>
              <a:gd name="connsiteY408" fmla="*/ 1345863 h 2176089"/>
              <a:gd name="connsiteX409" fmla="*/ 2268085 w 2418081"/>
              <a:gd name="connsiteY409" fmla="*/ 1346330 h 2176089"/>
              <a:gd name="connsiteX410" fmla="*/ 2267117 w 2418081"/>
              <a:gd name="connsiteY410" fmla="*/ 1345020 h 2176089"/>
              <a:gd name="connsiteX411" fmla="*/ 2263339 w 2418081"/>
              <a:gd name="connsiteY411" fmla="*/ 1336386 h 2176089"/>
              <a:gd name="connsiteX412" fmla="*/ 2261856 w 2418081"/>
              <a:gd name="connsiteY412" fmla="*/ 1333965 h 2176089"/>
              <a:gd name="connsiteX413" fmla="*/ 220845 w 2418081"/>
              <a:gd name="connsiteY413" fmla="*/ 1330723 h 2176089"/>
              <a:gd name="connsiteX414" fmla="*/ 218959 w 2418081"/>
              <a:gd name="connsiteY414" fmla="*/ 1335237 h 2176089"/>
              <a:gd name="connsiteX415" fmla="*/ 220845 w 2418081"/>
              <a:gd name="connsiteY415" fmla="*/ 1330723 h 2176089"/>
              <a:gd name="connsiteX416" fmla="*/ 2357983 w 2418081"/>
              <a:gd name="connsiteY416" fmla="*/ 1320490 h 2176089"/>
              <a:gd name="connsiteX417" fmla="*/ 2347143 w 2418081"/>
              <a:gd name="connsiteY417" fmla="*/ 1334564 h 2176089"/>
              <a:gd name="connsiteX418" fmla="*/ 2341419 w 2418081"/>
              <a:gd name="connsiteY418" fmla="*/ 1334763 h 2176089"/>
              <a:gd name="connsiteX419" fmla="*/ 2343505 w 2418081"/>
              <a:gd name="connsiteY419" fmla="*/ 1339286 h 2176089"/>
              <a:gd name="connsiteX420" fmla="*/ 2334633 w 2418081"/>
              <a:gd name="connsiteY420" fmla="*/ 1350805 h 2176089"/>
              <a:gd name="connsiteX421" fmla="*/ 2326100 w 2418081"/>
              <a:gd name="connsiteY421" fmla="*/ 1415793 h 2176089"/>
              <a:gd name="connsiteX422" fmla="*/ 2356991 w 2418081"/>
              <a:gd name="connsiteY422" fmla="*/ 1387349 h 2176089"/>
              <a:gd name="connsiteX423" fmla="*/ 2361518 w 2418081"/>
              <a:gd name="connsiteY423" fmla="*/ 1375469 h 2176089"/>
              <a:gd name="connsiteX424" fmla="*/ 2365960 w 2418081"/>
              <a:gd name="connsiteY424" fmla="*/ 1383025 h 2176089"/>
              <a:gd name="connsiteX425" fmla="*/ 2361686 w 2418081"/>
              <a:gd name="connsiteY425" fmla="*/ 1375028 h 2176089"/>
              <a:gd name="connsiteX426" fmla="*/ 2361518 w 2418081"/>
              <a:gd name="connsiteY426" fmla="*/ 1375469 h 2176089"/>
              <a:gd name="connsiteX427" fmla="*/ 2361121 w 2418081"/>
              <a:gd name="connsiteY427" fmla="*/ 1374793 h 2176089"/>
              <a:gd name="connsiteX428" fmla="*/ 2351497 w 2418081"/>
              <a:gd name="connsiteY428" fmla="*/ 1356612 h 2176089"/>
              <a:gd name="connsiteX429" fmla="*/ 2343505 w 2418081"/>
              <a:gd name="connsiteY429" fmla="*/ 1339286 h 2176089"/>
              <a:gd name="connsiteX430" fmla="*/ 2347143 w 2418081"/>
              <a:gd name="connsiteY430" fmla="*/ 1334564 h 2176089"/>
              <a:gd name="connsiteX431" fmla="*/ 2353855 w 2418081"/>
              <a:gd name="connsiteY431" fmla="*/ 1334330 h 2176089"/>
              <a:gd name="connsiteX432" fmla="*/ 2357983 w 2418081"/>
              <a:gd name="connsiteY432" fmla="*/ 1320490 h 2176089"/>
              <a:gd name="connsiteX433" fmla="*/ 2349237 w 2418081"/>
              <a:gd name="connsiteY433" fmla="*/ 1302592 h 2176089"/>
              <a:gd name="connsiteX434" fmla="*/ 2328292 w 2418081"/>
              <a:gd name="connsiteY434" fmla="*/ 1302781 h 2176089"/>
              <a:gd name="connsiteX435" fmla="*/ 2345765 w 2418081"/>
              <a:gd name="connsiteY435" fmla="*/ 1318032 h 2176089"/>
              <a:gd name="connsiteX436" fmla="*/ 2349237 w 2418081"/>
              <a:gd name="connsiteY436" fmla="*/ 1302592 h 2176089"/>
              <a:gd name="connsiteX437" fmla="*/ 2282037 w 2418081"/>
              <a:gd name="connsiteY437" fmla="*/ 1299345 h 2176089"/>
              <a:gd name="connsiteX438" fmla="*/ 2306241 w 2418081"/>
              <a:gd name="connsiteY438" fmla="*/ 1349203 h 2176089"/>
              <a:gd name="connsiteX439" fmla="*/ 2306907 w 2418081"/>
              <a:gd name="connsiteY439" fmla="*/ 1323939 h 2176089"/>
              <a:gd name="connsiteX440" fmla="*/ 2308163 w 2418081"/>
              <a:gd name="connsiteY440" fmla="*/ 1317202 h 2176089"/>
              <a:gd name="connsiteX441" fmla="*/ 2312906 w 2418081"/>
              <a:gd name="connsiteY441" fmla="*/ 1318183 h 2176089"/>
              <a:gd name="connsiteX442" fmla="*/ 2314181 w 2418081"/>
              <a:gd name="connsiteY442" fmla="*/ 1318618 h 2176089"/>
              <a:gd name="connsiteX443" fmla="*/ 2328460 w 2418081"/>
              <a:gd name="connsiteY443" fmla="*/ 1321400 h 2176089"/>
              <a:gd name="connsiteX444" fmla="*/ 2312906 w 2418081"/>
              <a:gd name="connsiteY444" fmla="*/ 1318183 h 2176089"/>
              <a:gd name="connsiteX445" fmla="*/ 2308275 w 2418081"/>
              <a:gd name="connsiteY445" fmla="*/ 1316604 h 2176089"/>
              <a:gd name="connsiteX446" fmla="*/ 2308163 w 2418081"/>
              <a:gd name="connsiteY446" fmla="*/ 1317202 h 2176089"/>
              <a:gd name="connsiteX447" fmla="*/ 2306511 w 2418081"/>
              <a:gd name="connsiteY447" fmla="*/ 1316861 h 2176089"/>
              <a:gd name="connsiteX448" fmla="*/ 2282037 w 2418081"/>
              <a:gd name="connsiteY448" fmla="*/ 1299345 h 2176089"/>
              <a:gd name="connsiteX449" fmla="*/ 2373809 w 2418081"/>
              <a:gd name="connsiteY449" fmla="*/ 1295311 h 2176089"/>
              <a:gd name="connsiteX450" fmla="*/ 2382257 w 2418081"/>
              <a:gd name="connsiteY450" fmla="*/ 1306792 h 2176089"/>
              <a:gd name="connsiteX451" fmla="*/ 2373809 w 2418081"/>
              <a:gd name="connsiteY451" fmla="*/ 1295311 h 2176089"/>
              <a:gd name="connsiteX452" fmla="*/ 2282444 w 2418081"/>
              <a:gd name="connsiteY452" fmla="*/ 1273021 h 2176089"/>
              <a:gd name="connsiteX453" fmla="*/ 2286953 w 2418081"/>
              <a:gd name="connsiteY453" fmla="*/ 1274905 h 2176089"/>
              <a:gd name="connsiteX454" fmla="*/ 2282444 w 2418081"/>
              <a:gd name="connsiteY454" fmla="*/ 1273021 h 2176089"/>
              <a:gd name="connsiteX455" fmla="*/ 94371 w 2418081"/>
              <a:gd name="connsiteY455" fmla="*/ 1267140 h 2176089"/>
              <a:gd name="connsiteX456" fmla="*/ 99365 w 2418081"/>
              <a:gd name="connsiteY456" fmla="*/ 1270345 h 2176089"/>
              <a:gd name="connsiteX457" fmla="*/ 100680 w 2418081"/>
              <a:gd name="connsiteY457" fmla="*/ 1279389 h 2176089"/>
              <a:gd name="connsiteX458" fmla="*/ 93731 w 2418081"/>
              <a:gd name="connsiteY458" fmla="*/ 1279282 h 2176089"/>
              <a:gd name="connsiteX459" fmla="*/ 84204 w 2418081"/>
              <a:gd name="connsiteY459" fmla="*/ 1270964 h 2176089"/>
              <a:gd name="connsiteX460" fmla="*/ 94371 w 2418081"/>
              <a:gd name="connsiteY460" fmla="*/ 1267140 h 2176089"/>
              <a:gd name="connsiteX461" fmla="*/ 2322269 w 2418081"/>
              <a:gd name="connsiteY461" fmla="*/ 1266483 h 2176089"/>
              <a:gd name="connsiteX462" fmla="*/ 2316477 w 2418081"/>
              <a:gd name="connsiteY462" fmla="*/ 1273999 h 2176089"/>
              <a:gd name="connsiteX463" fmla="*/ 2330583 w 2418081"/>
              <a:gd name="connsiteY463" fmla="*/ 1271945 h 2176089"/>
              <a:gd name="connsiteX464" fmla="*/ 2322269 w 2418081"/>
              <a:gd name="connsiteY464" fmla="*/ 1266483 h 2176089"/>
              <a:gd name="connsiteX465" fmla="*/ 2319174 w 2418081"/>
              <a:gd name="connsiteY465" fmla="*/ 1216834 h 2176089"/>
              <a:gd name="connsiteX466" fmla="*/ 2320488 w 2418081"/>
              <a:gd name="connsiteY466" fmla="*/ 1220034 h 2176089"/>
              <a:gd name="connsiteX467" fmla="*/ 2319174 w 2418081"/>
              <a:gd name="connsiteY467" fmla="*/ 1216834 h 2176089"/>
              <a:gd name="connsiteX468" fmla="*/ 228122 w 2418081"/>
              <a:gd name="connsiteY468" fmla="*/ 1211890 h 2176089"/>
              <a:gd name="connsiteX469" fmla="*/ 229434 w 2418081"/>
              <a:gd name="connsiteY469" fmla="*/ 1215086 h 2176089"/>
              <a:gd name="connsiteX470" fmla="*/ 228122 w 2418081"/>
              <a:gd name="connsiteY470" fmla="*/ 1211890 h 2176089"/>
              <a:gd name="connsiteX471" fmla="*/ 2306366 w 2418081"/>
              <a:gd name="connsiteY471" fmla="*/ 1193598 h 2176089"/>
              <a:gd name="connsiteX472" fmla="*/ 2303015 w 2418081"/>
              <a:gd name="connsiteY472" fmla="*/ 1204784 h 2176089"/>
              <a:gd name="connsiteX473" fmla="*/ 2319008 w 2418081"/>
              <a:gd name="connsiteY473" fmla="*/ 1198219 h 2176089"/>
              <a:gd name="connsiteX474" fmla="*/ 2306366 w 2418081"/>
              <a:gd name="connsiteY474" fmla="*/ 1193598 h 2176089"/>
              <a:gd name="connsiteX475" fmla="*/ 264608 w 2418081"/>
              <a:gd name="connsiteY475" fmla="*/ 1177583 h 2176089"/>
              <a:gd name="connsiteX476" fmla="*/ 247143 w 2418081"/>
              <a:gd name="connsiteY476" fmla="*/ 1185395 h 2176089"/>
              <a:gd name="connsiteX477" fmla="*/ 282493 w 2418081"/>
              <a:gd name="connsiteY477" fmla="*/ 1189572 h 2176089"/>
              <a:gd name="connsiteX478" fmla="*/ 294711 w 2418081"/>
              <a:gd name="connsiteY478" fmla="*/ 1192031 h 2176089"/>
              <a:gd name="connsiteX479" fmla="*/ 264608 w 2418081"/>
              <a:gd name="connsiteY479" fmla="*/ 1177583 h 2176089"/>
              <a:gd name="connsiteX480" fmla="*/ 2370179 w 2418081"/>
              <a:gd name="connsiteY480" fmla="*/ 1177215 h 2176089"/>
              <a:gd name="connsiteX481" fmla="*/ 2369771 w 2418081"/>
              <a:gd name="connsiteY481" fmla="*/ 1203540 h 2176089"/>
              <a:gd name="connsiteX482" fmla="*/ 2370179 w 2418081"/>
              <a:gd name="connsiteY482" fmla="*/ 1177215 h 2176089"/>
              <a:gd name="connsiteX483" fmla="*/ 201704 w 2418081"/>
              <a:gd name="connsiteY483" fmla="*/ 1147525 h 2176089"/>
              <a:gd name="connsiteX484" fmla="*/ 194899 w 2418081"/>
              <a:gd name="connsiteY484" fmla="*/ 1158260 h 2176089"/>
              <a:gd name="connsiteX485" fmla="*/ 194324 w 2418081"/>
              <a:gd name="connsiteY485" fmla="*/ 1165969 h 2176089"/>
              <a:gd name="connsiteX486" fmla="*/ 215400 w 2418081"/>
              <a:gd name="connsiteY486" fmla="*/ 1153579 h 2176089"/>
              <a:gd name="connsiteX487" fmla="*/ 201704 w 2418081"/>
              <a:gd name="connsiteY487" fmla="*/ 1147525 h 2176089"/>
              <a:gd name="connsiteX488" fmla="*/ 2298369 w 2418081"/>
              <a:gd name="connsiteY488" fmla="*/ 1134285 h 2176089"/>
              <a:gd name="connsiteX489" fmla="*/ 2292178 w 2418081"/>
              <a:gd name="connsiteY489" fmla="*/ 1141965 h 2176089"/>
              <a:gd name="connsiteX490" fmla="*/ 2309483 w 2418081"/>
              <a:gd name="connsiteY490" fmla="*/ 1138597 h 2176089"/>
              <a:gd name="connsiteX491" fmla="*/ 2298369 w 2418081"/>
              <a:gd name="connsiteY491" fmla="*/ 1134285 h 2176089"/>
              <a:gd name="connsiteX492" fmla="*/ 2323992 w 2418081"/>
              <a:gd name="connsiteY492" fmla="*/ 1110219 h 2176089"/>
              <a:gd name="connsiteX493" fmla="*/ 2333923 w 2418081"/>
              <a:gd name="connsiteY493" fmla="*/ 1143513 h 2176089"/>
              <a:gd name="connsiteX494" fmla="*/ 2318840 w 2418081"/>
              <a:gd name="connsiteY494" fmla="*/ 1179601 h 2176089"/>
              <a:gd name="connsiteX495" fmla="*/ 2333923 w 2418081"/>
              <a:gd name="connsiteY495" fmla="*/ 1143513 h 2176089"/>
              <a:gd name="connsiteX496" fmla="*/ 2323992 w 2418081"/>
              <a:gd name="connsiteY496" fmla="*/ 1110219 h 2176089"/>
              <a:gd name="connsiteX497" fmla="*/ 281655 w 2418081"/>
              <a:gd name="connsiteY497" fmla="*/ 1096487 h 2176089"/>
              <a:gd name="connsiteX498" fmla="*/ 279769 w 2418081"/>
              <a:gd name="connsiteY498" fmla="*/ 1101001 h 2176089"/>
              <a:gd name="connsiteX499" fmla="*/ 281655 w 2418081"/>
              <a:gd name="connsiteY499" fmla="*/ 1096487 h 2176089"/>
              <a:gd name="connsiteX500" fmla="*/ 219981 w 2418081"/>
              <a:gd name="connsiteY500" fmla="*/ 1091906 h 2176089"/>
              <a:gd name="connsiteX501" fmla="*/ 221295 w 2418081"/>
              <a:gd name="connsiteY501" fmla="*/ 1095106 h 2176089"/>
              <a:gd name="connsiteX502" fmla="*/ 219981 w 2418081"/>
              <a:gd name="connsiteY502" fmla="*/ 1091906 h 2176089"/>
              <a:gd name="connsiteX503" fmla="*/ 295693 w 2418081"/>
              <a:gd name="connsiteY503" fmla="*/ 1069238 h 2176089"/>
              <a:gd name="connsiteX504" fmla="*/ 291081 w 2418081"/>
              <a:gd name="connsiteY504" fmla="*/ 1073935 h 2176089"/>
              <a:gd name="connsiteX505" fmla="*/ 301415 w 2418081"/>
              <a:gd name="connsiteY505" fmla="*/ 1080902 h 2176089"/>
              <a:gd name="connsiteX506" fmla="*/ 295693 w 2418081"/>
              <a:gd name="connsiteY506" fmla="*/ 1069238 h 2176089"/>
              <a:gd name="connsiteX507" fmla="*/ 2322206 w 2418081"/>
              <a:gd name="connsiteY507" fmla="*/ 1066458 h 2176089"/>
              <a:gd name="connsiteX508" fmla="*/ 2305042 w 2418081"/>
              <a:gd name="connsiteY508" fmla="*/ 1073153 h 2176089"/>
              <a:gd name="connsiteX509" fmla="*/ 2333024 w 2418081"/>
              <a:gd name="connsiteY509" fmla="*/ 1092673 h 2176089"/>
              <a:gd name="connsiteX510" fmla="*/ 2337791 w 2418081"/>
              <a:gd name="connsiteY510" fmla="*/ 1083251 h 2176089"/>
              <a:gd name="connsiteX511" fmla="*/ 2339008 w 2418081"/>
              <a:gd name="connsiteY511" fmla="*/ 1085487 h 2176089"/>
              <a:gd name="connsiteX512" fmla="*/ 2338505 w 2418081"/>
              <a:gd name="connsiteY512" fmla="*/ 1081840 h 2176089"/>
              <a:gd name="connsiteX513" fmla="*/ 2337791 w 2418081"/>
              <a:gd name="connsiteY513" fmla="*/ 1083251 h 2176089"/>
              <a:gd name="connsiteX514" fmla="*/ 2333551 w 2418081"/>
              <a:gd name="connsiteY514" fmla="*/ 1075464 h 2176089"/>
              <a:gd name="connsiteX515" fmla="*/ 2322206 w 2418081"/>
              <a:gd name="connsiteY515" fmla="*/ 1066458 h 2176089"/>
              <a:gd name="connsiteX516" fmla="*/ 245879 w 2418081"/>
              <a:gd name="connsiteY516" fmla="*/ 1053716 h 2176089"/>
              <a:gd name="connsiteX517" fmla="*/ 245971 w 2418081"/>
              <a:gd name="connsiteY517" fmla="*/ 1055080 h 2176089"/>
              <a:gd name="connsiteX518" fmla="*/ 249172 w 2418081"/>
              <a:gd name="connsiteY518" fmla="*/ 1053767 h 2176089"/>
              <a:gd name="connsiteX519" fmla="*/ 245879 w 2418081"/>
              <a:gd name="connsiteY519" fmla="*/ 1053716 h 2176089"/>
              <a:gd name="connsiteX520" fmla="*/ 2368265 w 2418081"/>
              <a:gd name="connsiteY520" fmla="*/ 1035992 h 2176089"/>
              <a:gd name="connsiteX521" fmla="*/ 2365069 w 2418081"/>
              <a:gd name="connsiteY521" fmla="*/ 1037304 h 2176089"/>
              <a:gd name="connsiteX522" fmla="*/ 2372777 w 2418081"/>
              <a:gd name="connsiteY522" fmla="*/ 1037875 h 2176089"/>
              <a:gd name="connsiteX523" fmla="*/ 2368265 w 2418081"/>
              <a:gd name="connsiteY523" fmla="*/ 1035992 h 2176089"/>
              <a:gd name="connsiteX524" fmla="*/ 2306235 w 2418081"/>
              <a:gd name="connsiteY524" fmla="*/ 1028404 h 2176089"/>
              <a:gd name="connsiteX525" fmla="*/ 2303395 w 2418081"/>
              <a:gd name="connsiteY525" fmla="*/ 1032723 h 2176089"/>
              <a:gd name="connsiteX526" fmla="*/ 2304880 w 2418081"/>
              <a:gd name="connsiteY526" fmla="*/ 1033094 h 2176089"/>
              <a:gd name="connsiteX527" fmla="*/ 2303365 w 2418081"/>
              <a:gd name="connsiteY527" fmla="*/ 1038340 h 2176089"/>
              <a:gd name="connsiteX528" fmla="*/ 2308813 w 2418081"/>
              <a:gd name="connsiteY528" fmla="*/ 1064131 h 2176089"/>
              <a:gd name="connsiteX529" fmla="*/ 2327273 w 2418081"/>
              <a:gd name="connsiteY529" fmla="*/ 1038687 h 2176089"/>
              <a:gd name="connsiteX530" fmla="*/ 2304880 w 2418081"/>
              <a:gd name="connsiteY530" fmla="*/ 1033094 h 2176089"/>
              <a:gd name="connsiteX531" fmla="*/ 317477 w 2418081"/>
              <a:gd name="connsiteY531" fmla="*/ 1010781 h 2176089"/>
              <a:gd name="connsiteX532" fmla="*/ 317477 w 2418081"/>
              <a:gd name="connsiteY532" fmla="*/ 1010781 h 2176089"/>
              <a:gd name="connsiteX533" fmla="*/ 237189 w 2418081"/>
              <a:gd name="connsiteY533" fmla="*/ 1006366 h 2176089"/>
              <a:gd name="connsiteX534" fmla="*/ 236769 w 2418081"/>
              <a:gd name="connsiteY534" fmla="*/ 1014305 h 2176089"/>
              <a:gd name="connsiteX535" fmla="*/ 235471 w 2418081"/>
              <a:gd name="connsiteY535" fmla="*/ 1018281 h 2176089"/>
              <a:gd name="connsiteX536" fmla="*/ 234730 w 2418081"/>
              <a:gd name="connsiteY536" fmla="*/ 1018585 h 2176089"/>
              <a:gd name="connsiteX537" fmla="*/ 234797 w 2418081"/>
              <a:gd name="connsiteY537" fmla="*/ 1019449 h 2176089"/>
              <a:gd name="connsiteX538" fmla="*/ 229868 w 2418081"/>
              <a:gd name="connsiteY538" fmla="*/ 1025662 h 2176089"/>
              <a:gd name="connsiteX539" fmla="*/ 217592 w 2418081"/>
              <a:gd name="connsiteY539" fmla="*/ 1040568 h 2176089"/>
              <a:gd name="connsiteX540" fmla="*/ 235819 w 2418081"/>
              <a:gd name="connsiteY540" fmla="*/ 1032620 h 2176089"/>
              <a:gd name="connsiteX541" fmla="*/ 234797 w 2418081"/>
              <a:gd name="connsiteY541" fmla="*/ 1019449 h 2176089"/>
              <a:gd name="connsiteX542" fmla="*/ 235295 w 2418081"/>
              <a:gd name="connsiteY542" fmla="*/ 1018822 h 2176089"/>
              <a:gd name="connsiteX543" fmla="*/ 235471 w 2418081"/>
              <a:gd name="connsiteY543" fmla="*/ 1018281 h 2176089"/>
              <a:gd name="connsiteX544" fmla="*/ 247522 w 2418081"/>
              <a:gd name="connsiteY544" fmla="*/ 1013335 h 2176089"/>
              <a:gd name="connsiteX545" fmla="*/ 237189 w 2418081"/>
              <a:gd name="connsiteY545" fmla="*/ 1006366 h 2176089"/>
              <a:gd name="connsiteX546" fmla="*/ 265400 w 2418081"/>
              <a:gd name="connsiteY546" fmla="*/ 1002261 h 2176089"/>
              <a:gd name="connsiteX547" fmla="*/ 260316 w 2418081"/>
              <a:gd name="connsiteY547" fmla="*/ 1008083 h 2176089"/>
              <a:gd name="connsiteX548" fmla="*/ 265400 w 2418081"/>
              <a:gd name="connsiteY548" fmla="*/ 1002261 h 2176089"/>
              <a:gd name="connsiteX549" fmla="*/ 2325488 w 2418081"/>
              <a:gd name="connsiteY549" fmla="*/ 990953 h 2176089"/>
              <a:gd name="connsiteX550" fmla="*/ 2321675 w 2418081"/>
              <a:gd name="connsiteY550" fmla="*/ 995323 h 2176089"/>
              <a:gd name="connsiteX551" fmla="*/ 2331272 w 2418081"/>
              <a:gd name="connsiteY551" fmla="*/ 991384 h 2176089"/>
              <a:gd name="connsiteX552" fmla="*/ 2325488 w 2418081"/>
              <a:gd name="connsiteY552" fmla="*/ 990953 h 2176089"/>
              <a:gd name="connsiteX553" fmla="*/ 248601 w 2418081"/>
              <a:gd name="connsiteY553" fmla="*/ 972719 h 2176089"/>
              <a:gd name="connsiteX554" fmla="*/ 243989 w 2418081"/>
              <a:gd name="connsiteY554" fmla="*/ 977414 h 2176089"/>
              <a:gd name="connsiteX555" fmla="*/ 250385 w 2418081"/>
              <a:gd name="connsiteY555" fmla="*/ 974789 h 2176089"/>
              <a:gd name="connsiteX556" fmla="*/ 248601 w 2418081"/>
              <a:gd name="connsiteY556" fmla="*/ 972719 h 2176089"/>
              <a:gd name="connsiteX557" fmla="*/ 318001 w 2418081"/>
              <a:gd name="connsiteY557" fmla="*/ 971794 h 2176089"/>
              <a:gd name="connsiteX558" fmla="*/ 321080 w 2418081"/>
              <a:gd name="connsiteY558" fmla="*/ 983141 h 2176089"/>
              <a:gd name="connsiteX559" fmla="*/ 329365 w 2418081"/>
              <a:gd name="connsiteY559" fmla="*/ 976005 h 2176089"/>
              <a:gd name="connsiteX560" fmla="*/ 318001 w 2418081"/>
              <a:gd name="connsiteY560" fmla="*/ 971794 h 2176089"/>
              <a:gd name="connsiteX561" fmla="*/ 2342625 w 2418081"/>
              <a:gd name="connsiteY561" fmla="*/ 968971 h 2176089"/>
              <a:gd name="connsiteX562" fmla="*/ 2342010 w 2418081"/>
              <a:gd name="connsiteY562" fmla="*/ 972028 h 2176089"/>
              <a:gd name="connsiteX563" fmla="*/ 2345210 w 2418081"/>
              <a:gd name="connsiteY563" fmla="*/ 970714 h 2176089"/>
              <a:gd name="connsiteX564" fmla="*/ 2342625 w 2418081"/>
              <a:gd name="connsiteY564" fmla="*/ 968971 h 2176089"/>
              <a:gd name="connsiteX565" fmla="*/ 213726 w 2418081"/>
              <a:gd name="connsiteY565" fmla="*/ 967413 h 2176089"/>
              <a:gd name="connsiteX566" fmla="*/ 211839 w 2418081"/>
              <a:gd name="connsiteY566" fmla="*/ 971927 h 2176089"/>
              <a:gd name="connsiteX567" fmla="*/ 213726 w 2418081"/>
              <a:gd name="connsiteY567" fmla="*/ 967413 h 2176089"/>
              <a:gd name="connsiteX568" fmla="*/ 355809 w 2418081"/>
              <a:gd name="connsiteY568" fmla="*/ 953938 h 2176089"/>
              <a:gd name="connsiteX569" fmla="*/ 345929 w 2418081"/>
              <a:gd name="connsiteY569" fmla="*/ 961732 h 2176089"/>
              <a:gd name="connsiteX570" fmla="*/ 348554 w 2418081"/>
              <a:gd name="connsiteY570" fmla="*/ 968129 h 2176089"/>
              <a:gd name="connsiteX571" fmla="*/ 360033 w 2418081"/>
              <a:gd name="connsiteY571" fmla="*/ 959678 h 2176089"/>
              <a:gd name="connsiteX572" fmla="*/ 355809 w 2418081"/>
              <a:gd name="connsiteY572" fmla="*/ 953938 h 2176089"/>
              <a:gd name="connsiteX573" fmla="*/ 294422 w 2418081"/>
              <a:gd name="connsiteY573" fmla="*/ 945503 h 2176089"/>
              <a:gd name="connsiteX574" fmla="*/ 295734 w 2418081"/>
              <a:gd name="connsiteY574" fmla="*/ 948700 h 2176089"/>
              <a:gd name="connsiteX575" fmla="*/ 294422 w 2418081"/>
              <a:gd name="connsiteY575" fmla="*/ 945503 h 2176089"/>
              <a:gd name="connsiteX576" fmla="*/ 2310838 w 2418081"/>
              <a:gd name="connsiteY576" fmla="*/ 932504 h 2176089"/>
              <a:gd name="connsiteX577" fmla="*/ 2315350 w 2418081"/>
              <a:gd name="connsiteY577" fmla="*/ 934387 h 2176089"/>
              <a:gd name="connsiteX578" fmla="*/ 2310838 w 2418081"/>
              <a:gd name="connsiteY578" fmla="*/ 932504 h 2176089"/>
              <a:gd name="connsiteX579" fmla="*/ 325495 w 2418081"/>
              <a:gd name="connsiteY579" fmla="*/ 902852 h 2176089"/>
              <a:gd name="connsiteX580" fmla="*/ 326807 w 2418081"/>
              <a:gd name="connsiteY580" fmla="*/ 906049 h 2176089"/>
              <a:gd name="connsiteX581" fmla="*/ 325495 w 2418081"/>
              <a:gd name="connsiteY581" fmla="*/ 902852 h 2176089"/>
              <a:gd name="connsiteX582" fmla="*/ 372324 w 2418081"/>
              <a:gd name="connsiteY582" fmla="*/ 898578 h 2176089"/>
              <a:gd name="connsiteX583" fmla="*/ 373637 w 2418081"/>
              <a:gd name="connsiteY583" fmla="*/ 901775 h 2176089"/>
              <a:gd name="connsiteX584" fmla="*/ 372324 w 2418081"/>
              <a:gd name="connsiteY584" fmla="*/ 898578 h 2176089"/>
              <a:gd name="connsiteX585" fmla="*/ 277926 w 2418081"/>
              <a:gd name="connsiteY585" fmla="*/ 896216 h 2176089"/>
              <a:gd name="connsiteX586" fmla="*/ 282440 w 2418081"/>
              <a:gd name="connsiteY586" fmla="*/ 898103 h 2176089"/>
              <a:gd name="connsiteX587" fmla="*/ 277926 w 2418081"/>
              <a:gd name="connsiteY587" fmla="*/ 896216 h 2176089"/>
              <a:gd name="connsiteX588" fmla="*/ 350383 w 2418081"/>
              <a:gd name="connsiteY588" fmla="*/ 886096 h 2176089"/>
              <a:gd name="connsiteX589" fmla="*/ 350510 w 2418081"/>
              <a:gd name="connsiteY589" fmla="*/ 900059 h 2176089"/>
              <a:gd name="connsiteX590" fmla="*/ 356164 w 2418081"/>
              <a:gd name="connsiteY590" fmla="*/ 886525 h 2176089"/>
              <a:gd name="connsiteX591" fmla="*/ 350383 w 2418081"/>
              <a:gd name="connsiteY591" fmla="*/ 886096 h 2176089"/>
              <a:gd name="connsiteX592" fmla="*/ 231227 w 2418081"/>
              <a:gd name="connsiteY592" fmla="*/ 870073 h 2176089"/>
              <a:gd name="connsiteX593" fmla="*/ 234704 w 2418081"/>
              <a:gd name="connsiteY593" fmla="*/ 872852 h 2176089"/>
              <a:gd name="connsiteX594" fmla="*/ 238562 w 2418081"/>
              <a:gd name="connsiteY594" fmla="*/ 872658 h 2176089"/>
              <a:gd name="connsiteX595" fmla="*/ 251435 w 2418081"/>
              <a:gd name="connsiteY595" fmla="*/ 877194 h 2176089"/>
              <a:gd name="connsiteX596" fmla="*/ 250264 w 2418081"/>
              <a:gd name="connsiteY596" fmla="*/ 872070 h 2176089"/>
              <a:gd name="connsiteX597" fmla="*/ 238562 w 2418081"/>
              <a:gd name="connsiteY597" fmla="*/ 872658 h 2176089"/>
              <a:gd name="connsiteX598" fmla="*/ 279590 w 2418081"/>
              <a:gd name="connsiteY598" fmla="*/ 851331 h 2176089"/>
              <a:gd name="connsiteX599" fmla="*/ 272303 w 2418081"/>
              <a:gd name="connsiteY599" fmla="*/ 859753 h 2176089"/>
              <a:gd name="connsiteX600" fmla="*/ 271668 w 2418081"/>
              <a:gd name="connsiteY600" fmla="*/ 861748 h 2176089"/>
              <a:gd name="connsiteX601" fmla="*/ 271195 w 2418081"/>
              <a:gd name="connsiteY601" fmla="*/ 861609 h 2176089"/>
              <a:gd name="connsiteX602" fmla="*/ 270059 w 2418081"/>
              <a:gd name="connsiteY602" fmla="*/ 866806 h 2176089"/>
              <a:gd name="connsiteX603" fmla="*/ 271668 w 2418081"/>
              <a:gd name="connsiteY603" fmla="*/ 861748 h 2176089"/>
              <a:gd name="connsiteX604" fmla="*/ 306279 w 2418081"/>
              <a:gd name="connsiteY604" fmla="*/ 871967 h 2176089"/>
              <a:gd name="connsiteX605" fmla="*/ 310483 w 2418081"/>
              <a:gd name="connsiteY605" fmla="*/ 875379 h 2176089"/>
              <a:gd name="connsiteX606" fmla="*/ 293585 w 2418081"/>
              <a:gd name="connsiteY606" fmla="*/ 852419 h 2176089"/>
              <a:gd name="connsiteX607" fmla="*/ 279590 w 2418081"/>
              <a:gd name="connsiteY607" fmla="*/ 851331 h 2176089"/>
              <a:gd name="connsiteX608" fmla="*/ 288904 w 2418081"/>
              <a:gd name="connsiteY608" fmla="*/ 831917 h 2176089"/>
              <a:gd name="connsiteX609" fmla="*/ 291530 w 2418081"/>
              <a:gd name="connsiteY609" fmla="*/ 838314 h 2176089"/>
              <a:gd name="connsiteX610" fmla="*/ 288904 w 2418081"/>
              <a:gd name="connsiteY610" fmla="*/ 831917 h 2176089"/>
              <a:gd name="connsiteX611" fmla="*/ 311293 w 2418081"/>
              <a:gd name="connsiteY611" fmla="*/ 822727 h 2176089"/>
              <a:gd name="connsiteX612" fmla="*/ 299814 w 2418081"/>
              <a:gd name="connsiteY612" fmla="*/ 831178 h 2176089"/>
              <a:gd name="connsiteX613" fmla="*/ 311293 w 2418081"/>
              <a:gd name="connsiteY613" fmla="*/ 822727 h 2176089"/>
              <a:gd name="connsiteX614" fmla="*/ 2214127 w 2418081"/>
              <a:gd name="connsiteY614" fmla="*/ 815245 h 2176089"/>
              <a:gd name="connsiteX615" fmla="*/ 2212239 w 2418081"/>
              <a:gd name="connsiteY615" fmla="*/ 819754 h 2176089"/>
              <a:gd name="connsiteX616" fmla="*/ 2221835 w 2418081"/>
              <a:gd name="connsiteY616" fmla="*/ 815815 h 2176089"/>
              <a:gd name="connsiteX617" fmla="*/ 2214127 w 2418081"/>
              <a:gd name="connsiteY617" fmla="*/ 815245 h 2176089"/>
              <a:gd name="connsiteX618" fmla="*/ 352297 w 2418081"/>
              <a:gd name="connsiteY618" fmla="*/ 813370 h 2176089"/>
              <a:gd name="connsiteX619" fmla="*/ 360174 w 2418081"/>
              <a:gd name="connsiteY619" fmla="*/ 832560 h 2176089"/>
              <a:gd name="connsiteX620" fmla="*/ 352297 w 2418081"/>
              <a:gd name="connsiteY620" fmla="*/ 813370 h 2176089"/>
              <a:gd name="connsiteX621" fmla="*/ 352702 w 2418081"/>
              <a:gd name="connsiteY621" fmla="*/ 787047 h 2176089"/>
              <a:gd name="connsiteX622" fmla="*/ 353443 w 2418081"/>
              <a:gd name="connsiteY622" fmla="*/ 797952 h 2176089"/>
              <a:gd name="connsiteX623" fmla="*/ 352702 w 2418081"/>
              <a:gd name="connsiteY623" fmla="*/ 787047 h 2176089"/>
              <a:gd name="connsiteX624" fmla="*/ 404279 w 2418081"/>
              <a:gd name="connsiteY624" fmla="*/ 739714 h 2176089"/>
              <a:gd name="connsiteX625" fmla="*/ 395996 w 2418081"/>
              <a:gd name="connsiteY625" fmla="*/ 746853 h 2176089"/>
              <a:gd name="connsiteX626" fmla="*/ 404279 w 2418081"/>
              <a:gd name="connsiteY626" fmla="*/ 739714 h 2176089"/>
              <a:gd name="connsiteX627" fmla="*/ 282686 w 2418081"/>
              <a:gd name="connsiteY627" fmla="*/ 738241 h 2176089"/>
              <a:gd name="connsiteX628" fmla="*/ 281671 w 2418081"/>
              <a:gd name="connsiteY628" fmla="*/ 741461 h 2176089"/>
              <a:gd name="connsiteX629" fmla="*/ 288068 w 2418081"/>
              <a:gd name="connsiteY629" fmla="*/ 738836 h 2176089"/>
              <a:gd name="connsiteX630" fmla="*/ 282686 w 2418081"/>
              <a:gd name="connsiteY630" fmla="*/ 738241 h 2176089"/>
              <a:gd name="connsiteX631" fmla="*/ 361795 w 2418081"/>
              <a:gd name="connsiteY631" fmla="*/ 727256 h 2176089"/>
              <a:gd name="connsiteX632" fmla="*/ 351053 w 2418081"/>
              <a:gd name="connsiteY632" fmla="*/ 746614 h 2176089"/>
              <a:gd name="connsiteX633" fmla="*/ 361795 w 2418081"/>
              <a:gd name="connsiteY633" fmla="*/ 727256 h 2176089"/>
              <a:gd name="connsiteX634" fmla="*/ 338950 w 2418081"/>
              <a:gd name="connsiteY634" fmla="*/ 703468 h 2176089"/>
              <a:gd name="connsiteX635" fmla="*/ 340209 w 2418081"/>
              <a:gd name="connsiteY635" fmla="*/ 709169 h 2176089"/>
              <a:gd name="connsiteX636" fmla="*/ 338634 w 2418081"/>
              <a:gd name="connsiteY636" fmla="*/ 712940 h 2176089"/>
              <a:gd name="connsiteX637" fmla="*/ 337132 w 2418081"/>
              <a:gd name="connsiteY637" fmla="*/ 716532 h 2176089"/>
              <a:gd name="connsiteX638" fmla="*/ 331645 w 2418081"/>
              <a:gd name="connsiteY638" fmla="*/ 720948 h 2176089"/>
              <a:gd name="connsiteX639" fmla="*/ 334155 w 2418081"/>
              <a:gd name="connsiteY639" fmla="*/ 723654 h 2176089"/>
              <a:gd name="connsiteX640" fmla="*/ 337132 w 2418081"/>
              <a:gd name="connsiteY640" fmla="*/ 716532 h 2176089"/>
              <a:gd name="connsiteX641" fmla="*/ 341126 w 2418081"/>
              <a:gd name="connsiteY641" fmla="*/ 713318 h 2176089"/>
              <a:gd name="connsiteX642" fmla="*/ 340209 w 2418081"/>
              <a:gd name="connsiteY642" fmla="*/ 709169 h 2176089"/>
              <a:gd name="connsiteX643" fmla="*/ 341696 w 2418081"/>
              <a:gd name="connsiteY643" fmla="*/ 705610 h 2176089"/>
              <a:gd name="connsiteX644" fmla="*/ 338950 w 2418081"/>
              <a:gd name="connsiteY644" fmla="*/ 703468 h 2176089"/>
              <a:gd name="connsiteX645" fmla="*/ 350346 w 2418081"/>
              <a:gd name="connsiteY645" fmla="*/ 685711 h 2176089"/>
              <a:gd name="connsiteX646" fmla="*/ 349238 w 2418081"/>
              <a:gd name="connsiteY646" fmla="*/ 687566 h 2176089"/>
              <a:gd name="connsiteX647" fmla="*/ 352438 w 2418081"/>
              <a:gd name="connsiteY647" fmla="*/ 686252 h 2176089"/>
              <a:gd name="connsiteX648" fmla="*/ 350346 w 2418081"/>
              <a:gd name="connsiteY648" fmla="*/ 685711 h 2176089"/>
              <a:gd name="connsiteX649" fmla="*/ 400578 w 2418081"/>
              <a:gd name="connsiteY649" fmla="*/ 685180 h 2176089"/>
              <a:gd name="connsiteX650" fmla="*/ 427644 w 2418081"/>
              <a:gd name="connsiteY650" fmla="*/ 696492 h 2176089"/>
              <a:gd name="connsiteX651" fmla="*/ 400578 w 2418081"/>
              <a:gd name="connsiteY651" fmla="*/ 685180 h 2176089"/>
              <a:gd name="connsiteX652" fmla="*/ 482753 w 2418081"/>
              <a:gd name="connsiteY652" fmla="*/ 685081 h 2176089"/>
              <a:gd name="connsiteX653" fmla="*/ 480296 w 2418081"/>
              <a:gd name="connsiteY653" fmla="*/ 697303 h 2176089"/>
              <a:gd name="connsiteX654" fmla="*/ 491204 w 2418081"/>
              <a:gd name="connsiteY654" fmla="*/ 696560 h 2176089"/>
              <a:gd name="connsiteX655" fmla="*/ 482753 w 2418081"/>
              <a:gd name="connsiteY655" fmla="*/ 685081 h 2176089"/>
              <a:gd name="connsiteX656" fmla="*/ 322747 w 2418081"/>
              <a:gd name="connsiteY656" fmla="*/ 668543 h 2176089"/>
              <a:gd name="connsiteX657" fmla="*/ 326111 w 2418081"/>
              <a:gd name="connsiteY657" fmla="*/ 685850 h 2176089"/>
              <a:gd name="connsiteX658" fmla="*/ 322747 w 2418081"/>
              <a:gd name="connsiteY658" fmla="*/ 668543 h 2176089"/>
              <a:gd name="connsiteX659" fmla="*/ 439101 w 2418081"/>
              <a:gd name="connsiteY659" fmla="*/ 667498 h 2176089"/>
              <a:gd name="connsiteX660" fmla="*/ 423538 w 2418081"/>
              <a:gd name="connsiteY660" fmla="*/ 668281 h 2176089"/>
              <a:gd name="connsiteX661" fmla="*/ 440269 w 2418081"/>
              <a:gd name="connsiteY661" fmla="*/ 672623 h 2176089"/>
              <a:gd name="connsiteX662" fmla="*/ 439101 w 2418081"/>
              <a:gd name="connsiteY662" fmla="*/ 667498 h 2176089"/>
              <a:gd name="connsiteX663" fmla="*/ 559553 w 2418081"/>
              <a:gd name="connsiteY663" fmla="*/ 658230 h 2176089"/>
              <a:gd name="connsiteX664" fmla="*/ 558939 w 2418081"/>
              <a:gd name="connsiteY664" fmla="*/ 661283 h 2176089"/>
              <a:gd name="connsiteX665" fmla="*/ 562135 w 2418081"/>
              <a:gd name="connsiteY665" fmla="*/ 659971 h 2176089"/>
              <a:gd name="connsiteX666" fmla="*/ 559553 w 2418081"/>
              <a:gd name="connsiteY666" fmla="*/ 658230 h 2176089"/>
              <a:gd name="connsiteX667" fmla="*/ 422058 w 2418081"/>
              <a:gd name="connsiteY667" fmla="*/ 646466 h 2176089"/>
              <a:gd name="connsiteX668" fmla="*/ 423370 w 2418081"/>
              <a:gd name="connsiteY668" fmla="*/ 649663 h 2176089"/>
              <a:gd name="connsiteX669" fmla="*/ 422058 w 2418081"/>
              <a:gd name="connsiteY669" fmla="*/ 646466 h 2176089"/>
              <a:gd name="connsiteX670" fmla="*/ 517600 w 2418081"/>
              <a:gd name="connsiteY670" fmla="*/ 633407 h 2176089"/>
              <a:gd name="connsiteX671" fmla="*/ 518913 w 2418081"/>
              <a:gd name="connsiteY671" fmla="*/ 636606 h 2176089"/>
              <a:gd name="connsiteX672" fmla="*/ 517600 w 2418081"/>
              <a:gd name="connsiteY672" fmla="*/ 633407 h 2176089"/>
              <a:gd name="connsiteX673" fmla="*/ 421184 w 2418081"/>
              <a:gd name="connsiteY673" fmla="*/ 629540 h 2176089"/>
              <a:gd name="connsiteX674" fmla="*/ 404014 w 2418081"/>
              <a:gd name="connsiteY674" fmla="*/ 638925 h 2176089"/>
              <a:gd name="connsiteX675" fmla="*/ 424515 w 2418081"/>
              <a:gd name="connsiteY675" fmla="*/ 634244 h 2176089"/>
              <a:gd name="connsiteX676" fmla="*/ 421184 w 2418081"/>
              <a:gd name="connsiteY676" fmla="*/ 629540 h 2176089"/>
              <a:gd name="connsiteX677" fmla="*/ 358165 w 2418081"/>
              <a:gd name="connsiteY677" fmla="*/ 609160 h 2176089"/>
              <a:gd name="connsiteX678" fmla="*/ 392366 w 2418081"/>
              <a:gd name="connsiteY678" fmla="*/ 628757 h 2176089"/>
              <a:gd name="connsiteX679" fmla="*/ 358165 w 2418081"/>
              <a:gd name="connsiteY679" fmla="*/ 609160 h 2176089"/>
              <a:gd name="connsiteX680" fmla="*/ 489984 w 2418081"/>
              <a:gd name="connsiteY680" fmla="*/ 587753 h 2176089"/>
              <a:gd name="connsiteX681" fmla="*/ 472323 w 2418081"/>
              <a:gd name="connsiteY681" fmla="*/ 595937 h 2176089"/>
              <a:gd name="connsiteX682" fmla="*/ 492825 w 2418081"/>
              <a:gd name="connsiteY682" fmla="*/ 591257 h 2176089"/>
              <a:gd name="connsiteX683" fmla="*/ 489984 w 2418081"/>
              <a:gd name="connsiteY683" fmla="*/ 587753 h 2176089"/>
              <a:gd name="connsiteX684" fmla="*/ 414253 w 2418081"/>
              <a:gd name="connsiteY684" fmla="*/ 563716 h 2176089"/>
              <a:gd name="connsiteX685" fmla="*/ 415566 w 2418081"/>
              <a:gd name="connsiteY685" fmla="*/ 566916 h 2176089"/>
              <a:gd name="connsiteX686" fmla="*/ 414253 w 2418081"/>
              <a:gd name="connsiteY686" fmla="*/ 563716 h 2176089"/>
              <a:gd name="connsiteX687" fmla="*/ 442638 w 2418081"/>
              <a:gd name="connsiteY687" fmla="*/ 551073 h 2176089"/>
              <a:gd name="connsiteX688" fmla="*/ 441152 w 2418081"/>
              <a:gd name="connsiteY688" fmla="*/ 556413 h 2176089"/>
              <a:gd name="connsiteX689" fmla="*/ 442638 w 2418081"/>
              <a:gd name="connsiteY689" fmla="*/ 551073 h 2176089"/>
              <a:gd name="connsiteX690" fmla="*/ 586631 w 2418081"/>
              <a:gd name="connsiteY690" fmla="*/ 540258 h 2176089"/>
              <a:gd name="connsiteX691" fmla="*/ 586032 w 2418081"/>
              <a:gd name="connsiteY691" fmla="*/ 541789 h 2176089"/>
              <a:gd name="connsiteX692" fmla="*/ 586387 w 2418081"/>
              <a:gd name="connsiteY692" fmla="*/ 542879 h 2176089"/>
              <a:gd name="connsiteX693" fmla="*/ 586146 w 2418081"/>
              <a:gd name="connsiteY693" fmla="*/ 545478 h 2176089"/>
              <a:gd name="connsiteX694" fmla="*/ 591397 w 2418081"/>
              <a:gd name="connsiteY694" fmla="*/ 558270 h 2176089"/>
              <a:gd name="connsiteX695" fmla="*/ 586387 w 2418081"/>
              <a:gd name="connsiteY695" fmla="*/ 542879 h 2176089"/>
              <a:gd name="connsiteX696" fmla="*/ 539802 w 2418081"/>
              <a:gd name="connsiteY696" fmla="*/ 534429 h 2176089"/>
              <a:gd name="connsiteX697" fmla="*/ 515451 w 2418081"/>
              <a:gd name="connsiteY697" fmla="*/ 537125 h 2176089"/>
              <a:gd name="connsiteX698" fmla="*/ 538745 w 2418081"/>
              <a:gd name="connsiteY698" fmla="*/ 557460 h 2176089"/>
              <a:gd name="connsiteX699" fmla="*/ 539802 w 2418081"/>
              <a:gd name="connsiteY699" fmla="*/ 534429 h 2176089"/>
              <a:gd name="connsiteX700" fmla="*/ 390432 w 2418081"/>
              <a:gd name="connsiteY700" fmla="*/ 529583 h 2176089"/>
              <a:gd name="connsiteX701" fmla="*/ 391923 w 2418081"/>
              <a:gd name="connsiteY701" fmla="*/ 530373 h 2176089"/>
              <a:gd name="connsiteX702" fmla="*/ 391788 w 2418081"/>
              <a:gd name="connsiteY702" fmla="*/ 532193 h 2176089"/>
              <a:gd name="connsiteX703" fmla="*/ 388199 w 2418081"/>
              <a:gd name="connsiteY703" fmla="*/ 534464 h 2176089"/>
              <a:gd name="connsiteX704" fmla="*/ 387037 w 2418081"/>
              <a:gd name="connsiteY704" fmla="*/ 534042 h 2176089"/>
              <a:gd name="connsiteX705" fmla="*/ 387020 w 2418081"/>
              <a:gd name="connsiteY705" fmla="*/ 533788 h 2176089"/>
              <a:gd name="connsiteX706" fmla="*/ 390432 w 2418081"/>
              <a:gd name="connsiteY706" fmla="*/ 529583 h 2176089"/>
              <a:gd name="connsiteX707" fmla="*/ 424825 w 2418081"/>
              <a:gd name="connsiteY707" fmla="*/ 525745 h 2176089"/>
              <a:gd name="connsiteX708" fmla="*/ 413918 w 2418081"/>
              <a:gd name="connsiteY708" fmla="*/ 526482 h 2176089"/>
              <a:gd name="connsiteX709" fmla="*/ 424825 w 2418081"/>
              <a:gd name="connsiteY709" fmla="*/ 525745 h 2176089"/>
              <a:gd name="connsiteX710" fmla="*/ 549317 w 2418081"/>
              <a:gd name="connsiteY710" fmla="*/ 519489 h 2176089"/>
              <a:gd name="connsiteX711" fmla="*/ 566215 w 2418081"/>
              <a:gd name="connsiteY711" fmla="*/ 542449 h 2176089"/>
              <a:gd name="connsiteX712" fmla="*/ 567361 w 2418081"/>
              <a:gd name="connsiteY712" fmla="*/ 527031 h 2176089"/>
              <a:gd name="connsiteX713" fmla="*/ 549317 w 2418081"/>
              <a:gd name="connsiteY713" fmla="*/ 519489 h 2176089"/>
              <a:gd name="connsiteX714" fmla="*/ 616073 w 2418081"/>
              <a:gd name="connsiteY714" fmla="*/ 518245 h 2176089"/>
              <a:gd name="connsiteX715" fmla="*/ 618699 w 2418081"/>
              <a:gd name="connsiteY715" fmla="*/ 524641 h 2176089"/>
              <a:gd name="connsiteX716" fmla="*/ 616073 w 2418081"/>
              <a:gd name="connsiteY716" fmla="*/ 518245 h 2176089"/>
              <a:gd name="connsiteX717" fmla="*/ 573422 w 2418081"/>
              <a:gd name="connsiteY717" fmla="*/ 487172 h 2176089"/>
              <a:gd name="connsiteX718" fmla="*/ 559316 w 2418081"/>
              <a:gd name="connsiteY718" fmla="*/ 489223 h 2176089"/>
              <a:gd name="connsiteX719" fmla="*/ 573422 w 2418081"/>
              <a:gd name="connsiteY719" fmla="*/ 487172 h 2176089"/>
              <a:gd name="connsiteX720" fmla="*/ 499362 w 2418081"/>
              <a:gd name="connsiteY720" fmla="*/ 461514 h 2176089"/>
              <a:gd name="connsiteX721" fmla="*/ 482746 w 2418081"/>
              <a:gd name="connsiteY721" fmla="*/ 479078 h 2176089"/>
              <a:gd name="connsiteX722" fmla="*/ 514712 w 2418081"/>
              <a:gd name="connsiteY722" fmla="*/ 473705 h 2176089"/>
              <a:gd name="connsiteX723" fmla="*/ 515975 w 2418081"/>
              <a:gd name="connsiteY723" fmla="*/ 474774 h 2176089"/>
              <a:gd name="connsiteX724" fmla="*/ 520277 w 2418081"/>
              <a:gd name="connsiteY724" fmla="*/ 486155 h 2176089"/>
              <a:gd name="connsiteX725" fmla="*/ 529793 w 2418081"/>
              <a:gd name="connsiteY725" fmla="*/ 490132 h 2176089"/>
              <a:gd name="connsiteX726" fmla="*/ 517469 w 2418081"/>
              <a:gd name="connsiteY726" fmla="*/ 476038 h 2176089"/>
              <a:gd name="connsiteX727" fmla="*/ 515975 w 2418081"/>
              <a:gd name="connsiteY727" fmla="*/ 474774 h 2176089"/>
              <a:gd name="connsiteX728" fmla="*/ 515519 w 2418081"/>
              <a:gd name="connsiteY728" fmla="*/ 473569 h 2176089"/>
              <a:gd name="connsiteX729" fmla="*/ 514712 w 2418081"/>
              <a:gd name="connsiteY729" fmla="*/ 473705 h 2176089"/>
              <a:gd name="connsiteX730" fmla="*/ 511384 w 2418081"/>
              <a:gd name="connsiteY730" fmla="*/ 470886 h 2176089"/>
              <a:gd name="connsiteX731" fmla="*/ 499362 w 2418081"/>
              <a:gd name="connsiteY731" fmla="*/ 461514 h 2176089"/>
              <a:gd name="connsiteX732" fmla="*/ 666172 w 2418081"/>
              <a:gd name="connsiteY732" fmla="*/ 449101 h 2176089"/>
              <a:gd name="connsiteX733" fmla="*/ 664593 w 2418081"/>
              <a:gd name="connsiteY733" fmla="*/ 452084 h 2176089"/>
              <a:gd name="connsiteX734" fmla="*/ 668798 w 2418081"/>
              <a:gd name="connsiteY734" fmla="*/ 455497 h 2176089"/>
              <a:gd name="connsiteX735" fmla="*/ 668962 w 2418081"/>
              <a:gd name="connsiteY735" fmla="*/ 455897 h 2176089"/>
              <a:gd name="connsiteX736" fmla="*/ 668798 w 2418081"/>
              <a:gd name="connsiteY736" fmla="*/ 455497 h 2176089"/>
              <a:gd name="connsiteX737" fmla="*/ 668798 w 2418081"/>
              <a:gd name="connsiteY737" fmla="*/ 455497 h 2176089"/>
              <a:gd name="connsiteX738" fmla="*/ 599392 w 2418081"/>
              <a:gd name="connsiteY738" fmla="*/ 448016 h 2176089"/>
              <a:gd name="connsiteX739" fmla="*/ 596382 w 2418081"/>
              <a:gd name="connsiteY739" fmla="*/ 470273 h 2176089"/>
              <a:gd name="connsiteX740" fmla="*/ 618029 w 2418081"/>
              <a:gd name="connsiteY740" fmla="*/ 450175 h 2176089"/>
              <a:gd name="connsiteX741" fmla="*/ 599392 w 2418081"/>
              <a:gd name="connsiteY741" fmla="*/ 448016 h 2176089"/>
              <a:gd name="connsiteX742" fmla="*/ 565468 w 2418081"/>
              <a:gd name="connsiteY742" fmla="*/ 432513 h 2176089"/>
              <a:gd name="connsiteX743" fmla="*/ 564640 w 2418081"/>
              <a:gd name="connsiteY743" fmla="*/ 438458 h 2176089"/>
              <a:gd name="connsiteX744" fmla="*/ 555784 w 2418081"/>
              <a:gd name="connsiteY744" fmla="*/ 453302 h 2176089"/>
              <a:gd name="connsiteX745" fmla="*/ 571203 w 2418081"/>
              <a:gd name="connsiteY745" fmla="*/ 454447 h 2176089"/>
              <a:gd name="connsiteX746" fmla="*/ 567836 w 2418081"/>
              <a:gd name="connsiteY746" fmla="*/ 437146 h 2176089"/>
              <a:gd name="connsiteX747" fmla="*/ 565468 w 2418081"/>
              <a:gd name="connsiteY747" fmla="*/ 432513 h 2176089"/>
              <a:gd name="connsiteX748" fmla="*/ 664692 w 2418081"/>
              <a:gd name="connsiteY748" fmla="*/ 427286 h 2176089"/>
              <a:gd name="connsiteX749" fmla="*/ 661492 w 2418081"/>
              <a:gd name="connsiteY749" fmla="*/ 428600 h 2176089"/>
              <a:gd name="connsiteX750" fmla="*/ 664692 w 2418081"/>
              <a:gd name="connsiteY750" fmla="*/ 427286 h 2176089"/>
              <a:gd name="connsiteX751" fmla="*/ 778108 w 2418081"/>
              <a:gd name="connsiteY751" fmla="*/ 403155 h 2176089"/>
              <a:gd name="connsiteX752" fmla="*/ 774337 w 2418081"/>
              <a:gd name="connsiteY752" fmla="*/ 412177 h 2176089"/>
              <a:gd name="connsiteX753" fmla="*/ 778108 w 2418081"/>
              <a:gd name="connsiteY753" fmla="*/ 403155 h 2176089"/>
              <a:gd name="connsiteX754" fmla="*/ 547274 w 2418081"/>
              <a:gd name="connsiteY754" fmla="*/ 390463 h 2176089"/>
              <a:gd name="connsiteX755" fmla="*/ 546261 w 2418081"/>
              <a:gd name="connsiteY755" fmla="*/ 393683 h 2176089"/>
              <a:gd name="connsiteX756" fmla="*/ 552657 w 2418081"/>
              <a:gd name="connsiteY756" fmla="*/ 391058 h 2176089"/>
              <a:gd name="connsiteX757" fmla="*/ 547274 w 2418081"/>
              <a:gd name="connsiteY757" fmla="*/ 390463 h 2176089"/>
              <a:gd name="connsiteX758" fmla="*/ 765147 w 2418081"/>
              <a:gd name="connsiteY758" fmla="*/ 389787 h 2176089"/>
              <a:gd name="connsiteX759" fmla="*/ 767773 w 2418081"/>
              <a:gd name="connsiteY759" fmla="*/ 396184 h 2176089"/>
              <a:gd name="connsiteX760" fmla="*/ 765147 w 2418081"/>
              <a:gd name="connsiteY760" fmla="*/ 389787 h 2176089"/>
              <a:gd name="connsiteX761" fmla="*/ 633520 w 2418081"/>
              <a:gd name="connsiteY761" fmla="*/ 387762 h 2176089"/>
              <a:gd name="connsiteX762" fmla="*/ 628436 w 2418081"/>
              <a:gd name="connsiteY762" fmla="*/ 393584 h 2176089"/>
              <a:gd name="connsiteX763" fmla="*/ 645739 w 2418081"/>
              <a:gd name="connsiteY763" fmla="*/ 390221 h 2176089"/>
              <a:gd name="connsiteX764" fmla="*/ 633520 w 2418081"/>
              <a:gd name="connsiteY764" fmla="*/ 387762 h 2176089"/>
              <a:gd name="connsiteX765" fmla="*/ 685429 w 2418081"/>
              <a:gd name="connsiteY765" fmla="*/ 377664 h 2176089"/>
              <a:gd name="connsiteX766" fmla="*/ 689369 w 2418081"/>
              <a:gd name="connsiteY766" fmla="*/ 387261 h 2176089"/>
              <a:gd name="connsiteX767" fmla="*/ 685429 w 2418081"/>
              <a:gd name="connsiteY767" fmla="*/ 377664 h 2176089"/>
              <a:gd name="connsiteX768" fmla="*/ 792414 w 2418081"/>
              <a:gd name="connsiteY768" fmla="*/ 369721 h 2176089"/>
              <a:gd name="connsiteX769" fmla="*/ 785650 w 2418081"/>
              <a:gd name="connsiteY769" fmla="*/ 385111 h 2176089"/>
              <a:gd name="connsiteX770" fmla="*/ 794504 w 2418081"/>
              <a:gd name="connsiteY770" fmla="*/ 370263 h 2176089"/>
              <a:gd name="connsiteX771" fmla="*/ 792414 w 2418081"/>
              <a:gd name="connsiteY771" fmla="*/ 369721 h 2176089"/>
              <a:gd name="connsiteX772" fmla="*/ 619818 w 2418081"/>
              <a:gd name="connsiteY772" fmla="*/ 363490 h 2176089"/>
              <a:gd name="connsiteX773" fmla="*/ 613405 w 2418081"/>
              <a:gd name="connsiteY773" fmla="*/ 367259 h 2176089"/>
              <a:gd name="connsiteX774" fmla="*/ 610225 w 2418081"/>
              <a:gd name="connsiteY774" fmla="*/ 367428 h 2176089"/>
              <a:gd name="connsiteX775" fmla="*/ 611917 w 2418081"/>
              <a:gd name="connsiteY775" fmla="*/ 368134 h 2176089"/>
              <a:gd name="connsiteX776" fmla="*/ 613405 w 2418081"/>
              <a:gd name="connsiteY776" fmla="*/ 367259 h 2176089"/>
              <a:gd name="connsiteX777" fmla="*/ 619369 w 2418081"/>
              <a:gd name="connsiteY777" fmla="*/ 366944 h 2176089"/>
              <a:gd name="connsiteX778" fmla="*/ 631466 w 2418081"/>
              <a:gd name="connsiteY778" fmla="*/ 373657 h 2176089"/>
              <a:gd name="connsiteX779" fmla="*/ 619818 w 2418081"/>
              <a:gd name="connsiteY779" fmla="*/ 363490 h 2176089"/>
              <a:gd name="connsiteX780" fmla="*/ 671731 w 2418081"/>
              <a:gd name="connsiteY780" fmla="*/ 353391 h 2176089"/>
              <a:gd name="connsiteX781" fmla="*/ 645571 w 2418081"/>
              <a:gd name="connsiteY781" fmla="*/ 371603 h 2176089"/>
              <a:gd name="connsiteX782" fmla="*/ 671731 w 2418081"/>
              <a:gd name="connsiteY782" fmla="*/ 353391 h 2176089"/>
              <a:gd name="connsiteX783" fmla="*/ 616268 w 2418081"/>
              <a:gd name="connsiteY783" fmla="*/ 343459 h 2176089"/>
              <a:gd name="connsiteX784" fmla="*/ 610057 w 2418081"/>
              <a:gd name="connsiteY784" fmla="*/ 348809 h 2176089"/>
              <a:gd name="connsiteX785" fmla="*/ 619650 w 2418081"/>
              <a:gd name="connsiteY785" fmla="*/ 344872 h 2176089"/>
              <a:gd name="connsiteX786" fmla="*/ 616268 w 2418081"/>
              <a:gd name="connsiteY786" fmla="*/ 343459 h 2176089"/>
              <a:gd name="connsiteX787" fmla="*/ 853050 w 2418081"/>
              <a:gd name="connsiteY787" fmla="*/ 312600 h 2176089"/>
              <a:gd name="connsiteX788" fmla="*/ 860759 w 2418081"/>
              <a:gd name="connsiteY788" fmla="*/ 313171 h 2176089"/>
              <a:gd name="connsiteX789" fmla="*/ 853050 w 2418081"/>
              <a:gd name="connsiteY789" fmla="*/ 312600 h 2176089"/>
              <a:gd name="connsiteX790" fmla="*/ 718222 w 2418081"/>
              <a:gd name="connsiteY790" fmla="*/ 311885 h 2176089"/>
              <a:gd name="connsiteX791" fmla="*/ 716558 w 2418081"/>
              <a:gd name="connsiteY791" fmla="*/ 314157 h 2176089"/>
              <a:gd name="connsiteX792" fmla="*/ 706036 w 2418081"/>
              <a:gd name="connsiteY792" fmla="*/ 322027 h 2176089"/>
              <a:gd name="connsiteX793" fmla="*/ 672135 w 2418081"/>
              <a:gd name="connsiteY793" fmla="*/ 327067 h 2176089"/>
              <a:gd name="connsiteX794" fmla="*/ 699132 w 2418081"/>
              <a:gd name="connsiteY794" fmla="*/ 338350 h 2176089"/>
              <a:gd name="connsiteX795" fmla="*/ 705939 w 2418081"/>
              <a:gd name="connsiteY795" fmla="*/ 350421 h 2176089"/>
              <a:gd name="connsiteX796" fmla="*/ 705606 w 2418081"/>
              <a:gd name="connsiteY796" fmla="*/ 353268 h 2176089"/>
              <a:gd name="connsiteX797" fmla="*/ 706507 w 2418081"/>
              <a:gd name="connsiteY797" fmla="*/ 365278 h 2176089"/>
              <a:gd name="connsiteX798" fmla="*/ 707929 w 2418081"/>
              <a:gd name="connsiteY798" fmla="*/ 353949 h 2176089"/>
              <a:gd name="connsiteX799" fmla="*/ 705939 w 2418081"/>
              <a:gd name="connsiteY799" fmla="*/ 350421 h 2176089"/>
              <a:gd name="connsiteX800" fmla="*/ 706267 w 2418081"/>
              <a:gd name="connsiteY800" fmla="*/ 347624 h 2176089"/>
              <a:gd name="connsiteX801" fmla="*/ 719131 w 2418081"/>
              <a:gd name="connsiteY801" fmla="*/ 341408 h 2176089"/>
              <a:gd name="connsiteX802" fmla="*/ 710027 w 2418081"/>
              <a:gd name="connsiteY802" fmla="*/ 323074 h 2176089"/>
              <a:gd name="connsiteX803" fmla="*/ 716558 w 2418081"/>
              <a:gd name="connsiteY803" fmla="*/ 314157 h 2176089"/>
              <a:gd name="connsiteX804" fmla="*/ 718322 w 2418081"/>
              <a:gd name="connsiteY804" fmla="*/ 312838 h 2176089"/>
              <a:gd name="connsiteX805" fmla="*/ 718222 w 2418081"/>
              <a:gd name="connsiteY805" fmla="*/ 311885 h 2176089"/>
              <a:gd name="connsiteX806" fmla="*/ 787271 w 2418081"/>
              <a:gd name="connsiteY806" fmla="*/ 279807 h 2176089"/>
              <a:gd name="connsiteX807" fmla="*/ 786791 w 2418081"/>
              <a:gd name="connsiteY807" fmla="*/ 288879 h 2176089"/>
              <a:gd name="connsiteX808" fmla="*/ 805528 w 2418081"/>
              <a:gd name="connsiteY808" fmla="*/ 285755 h 2176089"/>
              <a:gd name="connsiteX809" fmla="*/ 808842 w 2418081"/>
              <a:gd name="connsiteY809" fmla="*/ 286835 h 2176089"/>
              <a:gd name="connsiteX810" fmla="*/ 822788 w 2418081"/>
              <a:gd name="connsiteY810" fmla="*/ 302600 h 2176089"/>
              <a:gd name="connsiteX811" fmla="*/ 811711 w 2418081"/>
              <a:gd name="connsiteY811" fmla="*/ 284724 h 2176089"/>
              <a:gd name="connsiteX812" fmla="*/ 805528 w 2418081"/>
              <a:gd name="connsiteY812" fmla="*/ 285755 h 2176089"/>
              <a:gd name="connsiteX813" fmla="*/ 731254 w 2418081"/>
              <a:gd name="connsiteY813" fmla="*/ 261691 h 2176089"/>
              <a:gd name="connsiteX814" fmla="*/ 738369 w 2418081"/>
              <a:gd name="connsiteY814" fmla="*/ 270634 h 2176089"/>
              <a:gd name="connsiteX815" fmla="*/ 734982 w 2418081"/>
              <a:gd name="connsiteY815" fmla="*/ 271852 h 2176089"/>
              <a:gd name="connsiteX816" fmla="*/ 731094 w 2418081"/>
              <a:gd name="connsiteY816" fmla="*/ 263860 h 2176089"/>
              <a:gd name="connsiteX817" fmla="*/ 729451 w 2418081"/>
              <a:gd name="connsiteY817" fmla="*/ 262280 h 2176089"/>
              <a:gd name="connsiteX818" fmla="*/ 728200 w 2418081"/>
              <a:gd name="connsiteY818" fmla="*/ 261077 h 2176089"/>
              <a:gd name="connsiteX819" fmla="*/ 729451 w 2418081"/>
              <a:gd name="connsiteY819" fmla="*/ 262280 h 2176089"/>
              <a:gd name="connsiteX820" fmla="*/ 728474 w 2418081"/>
              <a:gd name="connsiteY820" fmla="*/ 262599 h 2176089"/>
              <a:gd name="connsiteX821" fmla="*/ 728200 w 2418081"/>
              <a:gd name="connsiteY821" fmla="*/ 261077 h 2176089"/>
              <a:gd name="connsiteX822" fmla="*/ 874362 w 2418081"/>
              <a:gd name="connsiteY822" fmla="*/ 255268 h 2176089"/>
              <a:gd name="connsiteX823" fmla="*/ 873791 w 2418081"/>
              <a:gd name="connsiteY823" fmla="*/ 262977 h 2176089"/>
              <a:gd name="connsiteX824" fmla="*/ 874362 w 2418081"/>
              <a:gd name="connsiteY824" fmla="*/ 255268 h 2176089"/>
              <a:gd name="connsiteX825" fmla="*/ 1559241 w 2418081"/>
              <a:gd name="connsiteY825" fmla="*/ 239479 h 2176089"/>
              <a:gd name="connsiteX826" fmla="*/ 1560553 w 2418081"/>
              <a:gd name="connsiteY826" fmla="*/ 242676 h 2176089"/>
              <a:gd name="connsiteX827" fmla="*/ 1559241 w 2418081"/>
              <a:gd name="connsiteY827" fmla="*/ 239479 h 2176089"/>
              <a:gd name="connsiteX828" fmla="*/ 914628 w 2418081"/>
              <a:gd name="connsiteY828" fmla="*/ 235005 h 2176089"/>
              <a:gd name="connsiteX829" fmla="*/ 911763 w 2418081"/>
              <a:gd name="connsiteY829" fmla="*/ 273552 h 2176089"/>
              <a:gd name="connsiteX830" fmla="*/ 914628 w 2418081"/>
              <a:gd name="connsiteY830" fmla="*/ 235005 h 2176089"/>
              <a:gd name="connsiteX831" fmla="*/ 1800349 w 2418081"/>
              <a:gd name="connsiteY831" fmla="*/ 207779 h 2176089"/>
              <a:gd name="connsiteX832" fmla="*/ 1798461 w 2418081"/>
              <a:gd name="connsiteY832" fmla="*/ 212289 h 2176089"/>
              <a:gd name="connsiteX833" fmla="*/ 1813309 w 2418081"/>
              <a:gd name="connsiteY833" fmla="*/ 221142 h 2176089"/>
              <a:gd name="connsiteX834" fmla="*/ 1800349 w 2418081"/>
              <a:gd name="connsiteY834" fmla="*/ 207779 h 2176089"/>
              <a:gd name="connsiteX835" fmla="*/ 1775949 w 2418081"/>
              <a:gd name="connsiteY835" fmla="*/ 207516 h 2176089"/>
              <a:gd name="connsiteX836" fmla="*/ 1775334 w 2418081"/>
              <a:gd name="connsiteY836" fmla="*/ 210572 h 2176089"/>
              <a:gd name="connsiteX837" fmla="*/ 1778534 w 2418081"/>
              <a:gd name="connsiteY837" fmla="*/ 209259 h 2176089"/>
              <a:gd name="connsiteX838" fmla="*/ 1775949 w 2418081"/>
              <a:gd name="connsiteY838" fmla="*/ 207516 h 2176089"/>
              <a:gd name="connsiteX839" fmla="*/ 965558 w 2418081"/>
              <a:gd name="connsiteY839" fmla="*/ 188345 h 2176089"/>
              <a:gd name="connsiteX840" fmla="*/ 963187 w 2418081"/>
              <a:gd name="connsiteY840" fmla="*/ 190811 h 2176089"/>
              <a:gd name="connsiteX841" fmla="*/ 962607 w 2418081"/>
              <a:gd name="connsiteY841" fmla="*/ 189152 h 2176089"/>
              <a:gd name="connsiteX842" fmla="*/ 985807 w 2418081"/>
              <a:gd name="connsiteY842" fmla="*/ 182805 h 2176089"/>
              <a:gd name="connsiteX843" fmla="*/ 984821 w 2418081"/>
              <a:gd name="connsiteY843" fmla="*/ 187506 h 2176089"/>
              <a:gd name="connsiteX844" fmla="*/ 980352 w 2418081"/>
              <a:gd name="connsiteY844" fmla="*/ 184298 h 2176089"/>
              <a:gd name="connsiteX845" fmla="*/ 971574 w 2418081"/>
              <a:gd name="connsiteY845" fmla="*/ 177997 h 2176089"/>
              <a:gd name="connsiteX846" fmla="*/ 980352 w 2418081"/>
              <a:gd name="connsiteY846" fmla="*/ 184298 h 2176089"/>
              <a:gd name="connsiteX847" fmla="*/ 965558 w 2418081"/>
              <a:gd name="connsiteY847" fmla="*/ 188345 h 2176089"/>
              <a:gd name="connsiteX848" fmla="*/ 966203 w 2418081"/>
              <a:gd name="connsiteY848" fmla="*/ 187674 h 2176089"/>
              <a:gd name="connsiteX849" fmla="*/ 966668 w 2418081"/>
              <a:gd name="connsiteY849" fmla="*/ 186837 h 2176089"/>
              <a:gd name="connsiteX850" fmla="*/ 970081 w 2418081"/>
              <a:gd name="connsiteY850" fmla="*/ 182754 h 2176089"/>
              <a:gd name="connsiteX851" fmla="*/ 969715 w 2418081"/>
              <a:gd name="connsiteY851" fmla="*/ 181347 h 2176089"/>
              <a:gd name="connsiteX852" fmla="*/ 1623020 w 2418081"/>
              <a:gd name="connsiteY852" fmla="*/ 166118 h 2176089"/>
              <a:gd name="connsiteX853" fmla="*/ 1623441 w 2418081"/>
              <a:gd name="connsiteY853" fmla="*/ 168282 h 2176089"/>
              <a:gd name="connsiteX854" fmla="*/ 1627953 w 2418081"/>
              <a:gd name="connsiteY854" fmla="*/ 170165 h 2176089"/>
              <a:gd name="connsiteX855" fmla="*/ 1623020 w 2418081"/>
              <a:gd name="connsiteY855" fmla="*/ 166118 h 2176089"/>
              <a:gd name="connsiteX856" fmla="*/ 1818461 w 2418081"/>
              <a:gd name="connsiteY856" fmla="*/ 151760 h 2176089"/>
              <a:gd name="connsiteX857" fmla="*/ 1816578 w 2418081"/>
              <a:gd name="connsiteY857" fmla="*/ 156272 h 2176089"/>
              <a:gd name="connsiteX858" fmla="*/ 1818461 w 2418081"/>
              <a:gd name="connsiteY858" fmla="*/ 151760 h 2176089"/>
              <a:gd name="connsiteX859" fmla="*/ 1227689 w 2418081"/>
              <a:gd name="connsiteY859" fmla="*/ 137333 h 2176089"/>
              <a:gd name="connsiteX860" fmla="*/ 1227075 w 2418081"/>
              <a:gd name="connsiteY860" fmla="*/ 140387 h 2176089"/>
              <a:gd name="connsiteX861" fmla="*/ 1230271 w 2418081"/>
              <a:gd name="connsiteY861" fmla="*/ 139075 h 2176089"/>
              <a:gd name="connsiteX862" fmla="*/ 1227689 w 2418081"/>
              <a:gd name="connsiteY862" fmla="*/ 137333 h 2176089"/>
              <a:gd name="connsiteX863" fmla="*/ 1838058 w 2418081"/>
              <a:gd name="connsiteY863" fmla="*/ 117559 h 2176089"/>
              <a:gd name="connsiteX864" fmla="*/ 1838225 w 2418081"/>
              <a:gd name="connsiteY864" fmla="*/ 136174 h 2176089"/>
              <a:gd name="connsiteX865" fmla="*/ 1838058 w 2418081"/>
              <a:gd name="connsiteY865" fmla="*/ 117559 h 2176089"/>
              <a:gd name="connsiteX866" fmla="*/ 1489854 w 2418081"/>
              <a:gd name="connsiteY866" fmla="*/ 109134 h 2176089"/>
              <a:gd name="connsiteX867" fmla="*/ 1475893 w 2418081"/>
              <a:gd name="connsiteY867" fmla="*/ 109260 h 2176089"/>
              <a:gd name="connsiteX868" fmla="*/ 1475319 w 2418081"/>
              <a:gd name="connsiteY868" fmla="*/ 116970 h 2176089"/>
              <a:gd name="connsiteX869" fmla="*/ 1489424 w 2418081"/>
              <a:gd name="connsiteY869" fmla="*/ 114916 h 2176089"/>
              <a:gd name="connsiteX870" fmla="*/ 1489854 w 2418081"/>
              <a:gd name="connsiteY870" fmla="*/ 109134 h 2176089"/>
              <a:gd name="connsiteX871" fmla="*/ 1447218 w 2418081"/>
              <a:gd name="connsiteY871" fmla="*/ 106549 h 2176089"/>
              <a:gd name="connsiteX872" fmla="*/ 1444482 w 2418081"/>
              <a:gd name="connsiteY872" fmla="*/ 114680 h 2176089"/>
              <a:gd name="connsiteX873" fmla="*/ 1457275 w 2418081"/>
              <a:gd name="connsiteY873" fmla="*/ 109428 h 2176089"/>
              <a:gd name="connsiteX874" fmla="*/ 1447218 w 2418081"/>
              <a:gd name="connsiteY874" fmla="*/ 106549 h 2176089"/>
              <a:gd name="connsiteX875" fmla="*/ 1331959 w 2418081"/>
              <a:gd name="connsiteY875" fmla="*/ 95467 h 2176089"/>
              <a:gd name="connsiteX876" fmla="*/ 1322447 w 2418081"/>
              <a:gd name="connsiteY876" fmla="*/ 108713 h 2176089"/>
              <a:gd name="connsiteX877" fmla="*/ 1349346 w 2418081"/>
              <a:gd name="connsiteY877" fmla="*/ 101411 h 2176089"/>
              <a:gd name="connsiteX878" fmla="*/ 1331959 w 2418081"/>
              <a:gd name="connsiteY878" fmla="*/ 95467 h 2176089"/>
              <a:gd name="connsiteX879" fmla="*/ 1694592 w 2418081"/>
              <a:gd name="connsiteY879" fmla="*/ 84421 h 2176089"/>
              <a:gd name="connsiteX880" fmla="*/ 1686902 w 2418081"/>
              <a:gd name="connsiteY880" fmla="*/ 86175 h 2176089"/>
              <a:gd name="connsiteX881" fmla="*/ 1694779 w 2418081"/>
              <a:gd name="connsiteY881" fmla="*/ 105365 h 2176089"/>
              <a:gd name="connsiteX882" fmla="*/ 1694592 w 2418081"/>
              <a:gd name="connsiteY882" fmla="*/ 84421 h 2176089"/>
              <a:gd name="connsiteX883" fmla="*/ 1158503 w 2418081"/>
              <a:gd name="connsiteY883" fmla="*/ 82583 h 2176089"/>
              <a:gd name="connsiteX884" fmla="*/ 1155303 w 2418081"/>
              <a:gd name="connsiteY884" fmla="*/ 83896 h 2176089"/>
              <a:gd name="connsiteX885" fmla="*/ 1158503 w 2418081"/>
              <a:gd name="connsiteY885" fmla="*/ 82583 h 2176089"/>
              <a:gd name="connsiteX886" fmla="*/ 1271923 w 2418081"/>
              <a:gd name="connsiteY886" fmla="*/ 76667 h 2176089"/>
              <a:gd name="connsiteX887" fmla="*/ 1271382 w 2418081"/>
              <a:gd name="connsiteY887" fmla="*/ 77520 h 2176089"/>
              <a:gd name="connsiteX888" fmla="*/ 1262113 w 2418081"/>
              <a:gd name="connsiteY888" fmla="*/ 83496 h 2176089"/>
              <a:gd name="connsiteX889" fmla="*/ 1265118 w 2418081"/>
              <a:gd name="connsiteY889" fmla="*/ 87400 h 2176089"/>
              <a:gd name="connsiteX890" fmla="*/ 1271382 w 2418081"/>
              <a:gd name="connsiteY890" fmla="*/ 77520 h 2176089"/>
              <a:gd name="connsiteX891" fmla="*/ 1272086 w 2418081"/>
              <a:gd name="connsiteY891" fmla="*/ 77066 h 2176089"/>
              <a:gd name="connsiteX892" fmla="*/ 1271923 w 2418081"/>
              <a:gd name="connsiteY892" fmla="*/ 76667 h 2176089"/>
              <a:gd name="connsiteX893" fmla="*/ 1185401 w 2418081"/>
              <a:gd name="connsiteY893" fmla="*/ 75277 h 2176089"/>
              <a:gd name="connsiteX894" fmla="*/ 1185933 w 2418081"/>
              <a:gd name="connsiteY894" fmla="*/ 76575 h 2176089"/>
              <a:gd name="connsiteX895" fmla="*/ 1185252 w 2418081"/>
              <a:gd name="connsiteY895" fmla="*/ 76627 h 2176089"/>
              <a:gd name="connsiteX896" fmla="*/ 1426176 w 2418081"/>
              <a:gd name="connsiteY896" fmla="*/ 65670 h 2176089"/>
              <a:gd name="connsiteX897" fmla="*/ 1422907 w 2418081"/>
              <a:gd name="connsiteY897" fmla="*/ 71217 h 2176089"/>
              <a:gd name="connsiteX898" fmla="*/ 1434547 w 2418081"/>
              <a:gd name="connsiteY898" fmla="*/ 73559 h 2176089"/>
              <a:gd name="connsiteX899" fmla="*/ 1435180 w 2418081"/>
              <a:gd name="connsiteY899" fmla="*/ 74376 h 2176089"/>
              <a:gd name="connsiteX900" fmla="*/ 1436214 w 2418081"/>
              <a:gd name="connsiteY900" fmla="*/ 87709 h 2176089"/>
              <a:gd name="connsiteX901" fmla="*/ 1450710 w 2418081"/>
              <a:gd name="connsiteY901" fmla="*/ 93436 h 2176089"/>
              <a:gd name="connsiteX902" fmla="*/ 1435303 w 2418081"/>
              <a:gd name="connsiteY902" fmla="*/ 74535 h 2176089"/>
              <a:gd name="connsiteX903" fmla="*/ 1435180 w 2418081"/>
              <a:gd name="connsiteY903" fmla="*/ 74376 h 2176089"/>
              <a:gd name="connsiteX904" fmla="*/ 1435125 w 2418081"/>
              <a:gd name="connsiteY904" fmla="*/ 73675 h 2176089"/>
              <a:gd name="connsiteX905" fmla="*/ 1434547 w 2418081"/>
              <a:gd name="connsiteY905" fmla="*/ 73559 h 2176089"/>
              <a:gd name="connsiteX906" fmla="*/ 1428716 w 2418081"/>
              <a:gd name="connsiteY906" fmla="*/ 66028 h 2176089"/>
              <a:gd name="connsiteX907" fmla="*/ 1426176 w 2418081"/>
              <a:gd name="connsiteY907" fmla="*/ 65670 h 2176089"/>
              <a:gd name="connsiteX908" fmla="*/ 1653848 w 2418081"/>
              <a:gd name="connsiteY908" fmla="*/ 51163 h 2176089"/>
              <a:gd name="connsiteX909" fmla="*/ 1655160 w 2418081"/>
              <a:gd name="connsiteY909" fmla="*/ 54360 h 2176089"/>
              <a:gd name="connsiteX910" fmla="*/ 1653848 w 2418081"/>
              <a:gd name="connsiteY910" fmla="*/ 51163 h 2176089"/>
              <a:gd name="connsiteX911" fmla="*/ 1578538 w 2418081"/>
              <a:gd name="connsiteY911" fmla="*/ 47506 h 2176089"/>
              <a:gd name="connsiteX912" fmla="*/ 1551908 w 2418081"/>
              <a:gd name="connsiteY912" fmla="*/ 66845 h 2176089"/>
              <a:gd name="connsiteX913" fmla="*/ 1594966 w 2418081"/>
              <a:gd name="connsiteY913" fmla="*/ 71593 h 2176089"/>
              <a:gd name="connsiteX914" fmla="*/ 1578538 w 2418081"/>
              <a:gd name="connsiteY914" fmla="*/ 47506 h 2176089"/>
              <a:gd name="connsiteX915" fmla="*/ 1674349 w 2418081"/>
              <a:gd name="connsiteY915" fmla="*/ 46483 h 2176089"/>
              <a:gd name="connsiteX916" fmla="*/ 1676975 w 2418081"/>
              <a:gd name="connsiteY916" fmla="*/ 52880 h 2176089"/>
              <a:gd name="connsiteX917" fmla="*/ 1674349 w 2418081"/>
              <a:gd name="connsiteY917" fmla="*/ 46483 h 2176089"/>
              <a:gd name="connsiteX918" fmla="*/ 1647854 w 2418081"/>
              <a:gd name="connsiteY918" fmla="*/ 27462 h 2176089"/>
              <a:gd name="connsiteX919" fmla="*/ 1635549 w 2418081"/>
              <a:gd name="connsiteY919" fmla="*/ 32365 h 2176089"/>
              <a:gd name="connsiteX920" fmla="*/ 1629586 w 2418081"/>
              <a:gd name="connsiteY920" fmla="*/ 31375 h 2176089"/>
              <a:gd name="connsiteX921" fmla="*/ 1630858 w 2418081"/>
              <a:gd name="connsiteY921" fmla="*/ 29301 h 2176089"/>
              <a:gd name="connsiteX922" fmla="*/ 1647854 w 2418081"/>
              <a:gd name="connsiteY922" fmla="*/ 27462 h 2176089"/>
              <a:gd name="connsiteX923" fmla="*/ 1464147 w 2418081"/>
              <a:gd name="connsiteY923" fmla="*/ 16918 h 2176089"/>
              <a:gd name="connsiteX924" fmla="*/ 1451689 w 2418081"/>
              <a:gd name="connsiteY924" fmla="*/ 59402 h 2176089"/>
              <a:gd name="connsiteX925" fmla="*/ 1477747 w 2418081"/>
              <a:gd name="connsiteY925" fmla="*/ 70253 h 2176089"/>
              <a:gd name="connsiteX926" fmla="*/ 1482816 w 2418081"/>
              <a:gd name="connsiteY926" fmla="*/ 71500 h 2176089"/>
              <a:gd name="connsiteX927" fmla="*/ 1483267 w 2418081"/>
              <a:gd name="connsiteY927" fmla="*/ 72598 h 2176089"/>
              <a:gd name="connsiteX928" fmla="*/ 1484204 w 2418081"/>
              <a:gd name="connsiteY928" fmla="*/ 71842 h 2176089"/>
              <a:gd name="connsiteX929" fmla="*/ 1502560 w 2418081"/>
              <a:gd name="connsiteY929" fmla="*/ 76359 h 2176089"/>
              <a:gd name="connsiteX930" fmla="*/ 1553053 w 2418081"/>
              <a:gd name="connsiteY930" fmla="*/ 51427 h 2176089"/>
              <a:gd name="connsiteX931" fmla="*/ 1530332 w 2418081"/>
              <a:gd name="connsiteY931" fmla="*/ 23383 h 2176089"/>
              <a:gd name="connsiteX932" fmla="*/ 1502860 w 2418081"/>
              <a:gd name="connsiteY932" fmla="*/ 38398 h 2176089"/>
              <a:gd name="connsiteX933" fmla="*/ 1508135 w 2418081"/>
              <a:gd name="connsiteY933" fmla="*/ 52524 h 2176089"/>
              <a:gd name="connsiteX934" fmla="*/ 1484204 w 2418081"/>
              <a:gd name="connsiteY934" fmla="*/ 71842 h 2176089"/>
              <a:gd name="connsiteX935" fmla="*/ 1482816 w 2418081"/>
              <a:gd name="connsiteY935" fmla="*/ 71500 h 2176089"/>
              <a:gd name="connsiteX936" fmla="*/ 1474078 w 2418081"/>
              <a:gd name="connsiteY936" fmla="*/ 50212 h 2176089"/>
              <a:gd name="connsiteX937" fmla="*/ 1464147 w 2418081"/>
              <a:gd name="connsiteY937" fmla="*/ 16918 h 2176089"/>
              <a:gd name="connsiteX938" fmla="*/ 1524241 w 2418081"/>
              <a:gd name="connsiteY938" fmla="*/ 1008 h 2176089"/>
              <a:gd name="connsiteX939" fmla="*/ 1541071 w 2418081"/>
              <a:gd name="connsiteY939" fmla="*/ 4026 h 2176089"/>
              <a:gd name="connsiteX940" fmla="*/ 1535417 w 2418081"/>
              <a:gd name="connsiteY940" fmla="*/ 17560 h 2176089"/>
              <a:gd name="connsiteX941" fmla="*/ 1555177 w 2418081"/>
              <a:gd name="connsiteY941" fmla="*/ 1975 h 2176089"/>
              <a:gd name="connsiteX942" fmla="*/ 1597661 w 2418081"/>
              <a:gd name="connsiteY942" fmla="*/ 14433 h 2176089"/>
              <a:gd name="connsiteX943" fmla="*/ 1579784 w 2418081"/>
              <a:gd name="connsiteY943" fmla="*/ 25506 h 2176089"/>
              <a:gd name="connsiteX944" fmla="*/ 1622843 w 2418081"/>
              <a:gd name="connsiteY944" fmla="*/ 30255 h 2176089"/>
              <a:gd name="connsiteX945" fmla="*/ 1629586 w 2418081"/>
              <a:gd name="connsiteY945" fmla="*/ 31375 h 2176089"/>
              <a:gd name="connsiteX946" fmla="*/ 1626615 w 2418081"/>
              <a:gd name="connsiteY946" fmla="*/ 36218 h 2176089"/>
              <a:gd name="connsiteX947" fmla="*/ 1620599 w 2418081"/>
              <a:gd name="connsiteY947" fmla="*/ 39585 h 2176089"/>
              <a:gd name="connsiteX948" fmla="*/ 1620838 w 2418081"/>
              <a:gd name="connsiteY948" fmla="*/ 44859 h 2176089"/>
              <a:gd name="connsiteX949" fmla="*/ 1621501 w 2418081"/>
              <a:gd name="connsiteY949" fmla="*/ 46299 h 2176089"/>
              <a:gd name="connsiteX950" fmla="*/ 1619637 w 2418081"/>
              <a:gd name="connsiteY950" fmla="*/ 50900 h 2176089"/>
              <a:gd name="connsiteX951" fmla="*/ 1625636 w 2418081"/>
              <a:gd name="connsiteY951" fmla="*/ 55269 h 2176089"/>
              <a:gd name="connsiteX952" fmla="*/ 1621501 w 2418081"/>
              <a:gd name="connsiteY952" fmla="*/ 46299 h 2176089"/>
              <a:gd name="connsiteX953" fmla="*/ 1623582 w 2418081"/>
              <a:gd name="connsiteY953" fmla="*/ 41164 h 2176089"/>
              <a:gd name="connsiteX954" fmla="*/ 1626615 w 2418081"/>
              <a:gd name="connsiteY954" fmla="*/ 36218 h 2176089"/>
              <a:gd name="connsiteX955" fmla="*/ 1628434 w 2418081"/>
              <a:gd name="connsiteY955" fmla="*/ 35200 h 2176089"/>
              <a:gd name="connsiteX956" fmla="*/ 1635549 w 2418081"/>
              <a:gd name="connsiteY956" fmla="*/ 32365 h 2176089"/>
              <a:gd name="connsiteX957" fmla="*/ 1710948 w 2418081"/>
              <a:gd name="connsiteY957" fmla="*/ 44891 h 2176089"/>
              <a:gd name="connsiteX958" fmla="*/ 1787697 w 2418081"/>
              <a:gd name="connsiteY958" fmla="*/ 85912 h 2176089"/>
              <a:gd name="connsiteX959" fmla="*/ 1803853 w 2418081"/>
              <a:gd name="connsiteY959" fmla="*/ 97964 h 2176089"/>
              <a:gd name="connsiteX960" fmla="*/ 1802541 w 2418081"/>
              <a:gd name="connsiteY960" fmla="*/ 94767 h 2176089"/>
              <a:gd name="connsiteX961" fmla="*/ 1867749 w 2418081"/>
              <a:gd name="connsiteY961" fmla="*/ 135268 h 2176089"/>
              <a:gd name="connsiteX962" fmla="*/ 1884648 w 2418081"/>
              <a:gd name="connsiteY962" fmla="*/ 158228 h 2176089"/>
              <a:gd name="connsiteX963" fmla="*/ 1912277 w 2418081"/>
              <a:gd name="connsiteY963" fmla="*/ 199774 h 2176089"/>
              <a:gd name="connsiteX964" fmla="*/ 1909178 w 2418081"/>
              <a:gd name="connsiteY964" fmla="*/ 208886 h 2176089"/>
              <a:gd name="connsiteX965" fmla="*/ 1913932 w 2418081"/>
              <a:gd name="connsiteY965" fmla="*/ 202262 h 2176089"/>
              <a:gd name="connsiteX966" fmla="*/ 1912277 w 2418081"/>
              <a:gd name="connsiteY966" fmla="*/ 199774 h 2176089"/>
              <a:gd name="connsiteX967" fmla="*/ 1913517 w 2418081"/>
              <a:gd name="connsiteY967" fmla="*/ 196127 h 2176089"/>
              <a:gd name="connsiteX968" fmla="*/ 1919422 w 2418081"/>
              <a:gd name="connsiteY968" fmla="*/ 170112 h 2176089"/>
              <a:gd name="connsiteX969" fmla="*/ 1936321 w 2418081"/>
              <a:gd name="connsiteY969" fmla="*/ 193072 h 2176089"/>
              <a:gd name="connsiteX970" fmla="*/ 1951055 w 2418081"/>
              <a:gd name="connsiteY970" fmla="*/ 216454 h 2176089"/>
              <a:gd name="connsiteX971" fmla="*/ 1950665 w 2418081"/>
              <a:gd name="connsiteY971" fmla="*/ 217500 h 2176089"/>
              <a:gd name="connsiteX972" fmla="*/ 1950020 w 2418081"/>
              <a:gd name="connsiteY972" fmla="*/ 217346 h 2176089"/>
              <a:gd name="connsiteX973" fmla="*/ 1950259 w 2418081"/>
              <a:gd name="connsiteY973" fmla="*/ 218327 h 2176089"/>
              <a:gd name="connsiteX974" fmla="*/ 1921809 w 2418081"/>
              <a:gd name="connsiteY974" fmla="*/ 221451 h 2176089"/>
              <a:gd name="connsiteX975" fmla="*/ 1955439 w 2418081"/>
              <a:gd name="connsiteY975" fmla="*/ 248757 h 2176089"/>
              <a:gd name="connsiteX976" fmla="*/ 1953437 w 2418081"/>
              <a:gd name="connsiteY976" fmla="*/ 231360 h 2176089"/>
              <a:gd name="connsiteX977" fmla="*/ 1950259 w 2418081"/>
              <a:gd name="connsiteY977" fmla="*/ 218327 h 2176089"/>
              <a:gd name="connsiteX978" fmla="*/ 1950360 w 2418081"/>
              <a:gd name="connsiteY978" fmla="*/ 218316 h 2176089"/>
              <a:gd name="connsiteX979" fmla="*/ 1950665 w 2418081"/>
              <a:gd name="connsiteY979" fmla="*/ 217500 h 2176089"/>
              <a:gd name="connsiteX980" fmla="*/ 1964326 w 2418081"/>
              <a:gd name="connsiteY980" fmla="*/ 220759 h 2176089"/>
              <a:gd name="connsiteX981" fmla="*/ 1985705 w 2418081"/>
              <a:gd name="connsiteY981" fmla="*/ 258756 h 2176089"/>
              <a:gd name="connsiteX982" fmla="*/ 2009335 w 2418081"/>
              <a:gd name="connsiteY982" fmla="*/ 316324 h 2176089"/>
              <a:gd name="connsiteX983" fmla="*/ 2052390 w 2418081"/>
              <a:gd name="connsiteY983" fmla="*/ 321073 h 2176089"/>
              <a:gd name="connsiteX984" fmla="*/ 2108644 w 2418081"/>
              <a:gd name="connsiteY984" fmla="*/ 401218 h 2176089"/>
              <a:gd name="connsiteX985" fmla="*/ 2109295 w 2418081"/>
              <a:gd name="connsiteY985" fmla="*/ 408802 h 2176089"/>
              <a:gd name="connsiteX986" fmla="*/ 2108854 w 2418081"/>
              <a:gd name="connsiteY986" fmla="*/ 412370 h 2176089"/>
              <a:gd name="connsiteX987" fmla="*/ 2100795 w 2418081"/>
              <a:gd name="connsiteY987" fmla="*/ 420790 h 2176089"/>
              <a:gd name="connsiteX988" fmla="*/ 2108256 w 2418081"/>
              <a:gd name="connsiteY988" fmla="*/ 417201 h 2176089"/>
              <a:gd name="connsiteX989" fmla="*/ 2108854 w 2418081"/>
              <a:gd name="connsiteY989" fmla="*/ 412370 h 2176089"/>
              <a:gd name="connsiteX990" fmla="*/ 2109540 w 2418081"/>
              <a:gd name="connsiteY990" fmla="*/ 411653 h 2176089"/>
              <a:gd name="connsiteX991" fmla="*/ 2109295 w 2418081"/>
              <a:gd name="connsiteY991" fmla="*/ 408802 h 2176089"/>
              <a:gd name="connsiteX992" fmla="*/ 2109649 w 2418081"/>
              <a:gd name="connsiteY992" fmla="*/ 405943 h 2176089"/>
              <a:gd name="connsiteX993" fmla="*/ 2099650 w 2418081"/>
              <a:gd name="connsiteY993" fmla="*/ 436209 h 2176089"/>
              <a:gd name="connsiteX994" fmla="*/ 2142875 w 2418081"/>
              <a:gd name="connsiteY994" fmla="*/ 459572 h 2176089"/>
              <a:gd name="connsiteX995" fmla="*/ 2185862 w 2418081"/>
              <a:gd name="connsiteY995" fmla="*/ 527881 h 2176089"/>
              <a:gd name="connsiteX996" fmla="*/ 2216795 w 2418081"/>
              <a:gd name="connsiteY996" fmla="*/ 612348 h 2176089"/>
              <a:gd name="connsiteX997" fmla="*/ 2203598 w 2418081"/>
              <a:gd name="connsiteY997" fmla="*/ 643922 h 2176089"/>
              <a:gd name="connsiteX998" fmla="*/ 2220496 w 2418081"/>
              <a:gd name="connsiteY998" fmla="*/ 666883 h 2176089"/>
              <a:gd name="connsiteX999" fmla="*/ 2243791 w 2418081"/>
              <a:gd name="connsiteY999" fmla="*/ 687217 h 2176089"/>
              <a:gd name="connsiteX1000" fmla="*/ 2241500 w 2418081"/>
              <a:gd name="connsiteY1000" fmla="*/ 718054 h 2176089"/>
              <a:gd name="connsiteX1001" fmla="*/ 2261595 w 2418081"/>
              <a:gd name="connsiteY1001" fmla="*/ 739702 h 2176089"/>
              <a:gd name="connsiteX1002" fmla="*/ 2271741 w 2418081"/>
              <a:gd name="connsiteY1002" fmla="*/ 788318 h 2176089"/>
              <a:gd name="connsiteX1003" fmla="*/ 2268167 w 2418081"/>
              <a:gd name="connsiteY1003" fmla="*/ 804621 h 2176089"/>
              <a:gd name="connsiteX1004" fmla="*/ 2262921 w 2418081"/>
              <a:gd name="connsiteY1004" fmla="*/ 808482 h 2176089"/>
              <a:gd name="connsiteX1005" fmla="*/ 2256279 w 2418081"/>
              <a:gd name="connsiteY1005" fmla="*/ 808686 h 2176089"/>
              <a:gd name="connsiteX1006" fmla="*/ 2257757 w 2418081"/>
              <a:gd name="connsiteY1006" fmla="*/ 812284 h 2176089"/>
              <a:gd name="connsiteX1007" fmla="*/ 2262921 w 2418081"/>
              <a:gd name="connsiteY1007" fmla="*/ 808482 h 2176089"/>
              <a:gd name="connsiteX1008" fmla="*/ 2267350 w 2418081"/>
              <a:gd name="connsiteY1008" fmla="*/ 808346 h 2176089"/>
              <a:gd name="connsiteX1009" fmla="*/ 2268167 w 2418081"/>
              <a:gd name="connsiteY1009" fmla="*/ 804621 h 2176089"/>
              <a:gd name="connsiteX1010" fmla="*/ 2269236 w 2418081"/>
              <a:gd name="connsiteY1010" fmla="*/ 803833 h 2176089"/>
              <a:gd name="connsiteX1011" fmla="*/ 2292699 w 2418081"/>
              <a:gd name="connsiteY1011" fmla="*/ 842786 h 2176089"/>
              <a:gd name="connsiteX1012" fmla="*/ 2310910 w 2418081"/>
              <a:gd name="connsiteY1012" fmla="*/ 868943 h 2176089"/>
              <a:gd name="connsiteX1013" fmla="*/ 2311607 w 2418081"/>
              <a:gd name="connsiteY1013" fmla="*/ 875197 h 2176089"/>
              <a:gd name="connsiteX1014" fmla="*/ 2314246 w 2418081"/>
              <a:gd name="connsiteY1014" fmla="*/ 886132 h 2176089"/>
              <a:gd name="connsiteX1015" fmla="*/ 2303368 w 2418081"/>
              <a:gd name="connsiteY1015" fmla="*/ 886986 h 2176089"/>
              <a:gd name="connsiteX1016" fmla="*/ 2314274 w 2418081"/>
              <a:gd name="connsiteY1016" fmla="*/ 886249 h 2176089"/>
              <a:gd name="connsiteX1017" fmla="*/ 2314246 w 2418081"/>
              <a:gd name="connsiteY1017" fmla="*/ 886132 h 2176089"/>
              <a:gd name="connsiteX1018" fmla="*/ 2316038 w 2418081"/>
              <a:gd name="connsiteY1018" fmla="*/ 885991 h 2176089"/>
              <a:gd name="connsiteX1019" fmla="*/ 2324037 w 2418081"/>
              <a:gd name="connsiteY1019" fmla="*/ 900925 h 2176089"/>
              <a:gd name="connsiteX1020" fmla="*/ 2309358 w 2418081"/>
              <a:gd name="connsiteY1020" fmla="*/ 910689 h 2176089"/>
              <a:gd name="connsiteX1021" fmla="*/ 2332653 w 2418081"/>
              <a:gd name="connsiteY1021" fmla="*/ 931024 h 2176089"/>
              <a:gd name="connsiteX1022" fmla="*/ 2358003 w 2418081"/>
              <a:gd name="connsiteY1022" fmla="*/ 965463 h 2176089"/>
              <a:gd name="connsiteX1023" fmla="*/ 2379007 w 2418081"/>
              <a:gd name="connsiteY1023" fmla="*/ 1016635 h 2176089"/>
              <a:gd name="connsiteX1024" fmla="*/ 2378531 w 2418081"/>
              <a:gd name="connsiteY1024" fmla="*/ 1106519 h 2176089"/>
              <a:gd name="connsiteX1025" fmla="*/ 2406503 w 2418081"/>
              <a:gd name="connsiteY1025" fmla="*/ 1147357 h 2176089"/>
              <a:gd name="connsiteX1026" fmla="*/ 2400037 w 2418081"/>
              <a:gd name="connsiteY1026" fmla="*/ 1213539 h 2176089"/>
              <a:gd name="connsiteX1027" fmla="*/ 2418081 w 2418081"/>
              <a:gd name="connsiteY1027" fmla="*/ 1221081 h 2176089"/>
              <a:gd name="connsiteX1028" fmla="*/ 2381587 w 2418081"/>
              <a:gd name="connsiteY1028" fmla="*/ 1232325 h 2176089"/>
              <a:gd name="connsiteX1029" fmla="*/ 2346575 w 2418081"/>
              <a:gd name="connsiteY1029" fmla="*/ 1265380 h 2176089"/>
              <a:gd name="connsiteX1030" fmla="*/ 2319509 w 2418081"/>
              <a:gd name="connsiteY1030" fmla="*/ 1254067 h 2176089"/>
              <a:gd name="connsiteX1031" fmla="*/ 2399966 w 2418081"/>
              <a:gd name="connsiteY1031" fmla="*/ 1277100 h 2176089"/>
              <a:gd name="connsiteX1032" fmla="*/ 2404981 w 2418081"/>
              <a:gd name="connsiteY1032" fmla="*/ 1334835 h 2176089"/>
              <a:gd name="connsiteX1033" fmla="*/ 2398010 w 2418081"/>
              <a:gd name="connsiteY1033" fmla="*/ 1345170 h 2176089"/>
              <a:gd name="connsiteX1034" fmla="*/ 2398177 w 2418081"/>
              <a:gd name="connsiteY1034" fmla="*/ 1363785 h 2176089"/>
              <a:gd name="connsiteX1035" fmla="*/ 2387941 w 2418081"/>
              <a:gd name="connsiteY1035" fmla="*/ 1438993 h 2176089"/>
              <a:gd name="connsiteX1036" fmla="*/ 2365719 w 2418081"/>
              <a:gd name="connsiteY1036" fmla="*/ 1466798 h 2176089"/>
              <a:gd name="connsiteX1037" fmla="*/ 2366865 w 2418081"/>
              <a:gd name="connsiteY1037" fmla="*/ 1451379 h 2176089"/>
              <a:gd name="connsiteX1038" fmla="*/ 2367942 w 2418081"/>
              <a:gd name="connsiteY1038" fmla="*/ 1499521 h 2176089"/>
              <a:gd name="connsiteX1039" fmla="*/ 2321279 w 2418081"/>
              <a:gd name="connsiteY1039" fmla="*/ 1522410 h 2176089"/>
              <a:gd name="connsiteX1040" fmla="*/ 2331949 w 2418081"/>
              <a:gd name="connsiteY1040" fmla="*/ 1566614 h 2176089"/>
              <a:gd name="connsiteX1041" fmla="*/ 2304273 w 2418081"/>
              <a:gd name="connsiteY1041" fmla="*/ 1581126 h 2176089"/>
              <a:gd name="connsiteX1042" fmla="*/ 2303892 w 2418081"/>
              <a:gd name="connsiteY1042" fmla="*/ 1580619 h 2176089"/>
              <a:gd name="connsiteX1043" fmla="*/ 2305625 w 2418081"/>
              <a:gd name="connsiteY1043" fmla="*/ 1566206 h 2176089"/>
              <a:gd name="connsiteX1044" fmla="*/ 2296028 w 2418081"/>
              <a:gd name="connsiteY1044" fmla="*/ 1570145 h 2176089"/>
              <a:gd name="connsiteX1045" fmla="*/ 2303892 w 2418081"/>
              <a:gd name="connsiteY1045" fmla="*/ 1580619 h 2176089"/>
              <a:gd name="connsiteX1046" fmla="*/ 2303085 w 2418081"/>
              <a:gd name="connsiteY1046" fmla="*/ 1587335 h 2176089"/>
              <a:gd name="connsiteX1047" fmla="*/ 2286029 w 2418081"/>
              <a:gd name="connsiteY1047" fmla="*/ 1600411 h 2176089"/>
              <a:gd name="connsiteX1048" fmla="*/ 2267817 w 2418081"/>
              <a:gd name="connsiteY1048" fmla="*/ 1574251 h 2176089"/>
              <a:gd name="connsiteX1049" fmla="*/ 2267590 w 2418081"/>
              <a:gd name="connsiteY1049" fmla="*/ 1589060 h 2176089"/>
              <a:gd name="connsiteX1050" fmla="*/ 2273175 w 2418081"/>
              <a:gd name="connsiteY1050" fmla="*/ 1605483 h 2176089"/>
              <a:gd name="connsiteX1051" fmla="*/ 2268859 w 2418081"/>
              <a:gd name="connsiteY1051" fmla="*/ 1609793 h 2176089"/>
              <a:gd name="connsiteX1052" fmla="*/ 2226410 w 2418081"/>
              <a:gd name="connsiteY1052" fmla="*/ 1609934 h 2176089"/>
              <a:gd name="connsiteX1053" fmla="*/ 2201801 w 2418081"/>
              <a:gd name="connsiteY1053" fmla="*/ 1586400 h 2176089"/>
              <a:gd name="connsiteX1054" fmla="*/ 2199511 w 2418081"/>
              <a:gd name="connsiteY1054" fmla="*/ 1617237 h 2176089"/>
              <a:gd name="connsiteX1055" fmla="*/ 2214355 w 2418081"/>
              <a:gd name="connsiteY1055" fmla="*/ 1626092 h 2176089"/>
              <a:gd name="connsiteX1056" fmla="*/ 2148842 w 2418081"/>
              <a:gd name="connsiteY1056" fmla="*/ 1694092 h 2176089"/>
              <a:gd name="connsiteX1057" fmla="*/ 2158199 w 2418081"/>
              <a:gd name="connsiteY1057" fmla="*/ 1735097 h 2176089"/>
              <a:gd name="connsiteX1058" fmla="*/ 2094806 w 2418081"/>
              <a:gd name="connsiteY1058" fmla="*/ 1753644 h 2176089"/>
              <a:gd name="connsiteX1059" fmla="*/ 1995255 w 2418081"/>
              <a:gd name="connsiteY1059" fmla="*/ 1820664 h 2176089"/>
              <a:gd name="connsiteX1060" fmla="*/ 1928499 w 2418081"/>
              <a:gd name="connsiteY1060" fmla="*/ 1821908 h 2176089"/>
              <a:gd name="connsiteX1061" fmla="*/ 1868640 w 2418081"/>
              <a:gd name="connsiteY1061" fmla="*/ 1876374 h 2176089"/>
              <a:gd name="connsiteX1062" fmla="*/ 1799591 w 2418081"/>
              <a:gd name="connsiteY1062" fmla="*/ 1908452 h 2176089"/>
              <a:gd name="connsiteX1063" fmla="*/ 1749162 w 2418081"/>
              <a:gd name="connsiteY1063" fmla="*/ 1940365 h 2176089"/>
              <a:gd name="connsiteX1064" fmla="*/ 1735391 w 2418081"/>
              <a:gd name="connsiteY1064" fmla="*/ 1979649 h 2176089"/>
              <a:gd name="connsiteX1065" fmla="*/ 1719231 w 2418081"/>
              <a:gd name="connsiteY1065" fmla="*/ 1967599 h 2176089"/>
              <a:gd name="connsiteX1066" fmla="*/ 1586961 w 2418081"/>
              <a:gd name="connsiteY1066" fmla="*/ 2036840 h 2176089"/>
              <a:gd name="connsiteX1067" fmla="*/ 1559487 w 2418081"/>
              <a:gd name="connsiteY1067" fmla="*/ 2051852 h 2176089"/>
              <a:gd name="connsiteX1068" fmla="*/ 1514881 w 2418081"/>
              <a:gd name="connsiteY1068" fmla="*/ 2088849 h 2176089"/>
              <a:gd name="connsiteX1069" fmla="*/ 1468054 w 2418081"/>
              <a:gd name="connsiteY1069" fmla="*/ 2093122 h 2176089"/>
              <a:gd name="connsiteX1070" fmla="*/ 1442635 w 2418081"/>
              <a:gd name="connsiteY1070" fmla="*/ 2122239 h 2176089"/>
              <a:gd name="connsiteX1071" fmla="*/ 1388838 w 2418081"/>
              <a:gd name="connsiteY1071" fmla="*/ 2136847 h 2176089"/>
              <a:gd name="connsiteX1072" fmla="*/ 1358002 w 2418081"/>
              <a:gd name="connsiteY1072" fmla="*/ 2134556 h 2176089"/>
              <a:gd name="connsiteX1073" fmla="*/ 1301579 w 2418081"/>
              <a:gd name="connsiteY1073" fmla="*/ 2142768 h 2176089"/>
              <a:gd name="connsiteX1074" fmla="*/ 1309289 w 2418081"/>
              <a:gd name="connsiteY1074" fmla="*/ 2143342 h 2176089"/>
              <a:gd name="connsiteX1075" fmla="*/ 1265085 w 2418081"/>
              <a:gd name="connsiteY1075" fmla="*/ 2154013 h 2176089"/>
              <a:gd name="connsiteX1076" fmla="*/ 1267950 w 2418081"/>
              <a:gd name="connsiteY1076" fmla="*/ 2115466 h 2176089"/>
              <a:gd name="connsiteX1077" fmla="*/ 1265085 w 2418081"/>
              <a:gd name="connsiteY1077" fmla="*/ 2154013 h 2176089"/>
              <a:gd name="connsiteX1078" fmla="*/ 1230884 w 2418081"/>
              <a:gd name="connsiteY1078" fmla="*/ 2134416 h 2176089"/>
              <a:gd name="connsiteX1079" fmla="*/ 1213579 w 2418081"/>
              <a:gd name="connsiteY1079" fmla="*/ 2137784 h 2176089"/>
              <a:gd name="connsiteX1080" fmla="*/ 1179076 w 2418081"/>
              <a:gd name="connsiteY1080" fmla="*/ 2156149 h 2176089"/>
              <a:gd name="connsiteX1081" fmla="*/ 1165615 w 2418081"/>
              <a:gd name="connsiteY1081" fmla="*/ 2158325 h 2176089"/>
              <a:gd name="connsiteX1082" fmla="*/ 1165607 w 2418081"/>
              <a:gd name="connsiteY1082" fmla="*/ 2157475 h 2176089"/>
              <a:gd name="connsiteX1083" fmla="*/ 1164292 w 2418081"/>
              <a:gd name="connsiteY1083" fmla="*/ 2158539 h 2176089"/>
              <a:gd name="connsiteX1084" fmla="*/ 1165615 w 2418081"/>
              <a:gd name="connsiteY1084" fmla="*/ 2158325 h 2176089"/>
              <a:gd name="connsiteX1085" fmla="*/ 1165774 w 2418081"/>
              <a:gd name="connsiteY1085" fmla="*/ 2176089 h 2176089"/>
              <a:gd name="connsiteX1086" fmla="*/ 1081376 w 2418081"/>
              <a:gd name="connsiteY1086" fmla="*/ 2143465 h 2176089"/>
              <a:gd name="connsiteX1087" fmla="*/ 1061616 w 2418081"/>
              <a:gd name="connsiteY1087" fmla="*/ 2159050 h 2176089"/>
              <a:gd name="connsiteX1088" fmla="*/ 903196 w 2418081"/>
              <a:gd name="connsiteY1088" fmla="*/ 2119388 h 2176089"/>
              <a:gd name="connsiteX1089" fmla="*/ 903201 w 2418081"/>
              <a:gd name="connsiteY1089" fmla="*/ 2119383 h 2176089"/>
              <a:gd name="connsiteX1090" fmla="*/ 903326 w 2418081"/>
              <a:gd name="connsiteY1090" fmla="*/ 2119386 h 2176089"/>
              <a:gd name="connsiteX1091" fmla="*/ 903348 w 2418081"/>
              <a:gd name="connsiteY1091" fmla="*/ 2119217 h 2176089"/>
              <a:gd name="connsiteX1092" fmla="*/ 913494 w 2418081"/>
              <a:gd name="connsiteY1092" fmla="*/ 2107738 h 2176089"/>
              <a:gd name="connsiteX1093" fmla="*/ 904740 w 2418081"/>
              <a:gd name="connsiteY1093" fmla="*/ 2108179 h 2176089"/>
              <a:gd name="connsiteX1094" fmla="*/ 903348 w 2418081"/>
              <a:gd name="connsiteY1094" fmla="*/ 2119217 h 2176089"/>
              <a:gd name="connsiteX1095" fmla="*/ 903201 w 2418081"/>
              <a:gd name="connsiteY1095" fmla="*/ 2119383 h 2176089"/>
              <a:gd name="connsiteX1096" fmla="*/ 881824 w 2418081"/>
              <a:gd name="connsiteY1096" fmla="*/ 2118927 h 2176089"/>
              <a:gd name="connsiteX1097" fmla="*/ 838860 w 2418081"/>
              <a:gd name="connsiteY1097" fmla="*/ 2089793 h 2176089"/>
              <a:gd name="connsiteX1098" fmla="*/ 803510 w 2418081"/>
              <a:gd name="connsiteY1098" fmla="*/ 2085616 h 2176089"/>
              <a:gd name="connsiteX1099" fmla="*/ 797282 w 2418081"/>
              <a:gd name="connsiteY1099" fmla="*/ 2106860 h 2176089"/>
              <a:gd name="connsiteX1100" fmla="*/ 689353 w 2418081"/>
              <a:gd name="connsiteY1100" fmla="*/ 2098842 h 2176089"/>
              <a:gd name="connsiteX1101" fmla="*/ 669996 w 2418081"/>
              <a:gd name="connsiteY1101" fmla="*/ 2088101 h 2176089"/>
              <a:gd name="connsiteX1102" fmla="*/ 675081 w 2418081"/>
              <a:gd name="connsiteY1102" fmla="*/ 2082279 h 2176089"/>
              <a:gd name="connsiteX1103" fmla="*/ 620948 w 2418081"/>
              <a:gd name="connsiteY1103" fmla="*/ 2059653 h 2176089"/>
              <a:gd name="connsiteX1104" fmla="*/ 562475 w 2418081"/>
              <a:gd name="connsiteY1104" fmla="*/ 2053759 h 2176089"/>
              <a:gd name="connsiteX1105" fmla="*/ 561900 w 2418081"/>
              <a:gd name="connsiteY1105" fmla="*/ 2061468 h 2176089"/>
              <a:gd name="connsiteX1106" fmla="*/ 460607 w 2418081"/>
              <a:gd name="connsiteY1106" fmla="*/ 2005883 h 2176089"/>
              <a:gd name="connsiteX1107" fmla="*/ 431654 w 2418081"/>
              <a:gd name="connsiteY1107" fmla="*/ 1999080 h 2176089"/>
              <a:gd name="connsiteX1108" fmla="*/ 419100 w 2418081"/>
              <a:gd name="connsiteY1108" fmla="*/ 1959388 h 2176089"/>
              <a:gd name="connsiteX1109" fmla="*/ 382773 w 2418081"/>
              <a:gd name="connsiteY1109" fmla="*/ 1989248 h 2176089"/>
              <a:gd name="connsiteX1110" fmla="*/ 383180 w 2418081"/>
              <a:gd name="connsiteY1110" fmla="*/ 1962923 h 2176089"/>
              <a:gd name="connsiteX1111" fmla="*/ 284677 w 2418081"/>
              <a:gd name="connsiteY1111" fmla="*/ 1932350 h 2176089"/>
              <a:gd name="connsiteX1112" fmla="*/ 259498 w 2418081"/>
              <a:gd name="connsiteY1112" fmla="*/ 1916527 h 2176089"/>
              <a:gd name="connsiteX1113" fmla="*/ 233981 w 2418081"/>
              <a:gd name="connsiteY1113" fmla="*/ 1863469 h 2176089"/>
              <a:gd name="connsiteX1114" fmla="*/ 201999 w 2418081"/>
              <a:gd name="connsiteY1114" fmla="*/ 1876597 h 2176089"/>
              <a:gd name="connsiteX1115" fmla="*/ 181162 w 2418081"/>
              <a:gd name="connsiteY1115" fmla="*/ 1844044 h 2176089"/>
              <a:gd name="connsiteX1116" fmla="*/ 187559 w 2418081"/>
              <a:gd name="connsiteY1116" fmla="*/ 1841418 h 2176089"/>
              <a:gd name="connsiteX1117" fmla="*/ 200518 w 2418081"/>
              <a:gd name="connsiteY1117" fmla="*/ 1854782 h 2176089"/>
              <a:gd name="connsiteX1118" fmla="*/ 185508 w 2418081"/>
              <a:gd name="connsiteY1118" fmla="*/ 1827312 h 2176089"/>
              <a:gd name="connsiteX1119" fmla="*/ 118248 w 2418081"/>
              <a:gd name="connsiteY1119" fmla="*/ 1772704 h 2176089"/>
              <a:gd name="connsiteX1120" fmla="*/ 134812 w 2418081"/>
              <a:gd name="connsiteY1120" fmla="*/ 1758431 h 2176089"/>
              <a:gd name="connsiteX1121" fmla="*/ 159323 w 2418081"/>
              <a:gd name="connsiteY1121" fmla="*/ 1767931 h 2176089"/>
              <a:gd name="connsiteX1122" fmla="*/ 166655 w 2418081"/>
              <a:gd name="connsiteY1122" fmla="*/ 1775708 h 2176089"/>
              <a:gd name="connsiteX1123" fmla="*/ 164503 w 2418081"/>
              <a:gd name="connsiteY1123" fmla="*/ 1776140 h 2176089"/>
              <a:gd name="connsiteX1124" fmla="*/ 164187 w 2418081"/>
              <a:gd name="connsiteY1124" fmla="*/ 1779152 h 2176089"/>
              <a:gd name="connsiteX1125" fmla="*/ 157104 w 2418081"/>
              <a:gd name="connsiteY1125" fmla="*/ 1788967 h 2176089"/>
              <a:gd name="connsiteX1126" fmla="*/ 151136 w 2418081"/>
              <a:gd name="connsiteY1126" fmla="*/ 1789101 h 2176089"/>
              <a:gd name="connsiteX1127" fmla="*/ 154166 w 2418081"/>
              <a:gd name="connsiteY1127" fmla="*/ 1796483 h 2176089"/>
              <a:gd name="connsiteX1128" fmla="*/ 153241 w 2418081"/>
              <a:gd name="connsiteY1128" fmla="*/ 1799915 h 2176089"/>
              <a:gd name="connsiteX1129" fmla="*/ 155074 w 2418081"/>
              <a:gd name="connsiteY1129" fmla="*/ 1798694 h 2176089"/>
              <a:gd name="connsiteX1130" fmla="*/ 154166 w 2418081"/>
              <a:gd name="connsiteY1130" fmla="*/ 1796483 h 2176089"/>
              <a:gd name="connsiteX1131" fmla="*/ 155649 w 2418081"/>
              <a:gd name="connsiteY1131" fmla="*/ 1790984 h 2176089"/>
              <a:gd name="connsiteX1132" fmla="*/ 157104 w 2418081"/>
              <a:gd name="connsiteY1132" fmla="*/ 1788967 h 2176089"/>
              <a:gd name="connsiteX1133" fmla="*/ 163172 w 2418081"/>
              <a:gd name="connsiteY1133" fmla="*/ 1788831 h 2176089"/>
              <a:gd name="connsiteX1134" fmla="*/ 164187 w 2418081"/>
              <a:gd name="connsiteY1134" fmla="*/ 1779152 h 2176089"/>
              <a:gd name="connsiteX1135" fmla="*/ 166665 w 2418081"/>
              <a:gd name="connsiteY1135" fmla="*/ 1775719 h 2176089"/>
              <a:gd name="connsiteX1136" fmla="*/ 166655 w 2418081"/>
              <a:gd name="connsiteY1136" fmla="*/ 1775708 h 2176089"/>
              <a:gd name="connsiteX1137" fmla="*/ 177879 w 2418081"/>
              <a:gd name="connsiteY1137" fmla="*/ 1773452 h 2176089"/>
              <a:gd name="connsiteX1138" fmla="*/ 163761 w 2418081"/>
              <a:gd name="connsiteY1138" fmla="*/ 1765232 h 2176089"/>
              <a:gd name="connsiteX1139" fmla="*/ 142520 w 2418081"/>
              <a:gd name="connsiteY1139" fmla="*/ 1759002 h 2176089"/>
              <a:gd name="connsiteX1140" fmla="*/ 117913 w 2418081"/>
              <a:gd name="connsiteY1140" fmla="*/ 1735471 h 2176089"/>
              <a:gd name="connsiteX1141" fmla="*/ 91418 w 2418081"/>
              <a:gd name="connsiteY1141" fmla="*/ 1716450 h 2176089"/>
              <a:gd name="connsiteX1142" fmla="*/ 84029 w 2418081"/>
              <a:gd name="connsiteY1142" fmla="*/ 1711466 h 2176089"/>
              <a:gd name="connsiteX1143" fmla="*/ 84703 w 2418081"/>
              <a:gd name="connsiteY1143" fmla="*/ 1710329 h 2176089"/>
              <a:gd name="connsiteX1144" fmla="*/ 84282 w 2418081"/>
              <a:gd name="connsiteY1144" fmla="*/ 1708661 h 2176089"/>
              <a:gd name="connsiteX1145" fmla="*/ 102222 w 2418081"/>
              <a:gd name="connsiteY1145" fmla="*/ 1704073 h 2176089"/>
              <a:gd name="connsiteX1146" fmla="*/ 110422 w 2418081"/>
              <a:gd name="connsiteY1146" fmla="*/ 1699014 h 2176089"/>
              <a:gd name="connsiteX1147" fmla="*/ 113211 w 2418081"/>
              <a:gd name="connsiteY1147" fmla="*/ 1690023 h 2176089"/>
              <a:gd name="connsiteX1148" fmla="*/ 113332 w 2418081"/>
              <a:gd name="connsiteY1148" fmla="*/ 1690170 h 2176089"/>
              <a:gd name="connsiteX1149" fmla="*/ 113639 w 2418081"/>
              <a:gd name="connsiteY1149" fmla="*/ 1688642 h 2176089"/>
              <a:gd name="connsiteX1150" fmla="*/ 113211 w 2418081"/>
              <a:gd name="connsiteY1150" fmla="*/ 1690023 h 2176089"/>
              <a:gd name="connsiteX1151" fmla="*/ 108910 w 2418081"/>
              <a:gd name="connsiteY1151" fmla="*/ 1684802 h 2176089"/>
              <a:gd name="connsiteX1152" fmla="*/ 101844 w 2418081"/>
              <a:gd name="connsiteY1152" fmla="*/ 1675381 h 2176089"/>
              <a:gd name="connsiteX1153" fmla="*/ 102563 w 2418081"/>
              <a:gd name="connsiteY1153" fmla="*/ 1670766 h 2176089"/>
              <a:gd name="connsiteX1154" fmla="*/ 94651 w 2418081"/>
              <a:gd name="connsiteY1154" fmla="*/ 1670623 h 2176089"/>
              <a:gd name="connsiteX1155" fmla="*/ 81507 w 2418081"/>
              <a:gd name="connsiteY1155" fmla="*/ 1666566 h 2176089"/>
              <a:gd name="connsiteX1156" fmla="*/ 81426 w 2418081"/>
              <a:gd name="connsiteY1156" fmla="*/ 1665672 h 2176089"/>
              <a:gd name="connsiteX1157" fmla="*/ 82135 w 2418081"/>
              <a:gd name="connsiteY1157" fmla="*/ 1663386 h 2176089"/>
              <a:gd name="connsiteX1158" fmla="*/ 81322 w 2418081"/>
              <a:gd name="connsiteY1158" fmla="*/ 1664536 h 2176089"/>
              <a:gd name="connsiteX1159" fmla="*/ 81426 w 2418081"/>
              <a:gd name="connsiteY1159" fmla="*/ 1665672 h 2176089"/>
              <a:gd name="connsiteX1160" fmla="*/ 81180 w 2418081"/>
              <a:gd name="connsiteY1160" fmla="*/ 1666465 h 2176089"/>
              <a:gd name="connsiteX1161" fmla="*/ 81507 w 2418081"/>
              <a:gd name="connsiteY1161" fmla="*/ 1666566 h 2176089"/>
              <a:gd name="connsiteX1162" fmla="*/ 81856 w 2418081"/>
              <a:gd name="connsiteY1162" fmla="*/ 1670391 h 2176089"/>
              <a:gd name="connsiteX1163" fmla="*/ 94651 w 2418081"/>
              <a:gd name="connsiteY1163" fmla="*/ 1670623 h 2176089"/>
              <a:gd name="connsiteX1164" fmla="*/ 99367 w 2418081"/>
              <a:gd name="connsiteY1164" fmla="*/ 1672078 h 2176089"/>
              <a:gd name="connsiteX1165" fmla="*/ 101844 w 2418081"/>
              <a:gd name="connsiteY1165" fmla="*/ 1675381 h 2176089"/>
              <a:gd name="connsiteX1166" fmla="*/ 100250 w 2418081"/>
              <a:gd name="connsiteY1166" fmla="*/ 1685614 h 2176089"/>
              <a:gd name="connsiteX1167" fmla="*/ 79032 w 2418081"/>
              <a:gd name="connsiteY1167" fmla="*/ 1695373 h 2176089"/>
              <a:gd name="connsiteX1168" fmla="*/ 83486 w 2418081"/>
              <a:gd name="connsiteY1168" fmla="*/ 1705515 h 2176089"/>
              <a:gd name="connsiteX1169" fmla="*/ 84282 w 2418081"/>
              <a:gd name="connsiteY1169" fmla="*/ 1708661 h 2176089"/>
              <a:gd name="connsiteX1170" fmla="*/ 81083 w 2418081"/>
              <a:gd name="connsiteY1170" fmla="*/ 1709479 h 2176089"/>
              <a:gd name="connsiteX1171" fmla="*/ 84029 w 2418081"/>
              <a:gd name="connsiteY1171" fmla="*/ 1711466 h 2176089"/>
              <a:gd name="connsiteX1172" fmla="*/ 82184 w 2418081"/>
              <a:gd name="connsiteY1172" fmla="*/ 1714576 h 2176089"/>
              <a:gd name="connsiteX1173" fmla="*/ 75429 w 2418081"/>
              <a:gd name="connsiteY1173" fmla="*/ 1723013 h 2176089"/>
              <a:gd name="connsiteX1174" fmla="*/ 65498 w 2418081"/>
              <a:gd name="connsiteY1174" fmla="*/ 1689719 h 2176089"/>
              <a:gd name="connsiteX1175" fmla="*/ 55737 w 2418081"/>
              <a:gd name="connsiteY1175" fmla="*/ 1675038 h 2176089"/>
              <a:gd name="connsiteX1176" fmla="*/ 45234 w 2418081"/>
              <a:gd name="connsiteY1176" fmla="*/ 1649453 h 2176089"/>
              <a:gd name="connsiteX1177" fmla="*/ 67217 w 2418081"/>
              <a:gd name="connsiteY1177" fmla="*/ 1666591 h 2176089"/>
              <a:gd name="connsiteX1178" fmla="*/ 79268 w 2418081"/>
              <a:gd name="connsiteY1178" fmla="*/ 1650431 h 2176089"/>
              <a:gd name="connsiteX1179" fmla="*/ 48671 w 2418081"/>
              <a:gd name="connsiteY1179" fmla="*/ 1603198 h 2176089"/>
              <a:gd name="connsiteX1180" fmla="*/ 10193 w 2418081"/>
              <a:gd name="connsiteY1180" fmla="*/ 1536776 h 2176089"/>
              <a:gd name="connsiteX1181" fmla="*/ 41030 w 2418081"/>
              <a:gd name="connsiteY1181" fmla="*/ 1539067 h 2176089"/>
              <a:gd name="connsiteX1182" fmla="*/ 47123 w 2418081"/>
              <a:gd name="connsiteY1182" fmla="*/ 1553909 h 2176089"/>
              <a:gd name="connsiteX1183" fmla="*/ 47374 w 2418081"/>
              <a:gd name="connsiteY1183" fmla="*/ 1539477 h 2176089"/>
              <a:gd name="connsiteX1184" fmla="*/ 48740 w 2418081"/>
              <a:gd name="connsiteY1184" fmla="*/ 1539641 h 2176089"/>
              <a:gd name="connsiteX1185" fmla="*/ 50696 w 2418081"/>
              <a:gd name="connsiteY1185" fmla="*/ 1536412 h 2176089"/>
              <a:gd name="connsiteX1186" fmla="*/ 66045 w 2418081"/>
              <a:gd name="connsiteY1186" fmla="*/ 1536273 h 2176089"/>
              <a:gd name="connsiteX1187" fmla="*/ 55145 w 2418081"/>
              <a:gd name="connsiteY1187" fmla="*/ 1529069 h 2176089"/>
              <a:gd name="connsiteX1188" fmla="*/ 50696 w 2418081"/>
              <a:gd name="connsiteY1188" fmla="*/ 1536412 h 2176089"/>
              <a:gd name="connsiteX1189" fmla="*/ 47426 w 2418081"/>
              <a:gd name="connsiteY1189" fmla="*/ 1536441 h 2176089"/>
              <a:gd name="connsiteX1190" fmla="*/ 47374 w 2418081"/>
              <a:gd name="connsiteY1190" fmla="*/ 1539477 h 2176089"/>
              <a:gd name="connsiteX1191" fmla="*/ 39160 w 2418081"/>
              <a:gd name="connsiteY1191" fmla="*/ 1538493 h 2176089"/>
              <a:gd name="connsiteX1192" fmla="*/ 35145 w 2418081"/>
              <a:gd name="connsiteY1192" fmla="*/ 1527003 h 2176089"/>
              <a:gd name="connsiteX1193" fmla="*/ 30105 w 2418081"/>
              <a:gd name="connsiteY1193" fmla="*/ 1516917 h 2176089"/>
              <a:gd name="connsiteX1194" fmla="*/ 31841 w 2418081"/>
              <a:gd name="connsiteY1194" fmla="*/ 1516681 h 2176089"/>
              <a:gd name="connsiteX1195" fmla="*/ 19455 w 2418081"/>
              <a:gd name="connsiteY1195" fmla="*/ 1495604 h 2176089"/>
              <a:gd name="connsiteX1196" fmla="*/ 30105 w 2418081"/>
              <a:gd name="connsiteY1196" fmla="*/ 1516917 h 2176089"/>
              <a:gd name="connsiteX1197" fmla="*/ 20560 w 2418081"/>
              <a:gd name="connsiteY1197" fmla="*/ 1518217 h 2176089"/>
              <a:gd name="connsiteX1198" fmla="*/ 2150 w 2418081"/>
              <a:gd name="connsiteY1198" fmla="*/ 1498972 h 2176089"/>
              <a:gd name="connsiteX1199" fmla="*/ 9357 w 2418081"/>
              <a:gd name="connsiteY1199" fmla="*/ 1443695 h 2176089"/>
              <a:gd name="connsiteX1200" fmla="*/ 0 w 2418081"/>
              <a:gd name="connsiteY1200" fmla="*/ 1402691 h 2176089"/>
              <a:gd name="connsiteX1201" fmla="*/ 10447 w 2418081"/>
              <a:gd name="connsiteY1201" fmla="*/ 1400248 h 2176089"/>
              <a:gd name="connsiteX1202" fmla="*/ 10908 w 2418081"/>
              <a:gd name="connsiteY1202" fmla="*/ 1401948 h 2176089"/>
              <a:gd name="connsiteX1203" fmla="*/ 15417 w 2418081"/>
              <a:gd name="connsiteY1203" fmla="*/ 1403834 h 2176089"/>
              <a:gd name="connsiteX1204" fmla="*/ 15418 w 2418081"/>
              <a:gd name="connsiteY1204" fmla="*/ 1403836 h 2176089"/>
              <a:gd name="connsiteX1205" fmla="*/ 16547 w 2418081"/>
              <a:gd name="connsiteY1205" fmla="*/ 1404306 h 2176089"/>
              <a:gd name="connsiteX1206" fmla="*/ 15417 w 2418081"/>
              <a:gd name="connsiteY1206" fmla="*/ 1403834 h 2176089"/>
              <a:gd name="connsiteX1207" fmla="*/ 13214 w 2418081"/>
              <a:gd name="connsiteY1207" fmla="*/ 1399602 h 2176089"/>
              <a:gd name="connsiteX1208" fmla="*/ 10447 w 2418081"/>
              <a:gd name="connsiteY1208" fmla="*/ 1400248 h 2176089"/>
              <a:gd name="connsiteX1209" fmla="*/ 3603 w 2418081"/>
              <a:gd name="connsiteY1209" fmla="*/ 1375050 h 2176089"/>
              <a:gd name="connsiteX1210" fmla="*/ 44607 w 2418081"/>
              <a:gd name="connsiteY1210" fmla="*/ 1365693 h 2176089"/>
              <a:gd name="connsiteX1211" fmla="*/ 76018 w 2418081"/>
              <a:gd name="connsiteY1211" fmla="*/ 1360274 h 2176089"/>
              <a:gd name="connsiteX1212" fmla="*/ 73393 w 2418081"/>
              <a:gd name="connsiteY1212" fmla="*/ 1353878 h 2176089"/>
              <a:gd name="connsiteX1213" fmla="*/ 75851 w 2418081"/>
              <a:gd name="connsiteY1213" fmla="*/ 1341659 h 2176089"/>
              <a:gd name="connsiteX1214" fmla="*/ 68310 w 2418081"/>
              <a:gd name="connsiteY1214" fmla="*/ 1359703 h 2176089"/>
              <a:gd name="connsiteX1215" fmla="*/ 54774 w 2418081"/>
              <a:gd name="connsiteY1215" fmla="*/ 1354046 h 2176089"/>
              <a:gd name="connsiteX1216" fmla="*/ 26061 w 2418081"/>
              <a:gd name="connsiteY1216" fmla="*/ 1302304 h 2176089"/>
              <a:gd name="connsiteX1217" fmla="*/ 37051 w 2418081"/>
              <a:gd name="connsiteY1217" fmla="*/ 1292654 h 2176089"/>
              <a:gd name="connsiteX1218" fmla="*/ 38880 w 2418081"/>
              <a:gd name="connsiteY1218" fmla="*/ 1293952 h 2176089"/>
              <a:gd name="connsiteX1219" fmla="*/ 41169 w 2418081"/>
              <a:gd name="connsiteY1219" fmla="*/ 1295576 h 2176089"/>
              <a:gd name="connsiteX1220" fmla="*/ 50471 w 2418081"/>
              <a:gd name="connsiteY1220" fmla="*/ 1295120 h 2176089"/>
              <a:gd name="connsiteX1221" fmla="*/ 51076 w 2418081"/>
              <a:gd name="connsiteY1221" fmla="*/ 1299510 h 2176089"/>
              <a:gd name="connsiteX1222" fmla="*/ 53683 w 2418081"/>
              <a:gd name="connsiteY1222" fmla="*/ 1298719 h 2176089"/>
              <a:gd name="connsiteX1223" fmla="*/ 55905 w 2418081"/>
              <a:gd name="connsiteY1223" fmla="*/ 1310139 h 2176089"/>
              <a:gd name="connsiteX1224" fmla="*/ 69858 w 2418081"/>
              <a:gd name="connsiteY1224" fmla="*/ 1317958 h 2176089"/>
              <a:gd name="connsiteX1225" fmla="*/ 68522 w 2418081"/>
              <a:gd name="connsiteY1225" fmla="*/ 1294216 h 2176089"/>
              <a:gd name="connsiteX1226" fmla="*/ 53683 w 2418081"/>
              <a:gd name="connsiteY1226" fmla="*/ 1298719 h 2176089"/>
              <a:gd name="connsiteX1227" fmla="*/ 52959 w 2418081"/>
              <a:gd name="connsiteY1227" fmla="*/ 1294998 h 2176089"/>
              <a:gd name="connsiteX1228" fmla="*/ 50471 w 2418081"/>
              <a:gd name="connsiteY1228" fmla="*/ 1295120 h 2176089"/>
              <a:gd name="connsiteX1229" fmla="*/ 49186 w 2418081"/>
              <a:gd name="connsiteY1229" fmla="*/ 1285804 h 2176089"/>
              <a:gd name="connsiteX1230" fmla="*/ 48282 w 2418081"/>
              <a:gd name="connsiteY1230" fmla="*/ 1274495 h 2176089"/>
              <a:gd name="connsiteX1231" fmla="*/ 91338 w 2418081"/>
              <a:gd name="connsiteY1231" fmla="*/ 1279245 h 2176089"/>
              <a:gd name="connsiteX1232" fmla="*/ 93731 w 2418081"/>
              <a:gd name="connsiteY1232" fmla="*/ 1279282 h 2176089"/>
              <a:gd name="connsiteX1233" fmla="*/ 101673 w 2418081"/>
              <a:gd name="connsiteY1233" fmla="*/ 1286215 h 2176089"/>
              <a:gd name="connsiteX1234" fmla="*/ 100680 w 2418081"/>
              <a:gd name="connsiteY1234" fmla="*/ 1279389 h 2176089"/>
              <a:gd name="connsiteX1235" fmla="*/ 117666 w 2418081"/>
              <a:gd name="connsiteY1235" fmla="*/ 1279651 h 2176089"/>
              <a:gd name="connsiteX1236" fmla="*/ 133655 w 2418081"/>
              <a:gd name="connsiteY1236" fmla="*/ 1273088 h 2176089"/>
              <a:gd name="connsiteX1237" fmla="*/ 166547 w 2418081"/>
              <a:gd name="connsiteY1237" fmla="*/ 1289483 h 2176089"/>
              <a:gd name="connsiteX1238" fmla="*/ 184422 w 2418081"/>
              <a:gd name="connsiteY1238" fmla="*/ 1278407 h 2176089"/>
              <a:gd name="connsiteX1239" fmla="*/ 132175 w 2418081"/>
              <a:gd name="connsiteY1239" fmla="*/ 1251273 h 2176089"/>
              <a:gd name="connsiteX1240" fmla="*/ 134466 w 2418081"/>
              <a:gd name="connsiteY1240" fmla="*/ 1220436 h 2176089"/>
              <a:gd name="connsiteX1241" fmla="*/ 181866 w 2418081"/>
              <a:gd name="connsiteY1241" fmla="*/ 1208454 h 2176089"/>
              <a:gd name="connsiteX1242" fmla="*/ 166280 w 2418081"/>
              <a:gd name="connsiteY1242" fmla="*/ 1188690 h 2176089"/>
              <a:gd name="connsiteX1243" fmla="*/ 181672 w 2418081"/>
              <a:gd name="connsiteY1243" fmla="*/ 1044103 h 2176089"/>
              <a:gd name="connsiteX1244" fmla="*/ 190526 w 2418081"/>
              <a:gd name="connsiteY1244" fmla="*/ 1029255 h 2176089"/>
              <a:gd name="connsiteX1245" fmla="*/ 200122 w 2418081"/>
              <a:gd name="connsiteY1245" fmla="*/ 1025316 h 2176089"/>
              <a:gd name="connsiteX1246" fmla="*/ 197497 w 2418081"/>
              <a:gd name="connsiteY1246" fmla="*/ 1018920 h 2176089"/>
              <a:gd name="connsiteX1247" fmla="*/ 184537 w 2418081"/>
              <a:gd name="connsiteY1247" fmla="*/ 1005556 h 2176089"/>
              <a:gd name="connsiteX1248" fmla="*/ 200192 w 2418081"/>
              <a:gd name="connsiteY1248" fmla="*/ 961760 h 2176089"/>
              <a:gd name="connsiteX1249" fmla="*/ 209788 w 2418081"/>
              <a:gd name="connsiteY1249" fmla="*/ 957821 h 2176089"/>
              <a:gd name="connsiteX1250" fmla="*/ 228570 w 2418081"/>
              <a:gd name="connsiteY1250" fmla="*/ 976269 h 2176089"/>
              <a:gd name="connsiteX1251" fmla="*/ 196661 w 2418081"/>
              <a:gd name="connsiteY1251" fmla="*/ 925838 h 2176089"/>
              <a:gd name="connsiteX1252" fmla="*/ 227973 w 2418081"/>
              <a:gd name="connsiteY1252" fmla="*/ 838244 h 2176089"/>
              <a:gd name="connsiteX1253" fmla="*/ 220263 w 2418081"/>
              <a:gd name="connsiteY1253" fmla="*/ 837670 h 2176089"/>
              <a:gd name="connsiteX1254" fmla="*/ 245108 w 2418081"/>
              <a:gd name="connsiteY1254" fmla="*/ 816263 h 2176089"/>
              <a:gd name="connsiteX1255" fmla="*/ 280191 w 2418081"/>
              <a:gd name="connsiteY1255" fmla="*/ 719647 h 2176089"/>
              <a:gd name="connsiteX1256" fmla="*/ 282482 w 2418081"/>
              <a:gd name="connsiteY1256" fmla="*/ 688810 h 2176089"/>
              <a:gd name="connsiteX1257" fmla="*/ 340290 w 2418081"/>
              <a:gd name="connsiteY1257" fmla="*/ 620237 h 2176089"/>
              <a:gd name="connsiteX1258" fmla="*/ 350288 w 2418081"/>
              <a:gd name="connsiteY1258" fmla="*/ 589971 h 2176089"/>
              <a:gd name="connsiteX1259" fmla="*/ 383820 w 2418081"/>
              <a:gd name="connsiteY1259" fmla="*/ 535102 h 2176089"/>
              <a:gd name="connsiteX1260" fmla="*/ 385491 w 2418081"/>
              <a:gd name="connsiteY1260" fmla="*/ 533481 h 2176089"/>
              <a:gd name="connsiteX1261" fmla="*/ 387037 w 2418081"/>
              <a:gd name="connsiteY1261" fmla="*/ 534042 h 2176089"/>
              <a:gd name="connsiteX1262" fmla="*/ 387112 w 2418081"/>
              <a:gd name="connsiteY1262" fmla="*/ 535151 h 2176089"/>
              <a:gd name="connsiteX1263" fmla="*/ 388199 w 2418081"/>
              <a:gd name="connsiteY1263" fmla="*/ 534464 h 2176089"/>
              <a:gd name="connsiteX1264" fmla="*/ 391529 w 2418081"/>
              <a:gd name="connsiteY1264" fmla="*/ 535673 h 2176089"/>
              <a:gd name="connsiteX1265" fmla="*/ 391788 w 2418081"/>
              <a:gd name="connsiteY1265" fmla="*/ 532193 h 2176089"/>
              <a:gd name="connsiteX1266" fmla="*/ 393416 w 2418081"/>
              <a:gd name="connsiteY1266" fmla="*/ 531163 h 2176089"/>
              <a:gd name="connsiteX1267" fmla="*/ 391923 w 2418081"/>
              <a:gd name="connsiteY1267" fmla="*/ 530373 h 2176089"/>
              <a:gd name="connsiteX1268" fmla="*/ 392103 w 2418081"/>
              <a:gd name="connsiteY1268" fmla="*/ 527963 h 2176089"/>
              <a:gd name="connsiteX1269" fmla="*/ 404321 w 2418081"/>
              <a:gd name="connsiteY1269" fmla="*/ 530422 h 2176089"/>
              <a:gd name="connsiteX1270" fmla="*/ 434252 w 2418081"/>
              <a:gd name="connsiteY1270" fmla="*/ 503187 h 2176089"/>
              <a:gd name="connsiteX1271" fmla="*/ 450076 w 2418081"/>
              <a:gd name="connsiteY1271" fmla="*/ 478009 h 2176089"/>
              <a:gd name="connsiteX1272" fmla="*/ 525758 w 2418081"/>
              <a:gd name="connsiteY1272" fmla="*/ 398360 h 2176089"/>
              <a:gd name="connsiteX1273" fmla="*/ 532894 w 2418081"/>
              <a:gd name="connsiteY1273" fmla="*/ 406644 h 2176089"/>
              <a:gd name="connsiteX1274" fmla="*/ 557166 w 2418081"/>
              <a:gd name="connsiteY1274" fmla="*/ 392942 h 2176089"/>
              <a:gd name="connsiteX1275" fmla="*/ 584841 w 2418081"/>
              <a:gd name="connsiteY1275" fmla="*/ 357936 h 2176089"/>
              <a:gd name="connsiteX1276" fmla="*/ 602314 w 2418081"/>
              <a:gd name="connsiteY1276" fmla="*/ 354032 h 2176089"/>
              <a:gd name="connsiteX1277" fmla="*/ 601774 w 2418081"/>
              <a:gd name="connsiteY1277" fmla="*/ 355948 h 2176089"/>
              <a:gd name="connsiteX1278" fmla="*/ 611371 w 2418081"/>
              <a:gd name="connsiteY1278" fmla="*/ 352009 h 2176089"/>
              <a:gd name="connsiteX1279" fmla="*/ 602314 w 2418081"/>
              <a:gd name="connsiteY1279" fmla="*/ 354032 h 2176089"/>
              <a:gd name="connsiteX1280" fmla="*/ 605460 w 2418081"/>
              <a:gd name="connsiteY1280" fmla="*/ 342874 h 2176089"/>
              <a:gd name="connsiteX1281" fmla="*/ 636956 w 2418081"/>
              <a:gd name="connsiteY1281" fmla="*/ 341507 h 2176089"/>
              <a:gd name="connsiteX1282" fmla="*/ 641298 w 2418081"/>
              <a:gd name="connsiteY1282" fmla="*/ 324777 h 2176089"/>
              <a:gd name="connsiteX1283" fmla="*/ 693044 w 2418081"/>
              <a:gd name="connsiteY1283" fmla="*/ 296062 h 2176089"/>
              <a:gd name="connsiteX1284" fmla="*/ 725597 w 2418081"/>
              <a:gd name="connsiteY1284" fmla="*/ 275226 h 2176089"/>
              <a:gd name="connsiteX1285" fmla="*/ 734982 w 2418081"/>
              <a:gd name="connsiteY1285" fmla="*/ 271852 h 2176089"/>
              <a:gd name="connsiteX1286" fmla="*/ 737819 w 2418081"/>
              <a:gd name="connsiteY1286" fmla="*/ 277684 h 2176089"/>
              <a:gd name="connsiteX1287" fmla="*/ 739940 w 2418081"/>
              <a:gd name="connsiteY1287" fmla="*/ 272608 h 2176089"/>
              <a:gd name="connsiteX1288" fmla="*/ 738369 w 2418081"/>
              <a:gd name="connsiteY1288" fmla="*/ 270634 h 2176089"/>
              <a:gd name="connsiteX1289" fmla="*/ 743916 w 2418081"/>
              <a:gd name="connsiteY1289" fmla="*/ 268640 h 2176089"/>
              <a:gd name="connsiteX1290" fmla="*/ 766346 w 2418081"/>
              <a:gd name="connsiteY1290" fmla="*/ 265901 h 2176089"/>
              <a:gd name="connsiteX1291" fmla="*/ 762909 w 2418081"/>
              <a:gd name="connsiteY1291" fmla="*/ 271238 h 2176089"/>
              <a:gd name="connsiteX1292" fmla="*/ 766601 w 2418081"/>
              <a:gd name="connsiteY1292" fmla="*/ 265869 h 2176089"/>
              <a:gd name="connsiteX1293" fmla="*/ 766346 w 2418081"/>
              <a:gd name="connsiteY1293" fmla="*/ 265901 h 2176089"/>
              <a:gd name="connsiteX1294" fmla="*/ 773643 w 2418081"/>
              <a:gd name="connsiteY1294" fmla="*/ 254570 h 2176089"/>
              <a:gd name="connsiteX1295" fmla="*/ 850496 w 2418081"/>
              <a:gd name="connsiteY1295" fmla="*/ 242642 h 2176089"/>
              <a:gd name="connsiteX1296" fmla="*/ 850329 w 2418081"/>
              <a:gd name="connsiteY1296" fmla="*/ 224027 h 2176089"/>
              <a:gd name="connsiteX1297" fmla="*/ 890253 w 2418081"/>
              <a:gd name="connsiteY1297" fmla="*/ 219435 h 2176089"/>
              <a:gd name="connsiteX1298" fmla="*/ 900309 w 2418081"/>
              <a:gd name="connsiteY1298" fmla="*/ 217750 h 2176089"/>
              <a:gd name="connsiteX1299" fmla="*/ 900355 w 2418081"/>
              <a:gd name="connsiteY1299" fmla="*/ 218441 h 2176089"/>
              <a:gd name="connsiteX1300" fmla="*/ 907080 w 2418081"/>
              <a:gd name="connsiteY1300" fmla="*/ 216615 h 2176089"/>
              <a:gd name="connsiteX1301" fmla="*/ 900309 w 2418081"/>
              <a:gd name="connsiteY1301" fmla="*/ 217750 h 2176089"/>
              <a:gd name="connsiteX1302" fmla="*/ 899430 w 2418081"/>
              <a:gd name="connsiteY1302" fmla="*/ 204806 h 2176089"/>
              <a:gd name="connsiteX1303" fmla="*/ 905271 w 2418081"/>
              <a:gd name="connsiteY1303" fmla="*/ 194001 h 2176089"/>
              <a:gd name="connsiteX1304" fmla="*/ 967348 w 2418081"/>
              <a:gd name="connsiteY1304" fmla="*/ 172256 h 2176089"/>
              <a:gd name="connsiteX1305" fmla="*/ 969715 w 2418081"/>
              <a:gd name="connsiteY1305" fmla="*/ 181347 h 2176089"/>
              <a:gd name="connsiteX1306" fmla="*/ 966668 w 2418081"/>
              <a:gd name="connsiteY1306" fmla="*/ 186837 h 2176089"/>
              <a:gd name="connsiteX1307" fmla="*/ 966439 w 2418081"/>
              <a:gd name="connsiteY1307" fmla="*/ 187110 h 2176089"/>
              <a:gd name="connsiteX1308" fmla="*/ 939879 w 2418081"/>
              <a:gd name="connsiteY1308" fmla="*/ 187270 h 2176089"/>
              <a:gd name="connsiteX1309" fmla="*/ 955073 w 2418081"/>
              <a:gd name="connsiteY1309" fmla="*/ 199250 h 2176089"/>
              <a:gd name="connsiteX1310" fmla="*/ 963187 w 2418081"/>
              <a:gd name="connsiteY1310" fmla="*/ 190811 h 2176089"/>
              <a:gd name="connsiteX1311" fmla="*/ 966324 w 2418081"/>
              <a:gd name="connsiteY1311" fmla="*/ 199772 h 2176089"/>
              <a:gd name="connsiteX1312" fmla="*/ 977447 w 2418081"/>
              <a:gd name="connsiteY1312" fmla="*/ 224168 h 2176089"/>
              <a:gd name="connsiteX1313" fmla="*/ 989905 w 2418081"/>
              <a:gd name="connsiteY1313" fmla="*/ 181684 h 2176089"/>
              <a:gd name="connsiteX1314" fmla="*/ 985807 w 2418081"/>
              <a:gd name="connsiteY1314" fmla="*/ 182805 h 2176089"/>
              <a:gd name="connsiteX1315" fmla="*/ 990823 w 2418081"/>
              <a:gd name="connsiteY1315" fmla="*/ 158884 h 2176089"/>
              <a:gd name="connsiteX1316" fmla="*/ 1013437 w 2418081"/>
              <a:gd name="connsiteY1316" fmla="*/ 157077 h 2176089"/>
              <a:gd name="connsiteX1317" fmla="*/ 1023604 w 2418081"/>
              <a:gd name="connsiteY1317" fmla="*/ 145429 h 2176089"/>
              <a:gd name="connsiteX1318" fmla="*/ 1079859 w 2418081"/>
              <a:gd name="connsiteY1318" fmla="*/ 118599 h 2176089"/>
              <a:gd name="connsiteX1319" fmla="*/ 1096590 w 2418081"/>
              <a:gd name="connsiteY1319" fmla="*/ 122945 h 2176089"/>
              <a:gd name="connsiteX1320" fmla="*/ 1107332 w 2418081"/>
              <a:gd name="connsiteY1320" fmla="*/ 103587 h 2176089"/>
              <a:gd name="connsiteX1321" fmla="*/ 1147022 w 2418081"/>
              <a:gd name="connsiteY1321" fmla="*/ 91030 h 2176089"/>
              <a:gd name="connsiteX1322" fmla="*/ 1181403 w 2418081"/>
              <a:gd name="connsiteY1322" fmla="*/ 76919 h 2176089"/>
              <a:gd name="connsiteX1323" fmla="*/ 1185252 w 2418081"/>
              <a:gd name="connsiteY1323" fmla="*/ 76627 h 2176089"/>
              <a:gd name="connsiteX1324" fmla="*/ 1184806 w 2418081"/>
              <a:gd name="connsiteY1324" fmla="*/ 80661 h 2176089"/>
              <a:gd name="connsiteX1325" fmla="*/ 1188026 w 2418081"/>
              <a:gd name="connsiteY1325" fmla="*/ 81674 h 2176089"/>
              <a:gd name="connsiteX1326" fmla="*/ 1185933 w 2418081"/>
              <a:gd name="connsiteY1326" fmla="*/ 76575 h 2176089"/>
              <a:gd name="connsiteX1327" fmla="*/ 1213088 w 2418081"/>
              <a:gd name="connsiteY1327" fmla="*/ 74511 h 2176089"/>
              <a:gd name="connsiteX1328" fmla="*/ 1211726 w 2418081"/>
              <a:gd name="connsiteY1328" fmla="*/ 75685 h 2176089"/>
              <a:gd name="connsiteX1329" fmla="*/ 1217551 w 2418081"/>
              <a:gd name="connsiteY1329" fmla="*/ 80768 h 2176089"/>
              <a:gd name="connsiteX1330" fmla="*/ 1214926 w 2418081"/>
              <a:gd name="connsiteY1330" fmla="*/ 74371 h 2176089"/>
              <a:gd name="connsiteX1331" fmla="*/ 1213088 w 2418081"/>
              <a:gd name="connsiteY1331" fmla="*/ 74511 h 2176089"/>
              <a:gd name="connsiteX1332" fmla="*/ 1226219 w 2418081"/>
              <a:gd name="connsiteY1332" fmla="*/ 63194 h 2176089"/>
              <a:gd name="connsiteX1333" fmla="*/ 1237886 w 2418081"/>
              <a:gd name="connsiteY1333" fmla="*/ 57473 h 2176089"/>
              <a:gd name="connsiteX1334" fmla="*/ 1292254 w 2418081"/>
              <a:gd name="connsiteY1334" fmla="*/ 35156 h 2176089"/>
              <a:gd name="connsiteX1335" fmla="*/ 1318006 w 2418081"/>
              <a:gd name="connsiteY1335" fmla="*/ 43269 h 2176089"/>
              <a:gd name="connsiteX1336" fmla="*/ 1321945 w 2418081"/>
              <a:gd name="connsiteY1336" fmla="*/ 52865 h 2176089"/>
              <a:gd name="connsiteX1337" fmla="*/ 1328342 w 2418081"/>
              <a:gd name="connsiteY1337" fmla="*/ 50240 h 2176089"/>
              <a:gd name="connsiteX1338" fmla="*/ 1374193 w 2418081"/>
              <a:gd name="connsiteY1338" fmla="*/ 79999 h 2176089"/>
              <a:gd name="connsiteX1339" fmla="*/ 1351803 w 2418081"/>
              <a:gd name="connsiteY1339" fmla="*/ 89189 h 2176089"/>
              <a:gd name="connsiteX1340" fmla="*/ 1392405 w 2418081"/>
              <a:gd name="connsiteY1340" fmla="*/ 106159 h 2176089"/>
              <a:gd name="connsiteX1341" fmla="*/ 1396913 w 2418081"/>
              <a:gd name="connsiteY1341" fmla="*/ 108044 h 2176089"/>
              <a:gd name="connsiteX1342" fmla="*/ 1375506 w 2418081"/>
              <a:gd name="connsiteY1342" fmla="*/ 83199 h 2176089"/>
              <a:gd name="connsiteX1343" fmla="*/ 1350731 w 2418081"/>
              <a:gd name="connsiteY1343" fmla="*/ 41050 h 2176089"/>
              <a:gd name="connsiteX1344" fmla="*/ 1348105 w 2418081"/>
              <a:gd name="connsiteY1344" fmla="*/ 34653 h 2176089"/>
              <a:gd name="connsiteX1345" fmla="*/ 1370857 w 2418081"/>
              <a:gd name="connsiteY1345" fmla="*/ 24788 h 2176089"/>
              <a:gd name="connsiteX1346" fmla="*/ 1386630 w 2418081"/>
              <a:gd name="connsiteY1346" fmla="*/ 25227 h 2176089"/>
              <a:gd name="connsiteX1347" fmla="*/ 1385910 w 2418081"/>
              <a:gd name="connsiteY1347" fmla="*/ 26610 h 2176089"/>
              <a:gd name="connsiteX1348" fmla="*/ 1389109 w 2418081"/>
              <a:gd name="connsiteY1348" fmla="*/ 25296 h 2176089"/>
              <a:gd name="connsiteX1349" fmla="*/ 1386630 w 2418081"/>
              <a:gd name="connsiteY1349" fmla="*/ 25227 h 2176089"/>
              <a:gd name="connsiteX1350" fmla="*/ 1392181 w 2418081"/>
              <a:gd name="connsiteY1350" fmla="*/ 14575 h 2176089"/>
              <a:gd name="connsiteX1351" fmla="*/ 1424288 w 2418081"/>
              <a:gd name="connsiteY1351" fmla="*/ 10857 h 2176089"/>
              <a:gd name="connsiteX1352" fmla="*/ 1494413 w 2418081"/>
              <a:gd name="connsiteY1352" fmla="*/ 26917 h 2176089"/>
              <a:gd name="connsiteX1353" fmla="*/ 1524241 w 2418081"/>
              <a:gd name="connsiteY1353" fmla="*/ 1008 h 217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</a:cxnLst>
            <a:rect l="l" t="t" r="r" b="b"/>
            <a:pathLst>
              <a:path w="2418081" h="2176089">
                <a:moveTo>
                  <a:pt x="1175606" y="2127209"/>
                </a:moveTo>
                <a:cubicBezTo>
                  <a:pt x="1169210" y="2129834"/>
                  <a:pt x="1172406" y="2128522"/>
                  <a:pt x="1177658" y="2141315"/>
                </a:cubicBezTo>
                <a:cubicBezTo>
                  <a:pt x="1179545" y="2136805"/>
                  <a:pt x="1180857" y="2140002"/>
                  <a:pt x="1175606" y="2127209"/>
                </a:cubicBezTo>
                <a:close/>
                <a:moveTo>
                  <a:pt x="1293702" y="2123579"/>
                </a:moveTo>
                <a:cubicBezTo>
                  <a:pt x="1291816" y="2128092"/>
                  <a:pt x="1290503" y="2124892"/>
                  <a:pt x="1295016" y="2126779"/>
                </a:cubicBezTo>
                <a:cubicBezTo>
                  <a:pt x="1298213" y="2125466"/>
                  <a:pt x="1298213" y="2125466"/>
                  <a:pt x="1293702" y="2123579"/>
                </a:cubicBezTo>
                <a:close/>
                <a:moveTo>
                  <a:pt x="1278117" y="2103818"/>
                </a:moveTo>
                <a:cubicBezTo>
                  <a:pt x="1276229" y="2108328"/>
                  <a:pt x="1274917" y="2105132"/>
                  <a:pt x="1279429" y="2107015"/>
                </a:cubicBezTo>
                <a:cubicBezTo>
                  <a:pt x="1282626" y="2105703"/>
                  <a:pt x="1282626" y="2105703"/>
                  <a:pt x="1278117" y="2103818"/>
                </a:cubicBezTo>
                <a:close/>
                <a:moveTo>
                  <a:pt x="1298619" y="2099138"/>
                </a:moveTo>
                <a:cubicBezTo>
                  <a:pt x="1290336" y="2106277"/>
                  <a:pt x="1289022" y="2103077"/>
                  <a:pt x="1307809" y="2121527"/>
                </a:cubicBezTo>
                <a:cubicBezTo>
                  <a:pt x="1314776" y="2111193"/>
                  <a:pt x="1307641" y="2102909"/>
                  <a:pt x="1298619" y="2099138"/>
                </a:cubicBezTo>
                <a:close/>
                <a:moveTo>
                  <a:pt x="1209305" y="2090954"/>
                </a:moveTo>
                <a:cubicBezTo>
                  <a:pt x="1215130" y="2096037"/>
                  <a:pt x="1211930" y="2097351"/>
                  <a:pt x="1213818" y="2092841"/>
                </a:cubicBezTo>
                <a:cubicBezTo>
                  <a:pt x="1209305" y="2090954"/>
                  <a:pt x="1212505" y="2089641"/>
                  <a:pt x="1209305" y="2090954"/>
                </a:cubicBezTo>
                <a:close/>
                <a:moveTo>
                  <a:pt x="794322" y="2063230"/>
                </a:moveTo>
                <a:cubicBezTo>
                  <a:pt x="791125" y="2064542"/>
                  <a:pt x="789812" y="2061342"/>
                  <a:pt x="795063" y="2074135"/>
                </a:cubicBezTo>
                <a:cubicBezTo>
                  <a:pt x="798259" y="2072823"/>
                  <a:pt x="799573" y="2076023"/>
                  <a:pt x="794322" y="2063230"/>
                </a:cubicBezTo>
                <a:close/>
                <a:moveTo>
                  <a:pt x="1433112" y="2062620"/>
                </a:moveTo>
                <a:cubicBezTo>
                  <a:pt x="1431224" y="2067130"/>
                  <a:pt x="1429912" y="2063934"/>
                  <a:pt x="1435737" y="2069017"/>
                </a:cubicBezTo>
                <a:cubicBezTo>
                  <a:pt x="1436308" y="2061308"/>
                  <a:pt x="1437620" y="2064504"/>
                  <a:pt x="1433112" y="2062620"/>
                </a:cubicBezTo>
                <a:close/>
                <a:moveTo>
                  <a:pt x="1473664" y="2056718"/>
                </a:moveTo>
                <a:cubicBezTo>
                  <a:pt x="1471573" y="2056175"/>
                  <a:pt x="1466776" y="2058144"/>
                  <a:pt x="1454927" y="2061140"/>
                </a:cubicBezTo>
                <a:cubicBezTo>
                  <a:pt x="1458864" y="2070733"/>
                  <a:pt x="1454352" y="2068850"/>
                  <a:pt x="1476167" y="2067370"/>
                </a:cubicBezTo>
                <a:cubicBezTo>
                  <a:pt x="1475141" y="2060316"/>
                  <a:pt x="1475756" y="2057261"/>
                  <a:pt x="1473664" y="2056718"/>
                </a:cubicBezTo>
                <a:close/>
                <a:moveTo>
                  <a:pt x="656171" y="2049865"/>
                </a:moveTo>
                <a:cubicBezTo>
                  <a:pt x="656171" y="2049865"/>
                  <a:pt x="656499" y="2050665"/>
                  <a:pt x="655556" y="2052922"/>
                </a:cubicBezTo>
                <a:cubicBezTo>
                  <a:pt x="658756" y="2051609"/>
                  <a:pt x="655556" y="2052922"/>
                  <a:pt x="658756" y="2051609"/>
                </a:cubicBezTo>
                <a:cubicBezTo>
                  <a:pt x="656499" y="2050665"/>
                  <a:pt x="656171" y="2049865"/>
                  <a:pt x="656171" y="2049865"/>
                </a:cubicBezTo>
                <a:close/>
                <a:moveTo>
                  <a:pt x="683028" y="2037907"/>
                </a:moveTo>
                <a:cubicBezTo>
                  <a:pt x="684508" y="2059721"/>
                  <a:pt x="678112" y="2062347"/>
                  <a:pt x="685079" y="2052013"/>
                </a:cubicBezTo>
                <a:cubicBezTo>
                  <a:pt x="686225" y="2036595"/>
                  <a:pt x="687539" y="2039794"/>
                  <a:pt x="683028" y="2037907"/>
                </a:cubicBezTo>
                <a:close/>
                <a:moveTo>
                  <a:pt x="1562353" y="2013306"/>
                </a:moveTo>
                <a:lnTo>
                  <a:pt x="1547579" y="2017858"/>
                </a:lnTo>
                <a:lnTo>
                  <a:pt x="1545048" y="2016674"/>
                </a:lnTo>
                <a:cubicBezTo>
                  <a:pt x="1527458" y="2023894"/>
                  <a:pt x="1525060" y="2024878"/>
                  <a:pt x="1530421" y="2023144"/>
                </a:cubicBezTo>
                <a:lnTo>
                  <a:pt x="1547579" y="2017858"/>
                </a:lnTo>
                <a:lnTo>
                  <a:pt x="1558346" y="2022893"/>
                </a:lnTo>
                <a:cubicBezTo>
                  <a:pt x="1560510" y="2022472"/>
                  <a:pt x="1561124" y="2019417"/>
                  <a:pt x="1562353" y="2013306"/>
                </a:cubicBezTo>
                <a:close/>
                <a:moveTo>
                  <a:pt x="474586" y="1989866"/>
                </a:moveTo>
                <a:cubicBezTo>
                  <a:pt x="474586" y="1989866"/>
                  <a:pt x="474915" y="1990666"/>
                  <a:pt x="473971" y="1992923"/>
                </a:cubicBezTo>
                <a:cubicBezTo>
                  <a:pt x="478483" y="1994806"/>
                  <a:pt x="475283" y="1996120"/>
                  <a:pt x="477171" y="1991610"/>
                </a:cubicBezTo>
                <a:cubicBezTo>
                  <a:pt x="474915" y="1990667"/>
                  <a:pt x="474586" y="1989867"/>
                  <a:pt x="474586" y="1989866"/>
                </a:cubicBezTo>
                <a:close/>
                <a:moveTo>
                  <a:pt x="493735" y="1977336"/>
                </a:moveTo>
                <a:cubicBezTo>
                  <a:pt x="493735" y="1977336"/>
                  <a:pt x="491847" y="1981846"/>
                  <a:pt x="491847" y="1981846"/>
                </a:cubicBezTo>
                <a:cubicBezTo>
                  <a:pt x="497672" y="1986929"/>
                  <a:pt x="496360" y="1983733"/>
                  <a:pt x="498243" y="1979221"/>
                </a:cubicBezTo>
                <a:cubicBezTo>
                  <a:pt x="498243" y="1979221"/>
                  <a:pt x="493735" y="1977336"/>
                  <a:pt x="493735" y="1977336"/>
                </a:cubicBezTo>
                <a:close/>
                <a:moveTo>
                  <a:pt x="539248" y="1969864"/>
                </a:moveTo>
                <a:cubicBezTo>
                  <a:pt x="540561" y="1973064"/>
                  <a:pt x="534165" y="1975689"/>
                  <a:pt x="537365" y="1974376"/>
                </a:cubicBezTo>
                <a:cubicBezTo>
                  <a:pt x="539248" y="1969864"/>
                  <a:pt x="540561" y="1973064"/>
                  <a:pt x="539248" y="1969864"/>
                </a:cubicBezTo>
                <a:close/>
                <a:moveTo>
                  <a:pt x="642500" y="1957379"/>
                </a:moveTo>
                <a:cubicBezTo>
                  <a:pt x="641925" y="1965089"/>
                  <a:pt x="640613" y="1961892"/>
                  <a:pt x="656032" y="1963037"/>
                </a:cubicBezTo>
                <a:cubicBezTo>
                  <a:pt x="657918" y="1958524"/>
                  <a:pt x="661115" y="1957212"/>
                  <a:pt x="642500" y="1957379"/>
                </a:cubicBezTo>
                <a:close/>
                <a:moveTo>
                  <a:pt x="646104" y="1929742"/>
                </a:moveTo>
                <a:cubicBezTo>
                  <a:pt x="638394" y="1929167"/>
                  <a:pt x="638394" y="1929167"/>
                  <a:pt x="639707" y="1932367"/>
                </a:cubicBezTo>
                <a:cubicBezTo>
                  <a:pt x="645529" y="1937452"/>
                  <a:pt x="645529" y="1937452"/>
                  <a:pt x="646104" y="1929742"/>
                </a:cubicBezTo>
                <a:close/>
                <a:moveTo>
                  <a:pt x="405674" y="1920989"/>
                </a:moveTo>
                <a:cubicBezTo>
                  <a:pt x="405274" y="1921153"/>
                  <a:pt x="405602" y="1921953"/>
                  <a:pt x="404660" y="1924209"/>
                </a:cubicBezTo>
                <a:cubicBezTo>
                  <a:pt x="409169" y="1926094"/>
                  <a:pt x="409169" y="1926094"/>
                  <a:pt x="411057" y="1921584"/>
                </a:cubicBezTo>
                <a:cubicBezTo>
                  <a:pt x="407202" y="1921297"/>
                  <a:pt x="406074" y="1920825"/>
                  <a:pt x="405674" y="1920989"/>
                </a:cubicBezTo>
                <a:close/>
                <a:moveTo>
                  <a:pt x="339787" y="1920941"/>
                </a:moveTo>
                <a:cubicBezTo>
                  <a:pt x="367594" y="1943159"/>
                  <a:pt x="359886" y="1942588"/>
                  <a:pt x="366853" y="1932254"/>
                </a:cubicBezTo>
                <a:cubicBezTo>
                  <a:pt x="359143" y="1931680"/>
                  <a:pt x="354634" y="1929795"/>
                  <a:pt x="339787" y="1920941"/>
                </a:cubicBezTo>
                <a:close/>
                <a:moveTo>
                  <a:pt x="546662" y="1919642"/>
                </a:moveTo>
                <a:cubicBezTo>
                  <a:pt x="546026" y="1920370"/>
                  <a:pt x="545883" y="1922298"/>
                  <a:pt x="543997" y="1926809"/>
                </a:cubicBezTo>
                <a:cubicBezTo>
                  <a:pt x="553593" y="1922870"/>
                  <a:pt x="550394" y="1924183"/>
                  <a:pt x="552280" y="1919670"/>
                </a:cubicBezTo>
                <a:cubicBezTo>
                  <a:pt x="548426" y="1919384"/>
                  <a:pt x="547298" y="1918914"/>
                  <a:pt x="546662" y="1919642"/>
                </a:cubicBezTo>
                <a:close/>
                <a:moveTo>
                  <a:pt x="444922" y="1903944"/>
                </a:moveTo>
                <a:lnTo>
                  <a:pt x="446254" y="1907988"/>
                </a:lnTo>
                <a:lnTo>
                  <a:pt x="444351" y="1911652"/>
                </a:lnTo>
                <a:cubicBezTo>
                  <a:pt x="445950" y="1910996"/>
                  <a:pt x="446749" y="1910668"/>
                  <a:pt x="446820" y="1909705"/>
                </a:cubicBezTo>
                <a:lnTo>
                  <a:pt x="446254" y="1907988"/>
                </a:lnTo>
                <a:lnTo>
                  <a:pt x="447742" y="1905123"/>
                </a:lnTo>
                <a:cubicBezTo>
                  <a:pt x="448777" y="1904231"/>
                  <a:pt x="448777" y="1904231"/>
                  <a:pt x="444922" y="1903944"/>
                </a:cubicBezTo>
                <a:close/>
                <a:moveTo>
                  <a:pt x="391533" y="1892227"/>
                </a:moveTo>
                <a:cubicBezTo>
                  <a:pt x="392845" y="1895424"/>
                  <a:pt x="388333" y="1893541"/>
                  <a:pt x="392845" y="1895424"/>
                </a:cubicBezTo>
                <a:cubicBezTo>
                  <a:pt x="394729" y="1890915"/>
                  <a:pt x="396041" y="1894112"/>
                  <a:pt x="391533" y="1892227"/>
                </a:cubicBezTo>
                <a:close/>
                <a:moveTo>
                  <a:pt x="593116" y="1891698"/>
                </a:moveTo>
                <a:lnTo>
                  <a:pt x="593116" y="1891699"/>
                </a:lnTo>
                <a:lnTo>
                  <a:pt x="579923" y="1897113"/>
                </a:lnTo>
                <a:cubicBezTo>
                  <a:pt x="579052" y="1898404"/>
                  <a:pt x="581635" y="1900146"/>
                  <a:pt x="587459" y="1905230"/>
                </a:cubicBezTo>
                <a:lnTo>
                  <a:pt x="593116" y="1891699"/>
                </a:lnTo>
                <a:lnTo>
                  <a:pt x="593117" y="1891698"/>
                </a:lnTo>
                <a:cubicBezTo>
                  <a:pt x="594059" y="1889442"/>
                  <a:pt x="594059" y="1889442"/>
                  <a:pt x="593116" y="1891698"/>
                </a:cubicBezTo>
                <a:close/>
                <a:moveTo>
                  <a:pt x="329691" y="1869028"/>
                </a:moveTo>
                <a:cubicBezTo>
                  <a:pt x="331005" y="1872227"/>
                  <a:pt x="330430" y="1879937"/>
                  <a:pt x="329859" y="1887646"/>
                </a:cubicBezTo>
                <a:cubicBezTo>
                  <a:pt x="337568" y="1888217"/>
                  <a:pt x="338882" y="1891417"/>
                  <a:pt x="337401" y="1869602"/>
                </a:cubicBezTo>
                <a:cubicBezTo>
                  <a:pt x="337401" y="1869602"/>
                  <a:pt x="329691" y="1869028"/>
                  <a:pt x="329691" y="1869028"/>
                </a:cubicBezTo>
                <a:close/>
                <a:moveTo>
                  <a:pt x="454398" y="1859882"/>
                </a:moveTo>
                <a:cubicBezTo>
                  <a:pt x="453998" y="1860047"/>
                  <a:pt x="453526" y="1861174"/>
                  <a:pt x="450984" y="1864085"/>
                </a:cubicBezTo>
                <a:cubicBezTo>
                  <a:pt x="452297" y="1867285"/>
                  <a:pt x="452297" y="1867285"/>
                  <a:pt x="457380" y="1861460"/>
                </a:cubicBezTo>
                <a:cubicBezTo>
                  <a:pt x="455126" y="1860517"/>
                  <a:pt x="454798" y="1859718"/>
                  <a:pt x="454398" y="1859882"/>
                </a:cubicBezTo>
                <a:close/>
                <a:moveTo>
                  <a:pt x="400648" y="1852982"/>
                </a:moveTo>
                <a:cubicBezTo>
                  <a:pt x="396322" y="1853823"/>
                  <a:pt x="392223" y="1862045"/>
                  <a:pt x="382343" y="1869838"/>
                </a:cubicBezTo>
                <a:cubicBezTo>
                  <a:pt x="399647" y="1866472"/>
                  <a:pt x="407171" y="1864319"/>
                  <a:pt x="411353" y="1865405"/>
                </a:cubicBezTo>
                <a:lnTo>
                  <a:pt x="412750" y="1866723"/>
                </a:lnTo>
                <a:lnTo>
                  <a:pt x="420315" y="1880413"/>
                </a:lnTo>
                <a:cubicBezTo>
                  <a:pt x="418346" y="1875616"/>
                  <a:pt x="417151" y="1872135"/>
                  <a:pt x="415926" y="1869718"/>
                </a:cubicBezTo>
                <a:lnTo>
                  <a:pt x="412750" y="1866723"/>
                </a:lnTo>
                <a:lnTo>
                  <a:pt x="408059" y="1858233"/>
                </a:lnTo>
                <a:cubicBezTo>
                  <a:pt x="405031" y="1853987"/>
                  <a:pt x="402811" y="1852562"/>
                  <a:pt x="400648" y="1852982"/>
                </a:cubicBezTo>
                <a:close/>
                <a:moveTo>
                  <a:pt x="292292" y="1850747"/>
                </a:moveTo>
                <a:cubicBezTo>
                  <a:pt x="282695" y="1854686"/>
                  <a:pt x="285320" y="1861083"/>
                  <a:pt x="291146" y="1866166"/>
                </a:cubicBezTo>
                <a:cubicBezTo>
                  <a:pt x="272694" y="1884949"/>
                  <a:pt x="289258" y="1870676"/>
                  <a:pt x="303939" y="1860915"/>
                </a:cubicBezTo>
                <a:cubicBezTo>
                  <a:pt x="312386" y="1872396"/>
                  <a:pt x="312386" y="1872396"/>
                  <a:pt x="314844" y="1860174"/>
                </a:cubicBezTo>
                <a:cubicBezTo>
                  <a:pt x="311647" y="1861486"/>
                  <a:pt x="308448" y="1862799"/>
                  <a:pt x="303939" y="1860915"/>
                </a:cubicBezTo>
                <a:cubicBezTo>
                  <a:pt x="299425" y="1859028"/>
                  <a:pt x="292292" y="1850747"/>
                  <a:pt x="292292" y="1850747"/>
                </a:cubicBezTo>
                <a:close/>
                <a:moveTo>
                  <a:pt x="375037" y="1842940"/>
                </a:moveTo>
                <a:cubicBezTo>
                  <a:pt x="380862" y="1848023"/>
                  <a:pt x="376350" y="1846140"/>
                  <a:pt x="379550" y="1844827"/>
                </a:cubicBezTo>
                <a:cubicBezTo>
                  <a:pt x="378237" y="1841627"/>
                  <a:pt x="378237" y="1841627"/>
                  <a:pt x="375037" y="1842940"/>
                </a:cubicBezTo>
                <a:close/>
                <a:moveTo>
                  <a:pt x="220190" y="1837833"/>
                </a:moveTo>
                <a:cubicBezTo>
                  <a:pt x="219954" y="1838396"/>
                  <a:pt x="220282" y="1839195"/>
                  <a:pt x="220282" y="1839195"/>
                </a:cubicBezTo>
                <a:cubicBezTo>
                  <a:pt x="224792" y="1841083"/>
                  <a:pt x="224792" y="1841083"/>
                  <a:pt x="223479" y="1837883"/>
                </a:cubicBezTo>
                <a:cubicBezTo>
                  <a:pt x="221224" y="1836941"/>
                  <a:pt x="220425" y="1837269"/>
                  <a:pt x="220190" y="1837833"/>
                </a:cubicBezTo>
                <a:close/>
                <a:moveTo>
                  <a:pt x="416616" y="1825873"/>
                </a:moveTo>
                <a:cubicBezTo>
                  <a:pt x="416616" y="1825873"/>
                  <a:pt x="417929" y="1829073"/>
                  <a:pt x="417929" y="1829073"/>
                </a:cubicBezTo>
                <a:cubicBezTo>
                  <a:pt x="421125" y="1827761"/>
                  <a:pt x="424325" y="1826448"/>
                  <a:pt x="424325" y="1826448"/>
                </a:cubicBezTo>
                <a:cubicBezTo>
                  <a:pt x="423012" y="1823248"/>
                  <a:pt x="423012" y="1823248"/>
                  <a:pt x="416616" y="1825873"/>
                </a:cubicBezTo>
                <a:close/>
                <a:moveTo>
                  <a:pt x="281789" y="1825162"/>
                </a:moveTo>
                <a:cubicBezTo>
                  <a:pt x="279901" y="1829672"/>
                  <a:pt x="278589" y="1826475"/>
                  <a:pt x="283101" y="1828358"/>
                </a:cubicBezTo>
                <a:cubicBezTo>
                  <a:pt x="284985" y="1823850"/>
                  <a:pt x="286298" y="1827046"/>
                  <a:pt x="281789" y="1825162"/>
                </a:cubicBezTo>
                <a:close/>
                <a:moveTo>
                  <a:pt x="330543" y="1821032"/>
                </a:moveTo>
                <a:cubicBezTo>
                  <a:pt x="330543" y="1821032"/>
                  <a:pt x="330871" y="1821831"/>
                  <a:pt x="329927" y="1824086"/>
                </a:cubicBezTo>
                <a:cubicBezTo>
                  <a:pt x="334441" y="1825972"/>
                  <a:pt x="331241" y="1827286"/>
                  <a:pt x="333128" y="1822772"/>
                </a:cubicBezTo>
                <a:cubicBezTo>
                  <a:pt x="330871" y="1821831"/>
                  <a:pt x="330543" y="1821032"/>
                  <a:pt x="330543" y="1821032"/>
                </a:cubicBezTo>
                <a:close/>
                <a:moveTo>
                  <a:pt x="306632" y="1803751"/>
                </a:moveTo>
                <a:cubicBezTo>
                  <a:pt x="312458" y="1808834"/>
                  <a:pt x="309258" y="1810148"/>
                  <a:pt x="311146" y="1805638"/>
                </a:cubicBezTo>
                <a:cubicBezTo>
                  <a:pt x="306632" y="1803751"/>
                  <a:pt x="309832" y="1802438"/>
                  <a:pt x="306632" y="1803751"/>
                </a:cubicBezTo>
                <a:close/>
                <a:moveTo>
                  <a:pt x="438477" y="1802887"/>
                </a:moveTo>
                <a:cubicBezTo>
                  <a:pt x="437749" y="1802252"/>
                  <a:pt x="437605" y="1804179"/>
                  <a:pt x="435064" y="1807092"/>
                </a:cubicBezTo>
                <a:lnTo>
                  <a:pt x="442913" y="1810048"/>
                </a:lnTo>
                <a:lnTo>
                  <a:pt x="445398" y="1814059"/>
                </a:lnTo>
                <a:cubicBezTo>
                  <a:pt x="450853" y="1813690"/>
                  <a:pt x="452780" y="1813833"/>
                  <a:pt x="451089" y="1813127"/>
                </a:cubicBezTo>
                <a:lnTo>
                  <a:pt x="442913" y="1810048"/>
                </a:lnTo>
                <a:close/>
                <a:moveTo>
                  <a:pt x="215180" y="1798314"/>
                </a:moveTo>
                <a:cubicBezTo>
                  <a:pt x="213980" y="1798806"/>
                  <a:pt x="213836" y="1800733"/>
                  <a:pt x="210351" y="1805901"/>
                </a:cubicBezTo>
                <a:cubicBezTo>
                  <a:pt x="223886" y="1811558"/>
                  <a:pt x="220687" y="1812872"/>
                  <a:pt x="226344" y="1799337"/>
                </a:cubicBezTo>
                <a:cubicBezTo>
                  <a:pt x="218635" y="1798764"/>
                  <a:pt x="216379" y="1797821"/>
                  <a:pt x="215180" y="1798314"/>
                </a:cubicBezTo>
                <a:close/>
                <a:moveTo>
                  <a:pt x="437354" y="1776255"/>
                </a:moveTo>
                <a:cubicBezTo>
                  <a:pt x="439980" y="1782651"/>
                  <a:pt x="439980" y="1782651"/>
                  <a:pt x="441866" y="1778138"/>
                </a:cubicBezTo>
                <a:cubicBezTo>
                  <a:pt x="437354" y="1776255"/>
                  <a:pt x="440554" y="1774942"/>
                  <a:pt x="437354" y="1776255"/>
                </a:cubicBezTo>
                <a:close/>
                <a:moveTo>
                  <a:pt x="379085" y="1775413"/>
                </a:moveTo>
                <a:cubicBezTo>
                  <a:pt x="378921" y="1775013"/>
                  <a:pt x="379250" y="1775813"/>
                  <a:pt x="378306" y="1778070"/>
                </a:cubicBezTo>
                <a:lnTo>
                  <a:pt x="381378" y="1778201"/>
                </a:lnTo>
                <a:lnTo>
                  <a:pt x="382818" y="1779953"/>
                </a:lnTo>
                <a:lnTo>
                  <a:pt x="386502" y="1779113"/>
                </a:lnTo>
                <a:lnTo>
                  <a:pt x="395037" y="1782412"/>
                </a:lnTo>
                <a:cubicBezTo>
                  <a:pt x="395324" y="1778557"/>
                  <a:pt x="396595" y="1777102"/>
                  <a:pt x="395632" y="1777030"/>
                </a:cubicBezTo>
                <a:lnTo>
                  <a:pt x="386502" y="1779113"/>
                </a:lnTo>
                <a:lnTo>
                  <a:pt x="384488" y="1778334"/>
                </a:lnTo>
                <a:lnTo>
                  <a:pt x="381378" y="1778201"/>
                </a:lnTo>
                <a:close/>
                <a:moveTo>
                  <a:pt x="261726" y="1771734"/>
                </a:moveTo>
                <a:cubicBezTo>
                  <a:pt x="261398" y="1770934"/>
                  <a:pt x="261726" y="1771734"/>
                  <a:pt x="260785" y="1773990"/>
                </a:cubicBezTo>
                <a:lnTo>
                  <a:pt x="264264" y="1775550"/>
                </a:lnTo>
                <a:lnTo>
                  <a:pt x="266607" y="1779075"/>
                </a:lnTo>
                <a:cubicBezTo>
                  <a:pt x="270461" y="1779360"/>
                  <a:pt x="272388" y="1779503"/>
                  <a:pt x="271661" y="1778868"/>
                </a:cubicBezTo>
                <a:lnTo>
                  <a:pt x="264264" y="1775550"/>
                </a:lnTo>
                <a:close/>
                <a:moveTo>
                  <a:pt x="240853" y="1770959"/>
                </a:moveTo>
                <a:cubicBezTo>
                  <a:pt x="237082" y="1779981"/>
                  <a:pt x="230854" y="1801224"/>
                  <a:pt x="243646" y="1795973"/>
                </a:cubicBezTo>
                <a:cubicBezTo>
                  <a:pt x="251930" y="1788834"/>
                  <a:pt x="235770" y="1776784"/>
                  <a:pt x="240853" y="1770959"/>
                </a:cubicBezTo>
                <a:close/>
                <a:moveTo>
                  <a:pt x="208607" y="1766794"/>
                </a:moveTo>
                <a:cubicBezTo>
                  <a:pt x="208316" y="1766797"/>
                  <a:pt x="207762" y="1767725"/>
                  <a:pt x="206819" y="1769980"/>
                </a:cubicBezTo>
                <a:cubicBezTo>
                  <a:pt x="204362" y="1782202"/>
                  <a:pt x="203049" y="1779002"/>
                  <a:pt x="207559" y="1780890"/>
                </a:cubicBezTo>
                <a:cubicBezTo>
                  <a:pt x="207989" y="1775107"/>
                  <a:pt x="209479" y="1766787"/>
                  <a:pt x="208607" y="1766794"/>
                </a:cubicBezTo>
                <a:close/>
                <a:moveTo>
                  <a:pt x="301724" y="1753097"/>
                </a:moveTo>
                <a:cubicBezTo>
                  <a:pt x="301483" y="1753079"/>
                  <a:pt x="301212" y="1754125"/>
                  <a:pt x="300905" y="1755652"/>
                </a:cubicBezTo>
                <a:lnTo>
                  <a:pt x="300273" y="1758461"/>
                </a:lnTo>
                <a:lnTo>
                  <a:pt x="295186" y="1762205"/>
                </a:lnTo>
                <a:cubicBezTo>
                  <a:pt x="294550" y="1762933"/>
                  <a:pt x="295678" y="1763405"/>
                  <a:pt x="298589" y="1765947"/>
                </a:cubicBezTo>
                <a:lnTo>
                  <a:pt x="300273" y="1758461"/>
                </a:lnTo>
                <a:lnTo>
                  <a:pt x="302360" y="1756925"/>
                </a:lnTo>
                <a:cubicBezTo>
                  <a:pt x="302175" y="1754197"/>
                  <a:pt x="301965" y="1753116"/>
                  <a:pt x="301724" y="1753097"/>
                </a:cubicBezTo>
                <a:close/>
                <a:moveTo>
                  <a:pt x="1997211" y="1752594"/>
                </a:moveTo>
                <a:cubicBezTo>
                  <a:pt x="1988931" y="1759731"/>
                  <a:pt x="1997379" y="1771212"/>
                  <a:pt x="1992869" y="1769324"/>
                </a:cubicBezTo>
                <a:cubicBezTo>
                  <a:pt x="2017880" y="1766532"/>
                  <a:pt x="1990815" y="1755219"/>
                  <a:pt x="1997211" y="1752594"/>
                </a:cubicBezTo>
                <a:close/>
                <a:moveTo>
                  <a:pt x="422913" y="1741073"/>
                </a:moveTo>
                <a:cubicBezTo>
                  <a:pt x="422913" y="1741073"/>
                  <a:pt x="421030" y="1745585"/>
                  <a:pt x="421030" y="1745585"/>
                </a:cubicBezTo>
                <a:cubicBezTo>
                  <a:pt x="431364" y="1752552"/>
                  <a:pt x="433249" y="1748044"/>
                  <a:pt x="430623" y="1741647"/>
                </a:cubicBezTo>
                <a:cubicBezTo>
                  <a:pt x="427427" y="1742959"/>
                  <a:pt x="422913" y="1741073"/>
                  <a:pt x="422913" y="1741073"/>
                </a:cubicBezTo>
                <a:close/>
                <a:moveTo>
                  <a:pt x="216285" y="1733864"/>
                </a:moveTo>
                <a:cubicBezTo>
                  <a:pt x="215650" y="1734593"/>
                  <a:pt x="215506" y="1736520"/>
                  <a:pt x="213620" y="1741031"/>
                </a:cubicBezTo>
                <a:cubicBezTo>
                  <a:pt x="224529" y="1740289"/>
                  <a:pt x="224529" y="1740289"/>
                  <a:pt x="221903" y="1733892"/>
                </a:cubicBezTo>
                <a:cubicBezTo>
                  <a:pt x="218049" y="1733607"/>
                  <a:pt x="216921" y="1733136"/>
                  <a:pt x="216285" y="1733864"/>
                </a:cubicBezTo>
                <a:close/>
                <a:moveTo>
                  <a:pt x="2054779" y="1728964"/>
                </a:moveTo>
                <a:cubicBezTo>
                  <a:pt x="2034444" y="1752259"/>
                  <a:pt x="2068481" y="1753236"/>
                  <a:pt x="2057001" y="1761687"/>
                </a:cubicBezTo>
                <a:cubicBezTo>
                  <a:pt x="2061510" y="1763571"/>
                  <a:pt x="2061510" y="1763571"/>
                  <a:pt x="2062085" y="1755862"/>
                </a:cubicBezTo>
                <a:cubicBezTo>
                  <a:pt x="2078074" y="1749298"/>
                  <a:pt x="2079387" y="1752498"/>
                  <a:pt x="2054779" y="1728964"/>
                </a:cubicBezTo>
                <a:close/>
                <a:moveTo>
                  <a:pt x="259707" y="1725849"/>
                </a:moveTo>
                <a:lnTo>
                  <a:pt x="252706" y="1732177"/>
                </a:lnTo>
                <a:lnTo>
                  <a:pt x="241831" y="1736925"/>
                </a:lnTo>
                <a:cubicBezTo>
                  <a:pt x="243801" y="1741723"/>
                  <a:pt x="238897" y="1745137"/>
                  <a:pt x="246803" y="1737512"/>
                </a:cubicBezTo>
                <a:lnTo>
                  <a:pt x="252706" y="1732177"/>
                </a:lnTo>
                <a:lnTo>
                  <a:pt x="259658" y="1729141"/>
                </a:lnTo>
                <a:cubicBezTo>
                  <a:pt x="261493" y="1727920"/>
                  <a:pt x="260364" y="1727449"/>
                  <a:pt x="259707" y="1725849"/>
                </a:cubicBezTo>
                <a:close/>
                <a:moveTo>
                  <a:pt x="370844" y="1724609"/>
                </a:moveTo>
                <a:cubicBezTo>
                  <a:pt x="364827" y="1724744"/>
                  <a:pt x="353818" y="1732066"/>
                  <a:pt x="324749" y="1747735"/>
                </a:cubicBezTo>
                <a:cubicBezTo>
                  <a:pt x="345011" y="1787998"/>
                  <a:pt x="333364" y="1777831"/>
                  <a:pt x="367400" y="1778808"/>
                </a:cubicBezTo>
                <a:cubicBezTo>
                  <a:pt x="325320" y="1740026"/>
                  <a:pt x="335654" y="1746994"/>
                  <a:pt x="386993" y="1744608"/>
                </a:cubicBezTo>
                <a:cubicBezTo>
                  <a:pt x="377887" y="1731528"/>
                  <a:pt x="376861" y="1724475"/>
                  <a:pt x="370844" y="1724609"/>
                </a:cubicBezTo>
                <a:close/>
                <a:moveTo>
                  <a:pt x="403389" y="1711716"/>
                </a:moveTo>
                <a:cubicBezTo>
                  <a:pt x="400193" y="1713029"/>
                  <a:pt x="398880" y="1709832"/>
                  <a:pt x="405444" y="1725821"/>
                </a:cubicBezTo>
                <a:cubicBezTo>
                  <a:pt x="408640" y="1724509"/>
                  <a:pt x="409954" y="1727709"/>
                  <a:pt x="403389" y="1711716"/>
                </a:cubicBezTo>
                <a:close/>
                <a:moveTo>
                  <a:pt x="2097985" y="1705623"/>
                </a:moveTo>
                <a:cubicBezTo>
                  <a:pt x="2096785" y="1706115"/>
                  <a:pt x="2096643" y="1708043"/>
                  <a:pt x="2096357" y="1711897"/>
                </a:cubicBezTo>
                <a:cubicBezTo>
                  <a:pt x="2109150" y="1706646"/>
                  <a:pt x="2100128" y="1702875"/>
                  <a:pt x="2122849" y="1730920"/>
                </a:cubicBezTo>
                <a:cubicBezTo>
                  <a:pt x="2133016" y="1719272"/>
                  <a:pt x="2134330" y="1722472"/>
                  <a:pt x="2105950" y="1707959"/>
                </a:cubicBezTo>
                <a:cubicBezTo>
                  <a:pt x="2101439" y="1706074"/>
                  <a:pt x="2099184" y="1705131"/>
                  <a:pt x="2097985" y="1705623"/>
                </a:cubicBezTo>
                <a:close/>
                <a:moveTo>
                  <a:pt x="256915" y="1700838"/>
                </a:moveTo>
                <a:cubicBezTo>
                  <a:pt x="255030" y="1705346"/>
                  <a:pt x="253718" y="1702150"/>
                  <a:pt x="259540" y="1707234"/>
                </a:cubicBezTo>
                <a:cubicBezTo>
                  <a:pt x="262740" y="1705920"/>
                  <a:pt x="264053" y="1709117"/>
                  <a:pt x="256915" y="1700838"/>
                </a:cubicBezTo>
                <a:close/>
                <a:moveTo>
                  <a:pt x="222882" y="1699859"/>
                </a:moveTo>
                <a:cubicBezTo>
                  <a:pt x="220994" y="1704369"/>
                  <a:pt x="219682" y="1701172"/>
                  <a:pt x="224194" y="1703055"/>
                </a:cubicBezTo>
                <a:cubicBezTo>
                  <a:pt x="226078" y="1698547"/>
                  <a:pt x="227390" y="1701743"/>
                  <a:pt x="222882" y="1699859"/>
                </a:cubicBezTo>
                <a:close/>
                <a:moveTo>
                  <a:pt x="162353" y="1679859"/>
                </a:moveTo>
                <a:cubicBezTo>
                  <a:pt x="159153" y="1681173"/>
                  <a:pt x="162353" y="1679859"/>
                  <a:pt x="160466" y="1684369"/>
                </a:cubicBezTo>
                <a:cubicBezTo>
                  <a:pt x="163665" y="1683056"/>
                  <a:pt x="163665" y="1683056"/>
                  <a:pt x="162353" y="1679859"/>
                </a:cubicBezTo>
                <a:close/>
                <a:moveTo>
                  <a:pt x="286846" y="1673603"/>
                </a:moveTo>
                <a:cubicBezTo>
                  <a:pt x="272740" y="1675655"/>
                  <a:pt x="290784" y="1683196"/>
                  <a:pt x="278159" y="1707066"/>
                </a:cubicBezTo>
                <a:lnTo>
                  <a:pt x="296418" y="1704844"/>
                </a:lnTo>
                <a:lnTo>
                  <a:pt x="298773" y="1706077"/>
                </a:lnTo>
                <a:cubicBezTo>
                  <a:pt x="302264" y="1706046"/>
                  <a:pt x="304398" y="1704702"/>
                  <a:pt x="302016" y="1704162"/>
                </a:cubicBezTo>
                <a:lnTo>
                  <a:pt x="296418" y="1704844"/>
                </a:lnTo>
                <a:lnTo>
                  <a:pt x="287395" y="1700120"/>
                </a:lnTo>
                <a:cubicBezTo>
                  <a:pt x="284353" y="1695413"/>
                  <a:pt x="283117" y="1687279"/>
                  <a:pt x="286846" y="1673603"/>
                </a:cubicBezTo>
                <a:close/>
                <a:moveTo>
                  <a:pt x="2045870" y="1666288"/>
                </a:moveTo>
                <a:cubicBezTo>
                  <a:pt x="2045870" y="1666288"/>
                  <a:pt x="2046198" y="1667088"/>
                  <a:pt x="2045255" y="1669345"/>
                </a:cubicBezTo>
                <a:cubicBezTo>
                  <a:pt x="2046567" y="1672541"/>
                  <a:pt x="2046567" y="1672541"/>
                  <a:pt x="2048455" y="1668031"/>
                </a:cubicBezTo>
                <a:cubicBezTo>
                  <a:pt x="2046199" y="1667088"/>
                  <a:pt x="2045870" y="1666288"/>
                  <a:pt x="2045870" y="1666288"/>
                </a:cubicBezTo>
                <a:close/>
                <a:moveTo>
                  <a:pt x="260757" y="1628254"/>
                </a:moveTo>
                <a:cubicBezTo>
                  <a:pt x="260757" y="1628254"/>
                  <a:pt x="257557" y="1629568"/>
                  <a:pt x="258871" y="1632768"/>
                </a:cubicBezTo>
                <a:cubicBezTo>
                  <a:pt x="261496" y="1639164"/>
                  <a:pt x="263383" y="1634651"/>
                  <a:pt x="265267" y="1630142"/>
                </a:cubicBezTo>
                <a:cubicBezTo>
                  <a:pt x="265267" y="1630142"/>
                  <a:pt x="260757" y="1628254"/>
                  <a:pt x="260757" y="1628254"/>
                </a:cubicBezTo>
                <a:close/>
                <a:moveTo>
                  <a:pt x="166192" y="1607277"/>
                </a:moveTo>
                <a:cubicBezTo>
                  <a:pt x="151516" y="1617040"/>
                  <a:pt x="153399" y="1612528"/>
                  <a:pt x="152254" y="1627947"/>
                </a:cubicBezTo>
                <a:cubicBezTo>
                  <a:pt x="160538" y="1620811"/>
                  <a:pt x="162421" y="1616299"/>
                  <a:pt x="166192" y="1607277"/>
                </a:cubicBezTo>
                <a:close/>
                <a:moveTo>
                  <a:pt x="2274119" y="1604540"/>
                </a:moveTo>
                <a:cubicBezTo>
                  <a:pt x="2274661" y="1603442"/>
                  <a:pt x="2274179" y="1603406"/>
                  <a:pt x="2273236" y="1605662"/>
                </a:cubicBezTo>
                <a:lnTo>
                  <a:pt x="2273175" y="1605483"/>
                </a:lnTo>
                <a:close/>
                <a:moveTo>
                  <a:pt x="128127" y="1595341"/>
                </a:moveTo>
                <a:cubicBezTo>
                  <a:pt x="125964" y="1595762"/>
                  <a:pt x="126621" y="1597361"/>
                  <a:pt x="126334" y="1601216"/>
                </a:cubicBezTo>
                <a:cubicBezTo>
                  <a:pt x="143066" y="1605561"/>
                  <a:pt x="141752" y="1602361"/>
                  <a:pt x="132898" y="1617208"/>
                </a:cubicBezTo>
                <a:cubicBezTo>
                  <a:pt x="134210" y="1620405"/>
                  <a:pt x="144952" y="1601048"/>
                  <a:pt x="146836" y="1596539"/>
                </a:cubicBezTo>
                <a:cubicBezTo>
                  <a:pt x="135272" y="1595679"/>
                  <a:pt x="130290" y="1594921"/>
                  <a:pt x="128127" y="1595341"/>
                </a:cubicBezTo>
                <a:close/>
                <a:moveTo>
                  <a:pt x="103781" y="1591790"/>
                </a:moveTo>
                <a:cubicBezTo>
                  <a:pt x="95497" y="1598925"/>
                  <a:pt x="97385" y="1594415"/>
                  <a:pt x="111658" y="1610979"/>
                </a:cubicBezTo>
                <a:cubicBezTo>
                  <a:pt x="116741" y="1605153"/>
                  <a:pt x="119366" y="1611550"/>
                  <a:pt x="103781" y="1591790"/>
                </a:cubicBezTo>
                <a:close/>
                <a:moveTo>
                  <a:pt x="262349" y="1591165"/>
                </a:moveTo>
                <a:cubicBezTo>
                  <a:pt x="262349" y="1591165"/>
                  <a:pt x="262677" y="1591965"/>
                  <a:pt x="261736" y="1594221"/>
                </a:cubicBezTo>
                <a:cubicBezTo>
                  <a:pt x="263048" y="1597417"/>
                  <a:pt x="263048" y="1597417"/>
                  <a:pt x="264932" y="1592909"/>
                </a:cubicBezTo>
                <a:cubicBezTo>
                  <a:pt x="262677" y="1591965"/>
                  <a:pt x="262349" y="1591165"/>
                  <a:pt x="262349" y="1591165"/>
                </a:cubicBezTo>
                <a:close/>
                <a:moveTo>
                  <a:pt x="2121717" y="1587042"/>
                </a:moveTo>
                <a:cubicBezTo>
                  <a:pt x="2121552" y="1586642"/>
                  <a:pt x="2121880" y="1587441"/>
                  <a:pt x="2120938" y="1589695"/>
                </a:cubicBezTo>
                <a:cubicBezTo>
                  <a:pt x="2122252" y="1592895"/>
                  <a:pt x="2122252" y="1592895"/>
                  <a:pt x="2125448" y="1591583"/>
                </a:cubicBezTo>
                <a:cubicBezTo>
                  <a:pt x="2122537" y="1589041"/>
                  <a:pt x="2121881" y="1587442"/>
                  <a:pt x="2121717" y="1587042"/>
                </a:cubicBezTo>
                <a:close/>
                <a:moveTo>
                  <a:pt x="178818" y="1583411"/>
                </a:moveTo>
                <a:cubicBezTo>
                  <a:pt x="164881" y="1604081"/>
                  <a:pt x="191207" y="1604484"/>
                  <a:pt x="189321" y="1608997"/>
                </a:cubicBezTo>
                <a:cubicBezTo>
                  <a:pt x="189321" y="1608997"/>
                  <a:pt x="184070" y="1596204"/>
                  <a:pt x="178818" y="1583411"/>
                </a:cubicBezTo>
                <a:close/>
                <a:moveTo>
                  <a:pt x="240324" y="1569374"/>
                </a:moveTo>
                <a:cubicBezTo>
                  <a:pt x="235982" y="1586105"/>
                  <a:pt x="233525" y="1598327"/>
                  <a:pt x="254026" y="1593646"/>
                </a:cubicBezTo>
                <a:cubicBezTo>
                  <a:pt x="248201" y="1588564"/>
                  <a:pt x="245575" y="1582167"/>
                  <a:pt x="240324" y="1569374"/>
                </a:cubicBezTo>
                <a:close/>
                <a:moveTo>
                  <a:pt x="2211802" y="1556137"/>
                </a:moveTo>
                <a:cubicBezTo>
                  <a:pt x="2200892" y="1556877"/>
                  <a:pt x="2194496" y="1559502"/>
                  <a:pt x="2180391" y="1561557"/>
                </a:cubicBezTo>
                <a:cubicBezTo>
                  <a:pt x="2197864" y="1576807"/>
                  <a:pt x="2203518" y="1563273"/>
                  <a:pt x="2211802" y="1556137"/>
                </a:cubicBezTo>
                <a:close/>
                <a:moveTo>
                  <a:pt x="2132822" y="1554921"/>
                </a:moveTo>
                <a:cubicBezTo>
                  <a:pt x="2148575" y="1593299"/>
                  <a:pt x="2138241" y="1586332"/>
                  <a:pt x="2169653" y="1580913"/>
                </a:cubicBezTo>
                <a:cubicBezTo>
                  <a:pt x="2169819" y="1599528"/>
                  <a:pt x="2174904" y="1593706"/>
                  <a:pt x="2148004" y="1601008"/>
                </a:cubicBezTo>
                <a:cubicBezTo>
                  <a:pt x="2131845" y="1588957"/>
                  <a:pt x="2128815" y="1608884"/>
                  <a:pt x="2120532" y="1616023"/>
                </a:cubicBezTo>
                <a:cubicBezTo>
                  <a:pt x="2092404" y="1629437"/>
                  <a:pt x="2101367" y="1644443"/>
                  <a:pt x="2105870" y="1654273"/>
                </a:cubicBezTo>
                <a:lnTo>
                  <a:pt x="2104209" y="1663593"/>
                </a:lnTo>
                <a:lnTo>
                  <a:pt x="2103162" y="1664225"/>
                </a:lnTo>
                <a:lnTo>
                  <a:pt x="2064445" y="1661468"/>
                </a:lnTo>
                <a:cubicBezTo>
                  <a:pt x="2063466" y="1695501"/>
                  <a:pt x="2097907" y="1670155"/>
                  <a:pt x="2091677" y="1691396"/>
                </a:cubicBezTo>
                <a:cubicBezTo>
                  <a:pt x="2090939" y="1680489"/>
                  <a:pt x="2119317" y="1694998"/>
                  <a:pt x="2102990" y="1664330"/>
                </a:cubicBezTo>
                <a:lnTo>
                  <a:pt x="2103162" y="1664225"/>
                </a:lnTo>
                <a:lnTo>
                  <a:pt x="2104084" y="1664291"/>
                </a:lnTo>
                <a:lnTo>
                  <a:pt x="2104209" y="1663593"/>
                </a:lnTo>
                <a:lnTo>
                  <a:pt x="2118335" y="1655053"/>
                </a:lnTo>
                <a:cubicBezTo>
                  <a:pt x="2125146" y="1642624"/>
                  <a:pt x="2112580" y="1623958"/>
                  <a:pt x="2136692" y="1628074"/>
                </a:cubicBezTo>
                <a:cubicBezTo>
                  <a:pt x="2143994" y="1654973"/>
                  <a:pt x="2143994" y="1654973"/>
                  <a:pt x="2171634" y="1658576"/>
                </a:cubicBezTo>
                <a:cubicBezTo>
                  <a:pt x="2150798" y="1626023"/>
                  <a:pt x="2162446" y="1636190"/>
                  <a:pt x="2168507" y="1596331"/>
                </a:cubicBezTo>
                <a:cubicBezTo>
                  <a:pt x="2204998" y="1585088"/>
                  <a:pt x="2162514" y="1572630"/>
                  <a:pt x="2132822" y="1554921"/>
                </a:cubicBezTo>
                <a:close/>
                <a:moveTo>
                  <a:pt x="2109527" y="1534586"/>
                </a:moveTo>
                <a:cubicBezTo>
                  <a:pt x="2103299" y="1555830"/>
                  <a:pt x="2103873" y="1548120"/>
                  <a:pt x="2111007" y="1556401"/>
                </a:cubicBezTo>
                <a:cubicBezTo>
                  <a:pt x="2123062" y="1540243"/>
                  <a:pt x="2121175" y="1544754"/>
                  <a:pt x="2109527" y="1534586"/>
                </a:cubicBezTo>
                <a:close/>
                <a:moveTo>
                  <a:pt x="305670" y="1527138"/>
                </a:moveTo>
                <a:cubicBezTo>
                  <a:pt x="304635" y="1528029"/>
                  <a:pt x="304492" y="1529956"/>
                  <a:pt x="303550" y="1532212"/>
                </a:cubicBezTo>
                <a:cubicBezTo>
                  <a:pt x="306747" y="1530900"/>
                  <a:pt x="308059" y="1534097"/>
                  <a:pt x="311259" y="1532783"/>
                </a:cubicBezTo>
                <a:cubicBezTo>
                  <a:pt x="311259" y="1532783"/>
                  <a:pt x="313143" y="1528275"/>
                  <a:pt x="313143" y="1528275"/>
                </a:cubicBezTo>
                <a:cubicBezTo>
                  <a:pt x="308632" y="1526389"/>
                  <a:pt x="306705" y="1526246"/>
                  <a:pt x="305670" y="1527138"/>
                </a:cubicBezTo>
                <a:close/>
                <a:moveTo>
                  <a:pt x="106206" y="1522591"/>
                </a:moveTo>
                <a:cubicBezTo>
                  <a:pt x="102208" y="1524232"/>
                  <a:pt x="93598" y="1530570"/>
                  <a:pt x="73180" y="1544557"/>
                </a:cubicBezTo>
                <a:cubicBezTo>
                  <a:pt x="60219" y="1531190"/>
                  <a:pt x="60962" y="1542098"/>
                  <a:pt x="59816" y="1557517"/>
                </a:cubicBezTo>
                <a:cubicBezTo>
                  <a:pt x="59648" y="1538898"/>
                  <a:pt x="88028" y="1553411"/>
                  <a:pt x="111559" y="1528804"/>
                </a:cubicBezTo>
                <a:cubicBezTo>
                  <a:pt x="109589" y="1524006"/>
                  <a:pt x="110204" y="1520950"/>
                  <a:pt x="106206" y="1522591"/>
                </a:cubicBezTo>
                <a:close/>
                <a:moveTo>
                  <a:pt x="2141342" y="1502844"/>
                </a:moveTo>
                <a:cubicBezTo>
                  <a:pt x="2140772" y="1510552"/>
                  <a:pt x="2143397" y="1516948"/>
                  <a:pt x="2147335" y="1526541"/>
                </a:cubicBezTo>
                <a:cubicBezTo>
                  <a:pt x="2156190" y="1511697"/>
                  <a:pt x="2164469" y="1504560"/>
                  <a:pt x="2141342" y="1502844"/>
                </a:cubicBezTo>
                <a:close/>
                <a:moveTo>
                  <a:pt x="167701" y="1498283"/>
                </a:moveTo>
                <a:cubicBezTo>
                  <a:pt x="167302" y="1498447"/>
                  <a:pt x="167815" y="1501973"/>
                  <a:pt x="167242" y="1509683"/>
                </a:cubicBezTo>
                <a:cubicBezTo>
                  <a:pt x="154736" y="1511079"/>
                  <a:pt x="146837" y="1511752"/>
                  <a:pt x="141974" y="1511997"/>
                </a:cubicBezTo>
                <a:lnTo>
                  <a:pt x="138299" y="1511863"/>
                </a:lnTo>
                <a:lnTo>
                  <a:pt x="137719" y="1510592"/>
                </a:lnTo>
                <a:cubicBezTo>
                  <a:pt x="139317" y="1509936"/>
                  <a:pt x="134192" y="1511105"/>
                  <a:pt x="134920" y="1511740"/>
                </a:cubicBezTo>
                <a:lnTo>
                  <a:pt x="138299" y="1511863"/>
                </a:lnTo>
                <a:lnTo>
                  <a:pt x="147051" y="1531053"/>
                </a:lnTo>
                <a:cubicBezTo>
                  <a:pt x="151275" y="1536793"/>
                  <a:pt x="155643" y="1540605"/>
                  <a:pt x="157243" y="1539948"/>
                </a:cubicBezTo>
                <a:cubicBezTo>
                  <a:pt x="212756" y="1502214"/>
                  <a:pt x="201276" y="1510661"/>
                  <a:pt x="173639" y="1507057"/>
                </a:cubicBezTo>
                <a:cubicBezTo>
                  <a:pt x="169413" y="1501317"/>
                  <a:pt x="168101" y="1498119"/>
                  <a:pt x="167701" y="1498283"/>
                </a:cubicBezTo>
                <a:close/>
                <a:moveTo>
                  <a:pt x="2292162" y="1496991"/>
                </a:moveTo>
                <a:cubicBezTo>
                  <a:pt x="2291506" y="1495392"/>
                  <a:pt x="2289907" y="1496049"/>
                  <a:pt x="2289835" y="1497013"/>
                </a:cubicBezTo>
                <a:lnTo>
                  <a:pt x="2292858" y="1497838"/>
                </a:lnTo>
                <a:lnTo>
                  <a:pt x="2295893" y="1501532"/>
                </a:lnTo>
                <a:cubicBezTo>
                  <a:pt x="2296057" y="1501932"/>
                  <a:pt x="2295729" y="1501133"/>
                  <a:pt x="2296672" y="1498879"/>
                </a:cubicBezTo>
                <a:lnTo>
                  <a:pt x="2292858" y="1497838"/>
                </a:lnTo>
                <a:close/>
                <a:moveTo>
                  <a:pt x="145731" y="1491420"/>
                </a:moveTo>
                <a:cubicBezTo>
                  <a:pt x="144603" y="1490948"/>
                  <a:pt x="143004" y="1491605"/>
                  <a:pt x="138864" y="1495173"/>
                </a:cubicBezTo>
                <a:cubicBezTo>
                  <a:pt x="144686" y="1500258"/>
                  <a:pt x="144686" y="1500258"/>
                  <a:pt x="149770" y="1494432"/>
                </a:cubicBezTo>
                <a:cubicBezTo>
                  <a:pt x="147515" y="1493490"/>
                  <a:pt x="146859" y="1491891"/>
                  <a:pt x="145731" y="1491420"/>
                </a:cubicBezTo>
                <a:close/>
                <a:moveTo>
                  <a:pt x="210705" y="1488107"/>
                </a:moveTo>
                <a:cubicBezTo>
                  <a:pt x="208818" y="1492617"/>
                  <a:pt x="207505" y="1489421"/>
                  <a:pt x="220465" y="1502785"/>
                </a:cubicBezTo>
                <a:cubicBezTo>
                  <a:pt x="227436" y="1492449"/>
                  <a:pt x="230061" y="1498846"/>
                  <a:pt x="210705" y="1488107"/>
                </a:cubicBezTo>
                <a:close/>
                <a:moveTo>
                  <a:pt x="2186117" y="1484463"/>
                </a:moveTo>
                <a:cubicBezTo>
                  <a:pt x="2184047" y="1486247"/>
                  <a:pt x="2183290" y="1491230"/>
                  <a:pt x="2181776" y="1501195"/>
                </a:cubicBezTo>
                <a:cubicBezTo>
                  <a:pt x="2165783" y="1507760"/>
                  <a:pt x="2168408" y="1514156"/>
                  <a:pt x="2178743" y="1521124"/>
                </a:cubicBezTo>
                <a:cubicBezTo>
                  <a:pt x="2181608" y="1482577"/>
                  <a:pt x="2208673" y="1493890"/>
                  <a:pt x="2198339" y="1486922"/>
                </a:cubicBezTo>
                <a:cubicBezTo>
                  <a:pt x="2191571" y="1484093"/>
                  <a:pt x="2188188" y="1482679"/>
                  <a:pt x="2186117" y="1484463"/>
                </a:cubicBezTo>
                <a:close/>
                <a:moveTo>
                  <a:pt x="115446" y="1479092"/>
                </a:moveTo>
                <a:cubicBezTo>
                  <a:pt x="113211" y="1480477"/>
                  <a:pt x="111796" y="1483860"/>
                  <a:pt x="100889" y="1484600"/>
                </a:cubicBezTo>
                <a:lnTo>
                  <a:pt x="100027" y="1485235"/>
                </a:lnTo>
                <a:lnTo>
                  <a:pt x="91296" y="1488538"/>
                </a:lnTo>
                <a:cubicBezTo>
                  <a:pt x="92609" y="1491736"/>
                  <a:pt x="91809" y="1492064"/>
                  <a:pt x="92280" y="1490937"/>
                </a:cubicBezTo>
                <a:lnTo>
                  <a:pt x="100027" y="1485235"/>
                </a:lnTo>
                <a:lnTo>
                  <a:pt x="105851" y="1483031"/>
                </a:lnTo>
                <a:cubicBezTo>
                  <a:pt x="110341" y="1482590"/>
                  <a:pt x="117251" y="1483490"/>
                  <a:pt x="134925" y="1485577"/>
                </a:cubicBezTo>
                <a:cubicBezTo>
                  <a:pt x="120736" y="1478322"/>
                  <a:pt x="117681" y="1477708"/>
                  <a:pt x="115446" y="1479092"/>
                </a:cubicBezTo>
                <a:close/>
                <a:moveTo>
                  <a:pt x="143120" y="1450916"/>
                </a:moveTo>
                <a:cubicBezTo>
                  <a:pt x="140228" y="1450702"/>
                  <a:pt x="135902" y="1451543"/>
                  <a:pt x="124994" y="1452283"/>
                </a:cubicBezTo>
                <a:cubicBezTo>
                  <a:pt x="127049" y="1466388"/>
                  <a:pt x="124994" y="1452283"/>
                  <a:pt x="152635" y="1455886"/>
                </a:cubicBezTo>
                <a:cubicBezTo>
                  <a:pt x="147467" y="1452402"/>
                  <a:pt x="146011" y="1451131"/>
                  <a:pt x="143120" y="1450916"/>
                </a:cubicBezTo>
                <a:close/>
                <a:moveTo>
                  <a:pt x="2319297" y="1444747"/>
                </a:moveTo>
                <a:cubicBezTo>
                  <a:pt x="2285264" y="1443768"/>
                  <a:pt x="2280179" y="1449590"/>
                  <a:pt x="2292566" y="1470667"/>
                </a:cubicBezTo>
                <a:cubicBezTo>
                  <a:pt x="2300849" y="1463528"/>
                  <a:pt x="2309130" y="1456394"/>
                  <a:pt x="2319297" y="1444747"/>
                </a:cubicBezTo>
                <a:close/>
                <a:moveTo>
                  <a:pt x="2165126" y="1443564"/>
                </a:moveTo>
                <a:cubicBezTo>
                  <a:pt x="2163127" y="1444385"/>
                  <a:pt x="2163313" y="1447111"/>
                  <a:pt x="2162083" y="1453220"/>
                </a:cubicBezTo>
                <a:cubicBezTo>
                  <a:pt x="2178815" y="1457566"/>
                  <a:pt x="2174302" y="1455679"/>
                  <a:pt x="2181273" y="1445344"/>
                </a:cubicBezTo>
                <a:cubicBezTo>
                  <a:pt x="2171307" y="1443829"/>
                  <a:pt x="2167125" y="1442744"/>
                  <a:pt x="2165126" y="1443564"/>
                </a:cubicBezTo>
                <a:close/>
                <a:moveTo>
                  <a:pt x="60695" y="1441305"/>
                </a:moveTo>
                <a:cubicBezTo>
                  <a:pt x="57498" y="1442617"/>
                  <a:pt x="57498" y="1442617"/>
                  <a:pt x="55612" y="1447131"/>
                </a:cubicBezTo>
                <a:cubicBezTo>
                  <a:pt x="33226" y="1456319"/>
                  <a:pt x="55376" y="1492072"/>
                  <a:pt x="71365" y="1485509"/>
                </a:cubicBezTo>
                <a:cubicBezTo>
                  <a:pt x="52987" y="1440734"/>
                  <a:pt x="55612" y="1447131"/>
                  <a:pt x="60695" y="1441305"/>
                </a:cubicBezTo>
                <a:close/>
                <a:moveTo>
                  <a:pt x="104325" y="1438345"/>
                </a:moveTo>
                <a:cubicBezTo>
                  <a:pt x="96616" y="1437774"/>
                  <a:pt x="98503" y="1433260"/>
                  <a:pt x="96783" y="1456389"/>
                </a:cubicBezTo>
                <a:cubicBezTo>
                  <a:pt x="96783" y="1456389"/>
                  <a:pt x="101296" y="1458275"/>
                  <a:pt x="104493" y="1456963"/>
                </a:cubicBezTo>
                <a:cubicBezTo>
                  <a:pt x="101867" y="1450567"/>
                  <a:pt x="103754" y="1446053"/>
                  <a:pt x="104325" y="1438345"/>
                </a:cubicBezTo>
                <a:close/>
                <a:moveTo>
                  <a:pt x="2201607" y="1422049"/>
                </a:moveTo>
                <a:cubicBezTo>
                  <a:pt x="2205473" y="1495203"/>
                  <a:pt x="2260751" y="1502410"/>
                  <a:pt x="2264355" y="1474773"/>
                </a:cubicBezTo>
                <a:cubicBezTo>
                  <a:pt x="2236144" y="1478879"/>
                  <a:pt x="2236718" y="1471169"/>
                  <a:pt x="2201607" y="1422049"/>
                </a:cubicBezTo>
                <a:close/>
                <a:moveTo>
                  <a:pt x="2351111" y="1413001"/>
                </a:moveTo>
                <a:cubicBezTo>
                  <a:pt x="2347915" y="1414313"/>
                  <a:pt x="2347915" y="1414313"/>
                  <a:pt x="2352425" y="1416201"/>
                </a:cubicBezTo>
                <a:cubicBezTo>
                  <a:pt x="2354311" y="1411687"/>
                  <a:pt x="2355625" y="1414887"/>
                  <a:pt x="2351111" y="1413001"/>
                </a:cubicBezTo>
                <a:close/>
                <a:moveTo>
                  <a:pt x="75208" y="1412926"/>
                </a:moveTo>
                <a:cubicBezTo>
                  <a:pt x="70125" y="1418751"/>
                  <a:pt x="68812" y="1415551"/>
                  <a:pt x="78572" y="1430232"/>
                </a:cubicBezTo>
                <a:cubicBezTo>
                  <a:pt x="84969" y="1427606"/>
                  <a:pt x="86281" y="1430803"/>
                  <a:pt x="75208" y="1412926"/>
                </a:cubicBezTo>
                <a:close/>
                <a:moveTo>
                  <a:pt x="2296624" y="1409850"/>
                </a:moveTo>
                <a:cubicBezTo>
                  <a:pt x="2296230" y="1409603"/>
                  <a:pt x="2296676" y="1410120"/>
                  <a:pt x="2298460" y="1412190"/>
                </a:cubicBezTo>
                <a:lnTo>
                  <a:pt x="2299824" y="1412098"/>
                </a:lnTo>
                <a:lnTo>
                  <a:pt x="2299825" y="1412099"/>
                </a:lnTo>
                <a:cubicBezTo>
                  <a:pt x="2302973" y="1414077"/>
                  <a:pt x="2307484" y="1415962"/>
                  <a:pt x="2309369" y="1411451"/>
                </a:cubicBezTo>
                <a:lnTo>
                  <a:pt x="2299824" y="1412098"/>
                </a:lnTo>
                <a:close/>
                <a:moveTo>
                  <a:pt x="2280416" y="1404649"/>
                </a:moveTo>
                <a:cubicBezTo>
                  <a:pt x="2264426" y="1411212"/>
                  <a:pt x="2248434" y="1417776"/>
                  <a:pt x="2267220" y="1436226"/>
                </a:cubicBezTo>
                <a:cubicBezTo>
                  <a:pt x="2272874" y="1422692"/>
                  <a:pt x="2276645" y="1413670"/>
                  <a:pt x="2280416" y="1404649"/>
                </a:cubicBezTo>
                <a:close/>
                <a:moveTo>
                  <a:pt x="135627" y="1403075"/>
                </a:moveTo>
                <a:cubicBezTo>
                  <a:pt x="132101" y="1403588"/>
                  <a:pt x="130687" y="1406971"/>
                  <a:pt x="127860" y="1413736"/>
                </a:cubicBezTo>
                <a:cubicBezTo>
                  <a:pt x="135569" y="1414311"/>
                  <a:pt x="141965" y="1411685"/>
                  <a:pt x="156070" y="1409630"/>
                </a:cubicBezTo>
                <a:cubicBezTo>
                  <a:pt x="144793" y="1404918"/>
                  <a:pt x="139154" y="1402562"/>
                  <a:pt x="135627" y="1403075"/>
                </a:cubicBezTo>
                <a:close/>
                <a:moveTo>
                  <a:pt x="56062" y="1381079"/>
                </a:moveTo>
                <a:lnTo>
                  <a:pt x="52556" y="1384977"/>
                </a:lnTo>
                <a:lnTo>
                  <a:pt x="43854" y="1388893"/>
                </a:lnTo>
                <a:cubicBezTo>
                  <a:pt x="43218" y="1389621"/>
                  <a:pt x="45146" y="1389764"/>
                  <a:pt x="47401" y="1390708"/>
                </a:cubicBezTo>
                <a:lnTo>
                  <a:pt x="52556" y="1384977"/>
                </a:lnTo>
                <a:lnTo>
                  <a:pt x="55683" y="1383569"/>
                </a:lnTo>
                <a:cubicBezTo>
                  <a:pt x="57569" y="1379058"/>
                  <a:pt x="57569" y="1379058"/>
                  <a:pt x="56062" y="1381079"/>
                </a:cubicBezTo>
                <a:close/>
                <a:moveTo>
                  <a:pt x="33127" y="1374144"/>
                </a:moveTo>
                <a:cubicBezTo>
                  <a:pt x="31243" y="1378653"/>
                  <a:pt x="29931" y="1375457"/>
                  <a:pt x="34440" y="1377341"/>
                </a:cubicBezTo>
                <a:cubicBezTo>
                  <a:pt x="37639" y="1376028"/>
                  <a:pt x="37639" y="1376028"/>
                  <a:pt x="33127" y="1374144"/>
                </a:cubicBezTo>
                <a:close/>
                <a:moveTo>
                  <a:pt x="146550" y="1368228"/>
                </a:moveTo>
                <a:cubicBezTo>
                  <a:pt x="143331" y="1367214"/>
                  <a:pt x="141260" y="1368998"/>
                  <a:pt x="137117" y="1372565"/>
                </a:cubicBezTo>
                <a:lnTo>
                  <a:pt x="136248" y="1373007"/>
                </a:lnTo>
                <a:lnTo>
                  <a:pt x="134791" y="1372587"/>
                </a:lnTo>
                <a:cubicBezTo>
                  <a:pt x="132429" y="1373090"/>
                  <a:pt x="130376" y="1374633"/>
                  <a:pt x="127361" y="1377388"/>
                </a:cubicBezTo>
                <a:lnTo>
                  <a:pt x="127030" y="1377691"/>
                </a:lnTo>
                <a:lnTo>
                  <a:pt x="119773" y="1381379"/>
                </a:lnTo>
                <a:cubicBezTo>
                  <a:pt x="107638" y="1387236"/>
                  <a:pt x="109791" y="1385651"/>
                  <a:pt x="114157" y="1389464"/>
                </a:cubicBezTo>
                <a:lnTo>
                  <a:pt x="127030" y="1377691"/>
                </a:lnTo>
                <a:lnTo>
                  <a:pt x="136248" y="1373007"/>
                </a:lnTo>
                <a:lnTo>
                  <a:pt x="162871" y="1380682"/>
                </a:lnTo>
                <a:cubicBezTo>
                  <a:pt x="154137" y="1373056"/>
                  <a:pt x="149769" y="1369243"/>
                  <a:pt x="146550" y="1368228"/>
                </a:cubicBezTo>
                <a:close/>
                <a:moveTo>
                  <a:pt x="110459" y="1334928"/>
                </a:moveTo>
                <a:cubicBezTo>
                  <a:pt x="90125" y="1358223"/>
                  <a:pt x="96521" y="1355598"/>
                  <a:pt x="93321" y="1356911"/>
                </a:cubicBezTo>
                <a:cubicBezTo>
                  <a:pt x="95207" y="1352398"/>
                  <a:pt x="114565" y="1363139"/>
                  <a:pt x="110459" y="1334928"/>
                </a:cubicBezTo>
                <a:close/>
                <a:moveTo>
                  <a:pt x="2261856" y="1333965"/>
                </a:moveTo>
                <a:cubicBezTo>
                  <a:pt x="2261750" y="1334417"/>
                  <a:pt x="2263332" y="1338556"/>
                  <a:pt x="2266146" y="1343707"/>
                </a:cubicBezTo>
                <a:lnTo>
                  <a:pt x="2267117" y="1345020"/>
                </a:lnTo>
                <a:lnTo>
                  <a:pt x="2267695" y="1346342"/>
                </a:lnTo>
                <a:lnTo>
                  <a:pt x="2268085" y="1346330"/>
                </a:lnTo>
                <a:lnTo>
                  <a:pt x="2277834" y="1359521"/>
                </a:lnTo>
                <a:cubicBezTo>
                  <a:pt x="2282659" y="1364022"/>
                  <a:pt x="2288262" y="1366861"/>
                  <a:pt x="2294187" y="1365364"/>
                </a:cubicBezTo>
                <a:cubicBezTo>
                  <a:pt x="2291790" y="1366348"/>
                  <a:pt x="2295015" y="1350308"/>
                  <a:pt x="2284081" y="1345863"/>
                </a:cubicBezTo>
                <a:lnTo>
                  <a:pt x="2268085" y="1346330"/>
                </a:lnTo>
                <a:lnTo>
                  <a:pt x="2267117" y="1345020"/>
                </a:lnTo>
                <a:lnTo>
                  <a:pt x="2263339" y="1336386"/>
                </a:lnTo>
                <a:cubicBezTo>
                  <a:pt x="2262384" y="1334434"/>
                  <a:pt x="2261909" y="1333739"/>
                  <a:pt x="2261856" y="1333965"/>
                </a:cubicBezTo>
                <a:close/>
                <a:moveTo>
                  <a:pt x="220845" y="1330723"/>
                </a:moveTo>
                <a:cubicBezTo>
                  <a:pt x="217645" y="1332037"/>
                  <a:pt x="217645" y="1332037"/>
                  <a:pt x="218959" y="1335237"/>
                </a:cubicBezTo>
                <a:cubicBezTo>
                  <a:pt x="225355" y="1332611"/>
                  <a:pt x="226667" y="1335808"/>
                  <a:pt x="220845" y="1330723"/>
                </a:cubicBezTo>
                <a:close/>
                <a:moveTo>
                  <a:pt x="2357983" y="1320490"/>
                </a:moveTo>
                <a:lnTo>
                  <a:pt x="2347143" y="1334564"/>
                </a:lnTo>
                <a:lnTo>
                  <a:pt x="2341419" y="1334763"/>
                </a:lnTo>
                <a:lnTo>
                  <a:pt x="2343505" y="1339286"/>
                </a:lnTo>
                <a:lnTo>
                  <a:pt x="2334633" y="1350805"/>
                </a:lnTo>
                <a:cubicBezTo>
                  <a:pt x="2322263" y="1377429"/>
                  <a:pt x="2336982" y="1394509"/>
                  <a:pt x="2326100" y="1415793"/>
                </a:cubicBezTo>
                <a:cubicBezTo>
                  <a:pt x="2334584" y="1395494"/>
                  <a:pt x="2349392" y="1395723"/>
                  <a:pt x="2356991" y="1387349"/>
                </a:cubicBezTo>
                <a:lnTo>
                  <a:pt x="2361518" y="1375469"/>
                </a:lnTo>
                <a:lnTo>
                  <a:pt x="2365960" y="1383025"/>
                </a:lnTo>
                <a:cubicBezTo>
                  <a:pt x="2366295" y="1383414"/>
                  <a:pt x="2365111" y="1381097"/>
                  <a:pt x="2361686" y="1375028"/>
                </a:cubicBezTo>
                <a:lnTo>
                  <a:pt x="2361518" y="1375469"/>
                </a:lnTo>
                <a:lnTo>
                  <a:pt x="2361121" y="1374793"/>
                </a:lnTo>
                <a:cubicBezTo>
                  <a:pt x="2358470" y="1370042"/>
                  <a:pt x="2355021" y="1363633"/>
                  <a:pt x="2351497" y="1356612"/>
                </a:cubicBezTo>
                <a:lnTo>
                  <a:pt x="2343505" y="1339286"/>
                </a:lnTo>
                <a:lnTo>
                  <a:pt x="2347143" y="1334564"/>
                </a:lnTo>
                <a:lnTo>
                  <a:pt x="2353855" y="1334330"/>
                </a:lnTo>
                <a:cubicBezTo>
                  <a:pt x="2357781" y="1333653"/>
                  <a:pt x="2360323" y="1330741"/>
                  <a:pt x="2357983" y="1320490"/>
                </a:cubicBezTo>
                <a:close/>
                <a:moveTo>
                  <a:pt x="2349237" y="1302592"/>
                </a:moveTo>
                <a:cubicBezTo>
                  <a:pt x="2347053" y="1300686"/>
                  <a:pt x="2340799" y="1301385"/>
                  <a:pt x="2328292" y="1302781"/>
                </a:cubicBezTo>
                <a:cubicBezTo>
                  <a:pt x="2335431" y="1311064"/>
                  <a:pt x="2341253" y="1316149"/>
                  <a:pt x="2345765" y="1318032"/>
                </a:cubicBezTo>
                <a:cubicBezTo>
                  <a:pt x="2349536" y="1309010"/>
                  <a:pt x="2351421" y="1304499"/>
                  <a:pt x="2349237" y="1302592"/>
                </a:cubicBezTo>
                <a:close/>
                <a:moveTo>
                  <a:pt x="2282037" y="1299345"/>
                </a:moveTo>
                <a:cubicBezTo>
                  <a:pt x="2259819" y="1327152"/>
                  <a:pt x="2309271" y="1329276"/>
                  <a:pt x="2306241" y="1349203"/>
                </a:cubicBezTo>
                <a:cubicBezTo>
                  <a:pt x="2306772" y="1336840"/>
                  <a:pt x="2306781" y="1328896"/>
                  <a:pt x="2306907" y="1323939"/>
                </a:cubicBezTo>
                <a:lnTo>
                  <a:pt x="2308163" y="1317202"/>
                </a:lnTo>
                <a:lnTo>
                  <a:pt x="2312906" y="1318183"/>
                </a:lnTo>
                <a:lnTo>
                  <a:pt x="2314181" y="1318618"/>
                </a:lnTo>
                <a:cubicBezTo>
                  <a:pt x="2317332" y="1319894"/>
                  <a:pt x="2321879" y="1321298"/>
                  <a:pt x="2328460" y="1321400"/>
                </a:cubicBezTo>
                <a:lnTo>
                  <a:pt x="2312906" y="1318183"/>
                </a:lnTo>
                <a:lnTo>
                  <a:pt x="2308275" y="1316604"/>
                </a:lnTo>
                <a:lnTo>
                  <a:pt x="2308163" y="1317202"/>
                </a:lnTo>
                <a:lnTo>
                  <a:pt x="2306511" y="1316861"/>
                </a:lnTo>
                <a:cubicBezTo>
                  <a:pt x="2299652" y="1312669"/>
                  <a:pt x="2292371" y="1306315"/>
                  <a:pt x="2282037" y="1299345"/>
                </a:cubicBezTo>
                <a:close/>
                <a:moveTo>
                  <a:pt x="2373809" y="1295311"/>
                </a:moveTo>
                <a:cubicBezTo>
                  <a:pt x="2368725" y="1301133"/>
                  <a:pt x="2367413" y="1297936"/>
                  <a:pt x="2382257" y="1306792"/>
                </a:cubicBezTo>
                <a:cubicBezTo>
                  <a:pt x="2384143" y="1302278"/>
                  <a:pt x="2385457" y="1305478"/>
                  <a:pt x="2373809" y="1295311"/>
                </a:cubicBezTo>
                <a:close/>
                <a:moveTo>
                  <a:pt x="2282444" y="1273021"/>
                </a:moveTo>
                <a:cubicBezTo>
                  <a:pt x="2285070" y="1279417"/>
                  <a:pt x="2283756" y="1276217"/>
                  <a:pt x="2286953" y="1274905"/>
                </a:cubicBezTo>
                <a:cubicBezTo>
                  <a:pt x="2282444" y="1273021"/>
                  <a:pt x="2285641" y="1271708"/>
                  <a:pt x="2282444" y="1273021"/>
                </a:cubicBezTo>
                <a:close/>
                <a:moveTo>
                  <a:pt x="94371" y="1267140"/>
                </a:moveTo>
                <a:cubicBezTo>
                  <a:pt x="96789" y="1267198"/>
                  <a:pt x="98345" y="1268428"/>
                  <a:pt x="99365" y="1270345"/>
                </a:cubicBezTo>
                <a:lnTo>
                  <a:pt x="100680" y="1279389"/>
                </a:lnTo>
                <a:lnTo>
                  <a:pt x="93731" y="1279282"/>
                </a:lnTo>
                <a:lnTo>
                  <a:pt x="84204" y="1270964"/>
                </a:lnTo>
                <a:cubicBezTo>
                  <a:pt x="88673" y="1268195"/>
                  <a:pt x="91953" y="1267082"/>
                  <a:pt x="94371" y="1267140"/>
                </a:cubicBezTo>
                <a:close/>
                <a:moveTo>
                  <a:pt x="2322269" y="1266483"/>
                </a:moveTo>
                <a:cubicBezTo>
                  <a:pt x="2320906" y="1266576"/>
                  <a:pt x="2319963" y="1268831"/>
                  <a:pt x="2316477" y="1273999"/>
                </a:cubicBezTo>
                <a:cubicBezTo>
                  <a:pt x="2331325" y="1282853"/>
                  <a:pt x="2328125" y="1284166"/>
                  <a:pt x="2330583" y="1271945"/>
                </a:cubicBezTo>
                <a:cubicBezTo>
                  <a:pt x="2325416" y="1268461"/>
                  <a:pt x="2323632" y="1266391"/>
                  <a:pt x="2322269" y="1266483"/>
                </a:cubicBezTo>
                <a:close/>
                <a:moveTo>
                  <a:pt x="2319174" y="1216834"/>
                </a:moveTo>
                <a:cubicBezTo>
                  <a:pt x="2317288" y="1221348"/>
                  <a:pt x="2315975" y="1218148"/>
                  <a:pt x="2320488" y="1220034"/>
                </a:cubicBezTo>
                <a:cubicBezTo>
                  <a:pt x="2323685" y="1218722"/>
                  <a:pt x="2323685" y="1218722"/>
                  <a:pt x="2319174" y="1216834"/>
                </a:cubicBezTo>
                <a:close/>
                <a:moveTo>
                  <a:pt x="228122" y="1211890"/>
                </a:moveTo>
                <a:cubicBezTo>
                  <a:pt x="226237" y="1216398"/>
                  <a:pt x="224925" y="1213202"/>
                  <a:pt x="229434" y="1215086"/>
                </a:cubicBezTo>
                <a:cubicBezTo>
                  <a:pt x="232634" y="1213773"/>
                  <a:pt x="232634" y="1213773"/>
                  <a:pt x="228122" y="1211890"/>
                </a:cubicBezTo>
                <a:close/>
                <a:moveTo>
                  <a:pt x="2306366" y="1193598"/>
                </a:moveTo>
                <a:cubicBezTo>
                  <a:pt x="2302419" y="1191948"/>
                  <a:pt x="2300020" y="1192932"/>
                  <a:pt x="2303015" y="1204784"/>
                </a:cubicBezTo>
                <a:cubicBezTo>
                  <a:pt x="2298505" y="1202896"/>
                  <a:pt x="2303015" y="1204784"/>
                  <a:pt x="2319008" y="1198219"/>
                </a:cubicBezTo>
                <a:cubicBezTo>
                  <a:pt x="2315810" y="1199532"/>
                  <a:pt x="2310314" y="1195247"/>
                  <a:pt x="2306366" y="1193598"/>
                </a:cubicBezTo>
                <a:close/>
                <a:moveTo>
                  <a:pt x="264608" y="1177583"/>
                </a:moveTo>
                <a:cubicBezTo>
                  <a:pt x="260679" y="1177970"/>
                  <a:pt x="255282" y="1180185"/>
                  <a:pt x="247143" y="1185395"/>
                </a:cubicBezTo>
                <a:cubicBezTo>
                  <a:pt x="261416" y="1201959"/>
                  <a:pt x="261416" y="1201959"/>
                  <a:pt x="282493" y="1189572"/>
                </a:cubicBezTo>
                <a:cubicBezTo>
                  <a:pt x="294140" y="1199739"/>
                  <a:pt x="289627" y="1197853"/>
                  <a:pt x="294711" y="1192031"/>
                </a:cubicBezTo>
                <a:cubicBezTo>
                  <a:pt x="274968" y="1191725"/>
                  <a:pt x="276395" y="1176424"/>
                  <a:pt x="264608" y="1177583"/>
                </a:cubicBezTo>
                <a:close/>
                <a:moveTo>
                  <a:pt x="2370179" y="1177215"/>
                </a:moveTo>
                <a:cubicBezTo>
                  <a:pt x="2363783" y="1179840"/>
                  <a:pt x="2364354" y="1172132"/>
                  <a:pt x="2369771" y="1203540"/>
                </a:cubicBezTo>
                <a:cubicBezTo>
                  <a:pt x="2379368" y="1199601"/>
                  <a:pt x="2381994" y="1205997"/>
                  <a:pt x="2370179" y="1177215"/>
                </a:cubicBezTo>
                <a:close/>
                <a:moveTo>
                  <a:pt x="201704" y="1147525"/>
                </a:moveTo>
                <a:cubicBezTo>
                  <a:pt x="198014" y="1147639"/>
                  <a:pt x="195472" y="1150550"/>
                  <a:pt x="194899" y="1158260"/>
                </a:cubicBezTo>
                <a:cubicBezTo>
                  <a:pt x="189814" y="1164082"/>
                  <a:pt x="188502" y="1160885"/>
                  <a:pt x="194324" y="1165969"/>
                </a:cubicBezTo>
                <a:cubicBezTo>
                  <a:pt x="193586" y="1155060"/>
                  <a:pt x="191699" y="1159573"/>
                  <a:pt x="215400" y="1153579"/>
                </a:cubicBezTo>
                <a:cubicBezTo>
                  <a:pt x="210233" y="1150096"/>
                  <a:pt x="205394" y="1147411"/>
                  <a:pt x="201704" y="1147525"/>
                </a:cubicBezTo>
                <a:close/>
                <a:moveTo>
                  <a:pt x="2298369" y="1134285"/>
                </a:moveTo>
                <a:cubicBezTo>
                  <a:pt x="2296606" y="1134542"/>
                  <a:pt x="2295664" y="1136797"/>
                  <a:pt x="2292178" y="1141965"/>
                </a:cubicBezTo>
                <a:cubicBezTo>
                  <a:pt x="2307025" y="1150819"/>
                  <a:pt x="2302512" y="1148932"/>
                  <a:pt x="2309483" y="1138597"/>
                </a:cubicBezTo>
                <a:cubicBezTo>
                  <a:pt x="2302716" y="1135770"/>
                  <a:pt x="2300132" y="1134028"/>
                  <a:pt x="2298369" y="1134285"/>
                </a:cubicBezTo>
                <a:close/>
                <a:moveTo>
                  <a:pt x="2323992" y="1110219"/>
                </a:moveTo>
                <a:cubicBezTo>
                  <a:pt x="2313254" y="1129575"/>
                  <a:pt x="2326786" y="1135234"/>
                  <a:pt x="2333923" y="1143513"/>
                </a:cubicBezTo>
                <a:cubicBezTo>
                  <a:pt x="2331466" y="1155735"/>
                  <a:pt x="2327695" y="1164757"/>
                  <a:pt x="2318840" y="1179601"/>
                </a:cubicBezTo>
                <a:cubicBezTo>
                  <a:pt x="2357957" y="1174758"/>
                  <a:pt x="2352873" y="1180580"/>
                  <a:pt x="2333923" y="1143513"/>
                </a:cubicBezTo>
                <a:cubicBezTo>
                  <a:pt x="2357622" y="1137524"/>
                  <a:pt x="2357052" y="1145233"/>
                  <a:pt x="2323992" y="1110219"/>
                </a:cubicBezTo>
                <a:close/>
                <a:moveTo>
                  <a:pt x="281655" y="1096487"/>
                </a:moveTo>
                <a:cubicBezTo>
                  <a:pt x="278456" y="1097801"/>
                  <a:pt x="278456" y="1097801"/>
                  <a:pt x="279769" y="1101001"/>
                </a:cubicBezTo>
                <a:cubicBezTo>
                  <a:pt x="286165" y="1098375"/>
                  <a:pt x="284281" y="1102884"/>
                  <a:pt x="281655" y="1096487"/>
                </a:cubicBezTo>
                <a:close/>
                <a:moveTo>
                  <a:pt x="219981" y="1091906"/>
                </a:moveTo>
                <a:cubicBezTo>
                  <a:pt x="218095" y="1096419"/>
                  <a:pt x="216782" y="1093219"/>
                  <a:pt x="221295" y="1095106"/>
                </a:cubicBezTo>
                <a:cubicBezTo>
                  <a:pt x="224492" y="1093794"/>
                  <a:pt x="224492" y="1093794"/>
                  <a:pt x="219981" y="1091906"/>
                </a:cubicBezTo>
                <a:close/>
                <a:moveTo>
                  <a:pt x="295693" y="1069238"/>
                </a:moveTo>
                <a:cubicBezTo>
                  <a:pt x="294566" y="1068767"/>
                  <a:pt x="293623" y="1071022"/>
                  <a:pt x="291081" y="1073935"/>
                </a:cubicBezTo>
                <a:cubicBezTo>
                  <a:pt x="296907" y="1079018"/>
                  <a:pt x="307241" y="1085985"/>
                  <a:pt x="301415" y="1080902"/>
                </a:cubicBezTo>
                <a:cubicBezTo>
                  <a:pt x="298134" y="1072907"/>
                  <a:pt x="296821" y="1069709"/>
                  <a:pt x="295693" y="1069238"/>
                </a:cubicBezTo>
                <a:close/>
                <a:moveTo>
                  <a:pt x="2322206" y="1066458"/>
                </a:moveTo>
                <a:cubicBezTo>
                  <a:pt x="2317450" y="1065257"/>
                  <a:pt x="2311725" y="1066673"/>
                  <a:pt x="2305042" y="1073153"/>
                </a:cubicBezTo>
                <a:cubicBezTo>
                  <a:pt x="2327865" y="1094617"/>
                  <a:pt x="2329234" y="1099660"/>
                  <a:pt x="2333024" y="1092673"/>
                </a:cubicBezTo>
                <a:lnTo>
                  <a:pt x="2337791" y="1083251"/>
                </a:lnTo>
                <a:lnTo>
                  <a:pt x="2339008" y="1085487"/>
                </a:lnTo>
                <a:cubicBezTo>
                  <a:pt x="2339838" y="1087365"/>
                  <a:pt x="2339674" y="1086965"/>
                  <a:pt x="2338505" y="1081840"/>
                </a:cubicBezTo>
                <a:lnTo>
                  <a:pt x="2337791" y="1083251"/>
                </a:lnTo>
                <a:lnTo>
                  <a:pt x="2333551" y="1075464"/>
                </a:lnTo>
                <a:cubicBezTo>
                  <a:pt x="2330747" y="1071477"/>
                  <a:pt x="2326961" y="1067659"/>
                  <a:pt x="2322206" y="1066458"/>
                </a:cubicBezTo>
                <a:close/>
                <a:moveTo>
                  <a:pt x="245879" y="1053716"/>
                </a:moveTo>
                <a:cubicBezTo>
                  <a:pt x="245643" y="1054280"/>
                  <a:pt x="245971" y="1055080"/>
                  <a:pt x="245971" y="1055080"/>
                </a:cubicBezTo>
                <a:cubicBezTo>
                  <a:pt x="250483" y="1056963"/>
                  <a:pt x="247284" y="1058277"/>
                  <a:pt x="249172" y="1053767"/>
                </a:cubicBezTo>
                <a:cubicBezTo>
                  <a:pt x="246915" y="1052824"/>
                  <a:pt x="246115" y="1053152"/>
                  <a:pt x="245879" y="1053716"/>
                </a:cubicBezTo>
                <a:close/>
                <a:moveTo>
                  <a:pt x="2368265" y="1035992"/>
                </a:moveTo>
                <a:cubicBezTo>
                  <a:pt x="2368265" y="1035992"/>
                  <a:pt x="2365069" y="1037304"/>
                  <a:pt x="2365069" y="1037304"/>
                </a:cubicBezTo>
                <a:cubicBezTo>
                  <a:pt x="2370891" y="1042388"/>
                  <a:pt x="2369578" y="1039189"/>
                  <a:pt x="2372777" y="1037875"/>
                </a:cubicBezTo>
                <a:cubicBezTo>
                  <a:pt x="2371465" y="1034679"/>
                  <a:pt x="2368265" y="1035992"/>
                  <a:pt x="2368265" y="1035992"/>
                </a:cubicBezTo>
                <a:close/>
                <a:moveTo>
                  <a:pt x="2306235" y="1028404"/>
                </a:moveTo>
                <a:cubicBezTo>
                  <a:pt x="2306633" y="1026956"/>
                  <a:pt x="2306080" y="1027884"/>
                  <a:pt x="2303395" y="1032723"/>
                </a:cubicBezTo>
                <a:lnTo>
                  <a:pt x="2304880" y="1033094"/>
                </a:lnTo>
                <a:lnTo>
                  <a:pt x="2303365" y="1038340"/>
                </a:lnTo>
                <a:cubicBezTo>
                  <a:pt x="2301121" y="1047669"/>
                  <a:pt x="2299791" y="1060360"/>
                  <a:pt x="2308813" y="1064131"/>
                </a:cubicBezTo>
                <a:cubicBezTo>
                  <a:pt x="2336056" y="1041737"/>
                  <a:pt x="2343285" y="1042275"/>
                  <a:pt x="2327273" y="1038687"/>
                </a:cubicBezTo>
                <a:lnTo>
                  <a:pt x="2304880" y="1033094"/>
                </a:lnTo>
                <a:close/>
                <a:moveTo>
                  <a:pt x="317477" y="1010781"/>
                </a:moveTo>
                <a:cubicBezTo>
                  <a:pt x="299768" y="1040472"/>
                  <a:pt x="315594" y="1015290"/>
                  <a:pt x="317477" y="1010781"/>
                </a:cubicBezTo>
                <a:close/>
                <a:moveTo>
                  <a:pt x="237189" y="1006366"/>
                </a:moveTo>
                <a:cubicBezTo>
                  <a:pt x="236903" y="1010221"/>
                  <a:pt x="236924" y="1012548"/>
                  <a:pt x="236769" y="1014305"/>
                </a:cubicBezTo>
                <a:lnTo>
                  <a:pt x="235471" y="1018281"/>
                </a:lnTo>
                <a:lnTo>
                  <a:pt x="234730" y="1018585"/>
                </a:lnTo>
                <a:lnTo>
                  <a:pt x="234797" y="1019449"/>
                </a:lnTo>
                <a:lnTo>
                  <a:pt x="229868" y="1025662"/>
                </a:lnTo>
                <a:cubicBezTo>
                  <a:pt x="227079" y="1028967"/>
                  <a:pt x="223148" y="1033617"/>
                  <a:pt x="217592" y="1040568"/>
                </a:cubicBezTo>
                <a:cubicBezTo>
                  <a:pt x="228500" y="1039828"/>
                  <a:pt x="233769" y="1036731"/>
                  <a:pt x="235819" y="1032620"/>
                </a:cubicBezTo>
                <a:lnTo>
                  <a:pt x="234797" y="1019449"/>
                </a:lnTo>
                <a:lnTo>
                  <a:pt x="235295" y="1018822"/>
                </a:lnTo>
                <a:lnTo>
                  <a:pt x="235471" y="1018281"/>
                </a:lnTo>
                <a:lnTo>
                  <a:pt x="247522" y="1013335"/>
                </a:lnTo>
                <a:cubicBezTo>
                  <a:pt x="247994" y="1012208"/>
                  <a:pt x="244611" y="1010794"/>
                  <a:pt x="237189" y="1006366"/>
                </a:cubicBezTo>
                <a:close/>
                <a:moveTo>
                  <a:pt x="265400" y="1002261"/>
                </a:moveTo>
                <a:cubicBezTo>
                  <a:pt x="259004" y="1004886"/>
                  <a:pt x="257690" y="1001686"/>
                  <a:pt x="260316" y="1008083"/>
                </a:cubicBezTo>
                <a:cubicBezTo>
                  <a:pt x="264826" y="1009970"/>
                  <a:pt x="265400" y="1002261"/>
                  <a:pt x="265400" y="1002261"/>
                </a:cubicBezTo>
                <a:close/>
                <a:moveTo>
                  <a:pt x="2325488" y="990953"/>
                </a:moveTo>
                <a:cubicBezTo>
                  <a:pt x="2324688" y="991282"/>
                  <a:pt x="2324217" y="992410"/>
                  <a:pt x="2321675" y="995323"/>
                </a:cubicBezTo>
                <a:cubicBezTo>
                  <a:pt x="2327501" y="1000406"/>
                  <a:pt x="2327501" y="1000406"/>
                  <a:pt x="2331272" y="991384"/>
                </a:cubicBezTo>
                <a:cubicBezTo>
                  <a:pt x="2327417" y="991097"/>
                  <a:pt x="2326288" y="990625"/>
                  <a:pt x="2325488" y="990953"/>
                </a:cubicBezTo>
                <a:close/>
                <a:moveTo>
                  <a:pt x="248601" y="972719"/>
                </a:moveTo>
                <a:cubicBezTo>
                  <a:pt x="247802" y="973047"/>
                  <a:pt x="246531" y="974503"/>
                  <a:pt x="243989" y="977414"/>
                </a:cubicBezTo>
                <a:cubicBezTo>
                  <a:pt x="245302" y="980614"/>
                  <a:pt x="245302" y="980614"/>
                  <a:pt x="250385" y="974789"/>
                </a:cubicBezTo>
                <a:cubicBezTo>
                  <a:pt x="249729" y="973190"/>
                  <a:pt x="249401" y="972391"/>
                  <a:pt x="248601" y="972719"/>
                </a:cubicBezTo>
                <a:close/>
                <a:moveTo>
                  <a:pt x="318001" y="971794"/>
                </a:moveTo>
                <a:cubicBezTo>
                  <a:pt x="310517" y="972763"/>
                  <a:pt x="313886" y="986094"/>
                  <a:pt x="321080" y="983141"/>
                </a:cubicBezTo>
                <a:cubicBezTo>
                  <a:pt x="322968" y="978631"/>
                  <a:pt x="326165" y="977319"/>
                  <a:pt x="329365" y="976005"/>
                </a:cubicBezTo>
                <a:cubicBezTo>
                  <a:pt x="324198" y="972521"/>
                  <a:pt x="320497" y="971470"/>
                  <a:pt x="318001" y="971794"/>
                </a:cubicBezTo>
                <a:close/>
                <a:moveTo>
                  <a:pt x="2342625" y="968971"/>
                </a:moveTo>
                <a:cubicBezTo>
                  <a:pt x="2342625" y="968971"/>
                  <a:pt x="2342953" y="969771"/>
                  <a:pt x="2342010" y="972028"/>
                </a:cubicBezTo>
                <a:cubicBezTo>
                  <a:pt x="2346522" y="973911"/>
                  <a:pt x="2343322" y="975224"/>
                  <a:pt x="2345210" y="970714"/>
                </a:cubicBezTo>
                <a:cubicBezTo>
                  <a:pt x="2342953" y="969771"/>
                  <a:pt x="2342625" y="968971"/>
                  <a:pt x="2342625" y="968971"/>
                </a:cubicBezTo>
                <a:close/>
                <a:moveTo>
                  <a:pt x="213726" y="967413"/>
                </a:moveTo>
                <a:cubicBezTo>
                  <a:pt x="207329" y="970039"/>
                  <a:pt x="207329" y="970039"/>
                  <a:pt x="211839" y="971927"/>
                </a:cubicBezTo>
                <a:cubicBezTo>
                  <a:pt x="213726" y="967413"/>
                  <a:pt x="215040" y="970613"/>
                  <a:pt x="213726" y="967413"/>
                </a:cubicBezTo>
                <a:close/>
                <a:moveTo>
                  <a:pt x="355809" y="953938"/>
                </a:moveTo>
                <a:cubicBezTo>
                  <a:pt x="353882" y="953796"/>
                  <a:pt x="351012" y="955908"/>
                  <a:pt x="345929" y="961732"/>
                </a:cubicBezTo>
                <a:cubicBezTo>
                  <a:pt x="345929" y="961732"/>
                  <a:pt x="347240" y="964929"/>
                  <a:pt x="348554" y="968129"/>
                </a:cubicBezTo>
                <a:cubicBezTo>
                  <a:pt x="350437" y="963617"/>
                  <a:pt x="356833" y="960991"/>
                  <a:pt x="360033" y="959678"/>
                </a:cubicBezTo>
                <a:cubicBezTo>
                  <a:pt x="358721" y="956479"/>
                  <a:pt x="357736" y="954081"/>
                  <a:pt x="355809" y="953938"/>
                </a:cubicBezTo>
                <a:close/>
                <a:moveTo>
                  <a:pt x="294422" y="945503"/>
                </a:moveTo>
                <a:cubicBezTo>
                  <a:pt x="292534" y="950013"/>
                  <a:pt x="291222" y="946817"/>
                  <a:pt x="295734" y="948700"/>
                </a:cubicBezTo>
                <a:cubicBezTo>
                  <a:pt x="295734" y="948700"/>
                  <a:pt x="295734" y="948700"/>
                  <a:pt x="294422" y="945503"/>
                </a:cubicBezTo>
                <a:close/>
                <a:moveTo>
                  <a:pt x="2310838" y="932504"/>
                </a:moveTo>
                <a:cubicBezTo>
                  <a:pt x="2313464" y="938900"/>
                  <a:pt x="2313464" y="938900"/>
                  <a:pt x="2315350" y="934387"/>
                </a:cubicBezTo>
                <a:cubicBezTo>
                  <a:pt x="2314038" y="931190"/>
                  <a:pt x="2314038" y="931190"/>
                  <a:pt x="2310838" y="932504"/>
                </a:cubicBezTo>
                <a:close/>
                <a:moveTo>
                  <a:pt x="325495" y="902852"/>
                </a:moveTo>
                <a:cubicBezTo>
                  <a:pt x="323610" y="907361"/>
                  <a:pt x="322298" y="904164"/>
                  <a:pt x="326807" y="906049"/>
                </a:cubicBezTo>
                <a:cubicBezTo>
                  <a:pt x="325495" y="902852"/>
                  <a:pt x="325495" y="902852"/>
                  <a:pt x="325495" y="902852"/>
                </a:cubicBezTo>
                <a:close/>
                <a:moveTo>
                  <a:pt x="372324" y="898578"/>
                </a:moveTo>
                <a:cubicBezTo>
                  <a:pt x="370437" y="903088"/>
                  <a:pt x="369125" y="899892"/>
                  <a:pt x="373637" y="901775"/>
                </a:cubicBezTo>
                <a:cubicBezTo>
                  <a:pt x="376833" y="900463"/>
                  <a:pt x="376833" y="900463"/>
                  <a:pt x="372324" y="898578"/>
                </a:cubicBezTo>
                <a:close/>
                <a:moveTo>
                  <a:pt x="277926" y="896216"/>
                </a:moveTo>
                <a:cubicBezTo>
                  <a:pt x="280552" y="902613"/>
                  <a:pt x="279240" y="899416"/>
                  <a:pt x="282440" y="898103"/>
                </a:cubicBezTo>
                <a:cubicBezTo>
                  <a:pt x="281127" y="894903"/>
                  <a:pt x="281127" y="894903"/>
                  <a:pt x="277926" y="896216"/>
                </a:cubicBezTo>
                <a:close/>
                <a:moveTo>
                  <a:pt x="350383" y="886096"/>
                </a:moveTo>
                <a:cubicBezTo>
                  <a:pt x="349912" y="887223"/>
                  <a:pt x="350426" y="890750"/>
                  <a:pt x="350510" y="900059"/>
                </a:cubicBezTo>
                <a:cubicBezTo>
                  <a:pt x="358218" y="900630"/>
                  <a:pt x="355018" y="901943"/>
                  <a:pt x="356164" y="886525"/>
                </a:cubicBezTo>
                <a:cubicBezTo>
                  <a:pt x="352310" y="886239"/>
                  <a:pt x="350854" y="884968"/>
                  <a:pt x="350383" y="886096"/>
                </a:cubicBezTo>
                <a:close/>
                <a:moveTo>
                  <a:pt x="231227" y="870073"/>
                </a:moveTo>
                <a:cubicBezTo>
                  <a:pt x="229864" y="870166"/>
                  <a:pt x="232448" y="871909"/>
                  <a:pt x="234704" y="872852"/>
                </a:cubicBezTo>
                <a:lnTo>
                  <a:pt x="238562" y="872658"/>
                </a:lnTo>
                <a:lnTo>
                  <a:pt x="251435" y="877194"/>
                </a:lnTo>
                <a:cubicBezTo>
                  <a:pt x="251721" y="873340"/>
                  <a:pt x="252192" y="872212"/>
                  <a:pt x="250264" y="872070"/>
                </a:cubicBezTo>
                <a:lnTo>
                  <a:pt x="238562" y="872658"/>
                </a:lnTo>
                <a:close/>
                <a:moveTo>
                  <a:pt x="279590" y="851331"/>
                </a:moveTo>
                <a:cubicBezTo>
                  <a:pt x="276136" y="853158"/>
                  <a:pt x="273799" y="856570"/>
                  <a:pt x="272303" y="859753"/>
                </a:cubicBezTo>
                <a:lnTo>
                  <a:pt x="271668" y="861748"/>
                </a:lnTo>
                <a:lnTo>
                  <a:pt x="271195" y="861609"/>
                </a:lnTo>
                <a:cubicBezTo>
                  <a:pt x="270438" y="866591"/>
                  <a:pt x="269967" y="867719"/>
                  <a:pt x="270059" y="866806"/>
                </a:cubicBezTo>
                <a:lnTo>
                  <a:pt x="271668" y="861748"/>
                </a:lnTo>
                <a:lnTo>
                  <a:pt x="306279" y="871967"/>
                </a:lnTo>
                <a:cubicBezTo>
                  <a:pt x="310626" y="873452"/>
                  <a:pt x="309827" y="873780"/>
                  <a:pt x="310483" y="875379"/>
                </a:cubicBezTo>
                <a:cubicBezTo>
                  <a:pt x="304657" y="870296"/>
                  <a:pt x="300720" y="860703"/>
                  <a:pt x="293585" y="852419"/>
                </a:cubicBezTo>
                <a:cubicBezTo>
                  <a:pt x="287617" y="849262"/>
                  <a:pt x="283045" y="849504"/>
                  <a:pt x="279590" y="851331"/>
                </a:cubicBezTo>
                <a:close/>
                <a:moveTo>
                  <a:pt x="288904" y="831917"/>
                </a:moveTo>
                <a:cubicBezTo>
                  <a:pt x="281937" y="842251"/>
                  <a:pt x="296043" y="840200"/>
                  <a:pt x="291530" y="838314"/>
                </a:cubicBezTo>
                <a:cubicBezTo>
                  <a:pt x="290218" y="835117"/>
                  <a:pt x="290218" y="835117"/>
                  <a:pt x="288904" y="831917"/>
                </a:cubicBezTo>
                <a:close/>
                <a:moveTo>
                  <a:pt x="311293" y="822727"/>
                </a:moveTo>
                <a:cubicBezTo>
                  <a:pt x="300385" y="823470"/>
                  <a:pt x="303585" y="822156"/>
                  <a:pt x="299814" y="831178"/>
                </a:cubicBezTo>
                <a:cubicBezTo>
                  <a:pt x="312033" y="833637"/>
                  <a:pt x="290792" y="827407"/>
                  <a:pt x="311293" y="822727"/>
                </a:cubicBezTo>
                <a:close/>
                <a:moveTo>
                  <a:pt x="2214127" y="815245"/>
                </a:moveTo>
                <a:cubicBezTo>
                  <a:pt x="2214127" y="815245"/>
                  <a:pt x="2212239" y="819754"/>
                  <a:pt x="2212239" y="819754"/>
                </a:cubicBezTo>
                <a:cubicBezTo>
                  <a:pt x="2216752" y="821641"/>
                  <a:pt x="2216752" y="821641"/>
                  <a:pt x="2221835" y="815815"/>
                </a:cubicBezTo>
                <a:cubicBezTo>
                  <a:pt x="2218636" y="817129"/>
                  <a:pt x="2217324" y="813932"/>
                  <a:pt x="2214127" y="815245"/>
                </a:cubicBezTo>
                <a:close/>
                <a:moveTo>
                  <a:pt x="352297" y="813370"/>
                </a:moveTo>
                <a:cubicBezTo>
                  <a:pt x="351723" y="821080"/>
                  <a:pt x="357548" y="826163"/>
                  <a:pt x="360174" y="832560"/>
                </a:cubicBezTo>
                <a:cubicBezTo>
                  <a:pt x="372226" y="816403"/>
                  <a:pt x="372226" y="816403"/>
                  <a:pt x="352297" y="813370"/>
                </a:cubicBezTo>
                <a:close/>
                <a:moveTo>
                  <a:pt x="352702" y="787047"/>
                </a:moveTo>
                <a:cubicBezTo>
                  <a:pt x="347617" y="792869"/>
                  <a:pt x="347617" y="792869"/>
                  <a:pt x="353443" y="797952"/>
                </a:cubicBezTo>
                <a:cubicBezTo>
                  <a:pt x="360410" y="787618"/>
                  <a:pt x="357214" y="788930"/>
                  <a:pt x="352702" y="787047"/>
                </a:cubicBezTo>
                <a:close/>
                <a:moveTo>
                  <a:pt x="404279" y="739714"/>
                </a:moveTo>
                <a:cubicBezTo>
                  <a:pt x="404279" y="739714"/>
                  <a:pt x="401079" y="741028"/>
                  <a:pt x="395996" y="746853"/>
                </a:cubicBezTo>
                <a:cubicBezTo>
                  <a:pt x="406905" y="746111"/>
                  <a:pt x="406905" y="746111"/>
                  <a:pt x="404279" y="739714"/>
                </a:cubicBezTo>
                <a:close/>
                <a:moveTo>
                  <a:pt x="282686" y="738241"/>
                </a:moveTo>
                <a:cubicBezTo>
                  <a:pt x="282286" y="738405"/>
                  <a:pt x="282615" y="739205"/>
                  <a:pt x="281671" y="741461"/>
                </a:cubicBezTo>
                <a:cubicBezTo>
                  <a:pt x="286183" y="743345"/>
                  <a:pt x="286183" y="743345"/>
                  <a:pt x="288068" y="738836"/>
                </a:cubicBezTo>
                <a:cubicBezTo>
                  <a:pt x="284213" y="738549"/>
                  <a:pt x="283085" y="738077"/>
                  <a:pt x="282686" y="738241"/>
                </a:cubicBezTo>
                <a:close/>
                <a:moveTo>
                  <a:pt x="361795" y="727256"/>
                </a:moveTo>
                <a:cubicBezTo>
                  <a:pt x="371388" y="723319"/>
                  <a:pt x="343919" y="738333"/>
                  <a:pt x="351053" y="746614"/>
                </a:cubicBezTo>
                <a:cubicBezTo>
                  <a:pt x="405425" y="724296"/>
                  <a:pt x="403538" y="728809"/>
                  <a:pt x="361795" y="727256"/>
                </a:cubicBezTo>
                <a:close/>
                <a:moveTo>
                  <a:pt x="338950" y="703468"/>
                </a:moveTo>
                <a:lnTo>
                  <a:pt x="340209" y="709169"/>
                </a:lnTo>
                <a:lnTo>
                  <a:pt x="338634" y="712940"/>
                </a:lnTo>
                <a:lnTo>
                  <a:pt x="337132" y="716532"/>
                </a:lnTo>
                <a:lnTo>
                  <a:pt x="331645" y="720948"/>
                </a:lnTo>
                <a:cubicBezTo>
                  <a:pt x="330774" y="722240"/>
                  <a:pt x="331901" y="722711"/>
                  <a:pt x="334155" y="723654"/>
                </a:cubicBezTo>
                <a:lnTo>
                  <a:pt x="337132" y="716532"/>
                </a:lnTo>
                <a:lnTo>
                  <a:pt x="341126" y="713318"/>
                </a:lnTo>
                <a:lnTo>
                  <a:pt x="340209" y="709169"/>
                </a:lnTo>
                <a:lnTo>
                  <a:pt x="341696" y="705610"/>
                </a:lnTo>
                <a:cubicBezTo>
                  <a:pt x="339442" y="704668"/>
                  <a:pt x="338786" y="703068"/>
                  <a:pt x="338950" y="703468"/>
                </a:cubicBezTo>
                <a:close/>
                <a:moveTo>
                  <a:pt x="350346" y="685711"/>
                </a:moveTo>
                <a:cubicBezTo>
                  <a:pt x="350182" y="685311"/>
                  <a:pt x="350182" y="685311"/>
                  <a:pt x="349238" y="687566"/>
                </a:cubicBezTo>
                <a:cubicBezTo>
                  <a:pt x="353752" y="689452"/>
                  <a:pt x="352438" y="686252"/>
                  <a:pt x="352438" y="686252"/>
                </a:cubicBezTo>
                <a:cubicBezTo>
                  <a:pt x="350838" y="686909"/>
                  <a:pt x="350510" y="686110"/>
                  <a:pt x="350346" y="685711"/>
                </a:cubicBezTo>
                <a:close/>
                <a:moveTo>
                  <a:pt x="400578" y="685180"/>
                </a:moveTo>
                <a:cubicBezTo>
                  <a:pt x="400007" y="692888"/>
                  <a:pt x="395493" y="691002"/>
                  <a:pt x="427644" y="696492"/>
                </a:cubicBezTo>
                <a:cubicBezTo>
                  <a:pt x="430101" y="684271"/>
                  <a:pt x="434615" y="686157"/>
                  <a:pt x="400578" y="685180"/>
                </a:cubicBezTo>
                <a:close/>
                <a:moveTo>
                  <a:pt x="482753" y="685081"/>
                </a:moveTo>
                <a:cubicBezTo>
                  <a:pt x="471848" y="685822"/>
                  <a:pt x="475044" y="684510"/>
                  <a:pt x="480296" y="697303"/>
                </a:cubicBezTo>
                <a:cubicBezTo>
                  <a:pt x="492518" y="699760"/>
                  <a:pt x="489317" y="701074"/>
                  <a:pt x="491204" y="696560"/>
                </a:cubicBezTo>
                <a:cubicBezTo>
                  <a:pt x="477099" y="698615"/>
                  <a:pt x="481607" y="700499"/>
                  <a:pt x="482753" y="685081"/>
                </a:cubicBezTo>
                <a:close/>
                <a:moveTo>
                  <a:pt x="322747" y="668543"/>
                </a:moveTo>
                <a:cubicBezTo>
                  <a:pt x="316350" y="671169"/>
                  <a:pt x="315038" y="667972"/>
                  <a:pt x="326111" y="685850"/>
                </a:cubicBezTo>
                <a:cubicBezTo>
                  <a:pt x="331194" y="680024"/>
                  <a:pt x="329311" y="684536"/>
                  <a:pt x="322747" y="668543"/>
                </a:cubicBezTo>
                <a:close/>
                <a:moveTo>
                  <a:pt x="439101" y="667498"/>
                </a:moveTo>
                <a:cubicBezTo>
                  <a:pt x="437173" y="667355"/>
                  <a:pt x="432847" y="668197"/>
                  <a:pt x="423538" y="668281"/>
                </a:cubicBezTo>
                <a:cubicBezTo>
                  <a:pt x="422967" y="675990"/>
                  <a:pt x="418454" y="674103"/>
                  <a:pt x="440269" y="672623"/>
                </a:cubicBezTo>
                <a:cubicBezTo>
                  <a:pt x="440556" y="668768"/>
                  <a:pt x="441028" y="667641"/>
                  <a:pt x="439101" y="667498"/>
                </a:cubicBezTo>
                <a:close/>
                <a:moveTo>
                  <a:pt x="559553" y="658230"/>
                </a:moveTo>
                <a:cubicBezTo>
                  <a:pt x="559553" y="658230"/>
                  <a:pt x="559881" y="659029"/>
                  <a:pt x="558939" y="661283"/>
                </a:cubicBezTo>
                <a:cubicBezTo>
                  <a:pt x="562135" y="659971"/>
                  <a:pt x="562135" y="659971"/>
                  <a:pt x="562135" y="659971"/>
                </a:cubicBezTo>
                <a:cubicBezTo>
                  <a:pt x="559881" y="659029"/>
                  <a:pt x="559553" y="658230"/>
                  <a:pt x="559553" y="658230"/>
                </a:cubicBezTo>
                <a:close/>
                <a:moveTo>
                  <a:pt x="422058" y="646466"/>
                </a:moveTo>
                <a:cubicBezTo>
                  <a:pt x="420173" y="650975"/>
                  <a:pt x="423370" y="649663"/>
                  <a:pt x="423370" y="649663"/>
                </a:cubicBezTo>
                <a:cubicBezTo>
                  <a:pt x="426570" y="648349"/>
                  <a:pt x="423370" y="649663"/>
                  <a:pt x="422058" y="646466"/>
                </a:cubicBezTo>
                <a:close/>
                <a:moveTo>
                  <a:pt x="517600" y="633407"/>
                </a:moveTo>
                <a:cubicBezTo>
                  <a:pt x="515714" y="637920"/>
                  <a:pt x="514400" y="634720"/>
                  <a:pt x="518913" y="636606"/>
                </a:cubicBezTo>
                <a:cubicBezTo>
                  <a:pt x="520797" y="632094"/>
                  <a:pt x="522110" y="635294"/>
                  <a:pt x="517600" y="633407"/>
                </a:cubicBezTo>
                <a:close/>
                <a:moveTo>
                  <a:pt x="421184" y="629540"/>
                </a:moveTo>
                <a:cubicBezTo>
                  <a:pt x="419021" y="629961"/>
                  <a:pt x="414552" y="632730"/>
                  <a:pt x="404014" y="638925"/>
                </a:cubicBezTo>
                <a:cubicBezTo>
                  <a:pt x="409839" y="644008"/>
                  <a:pt x="405326" y="642121"/>
                  <a:pt x="424515" y="634244"/>
                </a:cubicBezTo>
                <a:cubicBezTo>
                  <a:pt x="423203" y="631046"/>
                  <a:pt x="423346" y="629119"/>
                  <a:pt x="421184" y="629540"/>
                </a:cubicBezTo>
                <a:close/>
                <a:moveTo>
                  <a:pt x="358165" y="609160"/>
                </a:moveTo>
                <a:cubicBezTo>
                  <a:pt x="359071" y="638685"/>
                  <a:pt x="364896" y="643768"/>
                  <a:pt x="392366" y="628757"/>
                </a:cubicBezTo>
                <a:cubicBezTo>
                  <a:pt x="383919" y="617277"/>
                  <a:pt x="392941" y="621047"/>
                  <a:pt x="358165" y="609160"/>
                </a:cubicBezTo>
                <a:close/>
                <a:moveTo>
                  <a:pt x="489984" y="587753"/>
                </a:moveTo>
                <a:cubicBezTo>
                  <a:pt x="487985" y="588574"/>
                  <a:pt x="483516" y="591343"/>
                  <a:pt x="472323" y="595937"/>
                </a:cubicBezTo>
                <a:cubicBezTo>
                  <a:pt x="474949" y="602334"/>
                  <a:pt x="470436" y="600447"/>
                  <a:pt x="492825" y="591257"/>
                </a:cubicBezTo>
                <a:cubicBezTo>
                  <a:pt x="491512" y="588059"/>
                  <a:pt x="491983" y="586932"/>
                  <a:pt x="489984" y="587753"/>
                </a:cubicBezTo>
                <a:close/>
                <a:moveTo>
                  <a:pt x="414253" y="563716"/>
                </a:moveTo>
                <a:cubicBezTo>
                  <a:pt x="411053" y="565029"/>
                  <a:pt x="411053" y="565029"/>
                  <a:pt x="415566" y="566916"/>
                </a:cubicBezTo>
                <a:cubicBezTo>
                  <a:pt x="417449" y="562404"/>
                  <a:pt x="418763" y="565604"/>
                  <a:pt x="414253" y="563716"/>
                </a:cubicBezTo>
                <a:close/>
                <a:moveTo>
                  <a:pt x="442638" y="551073"/>
                </a:moveTo>
                <a:cubicBezTo>
                  <a:pt x="442273" y="551748"/>
                  <a:pt x="441766" y="553358"/>
                  <a:pt x="441152" y="556413"/>
                </a:cubicBezTo>
                <a:cubicBezTo>
                  <a:pt x="443549" y="555429"/>
                  <a:pt x="443733" y="549047"/>
                  <a:pt x="442638" y="551073"/>
                </a:cubicBezTo>
                <a:close/>
                <a:moveTo>
                  <a:pt x="586631" y="540258"/>
                </a:moveTo>
                <a:cubicBezTo>
                  <a:pt x="586475" y="539738"/>
                  <a:pt x="586140" y="540343"/>
                  <a:pt x="586032" y="541789"/>
                </a:cubicBezTo>
                <a:lnTo>
                  <a:pt x="586387" y="542879"/>
                </a:lnTo>
                <a:lnTo>
                  <a:pt x="586146" y="545478"/>
                </a:lnTo>
                <a:cubicBezTo>
                  <a:pt x="585000" y="560896"/>
                  <a:pt x="585000" y="560896"/>
                  <a:pt x="591397" y="558270"/>
                </a:cubicBezTo>
                <a:lnTo>
                  <a:pt x="586387" y="542879"/>
                </a:lnTo>
                <a:close/>
                <a:moveTo>
                  <a:pt x="539802" y="534429"/>
                </a:moveTo>
                <a:cubicBezTo>
                  <a:pt x="536691" y="534246"/>
                  <a:pt x="529556" y="535073"/>
                  <a:pt x="515451" y="537125"/>
                </a:cubicBezTo>
                <a:cubicBezTo>
                  <a:pt x="520701" y="549918"/>
                  <a:pt x="519556" y="565337"/>
                  <a:pt x="538745" y="557460"/>
                </a:cubicBezTo>
                <a:cubicBezTo>
                  <a:pt x="522259" y="544609"/>
                  <a:pt x="549137" y="534977"/>
                  <a:pt x="539802" y="534429"/>
                </a:cubicBezTo>
                <a:close/>
                <a:moveTo>
                  <a:pt x="390432" y="529583"/>
                </a:moveTo>
                <a:lnTo>
                  <a:pt x="391923" y="530373"/>
                </a:lnTo>
                <a:lnTo>
                  <a:pt x="391788" y="532193"/>
                </a:lnTo>
                <a:lnTo>
                  <a:pt x="388199" y="534464"/>
                </a:lnTo>
                <a:lnTo>
                  <a:pt x="387037" y="534042"/>
                </a:lnTo>
                <a:lnTo>
                  <a:pt x="387020" y="533788"/>
                </a:lnTo>
                <a:cubicBezTo>
                  <a:pt x="389561" y="530875"/>
                  <a:pt x="390032" y="529747"/>
                  <a:pt x="390432" y="529583"/>
                </a:cubicBezTo>
                <a:close/>
                <a:moveTo>
                  <a:pt x="424825" y="525745"/>
                </a:moveTo>
                <a:cubicBezTo>
                  <a:pt x="410718" y="527796"/>
                  <a:pt x="398499" y="525337"/>
                  <a:pt x="413918" y="526482"/>
                </a:cubicBezTo>
                <a:cubicBezTo>
                  <a:pt x="425565" y="536650"/>
                  <a:pt x="422365" y="537963"/>
                  <a:pt x="424825" y="525745"/>
                </a:cubicBezTo>
                <a:close/>
                <a:moveTo>
                  <a:pt x="549317" y="519489"/>
                </a:moveTo>
                <a:cubicBezTo>
                  <a:pt x="556622" y="546387"/>
                  <a:pt x="552683" y="536790"/>
                  <a:pt x="566215" y="542449"/>
                </a:cubicBezTo>
                <a:cubicBezTo>
                  <a:pt x="568102" y="537936"/>
                  <a:pt x="565476" y="531539"/>
                  <a:pt x="567361" y="527031"/>
                </a:cubicBezTo>
                <a:cubicBezTo>
                  <a:pt x="562851" y="525143"/>
                  <a:pt x="558339" y="523260"/>
                  <a:pt x="549317" y="519489"/>
                </a:cubicBezTo>
                <a:close/>
                <a:moveTo>
                  <a:pt x="616073" y="518245"/>
                </a:moveTo>
                <a:cubicBezTo>
                  <a:pt x="611565" y="516360"/>
                  <a:pt x="609106" y="528579"/>
                  <a:pt x="618699" y="524641"/>
                </a:cubicBezTo>
                <a:cubicBezTo>
                  <a:pt x="617387" y="521445"/>
                  <a:pt x="617387" y="521445"/>
                  <a:pt x="616073" y="518245"/>
                </a:cubicBezTo>
                <a:close/>
                <a:moveTo>
                  <a:pt x="573422" y="487172"/>
                </a:moveTo>
                <a:cubicBezTo>
                  <a:pt x="562516" y="487910"/>
                  <a:pt x="562516" y="487910"/>
                  <a:pt x="559316" y="489223"/>
                </a:cubicBezTo>
                <a:cubicBezTo>
                  <a:pt x="567767" y="500703"/>
                  <a:pt x="566455" y="497506"/>
                  <a:pt x="573422" y="487172"/>
                </a:cubicBezTo>
                <a:close/>
                <a:moveTo>
                  <a:pt x="499362" y="461514"/>
                </a:moveTo>
                <a:cubicBezTo>
                  <a:pt x="487595" y="473818"/>
                  <a:pt x="481055" y="478371"/>
                  <a:pt x="482746" y="479078"/>
                </a:cubicBezTo>
                <a:lnTo>
                  <a:pt x="514712" y="473705"/>
                </a:lnTo>
                <a:lnTo>
                  <a:pt x="515975" y="474774"/>
                </a:lnTo>
                <a:lnTo>
                  <a:pt x="520277" y="486155"/>
                </a:lnTo>
                <a:cubicBezTo>
                  <a:pt x="523336" y="494884"/>
                  <a:pt x="522598" y="493086"/>
                  <a:pt x="529793" y="490132"/>
                </a:cubicBezTo>
                <a:cubicBezTo>
                  <a:pt x="522656" y="481851"/>
                  <a:pt x="520544" y="478980"/>
                  <a:pt x="517469" y="476038"/>
                </a:cubicBezTo>
                <a:lnTo>
                  <a:pt x="515975" y="474774"/>
                </a:lnTo>
                <a:lnTo>
                  <a:pt x="515519" y="473569"/>
                </a:lnTo>
                <a:lnTo>
                  <a:pt x="514712" y="473705"/>
                </a:lnTo>
                <a:lnTo>
                  <a:pt x="511384" y="470886"/>
                </a:lnTo>
                <a:cubicBezTo>
                  <a:pt x="508615" y="468694"/>
                  <a:pt x="504858" y="465798"/>
                  <a:pt x="499362" y="461514"/>
                </a:cubicBezTo>
                <a:close/>
                <a:moveTo>
                  <a:pt x="666172" y="449101"/>
                </a:moveTo>
                <a:cubicBezTo>
                  <a:pt x="665228" y="451356"/>
                  <a:pt x="664428" y="451684"/>
                  <a:pt x="664593" y="452084"/>
                </a:cubicBezTo>
                <a:lnTo>
                  <a:pt x="668798" y="455497"/>
                </a:lnTo>
                <a:lnTo>
                  <a:pt x="668962" y="455897"/>
                </a:lnTo>
                <a:cubicBezTo>
                  <a:pt x="669126" y="456297"/>
                  <a:pt x="668798" y="455497"/>
                  <a:pt x="668798" y="455497"/>
                </a:cubicBezTo>
                <a:lnTo>
                  <a:pt x="668798" y="455497"/>
                </a:lnTo>
                <a:close/>
                <a:moveTo>
                  <a:pt x="599392" y="448016"/>
                </a:moveTo>
                <a:cubicBezTo>
                  <a:pt x="595886" y="450856"/>
                  <a:pt x="594986" y="457766"/>
                  <a:pt x="596382" y="470273"/>
                </a:cubicBezTo>
                <a:cubicBezTo>
                  <a:pt x="604665" y="463135"/>
                  <a:pt x="609750" y="457312"/>
                  <a:pt x="618029" y="450175"/>
                </a:cubicBezTo>
                <a:cubicBezTo>
                  <a:pt x="609007" y="446404"/>
                  <a:pt x="602897" y="445175"/>
                  <a:pt x="599392" y="448016"/>
                </a:cubicBezTo>
                <a:close/>
                <a:moveTo>
                  <a:pt x="565468" y="432513"/>
                </a:moveTo>
                <a:cubicBezTo>
                  <a:pt x="565068" y="432677"/>
                  <a:pt x="564925" y="434604"/>
                  <a:pt x="564640" y="438458"/>
                </a:cubicBezTo>
                <a:cubicBezTo>
                  <a:pt x="549959" y="448219"/>
                  <a:pt x="553159" y="446906"/>
                  <a:pt x="555784" y="453302"/>
                </a:cubicBezTo>
                <a:cubicBezTo>
                  <a:pt x="565952" y="441655"/>
                  <a:pt x="565952" y="441655"/>
                  <a:pt x="571203" y="454447"/>
                </a:cubicBezTo>
                <a:cubicBezTo>
                  <a:pt x="580796" y="450510"/>
                  <a:pt x="578913" y="455022"/>
                  <a:pt x="567836" y="437146"/>
                </a:cubicBezTo>
                <a:cubicBezTo>
                  <a:pt x="566524" y="433948"/>
                  <a:pt x="565867" y="432349"/>
                  <a:pt x="565468" y="432513"/>
                </a:cubicBezTo>
                <a:close/>
                <a:moveTo>
                  <a:pt x="664692" y="427286"/>
                </a:moveTo>
                <a:cubicBezTo>
                  <a:pt x="663378" y="424086"/>
                  <a:pt x="663378" y="424086"/>
                  <a:pt x="661492" y="428600"/>
                </a:cubicBezTo>
                <a:cubicBezTo>
                  <a:pt x="666004" y="430483"/>
                  <a:pt x="662804" y="431796"/>
                  <a:pt x="664692" y="427286"/>
                </a:cubicBezTo>
                <a:close/>
                <a:moveTo>
                  <a:pt x="778108" y="403155"/>
                </a:moveTo>
                <a:cubicBezTo>
                  <a:pt x="776224" y="407663"/>
                  <a:pt x="776224" y="407663"/>
                  <a:pt x="774337" y="412177"/>
                </a:cubicBezTo>
                <a:cubicBezTo>
                  <a:pt x="783933" y="408238"/>
                  <a:pt x="790330" y="405612"/>
                  <a:pt x="778108" y="403155"/>
                </a:cubicBezTo>
                <a:close/>
                <a:moveTo>
                  <a:pt x="547274" y="390463"/>
                </a:moveTo>
                <a:cubicBezTo>
                  <a:pt x="546874" y="390627"/>
                  <a:pt x="547202" y="391427"/>
                  <a:pt x="546261" y="393683"/>
                </a:cubicBezTo>
                <a:cubicBezTo>
                  <a:pt x="550770" y="395568"/>
                  <a:pt x="547573" y="396880"/>
                  <a:pt x="552657" y="391058"/>
                </a:cubicBezTo>
                <a:cubicBezTo>
                  <a:pt x="548802" y="390770"/>
                  <a:pt x="547674" y="390299"/>
                  <a:pt x="547274" y="390463"/>
                </a:cubicBezTo>
                <a:close/>
                <a:moveTo>
                  <a:pt x="765147" y="389787"/>
                </a:moveTo>
                <a:cubicBezTo>
                  <a:pt x="763264" y="394299"/>
                  <a:pt x="761950" y="391100"/>
                  <a:pt x="767773" y="396184"/>
                </a:cubicBezTo>
                <a:cubicBezTo>
                  <a:pt x="769660" y="391674"/>
                  <a:pt x="769660" y="391674"/>
                  <a:pt x="765147" y="389787"/>
                </a:cubicBezTo>
                <a:close/>
                <a:moveTo>
                  <a:pt x="633520" y="387762"/>
                </a:moveTo>
                <a:cubicBezTo>
                  <a:pt x="633520" y="387762"/>
                  <a:pt x="628436" y="393584"/>
                  <a:pt x="628436" y="393584"/>
                </a:cubicBezTo>
                <a:cubicBezTo>
                  <a:pt x="636884" y="405065"/>
                  <a:pt x="637458" y="397355"/>
                  <a:pt x="645739" y="390221"/>
                </a:cubicBezTo>
                <a:cubicBezTo>
                  <a:pt x="641229" y="388333"/>
                  <a:pt x="636717" y="386450"/>
                  <a:pt x="633520" y="387762"/>
                </a:cubicBezTo>
                <a:close/>
                <a:moveTo>
                  <a:pt x="685429" y="377664"/>
                </a:moveTo>
                <a:cubicBezTo>
                  <a:pt x="684858" y="385373"/>
                  <a:pt x="683546" y="382176"/>
                  <a:pt x="689369" y="387261"/>
                </a:cubicBezTo>
                <a:cubicBezTo>
                  <a:pt x="691255" y="382747"/>
                  <a:pt x="691255" y="382747"/>
                  <a:pt x="685429" y="377664"/>
                </a:cubicBezTo>
                <a:close/>
                <a:moveTo>
                  <a:pt x="792414" y="369721"/>
                </a:moveTo>
                <a:cubicBezTo>
                  <a:pt x="792107" y="371249"/>
                  <a:pt x="791021" y="375432"/>
                  <a:pt x="785650" y="385111"/>
                </a:cubicBezTo>
                <a:cubicBezTo>
                  <a:pt x="804268" y="384943"/>
                  <a:pt x="806151" y="380431"/>
                  <a:pt x="794504" y="370263"/>
                </a:cubicBezTo>
                <a:cubicBezTo>
                  <a:pt x="792250" y="369321"/>
                  <a:pt x="792721" y="368194"/>
                  <a:pt x="792414" y="369721"/>
                </a:cubicBezTo>
                <a:close/>
                <a:moveTo>
                  <a:pt x="619818" y="363490"/>
                </a:moveTo>
                <a:lnTo>
                  <a:pt x="613405" y="367259"/>
                </a:lnTo>
                <a:lnTo>
                  <a:pt x="610225" y="367428"/>
                </a:lnTo>
                <a:cubicBezTo>
                  <a:pt x="610225" y="367428"/>
                  <a:pt x="610553" y="368227"/>
                  <a:pt x="611917" y="368134"/>
                </a:cubicBezTo>
                <a:lnTo>
                  <a:pt x="613405" y="367259"/>
                </a:lnTo>
                <a:lnTo>
                  <a:pt x="619369" y="366944"/>
                </a:lnTo>
                <a:cubicBezTo>
                  <a:pt x="621460" y="367487"/>
                  <a:pt x="624044" y="369230"/>
                  <a:pt x="631466" y="373657"/>
                </a:cubicBezTo>
                <a:cubicBezTo>
                  <a:pt x="636549" y="367832"/>
                  <a:pt x="636549" y="367832"/>
                  <a:pt x="619818" y="363490"/>
                </a:cubicBezTo>
                <a:close/>
                <a:moveTo>
                  <a:pt x="671731" y="353391"/>
                </a:moveTo>
                <a:cubicBezTo>
                  <a:pt x="660251" y="361842"/>
                  <a:pt x="650655" y="365781"/>
                  <a:pt x="645571" y="371603"/>
                </a:cubicBezTo>
                <a:cubicBezTo>
                  <a:pt x="664929" y="382344"/>
                  <a:pt x="664929" y="382344"/>
                  <a:pt x="671731" y="353391"/>
                </a:cubicBezTo>
                <a:close/>
                <a:moveTo>
                  <a:pt x="616268" y="343459"/>
                </a:moveTo>
                <a:cubicBezTo>
                  <a:pt x="615469" y="343787"/>
                  <a:pt x="614198" y="345242"/>
                  <a:pt x="610057" y="348809"/>
                </a:cubicBezTo>
                <a:cubicBezTo>
                  <a:pt x="614567" y="350697"/>
                  <a:pt x="615879" y="353894"/>
                  <a:pt x="619650" y="344872"/>
                </a:cubicBezTo>
                <a:cubicBezTo>
                  <a:pt x="617396" y="343930"/>
                  <a:pt x="617068" y="343131"/>
                  <a:pt x="616268" y="343459"/>
                </a:cubicBezTo>
                <a:close/>
                <a:moveTo>
                  <a:pt x="853050" y="312600"/>
                </a:moveTo>
                <a:cubicBezTo>
                  <a:pt x="855676" y="318997"/>
                  <a:pt x="851166" y="317109"/>
                  <a:pt x="860759" y="313171"/>
                </a:cubicBezTo>
                <a:cubicBezTo>
                  <a:pt x="859446" y="309975"/>
                  <a:pt x="859446" y="309975"/>
                  <a:pt x="853050" y="312600"/>
                </a:cubicBezTo>
                <a:close/>
                <a:moveTo>
                  <a:pt x="718222" y="311885"/>
                </a:moveTo>
                <a:lnTo>
                  <a:pt x="716558" y="314157"/>
                </a:lnTo>
                <a:lnTo>
                  <a:pt x="706036" y="322027"/>
                </a:lnTo>
                <a:cubicBezTo>
                  <a:pt x="695263" y="328785"/>
                  <a:pt x="680871" y="334693"/>
                  <a:pt x="672135" y="327067"/>
                </a:cubicBezTo>
                <a:cubicBezTo>
                  <a:pt x="685155" y="329197"/>
                  <a:pt x="693660" y="333414"/>
                  <a:pt x="699132" y="338350"/>
                </a:cubicBezTo>
                <a:lnTo>
                  <a:pt x="705939" y="350421"/>
                </a:lnTo>
                <a:lnTo>
                  <a:pt x="705606" y="353268"/>
                </a:lnTo>
                <a:cubicBezTo>
                  <a:pt x="705741" y="356016"/>
                  <a:pt x="706137" y="359824"/>
                  <a:pt x="706507" y="365278"/>
                </a:cubicBezTo>
                <a:cubicBezTo>
                  <a:pt x="705277" y="371387"/>
                  <a:pt x="709705" y="363964"/>
                  <a:pt x="707929" y="353949"/>
                </a:cubicBezTo>
                <a:lnTo>
                  <a:pt x="705939" y="350421"/>
                </a:lnTo>
                <a:lnTo>
                  <a:pt x="706267" y="347624"/>
                </a:lnTo>
                <a:cubicBezTo>
                  <a:pt x="707609" y="345204"/>
                  <a:pt x="711135" y="344691"/>
                  <a:pt x="719131" y="341408"/>
                </a:cubicBezTo>
                <a:cubicBezTo>
                  <a:pt x="706027" y="329971"/>
                  <a:pt x="704227" y="330709"/>
                  <a:pt x="710027" y="323074"/>
                </a:cubicBezTo>
                <a:lnTo>
                  <a:pt x="716558" y="314157"/>
                </a:lnTo>
                <a:lnTo>
                  <a:pt x="718322" y="312838"/>
                </a:lnTo>
                <a:cubicBezTo>
                  <a:pt x="720739" y="310619"/>
                  <a:pt x="721093" y="309773"/>
                  <a:pt x="718222" y="311885"/>
                </a:cubicBezTo>
                <a:close/>
                <a:moveTo>
                  <a:pt x="787271" y="279807"/>
                </a:moveTo>
                <a:cubicBezTo>
                  <a:pt x="786041" y="285917"/>
                  <a:pt x="784300" y="288500"/>
                  <a:pt x="786791" y="288879"/>
                </a:cubicBezTo>
                <a:lnTo>
                  <a:pt x="805528" y="285755"/>
                </a:lnTo>
                <a:lnTo>
                  <a:pt x="808842" y="286835"/>
                </a:lnTo>
                <a:cubicBezTo>
                  <a:pt x="812554" y="289048"/>
                  <a:pt x="814995" y="292718"/>
                  <a:pt x="822788" y="302600"/>
                </a:cubicBezTo>
                <a:cubicBezTo>
                  <a:pt x="852311" y="301690"/>
                  <a:pt x="835747" y="315963"/>
                  <a:pt x="811711" y="284724"/>
                </a:cubicBezTo>
                <a:lnTo>
                  <a:pt x="805528" y="285755"/>
                </a:lnTo>
                <a:close/>
                <a:moveTo>
                  <a:pt x="731254" y="261691"/>
                </a:moveTo>
                <a:lnTo>
                  <a:pt x="738369" y="270634"/>
                </a:lnTo>
                <a:lnTo>
                  <a:pt x="734982" y="271852"/>
                </a:lnTo>
                <a:lnTo>
                  <a:pt x="731094" y="263860"/>
                </a:lnTo>
                <a:lnTo>
                  <a:pt x="729451" y="262280"/>
                </a:lnTo>
                <a:close/>
                <a:moveTo>
                  <a:pt x="728200" y="261077"/>
                </a:moveTo>
                <a:lnTo>
                  <a:pt x="729451" y="262280"/>
                </a:lnTo>
                <a:lnTo>
                  <a:pt x="728474" y="262599"/>
                </a:lnTo>
                <a:cubicBezTo>
                  <a:pt x="727928" y="262123"/>
                  <a:pt x="727800" y="261241"/>
                  <a:pt x="728200" y="261077"/>
                </a:cubicBezTo>
                <a:close/>
                <a:moveTo>
                  <a:pt x="874362" y="255268"/>
                </a:moveTo>
                <a:cubicBezTo>
                  <a:pt x="871904" y="267490"/>
                  <a:pt x="866820" y="273312"/>
                  <a:pt x="873791" y="262977"/>
                </a:cubicBezTo>
                <a:cubicBezTo>
                  <a:pt x="878875" y="257155"/>
                  <a:pt x="878875" y="257155"/>
                  <a:pt x="874362" y="255268"/>
                </a:cubicBezTo>
                <a:close/>
                <a:moveTo>
                  <a:pt x="1559241" y="239479"/>
                </a:moveTo>
                <a:cubicBezTo>
                  <a:pt x="1557353" y="243989"/>
                  <a:pt x="1556041" y="240793"/>
                  <a:pt x="1560553" y="242676"/>
                </a:cubicBezTo>
                <a:cubicBezTo>
                  <a:pt x="1559241" y="239479"/>
                  <a:pt x="1560553" y="242676"/>
                  <a:pt x="1559241" y="239479"/>
                </a:cubicBezTo>
                <a:close/>
                <a:moveTo>
                  <a:pt x="914628" y="235005"/>
                </a:moveTo>
                <a:cubicBezTo>
                  <a:pt x="898065" y="249278"/>
                  <a:pt x="898065" y="249278"/>
                  <a:pt x="911763" y="273552"/>
                </a:cubicBezTo>
                <a:cubicBezTo>
                  <a:pt x="912909" y="258133"/>
                  <a:pt x="915366" y="245912"/>
                  <a:pt x="914628" y="235005"/>
                </a:cubicBezTo>
                <a:close/>
                <a:moveTo>
                  <a:pt x="1800349" y="207779"/>
                </a:moveTo>
                <a:cubicBezTo>
                  <a:pt x="1800349" y="207779"/>
                  <a:pt x="1798461" y="212289"/>
                  <a:pt x="1798461" y="212289"/>
                </a:cubicBezTo>
                <a:cubicBezTo>
                  <a:pt x="1804287" y="217372"/>
                  <a:pt x="1808797" y="219259"/>
                  <a:pt x="1813309" y="221142"/>
                </a:cubicBezTo>
                <a:cubicBezTo>
                  <a:pt x="1817080" y="212121"/>
                  <a:pt x="1820276" y="210808"/>
                  <a:pt x="1800349" y="207779"/>
                </a:cubicBezTo>
                <a:close/>
                <a:moveTo>
                  <a:pt x="1775949" y="207516"/>
                </a:moveTo>
                <a:cubicBezTo>
                  <a:pt x="1775949" y="207516"/>
                  <a:pt x="1776278" y="208316"/>
                  <a:pt x="1775334" y="210572"/>
                </a:cubicBezTo>
                <a:cubicBezTo>
                  <a:pt x="1776647" y="213769"/>
                  <a:pt x="1776647" y="213769"/>
                  <a:pt x="1778534" y="209259"/>
                </a:cubicBezTo>
                <a:cubicBezTo>
                  <a:pt x="1776278" y="208316"/>
                  <a:pt x="1775949" y="207516"/>
                  <a:pt x="1775949" y="207516"/>
                </a:cubicBezTo>
                <a:close/>
                <a:moveTo>
                  <a:pt x="965558" y="188345"/>
                </a:moveTo>
                <a:lnTo>
                  <a:pt x="963187" y="190811"/>
                </a:lnTo>
                <a:lnTo>
                  <a:pt x="962607" y="189152"/>
                </a:lnTo>
                <a:close/>
                <a:moveTo>
                  <a:pt x="985807" y="182805"/>
                </a:moveTo>
                <a:lnTo>
                  <a:pt x="984821" y="187506"/>
                </a:lnTo>
                <a:lnTo>
                  <a:pt x="980352" y="184298"/>
                </a:lnTo>
                <a:close/>
                <a:moveTo>
                  <a:pt x="971574" y="177997"/>
                </a:moveTo>
                <a:lnTo>
                  <a:pt x="980352" y="184298"/>
                </a:lnTo>
                <a:lnTo>
                  <a:pt x="965558" y="188345"/>
                </a:lnTo>
                <a:lnTo>
                  <a:pt x="966203" y="187674"/>
                </a:lnTo>
                <a:lnTo>
                  <a:pt x="966668" y="186837"/>
                </a:lnTo>
                <a:lnTo>
                  <a:pt x="970081" y="182754"/>
                </a:lnTo>
                <a:lnTo>
                  <a:pt x="969715" y="181347"/>
                </a:lnTo>
                <a:close/>
                <a:moveTo>
                  <a:pt x="1623020" y="166118"/>
                </a:moveTo>
                <a:cubicBezTo>
                  <a:pt x="1622456" y="165882"/>
                  <a:pt x="1622785" y="166682"/>
                  <a:pt x="1623441" y="168282"/>
                </a:cubicBezTo>
                <a:cubicBezTo>
                  <a:pt x="1629266" y="173365"/>
                  <a:pt x="1626067" y="174679"/>
                  <a:pt x="1627953" y="170165"/>
                </a:cubicBezTo>
                <a:cubicBezTo>
                  <a:pt x="1625040" y="167624"/>
                  <a:pt x="1623584" y="166353"/>
                  <a:pt x="1623020" y="166118"/>
                </a:cubicBezTo>
                <a:close/>
                <a:moveTo>
                  <a:pt x="1818461" y="151760"/>
                </a:moveTo>
                <a:cubicBezTo>
                  <a:pt x="1819775" y="154960"/>
                  <a:pt x="1819775" y="154960"/>
                  <a:pt x="1816578" y="156272"/>
                </a:cubicBezTo>
                <a:cubicBezTo>
                  <a:pt x="1821087" y="158157"/>
                  <a:pt x="1821087" y="158157"/>
                  <a:pt x="1818461" y="151760"/>
                </a:cubicBezTo>
                <a:close/>
                <a:moveTo>
                  <a:pt x="1227689" y="137333"/>
                </a:moveTo>
                <a:cubicBezTo>
                  <a:pt x="1227689" y="137333"/>
                  <a:pt x="1228017" y="138132"/>
                  <a:pt x="1227075" y="140387"/>
                </a:cubicBezTo>
                <a:cubicBezTo>
                  <a:pt x="1230271" y="139075"/>
                  <a:pt x="1227075" y="140387"/>
                  <a:pt x="1230271" y="139075"/>
                </a:cubicBezTo>
                <a:cubicBezTo>
                  <a:pt x="1228017" y="138132"/>
                  <a:pt x="1227689" y="137333"/>
                  <a:pt x="1227689" y="137333"/>
                </a:cubicBezTo>
                <a:close/>
                <a:moveTo>
                  <a:pt x="1838058" y="117559"/>
                </a:moveTo>
                <a:cubicBezTo>
                  <a:pt x="1831662" y="120185"/>
                  <a:pt x="1833545" y="115673"/>
                  <a:pt x="1838225" y="136174"/>
                </a:cubicBezTo>
                <a:cubicBezTo>
                  <a:pt x="1847818" y="132236"/>
                  <a:pt x="1845935" y="136748"/>
                  <a:pt x="1838058" y="117559"/>
                </a:cubicBezTo>
                <a:close/>
                <a:moveTo>
                  <a:pt x="1489854" y="109134"/>
                </a:moveTo>
                <a:cubicBezTo>
                  <a:pt x="1488727" y="108663"/>
                  <a:pt x="1485200" y="109177"/>
                  <a:pt x="1475893" y="109260"/>
                </a:cubicBezTo>
                <a:cubicBezTo>
                  <a:pt x="1475893" y="109260"/>
                  <a:pt x="1474005" y="113770"/>
                  <a:pt x="1475319" y="116970"/>
                </a:cubicBezTo>
                <a:cubicBezTo>
                  <a:pt x="1481715" y="114345"/>
                  <a:pt x="1486227" y="116228"/>
                  <a:pt x="1489424" y="114916"/>
                </a:cubicBezTo>
                <a:cubicBezTo>
                  <a:pt x="1489711" y="111061"/>
                  <a:pt x="1490982" y="109605"/>
                  <a:pt x="1489854" y="109134"/>
                </a:cubicBezTo>
                <a:close/>
                <a:moveTo>
                  <a:pt x="1447218" y="106549"/>
                </a:moveTo>
                <a:cubicBezTo>
                  <a:pt x="1445854" y="106641"/>
                  <a:pt x="1445710" y="108569"/>
                  <a:pt x="1444482" y="114680"/>
                </a:cubicBezTo>
                <a:cubicBezTo>
                  <a:pt x="1456704" y="117137"/>
                  <a:pt x="1452190" y="115251"/>
                  <a:pt x="1457275" y="109428"/>
                </a:cubicBezTo>
                <a:cubicBezTo>
                  <a:pt x="1451166" y="108199"/>
                  <a:pt x="1448582" y="106456"/>
                  <a:pt x="1447218" y="106549"/>
                </a:cubicBezTo>
                <a:close/>
                <a:moveTo>
                  <a:pt x="1331959" y="95467"/>
                </a:moveTo>
                <a:cubicBezTo>
                  <a:pt x="1327633" y="96308"/>
                  <a:pt x="1324619" y="100348"/>
                  <a:pt x="1322447" y="108713"/>
                </a:cubicBezTo>
                <a:cubicBezTo>
                  <a:pt x="1332043" y="104774"/>
                  <a:pt x="1338439" y="102149"/>
                  <a:pt x="1349346" y="101411"/>
                </a:cubicBezTo>
                <a:cubicBezTo>
                  <a:pt x="1341924" y="96984"/>
                  <a:pt x="1336285" y="94626"/>
                  <a:pt x="1331959" y="95467"/>
                </a:cubicBezTo>
                <a:close/>
                <a:moveTo>
                  <a:pt x="1694592" y="84421"/>
                </a:moveTo>
                <a:cubicBezTo>
                  <a:pt x="1693772" y="82422"/>
                  <a:pt x="1691700" y="84206"/>
                  <a:pt x="1686902" y="86175"/>
                </a:cubicBezTo>
                <a:cubicBezTo>
                  <a:pt x="1697405" y="111761"/>
                  <a:pt x="1692896" y="109877"/>
                  <a:pt x="1694779" y="105365"/>
                </a:cubicBezTo>
                <a:cubicBezTo>
                  <a:pt x="1694983" y="92202"/>
                  <a:pt x="1695413" y="86420"/>
                  <a:pt x="1694592" y="84421"/>
                </a:cubicBezTo>
                <a:close/>
                <a:moveTo>
                  <a:pt x="1158503" y="82583"/>
                </a:moveTo>
                <a:cubicBezTo>
                  <a:pt x="1156615" y="87093"/>
                  <a:pt x="1159815" y="85779"/>
                  <a:pt x="1155303" y="83896"/>
                </a:cubicBezTo>
                <a:cubicBezTo>
                  <a:pt x="1158503" y="82583"/>
                  <a:pt x="1155303" y="83896"/>
                  <a:pt x="1158503" y="82583"/>
                </a:cubicBezTo>
                <a:close/>
                <a:moveTo>
                  <a:pt x="1271923" y="76667"/>
                </a:moveTo>
                <a:lnTo>
                  <a:pt x="1271382" y="77520"/>
                </a:lnTo>
                <a:lnTo>
                  <a:pt x="1262113" y="83496"/>
                </a:lnTo>
                <a:cubicBezTo>
                  <a:pt x="1261077" y="84388"/>
                  <a:pt x="1262206" y="84859"/>
                  <a:pt x="1265118" y="87400"/>
                </a:cubicBezTo>
                <a:lnTo>
                  <a:pt x="1271382" y="77520"/>
                </a:lnTo>
                <a:lnTo>
                  <a:pt x="1272086" y="77066"/>
                </a:lnTo>
                <a:cubicBezTo>
                  <a:pt x="1274628" y="74155"/>
                  <a:pt x="1273829" y="74483"/>
                  <a:pt x="1271923" y="76667"/>
                </a:cubicBezTo>
                <a:close/>
                <a:moveTo>
                  <a:pt x="1185401" y="75277"/>
                </a:moveTo>
                <a:lnTo>
                  <a:pt x="1185933" y="76575"/>
                </a:lnTo>
                <a:lnTo>
                  <a:pt x="1185252" y="76627"/>
                </a:lnTo>
                <a:close/>
                <a:moveTo>
                  <a:pt x="1426176" y="65670"/>
                </a:moveTo>
                <a:cubicBezTo>
                  <a:pt x="1425473" y="66660"/>
                  <a:pt x="1424649" y="68633"/>
                  <a:pt x="1422907" y="71217"/>
                </a:cubicBezTo>
                <a:lnTo>
                  <a:pt x="1434547" y="73559"/>
                </a:lnTo>
                <a:lnTo>
                  <a:pt x="1435180" y="74376"/>
                </a:lnTo>
                <a:lnTo>
                  <a:pt x="1436214" y="87709"/>
                </a:lnTo>
                <a:cubicBezTo>
                  <a:pt x="1438162" y="90179"/>
                  <a:pt x="1442345" y="91265"/>
                  <a:pt x="1450710" y="93436"/>
                </a:cubicBezTo>
                <a:cubicBezTo>
                  <a:pt x="1443574" y="85154"/>
                  <a:pt x="1438703" y="78978"/>
                  <a:pt x="1435303" y="74535"/>
                </a:cubicBezTo>
                <a:lnTo>
                  <a:pt x="1435180" y="74376"/>
                </a:lnTo>
                <a:lnTo>
                  <a:pt x="1435125" y="73675"/>
                </a:lnTo>
                <a:lnTo>
                  <a:pt x="1434547" y="73559"/>
                </a:lnTo>
                <a:lnTo>
                  <a:pt x="1428716" y="66028"/>
                </a:lnTo>
                <a:cubicBezTo>
                  <a:pt x="1427461" y="64675"/>
                  <a:pt x="1426879" y="64681"/>
                  <a:pt x="1426176" y="65670"/>
                </a:cubicBezTo>
                <a:close/>
                <a:moveTo>
                  <a:pt x="1653848" y="51163"/>
                </a:moveTo>
                <a:cubicBezTo>
                  <a:pt x="1651960" y="55673"/>
                  <a:pt x="1650648" y="52477"/>
                  <a:pt x="1655160" y="54360"/>
                </a:cubicBezTo>
                <a:cubicBezTo>
                  <a:pt x="1658356" y="53048"/>
                  <a:pt x="1658356" y="53048"/>
                  <a:pt x="1653848" y="51163"/>
                </a:cubicBezTo>
                <a:close/>
                <a:moveTo>
                  <a:pt x="1578538" y="47506"/>
                </a:moveTo>
                <a:cubicBezTo>
                  <a:pt x="1572756" y="47077"/>
                  <a:pt x="1565273" y="53885"/>
                  <a:pt x="1551908" y="66845"/>
                </a:cubicBezTo>
                <a:cubicBezTo>
                  <a:pt x="1567326" y="67991"/>
                  <a:pt x="1582745" y="69136"/>
                  <a:pt x="1594966" y="71593"/>
                </a:cubicBezTo>
                <a:cubicBezTo>
                  <a:pt x="1588403" y="55602"/>
                  <a:pt x="1584321" y="47935"/>
                  <a:pt x="1578538" y="47506"/>
                </a:cubicBezTo>
                <a:close/>
                <a:moveTo>
                  <a:pt x="1674349" y="46483"/>
                </a:moveTo>
                <a:cubicBezTo>
                  <a:pt x="1672463" y="50997"/>
                  <a:pt x="1671149" y="47797"/>
                  <a:pt x="1676975" y="52880"/>
                </a:cubicBezTo>
                <a:cubicBezTo>
                  <a:pt x="1678859" y="48371"/>
                  <a:pt x="1678859" y="48371"/>
                  <a:pt x="1674349" y="46483"/>
                </a:cubicBezTo>
                <a:close/>
                <a:moveTo>
                  <a:pt x="1647854" y="27462"/>
                </a:moveTo>
                <a:lnTo>
                  <a:pt x="1635549" y="32365"/>
                </a:lnTo>
                <a:lnTo>
                  <a:pt x="1629586" y="31375"/>
                </a:lnTo>
                <a:lnTo>
                  <a:pt x="1630858" y="29301"/>
                </a:lnTo>
                <a:cubicBezTo>
                  <a:pt x="1634691" y="27260"/>
                  <a:pt x="1640145" y="26890"/>
                  <a:pt x="1647854" y="27462"/>
                </a:cubicBezTo>
                <a:close/>
                <a:moveTo>
                  <a:pt x="1464147" y="16918"/>
                </a:moveTo>
                <a:cubicBezTo>
                  <a:pt x="1446033" y="72933"/>
                  <a:pt x="1451118" y="67111"/>
                  <a:pt x="1451689" y="59402"/>
                </a:cubicBezTo>
                <a:cubicBezTo>
                  <a:pt x="1460711" y="63173"/>
                  <a:pt x="1469333" y="67108"/>
                  <a:pt x="1477747" y="70253"/>
                </a:cubicBezTo>
                <a:lnTo>
                  <a:pt x="1482816" y="71500"/>
                </a:lnTo>
                <a:lnTo>
                  <a:pt x="1483267" y="72598"/>
                </a:lnTo>
                <a:lnTo>
                  <a:pt x="1484204" y="71842"/>
                </a:lnTo>
                <a:lnTo>
                  <a:pt x="1502560" y="76359"/>
                </a:lnTo>
                <a:cubicBezTo>
                  <a:pt x="1518942" y="77576"/>
                  <a:pt x="1535261" y="71811"/>
                  <a:pt x="1553053" y="51427"/>
                </a:cubicBezTo>
                <a:cubicBezTo>
                  <a:pt x="1515082" y="40855"/>
                  <a:pt x="1517708" y="47252"/>
                  <a:pt x="1530332" y="23383"/>
                </a:cubicBezTo>
                <a:cubicBezTo>
                  <a:pt x="1526561" y="32405"/>
                  <a:pt x="1496870" y="14695"/>
                  <a:pt x="1502860" y="38398"/>
                </a:cubicBezTo>
                <a:cubicBezTo>
                  <a:pt x="1518793" y="43069"/>
                  <a:pt x="1524897" y="39162"/>
                  <a:pt x="1508135" y="52524"/>
                </a:cubicBezTo>
                <a:lnTo>
                  <a:pt x="1484204" y="71842"/>
                </a:lnTo>
                <a:lnTo>
                  <a:pt x="1482816" y="71500"/>
                </a:lnTo>
                <a:lnTo>
                  <a:pt x="1474078" y="50212"/>
                </a:lnTo>
                <a:cubicBezTo>
                  <a:pt x="1472190" y="54722"/>
                  <a:pt x="1490642" y="35939"/>
                  <a:pt x="1464147" y="16918"/>
                </a:cubicBezTo>
                <a:close/>
                <a:moveTo>
                  <a:pt x="1524241" y="1008"/>
                </a:moveTo>
                <a:cubicBezTo>
                  <a:pt x="1528348" y="-794"/>
                  <a:pt x="1533648" y="-401"/>
                  <a:pt x="1541071" y="4026"/>
                </a:cubicBezTo>
                <a:cubicBezTo>
                  <a:pt x="1539188" y="8538"/>
                  <a:pt x="1537300" y="13048"/>
                  <a:pt x="1535417" y="17560"/>
                </a:cubicBezTo>
                <a:cubicBezTo>
                  <a:pt x="1559857" y="22477"/>
                  <a:pt x="1553461" y="25102"/>
                  <a:pt x="1555177" y="1975"/>
                </a:cubicBezTo>
                <a:cubicBezTo>
                  <a:pt x="1569282" y="-79"/>
                  <a:pt x="1583388" y="-2130"/>
                  <a:pt x="1597661" y="14433"/>
                </a:cubicBezTo>
                <a:cubicBezTo>
                  <a:pt x="1591265" y="17059"/>
                  <a:pt x="1584868" y="19684"/>
                  <a:pt x="1579784" y="25506"/>
                </a:cubicBezTo>
                <a:cubicBezTo>
                  <a:pt x="1612675" y="41902"/>
                  <a:pt x="1601767" y="42644"/>
                  <a:pt x="1622843" y="30255"/>
                </a:cubicBezTo>
                <a:lnTo>
                  <a:pt x="1629586" y="31375"/>
                </a:lnTo>
                <a:lnTo>
                  <a:pt x="1626615" y="36218"/>
                </a:lnTo>
                <a:lnTo>
                  <a:pt x="1620599" y="39585"/>
                </a:lnTo>
                <a:cubicBezTo>
                  <a:pt x="1619529" y="40959"/>
                  <a:pt x="1619803" y="42481"/>
                  <a:pt x="1620838" y="44859"/>
                </a:cubicBezTo>
                <a:lnTo>
                  <a:pt x="1621501" y="46299"/>
                </a:lnTo>
                <a:lnTo>
                  <a:pt x="1619637" y="50900"/>
                </a:lnTo>
                <a:cubicBezTo>
                  <a:pt x="1617347" y="57270"/>
                  <a:pt x="1619854" y="54839"/>
                  <a:pt x="1625636" y="55269"/>
                </a:cubicBezTo>
                <a:lnTo>
                  <a:pt x="1621501" y="46299"/>
                </a:lnTo>
                <a:lnTo>
                  <a:pt x="1623582" y="41164"/>
                </a:lnTo>
                <a:lnTo>
                  <a:pt x="1626615" y="36218"/>
                </a:lnTo>
                <a:lnTo>
                  <a:pt x="1628434" y="35200"/>
                </a:lnTo>
                <a:lnTo>
                  <a:pt x="1635549" y="32365"/>
                </a:lnTo>
                <a:lnTo>
                  <a:pt x="1710948" y="44891"/>
                </a:lnTo>
                <a:cubicBezTo>
                  <a:pt x="1772699" y="64740"/>
                  <a:pt x="1766108" y="94774"/>
                  <a:pt x="1787697" y="85912"/>
                </a:cubicBezTo>
                <a:cubicBezTo>
                  <a:pt x="1790894" y="84600"/>
                  <a:pt x="1805741" y="93454"/>
                  <a:pt x="1803853" y="97964"/>
                </a:cubicBezTo>
                <a:lnTo>
                  <a:pt x="1802541" y="94767"/>
                </a:lnTo>
                <a:cubicBezTo>
                  <a:pt x="1833952" y="89348"/>
                  <a:pt x="1843880" y="122643"/>
                  <a:pt x="1867749" y="135268"/>
                </a:cubicBezTo>
                <a:cubicBezTo>
                  <a:pt x="1857008" y="154625"/>
                  <a:pt x="1880709" y="148632"/>
                  <a:pt x="1884648" y="158228"/>
                </a:cubicBezTo>
                <a:lnTo>
                  <a:pt x="1912277" y="199774"/>
                </a:lnTo>
                <a:lnTo>
                  <a:pt x="1909178" y="208886"/>
                </a:lnTo>
                <a:cubicBezTo>
                  <a:pt x="1907293" y="213397"/>
                  <a:pt x="1907907" y="210342"/>
                  <a:pt x="1913932" y="202262"/>
                </a:cubicBezTo>
                <a:lnTo>
                  <a:pt x="1912277" y="199774"/>
                </a:lnTo>
                <a:lnTo>
                  <a:pt x="1913517" y="196127"/>
                </a:lnTo>
                <a:cubicBezTo>
                  <a:pt x="1915346" y="189771"/>
                  <a:pt x="1917435" y="181205"/>
                  <a:pt x="1919422" y="170112"/>
                </a:cubicBezTo>
                <a:cubicBezTo>
                  <a:pt x="1934841" y="171257"/>
                  <a:pt x="1938780" y="180853"/>
                  <a:pt x="1936321" y="193072"/>
                </a:cubicBezTo>
                <a:cubicBezTo>
                  <a:pt x="1933576" y="209147"/>
                  <a:pt x="1945981" y="214333"/>
                  <a:pt x="1951055" y="216454"/>
                </a:cubicBezTo>
                <a:lnTo>
                  <a:pt x="1950665" y="217500"/>
                </a:lnTo>
                <a:lnTo>
                  <a:pt x="1950020" y="217346"/>
                </a:lnTo>
                <a:lnTo>
                  <a:pt x="1950259" y="218327"/>
                </a:lnTo>
                <a:lnTo>
                  <a:pt x="1921809" y="221451"/>
                </a:lnTo>
                <a:cubicBezTo>
                  <a:pt x="1938707" y="244411"/>
                  <a:pt x="1932885" y="239327"/>
                  <a:pt x="1955439" y="248757"/>
                </a:cubicBezTo>
                <a:cubicBezTo>
                  <a:pt x="1954413" y="241704"/>
                  <a:pt x="1954043" y="236250"/>
                  <a:pt x="1953437" y="231360"/>
                </a:cubicBezTo>
                <a:lnTo>
                  <a:pt x="1950259" y="218327"/>
                </a:lnTo>
                <a:lnTo>
                  <a:pt x="1950360" y="218316"/>
                </a:lnTo>
                <a:lnTo>
                  <a:pt x="1950665" y="217500"/>
                </a:lnTo>
                <a:lnTo>
                  <a:pt x="1964326" y="220759"/>
                </a:lnTo>
                <a:cubicBezTo>
                  <a:pt x="1975581" y="230679"/>
                  <a:pt x="1978938" y="255928"/>
                  <a:pt x="1985705" y="258756"/>
                </a:cubicBezTo>
                <a:cubicBezTo>
                  <a:pt x="2012771" y="270068"/>
                  <a:pt x="2011051" y="293197"/>
                  <a:pt x="2009335" y="316324"/>
                </a:cubicBezTo>
                <a:cubicBezTo>
                  <a:pt x="2046568" y="315989"/>
                  <a:pt x="2045254" y="312789"/>
                  <a:pt x="2052390" y="321073"/>
                </a:cubicBezTo>
                <a:cubicBezTo>
                  <a:pt x="2087500" y="370192"/>
                  <a:pt x="2103414" y="390753"/>
                  <a:pt x="2108644" y="401218"/>
                </a:cubicBezTo>
                <a:lnTo>
                  <a:pt x="2109295" y="408802"/>
                </a:lnTo>
                <a:lnTo>
                  <a:pt x="2108854" y="412370"/>
                </a:lnTo>
                <a:lnTo>
                  <a:pt x="2100795" y="420790"/>
                </a:lnTo>
                <a:cubicBezTo>
                  <a:pt x="2107562" y="423618"/>
                  <a:pt x="2107455" y="425064"/>
                  <a:pt x="2108256" y="417201"/>
                </a:cubicBezTo>
                <a:lnTo>
                  <a:pt x="2108854" y="412370"/>
                </a:lnTo>
                <a:lnTo>
                  <a:pt x="2109540" y="411653"/>
                </a:lnTo>
                <a:lnTo>
                  <a:pt x="2109295" y="408802"/>
                </a:lnTo>
                <a:lnTo>
                  <a:pt x="2109649" y="405943"/>
                </a:lnTo>
                <a:cubicBezTo>
                  <a:pt x="2128435" y="424393"/>
                  <a:pt x="2129006" y="416685"/>
                  <a:pt x="2099650" y="436209"/>
                </a:cubicBezTo>
                <a:cubicBezTo>
                  <a:pt x="2086118" y="430550"/>
                  <a:pt x="2138363" y="457689"/>
                  <a:pt x="2142875" y="459572"/>
                </a:cubicBezTo>
                <a:cubicBezTo>
                  <a:pt x="2167484" y="483106"/>
                  <a:pt x="2136073" y="488525"/>
                  <a:pt x="2185862" y="527881"/>
                </a:cubicBezTo>
                <a:cubicBezTo>
                  <a:pt x="2203332" y="543133"/>
                  <a:pt x="2197270" y="582991"/>
                  <a:pt x="2216795" y="612348"/>
                </a:cubicBezTo>
                <a:cubicBezTo>
                  <a:pt x="2219420" y="618744"/>
                  <a:pt x="2208682" y="638100"/>
                  <a:pt x="2203598" y="643922"/>
                </a:cubicBezTo>
                <a:cubicBezTo>
                  <a:pt x="2208849" y="656715"/>
                  <a:pt x="2236319" y="641705"/>
                  <a:pt x="2220496" y="666883"/>
                </a:cubicBezTo>
                <a:cubicBezTo>
                  <a:pt x="2237799" y="663519"/>
                  <a:pt x="2236653" y="678938"/>
                  <a:pt x="2243791" y="687217"/>
                </a:cubicBezTo>
                <a:cubicBezTo>
                  <a:pt x="2259949" y="699272"/>
                  <a:pt x="2248468" y="707720"/>
                  <a:pt x="2241500" y="718054"/>
                </a:cubicBezTo>
                <a:cubicBezTo>
                  <a:pt x="2248636" y="726338"/>
                  <a:pt x="2255773" y="734618"/>
                  <a:pt x="2261595" y="739702"/>
                </a:cubicBezTo>
                <a:cubicBezTo>
                  <a:pt x="2246100" y="765682"/>
                  <a:pt x="2276434" y="749961"/>
                  <a:pt x="2271741" y="788318"/>
                </a:cubicBezTo>
                <a:lnTo>
                  <a:pt x="2268167" y="804621"/>
                </a:lnTo>
                <a:lnTo>
                  <a:pt x="2262921" y="808482"/>
                </a:lnTo>
                <a:lnTo>
                  <a:pt x="2256279" y="808686"/>
                </a:lnTo>
                <a:cubicBezTo>
                  <a:pt x="2255316" y="808614"/>
                  <a:pt x="2256444" y="809086"/>
                  <a:pt x="2257757" y="812284"/>
                </a:cubicBezTo>
                <a:lnTo>
                  <a:pt x="2262921" y="808482"/>
                </a:lnTo>
                <a:lnTo>
                  <a:pt x="2267350" y="808346"/>
                </a:lnTo>
                <a:lnTo>
                  <a:pt x="2268167" y="804621"/>
                </a:lnTo>
                <a:lnTo>
                  <a:pt x="2269236" y="803833"/>
                </a:lnTo>
                <a:cubicBezTo>
                  <a:pt x="2280884" y="814000"/>
                  <a:pt x="2294415" y="819659"/>
                  <a:pt x="2292699" y="842786"/>
                </a:cubicBezTo>
                <a:cubicBezTo>
                  <a:pt x="2290811" y="847296"/>
                  <a:pt x="2292292" y="869111"/>
                  <a:pt x="2310910" y="868943"/>
                </a:cubicBezTo>
                <a:cubicBezTo>
                  <a:pt x="2310910" y="868943"/>
                  <a:pt x="2311095" y="871670"/>
                  <a:pt x="2311607" y="875197"/>
                </a:cubicBezTo>
                <a:lnTo>
                  <a:pt x="2314246" y="886132"/>
                </a:lnTo>
                <a:lnTo>
                  <a:pt x="2303368" y="886986"/>
                </a:lnTo>
                <a:cubicBezTo>
                  <a:pt x="2302056" y="883790"/>
                  <a:pt x="2302056" y="883790"/>
                  <a:pt x="2314274" y="886249"/>
                </a:cubicBezTo>
                <a:lnTo>
                  <a:pt x="2314246" y="886132"/>
                </a:lnTo>
                <a:lnTo>
                  <a:pt x="2316038" y="885991"/>
                </a:lnTo>
                <a:cubicBezTo>
                  <a:pt x="2317657" y="887661"/>
                  <a:pt x="2318499" y="891987"/>
                  <a:pt x="2324037" y="900925"/>
                </a:cubicBezTo>
                <a:cubicBezTo>
                  <a:pt x="2320838" y="902238"/>
                  <a:pt x="2315755" y="908064"/>
                  <a:pt x="2309358" y="910689"/>
                </a:cubicBezTo>
                <a:cubicBezTo>
                  <a:pt x="2316496" y="918969"/>
                  <a:pt x="2321747" y="931761"/>
                  <a:pt x="2332653" y="931024"/>
                </a:cubicBezTo>
                <a:cubicBezTo>
                  <a:pt x="2352584" y="934052"/>
                  <a:pt x="2357835" y="946845"/>
                  <a:pt x="2358003" y="965463"/>
                </a:cubicBezTo>
                <a:cubicBezTo>
                  <a:pt x="2357428" y="973173"/>
                  <a:pt x="2376381" y="1010238"/>
                  <a:pt x="2379007" y="1016635"/>
                </a:cubicBezTo>
                <a:cubicBezTo>
                  <a:pt x="2407888" y="1086995"/>
                  <a:pt x="2408459" y="1079287"/>
                  <a:pt x="2378531" y="1106519"/>
                </a:cubicBezTo>
                <a:cubicBezTo>
                  <a:pt x="2397313" y="1124967"/>
                  <a:pt x="2410106" y="1119716"/>
                  <a:pt x="2406503" y="1147357"/>
                </a:cubicBezTo>
                <a:cubicBezTo>
                  <a:pt x="2348029" y="1141462"/>
                  <a:pt x="2409129" y="1153753"/>
                  <a:pt x="2400037" y="1213539"/>
                </a:cubicBezTo>
                <a:cubicBezTo>
                  <a:pt x="2404547" y="1215427"/>
                  <a:pt x="2409059" y="1217310"/>
                  <a:pt x="2418081" y="1221081"/>
                </a:cubicBezTo>
                <a:cubicBezTo>
                  <a:pt x="2416195" y="1225594"/>
                  <a:pt x="2402831" y="1238554"/>
                  <a:pt x="2381587" y="1232325"/>
                </a:cubicBezTo>
                <a:cubicBezTo>
                  <a:pt x="2362230" y="1221584"/>
                  <a:pt x="2361085" y="1237002"/>
                  <a:pt x="2346575" y="1265380"/>
                </a:cubicBezTo>
                <a:cubicBezTo>
                  <a:pt x="2340750" y="1260297"/>
                  <a:pt x="2343783" y="1240369"/>
                  <a:pt x="2319509" y="1254067"/>
                </a:cubicBezTo>
                <a:cubicBezTo>
                  <a:pt x="2373641" y="1276693"/>
                  <a:pt x="2356503" y="1298675"/>
                  <a:pt x="2399966" y="1277100"/>
                </a:cubicBezTo>
                <a:cubicBezTo>
                  <a:pt x="2418751" y="1295547"/>
                  <a:pt x="2400301" y="1314333"/>
                  <a:pt x="2404981" y="1334835"/>
                </a:cubicBezTo>
                <a:cubicBezTo>
                  <a:pt x="2406293" y="1338031"/>
                  <a:pt x="2399897" y="1340657"/>
                  <a:pt x="2398010" y="1345170"/>
                </a:cubicBezTo>
                <a:cubicBezTo>
                  <a:pt x="2389729" y="1352304"/>
                  <a:pt x="2392926" y="1350992"/>
                  <a:pt x="2398177" y="1363785"/>
                </a:cubicBezTo>
                <a:cubicBezTo>
                  <a:pt x="2410567" y="1384861"/>
                  <a:pt x="2383093" y="1399873"/>
                  <a:pt x="2387941" y="1438993"/>
                </a:cubicBezTo>
                <a:cubicBezTo>
                  <a:pt x="2389993" y="1453099"/>
                  <a:pt x="2384337" y="1466630"/>
                  <a:pt x="2365719" y="1466798"/>
                </a:cubicBezTo>
                <a:cubicBezTo>
                  <a:pt x="2367607" y="1462288"/>
                  <a:pt x="2364981" y="1455891"/>
                  <a:pt x="2366865" y="1451379"/>
                </a:cubicBezTo>
                <a:cubicBezTo>
                  <a:pt x="2352759" y="1453434"/>
                  <a:pt x="2367439" y="1443669"/>
                  <a:pt x="2367942" y="1499521"/>
                </a:cubicBezTo>
                <a:cubicBezTo>
                  <a:pt x="2349323" y="1499689"/>
                  <a:pt x="2349658" y="1536922"/>
                  <a:pt x="2321279" y="1522410"/>
                </a:cubicBezTo>
                <a:cubicBezTo>
                  <a:pt x="2301853" y="1575228"/>
                  <a:pt x="2297916" y="1565635"/>
                  <a:pt x="2331949" y="1566614"/>
                </a:cubicBezTo>
                <a:cubicBezTo>
                  <a:pt x="2310916" y="1583654"/>
                  <a:pt x="2309994" y="1588237"/>
                  <a:pt x="2304273" y="1581126"/>
                </a:cubicBezTo>
                <a:lnTo>
                  <a:pt x="2303892" y="1580619"/>
                </a:lnTo>
                <a:lnTo>
                  <a:pt x="2305625" y="1566206"/>
                </a:lnTo>
                <a:cubicBezTo>
                  <a:pt x="2288320" y="1569574"/>
                  <a:pt x="2288320" y="1569574"/>
                  <a:pt x="2296028" y="1570145"/>
                </a:cubicBezTo>
                <a:lnTo>
                  <a:pt x="2303892" y="1580619"/>
                </a:lnTo>
                <a:lnTo>
                  <a:pt x="2303085" y="1587335"/>
                </a:lnTo>
                <a:cubicBezTo>
                  <a:pt x="2298637" y="1592431"/>
                  <a:pt x="2291769" y="1596185"/>
                  <a:pt x="2286029" y="1600411"/>
                </a:cubicBezTo>
                <a:cubicBezTo>
                  <a:pt x="2290541" y="1602294"/>
                  <a:pt x="2287749" y="1577283"/>
                  <a:pt x="2267817" y="1574251"/>
                </a:cubicBezTo>
                <a:cubicBezTo>
                  <a:pt x="2270091" y="1559304"/>
                  <a:pt x="2265035" y="1572591"/>
                  <a:pt x="2267590" y="1589060"/>
                </a:cubicBezTo>
                <a:lnTo>
                  <a:pt x="2273175" y="1605483"/>
                </a:lnTo>
                <a:lnTo>
                  <a:pt x="2268859" y="1609793"/>
                </a:lnTo>
                <a:cubicBezTo>
                  <a:pt x="2262556" y="1613782"/>
                  <a:pt x="2249906" y="1617106"/>
                  <a:pt x="2226410" y="1609934"/>
                </a:cubicBezTo>
                <a:cubicBezTo>
                  <a:pt x="2252973" y="1565395"/>
                  <a:pt x="2252398" y="1573105"/>
                  <a:pt x="2201801" y="1586400"/>
                </a:cubicBezTo>
                <a:cubicBezTo>
                  <a:pt x="2202707" y="1615925"/>
                  <a:pt x="2203282" y="1608215"/>
                  <a:pt x="2199511" y="1617237"/>
                </a:cubicBezTo>
                <a:cubicBezTo>
                  <a:pt x="2206478" y="1606903"/>
                  <a:pt x="2216814" y="1613873"/>
                  <a:pt x="2214355" y="1626092"/>
                </a:cubicBezTo>
                <a:cubicBezTo>
                  <a:pt x="2204522" y="1674973"/>
                  <a:pt x="2202065" y="1687194"/>
                  <a:pt x="2148842" y="1694092"/>
                </a:cubicBezTo>
                <a:cubicBezTo>
                  <a:pt x="2136787" y="1710250"/>
                  <a:pt x="2142038" y="1723043"/>
                  <a:pt x="2158199" y="1735097"/>
                </a:cubicBezTo>
                <a:cubicBezTo>
                  <a:pt x="2121301" y="1772665"/>
                  <a:pt x="2049935" y="1689846"/>
                  <a:pt x="2094806" y="1753644"/>
                </a:cubicBezTo>
                <a:cubicBezTo>
                  <a:pt x="2072587" y="1781447"/>
                  <a:pt x="2054878" y="1811139"/>
                  <a:pt x="1995255" y="1820664"/>
                </a:cubicBezTo>
                <a:cubicBezTo>
                  <a:pt x="1949742" y="1828136"/>
                  <a:pt x="1958931" y="1850522"/>
                  <a:pt x="1928499" y="1821908"/>
                </a:cubicBezTo>
                <a:cubicBezTo>
                  <a:pt x="1918498" y="1852170"/>
                  <a:pt x="1887090" y="1857588"/>
                  <a:pt x="1868640" y="1876374"/>
                </a:cubicBezTo>
                <a:cubicBezTo>
                  <a:pt x="1846992" y="1896470"/>
                  <a:pt x="1824606" y="1905658"/>
                  <a:pt x="1799591" y="1908452"/>
                </a:cubicBezTo>
                <a:cubicBezTo>
                  <a:pt x="1787708" y="1943226"/>
                  <a:pt x="1787301" y="1969555"/>
                  <a:pt x="1749162" y="1940365"/>
                </a:cubicBezTo>
                <a:cubicBezTo>
                  <a:pt x="1734482" y="1950126"/>
                  <a:pt x="1759090" y="1973660"/>
                  <a:pt x="1735391" y="1979649"/>
                </a:cubicBezTo>
                <a:cubicBezTo>
                  <a:pt x="1732191" y="1980963"/>
                  <a:pt x="1725057" y="1972682"/>
                  <a:pt x="1719231" y="1967599"/>
                </a:cubicBezTo>
                <a:cubicBezTo>
                  <a:pt x="1631903" y="2037076"/>
                  <a:pt x="1635842" y="2046673"/>
                  <a:pt x="1586961" y="2036840"/>
                </a:cubicBezTo>
                <a:cubicBezTo>
                  <a:pt x="1572448" y="2065220"/>
                  <a:pt x="1578845" y="2062594"/>
                  <a:pt x="1559487" y="2051852"/>
                </a:cubicBezTo>
                <a:cubicBezTo>
                  <a:pt x="1557197" y="2082689"/>
                  <a:pt x="1554000" y="2084001"/>
                  <a:pt x="1514881" y="2088849"/>
                </a:cubicBezTo>
                <a:cubicBezTo>
                  <a:pt x="1519393" y="2090733"/>
                  <a:pt x="1471251" y="2091810"/>
                  <a:pt x="1468054" y="2093122"/>
                </a:cubicBezTo>
                <a:cubicBezTo>
                  <a:pt x="1428933" y="2097967"/>
                  <a:pt x="1449032" y="2119614"/>
                  <a:pt x="1442635" y="2122239"/>
                </a:cubicBezTo>
                <a:cubicBezTo>
                  <a:pt x="1426643" y="2128804"/>
                  <a:pt x="1401465" y="2112981"/>
                  <a:pt x="1388838" y="2136847"/>
                </a:cubicBezTo>
                <a:cubicBezTo>
                  <a:pt x="1386952" y="2141360"/>
                  <a:pt x="1363824" y="2139641"/>
                  <a:pt x="1358002" y="2134556"/>
                </a:cubicBezTo>
                <a:cubicBezTo>
                  <a:pt x="1327569" y="2105942"/>
                  <a:pt x="1316998" y="2143913"/>
                  <a:pt x="1301579" y="2142768"/>
                </a:cubicBezTo>
                <a:cubicBezTo>
                  <a:pt x="1304776" y="2141456"/>
                  <a:pt x="1306089" y="2144656"/>
                  <a:pt x="1309289" y="2143342"/>
                </a:cubicBezTo>
                <a:cubicBezTo>
                  <a:pt x="1299859" y="2165896"/>
                  <a:pt x="1284441" y="2164751"/>
                  <a:pt x="1265085" y="2154013"/>
                </a:cubicBezTo>
                <a:cubicBezTo>
                  <a:pt x="1286565" y="2115299"/>
                  <a:pt x="1287306" y="2126204"/>
                  <a:pt x="1267950" y="2115466"/>
                </a:cubicBezTo>
                <a:cubicBezTo>
                  <a:pt x="1262291" y="2128998"/>
                  <a:pt x="1248927" y="2141957"/>
                  <a:pt x="1265085" y="2154013"/>
                </a:cubicBezTo>
                <a:cubicBezTo>
                  <a:pt x="1222030" y="2149263"/>
                  <a:pt x="1232364" y="2156230"/>
                  <a:pt x="1230884" y="2134416"/>
                </a:cubicBezTo>
                <a:cubicBezTo>
                  <a:pt x="1224487" y="2137041"/>
                  <a:pt x="1215465" y="2133270"/>
                  <a:pt x="1213579" y="2137784"/>
                </a:cubicBezTo>
                <a:cubicBezTo>
                  <a:pt x="1208210" y="2147462"/>
                  <a:pt x="1191890" y="2153226"/>
                  <a:pt x="1179076" y="2156149"/>
                </a:cubicBezTo>
                <a:lnTo>
                  <a:pt x="1165615" y="2158325"/>
                </a:lnTo>
                <a:lnTo>
                  <a:pt x="1165607" y="2157475"/>
                </a:lnTo>
                <a:cubicBezTo>
                  <a:pt x="1161281" y="2158316"/>
                  <a:pt x="1161444" y="2158715"/>
                  <a:pt x="1164292" y="2158539"/>
                </a:cubicBezTo>
                <a:lnTo>
                  <a:pt x="1165615" y="2158325"/>
                </a:lnTo>
                <a:lnTo>
                  <a:pt x="1165774" y="2176089"/>
                </a:lnTo>
                <a:cubicBezTo>
                  <a:pt x="1136822" y="2169290"/>
                  <a:pt x="1101643" y="2183730"/>
                  <a:pt x="1081376" y="2143465"/>
                </a:cubicBezTo>
                <a:cubicBezTo>
                  <a:pt x="1076294" y="2149290"/>
                  <a:pt x="1066700" y="2153228"/>
                  <a:pt x="1061616" y="2159050"/>
                </a:cubicBezTo>
                <a:cubicBezTo>
                  <a:pt x="1010512" y="2098280"/>
                  <a:pt x="897389" y="2137355"/>
                  <a:pt x="903196" y="2119388"/>
                </a:cubicBezTo>
                <a:lnTo>
                  <a:pt x="903201" y="2119383"/>
                </a:lnTo>
                <a:lnTo>
                  <a:pt x="903326" y="2119386"/>
                </a:lnTo>
                <a:lnTo>
                  <a:pt x="903348" y="2119217"/>
                </a:lnTo>
                <a:lnTo>
                  <a:pt x="913494" y="2107738"/>
                </a:lnTo>
                <a:cubicBezTo>
                  <a:pt x="905743" y="2102513"/>
                  <a:pt x="905604" y="2100468"/>
                  <a:pt x="904740" y="2108179"/>
                </a:cubicBezTo>
                <a:lnTo>
                  <a:pt x="903348" y="2119217"/>
                </a:lnTo>
                <a:lnTo>
                  <a:pt x="903201" y="2119383"/>
                </a:lnTo>
                <a:lnTo>
                  <a:pt x="881824" y="2118927"/>
                </a:lnTo>
                <a:cubicBezTo>
                  <a:pt x="860837" y="2110901"/>
                  <a:pt x="842673" y="2085424"/>
                  <a:pt x="838860" y="2089793"/>
                </a:cubicBezTo>
                <a:cubicBezTo>
                  <a:pt x="826805" y="2105951"/>
                  <a:pt x="817046" y="2091273"/>
                  <a:pt x="803510" y="2085616"/>
                </a:cubicBezTo>
                <a:cubicBezTo>
                  <a:pt x="799740" y="2094638"/>
                  <a:pt x="797856" y="2099150"/>
                  <a:pt x="797282" y="2106860"/>
                </a:cubicBezTo>
                <a:cubicBezTo>
                  <a:pt x="771125" y="2125070"/>
                  <a:pt x="803845" y="2122849"/>
                  <a:pt x="689353" y="2098842"/>
                </a:cubicBezTo>
                <a:cubicBezTo>
                  <a:pt x="681644" y="2098268"/>
                  <a:pt x="675821" y="2093184"/>
                  <a:pt x="669996" y="2088101"/>
                </a:cubicBezTo>
                <a:cubicBezTo>
                  <a:pt x="673196" y="2086787"/>
                  <a:pt x="673196" y="2086787"/>
                  <a:pt x="675081" y="2082279"/>
                </a:cubicBezTo>
                <a:cubicBezTo>
                  <a:pt x="661142" y="2102948"/>
                  <a:pt x="624148" y="2058340"/>
                  <a:pt x="620948" y="2059653"/>
                </a:cubicBezTo>
                <a:cubicBezTo>
                  <a:pt x="610042" y="2060391"/>
                  <a:pt x="562067" y="2080083"/>
                  <a:pt x="562475" y="2053759"/>
                </a:cubicBezTo>
                <a:cubicBezTo>
                  <a:pt x="563787" y="2056955"/>
                  <a:pt x="563787" y="2056955"/>
                  <a:pt x="561900" y="2061468"/>
                </a:cubicBezTo>
                <a:cubicBezTo>
                  <a:pt x="527124" y="2049582"/>
                  <a:pt x="456429" y="2041229"/>
                  <a:pt x="460607" y="2005883"/>
                </a:cubicBezTo>
                <a:cubicBezTo>
                  <a:pt x="460607" y="2005883"/>
                  <a:pt x="434854" y="1997767"/>
                  <a:pt x="431654" y="1999080"/>
                </a:cubicBezTo>
                <a:cubicBezTo>
                  <a:pt x="405497" y="2017291"/>
                  <a:pt x="392369" y="1985309"/>
                  <a:pt x="419100" y="1959388"/>
                </a:cubicBezTo>
                <a:cubicBezTo>
                  <a:pt x="390483" y="1989822"/>
                  <a:pt x="412872" y="1980632"/>
                  <a:pt x="382773" y="1989248"/>
                </a:cubicBezTo>
                <a:cubicBezTo>
                  <a:pt x="383347" y="1981538"/>
                  <a:pt x="383918" y="1973829"/>
                  <a:pt x="383180" y="1962923"/>
                </a:cubicBezTo>
                <a:cubicBezTo>
                  <a:pt x="336518" y="1985811"/>
                  <a:pt x="316256" y="1945549"/>
                  <a:pt x="284677" y="1932350"/>
                </a:cubicBezTo>
                <a:cubicBezTo>
                  <a:pt x="280168" y="1930465"/>
                  <a:pt x="260811" y="1919723"/>
                  <a:pt x="259498" y="1916527"/>
                </a:cubicBezTo>
                <a:cubicBezTo>
                  <a:pt x="216105" y="1874546"/>
                  <a:pt x="221356" y="1887338"/>
                  <a:pt x="233981" y="1863469"/>
                </a:cubicBezTo>
                <a:cubicBezTo>
                  <a:pt x="221188" y="1868720"/>
                  <a:pt x="211595" y="1872658"/>
                  <a:pt x="201999" y="1876597"/>
                </a:cubicBezTo>
                <a:cubicBezTo>
                  <a:pt x="206512" y="1878483"/>
                  <a:pt x="174362" y="1872993"/>
                  <a:pt x="181162" y="1844044"/>
                </a:cubicBezTo>
                <a:cubicBezTo>
                  <a:pt x="177966" y="1845356"/>
                  <a:pt x="184362" y="1842730"/>
                  <a:pt x="187559" y="1841418"/>
                </a:cubicBezTo>
                <a:cubicBezTo>
                  <a:pt x="198635" y="1859294"/>
                  <a:pt x="194122" y="1857407"/>
                  <a:pt x="200518" y="1854782"/>
                </a:cubicBezTo>
                <a:cubicBezTo>
                  <a:pt x="198467" y="1840676"/>
                  <a:pt x="200184" y="1817549"/>
                  <a:pt x="185508" y="1827312"/>
                </a:cubicBezTo>
                <a:cubicBezTo>
                  <a:pt x="156722" y="1839127"/>
                  <a:pt x="159179" y="1826906"/>
                  <a:pt x="118248" y="1772704"/>
                </a:cubicBezTo>
                <a:cubicBezTo>
                  <a:pt x="116360" y="1777214"/>
                  <a:pt x="118248" y="1772704"/>
                  <a:pt x="134812" y="1758431"/>
                </a:cubicBezTo>
                <a:cubicBezTo>
                  <a:pt x="146560" y="1762017"/>
                  <a:pt x="154372" y="1765116"/>
                  <a:pt x="159323" y="1767931"/>
                </a:cubicBezTo>
                <a:lnTo>
                  <a:pt x="166655" y="1775708"/>
                </a:lnTo>
                <a:lnTo>
                  <a:pt x="164503" y="1776140"/>
                </a:lnTo>
                <a:lnTo>
                  <a:pt x="164187" y="1779152"/>
                </a:lnTo>
                <a:lnTo>
                  <a:pt x="157104" y="1788967"/>
                </a:lnTo>
                <a:lnTo>
                  <a:pt x="151136" y="1789101"/>
                </a:lnTo>
                <a:lnTo>
                  <a:pt x="154166" y="1796483"/>
                </a:lnTo>
                <a:lnTo>
                  <a:pt x="153241" y="1799915"/>
                </a:lnTo>
                <a:cubicBezTo>
                  <a:pt x="153005" y="1800478"/>
                  <a:pt x="153476" y="1799350"/>
                  <a:pt x="155074" y="1798694"/>
                </a:cubicBezTo>
                <a:lnTo>
                  <a:pt x="154166" y="1796483"/>
                </a:lnTo>
                <a:lnTo>
                  <a:pt x="155649" y="1790984"/>
                </a:lnTo>
                <a:lnTo>
                  <a:pt x="157104" y="1788967"/>
                </a:lnTo>
                <a:lnTo>
                  <a:pt x="163172" y="1788831"/>
                </a:lnTo>
                <a:lnTo>
                  <a:pt x="164187" y="1779152"/>
                </a:lnTo>
                <a:lnTo>
                  <a:pt x="166665" y="1775719"/>
                </a:lnTo>
                <a:lnTo>
                  <a:pt x="166655" y="1775708"/>
                </a:lnTo>
                <a:lnTo>
                  <a:pt x="177879" y="1773452"/>
                </a:lnTo>
                <a:cubicBezTo>
                  <a:pt x="177622" y="1771688"/>
                  <a:pt x="172783" y="1769003"/>
                  <a:pt x="163761" y="1765232"/>
                </a:cubicBezTo>
                <a:cubicBezTo>
                  <a:pt x="151376" y="1744158"/>
                  <a:pt x="155885" y="1746043"/>
                  <a:pt x="142520" y="1759002"/>
                </a:cubicBezTo>
                <a:cubicBezTo>
                  <a:pt x="130298" y="1756545"/>
                  <a:pt x="134812" y="1758431"/>
                  <a:pt x="117913" y="1735471"/>
                </a:cubicBezTo>
                <a:cubicBezTo>
                  <a:pt x="122422" y="1737356"/>
                  <a:pt x="100036" y="1746544"/>
                  <a:pt x="91418" y="1716450"/>
                </a:cubicBezTo>
                <a:lnTo>
                  <a:pt x="84029" y="1711466"/>
                </a:lnTo>
                <a:lnTo>
                  <a:pt x="84703" y="1710329"/>
                </a:lnTo>
                <a:lnTo>
                  <a:pt x="84282" y="1708661"/>
                </a:lnTo>
                <a:lnTo>
                  <a:pt x="102222" y="1704073"/>
                </a:lnTo>
                <a:cubicBezTo>
                  <a:pt x="105502" y="1702960"/>
                  <a:pt x="108378" y="1701430"/>
                  <a:pt x="110422" y="1699014"/>
                </a:cubicBezTo>
                <a:lnTo>
                  <a:pt x="113211" y="1690023"/>
                </a:lnTo>
                <a:lnTo>
                  <a:pt x="113332" y="1690170"/>
                </a:lnTo>
                <a:cubicBezTo>
                  <a:pt x="114953" y="1691841"/>
                  <a:pt x="114296" y="1690242"/>
                  <a:pt x="113639" y="1688642"/>
                </a:cubicBezTo>
                <a:lnTo>
                  <a:pt x="113211" y="1690023"/>
                </a:lnTo>
                <a:lnTo>
                  <a:pt x="108910" y="1684802"/>
                </a:lnTo>
                <a:lnTo>
                  <a:pt x="101844" y="1675381"/>
                </a:lnTo>
                <a:lnTo>
                  <a:pt x="102563" y="1670766"/>
                </a:lnTo>
                <a:lnTo>
                  <a:pt x="94651" y="1670623"/>
                </a:lnTo>
                <a:lnTo>
                  <a:pt x="81507" y="1666566"/>
                </a:lnTo>
                <a:lnTo>
                  <a:pt x="81426" y="1665672"/>
                </a:lnTo>
                <a:lnTo>
                  <a:pt x="82135" y="1663386"/>
                </a:lnTo>
                <a:cubicBezTo>
                  <a:pt x="82512" y="1662881"/>
                  <a:pt x="82594" y="1663081"/>
                  <a:pt x="81322" y="1664536"/>
                </a:cubicBezTo>
                <a:lnTo>
                  <a:pt x="81426" y="1665672"/>
                </a:lnTo>
                <a:lnTo>
                  <a:pt x="81180" y="1666465"/>
                </a:lnTo>
                <a:lnTo>
                  <a:pt x="81507" y="1666566"/>
                </a:lnTo>
                <a:lnTo>
                  <a:pt x="81856" y="1670391"/>
                </a:lnTo>
                <a:lnTo>
                  <a:pt x="94651" y="1670623"/>
                </a:lnTo>
                <a:lnTo>
                  <a:pt x="99367" y="1672078"/>
                </a:lnTo>
                <a:lnTo>
                  <a:pt x="101844" y="1675381"/>
                </a:lnTo>
                <a:lnTo>
                  <a:pt x="100250" y="1685614"/>
                </a:lnTo>
                <a:cubicBezTo>
                  <a:pt x="97930" y="1695325"/>
                  <a:pt x="94409" y="1691865"/>
                  <a:pt x="79032" y="1695373"/>
                </a:cubicBezTo>
                <a:cubicBezTo>
                  <a:pt x="81001" y="1700170"/>
                  <a:pt x="82514" y="1703286"/>
                  <a:pt x="83486" y="1705515"/>
                </a:cubicBezTo>
                <a:lnTo>
                  <a:pt x="84282" y="1708661"/>
                </a:lnTo>
                <a:lnTo>
                  <a:pt x="81083" y="1709479"/>
                </a:lnTo>
                <a:lnTo>
                  <a:pt x="84029" y="1711466"/>
                </a:lnTo>
                <a:lnTo>
                  <a:pt x="82184" y="1714576"/>
                </a:lnTo>
                <a:cubicBezTo>
                  <a:pt x="80665" y="1716425"/>
                  <a:pt x="78442" y="1718973"/>
                  <a:pt x="75429" y="1723013"/>
                </a:cubicBezTo>
                <a:cubicBezTo>
                  <a:pt x="73374" y="1708908"/>
                  <a:pt x="63039" y="1701938"/>
                  <a:pt x="65498" y="1689719"/>
                </a:cubicBezTo>
                <a:cubicBezTo>
                  <a:pt x="67384" y="1685206"/>
                  <a:pt x="58933" y="1673726"/>
                  <a:pt x="55737" y="1675038"/>
                </a:cubicBezTo>
                <a:cubicBezTo>
                  <a:pt x="35806" y="1672010"/>
                  <a:pt x="44660" y="1657163"/>
                  <a:pt x="45234" y="1649453"/>
                </a:cubicBezTo>
                <a:cubicBezTo>
                  <a:pt x="85498" y="1629191"/>
                  <a:pt x="49173" y="1659049"/>
                  <a:pt x="67217" y="1666591"/>
                </a:cubicBezTo>
                <a:cubicBezTo>
                  <a:pt x="72300" y="1660765"/>
                  <a:pt x="74185" y="1656257"/>
                  <a:pt x="79268" y="1650431"/>
                </a:cubicBezTo>
                <a:cubicBezTo>
                  <a:pt x="81727" y="1638213"/>
                  <a:pt x="64089" y="1604343"/>
                  <a:pt x="48671" y="1603198"/>
                </a:cubicBezTo>
                <a:cubicBezTo>
                  <a:pt x="15947" y="1605420"/>
                  <a:pt x="10528" y="1574009"/>
                  <a:pt x="10193" y="1536776"/>
                </a:cubicBezTo>
                <a:cubicBezTo>
                  <a:pt x="21103" y="1536037"/>
                  <a:pt x="28812" y="1536608"/>
                  <a:pt x="41030" y="1539067"/>
                </a:cubicBezTo>
                <a:cubicBezTo>
                  <a:pt x="46938" y="1553459"/>
                  <a:pt x="47032" y="1563931"/>
                  <a:pt x="47123" y="1553909"/>
                </a:cubicBezTo>
                <a:lnTo>
                  <a:pt x="47374" y="1539477"/>
                </a:lnTo>
                <a:lnTo>
                  <a:pt x="48740" y="1539641"/>
                </a:lnTo>
                <a:lnTo>
                  <a:pt x="50696" y="1536412"/>
                </a:lnTo>
                <a:lnTo>
                  <a:pt x="66045" y="1536273"/>
                </a:lnTo>
                <a:cubicBezTo>
                  <a:pt x="61819" y="1530533"/>
                  <a:pt x="58108" y="1528320"/>
                  <a:pt x="55145" y="1529069"/>
                </a:cubicBezTo>
                <a:lnTo>
                  <a:pt x="50696" y="1536412"/>
                </a:lnTo>
                <a:lnTo>
                  <a:pt x="47426" y="1536441"/>
                </a:lnTo>
                <a:lnTo>
                  <a:pt x="47374" y="1539477"/>
                </a:lnTo>
                <a:lnTo>
                  <a:pt x="39160" y="1538493"/>
                </a:lnTo>
                <a:cubicBezTo>
                  <a:pt x="37233" y="1536073"/>
                  <a:pt x="36233" y="1531929"/>
                  <a:pt x="35145" y="1527003"/>
                </a:cubicBezTo>
                <a:lnTo>
                  <a:pt x="30105" y="1516917"/>
                </a:lnTo>
                <a:lnTo>
                  <a:pt x="31841" y="1516681"/>
                </a:lnTo>
                <a:cubicBezTo>
                  <a:pt x="24706" y="1508397"/>
                  <a:pt x="14372" y="1501429"/>
                  <a:pt x="19455" y="1495604"/>
                </a:cubicBezTo>
                <a:lnTo>
                  <a:pt x="30105" y="1516917"/>
                </a:lnTo>
                <a:lnTo>
                  <a:pt x="20560" y="1518217"/>
                </a:lnTo>
                <a:cubicBezTo>
                  <a:pt x="11933" y="1515976"/>
                  <a:pt x="9900" y="1504197"/>
                  <a:pt x="2150" y="1498972"/>
                </a:cubicBezTo>
                <a:cubicBezTo>
                  <a:pt x="21914" y="1483385"/>
                  <a:pt x="1815" y="1461739"/>
                  <a:pt x="9357" y="1443695"/>
                </a:cubicBezTo>
                <a:cubicBezTo>
                  <a:pt x="20098" y="1424337"/>
                  <a:pt x="15585" y="1422451"/>
                  <a:pt x="0" y="1402691"/>
                </a:cubicBezTo>
                <a:lnTo>
                  <a:pt x="10447" y="1400248"/>
                </a:lnTo>
                <a:lnTo>
                  <a:pt x="10908" y="1401948"/>
                </a:lnTo>
                <a:lnTo>
                  <a:pt x="15417" y="1403834"/>
                </a:lnTo>
                <a:lnTo>
                  <a:pt x="15418" y="1403836"/>
                </a:lnTo>
                <a:cubicBezTo>
                  <a:pt x="15418" y="1403836"/>
                  <a:pt x="16546" y="1404307"/>
                  <a:pt x="16547" y="1404306"/>
                </a:cubicBezTo>
                <a:lnTo>
                  <a:pt x="15417" y="1403834"/>
                </a:lnTo>
                <a:lnTo>
                  <a:pt x="13214" y="1399602"/>
                </a:lnTo>
                <a:lnTo>
                  <a:pt x="10447" y="1400248"/>
                </a:lnTo>
                <a:lnTo>
                  <a:pt x="3603" y="1375050"/>
                </a:lnTo>
                <a:cubicBezTo>
                  <a:pt x="18450" y="1383904"/>
                  <a:pt x="22625" y="1348559"/>
                  <a:pt x="44607" y="1365693"/>
                </a:cubicBezTo>
                <a:cubicBezTo>
                  <a:pt x="50432" y="1370776"/>
                  <a:pt x="69622" y="1362900"/>
                  <a:pt x="76018" y="1360274"/>
                </a:cubicBezTo>
                <a:cubicBezTo>
                  <a:pt x="77332" y="1363474"/>
                  <a:pt x="74706" y="1357078"/>
                  <a:pt x="73393" y="1353878"/>
                </a:cubicBezTo>
                <a:cubicBezTo>
                  <a:pt x="74706" y="1357078"/>
                  <a:pt x="74706" y="1357078"/>
                  <a:pt x="75851" y="1341659"/>
                </a:cubicBezTo>
                <a:cubicBezTo>
                  <a:pt x="60433" y="1340514"/>
                  <a:pt x="64371" y="1350107"/>
                  <a:pt x="68310" y="1359703"/>
                </a:cubicBezTo>
                <a:cubicBezTo>
                  <a:pt x="70193" y="1355191"/>
                  <a:pt x="60600" y="1359129"/>
                  <a:pt x="54774" y="1354046"/>
                </a:cubicBezTo>
                <a:cubicBezTo>
                  <a:pt x="-838" y="1309606"/>
                  <a:pt x="40741" y="1292539"/>
                  <a:pt x="26061" y="1302304"/>
                </a:cubicBezTo>
                <a:cubicBezTo>
                  <a:pt x="34630" y="1291312"/>
                  <a:pt x="35430" y="1290984"/>
                  <a:pt x="37051" y="1292654"/>
                </a:cubicBezTo>
                <a:lnTo>
                  <a:pt x="38880" y="1293952"/>
                </a:lnTo>
                <a:lnTo>
                  <a:pt x="41169" y="1295576"/>
                </a:lnTo>
                <a:lnTo>
                  <a:pt x="50471" y="1295120"/>
                </a:lnTo>
                <a:lnTo>
                  <a:pt x="51076" y="1299510"/>
                </a:lnTo>
                <a:lnTo>
                  <a:pt x="53683" y="1298719"/>
                </a:lnTo>
                <a:lnTo>
                  <a:pt x="55905" y="1310139"/>
                </a:lnTo>
                <a:cubicBezTo>
                  <a:pt x="58110" y="1314372"/>
                  <a:pt x="62149" y="1317385"/>
                  <a:pt x="69858" y="1317958"/>
                </a:cubicBezTo>
                <a:cubicBezTo>
                  <a:pt x="69405" y="1303196"/>
                  <a:pt x="70306" y="1296286"/>
                  <a:pt x="68522" y="1294216"/>
                </a:cubicBezTo>
                <a:lnTo>
                  <a:pt x="53683" y="1298719"/>
                </a:lnTo>
                <a:lnTo>
                  <a:pt x="52959" y="1294998"/>
                </a:lnTo>
                <a:lnTo>
                  <a:pt x="50471" y="1295120"/>
                </a:lnTo>
                <a:lnTo>
                  <a:pt x="49186" y="1285804"/>
                </a:lnTo>
                <a:cubicBezTo>
                  <a:pt x="48180" y="1281078"/>
                  <a:pt x="47339" y="1276752"/>
                  <a:pt x="48282" y="1274495"/>
                </a:cubicBezTo>
                <a:cubicBezTo>
                  <a:pt x="65992" y="1244804"/>
                  <a:pt x="86829" y="1277360"/>
                  <a:pt x="91338" y="1279245"/>
                </a:cubicBezTo>
                <a:lnTo>
                  <a:pt x="93731" y="1279282"/>
                </a:lnTo>
                <a:lnTo>
                  <a:pt x="101673" y="1286215"/>
                </a:lnTo>
                <a:lnTo>
                  <a:pt x="100680" y="1279389"/>
                </a:lnTo>
                <a:lnTo>
                  <a:pt x="117666" y="1279651"/>
                </a:lnTo>
                <a:cubicBezTo>
                  <a:pt x="112582" y="1285473"/>
                  <a:pt x="111269" y="1282276"/>
                  <a:pt x="133655" y="1273088"/>
                </a:cubicBezTo>
                <a:cubicBezTo>
                  <a:pt x="142844" y="1295473"/>
                  <a:pt x="130626" y="1293015"/>
                  <a:pt x="166547" y="1289483"/>
                </a:cubicBezTo>
                <a:cubicBezTo>
                  <a:pt x="152845" y="1265211"/>
                  <a:pt x="157357" y="1267094"/>
                  <a:pt x="184422" y="1278407"/>
                </a:cubicBezTo>
                <a:cubicBezTo>
                  <a:pt x="190078" y="1264876"/>
                  <a:pt x="161698" y="1250364"/>
                  <a:pt x="132175" y="1251273"/>
                </a:cubicBezTo>
                <a:cubicBezTo>
                  <a:pt x="141603" y="1228716"/>
                  <a:pt x="137832" y="1237738"/>
                  <a:pt x="134466" y="1220436"/>
                </a:cubicBezTo>
                <a:cubicBezTo>
                  <a:pt x="153084" y="1220268"/>
                  <a:pt x="172440" y="1231006"/>
                  <a:pt x="181866" y="1208454"/>
                </a:cubicBezTo>
                <a:cubicBezTo>
                  <a:pt x="176044" y="1203369"/>
                  <a:pt x="167022" y="1199599"/>
                  <a:pt x="166280" y="1188690"/>
                </a:cubicBezTo>
                <a:cubicBezTo>
                  <a:pt x="161603" y="1168187"/>
                  <a:pt x="195541" y="1086990"/>
                  <a:pt x="181672" y="1044103"/>
                </a:cubicBezTo>
                <a:cubicBezTo>
                  <a:pt x="180359" y="1040903"/>
                  <a:pt x="188643" y="1033767"/>
                  <a:pt x="190526" y="1029255"/>
                </a:cubicBezTo>
                <a:cubicBezTo>
                  <a:pt x="198977" y="1040735"/>
                  <a:pt x="188069" y="1041477"/>
                  <a:pt x="200122" y="1025316"/>
                </a:cubicBezTo>
                <a:cubicBezTo>
                  <a:pt x="195040" y="1031142"/>
                  <a:pt x="246043" y="991519"/>
                  <a:pt x="197497" y="1018920"/>
                </a:cubicBezTo>
                <a:cubicBezTo>
                  <a:pt x="202007" y="1020808"/>
                  <a:pt x="196185" y="1015723"/>
                  <a:pt x="184537" y="1005556"/>
                </a:cubicBezTo>
                <a:cubicBezTo>
                  <a:pt x="189046" y="1007440"/>
                  <a:pt x="185849" y="1008752"/>
                  <a:pt x="200192" y="961760"/>
                </a:cubicBezTo>
                <a:cubicBezTo>
                  <a:pt x="195682" y="959872"/>
                  <a:pt x="200192" y="961760"/>
                  <a:pt x="209788" y="957821"/>
                </a:cubicBezTo>
                <a:cubicBezTo>
                  <a:pt x="232174" y="948632"/>
                  <a:pt x="219548" y="972498"/>
                  <a:pt x="228570" y="976269"/>
                </a:cubicBezTo>
                <a:cubicBezTo>
                  <a:pt x="279240" y="899416"/>
                  <a:pt x="218236" y="969301"/>
                  <a:pt x="196661" y="925838"/>
                </a:cubicBezTo>
                <a:cubicBezTo>
                  <a:pt x="231409" y="791989"/>
                  <a:pt x="215918" y="854402"/>
                  <a:pt x="227973" y="838244"/>
                </a:cubicBezTo>
                <a:cubicBezTo>
                  <a:pt x="224773" y="839558"/>
                  <a:pt x="221577" y="840870"/>
                  <a:pt x="220263" y="837670"/>
                </a:cubicBezTo>
                <a:cubicBezTo>
                  <a:pt x="239117" y="792560"/>
                  <a:pt x="235918" y="793874"/>
                  <a:pt x="245108" y="816263"/>
                </a:cubicBezTo>
                <a:cubicBezTo>
                  <a:pt x="268235" y="817979"/>
                  <a:pt x="220332" y="774113"/>
                  <a:pt x="280191" y="719647"/>
                </a:cubicBezTo>
                <a:cubicBezTo>
                  <a:pt x="256325" y="707021"/>
                  <a:pt x="298641" y="700860"/>
                  <a:pt x="282482" y="688810"/>
                </a:cubicBezTo>
                <a:cubicBezTo>
                  <a:pt x="290765" y="681671"/>
                  <a:pt x="291575" y="629019"/>
                  <a:pt x="340290" y="620237"/>
                </a:cubicBezTo>
                <a:cubicBezTo>
                  <a:pt x="339547" y="609329"/>
                  <a:pt x="334296" y="596536"/>
                  <a:pt x="350288" y="589971"/>
                </a:cubicBezTo>
                <a:cubicBezTo>
                  <a:pt x="341671" y="559877"/>
                  <a:pt x="371769" y="551258"/>
                  <a:pt x="383820" y="535102"/>
                </a:cubicBezTo>
                <a:cubicBezTo>
                  <a:pt x="383164" y="533502"/>
                  <a:pt x="383964" y="533173"/>
                  <a:pt x="385491" y="533481"/>
                </a:cubicBezTo>
                <a:lnTo>
                  <a:pt x="387037" y="534042"/>
                </a:lnTo>
                <a:lnTo>
                  <a:pt x="387112" y="535151"/>
                </a:lnTo>
                <a:lnTo>
                  <a:pt x="388199" y="534464"/>
                </a:lnTo>
                <a:lnTo>
                  <a:pt x="391529" y="535673"/>
                </a:lnTo>
                <a:lnTo>
                  <a:pt x="391788" y="532193"/>
                </a:lnTo>
                <a:lnTo>
                  <a:pt x="393416" y="531163"/>
                </a:lnTo>
                <a:lnTo>
                  <a:pt x="391923" y="530373"/>
                </a:lnTo>
                <a:lnTo>
                  <a:pt x="392103" y="527963"/>
                </a:lnTo>
                <a:cubicBezTo>
                  <a:pt x="396613" y="529851"/>
                  <a:pt x="399813" y="528537"/>
                  <a:pt x="404321" y="530422"/>
                </a:cubicBezTo>
                <a:cubicBezTo>
                  <a:pt x="402104" y="497700"/>
                  <a:pt x="402104" y="497700"/>
                  <a:pt x="434252" y="503187"/>
                </a:cubicBezTo>
                <a:cubicBezTo>
                  <a:pt x="429001" y="490395"/>
                  <a:pt x="417354" y="480227"/>
                  <a:pt x="450076" y="478009"/>
                </a:cubicBezTo>
                <a:cubicBezTo>
                  <a:pt x="504348" y="373517"/>
                  <a:pt x="490744" y="431419"/>
                  <a:pt x="525758" y="398360"/>
                </a:cubicBezTo>
                <a:cubicBezTo>
                  <a:pt x="534206" y="409841"/>
                  <a:pt x="530435" y="418863"/>
                  <a:pt x="532894" y="406644"/>
                </a:cubicBezTo>
                <a:cubicBezTo>
                  <a:pt x="539696" y="377690"/>
                  <a:pt x="533300" y="380316"/>
                  <a:pt x="557166" y="392942"/>
                </a:cubicBezTo>
                <a:cubicBezTo>
                  <a:pt x="573402" y="377871"/>
                  <a:pt x="567634" y="365524"/>
                  <a:pt x="584841" y="357936"/>
                </a:cubicBezTo>
                <a:lnTo>
                  <a:pt x="602314" y="354032"/>
                </a:lnTo>
                <a:lnTo>
                  <a:pt x="601774" y="355948"/>
                </a:lnTo>
                <a:cubicBezTo>
                  <a:pt x="604974" y="354635"/>
                  <a:pt x="608171" y="353323"/>
                  <a:pt x="611371" y="352009"/>
                </a:cubicBezTo>
                <a:lnTo>
                  <a:pt x="602314" y="354032"/>
                </a:lnTo>
                <a:lnTo>
                  <a:pt x="605460" y="342874"/>
                </a:lnTo>
                <a:cubicBezTo>
                  <a:pt x="611367" y="333793"/>
                  <a:pt x="623423" y="335851"/>
                  <a:pt x="636956" y="341507"/>
                </a:cubicBezTo>
                <a:cubicBezTo>
                  <a:pt x="637527" y="333799"/>
                  <a:pt x="639414" y="329285"/>
                  <a:pt x="641298" y="324777"/>
                </a:cubicBezTo>
                <a:cubicBezTo>
                  <a:pt x="695501" y="283841"/>
                  <a:pt x="697553" y="297947"/>
                  <a:pt x="693044" y="296062"/>
                </a:cubicBezTo>
                <a:cubicBezTo>
                  <a:pt x="691564" y="274248"/>
                  <a:pt x="715430" y="286874"/>
                  <a:pt x="725597" y="275226"/>
                </a:cubicBezTo>
                <a:lnTo>
                  <a:pt x="734982" y="271852"/>
                </a:lnTo>
                <a:lnTo>
                  <a:pt x="737819" y="277684"/>
                </a:lnTo>
                <a:cubicBezTo>
                  <a:pt x="743600" y="278112"/>
                  <a:pt x="745784" y="280019"/>
                  <a:pt x="739940" y="272608"/>
                </a:cubicBezTo>
                <a:lnTo>
                  <a:pt x="738369" y="270634"/>
                </a:lnTo>
                <a:lnTo>
                  <a:pt x="743916" y="268640"/>
                </a:lnTo>
                <a:lnTo>
                  <a:pt x="766346" y="265901"/>
                </a:lnTo>
                <a:lnTo>
                  <a:pt x="762909" y="271238"/>
                </a:lnTo>
                <a:cubicBezTo>
                  <a:pt x="761903" y="274337"/>
                  <a:pt x="763302" y="273763"/>
                  <a:pt x="766601" y="265869"/>
                </a:cubicBezTo>
                <a:lnTo>
                  <a:pt x="766346" y="265901"/>
                </a:lnTo>
                <a:lnTo>
                  <a:pt x="773643" y="254570"/>
                </a:lnTo>
                <a:cubicBezTo>
                  <a:pt x="786281" y="240974"/>
                  <a:pt x="810554" y="227273"/>
                  <a:pt x="850496" y="242642"/>
                </a:cubicBezTo>
                <a:cubicBezTo>
                  <a:pt x="864028" y="248301"/>
                  <a:pt x="856892" y="240017"/>
                  <a:pt x="850329" y="224027"/>
                </a:cubicBezTo>
                <a:cubicBezTo>
                  <a:pt x="868290" y="222261"/>
                  <a:pt x="881196" y="220700"/>
                  <a:pt x="890253" y="219435"/>
                </a:cubicBezTo>
                <a:lnTo>
                  <a:pt x="900309" y="217750"/>
                </a:lnTo>
                <a:lnTo>
                  <a:pt x="900355" y="218441"/>
                </a:lnTo>
                <a:cubicBezTo>
                  <a:pt x="906752" y="215816"/>
                  <a:pt x="912206" y="215446"/>
                  <a:pt x="907080" y="216615"/>
                </a:cubicBezTo>
                <a:lnTo>
                  <a:pt x="900309" y="217750"/>
                </a:lnTo>
                <a:lnTo>
                  <a:pt x="899430" y="204806"/>
                </a:lnTo>
                <a:cubicBezTo>
                  <a:pt x="899859" y="199024"/>
                  <a:pt x="901417" y="193714"/>
                  <a:pt x="905271" y="194001"/>
                </a:cubicBezTo>
                <a:cubicBezTo>
                  <a:pt x="931024" y="202114"/>
                  <a:pt x="933886" y="163568"/>
                  <a:pt x="967348" y="172256"/>
                </a:cubicBezTo>
                <a:lnTo>
                  <a:pt x="969715" y="181347"/>
                </a:lnTo>
                <a:lnTo>
                  <a:pt x="966668" y="186837"/>
                </a:lnTo>
                <a:lnTo>
                  <a:pt x="966439" y="187110"/>
                </a:lnTo>
                <a:cubicBezTo>
                  <a:pt x="961878" y="188516"/>
                  <a:pt x="953041" y="187472"/>
                  <a:pt x="939879" y="187270"/>
                </a:cubicBezTo>
                <a:cubicBezTo>
                  <a:pt x="944759" y="194608"/>
                  <a:pt x="950255" y="198892"/>
                  <a:pt x="955073" y="199250"/>
                </a:cubicBezTo>
                <a:lnTo>
                  <a:pt x="963187" y="190811"/>
                </a:lnTo>
                <a:lnTo>
                  <a:pt x="966324" y="199772"/>
                </a:lnTo>
                <a:cubicBezTo>
                  <a:pt x="968971" y="205225"/>
                  <a:pt x="972853" y="212974"/>
                  <a:pt x="977447" y="224168"/>
                </a:cubicBezTo>
                <a:cubicBezTo>
                  <a:pt x="981789" y="207438"/>
                  <a:pt x="985560" y="198416"/>
                  <a:pt x="989905" y="181684"/>
                </a:cubicBezTo>
                <a:lnTo>
                  <a:pt x="985807" y="182805"/>
                </a:lnTo>
                <a:lnTo>
                  <a:pt x="990823" y="158884"/>
                </a:lnTo>
                <a:cubicBezTo>
                  <a:pt x="993180" y="153246"/>
                  <a:pt x="998305" y="152076"/>
                  <a:pt x="1013437" y="157077"/>
                </a:cubicBezTo>
                <a:cubicBezTo>
                  <a:pt x="1025659" y="159534"/>
                  <a:pt x="1027541" y="155022"/>
                  <a:pt x="1023604" y="145429"/>
                </a:cubicBezTo>
                <a:cubicBezTo>
                  <a:pt x="1040167" y="131156"/>
                  <a:pt x="1063294" y="132872"/>
                  <a:pt x="1079859" y="118599"/>
                </a:cubicBezTo>
                <a:cubicBezTo>
                  <a:pt x="1083058" y="117286"/>
                  <a:pt x="1101102" y="124828"/>
                  <a:pt x="1096590" y="122945"/>
                </a:cubicBezTo>
                <a:cubicBezTo>
                  <a:pt x="1088880" y="122370"/>
                  <a:pt x="1096996" y="96616"/>
                  <a:pt x="1107332" y="103587"/>
                </a:cubicBezTo>
                <a:cubicBezTo>
                  <a:pt x="1128001" y="117525"/>
                  <a:pt x="1138739" y="98169"/>
                  <a:pt x="1147022" y="91030"/>
                </a:cubicBezTo>
                <a:cubicBezTo>
                  <a:pt x="1158502" y="82581"/>
                  <a:pt x="1170024" y="78787"/>
                  <a:pt x="1181403" y="76919"/>
                </a:cubicBezTo>
                <a:lnTo>
                  <a:pt x="1185252" y="76627"/>
                </a:lnTo>
                <a:lnTo>
                  <a:pt x="1184806" y="80661"/>
                </a:lnTo>
                <a:cubicBezTo>
                  <a:pt x="1184970" y="81061"/>
                  <a:pt x="1185770" y="80732"/>
                  <a:pt x="1188026" y="81674"/>
                </a:cubicBezTo>
                <a:lnTo>
                  <a:pt x="1185933" y="76575"/>
                </a:lnTo>
                <a:lnTo>
                  <a:pt x="1213088" y="74511"/>
                </a:lnTo>
                <a:lnTo>
                  <a:pt x="1211726" y="75685"/>
                </a:lnTo>
                <a:cubicBezTo>
                  <a:pt x="1220748" y="79456"/>
                  <a:pt x="1220748" y="79456"/>
                  <a:pt x="1217551" y="80768"/>
                </a:cubicBezTo>
                <a:cubicBezTo>
                  <a:pt x="1217551" y="80768"/>
                  <a:pt x="1216238" y="77568"/>
                  <a:pt x="1214926" y="74371"/>
                </a:cubicBezTo>
                <a:lnTo>
                  <a:pt x="1213088" y="74511"/>
                </a:lnTo>
                <a:lnTo>
                  <a:pt x="1226219" y="63194"/>
                </a:lnTo>
                <a:cubicBezTo>
                  <a:pt x="1231160" y="59298"/>
                  <a:pt x="1235629" y="56530"/>
                  <a:pt x="1237886" y="57473"/>
                </a:cubicBezTo>
                <a:cubicBezTo>
                  <a:pt x="1271348" y="66160"/>
                  <a:pt x="1269868" y="44345"/>
                  <a:pt x="1292254" y="35156"/>
                </a:cubicBezTo>
                <a:cubicBezTo>
                  <a:pt x="1290369" y="39665"/>
                  <a:pt x="1289057" y="36468"/>
                  <a:pt x="1318006" y="43269"/>
                </a:cubicBezTo>
                <a:cubicBezTo>
                  <a:pt x="1318006" y="43269"/>
                  <a:pt x="1316694" y="40072"/>
                  <a:pt x="1321945" y="52865"/>
                </a:cubicBezTo>
                <a:cubicBezTo>
                  <a:pt x="1327771" y="57948"/>
                  <a:pt x="1327771" y="57948"/>
                  <a:pt x="1328342" y="50240"/>
                </a:cubicBezTo>
                <a:cubicBezTo>
                  <a:pt x="1365407" y="31287"/>
                  <a:pt x="1337195" y="35392"/>
                  <a:pt x="1374193" y="79999"/>
                </a:cubicBezTo>
                <a:cubicBezTo>
                  <a:pt x="1371161" y="99931"/>
                  <a:pt x="1360088" y="82054"/>
                  <a:pt x="1351803" y="89189"/>
                </a:cubicBezTo>
                <a:cubicBezTo>
                  <a:pt x="1361568" y="103869"/>
                  <a:pt x="1375098" y="109524"/>
                  <a:pt x="1392405" y="106159"/>
                </a:cubicBezTo>
                <a:cubicBezTo>
                  <a:pt x="1393717" y="109356"/>
                  <a:pt x="1393717" y="109356"/>
                  <a:pt x="1396913" y="108044"/>
                </a:cubicBezTo>
                <a:cubicBezTo>
                  <a:pt x="1384695" y="105585"/>
                  <a:pt x="1394862" y="93937"/>
                  <a:pt x="1375506" y="83199"/>
                </a:cubicBezTo>
                <a:cubicBezTo>
                  <a:pt x="1372138" y="65894"/>
                  <a:pt x="1381568" y="43340"/>
                  <a:pt x="1350731" y="41050"/>
                </a:cubicBezTo>
                <a:cubicBezTo>
                  <a:pt x="1349417" y="37850"/>
                  <a:pt x="1349417" y="37850"/>
                  <a:pt x="1348105" y="34653"/>
                </a:cubicBezTo>
                <a:cubicBezTo>
                  <a:pt x="1350074" y="39451"/>
                  <a:pt x="1355868" y="27962"/>
                  <a:pt x="1370857" y="24788"/>
                </a:cubicBezTo>
                <a:lnTo>
                  <a:pt x="1386630" y="25227"/>
                </a:lnTo>
                <a:lnTo>
                  <a:pt x="1385910" y="26610"/>
                </a:lnTo>
                <a:cubicBezTo>
                  <a:pt x="1385910" y="26610"/>
                  <a:pt x="1389109" y="25296"/>
                  <a:pt x="1389109" y="25296"/>
                </a:cubicBezTo>
                <a:lnTo>
                  <a:pt x="1386630" y="25227"/>
                </a:lnTo>
                <a:lnTo>
                  <a:pt x="1392181" y="14575"/>
                </a:lnTo>
                <a:cubicBezTo>
                  <a:pt x="1399929" y="6139"/>
                  <a:pt x="1411739" y="7598"/>
                  <a:pt x="1424288" y="10857"/>
                </a:cubicBezTo>
                <a:cubicBezTo>
                  <a:pt x="1496296" y="22405"/>
                  <a:pt x="1478085" y="-3751"/>
                  <a:pt x="1494413" y="26917"/>
                </a:cubicBezTo>
                <a:cubicBezTo>
                  <a:pt x="1510343" y="31590"/>
                  <a:pt x="1511922" y="6416"/>
                  <a:pt x="1524241" y="1008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3DDBCF-93A6-4BF0-8D63-495E0F7C53E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04791" y="2424013"/>
            <a:ext cx="2437554" cy="2100433"/>
          </a:xfrm>
          <a:custGeom>
            <a:avLst/>
            <a:gdLst>
              <a:gd name="connsiteX0" fmla="*/ 1023342 w 2437554"/>
              <a:gd name="connsiteY0" fmla="*/ 2071232 h 2100433"/>
              <a:gd name="connsiteX1" fmla="*/ 1024022 w 2437554"/>
              <a:gd name="connsiteY1" fmla="*/ 2071299 h 2100433"/>
              <a:gd name="connsiteX2" fmla="*/ 1023641 w 2437554"/>
              <a:gd name="connsiteY2" fmla="*/ 2072602 h 2100433"/>
              <a:gd name="connsiteX3" fmla="*/ 947232 w 2437554"/>
              <a:gd name="connsiteY3" fmla="*/ 2046845 h 2100433"/>
              <a:gd name="connsiteX4" fmla="*/ 939350 w 2437554"/>
              <a:gd name="connsiteY4" fmla="*/ 2055490 h 2100433"/>
              <a:gd name="connsiteX5" fmla="*/ 938579 w 2437554"/>
              <a:gd name="connsiteY5" fmla="*/ 2055815 h 2100433"/>
              <a:gd name="connsiteX6" fmla="*/ 938670 w 2437554"/>
              <a:gd name="connsiteY6" fmla="*/ 2056236 h 2100433"/>
              <a:gd name="connsiteX7" fmla="*/ 939350 w 2437554"/>
              <a:gd name="connsiteY7" fmla="*/ 2055490 h 2100433"/>
              <a:gd name="connsiteX8" fmla="*/ 949515 w 2437554"/>
              <a:gd name="connsiteY8" fmla="*/ 2051211 h 2100433"/>
              <a:gd name="connsiteX9" fmla="*/ 947232 w 2437554"/>
              <a:gd name="connsiteY9" fmla="*/ 2046845 h 2100433"/>
              <a:gd name="connsiteX10" fmla="*/ 571977 w 2437554"/>
              <a:gd name="connsiteY10" fmla="*/ 2036524 h 2100433"/>
              <a:gd name="connsiteX11" fmla="*/ 578571 w 2437554"/>
              <a:gd name="connsiteY11" fmla="*/ 2038847 h 2100433"/>
              <a:gd name="connsiteX12" fmla="*/ 576958 w 2437554"/>
              <a:gd name="connsiteY12" fmla="*/ 2040670 h 2100433"/>
              <a:gd name="connsiteX13" fmla="*/ 559900 w 2437554"/>
              <a:gd name="connsiteY13" fmla="*/ 2039534 h 2100433"/>
              <a:gd name="connsiteX14" fmla="*/ 711471 w 2437554"/>
              <a:gd name="connsiteY14" fmla="*/ 2016562 h 2100433"/>
              <a:gd name="connsiteX15" fmla="*/ 657420 w 2437554"/>
              <a:gd name="connsiteY15" fmla="*/ 2032364 h 2100433"/>
              <a:gd name="connsiteX16" fmla="*/ 674936 w 2437554"/>
              <a:gd name="connsiteY16" fmla="*/ 2063923 h 2100433"/>
              <a:gd name="connsiteX17" fmla="*/ 704595 w 2437554"/>
              <a:gd name="connsiteY17" fmla="*/ 2053896 h 2100433"/>
              <a:gd name="connsiteX18" fmla="*/ 701849 w 2437554"/>
              <a:gd name="connsiteY18" fmla="*/ 2039070 h 2100433"/>
              <a:gd name="connsiteX19" fmla="*/ 728766 w 2437554"/>
              <a:gd name="connsiteY19" fmla="*/ 2024193 h 2100433"/>
              <a:gd name="connsiteX20" fmla="*/ 730074 w 2437554"/>
              <a:gd name="connsiteY20" fmla="*/ 2024770 h 2100433"/>
              <a:gd name="connsiteX21" fmla="*/ 734989 w 2437554"/>
              <a:gd name="connsiteY21" fmla="*/ 2047250 h 2100433"/>
              <a:gd name="connsiteX22" fmla="*/ 738999 w 2437554"/>
              <a:gd name="connsiteY22" fmla="*/ 2081761 h 2100433"/>
              <a:gd name="connsiteX23" fmla="*/ 758633 w 2437554"/>
              <a:gd name="connsiteY23" fmla="*/ 2042080 h 2100433"/>
              <a:gd name="connsiteX24" fmla="*/ 734849 w 2437554"/>
              <a:gd name="connsiteY24" fmla="*/ 2026877 h 2100433"/>
              <a:gd name="connsiteX25" fmla="*/ 730074 w 2437554"/>
              <a:gd name="connsiteY25" fmla="*/ 2024770 h 2100433"/>
              <a:gd name="connsiteX26" fmla="*/ 729820 w 2437554"/>
              <a:gd name="connsiteY26" fmla="*/ 2023610 h 2100433"/>
              <a:gd name="connsiteX27" fmla="*/ 728766 w 2437554"/>
              <a:gd name="connsiteY27" fmla="*/ 2024193 h 2100433"/>
              <a:gd name="connsiteX28" fmla="*/ 894466 w 2437554"/>
              <a:gd name="connsiteY28" fmla="*/ 2015917 h 2100433"/>
              <a:gd name="connsiteX29" fmla="*/ 866708 w 2437554"/>
              <a:gd name="connsiteY29" fmla="*/ 2018446 h 2100433"/>
              <a:gd name="connsiteX30" fmla="*/ 894466 w 2437554"/>
              <a:gd name="connsiteY30" fmla="*/ 2015917 h 2100433"/>
              <a:gd name="connsiteX31" fmla="*/ 557368 w 2437554"/>
              <a:gd name="connsiteY31" fmla="*/ 2011777 h 2100433"/>
              <a:gd name="connsiteX32" fmla="*/ 558106 w 2437554"/>
              <a:gd name="connsiteY32" fmla="*/ 2015153 h 2100433"/>
              <a:gd name="connsiteX33" fmla="*/ 557368 w 2437554"/>
              <a:gd name="connsiteY33" fmla="*/ 2011777 h 2100433"/>
              <a:gd name="connsiteX34" fmla="*/ 535626 w 2437554"/>
              <a:gd name="connsiteY34" fmla="*/ 2009454 h 2100433"/>
              <a:gd name="connsiteX35" fmla="*/ 537103 w 2437554"/>
              <a:gd name="connsiteY35" fmla="*/ 2016208 h 2100433"/>
              <a:gd name="connsiteX36" fmla="*/ 535626 w 2437554"/>
              <a:gd name="connsiteY36" fmla="*/ 2009454 h 2100433"/>
              <a:gd name="connsiteX37" fmla="*/ 765495 w 2437554"/>
              <a:gd name="connsiteY37" fmla="*/ 2008731 h 2100433"/>
              <a:gd name="connsiteX38" fmla="*/ 777394 w 2437554"/>
              <a:gd name="connsiteY38" fmla="*/ 2030016 h 2100433"/>
              <a:gd name="connsiteX39" fmla="*/ 777487 w 2437554"/>
              <a:gd name="connsiteY39" fmla="*/ 2030195 h 2100433"/>
              <a:gd name="connsiteX40" fmla="*/ 777420 w 2437554"/>
              <a:gd name="connsiteY40" fmla="*/ 2030894 h 2100433"/>
              <a:gd name="connsiteX41" fmla="*/ 777969 w 2437554"/>
              <a:gd name="connsiteY41" fmla="*/ 2031108 h 2100433"/>
              <a:gd name="connsiteX42" fmla="*/ 782406 w 2437554"/>
              <a:gd name="connsiteY42" fmla="*/ 2039536 h 2100433"/>
              <a:gd name="connsiteX43" fmla="*/ 789027 w 2437554"/>
              <a:gd name="connsiteY43" fmla="*/ 2035433 h 2100433"/>
              <a:gd name="connsiteX44" fmla="*/ 777969 w 2437554"/>
              <a:gd name="connsiteY44" fmla="*/ 2031108 h 2100433"/>
              <a:gd name="connsiteX45" fmla="*/ 777487 w 2437554"/>
              <a:gd name="connsiteY45" fmla="*/ 2030195 h 2100433"/>
              <a:gd name="connsiteX46" fmla="*/ 778780 w 2437554"/>
              <a:gd name="connsiteY46" fmla="*/ 2016884 h 2100433"/>
              <a:gd name="connsiteX47" fmla="*/ 765495 w 2437554"/>
              <a:gd name="connsiteY47" fmla="*/ 2008731 h 2100433"/>
              <a:gd name="connsiteX48" fmla="*/ 619637 w 2437554"/>
              <a:gd name="connsiteY48" fmla="*/ 2005238 h 2100433"/>
              <a:gd name="connsiteX49" fmla="*/ 661221 w 2437554"/>
              <a:gd name="connsiteY49" fmla="*/ 2017378 h 2100433"/>
              <a:gd name="connsiteX50" fmla="*/ 619637 w 2437554"/>
              <a:gd name="connsiteY50" fmla="*/ 2005238 h 2100433"/>
              <a:gd name="connsiteX51" fmla="*/ 1258496 w 2437554"/>
              <a:gd name="connsiteY51" fmla="*/ 2000528 h 2100433"/>
              <a:gd name="connsiteX52" fmla="*/ 1258401 w 2437554"/>
              <a:gd name="connsiteY52" fmla="*/ 2000646 h 2100433"/>
              <a:gd name="connsiteX53" fmla="*/ 1254332 w 2437554"/>
              <a:gd name="connsiteY53" fmla="*/ 2004075 h 2100433"/>
              <a:gd name="connsiteX54" fmla="*/ 1254448 w 2437554"/>
              <a:gd name="connsiteY54" fmla="*/ 2005524 h 2100433"/>
              <a:gd name="connsiteX55" fmla="*/ 1252036 w 2437554"/>
              <a:gd name="connsiteY55" fmla="*/ 2008501 h 2100433"/>
              <a:gd name="connsiteX56" fmla="*/ 1245317 w 2437554"/>
              <a:gd name="connsiteY56" fmla="*/ 2001626 h 2100433"/>
              <a:gd name="connsiteX57" fmla="*/ 1255440 w 2437554"/>
              <a:gd name="connsiteY57" fmla="*/ 2001563 h 2100433"/>
              <a:gd name="connsiteX58" fmla="*/ 1240638 w 2437554"/>
              <a:gd name="connsiteY58" fmla="*/ 1996840 h 2100433"/>
              <a:gd name="connsiteX59" fmla="*/ 1245317 w 2437554"/>
              <a:gd name="connsiteY59" fmla="*/ 2001626 h 2100433"/>
              <a:gd name="connsiteX60" fmla="*/ 1238705 w 2437554"/>
              <a:gd name="connsiteY60" fmla="*/ 2001667 h 2100433"/>
              <a:gd name="connsiteX61" fmla="*/ 1262230 w 2437554"/>
              <a:gd name="connsiteY61" fmla="*/ 1995583 h 2100433"/>
              <a:gd name="connsiteX62" fmla="*/ 1262802 w 2437554"/>
              <a:gd name="connsiteY62" fmla="*/ 1999069 h 2100433"/>
              <a:gd name="connsiteX63" fmla="*/ 1258776 w 2437554"/>
              <a:gd name="connsiteY63" fmla="*/ 2000433 h 2100433"/>
              <a:gd name="connsiteX64" fmla="*/ 1258674 w 2437554"/>
              <a:gd name="connsiteY64" fmla="*/ 2000416 h 2100433"/>
              <a:gd name="connsiteX65" fmla="*/ 1258570 w 2437554"/>
              <a:gd name="connsiteY65" fmla="*/ 2000503 h 2100433"/>
              <a:gd name="connsiteX66" fmla="*/ 1258496 w 2437554"/>
              <a:gd name="connsiteY66" fmla="*/ 2000528 h 2100433"/>
              <a:gd name="connsiteX67" fmla="*/ 1259004 w 2437554"/>
              <a:gd name="connsiteY67" fmla="*/ 1999901 h 2100433"/>
              <a:gd name="connsiteX68" fmla="*/ 766459 w 2437554"/>
              <a:gd name="connsiteY68" fmla="*/ 1986844 h 2100433"/>
              <a:gd name="connsiteX69" fmla="*/ 761802 w 2437554"/>
              <a:gd name="connsiteY69" fmla="*/ 1991843 h 2100433"/>
              <a:gd name="connsiteX70" fmla="*/ 775312 w 2437554"/>
              <a:gd name="connsiteY70" fmla="*/ 1988888 h 2100433"/>
              <a:gd name="connsiteX71" fmla="*/ 766459 w 2437554"/>
              <a:gd name="connsiteY71" fmla="*/ 1986844 h 2100433"/>
              <a:gd name="connsiteX72" fmla="*/ 731091 w 2437554"/>
              <a:gd name="connsiteY72" fmla="*/ 1980866 h 2100433"/>
              <a:gd name="connsiteX73" fmla="*/ 743437 w 2437554"/>
              <a:gd name="connsiteY73" fmla="*/ 1988781 h 2100433"/>
              <a:gd name="connsiteX74" fmla="*/ 745339 w 2437554"/>
              <a:gd name="connsiteY74" fmla="*/ 1981287 h 2100433"/>
              <a:gd name="connsiteX75" fmla="*/ 731091 w 2437554"/>
              <a:gd name="connsiteY75" fmla="*/ 1980866 h 2100433"/>
              <a:gd name="connsiteX76" fmla="*/ 1506121 w 2437554"/>
              <a:gd name="connsiteY76" fmla="*/ 1967317 h 2100433"/>
              <a:gd name="connsiteX77" fmla="*/ 1506127 w 2437554"/>
              <a:gd name="connsiteY77" fmla="*/ 1968863 h 2100433"/>
              <a:gd name="connsiteX78" fmla="*/ 1505104 w 2437554"/>
              <a:gd name="connsiteY78" fmla="*/ 1967462 h 2100433"/>
              <a:gd name="connsiteX79" fmla="*/ 1501315 w 2437554"/>
              <a:gd name="connsiteY79" fmla="*/ 1957076 h 2100433"/>
              <a:gd name="connsiteX80" fmla="*/ 1503759 w 2437554"/>
              <a:gd name="connsiteY80" fmla="*/ 1965621 h 2100433"/>
              <a:gd name="connsiteX81" fmla="*/ 1505104 w 2437554"/>
              <a:gd name="connsiteY81" fmla="*/ 1967462 h 2100433"/>
              <a:gd name="connsiteX82" fmla="*/ 1503225 w 2437554"/>
              <a:gd name="connsiteY82" fmla="*/ 1967729 h 2100433"/>
              <a:gd name="connsiteX83" fmla="*/ 1497768 w 2437554"/>
              <a:gd name="connsiteY83" fmla="*/ 1957688 h 2100433"/>
              <a:gd name="connsiteX84" fmla="*/ 528178 w 2437554"/>
              <a:gd name="connsiteY84" fmla="*/ 1953133 h 2100433"/>
              <a:gd name="connsiteX85" fmla="*/ 527189 w 2437554"/>
              <a:gd name="connsiteY85" fmla="*/ 1954677 h 2100433"/>
              <a:gd name="connsiteX86" fmla="*/ 531620 w 2437554"/>
              <a:gd name="connsiteY86" fmla="*/ 1974941 h 2100433"/>
              <a:gd name="connsiteX87" fmla="*/ 528178 w 2437554"/>
              <a:gd name="connsiteY87" fmla="*/ 1953133 h 2100433"/>
              <a:gd name="connsiteX88" fmla="*/ 1367068 w 2437554"/>
              <a:gd name="connsiteY88" fmla="*/ 1937785 h 2100433"/>
              <a:gd name="connsiteX89" fmla="*/ 1363069 w 2437554"/>
              <a:gd name="connsiteY89" fmla="*/ 1941756 h 2100433"/>
              <a:gd name="connsiteX90" fmla="*/ 1361171 w 2437554"/>
              <a:gd name="connsiteY90" fmla="*/ 1949249 h 2100433"/>
              <a:gd name="connsiteX91" fmla="*/ 1367068 w 2437554"/>
              <a:gd name="connsiteY91" fmla="*/ 1937785 h 2100433"/>
              <a:gd name="connsiteX92" fmla="*/ 1327505 w 2437554"/>
              <a:gd name="connsiteY92" fmla="*/ 1924760 h 2100433"/>
              <a:gd name="connsiteX93" fmla="*/ 1318002 w 2437554"/>
              <a:gd name="connsiteY93" fmla="*/ 1962226 h 2100433"/>
              <a:gd name="connsiteX94" fmla="*/ 1327505 w 2437554"/>
              <a:gd name="connsiteY94" fmla="*/ 1924760 h 2100433"/>
              <a:gd name="connsiteX95" fmla="*/ 1406264 w 2437554"/>
              <a:gd name="connsiteY95" fmla="*/ 1906654 h 2100433"/>
              <a:gd name="connsiteX96" fmla="*/ 1427979 w 2437554"/>
              <a:gd name="connsiteY96" fmla="*/ 1931099 h 2100433"/>
              <a:gd name="connsiteX97" fmla="*/ 1434248 w 2437554"/>
              <a:gd name="connsiteY97" fmla="*/ 1931156 h 2100433"/>
              <a:gd name="connsiteX98" fmla="*/ 1451197 w 2437554"/>
              <a:gd name="connsiteY98" fmla="*/ 1940177 h 2100433"/>
              <a:gd name="connsiteX99" fmla="*/ 1453242 w 2437554"/>
              <a:gd name="connsiteY99" fmla="*/ 1931326 h 2100433"/>
              <a:gd name="connsiteX100" fmla="*/ 1434248 w 2437554"/>
              <a:gd name="connsiteY100" fmla="*/ 1931156 h 2100433"/>
              <a:gd name="connsiteX101" fmla="*/ 1431171 w 2437554"/>
              <a:gd name="connsiteY101" fmla="*/ 1929518 h 2100433"/>
              <a:gd name="connsiteX102" fmla="*/ 1420169 w 2437554"/>
              <a:gd name="connsiteY102" fmla="*/ 1911574 h 2100433"/>
              <a:gd name="connsiteX103" fmla="*/ 1406264 w 2437554"/>
              <a:gd name="connsiteY103" fmla="*/ 1906654 h 2100433"/>
              <a:gd name="connsiteX104" fmla="*/ 1633060 w 2437554"/>
              <a:gd name="connsiteY104" fmla="*/ 1899968 h 2100433"/>
              <a:gd name="connsiteX105" fmla="*/ 1627558 w 2437554"/>
              <a:gd name="connsiteY105" fmla="*/ 1905152 h 2100433"/>
              <a:gd name="connsiteX106" fmla="*/ 1637689 w 2437554"/>
              <a:gd name="connsiteY106" fmla="*/ 1902937 h 2100433"/>
              <a:gd name="connsiteX107" fmla="*/ 1633060 w 2437554"/>
              <a:gd name="connsiteY107" fmla="*/ 1899968 h 2100433"/>
              <a:gd name="connsiteX108" fmla="*/ 605463 w 2437554"/>
              <a:gd name="connsiteY108" fmla="*/ 1899959 h 2100433"/>
              <a:gd name="connsiteX109" fmla="*/ 604235 w 2437554"/>
              <a:gd name="connsiteY109" fmla="*/ 1902441 h 2100433"/>
              <a:gd name="connsiteX110" fmla="*/ 608353 w 2437554"/>
              <a:gd name="connsiteY110" fmla="*/ 1905077 h 2100433"/>
              <a:gd name="connsiteX111" fmla="*/ 605463 w 2437554"/>
              <a:gd name="connsiteY111" fmla="*/ 1899959 h 2100433"/>
              <a:gd name="connsiteX112" fmla="*/ 391255 w 2437554"/>
              <a:gd name="connsiteY112" fmla="*/ 1899470 h 2100433"/>
              <a:gd name="connsiteX113" fmla="*/ 388192 w 2437554"/>
              <a:gd name="connsiteY113" fmla="*/ 1917832 h 2100433"/>
              <a:gd name="connsiteX114" fmla="*/ 391255 w 2437554"/>
              <a:gd name="connsiteY114" fmla="*/ 1899470 h 2100433"/>
              <a:gd name="connsiteX115" fmla="*/ 1391596 w 2437554"/>
              <a:gd name="connsiteY115" fmla="*/ 1892166 h 2100433"/>
              <a:gd name="connsiteX116" fmla="*/ 1384605 w 2437554"/>
              <a:gd name="connsiteY116" fmla="*/ 1894581 h 2100433"/>
              <a:gd name="connsiteX117" fmla="*/ 1392098 w 2437554"/>
              <a:gd name="connsiteY117" fmla="*/ 1896479 h 2100433"/>
              <a:gd name="connsiteX118" fmla="*/ 1391596 w 2437554"/>
              <a:gd name="connsiteY118" fmla="*/ 1892166 h 2100433"/>
              <a:gd name="connsiteX119" fmla="*/ 412643 w 2437554"/>
              <a:gd name="connsiteY119" fmla="*/ 1881965 h 2100433"/>
              <a:gd name="connsiteX120" fmla="*/ 413421 w 2437554"/>
              <a:gd name="connsiteY120" fmla="*/ 1887545 h 2100433"/>
              <a:gd name="connsiteX121" fmla="*/ 416057 w 2437554"/>
              <a:gd name="connsiteY121" fmla="*/ 1883428 h 2100433"/>
              <a:gd name="connsiteX122" fmla="*/ 412643 w 2437554"/>
              <a:gd name="connsiteY122" fmla="*/ 1881965 h 2100433"/>
              <a:gd name="connsiteX123" fmla="*/ 1620911 w 2437554"/>
              <a:gd name="connsiteY123" fmla="*/ 1874754 h 2100433"/>
              <a:gd name="connsiteX124" fmla="*/ 1630620 w 2437554"/>
              <a:gd name="connsiteY124" fmla="*/ 1886787 h 2100433"/>
              <a:gd name="connsiteX125" fmla="*/ 1637590 w 2437554"/>
              <a:gd name="connsiteY125" fmla="*/ 1884186 h 2100433"/>
              <a:gd name="connsiteX126" fmla="*/ 1640750 w 2437554"/>
              <a:gd name="connsiteY126" fmla="*/ 1884572 h 2100433"/>
              <a:gd name="connsiteX127" fmla="*/ 1639207 w 2437554"/>
              <a:gd name="connsiteY127" fmla="*/ 1883583 h 2100433"/>
              <a:gd name="connsiteX128" fmla="*/ 1637590 w 2437554"/>
              <a:gd name="connsiteY128" fmla="*/ 1884186 h 2100433"/>
              <a:gd name="connsiteX129" fmla="*/ 1631662 w 2437554"/>
              <a:gd name="connsiteY129" fmla="*/ 1883463 h 2100433"/>
              <a:gd name="connsiteX130" fmla="*/ 1620911 w 2437554"/>
              <a:gd name="connsiteY130" fmla="*/ 1874754 h 2100433"/>
              <a:gd name="connsiteX131" fmla="*/ 1544718 w 2437554"/>
              <a:gd name="connsiteY131" fmla="*/ 1869465 h 2100433"/>
              <a:gd name="connsiteX132" fmla="*/ 1542189 w 2437554"/>
              <a:gd name="connsiteY132" fmla="*/ 1880911 h 2100433"/>
              <a:gd name="connsiteX133" fmla="*/ 1543537 w 2437554"/>
              <a:gd name="connsiteY133" fmla="*/ 1884731 h 2100433"/>
              <a:gd name="connsiteX134" fmla="*/ 1542730 w 2437554"/>
              <a:gd name="connsiteY134" fmla="*/ 1887428 h 2100433"/>
              <a:gd name="connsiteX135" fmla="*/ 1528983 w 2437554"/>
              <a:gd name="connsiteY135" fmla="*/ 1891320 h 2100433"/>
              <a:gd name="connsiteX136" fmla="*/ 1534771 w 2437554"/>
              <a:gd name="connsiteY136" fmla="*/ 1910955 h 2100433"/>
              <a:gd name="connsiteX137" fmla="*/ 1526794 w 2437554"/>
              <a:gd name="connsiteY137" fmla="*/ 1918605 h 2100433"/>
              <a:gd name="connsiteX138" fmla="*/ 1524828 w 2437554"/>
              <a:gd name="connsiteY138" fmla="*/ 1919598 h 2100433"/>
              <a:gd name="connsiteX139" fmla="*/ 1524761 w 2437554"/>
              <a:gd name="connsiteY139" fmla="*/ 1920554 h 2100433"/>
              <a:gd name="connsiteX140" fmla="*/ 1526794 w 2437554"/>
              <a:gd name="connsiteY140" fmla="*/ 1918605 h 2100433"/>
              <a:gd name="connsiteX141" fmla="*/ 1538520 w 2437554"/>
              <a:gd name="connsiteY141" fmla="*/ 1912678 h 2100433"/>
              <a:gd name="connsiteX142" fmla="*/ 1572782 w 2437554"/>
              <a:gd name="connsiteY142" fmla="*/ 1913590 h 2100433"/>
              <a:gd name="connsiteX143" fmla="*/ 1548150 w 2437554"/>
              <a:gd name="connsiteY143" fmla="*/ 1897799 h 2100433"/>
              <a:gd name="connsiteX144" fmla="*/ 1543537 w 2437554"/>
              <a:gd name="connsiteY144" fmla="*/ 1884731 h 2100433"/>
              <a:gd name="connsiteX145" fmla="*/ 1544359 w 2437554"/>
              <a:gd name="connsiteY145" fmla="*/ 1881984 h 2100433"/>
              <a:gd name="connsiteX146" fmla="*/ 1545554 w 2437554"/>
              <a:gd name="connsiteY146" fmla="*/ 1870000 h 2100433"/>
              <a:gd name="connsiteX147" fmla="*/ 1544718 w 2437554"/>
              <a:gd name="connsiteY147" fmla="*/ 1869465 h 2100433"/>
              <a:gd name="connsiteX148" fmla="*/ 1705634 w 2437554"/>
              <a:gd name="connsiteY148" fmla="*/ 1867730 h 2100433"/>
              <a:gd name="connsiteX149" fmla="*/ 1701543 w 2437554"/>
              <a:gd name="connsiteY149" fmla="*/ 1871278 h 2100433"/>
              <a:gd name="connsiteX150" fmla="*/ 1708297 w 2437554"/>
              <a:gd name="connsiteY150" fmla="*/ 1869801 h 2100433"/>
              <a:gd name="connsiteX151" fmla="*/ 1705634 w 2437554"/>
              <a:gd name="connsiteY151" fmla="*/ 1867730 h 2100433"/>
              <a:gd name="connsiteX152" fmla="*/ 1590147 w 2437554"/>
              <a:gd name="connsiteY152" fmla="*/ 1865558 h 2100433"/>
              <a:gd name="connsiteX153" fmla="*/ 1577743 w 2437554"/>
              <a:gd name="connsiteY153" fmla="*/ 1887735 h 2100433"/>
              <a:gd name="connsiteX154" fmla="*/ 1606664 w 2437554"/>
              <a:gd name="connsiteY154" fmla="*/ 1874333 h 2100433"/>
              <a:gd name="connsiteX155" fmla="*/ 1590147 w 2437554"/>
              <a:gd name="connsiteY155" fmla="*/ 1865558 h 2100433"/>
              <a:gd name="connsiteX156" fmla="*/ 1566243 w 2437554"/>
              <a:gd name="connsiteY156" fmla="*/ 1851321 h 2100433"/>
              <a:gd name="connsiteX157" fmla="*/ 1568459 w 2437554"/>
              <a:gd name="connsiteY157" fmla="*/ 1861454 h 2100433"/>
              <a:gd name="connsiteX158" fmla="*/ 1566243 w 2437554"/>
              <a:gd name="connsiteY158" fmla="*/ 1851321 h 2100433"/>
              <a:gd name="connsiteX159" fmla="*/ 1619686 w 2437554"/>
              <a:gd name="connsiteY159" fmla="*/ 1848925 h 2100433"/>
              <a:gd name="connsiteX160" fmla="*/ 1609725 w 2437554"/>
              <a:gd name="connsiteY160" fmla="*/ 1855967 h 2100433"/>
              <a:gd name="connsiteX161" fmla="*/ 1621333 w 2437554"/>
              <a:gd name="connsiteY161" fmla="*/ 1860507 h 2100433"/>
              <a:gd name="connsiteX162" fmla="*/ 1627349 w 2437554"/>
              <a:gd name="connsiteY162" fmla="*/ 1855654 h 2100433"/>
              <a:gd name="connsiteX163" fmla="*/ 1619686 w 2437554"/>
              <a:gd name="connsiteY163" fmla="*/ 1848925 h 2100433"/>
              <a:gd name="connsiteX164" fmla="*/ 683184 w 2437554"/>
              <a:gd name="connsiteY164" fmla="*/ 1842710 h 2100433"/>
              <a:gd name="connsiteX165" fmla="*/ 683922 w 2437554"/>
              <a:gd name="connsiteY165" fmla="*/ 1846086 h 2100433"/>
              <a:gd name="connsiteX166" fmla="*/ 683184 w 2437554"/>
              <a:gd name="connsiteY166" fmla="*/ 1842710 h 2100433"/>
              <a:gd name="connsiteX167" fmla="*/ 1471046 w 2437554"/>
              <a:gd name="connsiteY167" fmla="*/ 1836749 h 2100433"/>
              <a:gd name="connsiteX168" fmla="*/ 1459753 w 2437554"/>
              <a:gd name="connsiteY168" fmla="*/ 1849837 h 2100433"/>
              <a:gd name="connsiteX169" fmla="*/ 1471046 w 2437554"/>
              <a:gd name="connsiteY169" fmla="*/ 1836749 h 2100433"/>
              <a:gd name="connsiteX170" fmla="*/ 1490572 w 2437554"/>
              <a:gd name="connsiteY170" fmla="*/ 1828942 h 2100433"/>
              <a:gd name="connsiteX171" fmla="*/ 1492049 w 2437554"/>
              <a:gd name="connsiteY171" fmla="*/ 1835697 h 2100433"/>
              <a:gd name="connsiteX172" fmla="*/ 1490572 w 2437554"/>
              <a:gd name="connsiteY172" fmla="*/ 1828942 h 2100433"/>
              <a:gd name="connsiteX173" fmla="*/ 430522 w 2437554"/>
              <a:gd name="connsiteY173" fmla="*/ 1820107 h 2100433"/>
              <a:gd name="connsiteX174" fmla="*/ 440969 w 2437554"/>
              <a:gd name="connsiteY174" fmla="*/ 1835514 h 2100433"/>
              <a:gd name="connsiteX175" fmla="*/ 443609 w 2437554"/>
              <a:gd name="connsiteY175" fmla="*/ 1831400 h 2100433"/>
              <a:gd name="connsiteX176" fmla="*/ 430522 w 2437554"/>
              <a:gd name="connsiteY176" fmla="*/ 1820107 h 2100433"/>
              <a:gd name="connsiteX177" fmla="*/ 1486879 w 2437554"/>
              <a:gd name="connsiteY177" fmla="*/ 1812054 h 2100433"/>
              <a:gd name="connsiteX178" fmla="*/ 1481602 w 2437554"/>
              <a:gd name="connsiteY178" fmla="*/ 1820286 h 2100433"/>
              <a:gd name="connsiteX179" fmla="*/ 1486879 w 2437554"/>
              <a:gd name="connsiteY179" fmla="*/ 1812054 h 2100433"/>
              <a:gd name="connsiteX180" fmla="*/ 1694266 w 2437554"/>
              <a:gd name="connsiteY180" fmla="*/ 1805633 h 2100433"/>
              <a:gd name="connsiteX181" fmla="*/ 1694582 w 2437554"/>
              <a:gd name="connsiteY181" fmla="*/ 1823256 h 2100433"/>
              <a:gd name="connsiteX182" fmla="*/ 1697958 w 2437554"/>
              <a:gd name="connsiteY182" fmla="*/ 1822518 h 2100433"/>
              <a:gd name="connsiteX183" fmla="*/ 1709252 w 2437554"/>
              <a:gd name="connsiteY183" fmla="*/ 1809433 h 2100433"/>
              <a:gd name="connsiteX184" fmla="*/ 1694266 w 2437554"/>
              <a:gd name="connsiteY184" fmla="*/ 1805633 h 2100433"/>
              <a:gd name="connsiteX185" fmla="*/ 1598238 w 2437554"/>
              <a:gd name="connsiteY185" fmla="*/ 1787261 h 2100433"/>
              <a:gd name="connsiteX186" fmla="*/ 1599807 w 2437554"/>
              <a:gd name="connsiteY186" fmla="*/ 1794437 h 2100433"/>
              <a:gd name="connsiteX187" fmla="*/ 1598330 w 2437554"/>
              <a:gd name="connsiteY187" fmla="*/ 1787682 h 2100433"/>
              <a:gd name="connsiteX188" fmla="*/ 1598238 w 2437554"/>
              <a:gd name="connsiteY188" fmla="*/ 1787261 h 2100433"/>
              <a:gd name="connsiteX189" fmla="*/ 1672210 w 2437554"/>
              <a:gd name="connsiteY189" fmla="*/ 1785682 h 2100433"/>
              <a:gd name="connsiteX190" fmla="*/ 1647408 w 2437554"/>
              <a:gd name="connsiteY190" fmla="*/ 1801724 h 2100433"/>
              <a:gd name="connsiteX191" fmla="*/ 1672210 w 2437554"/>
              <a:gd name="connsiteY191" fmla="*/ 1785682 h 2100433"/>
              <a:gd name="connsiteX192" fmla="*/ 1748688 w 2437554"/>
              <a:gd name="connsiteY192" fmla="*/ 1777364 h 2100433"/>
              <a:gd name="connsiteX193" fmla="*/ 1741235 w 2437554"/>
              <a:gd name="connsiteY193" fmla="*/ 1777666 h 2100433"/>
              <a:gd name="connsiteX194" fmla="*/ 1750929 w 2437554"/>
              <a:gd name="connsiteY194" fmla="*/ 1793683 h 2100433"/>
              <a:gd name="connsiteX195" fmla="*/ 1752181 w 2437554"/>
              <a:gd name="connsiteY195" fmla="*/ 1795187 h 2100433"/>
              <a:gd name="connsiteX196" fmla="*/ 1752420 w 2437554"/>
              <a:gd name="connsiteY196" fmla="*/ 1796453 h 2100433"/>
              <a:gd name="connsiteX197" fmla="*/ 1753239 w 2437554"/>
              <a:gd name="connsiteY197" fmla="*/ 1796459 h 2100433"/>
              <a:gd name="connsiteX198" fmla="*/ 1756029 w 2437554"/>
              <a:gd name="connsiteY198" fmla="*/ 1799812 h 2100433"/>
              <a:gd name="connsiteX199" fmla="*/ 1766244 w 2437554"/>
              <a:gd name="connsiteY199" fmla="*/ 1811126 h 2100433"/>
              <a:gd name="connsiteX200" fmla="*/ 1785653 w 2437554"/>
              <a:gd name="connsiteY200" fmla="*/ 1796708 h 2100433"/>
              <a:gd name="connsiteX201" fmla="*/ 1753239 w 2437554"/>
              <a:gd name="connsiteY201" fmla="*/ 1796459 h 2100433"/>
              <a:gd name="connsiteX202" fmla="*/ 1752181 w 2437554"/>
              <a:gd name="connsiteY202" fmla="*/ 1795187 h 2100433"/>
              <a:gd name="connsiteX203" fmla="*/ 1749916 w 2437554"/>
              <a:gd name="connsiteY203" fmla="*/ 1783233 h 2100433"/>
              <a:gd name="connsiteX204" fmla="*/ 1748688 w 2437554"/>
              <a:gd name="connsiteY204" fmla="*/ 1777364 h 2100433"/>
              <a:gd name="connsiteX205" fmla="*/ 1705746 w 2437554"/>
              <a:gd name="connsiteY205" fmla="*/ 1765079 h 2100433"/>
              <a:gd name="connsiteX206" fmla="*/ 1697752 w 2437554"/>
              <a:gd name="connsiteY206" fmla="*/ 1773019 h 2100433"/>
              <a:gd name="connsiteX207" fmla="*/ 1712000 w 2437554"/>
              <a:gd name="connsiteY207" fmla="*/ 1773444 h 2100433"/>
              <a:gd name="connsiteX208" fmla="*/ 1705746 w 2437554"/>
              <a:gd name="connsiteY208" fmla="*/ 1765079 h 2100433"/>
              <a:gd name="connsiteX209" fmla="*/ 1888369 w 2437554"/>
              <a:gd name="connsiteY209" fmla="*/ 1758549 h 2100433"/>
              <a:gd name="connsiteX210" fmla="*/ 1889440 w 2437554"/>
              <a:gd name="connsiteY210" fmla="*/ 1759166 h 2100433"/>
              <a:gd name="connsiteX211" fmla="*/ 1889413 w 2437554"/>
              <a:gd name="connsiteY211" fmla="*/ 1759418 h 2100433"/>
              <a:gd name="connsiteX212" fmla="*/ 1885324 w 2437554"/>
              <a:gd name="connsiteY212" fmla="*/ 1762968 h 2100433"/>
              <a:gd name="connsiteX213" fmla="*/ 1883992 w 2437554"/>
              <a:gd name="connsiteY213" fmla="*/ 1761932 h 2100433"/>
              <a:gd name="connsiteX214" fmla="*/ 1884441 w 2437554"/>
              <a:gd name="connsiteY214" fmla="*/ 1760163 h 2100433"/>
              <a:gd name="connsiteX215" fmla="*/ 1854283 w 2437554"/>
              <a:gd name="connsiteY215" fmla="*/ 1752504 h 2100433"/>
              <a:gd name="connsiteX216" fmla="*/ 1850787 w 2437554"/>
              <a:gd name="connsiteY216" fmla="*/ 1760787 h 2100433"/>
              <a:gd name="connsiteX217" fmla="*/ 1861656 w 2437554"/>
              <a:gd name="connsiteY217" fmla="*/ 1761951 h 2100433"/>
              <a:gd name="connsiteX218" fmla="*/ 1854283 w 2437554"/>
              <a:gd name="connsiteY218" fmla="*/ 1752504 h 2100433"/>
              <a:gd name="connsiteX219" fmla="*/ 1659656 w 2437554"/>
              <a:gd name="connsiteY219" fmla="*/ 1728269 h 2100433"/>
              <a:gd name="connsiteX220" fmla="*/ 1661133 w 2437554"/>
              <a:gd name="connsiteY220" fmla="*/ 1735023 h 2100433"/>
              <a:gd name="connsiteX221" fmla="*/ 1659656 w 2437554"/>
              <a:gd name="connsiteY221" fmla="*/ 1728269 h 2100433"/>
              <a:gd name="connsiteX222" fmla="*/ 1840022 w 2437554"/>
              <a:gd name="connsiteY222" fmla="*/ 1727753 h 2100433"/>
              <a:gd name="connsiteX223" fmla="*/ 1840022 w 2437554"/>
              <a:gd name="connsiteY223" fmla="*/ 1727753 h 2100433"/>
              <a:gd name="connsiteX224" fmla="*/ 1867041 w 2437554"/>
              <a:gd name="connsiteY224" fmla="*/ 1721844 h 2100433"/>
              <a:gd name="connsiteX225" fmla="*/ 1867780 w 2437554"/>
              <a:gd name="connsiteY225" fmla="*/ 1725223 h 2100433"/>
              <a:gd name="connsiteX226" fmla="*/ 1867041 w 2437554"/>
              <a:gd name="connsiteY226" fmla="*/ 1721844 h 2100433"/>
              <a:gd name="connsiteX227" fmla="*/ 1714431 w 2437554"/>
              <a:gd name="connsiteY227" fmla="*/ 1719828 h 2100433"/>
              <a:gd name="connsiteX228" fmla="*/ 1710631 w 2437554"/>
              <a:gd name="connsiteY228" fmla="*/ 1734814 h 2100433"/>
              <a:gd name="connsiteX229" fmla="*/ 1727094 w 2437554"/>
              <a:gd name="connsiteY229" fmla="*/ 1745369 h 2100433"/>
              <a:gd name="connsiteX230" fmla="*/ 1714431 w 2437554"/>
              <a:gd name="connsiteY230" fmla="*/ 1719828 h 2100433"/>
              <a:gd name="connsiteX231" fmla="*/ 1744088 w 2437554"/>
              <a:gd name="connsiteY231" fmla="*/ 1709806 h 2100433"/>
              <a:gd name="connsiteX232" fmla="*/ 1763505 w 2437554"/>
              <a:gd name="connsiteY232" fmla="*/ 1733870 h 2100433"/>
              <a:gd name="connsiteX233" fmla="*/ 1744088 w 2437554"/>
              <a:gd name="connsiteY233" fmla="*/ 1709806 h 2100433"/>
              <a:gd name="connsiteX234" fmla="*/ 1692373 w 2437554"/>
              <a:gd name="connsiteY234" fmla="*/ 1699881 h 2100433"/>
              <a:gd name="connsiteX235" fmla="*/ 1694639 w 2437554"/>
              <a:gd name="connsiteY235" fmla="*/ 1715908 h 2100433"/>
              <a:gd name="connsiteX236" fmla="*/ 1693945 w 2437554"/>
              <a:gd name="connsiteY236" fmla="*/ 1718447 h 2100433"/>
              <a:gd name="connsiteX237" fmla="*/ 1694800 w 2437554"/>
              <a:gd name="connsiteY237" fmla="*/ 1717043 h 2100433"/>
              <a:gd name="connsiteX238" fmla="*/ 1694639 w 2437554"/>
              <a:gd name="connsiteY238" fmla="*/ 1715908 h 2100433"/>
              <a:gd name="connsiteX239" fmla="*/ 1695327 w 2437554"/>
              <a:gd name="connsiteY239" fmla="*/ 1713391 h 2100433"/>
              <a:gd name="connsiteX240" fmla="*/ 1692373 w 2437554"/>
              <a:gd name="connsiteY240" fmla="*/ 1699881 h 2100433"/>
              <a:gd name="connsiteX241" fmla="*/ 1813984 w 2437554"/>
              <a:gd name="connsiteY241" fmla="*/ 1679480 h 2100433"/>
              <a:gd name="connsiteX242" fmla="*/ 1795171 w 2437554"/>
              <a:gd name="connsiteY242" fmla="*/ 1684480 h 2100433"/>
              <a:gd name="connsiteX243" fmla="*/ 1816173 w 2437554"/>
              <a:gd name="connsiteY243" fmla="*/ 1683424 h 2100433"/>
              <a:gd name="connsiteX244" fmla="*/ 1813984 w 2437554"/>
              <a:gd name="connsiteY244" fmla="*/ 1679480 h 2100433"/>
              <a:gd name="connsiteX245" fmla="*/ 1928458 w 2437554"/>
              <a:gd name="connsiteY245" fmla="*/ 1662853 h 2100433"/>
              <a:gd name="connsiteX246" fmla="*/ 1900609 w 2437554"/>
              <a:gd name="connsiteY246" fmla="*/ 1664960 h 2100433"/>
              <a:gd name="connsiteX247" fmla="*/ 1930896 w 2437554"/>
              <a:gd name="connsiteY247" fmla="*/ 1690189 h 2100433"/>
              <a:gd name="connsiteX248" fmla="*/ 1928458 w 2437554"/>
              <a:gd name="connsiteY248" fmla="*/ 1662853 h 2100433"/>
              <a:gd name="connsiteX249" fmla="*/ 1886177 w 2437554"/>
              <a:gd name="connsiteY249" fmla="*/ 1649538 h 2100433"/>
              <a:gd name="connsiteX250" fmla="*/ 1869898 w 2437554"/>
              <a:gd name="connsiteY250" fmla="*/ 1653983 h 2100433"/>
              <a:gd name="connsiteX251" fmla="*/ 1890900 w 2437554"/>
              <a:gd name="connsiteY251" fmla="*/ 1652928 h 2100433"/>
              <a:gd name="connsiteX252" fmla="*/ 1886177 w 2437554"/>
              <a:gd name="connsiteY252" fmla="*/ 1649538 h 2100433"/>
              <a:gd name="connsiteX253" fmla="*/ 1777338 w 2437554"/>
              <a:gd name="connsiteY253" fmla="*/ 1635295 h 2100433"/>
              <a:gd name="connsiteX254" fmla="*/ 1778077 w 2437554"/>
              <a:gd name="connsiteY254" fmla="*/ 1638674 h 2100433"/>
              <a:gd name="connsiteX255" fmla="*/ 1777338 w 2437554"/>
              <a:gd name="connsiteY255" fmla="*/ 1635295 h 2100433"/>
              <a:gd name="connsiteX256" fmla="*/ 1975757 w 2437554"/>
              <a:gd name="connsiteY256" fmla="*/ 1620216 h 2100433"/>
              <a:gd name="connsiteX257" fmla="*/ 1976071 w 2437554"/>
              <a:gd name="connsiteY257" fmla="*/ 1637844 h 2100433"/>
              <a:gd name="connsiteX258" fmla="*/ 1975757 w 2437554"/>
              <a:gd name="connsiteY258" fmla="*/ 1620216 h 2100433"/>
              <a:gd name="connsiteX259" fmla="*/ 1950044 w 2437554"/>
              <a:gd name="connsiteY259" fmla="*/ 1613897 h 2100433"/>
              <a:gd name="connsiteX260" fmla="*/ 1949899 w 2437554"/>
              <a:gd name="connsiteY260" fmla="*/ 1615256 h 2100433"/>
              <a:gd name="connsiteX261" fmla="*/ 1953278 w 2437554"/>
              <a:gd name="connsiteY261" fmla="*/ 1614517 h 2100433"/>
              <a:gd name="connsiteX262" fmla="*/ 1950044 w 2437554"/>
              <a:gd name="connsiteY262" fmla="*/ 1613897 h 2100433"/>
              <a:gd name="connsiteX263" fmla="*/ 1861035 w 2437554"/>
              <a:gd name="connsiteY263" fmla="*/ 1613455 h 2100433"/>
              <a:gd name="connsiteX264" fmla="*/ 1876760 w 2437554"/>
              <a:gd name="connsiteY264" fmla="*/ 1620631 h 2100433"/>
              <a:gd name="connsiteX265" fmla="*/ 1861035 w 2437554"/>
              <a:gd name="connsiteY265" fmla="*/ 1613455 h 2100433"/>
              <a:gd name="connsiteX266" fmla="*/ 1877606 w 2437554"/>
              <a:gd name="connsiteY266" fmla="*/ 1592135 h 2100433"/>
              <a:gd name="connsiteX267" fmla="*/ 1902302 w 2437554"/>
              <a:gd name="connsiteY267" fmla="*/ 1607968 h 2100433"/>
              <a:gd name="connsiteX268" fmla="*/ 1877606 w 2437554"/>
              <a:gd name="connsiteY268" fmla="*/ 1592135 h 2100433"/>
              <a:gd name="connsiteX269" fmla="*/ 1974388 w 2437554"/>
              <a:gd name="connsiteY269" fmla="*/ 1581590 h 2100433"/>
              <a:gd name="connsiteX270" fmla="*/ 1970222 w 2437554"/>
              <a:gd name="connsiteY270" fmla="*/ 1588088 h 2100433"/>
              <a:gd name="connsiteX271" fmla="*/ 1965731 w 2437554"/>
              <a:gd name="connsiteY271" fmla="*/ 1590561 h 2100433"/>
              <a:gd name="connsiteX272" fmla="*/ 1965915 w 2437554"/>
              <a:gd name="connsiteY272" fmla="*/ 1594806 h 2100433"/>
              <a:gd name="connsiteX273" fmla="*/ 1963833 w 2437554"/>
              <a:gd name="connsiteY273" fmla="*/ 1598054 h 2100433"/>
              <a:gd name="connsiteX274" fmla="*/ 1966167 w 2437554"/>
              <a:gd name="connsiteY274" fmla="*/ 1600639 h 2100433"/>
              <a:gd name="connsiteX275" fmla="*/ 1965915 w 2437554"/>
              <a:gd name="connsiteY275" fmla="*/ 1594806 h 2100433"/>
              <a:gd name="connsiteX276" fmla="*/ 1968120 w 2437554"/>
              <a:gd name="connsiteY276" fmla="*/ 1591365 h 2100433"/>
              <a:gd name="connsiteX277" fmla="*/ 1970222 w 2437554"/>
              <a:gd name="connsiteY277" fmla="*/ 1588088 h 2100433"/>
              <a:gd name="connsiteX278" fmla="*/ 1976391 w 2437554"/>
              <a:gd name="connsiteY278" fmla="*/ 1584690 h 2100433"/>
              <a:gd name="connsiteX279" fmla="*/ 1974388 w 2437554"/>
              <a:gd name="connsiteY279" fmla="*/ 1581590 h 2100433"/>
              <a:gd name="connsiteX280" fmla="*/ 1815020 w 2437554"/>
              <a:gd name="connsiteY280" fmla="*/ 1581051 h 2100433"/>
              <a:gd name="connsiteX281" fmla="*/ 1824915 w 2437554"/>
              <a:gd name="connsiteY281" fmla="*/ 1582107 h 2100433"/>
              <a:gd name="connsiteX282" fmla="*/ 1821354 w 2437554"/>
              <a:gd name="connsiteY282" fmla="*/ 1593822 h 2100433"/>
              <a:gd name="connsiteX283" fmla="*/ 1825892 w 2437554"/>
              <a:gd name="connsiteY283" fmla="*/ 1582211 h 2100433"/>
              <a:gd name="connsiteX284" fmla="*/ 1824915 w 2437554"/>
              <a:gd name="connsiteY284" fmla="*/ 1582107 h 2100433"/>
              <a:gd name="connsiteX285" fmla="*/ 1824955 w 2437554"/>
              <a:gd name="connsiteY285" fmla="*/ 1581975 h 2100433"/>
              <a:gd name="connsiteX286" fmla="*/ 1815020 w 2437554"/>
              <a:gd name="connsiteY286" fmla="*/ 1581051 h 2100433"/>
              <a:gd name="connsiteX287" fmla="*/ 1961725 w 2437554"/>
              <a:gd name="connsiteY287" fmla="*/ 1556048 h 2100433"/>
              <a:gd name="connsiteX288" fmla="*/ 1947791 w 2437554"/>
              <a:gd name="connsiteY288" fmla="*/ 1573251 h 2100433"/>
              <a:gd name="connsiteX289" fmla="*/ 1961725 w 2437554"/>
              <a:gd name="connsiteY289" fmla="*/ 1556048 h 2100433"/>
              <a:gd name="connsiteX290" fmla="*/ 1908176 w 2437554"/>
              <a:gd name="connsiteY290" fmla="*/ 1547852 h 2100433"/>
              <a:gd name="connsiteX291" fmla="*/ 1908109 w 2437554"/>
              <a:gd name="connsiteY291" fmla="*/ 1553618 h 2100433"/>
              <a:gd name="connsiteX292" fmla="*/ 1917504 w 2437554"/>
              <a:gd name="connsiteY292" fmla="*/ 1548022 h 2100433"/>
              <a:gd name="connsiteX293" fmla="*/ 1908176 w 2437554"/>
              <a:gd name="connsiteY293" fmla="*/ 1547852 h 2100433"/>
              <a:gd name="connsiteX294" fmla="*/ 1968271 w 2437554"/>
              <a:gd name="connsiteY294" fmla="*/ 1505073 h 2100433"/>
              <a:gd name="connsiteX295" fmla="*/ 1967110 w 2437554"/>
              <a:gd name="connsiteY295" fmla="*/ 1515942 h 2100433"/>
              <a:gd name="connsiteX296" fmla="*/ 1968271 w 2437554"/>
              <a:gd name="connsiteY296" fmla="*/ 1505073 h 2100433"/>
              <a:gd name="connsiteX297" fmla="*/ 2026847 w 2437554"/>
              <a:gd name="connsiteY297" fmla="*/ 1481646 h 2100433"/>
              <a:gd name="connsiteX298" fmla="*/ 2014076 w 2437554"/>
              <a:gd name="connsiteY298" fmla="*/ 1487979 h 2100433"/>
              <a:gd name="connsiteX299" fmla="*/ 2026847 w 2437554"/>
              <a:gd name="connsiteY299" fmla="*/ 1481646 h 2100433"/>
              <a:gd name="connsiteX300" fmla="*/ 2038682 w 2437554"/>
              <a:gd name="connsiteY300" fmla="*/ 1475078 h 2100433"/>
              <a:gd name="connsiteX301" fmla="*/ 2036243 w 2437554"/>
              <a:gd name="connsiteY301" fmla="*/ 1476054 h 2100433"/>
              <a:gd name="connsiteX302" fmla="*/ 2037720 w 2437554"/>
              <a:gd name="connsiteY302" fmla="*/ 1482809 h 2100433"/>
              <a:gd name="connsiteX303" fmla="*/ 2038682 w 2437554"/>
              <a:gd name="connsiteY303" fmla="*/ 1475078 h 2100433"/>
              <a:gd name="connsiteX304" fmla="*/ 1967640 w 2437554"/>
              <a:gd name="connsiteY304" fmla="*/ 1469823 h 2100433"/>
              <a:gd name="connsiteX305" fmla="*/ 1972071 w 2437554"/>
              <a:gd name="connsiteY305" fmla="*/ 1490087 h 2100433"/>
              <a:gd name="connsiteX306" fmla="*/ 1967640 w 2437554"/>
              <a:gd name="connsiteY306" fmla="*/ 1469823 h 2100433"/>
              <a:gd name="connsiteX307" fmla="*/ 2082470 w 2437554"/>
              <a:gd name="connsiteY307" fmla="*/ 1444712 h 2100433"/>
              <a:gd name="connsiteX308" fmla="*/ 2082734 w 2437554"/>
              <a:gd name="connsiteY308" fmla="*/ 1449962 h 2100433"/>
              <a:gd name="connsiteX309" fmla="*/ 2093275 w 2437554"/>
              <a:gd name="connsiteY309" fmla="*/ 1451275 h 2100433"/>
              <a:gd name="connsiteX310" fmla="*/ 2095924 w 2437554"/>
              <a:gd name="connsiteY310" fmla="*/ 1452884 h 2100433"/>
              <a:gd name="connsiteX311" fmla="*/ 2098195 w 2437554"/>
              <a:gd name="connsiteY311" fmla="*/ 1451888 h 2100433"/>
              <a:gd name="connsiteX312" fmla="*/ 2093275 w 2437554"/>
              <a:gd name="connsiteY312" fmla="*/ 1451275 h 2100433"/>
              <a:gd name="connsiteX313" fmla="*/ 2024001 w 2437554"/>
              <a:gd name="connsiteY313" fmla="*/ 1436265 h 2100433"/>
              <a:gd name="connsiteX314" fmla="*/ 2036664 w 2437554"/>
              <a:gd name="connsiteY314" fmla="*/ 1461807 h 2100433"/>
              <a:gd name="connsiteX315" fmla="*/ 2058895 w 2437554"/>
              <a:gd name="connsiteY315" fmla="*/ 1458272 h 2100433"/>
              <a:gd name="connsiteX316" fmla="*/ 2059865 w 2437554"/>
              <a:gd name="connsiteY316" fmla="*/ 1456418 h 2100433"/>
              <a:gd name="connsiteX317" fmla="*/ 2060307 w 2437554"/>
              <a:gd name="connsiteY317" fmla="*/ 1456636 h 2100433"/>
              <a:gd name="connsiteX318" fmla="*/ 2062327 w 2437554"/>
              <a:gd name="connsiteY318" fmla="*/ 1451715 h 2100433"/>
              <a:gd name="connsiteX319" fmla="*/ 2059865 w 2437554"/>
              <a:gd name="connsiteY319" fmla="*/ 1456418 h 2100433"/>
              <a:gd name="connsiteX320" fmla="*/ 2037997 w 2437554"/>
              <a:gd name="connsiteY320" fmla="*/ 1445645 h 2100433"/>
              <a:gd name="connsiteX321" fmla="*/ 2024001 w 2437554"/>
              <a:gd name="connsiteY321" fmla="*/ 1436265 h 2100433"/>
              <a:gd name="connsiteX322" fmla="*/ 2058331 w 2437554"/>
              <a:gd name="connsiteY322" fmla="*/ 1417256 h 2100433"/>
              <a:gd name="connsiteX323" fmla="*/ 2055559 w 2437554"/>
              <a:gd name="connsiteY323" fmla="*/ 1418746 h 2100433"/>
              <a:gd name="connsiteX324" fmla="*/ 2059677 w 2437554"/>
              <a:gd name="connsiteY324" fmla="*/ 1421386 h 2100433"/>
              <a:gd name="connsiteX325" fmla="*/ 2058331 w 2437554"/>
              <a:gd name="connsiteY325" fmla="*/ 1417256 h 2100433"/>
              <a:gd name="connsiteX326" fmla="*/ 1983516 w 2437554"/>
              <a:gd name="connsiteY326" fmla="*/ 1404863 h 2100433"/>
              <a:gd name="connsiteX327" fmla="*/ 1980944 w 2437554"/>
              <a:gd name="connsiteY327" fmla="*/ 1417370 h 2100433"/>
              <a:gd name="connsiteX328" fmla="*/ 1988858 w 2437554"/>
              <a:gd name="connsiteY328" fmla="*/ 1405021 h 2100433"/>
              <a:gd name="connsiteX329" fmla="*/ 1983516 w 2437554"/>
              <a:gd name="connsiteY329" fmla="*/ 1404863 h 2100433"/>
              <a:gd name="connsiteX330" fmla="*/ 2013240 w 2437554"/>
              <a:gd name="connsiteY330" fmla="*/ 1403230 h 2100433"/>
              <a:gd name="connsiteX331" fmla="*/ 2013978 w 2437554"/>
              <a:gd name="connsiteY331" fmla="*/ 1406605 h 2100433"/>
              <a:gd name="connsiteX332" fmla="*/ 2013240 w 2437554"/>
              <a:gd name="connsiteY332" fmla="*/ 1403230 h 2100433"/>
              <a:gd name="connsiteX333" fmla="*/ 1966379 w 2437554"/>
              <a:gd name="connsiteY333" fmla="*/ 1399322 h 2100433"/>
              <a:gd name="connsiteX334" fmla="*/ 1967117 w 2437554"/>
              <a:gd name="connsiteY334" fmla="*/ 1402697 h 2100433"/>
              <a:gd name="connsiteX335" fmla="*/ 1966379 w 2437554"/>
              <a:gd name="connsiteY335" fmla="*/ 1399322 h 2100433"/>
              <a:gd name="connsiteX336" fmla="*/ 2051235 w 2437554"/>
              <a:gd name="connsiteY336" fmla="*/ 1366610 h 2100433"/>
              <a:gd name="connsiteX337" fmla="*/ 2051974 w 2437554"/>
              <a:gd name="connsiteY337" fmla="*/ 1369986 h 2100433"/>
              <a:gd name="connsiteX338" fmla="*/ 2051235 w 2437554"/>
              <a:gd name="connsiteY338" fmla="*/ 1366610 h 2100433"/>
              <a:gd name="connsiteX339" fmla="*/ 2137886 w 2437554"/>
              <a:gd name="connsiteY339" fmla="*/ 1358277 h 2100433"/>
              <a:gd name="connsiteX340" fmla="*/ 2135246 w 2437554"/>
              <a:gd name="connsiteY340" fmla="*/ 1362395 h 2100433"/>
              <a:gd name="connsiteX341" fmla="*/ 2137886 w 2437554"/>
              <a:gd name="connsiteY341" fmla="*/ 1358277 h 2100433"/>
              <a:gd name="connsiteX342" fmla="*/ 2002583 w 2437554"/>
              <a:gd name="connsiteY342" fmla="*/ 1338320 h 2100433"/>
              <a:gd name="connsiteX343" fmla="*/ 1989813 w 2437554"/>
              <a:gd name="connsiteY343" fmla="*/ 1344653 h 2100433"/>
              <a:gd name="connsiteX344" fmla="*/ 2004060 w 2437554"/>
              <a:gd name="connsiteY344" fmla="*/ 1345075 h 2100433"/>
              <a:gd name="connsiteX345" fmla="*/ 2002583 w 2437554"/>
              <a:gd name="connsiteY345" fmla="*/ 1338320 h 2100433"/>
              <a:gd name="connsiteX346" fmla="*/ 2032243 w 2437554"/>
              <a:gd name="connsiteY346" fmla="*/ 1328297 h 2100433"/>
              <a:gd name="connsiteX347" fmla="*/ 2022847 w 2437554"/>
              <a:gd name="connsiteY347" fmla="*/ 1333889 h 2100433"/>
              <a:gd name="connsiteX348" fmla="*/ 2032243 w 2437554"/>
              <a:gd name="connsiteY348" fmla="*/ 1328297 h 2100433"/>
              <a:gd name="connsiteX349" fmla="*/ 2096411 w 2437554"/>
              <a:gd name="connsiteY349" fmla="*/ 1314265 h 2100433"/>
              <a:gd name="connsiteX350" fmla="*/ 2090394 w 2437554"/>
              <a:gd name="connsiteY350" fmla="*/ 1319118 h 2100433"/>
              <a:gd name="connsiteX351" fmla="*/ 2096411 w 2437554"/>
              <a:gd name="connsiteY351" fmla="*/ 1314265 h 2100433"/>
              <a:gd name="connsiteX352" fmla="*/ 2050482 w 2437554"/>
              <a:gd name="connsiteY352" fmla="*/ 1290080 h 2100433"/>
              <a:gd name="connsiteX353" fmla="*/ 2040582 w 2437554"/>
              <a:gd name="connsiteY353" fmla="*/ 1301700 h 2100433"/>
              <a:gd name="connsiteX354" fmla="*/ 2050482 w 2437554"/>
              <a:gd name="connsiteY354" fmla="*/ 1290080 h 2100433"/>
              <a:gd name="connsiteX355" fmla="*/ 2144119 w 2437554"/>
              <a:gd name="connsiteY355" fmla="*/ 1289677 h 2100433"/>
              <a:gd name="connsiteX356" fmla="*/ 2124790 w 2437554"/>
              <a:gd name="connsiteY356" fmla="*/ 1294346 h 2100433"/>
              <a:gd name="connsiteX357" fmla="*/ 2123513 w 2437554"/>
              <a:gd name="connsiteY357" fmla="*/ 1307494 h 2100433"/>
              <a:gd name="connsiteX358" fmla="*/ 2122915 w 2437554"/>
              <a:gd name="connsiteY358" fmla="*/ 1308026 h 2100433"/>
              <a:gd name="connsiteX359" fmla="*/ 2122647 w 2437554"/>
              <a:gd name="connsiteY359" fmla="*/ 1308528 h 2100433"/>
              <a:gd name="connsiteX360" fmla="*/ 2109921 w 2437554"/>
              <a:gd name="connsiteY360" fmla="*/ 1311310 h 2100433"/>
              <a:gd name="connsiteX361" fmla="*/ 2118890 w 2437554"/>
              <a:gd name="connsiteY361" fmla="*/ 1319964 h 2100433"/>
              <a:gd name="connsiteX362" fmla="*/ 2120680 w 2437554"/>
              <a:gd name="connsiteY362" fmla="*/ 1312219 h 2100433"/>
              <a:gd name="connsiteX363" fmla="*/ 2122647 w 2437554"/>
              <a:gd name="connsiteY363" fmla="*/ 1308528 h 2100433"/>
              <a:gd name="connsiteX364" fmla="*/ 2123429 w 2437554"/>
              <a:gd name="connsiteY364" fmla="*/ 1308357 h 2100433"/>
              <a:gd name="connsiteX365" fmla="*/ 2123513 w 2437554"/>
              <a:gd name="connsiteY365" fmla="*/ 1307494 h 2100433"/>
              <a:gd name="connsiteX366" fmla="*/ 2129445 w 2437554"/>
              <a:gd name="connsiteY366" fmla="*/ 1302230 h 2100433"/>
              <a:gd name="connsiteX367" fmla="*/ 2144119 w 2437554"/>
              <a:gd name="connsiteY367" fmla="*/ 1289677 h 2100433"/>
              <a:gd name="connsiteX368" fmla="*/ 2118684 w 2437554"/>
              <a:gd name="connsiteY368" fmla="*/ 1270466 h 2100433"/>
              <a:gd name="connsiteX369" fmla="*/ 2115305 w 2437554"/>
              <a:gd name="connsiteY369" fmla="*/ 1271204 h 2100433"/>
              <a:gd name="connsiteX370" fmla="*/ 2118684 w 2437554"/>
              <a:gd name="connsiteY370" fmla="*/ 1270466 h 2100433"/>
              <a:gd name="connsiteX371" fmla="*/ 2149925 w 2437554"/>
              <a:gd name="connsiteY371" fmla="*/ 1235323 h 2100433"/>
              <a:gd name="connsiteX372" fmla="*/ 2150664 w 2437554"/>
              <a:gd name="connsiteY372" fmla="*/ 1238702 h 2100433"/>
              <a:gd name="connsiteX373" fmla="*/ 2149925 w 2437554"/>
              <a:gd name="connsiteY373" fmla="*/ 1235323 h 2100433"/>
              <a:gd name="connsiteX374" fmla="*/ 2069398 w 2437554"/>
              <a:gd name="connsiteY374" fmla="*/ 1235239 h 2100433"/>
              <a:gd name="connsiteX375" fmla="*/ 2068556 w 2437554"/>
              <a:gd name="connsiteY375" fmla="*/ 1235424 h 2100433"/>
              <a:gd name="connsiteX376" fmla="*/ 2077525 w 2437554"/>
              <a:gd name="connsiteY376" fmla="*/ 1244077 h 2100433"/>
              <a:gd name="connsiteX377" fmla="*/ 2069398 w 2437554"/>
              <a:gd name="connsiteY377" fmla="*/ 1235239 h 2100433"/>
              <a:gd name="connsiteX378" fmla="*/ 2093358 w 2437554"/>
              <a:gd name="connsiteY378" fmla="*/ 1219382 h 2100433"/>
              <a:gd name="connsiteX379" fmla="*/ 2090718 w 2437554"/>
              <a:gd name="connsiteY379" fmla="*/ 1223500 h 2100433"/>
              <a:gd name="connsiteX380" fmla="*/ 2093358 w 2437554"/>
              <a:gd name="connsiteY380" fmla="*/ 1219382 h 2100433"/>
              <a:gd name="connsiteX381" fmla="*/ 2188771 w 2437554"/>
              <a:gd name="connsiteY381" fmla="*/ 1170207 h 2100433"/>
              <a:gd name="connsiteX382" fmla="*/ 2165866 w 2437554"/>
              <a:gd name="connsiteY382" fmla="*/ 1178756 h 2100433"/>
              <a:gd name="connsiteX383" fmla="*/ 2186869 w 2437554"/>
              <a:gd name="connsiteY383" fmla="*/ 1177701 h 2100433"/>
              <a:gd name="connsiteX384" fmla="*/ 2188771 w 2437554"/>
              <a:gd name="connsiteY384" fmla="*/ 1170207 h 2100433"/>
              <a:gd name="connsiteX385" fmla="*/ 141390 w 2437554"/>
              <a:gd name="connsiteY385" fmla="*/ 1161407 h 2100433"/>
              <a:gd name="connsiteX386" fmla="*/ 131256 w 2437554"/>
              <a:gd name="connsiteY386" fmla="*/ 1163623 h 2100433"/>
              <a:gd name="connsiteX387" fmla="*/ 138749 w 2437554"/>
              <a:gd name="connsiteY387" fmla="*/ 1165522 h 2100433"/>
              <a:gd name="connsiteX388" fmla="*/ 141390 w 2437554"/>
              <a:gd name="connsiteY388" fmla="*/ 1161407 h 2100433"/>
              <a:gd name="connsiteX389" fmla="*/ 2098839 w 2437554"/>
              <a:gd name="connsiteY389" fmla="*/ 1123078 h 2100433"/>
              <a:gd name="connsiteX390" fmla="*/ 2094420 w 2437554"/>
              <a:gd name="connsiteY390" fmla="*/ 1127140 h 2100433"/>
              <a:gd name="connsiteX391" fmla="*/ 2140119 w 2437554"/>
              <a:gd name="connsiteY391" fmla="*/ 1141921 h 2100433"/>
              <a:gd name="connsiteX392" fmla="*/ 2106028 w 2437554"/>
              <a:gd name="connsiteY392" fmla="*/ 1131679 h 2100433"/>
              <a:gd name="connsiteX393" fmla="*/ 2098839 w 2437554"/>
              <a:gd name="connsiteY393" fmla="*/ 1123078 h 2100433"/>
              <a:gd name="connsiteX394" fmla="*/ 2162706 w 2437554"/>
              <a:gd name="connsiteY394" fmla="*/ 1115748 h 2100433"/>
              <a:gd name="connsiteX395" fmla="*/ 2163444 w 2437554"/>
              <a:gd name="connsiteY395" fmla="*/ 1119124 h 2100433"/>
              <a:gd name="connsiteX396" fmla="*/ 2162706 w 2437554"/>
              <a:gd name="connsiteY396" fmla="*/ 1115748 h 2100433"/>
              <a:gd name="connsiteX397" fmla="*/ 2300657 w 2437554"/>
              <a:gd name="connsiteY397" fmla="*/ 1074736 h 2100433"/>
              <a:gd name="connsiteX398" fmla="*/ 2307482 w 2437554"/>
              <a:gd name="connsiteY398" fmla="*/ 1076046 h 2100433"/>
              <a:gd name="connsiteX399" fmla="*/ 2315424 w 2437554"/>
              <a:gd name="connsiteY399" fmla="*/ 1085890 h 2100433"/>
              <a:gd name="connsiteX400" fmla="*/ 2300385 w 2437554"/>
              <a:gd name="connsiteY400" fmla="*/ 1083872 h 2100433"/>
              <a:gd name="connsiteX401" fmla="*/ 62204 w 2437554"/>
              <a:gd name="connsiteY401" fmla="*/ 1027878 h 2100433"/>
              <a:gd name="connsiteX402" fmla="*/ 59709 w 2437554"/>
              <a:gd name="connsiteY402" fmla="*/ 1030637 h 2100433"/>
              <a:gd name="connsiteX403" fmla="*/ 63827 w 2437554"/>
              <a:gd name="connsiteY403" fmla="*/ 1033274 h 2100433"/>
              <a:gd name="connsiteX404" fmla="*/ 62204 w 2437554"/>
              <a:gd name="connsiteY404" fmla="*/ 1027878 h 2100433"/>
              <a:gd name="connsiteX405" fmla="*/ 2321342 w 2437554"/>
              <a:gd name="connsiteY405" fmla="*/ 999663 h 2100433"/>
              <a:gd name="connsiteX406" fmla="*/ 2300653 w 2437554"/>
              <a:gd name="connsiteY406" fmla="*/ 1018343 h 2100433"/>
              <a:gd name="connsiteX407" fmla="*/ 2321342 w 2437554"/>
              <a:gd name="connsiteY407" fmla="*/ 999663 h 2100433"/>
              <a:gd name="connsiteX408" fmla="*/ 2193849 w 2437554"/>
              <a:gd name="connsiteY408" fmla="*/ 999232 h 2100433"/>
              <a:gd name="connsiteX409" fmla="*/ 2191209 w 2437554"/>
              <a:gd name="connsiteY409" fmla="*/ 1003350 h 2100433"/>
              <a:gd name="connsiteX410" fmla="*/ 2193849 w 2437554"/>
              <a:gd name="connsiteY410" fmla="*/ 999232 h 2100433"/>
              <a:gd name="connsiteX411" fmla="*/ 2382873 w 2437554"/>
              <a:gd name="connsiteY411" fmla="*/ 989749 h 2100433"/>
              <a:gd name="connsiteX412" fmla="*/ 2383611 w 2437554"/>
              <a:gd name="connsiteY412" fmla="*/ 993124 h 2100433"/>
              <a:gd name="connsiteX413" fmla="*/ 2382873 w 2437554"/>
              <a:gd name="connsiteY413" fmla="*/ 989749 h 2100433"/>
              <a:gd name="connsiteX414" fmla="*/ 2372425 w 2437554"/>
              <a:gd name="connsiteY414" fmla="*/ 974337 h 2100433"/>
              <a:gd name="connsiteX415" fmla="*/ 2366355 w 2437554"/>
              <a:gd name="connsiteY415" fmla="*/ 979088 h 2100433"/>
              <a:gd name="connsiteX416" fmla="*/ 2363030 w 2437554"/>
              <a:gd name="connsiteY416" fmla="*/ 979932 h 2100433"/>
              <a:gd name="connsiteX417" fmla="*/ 2362226 w 2437554"/>
              <a:gd name="connsiteY417" fmla="*/ 982320 h 2100433"/>
              <a:gd name="connsiteX418" fmla="*/ 2366355 w 2437554"/>
              <a:gd name="connsiteY418" fmla="*/ 979088 h 2100433"/>
              <a:gd name="connsiteX419" fmla="*/ 2375604 w 2437554"/>
              <a:gd name="connsiteY419" fmla="*/ 976740 h 2100433"/>
              <a:gd name="connsiteX420" fmla="*/ 2372425 w 2437554"/>
              <a:gd name="connsiteY420" fmla="*/ 974337 h 2100433"/>
              <a:gd name="connsiteX421" fmla="*/ 59133 w 2437554"/>
              <a:gd name="connsiteY421" fmla="*/ 965293 h 2100433"/>
              <a:gd name="connsiteX422" fmla="*/ 53908 w 2437554"/>
              <a:gd name="connsiteY422" fmla="*/ 971743 h 2100433"/>
              <a:gd name="connsiteX423" fmla="*/ 64042 w 2437554"/>
              <a:gd name="connsiteY423" fmla="*/ 969527 h 2100433"/>
              <a:gd name="connsiteX424" fmla="*/ 59133 w 2437554"/>
              <a:gd name="connsiteY424" fmla="*/ 965293 h 2100433"/>
              <a:gd name="connsiteX425" fmla="*/ 2306464 w 2437554"/>
              <a:gd name="connsiteY425" fmla="*/ 963991 h 2100433"/>
              <a:gd name="connsiteX426" fmla="*/ 2287332 w 2437554"/>
              <a:gd name="connsiteY426" fmla="*/ 974727 h 2100433"/>
              <a:gd name="connsiteX427" fmla="*/ 2281859 w 2437554"/>
              <a:gd name="connsiteY427" fmla="*/ 976373 h 2100433"/>
              <a:gd name="connsiteX428" fmla="*/ 2256965 w 2437554"/>
              <a:gd name="connsiteY428" fmla="*/ 964197 h 2100433"/>
              <a:gd name="connsiteX429" fmla="*/ 2280922 w 2437554"/>
              <a:gd name="connsiteY429" fmla="*/ 976654 h 2100433"/>
              <a:gd name="connsiteX430" fmla="*/ 2281859 w 2437554"/>
              <a:gd name="connsiteY430" fmla="*/ 976373 h 2100433"/>
              <a:gd name="connsiteX431" fmla="*/ 2283216 w 2437554"/>
              <a:gd name="connsiteY431" fmla="*/ 977036 h 2100433"/>
              <a:gd name="connsiteX432" fmla="*/ 2287332 w 2437554"/>
              <a:gd name="connsiteY432" fmla="*/ 974727 h 2100433"/>
              <a:gd name="connsiteX433" fmla="*/ 2307900 w 2437554"/>
              <a:gd name="connsiteY433" fmla="*/ 968542 h 2100433"/>
              <a:gd name="connsiteX434" fmla="*/ 2306464 w 2437554"/>
              <a:gd name="connsiteY434" fmla="*/ 963991 h 2100433"/>
              <a:gd name="connsiteX435" fmla="*/ 2268680 w 2437554"/>
              <a:gd name="connsiteY435" fmla="*/ 936865 h 2100433"/>
              <a:gd name="connsiteX436" fmla="*/ 2297176 w 2437554"/>
              <a:gd name="connsiteY436" fmla="*/ 937711 h 2100433"/>
              <a:gd name="connsiteX437" fmla="*/ 2268680 w 2437554"/>
              <a:gd name="connsiteY437" fmla="*/ 936865 h 2100433"/>
              <a:gd name="connsiteX438" fmla="*/ 2348576 w 2437554"/>
              <a:gd name="connsiteY438" fmla="*/ 930009 h 2100433"/>
              <a:gd name="connsiteX439" fmla="*/ 2348890 w 2437554"/>
              <a:gd name="connsiteY439" fmla="*/ 947636 h 2100433"/>
              <a:gd name="connsiteX440" fmla="*/ 2348576 w 2437554"/>
              <a:gd name="connsiteY440" fmla="*/ 930009 h 2100433"/>
              <a:gd name="connsiteX441" fmla="*/ 24283 w 2437554"/>
              <a:gd name="connsiteY441" fmla="*/ 917177 h 2100433"/>
              <a:gd name="connsiteX442" fmla="*/ 21089 w 2437554"/>
              <a:gd name="connsiteY442" fmla="*/ 918762 h 2100433"/>
              <a:gd name="connsiteX443" fmla="*/ 25207 w 2437554"/>
              <a:gd name="connsiteY443" fmla="*/ 921398 h 2100433"/>
              <a:gd name="connsiteX444" fmla="*/ 28582 w 2437554"/>
              <a:gd name="connsiteY444" fmla="*/ 920660 h 2100433"/>
              <a:gd name="connsiteX445" fmla="*/ 24283 w 2437554"/>
              <a:gd name="connsiteY445" fmla="*/ 917177 h 2100433"/>
              <a:gd name="connsiteX446" fmla="*/ 88636 w 2437554"/>
              <a:gd name="connsiteY446" fmla="*/ 903991 h 2100433"/>
              <a:gd name="connsiteX447" fmla="*/ 66046 w 2437554"/>
              <a:gd name="connsiteY447" fmla="*/ 925849 h 2100433"/>
              <a:gd name="connsiteX448" fmla="*/ 87130 w 2437554"/>
              <a:gd name="connsiteY448" fmla="*/ 935240 h 2100433"/>
              <a:gd name="connsiteX449" fmla="*/ 84983 w 2437554"/>
              <a:gd name="connsiteY449" fmla="*/ 939624 h 2100433"/>
              <a:gd name="connsiteX450" fmla="*/ 88528 w 2437554"/>
              <a:gd name="connsiteY450" fmla="*/ 935862 h 2100433"/>
              <a:gd name="connsiteX451" fmla="*/ 87130 w 2437554"/>
              <a:gd name="connsiteY451" fmla="*/ 935240 h 2100433"/>
              <a:gd name="connsiteX452" fmla="*/ 89532 w 2437554"/>
              <a:gd name="connsiteY452" fmla="*/ 930335 h 2100433"/>
              <a:gd name="connsiteX453" fmla="*/ 88636 w 2437554"/>
              <a:gd name="connsiteY453" fmla="*/ 903991 h 2100433"/>
              <a:gd name="connsiteX454" fmla="*/ 2327682 w 2437554"/>
              <a:gd name="connsiteY454" fmla="*/ 899189 h 2100433"/>
              <a:gd name="connsiteX455" fmla="*/ 2324620 w 2437554"/>
              <a:gd name="connsiteY455" fmla="*/ 917555 h 2100433"/>
              <a:gd name="connsiteX456" fmla="*/ 2335175 w 2437554"/>
              <a:gd name="connsiteY456" fmla="*/ 901091 h 2100433"/>
              <a:gd name="connsiteX457" fmla="*/ 2327682 w 2437554"/>
              <a:gd name="connsiteY457" fmla="*/ 899189 h 2100433"/>
              <a:gd name="connsiteX458" fmla="*/ 2280082 w 2437554"/>
              <a:gd name="connsiteY458" fmla="*/ 891906 h 2100433"/>
              <a:gd name="connsiteX459" fmla="*/ 2306679 w 2437554"/>
              <a:gd name="connsiteY459" fmla="*/ 900245 h 2100433"/>
              <a:gd name="connsiteX460" fmla="*/ 2280082 w 2437554"/>
              <a:gd name="connsiteY460" fmla="*/ 891906 h 2100433"/>
              <a:gd name="connsiteX461" fmla="*/ 2365256 w 2437554"/>
              <a:gd name="connsiteY461" fmla="*/ 876817 h 2100433"/>
              <a:gd name="connsiteX462" fmla="*/ 2372812 w 2437554"/>
              <a:gd name="connsiteY462" fmla="*/ 915420 h 2100433"/>
              <a:gd name="connsiteX463" fmla="*/ 2371779 w 2437554"/>
              <a:gd name="connsiteY463" fmla="*/ 919234 h 2100433"/>
              <a:gd name="connsiteX464" fmla="*/ 2368102 w 2437554"/>
              <a:gd name="connsiteY464" fmla="*/ 922202 h 2100433"/>
              <a:gd name="connsiteX465" fmla="*/ 2371649 w 2437554"/>
              <a:gd name="connsiteY465" fmla="*/ 919711 h 2100433"/>
              <a:gd name="connsiteX466" fmla="*/ 2371779 w 2437554"/>
              <a:gd name="connsiteY466" fmla="*/ 919234 h 2100433"/>
              <a:gd name="connsiteX467" fmla="*/ 2374118 w 2437554"/>
              <a:gd name="connsiteY467" fmla="*/ 917346 h 2100433"/>
              <a:gd name="connsiteX468" fmla="*/ 2365256 w 2437554"/>
              <a:gd name="connsiteY468" fmla="*/ 876817 h 2100433"/>
              <a:gd name="connsiteX469" fmla="*/ 74036 w 2437554"/>
              <a:gd name="connsiteY469" fmla="*/ 869583 h 2100433"/>
              <a:gd name="connsiteX470" fmla="*/ 69740 w 2437554"/>
              <a:gd name="connsiteY470" fmla="*/ 871684 h 2100433"/>
              <a:gd name="connsiteX471" fmla="*/ 63412 w 2437554"/>
              <a:gd name="connsiteY471" fmla="*/ 880137 h 2100433"/>
              <a:gd name="connsiteX472" fmla="*/ 62600 w 2437554"/>
              <a:gd name="connsiteY472" fmla="*/ 877724 h 2100433"/>
              <a:gd name="connsiteX473" fmla="*/ 62464 w 2437554"/>
              <a:gd name="connsiteY473" fmla="*/ 881403 h 2100433"/>
              <a:gd name="connsiteX474" fmla="*/ 63412 w 2437554"/>
              <a:gd name="connsiteY474" fmla="*/ 880137 h 2100433"/>
              <a:gd name="connsiteX475" fmla="*/ 66237 w 2437554"/>
              <a:gd name="connsiteY475" fmla="*/ 888540 h 2100433"/>
              <a:gd name="connsiteX476" fmla="*/ 93914 w 2437554"/>
              <a:gd name="connsiteY476" fmla="*/ 895759 h 2100433"/>
              <a:gd name="connsiteX477" fmla="*/ 74036 w 2437554"/>
              <a:gd name="connsiteY477" fmla="*/ 869583 h 2100433"/>
              <a:gd name="connsiteX478" fmla="*/ 2302670 w 2437554"/>
              <a:gd name="connsiteY478" fmla="*/ 865733 h 2100433"/>
              <a:gd name="connsiteX479" fmla="*/ 2336022 w 2437554"/>
              <a:gd name="connsiteY479" fmla="*/ 872595 h 2100433"/>
              <a:gd name="connsiteX480" fmla="*/ 2336980 w 2437554"/>
              <a:gd name="connsiteY480" fmla="*/ 872120 h 2100433"/>
              <a:gd name="connsiteX481" fmla="*/ 2346152 w 2437554"/>
              <a:gd name="connsiteY481" fmla="*/ 870380 h 2100433"/>
              <a:gd name="connsiteX482" fmla="*/ 2345599 w 2437554"/>
              <a:gd name="connsiteY482" fmla="*/ 867847 h 2100433"/>
              <a:gd name="connsiteX483" fmla="*/ 2336980 w 2437554"/>
              <a:gd name="connsiteY483" fmla="*/ 872120 h 2100433"/>
              <a:gd name="connsiteX484" fmla="*/ 2330863 w 2437554"/>
              <a:gd name="connsiteY484" fmla="*/ 873281 h 2100433"/>
              <a:gd name="connsiteX485" fmla="*/ 2302670 w 2437554"/>
              <a:gd name="connsiteY485" fmla="*/ 865733 h 2100433"/>
              <a:gd name="connsiteX486" fmla="*/ 2295456 w 2437554"/>
              <a:gd name="connsiteY486" fmla="*/ 850942 h 2100433"/>
              <a:gd name="connsiteX487" fmla="*/ 2289585 w 2437554"/>
              <a:gd name="connsiteY487" fmla="*/ 854439 h 2100433"/>
              <a:gd name="connsiteX488" fmla="*/ 2300454 w 2437554"/>
              <a:gd name="connsiteY488" fmla="*/ 855599 h 2100433"/>
              <a:gd name="connsiteX489" fmla="*/ 2295456 w 2437554"/>
              <a:gd name="connsiteY489" fmla="*/ 850942 h 2100433"/>
              <a:gd name="connsiteX490" fmla="*/ 2221407 w 2437554"/>
              <a:gd name="connsiteY490" fmla="*/ 833959 h 2100433"/>
              <a:gd name="connsiteX491" fmla="*/ 2228475 w 2437554"/>
              <a:gd name="connsiteY491" fmla="*/ 850106 h 2100433"/>
              <a:gd name="connsiteX492" fmla="*/ 2221407 w 2437554"/>
              <a:gd name="connsiteY492" fmla="*/ 833959 h 2100433"/>
              <a:gd name="connsiteX493" fmla="*/ 108036 w 2437554"/>
              <a:gd name="connsiteY493" fmla="*/ 822778 h 2100433"/>
              <a:gd name="connsiteX494" fmla="*/ 100884 w 2437554"/>
              <a:gd name="connsiteY494" fmla="*/ 830535 h 2100433"/>
              <a:gd name="connsiteX495" fmla="*/ 118511 w 2437554"/>
              <a:gd name="connsiteY495" fmla="*/ 830218 h 2100433"/>
              <a:gd name="connsiteX496" fmla="*/ 108036 w 2437554"/>
              <a:gd name="connsiteY496" fmla="*/ 822778 h 2100433"/>
              <a:gd name="connsiteX497" fmla="*/ 2290114 w 2437554"/>
              <a:gd name="connsiteY497" fmla="*/ 808317 h 2100433"/>
              <a:gd name="connsiteX498" fmla="*/ 2268265 w 2437554"/>
              <a:gd name="connsiteY498" fmla="*/ 837868 h 2100433"/>
              <a:gd name="connsiteX499" fmla="*/ 2275020 w 2437554"/>
              <a:gd name="connsiteY499" fmla="*/ 836391 h 2100433"/>
              <a:gd name="connsiteX500" fmla="*/ 2300307 w 2437554"/>
              <a:gd name="connsiteY500" fmla="*/ 838492 h 2100433"/>
              <a:gd name="connsiteX501" fmla="*/ 2303903 w 2437554"/>
              <a:gd name="connsiteY501" fmla="*/ 839261 h 2100433"/>
              <a:gd name="connsiteX502" fmla="*/ 2304254 w 2437554"/>
              <a:gd name="connsiteY502" fmla="*/ 840613 h 2100433"/>
              <a:gd name="connsiteX503" fmla="*/ 2307210 w 2437554"/>
              <a:gd name="connsiteY503" fmla="*/ 839968 h 2100433"/>
              <a:gd name="connsiteX504" fmla="*/ 2303903 w 2437554"/>
              <a:gd name="connsiteY504" fmla="*/ 839261 h 2100433"/>
              <a:gd name="connsiteX505" fmla="*/ 2298610 w 2437554"/>
              <a:gd name="connsiteY505" fmla="*/ 818845 h 2100433"/>
              <a:gd name="connsiteX506" fmla="*/ 2290114 w 2437554"/>
              <a:gd name="connsiteY506" fmla="*/ 808317 h 2100433"/>
              <a:gd name="connsiteX507" fmla="*/ 2389111 w 2437554"/>
              <a:gd name="connsiteY507" fmla="*/ 807902 h 2100433"/>
              <a:gd name="connsiteX508" fmla="*/ 2333175 w 2437554"/>
              <a:gd name="connsiteY508" fmla="*/ 827211 h 2100433"/>
              <a:gd name="connsiteX509" fmla="*/ 2373703 w 2437554"/>
              <a:gd name="connsiteY509" fmla="*/ 818349 h 2100433"/>
              <a:gd name="connsiteX510" fmla="*/ 2389111 w 2437554"/>
              <a:gd name="connsiteY510" fmla="*/ 807902 h 2100433"/>
              <a:gd name="connsiteX511" fmla="*/ 2137188 w 2437554"/>
              <a:gd name="connsiteY511" fmla="*/ 788677 h 2100433"/>
              <a:gd name="connsiteX512" fmla="*/ 2134550 w 2437554"/>
              <a:gd name="connsiteY512" fmla="*/ 792791 h 2100433"/>
              <a:gd name="connsiteX513" fmla="*/ 2144680 w 2437554"/>
              <a:gd name="connsiteY513" fmla="*/ 790575 h 2100433"/>
              <a:gd name="connsiteX514" fmla="*/ 2137188 w 2437554"/>
              <a:gd name="connsiteY514" fmla="*/ 788677 h 2100433"/>
              <a:gd name="connsiteX515" fmla="*/ 77150 w 2437554"/>
              <a:gd name="connsiteY515" fmla="*/ 787231 h 2100433"/>
              <a:gd name="connsiteX516" fmla="*/ 77666 w 2437554"/>
              <a:gd name="connsiteY516" fmla="*/ 821457 h 2100433"/>
              <a:gd name="connsiteX517" fmla="*/ 81676 w 2437554"/>
              <a:gd name="connsiteY517" fmla="*/ 855969 h 2100433"/>
              <a:gd name="connsiteX518" fmla="*/ 77666 w 2437554"/>
              <a:gd name="connsiteY518" fmla="*/ 821457 h 2100433"/>
              <a:gd name="connsiteX519" fmla="*/ 98777 w 2437554"/>
              <a:gd name="connsiteY519" fmla="*/ 788530 h 2100433"/>
              <a:gd name="connsiteX520" fmla="*/ 77150 w 2437554"/>
              <a:gd name="connsiteY520" fmla="*/ 787231 h 2100433"/>
              <a:gd name="connsiteX521" fmla="*/ 118727 w 2437554"/>
              <a:gd name="connsiteY521" fmla="*/ 766472 h 2100433"/>
              <a:gd name="connsiteX522" fmla="*/ 101838 w 2437554"/>
              <a:gd name="connsiteY522" fmla="*/ 770165 h 2100433"/>
              <a:gd name="connsiteX523" fmla="*/ 118727 w 2437554"/>
              <a:gd name="connsiteY523" fmla="*/ 766472 h 2100433"/>
              <a:gd name="connsiteX524" fmla="*/ 52765 w 2437554"/>
              <a:gd name="connsiteY524" fmla="*/ 756126 h 2100433"/>
              <a:gd name="connsiteX525" fmla="*/ 47801 w 2437554"/>
              <a:gd name="connsiteY525" fmla="*/ 781981 h 2100433"/>
              <a:gd name="connsiteX526" fmla="*/ 52765 w 2437554"/>
              <a:gd name="connsiteY526" fmla="*/ 756126 h 2100433"/>
              <a:gd name="connsiteX527" fmla="*/ 104162 w 2437554"/>
              <a:gd name="connsiteY527" fmla="*/ 748423 h 2100433"/>
              <a:gd name="connsiteX528" fmla="*/ 104901 w 2437554"/>
              <a:gd name="connsiteY528" fmla="*/ 751803 h 2100433"/>
              <a:gd name="connsiteX529" fmla="*/ 104162 w 2437554"/>
              <a:gd name="connsiteY529" fmla="*/ 748423 h 2100433"/>
              <a:gd name="connsiteX530" fmla="*/ 2347321 w 2437554"/>
              <a:gd name="connsiteY530" fmla="*/ 746263 h 2100433"/>
              <a:gd name="connsiteX531" fmla="*/ 2351753 w 2437554"/>
              <a:gd name="connsiteY531" fmla="*/ 766527 h 2100433"/>
              <a:gd name="connsiteX532" fmla="*/ 2347321 w 2437554"/>
              <a:gd name="connsiteY532" fmla="*/ 746263 h 2100433"/>
              <a:gd name="connsiteX533" fmla="*/ 2204104 w 2437554"/>
              <a:gd name="connsiteY533" fmla="*/ 738656 h 2100433"/>
              <a:gd name="connsiteX534" fmla="*/ 2213391 w 2437554"/>
              <a:gd name="connsiteY534" fmla="*/ 764935 h 2100433"/>
              <a:gd name="connsiteX535" fmla="*/ 2204104 w 2437554"/>
              <a:gd name="connsiteY535" fmla="*/ 738656 h 2100433"/>
              <a:gd name="connsiteX536" fmla="*/ 2327482 w 2437554"/>
              <a:gd name="connsiteY536" fmla="*/ 736446 h 2100433"/>
              <a:gd name="connsiteX537" fmla="*/ 2310172 w 2437554"/>
              <a:gd name="connsiteY537" fmla="*/ 754386 h 2100433"/>
              <a:gd name="connsiteX538" fmla="*/ 2331175 w 2437554"/>
              <a:gd name="connsiteY538" fmla="*/ 753334 h 2100433"/>
              <a:gd name="connsiteX539" fmla="*/ 2327482 w 2437554"/>
              <a:gd name="connsiteY539" fmla="*/ 736446 h 2100433"/>
              <a:gd name="connsiteX540" fmla="*/ 2270491 w 2437554"/>
              <a:gd name="connsiteY540" fmla="*/ 734753 h 2100433"/>
              <a:gd name="connsiteX541" fmla="*/ 2276399 w 2437554"/>
              <a:gd name="connsiteY541" fmla="*/ 761772 h 2100433"/>
              <a:gd name="connsiteX542" fmla="*/ 2270491 w 2437554"/>
              <a:gd name="connsiteY542" fmla="*/ 734753 h 2100433"/>
              <a:gd name="connsiteX543" fmla="*/ 2310281 w 2437554"/>
              <a:gd name="connsiteY543" fmla="*/ 722515 h 2100433"/>
              <a:gd name="connsiteX544" fmla="*/ 2292971 w 2437554"/>
              <a:gd name="connsiteY544" fmla="*/ 740456 h 2100433"/>
              <a:gd name="connsiteX545" fmla="*/ 2310281 w 2437554"/>
              <a:gd name="connsiteY545" fmla="*/ 722515 h 2100433"/>
              <a:gd name="connsiteX546" fmla="*/ 149469 w 2437554"/>
              <a:gd name="connsiteY546" fmla="*/ 698705 h 2100433"/>
              <a:gd name="connsiteX547" fmla="*/ 146700 w 2437554"/>
              <a:gd name="connsiteY547" fmla="*/ 700196 h 2100433"/>
              <a:gd name="connsiteX548" fmla="*/ 150814 w 2437554"/>
              <a:gd name="connsiteY548" fmla="*/ 702833 h 2100433"/>
              <a:gd name="connsiteX549" fmla="*/ 149469 w 2437554"/>
              <a:gd name="connsiteY549" fmla="*/ 698705 h 2100433"/>
              <a:gd name="connsiteX550" fmla="*/ 2203171 w 2437554"/>
              <a:gd name="connsiteY550" fmla="*/ 695950 h 2100433"/>
              <a:gd name="connsiteX551" fmla="*/ 2199359 w 2437554"/>
              <a:gd name="connsiteY551" fmla="*/ 700764 h 2100433"/>
              <a:gd name="connsiteX552" fmla="*/ 2203473 w 2437554"/>
              <a:gd name="connsiteY552" fmla="*/ 703405 h 2100433"/>
              <a:gd name="connsiteX553" fmla="*/ 2206113 w 2437554"/>
              <a:gd name="connsiteY553" fmla="*/ 699287 h 2100433"/>
              <a:gd name="connsiteX554" fmla="*/ 2203171 w 2437554"/>
              <a:gd name="connsiteY554" fmla="*/ 695950 h 2100433"/>
              <a:gd name="connsiteX555" fmla="*/ 107136 w 2437554"/>
              <a:gd name="connsiteY555" fmla="*/ 687171 h 2100433"/>
              <a:gd name="connsiteX556" fmla="*/ 103218 w 2437554"/>
              <a:gd name="connsiteY556" fmla="*/ 695549 h 2100433"/>
              <a:gd name="connsiteX557" fmla="*/ 117466 w 2437554"/>
              <a:gd name="connsiteY557" fmla="*/ 695970 h 2100433"/>
              <a:gd name="connsiteX558" fmla="*/ 107136 w 2437554"/>
              <a:gd name="connsiteY558" fmla="*/ 687171 h 2100433"/>
              <a:gd name="connsiteX559" fmla="*/ 58366 w 2437554"/>
              <a:gd name="connsiteY559" fmla="*/ 652272 h 2100433"/>
              <a:gd name="connsiteX560" fmla="*/ 64696 w 2437554"/>
              <a:gd name="connsiteY560" fmla="*/ 665044 h 2100433"/>
              <a:gd name="connsiteX561" fmla="*/ 58366 w 2437554"/>
              <a:gd name="connsiteY561" fmla="*/ 652272 h 2100433"/>
              <a:gd name="connsiteX562" fmla="*/ 96254 w 2437554"/>
              <a:gd name="connsiteY562" fmla="*/ 647528 h 2100433"/>
              <a:gd name="connsiteX563" fmla="*/ 110819 w 2437554"/>
              <a:gd name="connsiteY563" fmla="*/ 665576 h 2100433"/>
              <a:gd name="connsiteX564" fmla="*/ 96254 w 2437554"/>
              <a:gd name="connsiteY564" fmla="*/ 647528 h 2100433"/>
              <a:gd name="connsiteX565" fmla="*/ 2252449 w 2437554"/>
              <a:gd name="connsiteY565" fmla="*/ 636074 h 2100433"/>
              <a:gd name="connsiteX566" fmla="*/ 2253187 w 2437554"/>
              <a:gd name="connsiteY566" fmla="*/ 639449 h 2100433"/>
              <a:gd name="connsiteX567" fmla="*/ 2252449 w 2437554"/>
              <a:gd name="connsiteY567" fmla="*/ 636074 h 2100433"/>
              <a:gd name="connsiteX568" fmla="*/ 2218361 w 2437554"/>
              <a:gd name="connsiteY568" fmla="*/ 625832 h 2100433"/>
              <a:gd name="connsiteX569" fmla="*/ 2219838 w 2437554"/>
              <a:gd name="connsiteY569" fmla="*/ 632586 h 2100433"/>
              <a:gd name="connsiteX570" fmla="*/ 2218361 w 2437554"/>
              <a:gd name="connsiteY570" fmla="*/ 625832 h 2100433"/>
              <a:gd name="connsiteX571" fmla="*/ 140583 w 2437554"/>
              <a:gd name="connsiteY571" fmla="*/ 623679 h 2100433"/>
              <a:gd name="connsiteX572" fmla="*/ 135548 w 2437554"/>
              <a:gd name="connsiteY572" fmla="*/ 648445 h 2100433"/>
              <a:gd name="connsiteX573" fmla="*/ 133142 w 2437554"/>
              <a:gd name="connsiteY573" fmla="*/ 654862 h 2100433"/>
              <a:gd name="connsiteX574" fmla="*/ 128641 w 2437554"/>
              <a:gd name="connsiteY574" fmla="*/ 653074 h 2100433"/>
              <a:gd name="connsiteX575" fmla="*/ 127461 w 2437554"/>
              <a:gd name="connsiteY575" fmla="*/ 652425 h 2100433"/>
              <a:gd name="connsiteX576" fmla="*/ 113881 w 2437554"/>
              <a:gd name="connsiteY576" fmla="*/ 647210 h 2100433"/>
              <a:gd name="connsiteX577" fmla="*/ 128641 w 2437554"/>
              <a:gd name="connsiteY577" fmla="*/ 653074 h 2100433"/>
              <a:gd name="connsiteX578" fmla="*/ 132929 w 2437554"/>
              <a:gd name="connsiteY578" fmla="*/ 655432 h 2100433"/>
              <a:gd name="connsiteX579" fmla="*/ 133142 w 2437554"/>
              <a:gd name="connsiteY579" fmla="*/ 654862 h 2100433"/>
              <a:gd name="connsiteX580" fmla="*/ 134711 w 2437554"/>
              <a:gd name="connsiteY580" fmla="*/ 655485 h 2100433"/>
              <a:gd name="connsiteX581" fmla="*/ 155778 w 2437554"/>
              <a:gd name="connsiteY581" fmla="*/ 676978 h 2100433"/>
              <a:gd name="connsiteX582" fmla="*/ 140583 w 2437554"/>
              <a:gd name="connsiteY582" fmla="*/ 623679 h 2100433"/>
              <a:gd name="connsiteX583" fmla="*/ 2179522 w 2437554"/>
              <a:gd name="connsiteY583" fmla="*/ 620171 h 2100433"/>
              <a:gd name="connsiteX584" fmla="*/ 2175996 w 2437554"/>
              <a:gd name="connsiteY584" fmla="*/ 621494 h 2100433"/>
              <a:gd name="connsiteX585" fmla="*/ 2181628 w 2437554"/>
              <a:gd name="connsiteY585" fmla="*/ 621794 h 2100433"/>
              <a:gd name="connsiteX586" fmla="*/ 2189696 w 2437554"/>
              <a:gd name="connsiteY586" fmla="*/ 628009 h 2100433"/>
              <a:gd name="connsiteX587" fmla="*/ 2185640 w 2437554"/>
              <a:gd name="connsiteY587" fmla="*/ 654220 h 2100433"/>
              <a:gd name="connsiteX588" fmla="*/ 2199996 w 2437554"/>
              <a:gd name="connsiteY588" fmla="*/ 622770 h 2100433"/>
              <a:gd name="connsiteX589" fmla="*/ 2181628 w 2437554"/>
              <a:gd name="connsiteY589" fmla="*/ 621794 h 2100433"/>
              <a:gd name="connsiteX590" fmla="*/ 155255 w 2437554"/>
              <a:gd name="connsiteY590" fmla="*/ 609852 h 2100433"/>
              <a:gd name="connsiteX591" fmla="*/ 161828 w 2437554"/>
              <a:gd name="connsiteY591" fmla="*/ 630810 h 2100433"/>
              <a:gd name="connsiteX592" fmla="*/ 177663 w 2437554"/>
              <a:gd name="connsiteY592" fmla="*/ 633122 h 2100433"/>
              <a:gd name="connsiteX593" fmla="*/ 178389 w 2437554"/>
              <a:gd name="connsiteY593" fmla="*/ 634580 h 2100433"/>
              <a:gd name="connsiteX594" fmla="*/ 180614 w 2437554"/>
              <a:gd name="connsiteY594" fmla="*/ 643739 h 2100433"/>
              <a:gd name="connsiteX595" fmla="*/ 179117 w 2437554"/>
              <a:gd name="connsiteY595" fmla="*/ 636042 h 2100433"/>
              <a:gd name="connsiteX596" fmla="*/ 178389 w 2437554"/>
              <a:gd name="connsiteY596" fmla="*/ 634580 h 2100433"/>
              <a:gd name="connsiteX597" fmla="*/ 178049 w 2437554"/>
              <a:gd name="connsiteY597" fmla="*/ 633178 h 2100433"/>
              <a:gd name="connsiteX598" fmla="*/ 177663 w 2437554"/>
              <a:gd name="connsiteY598" fmla="*/ 633122 h 2100433"/>
              <a:gd name="connsiteX599" fmla="*/ 170348 w 2437554"/>
              <a:gd name="connsiteY599" fmla="*/ 618441 h 2100433"/>
              <a:gd name="connsiteX600" fmla="*/ 155255 w 2437554"/>
              <a:gd name="connsiteY600" fmla="*/ 609852 h 2100433"/>
              <a:gd name="connsiteX601" fmla="*/ 2260116 w 2437554"/>
              <a:gd name="connsiteY601" fmla="*/ 600335 h 2100433"/>
              <a:gd name="connsiteX602" fmla="*/ 2260050 w 2437554"/>
              <a:gd name="connsiteY602" fmla="*/ 606101 h 2100433"/>
              <a:gd name="connsiteX603" fmla="*/ 2269445 w 2437554"/>
              <a:gd name="connsiteY603" fmla="*/ 600506 h 2100433"/>
              <a:gd name="connsiteX604" fmla="*/ 2260116 w 2437554"/>
              <a:gd name="connsiteY604" fmla="*/ 600335 h 2100433"/>
              <a:gd name="connsiteX605" fmla="*/ 2241199 w 2437554"/>
              <a:gd name="connsiteY605" fmla="*/ 594739 h 2100433"/>
              <a:gd name="connsiteX606" fmla="*/ 2229101 w 2437554"/>
              <a:gd name="connsiteY606" fmla="*/ 602527 h 2100433"/>
              <a:gd name="connsiteX607" fmla="*/ 2222043 w 2437554"/>
              <a:gd name="connsiteY607" fmla="*/ 604236 h 2100433"/>
              <a:gd name="connsiteX608" fmla="*/ 2221424 w 2437554"/>
              <a:gd name="connsiteY608" fmla="*/ 607470 h 2100433"/>
              <a:gd name="connsiteX609" fmla="*/ 2229101 w 2437554"/>
              <a:gd name="connsiteY609" fmla="*/ 602527 h 2100433"/>
              <a:gd name="connsiteX610" fmla="*/ 2240949 w 2437554"/>
              <a:gd name="connsiteY610" fmla="*/ 599659 h 2100433"/>
              <a:gd name="connsiteX611" fmla="*/ 2241199 w 2437554"/>
              <a:gd name="connsiteY611" fmla="*/ 594739 h 2100433"/>
              <a:gd name="connsiteX612" fmla="*/ 2077889 w 2437554"/>
              <a:gd name="connsiteY612" fmla="*/ 582235 h 2100433"/>
              <a:gd name="connsiteX613" fmla="*/ 2077467 w 2437554"/>
              <a:gd name="connsiteY613" fmla="*/ 596483 h 2100433"/>
              <a:gd name="connsiteX614" fmla="*/ 2077889 w 2437554"/>
              <a:gd name="connsiteY614" fmla="*/ 582235 h 2100433"/>
              <a:gd name="connsiteX615" fmla="*/ 2282323 w 2437554"/>
              <a:gd name="connsiteY615" fmla="*/ 562301 h 2100433"/>
              <a:gd name="connsiteX616" fmla="*/ 2281160 w 2437554"/>
              <a:gd name="connsiteY616" fmla="*/ 573174 h 2100433"/>
              <a:gd name="connsiteX617" fmla="*/ 2282323 w 2437554"/>
              <a:gd name="connsiteY617" fmla="*/ 562301 h 2100433"/>
              <a:gd name="connsiteX618" fmla="*/ 2190081 w 2437554"/>
              <a:gd name="connsiteY618" fmla="*/ 561239 h 2100433"/>
              <a:gd name="connsiteX619" fmla="*/ 2187125 w 2437554"/>
              <a:gd name="connsiteY619" fmla="*/ 568320 h 2100433"/>
              <a:gd name="connsiteX620" fmla="*/ 2184804 w 2437554"/>
              <a:gd name="connsiteY620" fmla="*/ 569471 h 2100433"/>
              <a:gd name="connsiteX621" fmla="*/ 2186016 w 2437554"/>
              <a:gd name="connsiteY621" fmla="*/ 570976 h 2100433"/>
              <a:gd name="connsiteX622" fmla="*/ 2187125 w 2437554"/>
              <a:gd name="connsiteY622" fmla="*/ 568320 h 2100433"/>
              <a:gd name="connsiteX623" fmla="*/ 2192784 w 2437554"/>
              <a:gd name="connsiteY623" fmla="*/ 565514 h 2100433"/>
              <a:gd name="connsiteX624" fmla="*/ 2190081 w 2437554"/>
              <a:gd name="connsiteY624" fmla="*/ 561239 h 2100433"/>
              <a:gd name="connsiteX625" fmla="*/ 153003 w 2437554"/>
              <a:gd name="connsiteY625" fmla="*/ 559861 h 2100433"/>
              <a:gd name="connsiteX626" fmla="*/ 148291 w 2437554"/>
              <a:gd name="connsiteY626" fmla="*/ 561831 h 2100433"/>
              <a:gd name="connsiteX627" fmla="*/ 157804 w 2437554"/>
              <a:gd name="connsiteY627" fmla="*/ 562849 h 2100433"/>
              <a:gd name="connsiteX628" fmla="*/ 160566 w 2437554"/>
              <a:gd name="connsiteY628" fmla="*/ 565617 h 2100433"/>
              <a:gd name="connsiteX629" fmla="*/ 159164 w 2437554"/>
              <a:gd name="connsiteY629" fmla="*/ 562994 h 2100433"/>
              <a:gd name="connsiteX630" fmla="*/ 157804 w 2437554"/>
              <a:gd name="connsiteY630" fmla="*/ 562849 h 2100433"/>
              <a:gd name="connsiteX631" fmla="*/ 157803 w 2437554"/>
              <a:gd name="connsiteY631" fmla="*/ 562848 h 2100433"/>
              <a:gd name="connsiteX632" fmla="*/ 153003 w 2437554"/>
              <a:gd name="connsiteY632" fmla="*/ 559861 h 2100433"/>
              <a:gd name="connsiteX633" fmla="*/ 2056981 w 2437554"/>
              <a:gd name="connsiteY633" fmla="*/ 555399 h 2100433"/>
              <a:gd name="connsiteX634" fmla="*/ 2055833 w 2437554"/>
              <a:gd name="connsiteY634" fmla="*/ 562285 h 2100433"/>
              <a:gd name="connsiteX635" fmla="*/ 2063327 w 2437554"/>
              <a:gd name="connsiteY635" fmla="*/ 564187 h 2100433"/>
              <a:gd name="connsiteX636" fmla="*/ 2065964 w 2437554"/>
              <a:gd name="connsiteY636" fmla="*/ 560069 h 2100433"/>
              <a:gd name="connsiteX637" fmla="*/ 2056981 w 2437554"/>
              <a:gd name="connsiteY637" fmla="*/ 555399 h 2100433"/>
              <a:gd name="connsiteX638" fmla="*/ 132567 w 2437554"/>
              <a:gd name="connsiteY638" fmla="*/ 554655 h 2100433"/>
              <a:gd name="connsiteX639" fmla="*/ 97213 w 2437554"/>
              <a:gd name="connsiteY639" fmla="*/ 577314 h 2100433"/>
              <a:gd name="connsiteX640" fmla="*/ 90695 w 2437554"/>
              <a:gd name="connsiteY640" fmla="*/ 588229 h 2100433"/>
              <a:gd name="connsiteX641" fmla="*/ 87630 w 2437554"/>
              <a:gd name="connsiteY641" fmla="*/ 580017 h 2100433"/>
              <a:gd name="connsiteX642" fmla="*/ 90453 w 2437554"/>
              <a:gd name="connsiteY642" fmla="*/ 588634 h 2100433"/>
              <a:gd name="connsiteX643" fmla="*/ 90695 w 2437554"/>
              <a:gd name="connsiteY643" fmla="*/ 588229 h 2100433"/>
              <a:gd name="connsiteX644" fmla="*/ 90969 w 2437554"/>
              <a:gd name="connsiteY644" fmla="*/ 588964 h 2100433"/>
              <a:gd name="connsiteX645" fmla="*/ 97296 w 2437554"/>
              <a:gd name="connsiteY645" fmla="*/ 608538 h 2100433"/>
              <a:gd name="connsiteX646" fmla="*/ 102163 w 2437554"/>
              <a:gd name="connsiteY646" fmla="*/ 626987 h 2100433"/>
              <a:gd name="connsiteX647" fmla="*/ 97763 w 2437554"/>
              <a:gd name="connsiteY647" fmla="*/ 631007 h 2100433"/>
              <a:gd name="connsiteX648" fmla="*/ 91111 w 2437554"/>
              <a:gd name="connsiteY648" fmla="*/ 630074 h 2100433"/>
              <a:gd name="connsiteX649" fmla="*/ 84647 w 2437554"/>
              <a:gd name="connsiteY649" fmla="*/ 642988 h 2100433"/>
              <a:gd name="connsiteX650" fmla="*/ 97763 w 2437554"/>
              <a:gd name="connsiteY650" fmla="*/ 631007 h 2100433"/>
              <a:gd name="connsiteX651" fmla="*/ 103434 w 2437554"/>
              <a:gd name="connsiteY651" fmla="*/ 631803 h 2100433"/>
              <a:gd name="connsiteX652" fmla="*/ 102163 w 2437554"/>
              <a:gd name="connsiteY652" fmla="*/ 626987 h 2100433"/>
              <a:gd name="connsiteX653" fmla="*/ 112898 w 2437554"/>
              <a:gd name="connsiteY653" fmla="*/ 617180 h 2100433"/>
              <a:gd name="connsiteX654" fmla="*/ 132567 w 2437554"/>
              <a:gd name="connsiteY654" fmla="*/ 554655 h 2100433"/>
              <a:gd name="connsiteX655" fmla="*/ 2218842 w 2437554"/>
              <a:gd name="connsiteY655" fmla="*/ 553182 h 2100433"/>
              <a:gd name="connsiteX656" fmla="*/ 2225551 w 2437554"/>
              <a:gd name="connsiteY656" fmla="*/ 557731 h 2100433"/>
              <a:gd name="connsiteX657" fmla="*/ 2227389 w 2437554"/>
              <a:gd name="connsiteY657" fmla="*/ 561929 h 2100433"/>
              <a:gd name="connsiteX658" fmla="*/ 2228707 w 2437554"/>
              <a:gd name="connsiteY658" fmla="*/ 559870 h 2100433"/>
              <a:gd name="connsiteX659" fmla="*/ 2225551 w 2437554"/>
              <a:gd name="connsiteY659" fmla="*/ 557731 h 2100433"/>
              <a:gd name="connsiteX660" fmla="*/ 2223854 w 2437554"/>
              <a:gd name="connsiteY660" fmla="*/ 553853 h 2100433"/>
              <a:gd name="connsiteX661" fmla="*/ 2218842 w 2437554"/>
              <a:gd name="connsiteY661" fmla="*/ 553182 h 2100433"/>
              <a:gd name="connsiteX662" fmla="*/ 106711 w 2437554"/>
              <a:gd name="connsiteY662" fmla="*/ 549691 h 2100433"/>
              <a:gd name="connsiteX663" fmla="*/ 107450 w 2437554"/>
              <a:gd name="connsiteY663" fmla="*/ 553070 h 2100433"/>
              <a:gd name="connsiteX664" fmla="*/ 106711 w 2437554"/>
              <a:gd name="connsiteY664" fmla="*/ 549691 h 2100433"/>
              <a:gd name="connsiteX665" fmla="*/ 194097 w 2437554"/>
              <a:gd name="connsiteY665" fmla="*/ 544737 h 2100433"/>
              <a:gd name="connsiteX666" fmla="*/ 175628 w 2437554"/>
              <a:gd name="connsiteY666" fmla="*/ 573549 h 2100433"/>
              <a:gd name="connsiteX667" fmla="*/ 194097 w 2437554"/>
              <a:gd name="connsiteY667" fmla="*/ 544737 h 2100433"/>
              <a:gd name="connsiteX668" fmla="*/ 287805 w 2437554"/>
              <a:gd name="connsiteY668" fmla="*/ 542383 h 2100433"/>
              <a:gd name="connsiteX669" fmla="*/ 280324 w 2437554"/>
              <a:gd name="connsiteY669" fmla="*/ 550655 h 2100433"/>
              <a:gd name="connsiteX670" fmla="*/ 300588 w 2437554"/>
              <a:gd name="connsiteY670" fmla="*/ 546224 h 2100433"/>
              <a:gd name="connsiteX671" fmla="*/ 287805 w 2437554"/>
              <a:gd name="connsiteY671" fmla="*/ 542383 h 2100433"/>
              <a:gd name="connsiteX672" fmla="*/ 2249396 w 2437554"/>
              <a:gd name="connsiteY672" fmla="*/ 541190 h 2100433"/>
              <a:gd name="connsiteX673" fmla="*/ 2247812 w 2437554"/>
              <a:gd name="connsiteY673" fmla="*/ 566311 h 2100433"/>
              <a:gd name="connsiteX674" fmla="*/ 2249396 w 2437554"/>
              <a:gd name="connsiteY674" fmla="*/ 541190 h 2100433"/>
              <a:gd name="connsiteX675" fmla="*/ 2124541 w 2437554"/>
              <a:gd name="connsiteY675" fmla="*/ 536645 h 2100433"/>
              <a:gd name="connsiteX676" fmla="*/ 2099316 w 2437554"/>
              <a:gd name="connsiteY676" fmla="*/ 566931 h 2100433"/>
              <a:gd name="connsiteX677" fmla="*/ 2161160 w 2437554"/>
              <a:gd name="connsiteY677" fmla="*/ 574641 h 2100433"/>
              <a:gd name="connsiteX678" fmla="*/ 2124541 w 2437554"/>
              <a:gd name="connsiteY678" fmla="*/ 536645 h 2100433"/>
              <a:gd name="connsiteX679" fmla="*/ 2273803 w 2437554"/>
              <a:gd name="connsiteY679" fmla="*/ 531430 h 2100433"/>
              <a:gd name="connsiteX680" fmla="*/ 2267020 w 2437554"/>
              <a:gd name="connsiteY680" fmla="*/ 540877 h 2100433"/>
              <a:gd name="connsiteX681" fmla="*/ 2283909 w 2437554"/>
              <a:gd name="connsiteY681" fmla="*/ 537184 h 2100433"/>
              <a:gd name="connsiteX682" fmla="*/ 2273803 w 2437554"/>
              <a:gd name="connsiteY682" fmla="*/ 531430 h 2100433"/>
              <a:gd name="connsiteX683" fmla="*/ 2097947 w 2437554"/>
              <a:gd name="connsiteY683" fmla="*/ 528305 h 2100433"/>
              <a:gd name="connsiteX684" fmla="*/ 2096428 w 2437554"/>
              <a:gd name="connsiteY684" fmla="*/ 533503 h 2100433"/>
              <a:gd name="connsiteX685" fmla="*/ 2105781 w 2437554"/>
              <a:gd name="connsiteY685" fmla="*/ 533034 h 2100433"/>
              <a:gd name="connsiteX686" fmla="*/ 2107629 w 2437554"/>
              <a:gd name="connsiteY686" fmla="*/ 534150 h 2100433"/>
              <a:gd name="connsiteX687" fmla="*/ 2110669 w 2437554"/>
              <a:gd name="connsiteY687" fmla="*/ 534820 h 2100433"/>
              <a:gd name="connsiteX688" fmla="*/ 2112444 w 2437554"/>
              <a:gd name="connsiteY688" fmla="*/ 537963 h 2100433"/>
              <a:gd name="connsiteX689" fmla="*/ 2113672 w 2437554"/>
              <a:gd name="connsiteY689" fmla="*/ 535481 h 2100433"/>
              <a:gd name="connsiteX690" fmla="*/ 2110669 w 2437554"/>
              <a:gd name="connsiteY690" fmla="*/ 534820 h 2100433"/>
              <a:gd name="connsiteX691" fmla="*/ 2109554 w 2437554"/>
              <a:gd name="connsiteY691" fmla="*/ 532845 h 2100433"/>
              <a:gd name="connsiteX692" fmla="*/ 2105781 w 2437554"/>
              <a:gd name="connsiteY692" fmla="*/ 533034 h 2100433"/>
              <a:gd name="connsiteX693" fmla="*/ 2053580 w 2437554"/>
              <a:gd name="connsiteY693" fmla="*/ 521639 h 2100433"/>
              <a:gd name="connsiteX694" fmla="*/ 2051086 w 2437554"/>
              <a:gd name="connsiteY694" fmla="*/ 524397 h 2100433"/>
              <a:gd name="connsiteX695" fmla="*/ 2055203 w 2437554"/>
              <a:gd name="connsiteY695" fmla="*/ 527034 h 2100433"/>
              <a:gd name="connsiteX696" fmla="*/ 2053580 w 2437554"/>
              <a:gd name="connsiteY696" fmla="*/ 521639 h 2100433"/>
              <a:gd name="connsiteX697" fmla="*/ 2185822 w 2437554"/>
              <a:gd name="connsiteY697" fmla="*/ 517494 h 2100433"/>
              <a:gd name="connsiteX698" fmla="*/ 2184594 w 2437554"/>
              <a:gd name="connsiteY698" fmla="*/ 519972 h 2100433"/>
              <a:gd name="connsiteX699" fmla="*/ 2188712 w 2437554"/>
              <a:gd name="connsiteY699" fmla="*/ 522613 h 2100433"/>
              <a:gd name="connsiteX700" fmla="*/ 2185822 w 2437554"/>
              <a:gd name="connsiteY700" fmla="*/ 517494 h 2100433"/>
              <a:gd name="connsiteX701" fmla="*/ 175104 w 2437554"/>
              <a:gd name="connsiteY701" fmla="*/ 506424 h 2100433"/>
              <a:gd name="connsiteX702" fmla="*/ 144285 w 2437554"/>
              <a:gd name="connsiteY702" fmla="*/ 527319 h 2100433"/>
              <a:gd name="connsiteX703" fmla="*/ 175104 w 2437554"/>
              <a:gd name="connsiteY703" fmla="*/ 506424 h 2100433"/>
              <a:gd name="connsiteX704" fmla="*/ 2279899 w 2437554"/>
              <a:gd name="connsiteY704" fmla="*/ 502672 h 2100433"/>
              <a:gd name="connsiteX705" fmla="*/ 2276523 w 2437554"/>
              <a:gd name="connsiteY705" fmla="*/ 503411 h 2100433"/>
              <a:gd name="connsiteX706" fmla="*/ 2279899 w 2437554"/>
              <a:gd name="connsiteY706" fmla="*/ 502672 h 2100433"/>
              <a:gd name="connsiteX707" fmla="*/ 2216153 w 2437554"/>
              <a:gd name="connsiteY707" fmla="*/ 502457 h 2100433"/>
              <a:gd name="connsiteX708" fmla="*/ 2216891 w 2437554"/>
              <a:gd name="connsiteY708" fmla="*/ 505832 h 2100433"/>
              <a:gd name="connsiteX709" fmla="*/ 2216153 w 2437554"/>
              <a:gd name="connsiteY709" fmla="*/ 502457 h 2100433"/>
              <a:gd name="connsiteX710" fmla="*/ 216594 w 2437554"/>
              <a:gd name="connsiteY710" fmla="*/ 495638 h 2100433"/>
              <a:gd name="connsiteX711" fmla="*/ 203600 w 2437554"/>
              <a:gd name="connsiteY711" fmla="*/ 507270 h 2100433"/>
              <a:gd name="connsiteX712" fmla="*/ 256259 w 2437554"/>
              <a:gd name="connsiteY712" fmla="*/ 570073 h 2100433"/>
              <a:gd name="connsiteX713" fmla="*/ 216594 w 2437554"/>
              <a:gd name="connsiteY713" fmla="*/ 495638 h 2100433"/>
              <a:gd name="connsiteX714" fmla="*/ 2048068 w 2437554"/>
              <a:gd name="connsiteY714" fmla="*/ 488340 h 2100433"/>
              <a:gd name="connsiteX715" fmla="*/ 2055586 w 2437554"/>
              <a:gd name="connsiteY715" fmla="*/ 492790 h 2100433"/>
              <a:gd name="connsiteX716" fmla="*/ 2058713 w 2437554"/>
              <a:gd name="connsiteY716" fmla="*/ 500611 h 2100433"/>
              <a:gd name="connsiteX717" fmla="*/ 2062804 w 2437554"/>
              <a:gd name="connsiteY717" fmla="*/ 497061 h 2100433"/>
              <a:gd name="connsiteX718" fmla="*/ 2055586 w 2437554"/>
              <a:gd name="connsiteY718" fmla="*/ 492790 h 2100433"/>
              <a:gd name="connsiteX719" fmla="*/ 2053834 w 2437554"/>
              <a:gd name="connsiteY719" fmla="*/ 488408 h 2100433"/>
              <a:gd name="connsiteX720" fmla="*/ 2048068 w 2437554"/>
              <a:gd name="connsiteY720" fmla="*/ 488340 h 2100433"/>
              <a:gd name="connsiteX721" fmla="*/ 2083489 w 2437554"/>
              <a:gd name="connsiteY721" fmla="*/ 478382 h 2100433"/>
              <a:gd name="connsiteX722" fmla="*/ 2076734 w 2437554"/>
              <a:gd name="connsiteY722" fmla="*/ 479859 h 2100433"/>
              <a:gd name="connsiteX723" fmla="*/ 2084228 w 2437554"/>
              <a:gd name="connsiteY723" fmla="*/ 481761 h 2100433"/>
              <a:gd name="connsiteX724" fmla="*/ 2083489 w 2437554"/>
              <a:gd name="connsiteY724" fmla="*/ 478382 h 2100433"/>
              <a:gd name="connsiteX725" fmla="*/ 327822 w 2437554"/>
              <a:gd name="connsiteY725" fmla="*/ 476569 h 2100433"/>
              <a:gd name="connsiteX726" fmla="*/ 329616 w 2437554"/>
              <a:gd name="connsiteY726" fmla="*/ 500947 h 2100433"/>
              <a:gd name="connsiteX727" fmla="*/ 327822 w 2437554"/>
              <a:gd name="connsiteY727" fmla="*/ 476569 h 2100433"/>
              <a:gd name="connsiteX728" fmla="*/ 295951 w 2437554"/>
              <a:gd name="connsiteY728" fmla="*/ 476461 h 2100433"/>
              <a:gd name="connsiteX729" fmla="*/ 270722 w 2437554"/>
              <a:gd name="connsiteY729" fmla="*/ 506748 h 2100433"/>
              <a:gd name="connsiteX730" fmla="*/ 289509 w 2437554"/>
              <a:gd name="connsiteY730" fmla="*/ 495562 h 2100433"/>
              <a:gd name="connsiteX731" fmla="*/ 295951 w 2437554"/>
              <a:gd name="connsiteY731" fmla="*/ 476461 h 2100433"/>
              <a:gd name="connsiteX732" fmla="*/ 177177 w 2437554"/>
              <a:gd name="connsiteY732" fmla="*/ 475450 h 2100433"/>
              <a:gd name="connsiteX733" fmla="*/ 175951 w 2437554"/>
              <a:gd name="connsiteY733" fmla="*/ 477928 h 2100433"/>
              <a:gd name="connsiteX734" fmla="*/ 179527 w 2437554"/>
              <a:gd name="connsiteY734" fmla="*/ 479614 h 2100433"/>
              <a:gd name="connsiteX735" fmla="*/ 180065 w 2437554"/>
              <a:gd name="connsiteY735" fmla="*/ 480569 h 2100433"/>
              <a:gd name="connsiteX736" fmla="*/ 182361 w 2437554"/>
              <a:gd name="connsiteY736" fmla="*/ 480951 h 2100433"/>
              <a:gd name="connsiteX737" fmla="*/ 179527 w 2437554"/>
              <a:gd name="connsiteY737" fmla="*/ 479614 h 2100433"/>
              <a:gd name="connsiteX738" fmla="*/ 2125523 w 2437554"/>
              <a:gd name="connsiteY738" fmla="*/ 468307 h 2100433"/>
              <a:gd name="connsiteX739" fmla="*/ 2124018 w 2437554"/>
              <a:gd name="connsiteY739" fmla="*/ 469520 h 2100433"/>
              <a:gd name="connsiteX740" fmla="*/ 2128136 w 2437554"/>
              <a:gd name="connsiteY740" fmla="*/ 472160 h 2100433"/>
              <a:gd name="connsiteX741" fmla="*/ 2125523 w 2437554"/>
              <a:gd name="connsiteY741" fmla="*/ 468307 h 2100433"/>
              <a:gd name="connsiteX742" fmla="*/ 2223983 w 2437554"/>
              <a:gd name="connsiteY742" fmla="*/ 456840 h 2100433"/>
              <a:gd name="connsiteX743" fmla="*/ 2201274 w 2437554"/>
              <a:gd name="connsiteY743" fmla="*/ 466781 h 2100433"/>
              <a:gd name="connsiteX744" fmla="*/ 2190405 w 2437554"/>
              <a:gd name="connsiteY744" fmla="*/ 465621 h 2100433"/>
              <a:gd name="connsiteX745" fmla="*/ 2201274 w 2437554"/>
              <a:gd name="connsiteY745" fmla="*/ 466781 h 2100433"/>
              <a:gd name="connsiteX746" fmla="*/ 2210982 w 2437554"/>
              <a:gd name="connsiteY746" fmla="*/ 478814 h 2100433"/>
              <a:gd name="connsiteX747" fmla="*/ 2214783 w 2437554"/>
              <a:gd name="connsiteY747" fmla="*/ 463827 h 2100433"/>
              <a:gd name="connsiteX748" fmla="*/ 2223983 w 2437554"/>
              <a:gd name="connsiteY748" fmla="*/ 456840 h 2100433"/>
              <a:gd name="connsiteX749" fmla="*/ 368775 w 2437554"/>
              <a:gd name="connsiteY749" fmla="*/ 453458 h 2100433"/>
              <a:gd name="connsiteX750" fmla="*/ 366452 w 2437554"/>
              <a:gd name="connsiteY750" fmla="*/ 475199 h 2100433"/>
              <a:gd name="connsiteX751" fmla="*/ 368775 w 2437554"/>
              <a:gd name="connsiteY751" fmla="*/ 453458 h 2100433"/>
              <a:gd name="connsiteX752" fmla="*/ 2057004 w 2437554"/>
              <a:gd name="connsiteY752" fmla="*/ 438171 h 2100433"/>
              <a:gd name="connsiteX753" fmla="*/ 2050249 w 2437554"/>
              <a:gd name="connsiteY753" fmla="*/ 439648 h 2100433"/>
              <a:gd name="connsiteX754" fmla="*/ 2057004 w 2437554"/>
              <a:gd name="connsiteY754" fmla="*/ 438171 h 2100433"/>
              <a:gd name="connsiteX755" fmla="*/ 2173162 w 2437554"/>
              <a:gd name="connsiteY755" fmla="*/ 435329 h 2100433"/>
              <a:gd name="connsiteX756" fmla="*/ 2169823 w 2437554"/>
              <a:gd name="connsiteY756" fmla="*/ 452425 h 2100433"/>
              <a:gd name="connsiteX757" fmla="*/ 2177317 w 2437554"/>
              <a:gd name="connsiteY757" fmla="*/ 454328 h 2100433"/>
              <a:gd name="connsiteX758" fmla="*/ 2180379 w 2437554"/>
              <a:gd name="connsiteY758" fmla="*/ 435962 h 2100433"/>
              <a:gd name="connsiteX759" fmla="*/ 2173162 w 2437554"/>
              <a:gd name="connsiteY759" fmla="*/ 435329 h 2100433"/>
              <a:gd name="connsiteX760" fmla="*/ 283460 w 2437554"/>
              <a:gd name="connsiteY760" fmla="*/ 427436 h 2100433"/>
              <a:gd name="connsiteX761" fmla="*/ 269461 w 2437554"/>
              <a:gd name="connsiteY761" fmla="*/ 436247 h 2100433"/>
              <a:gd name="connsiteX762" fmla="*/ 301336 w 2437554"/>
              <a:gd name="connsiteY762" fmla="*/ 436354 h 2100433"/>
              <a:gd name="connsiteX763" fmla="*/ 283460 w 2437554"/>
              <a:gd name="connsiteY763" fmla="*/ 427436 h 2100433"/>
              <a:gd name="connsiteX764" fmla="*/ 2090038 w 2437554"/>
              <a:gd name="connsiteY764" fmla="*/ 427406 h 2100433"/>
              <a:gd name="connsiteX765" fmla="*/ 2092508 w 2437554"/>
              <a:gd name="connsiteY765" fmla="*/ 438700 h 2100433"/>
              <a:gd name="connsiteX766" fmla="*/ 2095116 w 2437554"/>
              <a:gd name="connsiteY766" fmla="*/ 442200 h 2100433"/>
              <a:gd name="connsiteX767" fmla="*/ 2098265 w 2437554"/>
              <a:gd name="connsiteY767" fmla="*/ 451375 h 2100433"/>
              <a:gd name="connsiteX768" fmla="*/ 2125603 w 2437554"/>
              <a:gd name="connsiteY768" fmla="*/ 444403 h 2100433"/>
              <a:gd name="connsiteX769" fmla="*/ 2096263 w 2437554"/>
              <a:gd name="connsiteY769" fmla="*/ 443740 h 2100433"/>
              <a:gd name="connsiteX770" fmla="*/ 2095116 w 2437554"/>
              <a:gd name="connsiteY770" fmla="*/ 442200 h 2100433"/>
              <a:gd name="connsiteX771" fmla="*/ 2119695 w 2437554"/>
              <a:gd name="connsiteY771" fmla="*/ 417384 h 2100433"/>
              <a:gd name="connsiteX772" fmla="*/ 2120433 w 2437554"/>
              <a:gd name="connsiteY772" fmla="*/ 420760 h 2100433"/>
              <a:gd name="connsiteX773" fmla="*/ 2119695 w 2437554"/>
              <a:gd name="connsiteY773" fmla="*/ 417384 h 2100433"/>
              <a:gd name="connsiteX774" fmla="*/ 360651 w 2437554"/>
              <a:gd name="connsiteY774" fmla="*/ 416306 h 2100433"/>
              <a:gd name="connsiteX775" fmla="*/ 364766 w 2437554"/>
              <a:gd name="connsiteY775" fmla="*/ 418947 h 2100433"/>
              <a:gd name="connsiteX776" fmla="*/ 360651 w 2437554"/>
              <a:gd name="connsiteY776" fmla="*/ 416306 h 2100433"/>
              <a:gd name="connsiteX777" fmla="*/ 2071781 w 2437554"/>
              <a:gd name="connsiteY777" fmla="*/ 392473 h 2100433"/>
              <a:gd name="connsiteX778" fmla="*/ 2069012 w 2437554"/>
              <a:gd name="connsiteY778" fmla="*/ 393963 h 2100433"/>
              <a:gd name="connsiteX779" fmla="*/ 2069272 w 2437554"/>
              <a:gd name="connsiteY779" fmla="*/ 395753 h 2100433"/>
              <a:gd name="connsiteX780" fmla="*/ 2067310 w 2437554"/>
              <a:gd name="connsiteY780" fmla="*/ 398316 h 2100433"/>
              <a:gd name="connsiteX781" fmla="*/ 2069883 w 2437554"/>
              <a:gd name="connsiteY781" fmla="*/ 399966 h 2100433"/>
              <a:gd name="connsiteX782" fmla="*/ 2069272 w 2437554"/>
              <a:gd name="connsiteY782" fmla="*/ 395753 h 2100433"/>
              <a:gd name="connsiteX783" fmla="*/ 2158444 w 2437554"/>
              <a:gd name="connsiteY783" fmla="*/ 380157 h 2100433"/>
              <a:gd name="connsiteX784" fmla="*/ 2151677 w 2437554"/>
              <a:gd name="connsiteY784" fmla="*/ 385617 h 2100433"/>
              <a:gd name="connsiteX785" fmla="*/ 2176372 w 2437554"/>
              <a:gd name="connsiteY785" fmla="*/ 401450 h 2100433"/>
              <a:gd name="connsiteX786" fmla="*/ 2158444 w 2437554"/>
              <a:gd name="connsiteY786" fmla="*/ 380157 h 2100433"/>
              <a:gd name="connsiteX787" fmla="*/ 217541 w 2437554"/>
              <a:gd name="connsiteY787" fmla="*/ 376823 h 2100433"/>
              <a:gd name="connsiteX788" fmla="*/ 217570 w 2437554"/>
              <a:gd name="connsiteY788" fmla="*/ 377010 h 2100433"/>
              <a:gd name="connsiteX789" fmla="*/ 216477 w 2437554"/>
              <a:gd name="connsiteY789" fmla="*/ 377775 h 2100433"/>
              <a:gd name="connsiteX790" fmla="*/ 217541 w 2437554"/>
              <a:gd name="connsiteY790" fmla="*/ 376823 h 2100433"/>
              <a:gd name="connsiteX791" fmla="*/ 1929727 w 2437554"/>
              <a:gd name="connsiteY791" fmla="*/ 373993 h 2100433"/>
              <a:gd name="connsiteX792" fmla="*/ 1921810 w 2437554"/>
              <a:gd name="connsiteY792" fmla="*/ 386339 h 2100433"/>
              <a:gd name="connsiteX793" fmla="*/ 1921808 w 2437554"/>
              <a:gd name="connsiteY793" fmla="*/ 386339 h 2100433"/>
              <a:gd name="connsiteX794" fmla="*/ 1921809 w 2437554"/>
              <a:gd name="connsiteY794" fmla="*/ 386340 h 2100433"/>
              <a:gd name="connsiteX795" fmla="*/ 1921810 w 2437554"/>
              <a:gd name="connsiteY795" fmla="*/ 386339 h 2100433"/>
              <a:gd name="connsiteX796" fmla="*/ 1935741 w 2437554"/>
              <a:gd name="connsiteY796" fmla="*/ 383293 h 2100433"/>
              <a:gd name="connsiteX797" fmla="*/ 1929727 w 2437554"/>
              <a:gd name="connsiteY797" fmla="*/ 373993 h 2100433"/>
              <a:gd name="connsiteX798" fmla="*/ 1976271 w 2437554"/>
              <a:gd name="connsiteY798" fmla="*/ 360274 h 2100433"/>
              <a:gd name="connsiteX799" fmla="*/ 1966876 w 2437554"/>
              <a:gd name="connsiteY799" fmla="*/ 365870 h 2100433"/>
              <a:gd name="connsiteX800" fmla="*/ 1976271 w 2437554"/>
              <a:gd name="connsiteY800" fmla="*/ 360274 h 2100433"/>
              <a:gd name="connsiteX801" fmla="*/ 1878489 w 2437554"/>
              <a:gd name="connsiteY801" fmla="*/ 333882 h 2100433"/>
              <a:gd name="connsiteX802" fmla="*/ 1876218 w 2437554"/>
              <a:gd name="connsiteY802" fmla="*/ 339687 h 2100433"/>
              <a:gd name="connsiteX803" fmla="*/ 1882972 w 2437554"/>
              <a:gd name="connsiteY803" fmla="*/ 338210 h 2100433"/>
              <a:gd name="connsiteX804" fmla="*/ 1878489 w 2437554"/>
              <a:gd name="connsiteY804" fmla="*/ 333882 h 2100433"/>
              <a:gd name="connsiteX805" fmla="*/ 411212 w 2437554"/>
              <a:gd name="connsiteY805" fmla="*/ 323858 h 2100433"/>
              <a:gd name="connsiteX806" fmla="*/ 395379 w 2437554"/>
              <a:gd name="connsiteY806" fmla="*/ 348553 h 2100433"/>
              <a:gd name="connsiteX807" fmla="*/ 395191 w 2437554"/>
              <a:gd name="connsiteY807" fmla="*/ 348626 h 2100433"/>
              <a:gd name="connsiteX808" fmla="*/ 394295 w 2437554"/>
              <a:gd name="connsiteY808" fmla="*/ 348402 h 2100433"/>
              <a:gd name="connsiteX809" fmla="*/ 394051 w 2437554"/>
              <a:gd name="connsiteY809" fmla="*/ 349067 h 2100433"/>
              <a:gd name="connsiteX810" fmla="*/ 378659 w 2437554"/>
              <a:gd name="connsiteY810" fmla="*/ 355029 h 2100433"/>
              <a:gd name="connsiteX811" fmla="*/ 355903 w 2437554"/>
              <a:gd name="connsiteY811" fmla="*/ 378419 h 2100433"/>
              <a:gd name="connsiteX812" fmla="*/ 326777 w 2437554"/>
              <a:gd name="connsiteY812" fmla="*/ 342322 h 2100433"/>
              <a:gd name="connsiteX813" fmla="*/ 319067 w 2437554"/>
              <a:gd name="connsiteY813" fmla="*/ 404166 h 2100433"/>
              <a:gd name="connsiteX814" fmla="*/ 347034 w 2437554"/>
              <a:gd name="connsiteY814" fmla="*/ 451135 h 2100433"/>
              <a:gd name="connsiteX815" fmla="*/ 315267 w 2437554"/>
              <a:gd name="connsiteY815" fmla="*/ 419152 h 2100433"/>
              <a:gd name="connsiteX816" fmla="*/ 340070 w 2437554"/>
              <a:gd name="connsiteY816" fmla="*/ 403114 h 2100433"/>
              <a:gd name="connsiteX817" fmla="*/ 369729 w 2437554"/>
              <a:gd name="connsiteY817" fmla="*/ 393087 h 2100433"/>
              <a:gd name="connsiteX818" fmla="*/ 390800 w 2437554"/>
              <a:gd name="connsiteY818" fmla="*/ 357958 h 2100433"/>
              <a:gd name="connsiteX819" fmla="*/ 394051 w 2437554"/>
              <a:gd name="connsiteY819" fmla="*/ 349067 h 2100433"/>
              <a:gd name="connsiteX820" fmla="*/ 395191 w 2437554"/>
              <a:gd name="connsiteY820" fmla="*/ 348626 h 2100433"/>
              <a:gd name="connsiteX821" fmla="*/ 432845 w 2437554"/>
              <a:gd name="connsiteY821" fmla="*/ 358053 h 2100433"/>
              <a:gd name="connsiteX822" fmla="*/ 411212 w 2437554"/>
              <a:gd name="connsiteY822" fmla="*/ 323858 h 2100433"/>
              <a:gd name="connsiteX823" fmla="*/ 1991048 w 2437554"/>
              <a:gd name="connsiteY823" fmla="*/ 314577 h 2100433"/>
              <a:gd name="connsiteX824" fmla="*/ 1988411 w 2437554"/>
              <a:gd name="connsiteY824" fmla="*/ 318694 h 2100433"/>
              <a:gd name="connsiteX825" fmla="*/ 1991048 w 2437554"/>
              <a:gd name="connsiteY825" fmla="*/ 314577 h 2100433"/>
              <a:gd name="connsiteX826" fmla="*/ 2032961 w 2437554"/>
              <a:gd name="connsiteY826" fmla="*/ 312048 h 2100433"/>
              <a:gd name="connsiteX827" fmla="*/ 2030416 w 2437554"/>
              <a:gd name="connsiteY827" fmla="*/ 316586 h 2100433"/>
              <a:gd name="connsiteX828" fmla="*/ 2034530 w 2437554"/>
              <a:gd name="connsiteY828" fmla="*/ 319224 h 2100433"/>
              <a:gd name="connsiteX829" fmla="*/ 2037171 w 2437554"/>
              <a:gd name="connsiteY829" fmla="*/ 315109 h 2100433"/>
              <a:gd name="connsiteX830" fmla="*/ 2032961 w 2437554"/>
              <a:gd name="connsiteY830" fmla="*/ 312048 h 2100433"/>
              <a:gd name="connsiteX831" fmla="*/ 1872212 w 2437554"/>
              <a:gd name="connsiteY831" fmla="*/ 305175 h 2100433"/>
              <a:gd name="connsiteX832" fmla="*/ 1884558 w 2437554"/>
              <a:gd name="connsiteY832" fmla="*/ 313093 h 2100433"/>
              <a:gd name="connsiteX833" fmla="*/ 1872212 w 2437554"/>
              <a:gd name="connsiteY833" fmla="*/ 305175 h 2100433"/>
              <a:gd name="connsiteX834" fmla="*/ 387363 w 2437554"/>
              <a:gd name="connsiteY834" fmla="*/ 279529 h 2100433"/>
              <a:gd name="connsiteX835" fmla="*/ 400026 w 2437554"/>
              <a:gd name="connsiteY835" fmla="*/ 305071 h 2100433"/>
              <a:gd name="connsiteX836" fmla="*/ 410156 w 2437554"/>
              <a:gd name="connsiteY836" fmla="*/ 302855 h 2100433"/>
              <a:gd name="connsiteX837" fmla="*/ 387363 w 2437554"/>
              <a:gd name="connsiteY837" fmla="*/ 279529 h 2100433"/>
              <a:gd name="connsiteX838" fmla="*/ 522032 w 2437554"/>
              <a:gd name="connsiteY838" fmla="*/ 264236 h 2100433"/>
              <a:gd name="connsiteX839" fmla="*/ 514856 w 2437554"/>
              <a:gd name="connsiteY839" fmla="*/ 279960 h 2100433"/>
              <a:gd name="connsiteX840" fmla="*/ 522032 w 2437554"/>
              <a:gd name="connsiteY840" fmla="*/ 264236 h 2100433"/>
              <a:gd name="connsiteX841" fmla="*/ 453710 w 2437554"/>
              <a:gd name="connsiteY841" fmla="*/ 259270 h 2100433"/>
              <a:gd name="connsiteX842" fmla="*/ 451531 w 2437554"/>
              <a:gd name="connsiteY842" fmla="*/ 265497 h 2100433"/>
              <a:gd name="connsiteX843" fmla="*/ 454064 w 2437554"/>
              <a:gd name="connsiteY843" fmla="*/ 293254 h 2100433"/>
              <a:gd name="connsiteX844" fmla="*/ 457547 w 2437554"/>
              <a:gd name="connsiteY844" fmla="*/ 260641 h 2100433"/>
              <a:gd name="connsiteX845" fmla="*/ 453710 w 2437554"/>
              <a:gd name="connsiteY845" fmla="*/ 259270 h 2100433"/>
              <a:gd name="connsiteX846" fmla="*/ 1862930 w 2437554"/>
              <a:gd name="connsiteY846" fmla="*/ 208119 h 2100433"/>
              <a:gd name="connsiteX847" fmla="*/ 1859026 w 2437554"/>
              <a:gd name="connsiteY847" fmla="*/ 212511 h 2100433"/>
              <a:gd name="connsiteX848" fmla="*/ 1858601 w 2437554"/>
              <a:gd name="connsiteY848" fmla="*/ 226759 h 2100433"/>
              <a:gd name="connsiteX849" fmla="*/ 1862930 w 2437554"/>
              <a:gd name="connsiteY849" fmla="*/ 208119 h 2100433"/>
              <a:gd name="connsiteX850" fmla="*/ 1754542 w 2437554"/>
              <a:gd name="connsiteY850" fmla="*/ 171660 h 2100433"/>
              <a:gd name="connsiteX851" fmla="*/ 1753382 w 2437554"/>
              <a:gd name="connsiteY851" fmla="*/ 182528 h 2100433"/>
              <a:gd name="connsiteX852" fmla="*/ 1754542 w 2437554"/>
              <a:gd name="connsiteY852" fmla="*/ 171660 h 2100433"/>
              <a:gd name="connsiteX853" fmla="*/ 993930 w 2437554"/>
              <a:gd name="connsiteY853" fmla="*/ 89823 h 2100433"/>
              <a:gd name="connsiteX854" fmla="*/ 988323 w 2437554"/>
              <a:gd name="connsiteY854" fmla="*/ 98571 h 2100433"/>
              <a:gd name="connsiteX855" fmla="*/ 1003661 w 2437554"/>
              <a:gd name="connsiteY855" fmla="*/ 96648 h 2100433"/>
              <a:gd name="connsiteX856" fmla="*/ 1005949 w 2437554"/>
              <a:gd name="connsiteY856" fmla="*/ 98253 h 2100433"/>
              <a:gd name="connsiteX857" fmla="*/ 1021476 w 2437554"/>
              <a:gd name="connsiteY857" fmla="*/ 94416 h 2100433"/>
              <a:gd name="connsiteX858" fmla="*/ 1003661 w 2437554"/>
              <a:gd name="connsiteY858" fmla="*/ 96648 h 2100433"/>
              <a:gd name="connsiteX859" fmla="*/ 1346596 w 2437554"/>
              <a:gd name="connsiteY859" fmla="*/ 78174 h 2100433"/>
              <a:gd name="connsiteX860" fmla="*/ 1345368 w 2437554"/>
              <a:gd name="connsiteY860" fmla="*/ 80653 h 2100433"/>
              <a:gd name="connsiteX861" fmla="*/ 1349486 w 2437554"/>
              <a:gd name="connsiteY861" fmla="*/ 83293 h 2100433"/>
              <a:gd name="connsiteX862" fmla="*/ 1346596 w 2437554"/>
              <a:gd name="connsiteY862" fmla="*/ 78174 h 2100433"/>
              <a:gd name="connsiteX863" fmla="*/ 1122678 w 2437554"/>
              <a:gd name="connsiteY863" fmla="*/ 65650 h 2100433"/>
              <a:gd name="connsiteX864" fmla="*/ 1124155 w 2437554"/>
              <a:gd name="connsiteY864" fmla="*/ 72405 h 2100433"/>
              <a:gd name="connsiteX865" fmla="*/ 1122678 w 2437554"/>
              <a:gd name="connsiteY865" fmla="*/ 65650 h 2100433"/>
              <a:gd name="connsiteX866" fmla="*/ 1082574 w 2437554"/>
              <a:gd name="connsiteY866" fmla="*/ 60264 h 2100433"/>
              <a:gd name="connsiteX867" fmla="*/ 1102414 w 2437554"/>
              <a:gd name="connsiteY867" fmla="*/ 70081 h 2100433"/>
              <a:gd name="connsiteX868" fmla="*/ 1082574 w 2437554"/>
              <a:gd name="connsiteY868" fmla="*/ 60264 h 2100433"/>
              <a:gd name="connsiteX869" fmla="*/ 1283206 w 2437554"/>
              <a:gd name="connsiteY869" fmla="*/ 55320 h 2100433"/>
              <a:gd name="connsiteX870" fmla="*/ 1283944 w 2437554"/>
              <a:gd name="connsiteY870" fmla="*/ 58696 h 2100433"/>
              <a:gd name="connsiteX871" fmla="*/ 1283206 w 2437554"/>
              <a:gd name="connsiteY871" fmla="*/ 55320 h 2100433"/>
              <a:gd name="connsiteX872" fmla="*/ 1389383 w 2437554"/>
              <a:gd name="connsiteY872" fmla="*/ 39180 h 2100433"/>
              <a:gd name="connsiteX873" fmla="*/ 1388958 w 2437554"/>
              <a:gd name="connsiteY873" fmla="*/ 53428 h 2100433"/>
              <a:gd name="connsiteX874" fmla="*/ 1389383 w 2437554"/>
              <a:gd name="connsiteY874" fmla="*/ 39180 h 2100433"/>
              <a:gd name="connsiteX875" fmla="*/ 1257772 w 2437554"/>
              <a:gd name="connsiteY875" fmla="*/ 36108 h 2100433"/>
              <a:gd name="connsiteX876" fmla="*/ 1262942 w 2437554"/>
              <a:gd name="connsiteY876" fmla="*/ 59752 h 2100433"/>
              <a:gd name="connsiteX877" fmla="*/ 1257772 w 2437554"/>
              <a:gd name="connsiteY877" fmla="*/ 36108 h 2100433"/>
              <a:gd name="connsiteX878" fmla="*/ 1271281 w 2437554"/>
              <a:gd name="connsiteY878" fmla="*/ 33154 h 2100433"/>
              <a:gd name="connsiteX879" fmla="*/ 1272020 w 2437554"/>
              <a:gd name="connsiteY879" fmla="*/ 36533 h 2100433"/>
              <a:gd name="connsiteX880" fmla="*/ 1271281 w 2437554"/>
              <a:gd name="connsiteY880" fmla="*/ 33154 h 2100433"/>
              <a:gd name="connsiteX881" fmla="*/ 1281285 w 2437554"/>
              <a:gd name="connsiteY881" fmla="*/ 3 h 2100433"/>
              <a:gd name="connsiteX882" fmla="*/ 1305480 w 2437554"/>
              <a:gd name="connsiteY882" fmla="*/ 11520 h 2100433"/>
              <a:gd name="connsiteX883" fmla="*/ 1295977 w 2437554"/>
              <a:gd name="connsiteY883" fmla="*/ 48987 h 2100433"/>
              <a:gd name="connsiteX884" fmla="*/ 1305480 w 2437554"/>
              <a:gd name="connsiteY884" fmla="*/ 11520 h 2100433"/>
              <a:gd name="connsiteX885" fmla="*/ 1335767 w 2437554"/>
              <a:gd name="connsiteY885" fmla="*/ 36749 h 2100433"/>
              <a:gd name="connsiteX886" fmla="*/ 1353394 w 2437554"/>
              <a:gd name="connsiteY886" fmla="*/ 36432 h 2100433"/>
              <a:gd name="connsiteX887" fmla="*/ 1390557 w 2437554"/>
              <a:gd name="connsiteY887" fmla="*/ 24324 h 2100433"/>
              <a:gd name="connsiteX888" fmla="*/ 1404192 w 2437554"/>
              <a:gd name="connsiteY888" fmla="*/ 24515 h 2100433"/>
              <a:gd name="connsiteX889" fmla="*/ 1404052 w 2437554"/>
              <a:gd name="connsiteY889" fmla="*/ 25354 h 2100433"/>
              <a:gd name="connsiteX890" fmla="*/ 1405532 w 2437554"/>
              <a:gd name="connsiteY890" fmla="*/ 24533 h 2100433"/>
              <a:gd name="connsiteX891" fmla="*/ 1404192 w 2437554"/>
              <a:gd name="connsiteY891" fmla="*/ 24515 h 2100433"/>
              <a:gd name="connsiteX892" fmla="*/ 1407114 w 2437554"/>
              <a:gd name="connsiteY892" fmla="*/ 6992 h 2100433"/>
              <a:gd name="connsiteX893" fmla="*/ 1484580 w 2437554"/>
              <a:gd name="connsiteY893" fmla="*/ 53751 h 2100433"/>
              <a:gd name="connsiteX894" fmla="*/ 1506742 w 2437554"/>
              <a:gd name="connsiteY894" fmla="*/ 41827 h 2100433"/>
              <a:gd name="connsiteX895" fmla="*/ 1643728 w 2437554"/>
              <a:gd name="connsiteY895" fmla="*/ 118037 h 2100433"/>
              <a:gd name="connsiteX896" fmla="*/ 1655760 w 2437554"/>
              <a:gd name="connsiteY896" fmla="*/ 108329 h 2100433"/>
              <a:gd name="connsiteX897" fmla="*/ 1714121 w 2437554"/>
              <a:gd name="connsiteY897" fmla="*/ 148647 h 2100433"/>
              <a:gd name="connsiteX898" fmla="*/ 1748212 w 2437554"/>
              <a:gd name="connsiteY898" fmla="*/ 158889 h 2100433"/>
              <a:gd name="connsiteX899" fmla="*/ 1758029 w 2437554"/>
              <a:gd name="connsiteY899" fmla="*/ 139046 h 2100433"/>
              <a:gd name="connsiteX900" fmla="*/ 1862934 w 2437554"/>
              <a:gd name="connsiteY900" fmla="*/ 165650 h 2100433"/>
              <a:gd name="connsiteX901" fmla="*/ 1880137 w 2437554"/>
              <a:gd name="connsiteY901" fmla="*/ 179584 h 2100433"/>
              <a:gd name="connsiteX902" fmla="*/ 1874120 w 2437554"/>
              <a:gd name="connsiteY902" fmla="*/ 184437 h 2100433"/>
              <a:gd name="connsiteX903" fmla="*/ 1923511 w 2437554"/>
              <a:gd name="connsiteY903" fmla="*/ 216102 h 2100433"/>
              <a:gd name="connsiteX904" fmla="*/ 1980078 w 2437554"/>
              <a:gd name="connsiteY904" fmla="*/ 232043 h 2100433"/>
              <a:gd name="connsiteX905" fmla="*/ 1981980 w 2437554"/>
              <a:gd name="connsiteY905" fmla="*/ 224550 h 2100433"/>
              <a:gd name="connsiteX906" fmla="*/ 2072104 w 2437554"/>
              <a:gd name="connsiteY906" fmla="*/ 296852 h 2100433"/>
              <a:gd name="connsiteX907" fmla="*/ 2099441 w 2437554"/>
              <a:gd name="connsiteY907" fmla="*/ 308570 h 2100433"/>
              <a:gd name="connsiteX908" fmla="*/ 2104924 w 2437554"/>
              <a:gd name="connsiteY908" fmla="*/ 349837 h 2100433"/>
              <a:gd name="connsiteX909" fmla="*/ 2145877 w 2437554"/>
              <a:gd name="connsiteY909" fmla="*/ 326726 h 2100433"/>
              <a:gd name="connsiteX910" fmla="*/ 2140913 w 2437554"/>
              <a:gd name="connsiteY910" fmla="*/ 352582 h 2100433"/>
              <a:gd name="connsiteX911" fmla="*/ 2232626 w 2437554"/>
              <a:gd name="connsiteY911" fmla="*/ 399767 h 2100433"/>
              <a:gd name="connsiteX912" fmla="*/ 2254681 w 2437554"/>
              <a:gd name="connsiteY912" fmla="*/ 419714 h 2100433"/>
              <a:gd name="connsiteX913" fmla="*/ 2270615 w 2437554"/>
              <a:gd name="connsiteY913" fmla="*/ 476392 h 2100433"/>
              <a:gd name="connsiteX914" fmla="*/ 2304388 w 2437554"/>
              <a:gd name="connsiteY914" fmla="*/ 469006 h 2100433"/>
              <a:gd name="connsiteX915" fmla="*/ 2319267 w 2437554"/>
              <a:gd name="connsiteY915" fmla="*/ 504678 h 2100433"/>
              <a:gd name="connsiteX916" fmla="*/ 2312512 w 2437554"/>
              <a:gd name="connsiteY916" fmla="*/ 506155 h 2100433"/>
              <a:gd name="connsiteX917" fmla="*/ 2302065 w 2437554"/>
              <a:gd name="connsiteY917" fmla="*/ 490748 h 2100433"/>
              <a:gd name="connsiteX918" fmla="*/ 2312087 w 2437554"/>
              <a:gd name="connsiteY918" fmla="*/ 520404 h 2100433"/>
              <a:gd name="connsiteX919" fmla="*/ 2368863 w 2437554"/>
              <a:gd name="connsiteY919" fmla="*/ 585843 h 2100433"/>
              <a:gd name="connsiteX920" fmla="*/ 2350076 w 2437554"/>
              <a:gd name="connsiteY920" fmla="*/ 597029 h 2100433"/>
              <a:gd name="connsiteX921" fmla="*/ 2321717 w 2437554"/>
              <a:gd name="connsiteY921" fmla="*/ 574494 h 2100433"/>
              <a:gd name="connsiteX922" fmla="*/ 2323904 w 2437554"/>
              <a:gd name="connsiteY922" fmla="*/ 574441 h 2100433"/>
              <a:gd name="connsiteX923" fmla="*/ 2323857 w 2437554"/>
              <a:gd name="connsiteY923" fmla="*/ 572386 h 2100433"/>
              <a:gd name="connsiteX924" fmla="*/ 2333415 w 2437554"/>
              <a:gd name="connsiteY924" fmla="*/ 563091 h 2100433"/>
              <a:gd name="connsiteX925" fmla="*/ 2339315 w 2437554"/>
              <a:gd name="connsiteY925" fmla="*/ 563994 h 2100433"/>
              <a:gd name="connsiteX926" fmla="*/ 2337611 w 2437554"/>
              <a:gd name="connsiteY926" fmla="*/ 556199 h 2100433"/>
              <a:gd name="connsiteX927" fmla="*/ 2339117 w 2437554"/>
              <a:gd name="connsiteY927" fmla="*/ 552979 h 2100433"/>
              <a:gd name="connsiteX928" fmla="*/ 2337100 w 2437554"/>
              <a:gd name="connsiteY928" fmla="*/ 553863 h 2100433"/>
              <a:gd name="connsiteX929" fmla="*/ 2337611 w 2437554"/>
              <a:gd name="connsiteY929" fmla="*/ 556199 h 2100433"/>
              <a:gd name="connsiteX930" fmla="*/ 2335198 w 2437554"/>
              <a:gd name="connsiteY930" fmla="*/ 561357 h 2100433"/>
              <a:gd name="connsiteX931" fmla="*/ 2333415 w 2437554"/>
              <a:gd name="connsiteY931" fmla="*/ 563091 h 2100433"/>
              <a:gd name="connsiteX932" fmla="*/ 2327415 w 2437554"/>
              <a:gd name="connsiteY932" fmla="*/ 562174 h 2100433"/>
              <a:gd name="connsiteX933" fmla="*/ 2323701 w 2437554"/>
              <a:gd name="connsiteY933" fmla="*/ 565419 h 2100433"/>
              <a:gd name="connsiteX934" fmla="*/ 2323857 w 2437554"/>
              <a:gd name="connsiteY934" fmla="*/ 572386 h 2100433"/>
              <a:gd name="connsiteX935" fmla="*/ 2321702 w 2437554"/>
              <a:gd name="connsiteY935" fmla="*/ 574482 h 2100433"/>
              <a:gd name="connsiteX936" fmla="*/ 2321717 w 2437554"/>
              <a:gd name="connsiteY936" fmla="*/ 574494 h 2100433"/>
              <a:gd name="connsiteX937" fmla="*/ 2310265 w 2437554"/>
              <a:gd name="connsiteY937" fmla="*/ 574771 h 2100433"/>
              <a:gd name="connsiteX938" fmla="*/ 2322744 w 2437554"/>
              <a:gd name="connsiteY938" fmla="*/ 585313 h 2100433"/>
              <a:gd name="connsiteX939" fmla="*/ 2342583 w 2437554"/>
              <a:gd name="connsiteY939" fmla="*/ 595130 h 2100433"/>
              <a:gd name="connsiteX940" fmla="*/ 2362739 w 2437554"/>
              <a:gd name="connsiteY940" fmla="*/ 622571 h 2100433"/>
              <a:gd name="connsiteX941" fmla="*/ 2385536 w 2437554"/>
              <a:gd name="connsiteY941" fmla="*/ 645896 h 2100433"/>
              <a:gd name="connsiteX942" fmla="*/ 2391950 w 2437554"/>
              <a:gd name="connsiteY942" fmla="*/ 652086 h 2100433"/>
              <a:gd name="connsiteX943" fmla="*/ 2391089 w 2437554"/>
              <a:gd name="connsiteY943" fmla="*/ 653089 h 2100433"/>
              <a:gd name="connsiteX944" fmla="*/ 2391215 w 2437554"/>
              <a:gd name="connsiteY944" fmla="*/ 654804 h 2100433"/>
              <a:gd name="connsiteX945" fmla="*/ 2372751 w 2437554"/>
              <a:gd name="connsiteY945" fmla="*/ 656213 h 2100433"/>
              <a:gd name="connsiteX946" fmla="*/ 2363797 w 2437554"/>
              <a:gd name="connsiteY946" fmla="*/ 659775 h 2100433"/>
              <a:gd name="connsiteX947" fmla="*/ 2359493 w 2437554"/>
              <a:gd name="connsiteY947" fmla="*/ 668146 h 2100433"/>
              <a:gd name="connsiteX948" fmla="*/ 2359399 w 2437554"/>
              <a:gd name="connsiteY948" fmla="*/ 667980 h 2100433"/>
              <a:gd name="connsiteX949" fmla="*/ 2358831 w 2437554"/>
              <a:gd name="connsiteY949" fmla="*/ 669432 h 2100433"/>
              <a:gd name="connsiteX950" fmla="*/ 2359493 w 2437554"/>
              <a:gd name="connsiteY950" fmla="*/ 668146 h 2100433"/>
              <a:gd name="connsiteX951" fmla="*/ 2362823 w 2437554"/>
              <a:gd name="connsiteY951" fmla="*/ 674033 h 2100433"/>
              <a:gd name="connsiteX952" fmla="*/ 2368150 w 2437554"/>
              <a:gd name="connsiteY952" fmla="*/ 684537 h 2100433"/>
              <a:gd name="connsiteX953" fmla="*/ 2366642 w 2437554"/>
              <a:gd name="connsiteY953" fmla="*/ 688957 h 2100433"/>
              <a:gd name="connsiteX954" fmla="*/ 2374409 w 2437554"/>
              <a:gd name="connsiteY954" fmla="*/ 690470 h 2100433"/>
              <a:gd name="connsiteX955" fmla="*/ 2386650 w 2437554"/>
              <a:gd name="connsiteY955" fmla="*/ 696743 h 2100433"/>
              <a:gd name="connsiteX956" fmla="*/ 2386481 w 2437554"/>
              <a:gd name="connsiteY956" fmla="*/ 698774 h 2100433"/>
              <a:gd name="connsiteX957" fmla="*/ 2386956 w 2437554"/>
              <a:gd name="connsiteY957" fmla="*/ 696900 h 2100433"/>
              <a:gd name="connsiteX958" fmla="*/ 2386650 w 2437554"/>
              <a:gd name="connsiteY958" fmla="*/ 696743 h 2100433"/>
              <a:gd name="connsiteX959" fmla="*/ 2386970 w 2437554"/>
              <a:gd name="connsiteY959" fmla="*/ 692916 h 2100433"/>
              <a:gd name="connsiteX960" fmla="*/ 2374409 w 2437554"/>
              <a:gd name="connsiteY960" fmla="*/ 690470 h 2100433"/>
              <a:gd name="connsiteX961" fmla="*/ 2370017 w 2437554"/>
              <a:gd name="connsiteY961" fmla="*/ 688219 h 2100433"/>
              <a:gd name="connsiteX962" fmla="*/ 2368150 w 2437554"/>
              <a:gd name="connsiteY962" fmla="*/ 684537 h 2100433"/>
              <a:gd name="connsiteX963" fmla="*/ 2371494 w 2437554"/>
              <a:gd name="connsiteY963" fmla="*/ 674735 h 2100433"/>
              <a:gd name="connsiteX964" fmla="*/ 2394082 w 2437554"/>
              <a:gd name="connsiteY964" fmla="*/ 668801 h 2100433"/>
              <a:gd name="connsiteX965" fmla="*/ 2391453 w 2437554"/>
              <a:gd name="connsiteY965" fmla="*/ 658041 h 2100433"/>
              <a:gd name="connsiteX966" fmla="*/ 2391215 w 2437554"/>
              <a:gd name="connsiteY966" fmla="*/ 654804 h 2100433"/>
              <a:gd name="connsiteX967" fmla="*/ 2394507 w 2437554"/>
              <a:gd name="connsiteY967" fmla="*/ 654553 h 2100433"/>
              <a:gd name="connsiteX968" fmla="*/ 2391950 w 2437554"/>
              <a:gd name="connsiteY968" fmla="*/ 652086 h 2100433"/>
              <a:gd name="connsiteX969" fmla="*/ 2394306 w 2437554"/>
              <a:gd name="connsiteY969" fmla="*/ 649343 h 2100433"/>
              <a:gd name="connsiteX970" fmla="*/ 2402421 w 2437554"/>
              <a:gd name="connsiteY970" fmla="*/ 642204 h 2100433"/>
              <a:gd name="connsiteX971" fmla="*/ 2406431 w 2437554"/>
              <a:gd name="connsiteY971" fmla="*/ 676716 h 2100433"/>
              <a:gd name="connsiteX972" fmla="*/ 2413500 w 2437554"/>
              <a:gd name="connsiteY972" fmla="*/ 692866 h 2100433"/>
              <a:gd name="connsiteX973" fmla="*/ 2419408 w 2437554"/>
              <a:gd name="connsiteY973" fmla="*/ 719885 h 2100433"/>
              <a:gd name="connsiteX974" fmla="*/ 2400728 w 2437554"/>
              <a:gd name="connsiteY974" fmla="*/ 699196 h 2100433"/>
              <a:gd name="connsiteX975" fmla="*/ 2386059 w 2437554"/>
              <a:gd name="connsiteY975" fmla="*/ 713022 h 2100433"/>
              <a:gd name="connsiteX976" fmla="*/ 2408006 w 2437554"/>
              <a:gd name="connsiteY976" fmla="*/ 764844 h 2100433"/>
              <a:gd name="connsiteX977" fmla="*/ 2434388 w 2437554"/>
              <a:gd name="connsiteY977" fmla="*/ 836930 h 2100433"/>
              <a:gd name="connsiteX978" fmla="*/ 2404415 w 2437554"/>
              <a:gd name="connsiteY978" fmla="*/ 829329 h 2100433"/>
              <a:gd name="connsiteX979" fmla="*/ 2400988 w 2437554"/>
              <a:gd name="connsiteY979" fmla="*/ 813655 h 2100433"/>
              <a:gd name="connsiteX980" fmla="*/ 2398239 w 2437554"/>
              <a:gd name="connsiteY980" fmla="*/ 827825 h 2100433"/>
              <a:gd name="connsiteX981" fmla="*/ 2396921 w 2437554"/>
              <a:gd name="connsiteY981" fmla="*/ 827427 h 2100433"/>
              <a:gd name="connsiteX982" fmla="*/ 2394435 w 2437554"/>
              <a:gd name="connsiteY982" fmla="*/ 830268 h 2100433"/>
              <a:gd name="connsiteX983" fmla="*/ 2379295 w 2437554"/>
              <a:gd name="connsiteY983" fmla="*/ 827744 h 2100433"/>
              <a:gd name="connsiteX984" fmla="*/ 2388781 w 2437554"/>
              <a:gd name="connsiteY984" fmla="*/ 836728 h 2100433"/>
              <a:gd name="connsiteX985" fmla="*/ 2394435 w 2437554"/>
              <a:gd name="connsiteY985" fmla="*/ 830268 h 2100433"/>
              <a:gd name="connsiteX986" fmla="*/ 2397660 w 2437554"/>
              <a:gd name="connsiteY986" fmla="*/ 830806 h 2100433"/>
              <a:gd name="connsiteX987" fmla="*/ 2398239 w 2437554"/>
              <a:gd name="connsiteY987" fmla="*/ 827825 h 2100433"/>
              <a:gd name="connsiteX988" fmla="*/ 2406157 w 2437554"/>
              <a:gd name="connsiteY988" fmla="*/ 830218 h 2100433"/>
              <a:gd name="connsiteX989" fmla="*/ 2408120 w 2437554"/>
              <a:gd name="connsiteY989" fmla="*/ 842230 h 2100433"/>
              <a:gd name="connsiteX990" fmla="*/ 2411335 w 2437554"/>
              <a:gd name="connsiteY990" fmla="*/ 853037 h 2100433"/>
              <a:gd name="connsiteX991" fmla="*/ 2409584 w 2437554"/>
              <a:gd name="connsiteY991" fmla="*/ 852968 h 2100433"/>
              <a:gd name="connsiteX992" fmla="*/ 2418130 w 2437554"/>
              <a:gd name="connsiteY992" fmla="*/ 875873 h 2100433"/>
              <a:gd name="connsiteX993" fmla="*/ 2411335 w 2437554"/>
              <a:gd name="connsiteY993" fmla="*/ 853037 h 2100433"/>
              <a:gd name="connsiteX994" fmla="*/ 2420961 w 2437554"/>
              <a:gd name="connsiteY994" fmla="*/ 853411 h 2100433"/>
              <a:gd name="connsiteX995" fmla="*/ 2435757 w 2437554"/>
              <a:gd name="connsiteY995" fmla="*/ 875556 h 2100433"/>
              <a:gd name="connsiteX996" fmla="*/ 2419078 w 2437554"/>
              <a:gd name="connsiteY996" fmla="*/ 928747 h 2100433"/>
              <a:gd name="connsiteX997" fmla="*/ 2421185 w 2437554"/>
              <a:gd name="connsiteY997" fmla="*/ 970752 h 2100433"/>
              <a:gd name="connsiteX998" fmla="*/ 2410473 w 2437554"/>
              <a:gd name="connsiteY998" fmla="*/ 971347 h 2100433"/>
              <a:gd name="connsiteX999" fmla="*/ 2410313 w 2437554"/>
              <a:gd name="connsiteY999" fmla="*/ 969593 h 2100433"/>
              <a:gd name="connsiteX1000" fmla="*/ 2406199 w 2437554"/>
              <a:gd name="connsiteY1000" fmla="*/ 966954 h 2100433"/>
              <a:gd name="connsiteX1001" fmla="*/ 2406199 w 2437554"/>
              <a:gd name="connsiteY1001" fmla="*/ 966952 h 2100433"/>
              <a:gd name="connsiteX1002" fmla="*/ 2405169 w 2437554"/>
              <a:gd name="connsiteY1002" fmla="*/ 966293 h 2100433"/>
              <a:gd name="connsiteX1003" fmla="*/ 2406199 w 2437554"/>
              <a:gd name="connsiteY1003" fmla="*/ 966954 h 2100433"/>
              <a:gd name="connsiteX1004" fmla="*/ 2407636 w 2437554"/>
              <a:gd name="connsiteY1004" fmla="*/ 971504 h 2100433"/>
              <a:gd name="connsiteX1005" fmla="*/ 2410473 w 2437554"/>
              <a:gd name="connsiteY1005" fmla="*/ 971347 h 2100433"/>
              <a:gd name="connsiteX1006" fmla="*/ 2412846 w 2437554"/>
              <a:gd name="connsiteY1006" fmla="*/ 997350 h 2100433"/>
              <a:gd name="connsiteX1007" fmla="*/ 2370841 w 2437554"/>
              <a:gd name="connsiteY1007" fmla="*/ 999458 h 2100433"/>
              <a:gd name="connsiteX1008" fmla="*/ 2338966 w 2437554"/>
              <a:gd name="connsiteY1008" fmla="*/ 999350 h 2100433"/>
              <a:gd name="connsiteX1009" fmla="*/ 2340443 w 2437554"/>
              <a:gd name="connsiteY1009" fmla="*/ 1006105 h 2100433"/>
              <a:gd name="connsiteX1010" fmla="*/ 2335903 w 2437554"/>
              <a:gd name="connsiteY1010" fmla="*/ 1017712 h 2100433"/>
              <a:gd name="connsiteX1011" fmla="*/ 2346459 w 2437554"/>
              <a:gd name="connsiteY1011" fmla="*/ 1001249 h 2100433"/>
              <a:gd name="connsiteX1012" fmla="*/ 2358808 w 2437554"/>
              <a:gd name="connsiteY1012" fmla="*/ 1009166 h 2100433"/>
              <a:gd name="connsiteX1013" fmla="*/ 2378118 w 2437554"/>
              <a:gd name="connsiteY1013" fmla="*/ 1065102 h 2100433"/>
              <a:gd name="connsiteX1014" fmla="*/ 2365623 w 2437554"/>
              <a:gd name="connsiteY1014" fmla="*/ 1072701 h 2100433"/>
              <a:gd name="connsiteX1015" fmla="*/ 2352814 w 2437554"/>
              <a:gd name="connsiteY1015" fmla="*/ 1068450 h 2100433"/>
              <a:gd name="connsiteX1016" fmla="*/ 2352998 w 2437554"/>
              <a:gd name="connsiteY1016" fmla="*/ 1063518 h 2100433"/>
              <a:gd name="connsiteX1017" fmla="*/ 2350293 w 2437554"/>
              <a:gd name="connsiteY1017" fmla="*/ 1063845 h 2100433"/>
              <a:gd name="connsiteX1018" fmla="*/ 2350084 w 2437554"/>
              <a:gd name="connsiteY1018" fmla="*/ 1052213 h 2100433"/>
              <a:gd name="connsiteX1019" fmla="*/ 2337698 w 2437554"/>
              <a:gd name="connsiteY1019" fmla="*/ 1042094 h 2100433"/>
              <a:gd name="connsiteX1020" fmla="*/ 2334898 w 2437554"/>
              <a:gd name="connsiteY1020" fmla="*/ 1065707 h 2100433"/>
              <a:gd name="connsiteX1021" fmla="*/ 2350293 w 2437554"/>
              <a:gd name="connsiteY1021" fmla="*/ 1063845 h 2100433"/>
              <a:gd name="connsiteX1022" fmla="*/ 2350361 w 2437554"/>
              <a:gd name="connsiteY1022" fmla="*/ 1067635 h 2100433"/>
              <a:gd name="connsiteX1023" fmla="*/ 2352814 w 2437554"/>
              <a:gd name="connsiteY1023" fmla="*/ 1068450 h 2100433"/>
              <a:gd name="connsiteX1024" fmla="*/ 2352483 w 2437554"/>
              <a:gd name="connsiteY1024" fmla="*/ 1077344 h 2100433"/>
              <a:gd name="connsiteX1025" fmla="*/ 2351413 w 2437554"/>
              <a:gd name="connsiteY1025" fmla="*/ 1088638 h 2100433"/>
              <a:gd name="connsiteX1026" fmla="*/ 2309833 w 2437554"/>
              <a:gd name="connsiteY1026" fmla="*/ 1076498 h 2100433"/>
              <a:gd name="connsiteX1027" fmla="*/ 2307482 w 2437554"/>
              <a:gd name="connsiteY1027" fmla="*/ 1076046 h 2100433"/>
              <a:gd name="connsiteX1028" fmla="*/ 2300862 w 2437554"/>
              <a:gd name="connsiteY1028" fmla="*/ 1067841 h 2100433"/>
              <a:gd name="connsiteX1029" fmla="*/ 2300657 w 2437554"/>
              <a:gd name="connsiteY1029" fmla="*/ 1074736 h 2100433"/>
              <a:gd name="connsiteX1030" fmla="*/ 2283973 w 2437554"/>
              <a:gd name="connsiteY1030" fmla="*/ 1071534 h 2100433"/>
              <a:gd name="connsiteX1031" fmla="*/ 2267089 w 2437554"/>
              <a:gd name="connsiteY1031" fmla="*/ 1075226 h 2100433"/>
              <a:gd name="connsiteX1032" fmla="*/ 2237537 w 2437554"/>
              <a:gd name="connsiteY1032" fmla="*/ 1053378 h 2100433"/>
              <a:gd name="connsiteX1033" fmla="*/ 2218012 w 2437554"/>
              <a:gd name="connsiteY1033" fmla="*/ 1061188 h 2100433"/>
              <a:gd name="connsiteX1034" fmla="*/ 2264765 w 2437554"/>
              <a:gd name="connsiteY1034" fmla="*/ 1096968 h 2100433"/>
              <a:gd name="connsiteX1035" fmla="*/ 2257164 w 2437554"/>
              <a:gd name="connsiteY1035" fmla="*/ 1126941 h 2100433"/>
              <a:gd name="connsiteX1036" fmla="*/ 2208404 w 2437554"/>
              <a:gd name="connsiteY1036" fmla="*/ 1130525 h 2100433"/>
              <a:gd name="connsiteX1037" fmla="*/ 2220329 w 2437554"/>
              <a:gd name="connsiteY1037" fmla="*/ 1152691 h 2100433"/>
              <a:gd name="connsiteX1038" fmla="*/ 2180107 w 2437554"/>
              <a:gd name="connsiteY1038" fmla="*/ 1292422 h 2100433"/>
              <a:gd name="connsiteX1039" fmla="*/ 2168814 w 2437554"/>
              <a:gd name="connsiteY1039" fmla="*/ 1305510 h 2100433"/>
              <a:gd name="connsiteX1040" fmla="*/ 2158680 w 2437554"/>
              <a:gd name="connsiteY1040" fmla="*/ 1307726 h 2100433"/>
              <a:gd name="connsiteX1041" fmla="*/ 2160157 w 2437554"/>
              <a:gd name="connsiteY1041" fmla="*/ 1314481 h 2100433"/>
              <a:gd name="connsiteX1042" fmla="*/ 2170604 w 2437554"/>
              <a:gd name="connsiteY1042" fmla="*/ 1329889 h 2100433"/>
              <a:gd name="connsiteX1043" fmla="*/ 2147595 w 2437554"/>
              <a:gd name="connsiteY1043" fmla="*/ 1370309 h 2100433"/>
              <a:gd name="connsiteX1044" fmla="*/ 2137461 w 2437554"/>
              <a:gd name="connsiteY1044" fmla="*/ 1372525 h 2100433"/>
              <a:gd name="connsiteX1045" fmla="*/ 2122162 w 2437554"/>
              <a:gd name="connsiteY1045" fmla="*/ 1351100 h 2100433"/>
              <a:gd name="connsiteX1046" fmla="*/ 2144847 w 2437554"/>
              <a:gd name="connsiteY1046" fmla="*/ 1406298 h 2100433"/>
              <a:gd name="connsiteX1047" fmla="*/ 2098825 w 2437554"/>
              <a:gd name="connsiteY1047" fmla="*/ 1487139 h 2100433"/>
              <a:gd name="connsiteX1048" fmla="*/ 2106319 w 2437554"/>
              <a:gd name="connsiteY1048" fmla="*/ 1489041 h 2100433"/>
              <a:gd name="connsiteX1049" fmla="*/ 2078140 w 2437554"/>
              <a:gd name="connsiteY1049" fmla="*/ 1505818 h 2100433"/>
              <a:gd name="connsiteX1050" fmla="*/ 2026841 w 2437554"/>
              <a:gd name="connsiteY1050" fmla="*/ 1594890 h 2100433"/>
              <a:gd name="connsiteX1051" fmla="*/ 2019239 w 2437554"/>
              <a:gd name="connsiteY1051" fmla="*/ 1624863 h 2100433"/>
              <a:gd name="connsiteX1052" fmla="*/ 1950421 w 2437554"/>
              <a:gd name="connsiteY1052" fmla="*/ 1682378 h 2100433"/>
              <a:gd name="connsiteX1053" fmla="*/ 1935327 w 2437554"/>
              <a:gd name="connsiteY1053" fmla="*/ 1710453 h 2100433"/>
              <a:gd name="connsiteX1054" fmla="*/ 1892792 w 2437554"/>
              <a:gd name="connsiteY1054" fmla="*/ 1758679 h 2100433"/>
              <a:gd name="connsiteX1055" fmla="*/ 1890866 w 2437554"/>
              <a:gd name="connsiteY1055" fmla="*/ 1759986 h 2100433"/>
              <a:gd name="connsiteX1056" fmla="*/ 1889440 w 2437554"/>
              <a:gd name="connsiteY1056" fmla="*/ 1759166 h 2100433"/>
              <a:gd name="connsiteX1057" fmla="*/ 1889559 w 2437554"/>
              <a:gd name="connsiteY1057" fmla="*/ 1758060 h 2100433"/>
              <a:gd name="connsiteX1058" fmla="*/ 1888369 w 2437554"/>
              <a:gd name="connsiteY1058" fmla="*/ 1758549 h 2100433"/>
              <a:gd name="connsiteX1059" fmla="*/ 1885299 w 2437554"/>
              <a:gd name="connsiteY1059" fmla="*/ 1756781 h 2100433"/>
              <a:gd name="connsiteX1060" fmla="*/ 1884441 w 2437554"/>
              <a:gd name="connsiteY1060" fmla="*/ 1760163 h 2100433"/>
              <a:gd name="connsiteX1061" fmla="*/ 1882658 w 2437554"/>
              <a:gd name="connsiteY1061" fmla="*/ 1760895 h 2100433"/>
              <a:gd name="connsiteX1062" fmla="*/ 1883992 w 2437554"/>
              <a:gd name="connsiteY1062" fmla="*/ 1761932 h 2100433"/>
              <a:gd name="connsiteX1063" fmla="*/ 1883397 w 2437554"/>
              <a:gd name="connsiteY1063" fmla="*/ 1764275 h 2100433"/>
              <a:gd name="connsiteX1064" fmla="*/ 1871790 w 2437554"/>
              <a:gd name="connsiteY1064" fmla="*/ 1759735 h 2100433"/>
              <a:gd name="connsiteX1065" fmla="*/ 1837591 w 2437554"/>
              <a:gd name="connsiteY1065" fmla="*/ 1781369 h 2100433"/>
              <a:gd name="connsiteX1066" fmla="*/ 1817644 w 2437554"/>
              <a:gd name="connsiteY1066" fmla="*/ 1803423 h 2100433"/>
              <a:gd name="connsiteX1067" fmla="*/ 1729300 w 2437554"/>
              <a:gd name="connsiteY1067" fmla="*/ 1868749 h 2100433"/>
              <a:gd name="connsiteX1068" fmla="*/ 1723709 w 2437554"/>
              <a:gd name="connsiteY1068" fmla="*/ 1859353 h 2100433"/>
              <a:gd name="connsiteX1069" fmla="*/ 1697429 w 2437554"/>
              <a:gd name="connsiteY1069" fmla="*/ 1868640 h 2100433"/>
              <a:gd name="connsiteX1070" fmla="*/ 1664105 w 2437554"/>
              <a:gd name="connsiteY1070" fmla="*/ 1898320 h 2100433"/>
              <a:gd name="connsiteX1071" fmla="*/ 1646220 w 2437554"/>
              <a:gd name="connsiteY1071" fmla="*/ 1899136 h 2100433"/>
              <a:gd name="connsiteX1072" fmla="*/ 1647084 w 2437554"/>
              <a:gd name="connsiteY1072" fmla="*/ 1897342 h 2100433"/>
              <a:gd name="connsiteX1073" fmla="*/ 1636950 w 2437554"/>
              <a:gd name="connsiteY1073" fmla="*/ 1899558 h 2100433"/>
              <a:gd name="connsiteX1074" fmla="*/ 1646220 w 2437554"/>
              <a:gd name="connsiteY1074" fmla="*/ 1899136 h 2100433"/>
              <a:gd name="connsiteX1075" fmla="*/ 1641188 w 2437554"/>
              <a:gd name="connsiteY1075" fmla="*/ 1909580 h 2100433"/>
              <a:gd name="connsiteX1076" fmla="*/ 1609931 w 2437554"/>
              <a:gd name="connsiteY1076" fmla="*/ 1905466 h 2100433"/>
              <a:gd name="connsiteX1077" fmla="*/ 1602755 w 2437554"/>
              <a:gd name="connsiteY1077" fmla="*/ 1921191 h 2100433"/>
              <a:gd name="connsiteX1078" fmla="*/ 1546815 w 2437554"/>
              <a:gd name="connsiteY1078" fmla="*/ 1940501 h 2100433"/>
              <a:gd name="connsiteX1079" fmla="*/ 1511143 w 2437554"/>
              <a:gd name="connsiteY1079" fmla="*/ 1955379 h 2100433"/>
              <a:gd name="connsiteX1080" fmla="*/ 1501315 w 2437554"/>
              <a:gd name="connsiteY1080" fmla="*/ 1957076 h 2100433"/>
              <a:gd name="connsiteX1081" fmla="*/ 1499532 w 2437554"/>
              <a:gd name="connsiteY1081" fmla="*/ 1950841 h 2100433"/>
              <a:gd name="connsiteX1082" fmla="*/ 1496564 w 2437554"/>
              <a:gd name="connsiteY1082" fmla="*/ 1955472 h 2100433"/>
              <a:gd name="connsiteX1083" fmla="*/ 1497768 w 2437554"/>
              <a:gd name="connsiteY1083" fmla="*/ 1957688 h 2100433"/>
              <a:gd name="connsiteX1084" fmla="*/ 1491960 w 2437554"/>
              <a:gd name="connsiteY1084" fmla="*/ 1958691 h 2100433"/>
              <a:gd name="connsiteX1085" fmla="*/ 1469395 w 2437554"/>
              <a:gd name="connsiteY1085" fmla="*/ 1957501 h 2100433"/>
              <a:gd name="connsiteX1086" fmla="*/ 1473705 w 2437554"/>
              <a:gd name="connsiteY1086" fmla="*/ 1952840 h 2100433"/>
              <a:gd name="connsiteX1087" fmla="*/ 1469138 w 2437554"/>
              <a:gd name="connsiteY1087" fmla="*/ 1957487 h 2100433"/>
              <a:gd name="connsiteX1088" fmla="*/ 1469395 w 2437554"/>
              <a:gd name="connsiteY1088" fmla="*/ 1957501 h 2100433"/>
              <a:gd name="connsiteX1089" fmla="*/ 1460244 w 2437554"/>
              <a:gd name="connsiteY1089" fmla="*/ 1967395 h 2100433"/>
              <a:gd name="connsiteX1090" fmla="*/ 1382487 w 2437554"/>
              <a:gd name="connsiteY1090" fmla="*/ 1965821 h 2100433"/>
              <a:gd name="connsiteX1091" fmla="*/ 1379425 w 2437554"/>
              <a:gd name="connsiteY1091" fmla="*/ 1984183 h 2100433"/>
              <a:gd name="connsiteX1092" fmla="*/ 1339309 w 2437554"/>
              <a:gd name="connsiteY1092" fmla="*/ 1981786 h 2100433"/>
              <a:gd name="connsiteX1093" fmla="*/ 1329114 w 2437554"/>
              <a:gd name="connsiteY1093" fmla="*/ 1981702 h 2100433"/>
              <a:gd name="connsiteX1094" fmla="*/ 1329188 w 2437554"/>
              <a:gd name="connsiteY1094" fmla="*/ 1981013 h 2100433"/>
              <a:gd name="connsiteX1095" fmla="*/ 1322248 w 2437554"/>
              <a:gd name="connsiteY1095" fmla="*/ 1981646 h 2100433"/>
              <a:gd name="connsiteX1096" fmla="*/ 1329114 w 2437554"/>
              <a:gd name="connsiteY1096" fmla="*/ 1981702 h 2100433"/>
              <a:gd name="connsiteX1097" fmla="*/ 1327736 w 2437554"/>
              <a:gd name="connsiteY1097" fmla="*/ 1994603 h 2100433"/>
              <a:gd name="connsiteX1098" fmla="*/ 1320109 w 2437554"/>
              <a:gd name="connsiteY1098" fmla="*/ 2004231 h 2100433"/>
              <a:gd name="connsiteX1099" fmla="*/ 1255203 w 2437554"/>
              <a:gd name="connsiteY1099" fmla="*/ 2014888 h 2100433"/>
              <a:gd name="connsiteX1100" fmla="*/ 1254448 w 2437554"/>
              <a:gd name="connsiteY1100" fmla="*/ 2005524 h 2100433"/>
              <a:gd name="connsiteX1101" fmla="*/ 1258401 w 2437554"/>
              <a:gd name="connsiteY1101" fmla="*/ 2000646 h 2100433"/>
              <a:gd name="connsiteX1102" fmla="*/ 1258570 w 2437554"/>
              <a:gd name="connsiteY1102" fmla="*/ 2000503 h 2100433"/>
              <a:gd name="connsiteX1103" fmla="*/ 1258776 w 2437554"/>
              <a:gd name="connsiteY1103" fmla="*/ 2000433 h 2100433"/>
              <a:gd name="connsiteX1104" fmla="*/ 1284859 w 2437554"/>
              <a:gd name="connsiteY1104" fmla="*/ 2004862 h 2100433"/>
              <a:gd name="connsiteX1105" fmla="*/ 1265077 w 2437554"/>
              <a:gd name="connsiteY1105" fmla="*/ 1991772 h 2100433"/>
              <a:gd name="connsiteX1106" fmla="*/ 1262230 w 2437554"/>
              <a:gd name="connsiteY1106" fmla="*/ 1995583 h 2100433"/>
              <a:gd name="connsiteX1107" fmla="*/ 1260982 w 2437554"/>
              <a:gd name="connsiteY1107" fmla="*/ 1987965 h 2100433"/>
              <a:gd name="connsiteX1108" fmla="*/ 1254255 w 2437554"/>
              <a:gd name="connsiteY1108" fmla="*/ 1962010 h 2100433"/>
              <a:gd name="connsiteX1109" fmla="*/ 1234622 w 2437554"/>
              <a:gd name="connsiteY1109" fmla="*/ 2001692 h 2100433"/>
              <a:gd name="connsiteX1110" fmla="*/ 1238705 w 2437554"/>
              <a:gd name="connsiteY1110" fmla="*/ 2001667 h 2100433"/>
              <a:gd name="connsiteX1111" fmla="*/ 1229766 w 2437554"/>
              <a:gd name="connsiteY1111" fmla="*/ 2023988 h 2100433"/>
              <a:gd name="connsiteX1112" fmla="*/ 1207181 w 2437554"/>
              <a:gd name="connsiteY1112" fmla="*/ 2021848 h 2100433"/>
              <a:gd name="connsiteX1113" fmla="*/ 1195149 w 2437554"/>
              <a:gd name="connsiteY1113" fmla="*/ 2031557 h 2100433"/>
              <a:gd name="connsiteX1114" fmla="*/ 1135096 w 2437554"/>
              <a:gd name="connsiteY1114" fmla="*/ 2048230 h 2100433"/>
              <a:gd name="connsiteX1115" fmla="*/ 1119370 w 2437554"/>
              <a:gd name="connsiteY1115" fmla="*/ 2041050 h 2100433"/>
              <a:gd name="connsiteX1116" fmla="*/ 1105436 w 2437554"/>
              <a:gd name="connsiteY1116" fmla="*/ 2058253 h 2100433"/>
              <a:gd name="connsiteX1117" fmla="*/ 1064170 w 2437554"/>
              <a:gd name="connsiteY1117" fmla="*/ 2063740 h 2100433"/>
              <a:gd name="connsiteX1118" fmla="*/ 1027863 w 2437554"/>
              <a:gd name="connsiteY1118" fmla="*/ 2071678 h 2100433"/>
              <a:gd name="connsiteX1119" fmla="*/ 1024022 w 2437554"/>
              <a:gd name="connsiteY1119" fmla="*/ 2071299 h 2100433"/>
              <a:gd name="connsiteX1120" fmla="*/ 1025160 w 2437554"/>
              <a:gd name="connsiteY1120" fmla="*/ 2067403 h 2100433"/>
              <a:gd name="connsiteX1121" fmla="*/ 1022164 w 2437554"/>
              <a:gd name="connsiteY1121" fmla="*/ 2065847 h 2100433"/>
              <a:gd name="connsiteX1122" fmla="*/ 1023342 w 2437554"/>
              <a:gd name="connsiteY1122" fmla="*/ 2071232 h 2100433"/>
              <a:gd name="connsiteX1123" fmla="*/ 996241 w 2437554"/>
              <a:gd name="connsiteY1123" fmla="*/ 2068558 h 2100433"/>
              <a:gd name="connsiteX1124" fmla="*/ 997786 w 2437554"/>
              <a:gd name="connsiteY1124" fmla="*/ 2067638 h 2100433"/>
              <a:gd name="connsiteX1125" fmla="*/ 993611 w 2437554"/>
              <a:gd name="connsiteY1125" fmla="*/ 2064738 h 2100433"/>
              <a:gd name="connsiteX1126" fmla="*/ 992930 w 2437554"/>
              <a:gd name="connsiteY1126" fmla="*/ 2061622 h 2100433"/>
              <a:gd name="connsiteX1127" fmla="*/ 991005 w 2437554"/>
              <a:gd name="connsiteY1127" fmla="*/ 2062927 h 2100433"/>
              <a:gd name="connsiteX1128" fmla="*/ 993611 w 2437554"/>
              <a:gd name="connsiteY1128" fmla="*/ 2064738 h 2100433"/>
              <a:gd name="connsiteX1129" fmla="*/ 994407 w 2437554"/>
              <a:gd name="connsiteY1129" fmla="*/ 2068377 h 2100433"/>
              <a:gd name="connsiteX1130" fmla="*/ 996241 w 2437554"/>
              <a:gd name="connsiteY1130" fmla="*/ 2068558 h 2100433"/>
              <a:gd name="connsiteX1131" fmla="*/ 981346 w 2437554"/>
              <a:gd name="connsiteY1131" fmla="*/ 2077427 h 2100433"/>
              <a:gd name="connsiteX1132" fmla="*/ 968865 w 2437554"/>
              <a:gd name="connsiteY1132" fmla="*/ 2081040 h 2100433"/>
              <a:gd name="connsiteX1133" fmla="*/ 911452 w 2437554"/>
              <a:gd name="connsiteY1133" fmla="*/ 2093594 h 2100433"/>
              <a:gd name="connsiteX1134" fmla="*/ 887495 w 2437554"/>
              <a:gd name="connsiteY1134" fmla="*/ 2081141 h 2100433"/>
              <a:gd name="connsiteX1135" fmla="*/ 885279 w 2437554"/>
              <a:gd name="connsiteY1135" fmla="*/ 2071007 h 2100433"/>
              <a:gd name="connsiteX1136" fmla="*/ 878524 w 2437554"/>
              <a:gd name="connsiteY1136" fmla="*/ 2072484 h 2100433"/>
              <a:gd name="connsiteX1137" fmla="*/ 859525 w 2437554"/>
              <a:gd name="connsiteY1137" fmla="*/ 2078907 h 2100433"/>
              <a:gd name="connsiteX1138" fmla="*/ 854624 w 2437554"/>
              <a:gd name="connsiteY1138" fmla="*/ 2077403 h 2100433"/>
              <a:gd name="connsiteX1139" fmla="*/ 854318 w 2437554"/>
              <a:gd name="connsiteY1139" fmla="*/ 2077106 h 2100433"/>
              <a:gd name="connsiteX1140" fmla="*/ 851290 w 2437554"/>
              <a:gd name="connsiteY1140" fmla="*/ 2064009 h 2100433"/>
              <a:gd name="connsiteX1141" fmla="*/ 838526 w 2437554"/>
              <a:gd name="connsiteY1141" fmla="*/ 2035227 h 2100433"/>
              <a:gd name="connsiteX1142" fmla="*/ 862169 w 2437554"/>
              <a:gd name="connsiteY1142" fmla="*/ 2030057 h 2100433"/>
              <a:gd name="connsiteX1143" fmla="*/ 825124 w 2437554"/>
              <a:gd name="connsiteY1143" fmla="*/ 2006307 h 2100433"/>
              <a:gd name="connsiteX1144" fmla="*/ 821010 w 2437554"/>
              <a:gd name="connsiteY1144" fmla="*/ 2003669 h 2100433"/>
              <a:gd name="connsiteX1145" fmla="*/ 837787 w 2437554"/>
              <a:gd name="connsiteY1145" fmla="*/ 2031848 h 2100433"/>
              <a:gd name="connsiteX1146" fmla="*/ 835213 w 2437554"/>
              <a:gd name="connsiteY1146" fmla="*/ 2058511 h 2100433"/>
              <a:gd name="connsiteX1147" fmla="*/ 854318 w 2437554"/>
              <a:gd name="connsiteY1147" fmla="*/ 2077106 h 2100433"/>
              <a:gd name="connsiteX1148" fmla="*/ 854369 w 2437554"/>
              <a:gd name="connsiteY1148" fmla="*/ 2077325 h 2100433"/>
              <a:gd name="connsiteX1149" fmla="*/ 854624 w 2437554"/>
              <a:gd name="connsiteY1149" fmla="*/ 2077403 h 2100433"/>
              <a:gd name="connsiteX1150" fmla="*/ 854881 w 2437554"/>
              <a:gd name="connsiteY1150" fmla="*/ 2077654 h 2100433"/>
              <a:gd name="connsiteX1151" fmla="*/ 856358 w 2437554"/>
              <a:gd name="connsiteY1151" fmla="*/ 2084409 h 2100433"/>
              <a:gd name="connsiteX1152" fmla="*/ 832241 w 2437554"/>
              <a:gd name="connsiteY1152" fmla="*/ 2090181 h 2100433"/>
              <a:gd name="connsiteX1153" fmla="*/ 816783 w 2437554"/>
              <a:gd name="connsiteY1153" fmla="*/ 2087014 h 2100433"/>
              <a:gd name="connsiteX1154" fmla="*/ 817732 w 2437554"/>
              <a:gd name="connsiteY1154" fmla="*/ 2085778 h 2100433"/>
              <a:gd name="connsiteX1155" fmla="*/ 814353 w 2437554"/>
              <a:gd name="connsiteY1155" fmla="*/ 2086517 h 2100433"/>
              <a:gd name="connsiteX1156" fmla="*/ 816783 w 2437554"/>
              <a:gd name="connsiteY1156" fmla="*/ 2087014 h 2100433"/>
              <a:gd name="connsiteX1157" fmla="*/ 809470 w 2437554"/>
              <a:gd name="connsiteY1157" fmla="*/ 2096543 h 2100433"/>
              <a:gd name="connsiteX1158" fmla="*/ 777204 w 2437554"/>
              <a:gd name="connsiteY1158" fmla="*/ 2094640 h 2100433"/>
              <a:gd name="connsiteX1159" fmla="*/ 710925 w 2437554"/>
              <a:gd name="connsiteY1159" fmla="*/ 2066667 h 2100433"/>
              <a:gd name="connsiteX1160" fmla="*/ 661005 w 2437554"/>
              <a:gd name="connsiteY1160" fmla="*/ 2081124 h 2100433"/>
              <a:gd name="connsiteX1161" fmla="*/ 668919 w 2437554"/>
              <a:gd name="connsiteY1161" fmla="*/ 2068775 h 2100433"/>
              <a:gd name="connsiteX1162" fmla="*/ 646757 w 2437554"/>
              <a:gd name="connsiteY1162" fmla="*/ 2080699 h 2100433"/>
              <a:gd name="connsiteX1163" fmla="*/ 607075 w 2437554"/>
              <a:gd name="connsiteY1163" fmla="*/ 2061066 h 2100433"/>
              <a:gd name="connsiteX1164" fmla="*/ 626601 w 2437554"/>
              <a:gd name="connsiteY1164" fmla="*/ 2053259 h 2100433"/>
              <a:gd name="connsiteX1165" fmla="*/ 585017 w 2437554"/>
              <a:gd name="connsiteY1165" fmla="*/ 2041119 h 2100433"/>
              <a:gd name="connsiteX1166" fmla="*/ 578571 w 2437554"/>
              <a:gd name="connsiteY1166" fmla="*/ 2038847 h 2100433"/>
              <a:gd name="connsiteX1167" fmla="*/ 583074 w 2437554"/>
              <a:gd name="connsiteY1167" fmla="*/ 2033758 h 2100433"/>
              <a:gd name="connsiteX1168" fmla="*/ 588843 w 2437554"/>
              <a:gd name="connsiteY1168" fmla="*/ 2032319 h 2100433"/>
              <a:gd name="connsiteX1169" fmla="*/ 589523 w 2437554"/>
              <a:gd name="connsiteY1169" fmla="*/ 2027083 h 2100433"/>
              <a:gd name="connsiteX1170" fmla="*/ 589119 w 2437554"/>
              <a:gd name="connsiteY1170" fmla="*/ 2025551 h 2100433"/>
              <a:gd name="connsiteX1171" fmla="*/ 591753 w 2437554"/>
              <a:gd name="connsiteY1171" fmla="*/ 2021342 h 2100433"/>
              <a:gd name="connsiteX1172" fmla="*/ 586601 w 2437554"/>
              <a:gd name="connsiteY1172" fmla="*/ 2015999 h 2100433"/>
              <a:gd name="connsiteX1173" fmla="*/ 589119 w 2437554"/>
              <a:gd name="connsiteY1173" fmla="*/ 2025551 h 2100433"/>
              <a:gd name="connsiteX1174" fmla="*/ 586180 w 2437554"/>
              <a:gd name="connsiteY1174" fmla="*/ 2030247 h 2100433"/>
              <a:gd name="connsiteX1175" fmla="*/ 583074 w 2437554"/>
              <a:gd name="connsiteY1175" fmla="*/ 2033758 h 2100433"/>
              <a:gd name="connsiteX1176" fmla="*/ 571977 w 2437554"/>
              <a:gd name="connsiteY1176" fmla="*/ 2036524 h 2100433"/>
              <a:gd name="connsiteX1177" fmla="*/ 500782 w 2437554"/>
              <a:gd name="connsiteY1177" fmla="*/ 2011433 h 2100433"/>
              <a:gd name="connsiteX1178" fmla="*/ 432305 w 2437554"/>
              <a:gd name="connsiteY1178" fmla="*/ 1957730 h 2100433"/>
              <a:gd name="connsiteX1179" fmla="*/ 418483 w 2437554"/>
              <a:gd name="connsiteY1179" fmla="*/ 1943060 h 2100433"/>
              <a:gd name="connsiteX1180" fmla="*/ 419221 w 2437554"/>
              <a:gd name="connsiteY1180" fmla="*/ 1946436 h 2100433"/>
              <a:gd name="connsiteX1181" fmla="*/ 362020 w 2437554"/>
              <a:gd name="connsiteY1181" fmla="*/ 1895245 h 2100433"/>
              <a:gd name="connsiteX1182" fmla="*/ 349357 w 2437554"/>
              <a:gd name="connsiteY1182" fmla="*/ 1869703 h 2100433"/>
              <a:gd name="connsiteX1183" fmla="*/ 329348 w 2437554"/>
              <a:gd name="connsiteY1183" fmla="*/ 1823998 h 2100433"/>
              <a:gd name="connsiteX1184" fmla="*/ 333979 w 2437554"/>
              <a:gd name="connsiteY1184" fmla="*/ 1815560 h 2100433"/>
              <a:gd name="connsiteX1185" fmla="*/ 328149 w 2437554"/>
              <a:gd name="connsiteY1185" fmla="*/ 1821260 h 2100433"/>
              <a:gd name="connsiteX1186" fmla="*/ 329348 w 2437554"/>
              <a:gd name="connsiteY1186" fmla="*/ 1823998 h 2100433"/>
              <a:gd name="connsiteX1187" fmla="*/ 327494 w 2437554"/>
              <a:gd name="connsiteY1187" fmla="*/ 1827374 h 2100433"/>
              <a:gd name="connsiteX1188" fmla="*/ 317169 w 2437554"/>
              <a:gd name="connsiteY1188" fmla="*/ 1851972 h 2100433"/>
              <a:gd name="connsiteX1189" fmla="*/ 304505 w 2437554"/>
              <a:gd name="connsiteY1189" fmla="*/ 1826430 h 2100433"/>
              <a:gd name="connsiteX1190" fmla="*/ 294047 w 2437554"/>
              <a:gd name="connsiteY1190" fmla="*/ 1800848 h 2100433"/>
              <a:gd name="connsiteX1191" fmla="*/ 294613 w 2437554"/>
              <a:gd name="connsiteY1191" fmla="*/ 1799886 h 2100433"/>
              <a:gd name="connsiteX1192" fmla="*/ 295222 w 2437554"/>
              <a:gd name="connsiteY1192" fmla="*/ 1800149 h 2100433"/>
              <a:gd name="connsiteX1193" fmla="*/ 295156 w 2437554"/>
              <a:gd name="connsiteY1193" fmla="*/ 1799141 h 2100433"/>
              <a:gd name="connsiteX1194" fmla="*/ 323718 w 2437554"/>
              <a:gd name="connsiteY1194" fmla="*/ 1800996 h 2100433"/>
              <a:gd name="connsiteX1195" fmla="*/ 295329 w 2437554"/>
              <a:gd name="connsiteY1195" fmla="*/ 1768274 h 2100433"/>
              <a:gd name="connsiteX1196" fmla="*/ 294285 w 2437554"/>
              <a:gd name="connsiteY1196" fmla="*/ 1785755 h 2100433"/>
              <a:gd name="connsiteX1197" fmla="*/ 295156 w 2437554"/>
              <a:gd name="connsiteY1197" fmla="*/ 1799141 h 2100433"/>
              <a:gd name="connsiteX1198" fmla="*/ 295055 w 2437554"/>
              <a:gd name="connsiteY1198" fmla="*/ 1799134 h 2100433"/>
              <a:gd name="connsiteX1199" fmla="*/ 294613 w 2437554"/>
              <a:gd name="connsiteY1199" fmla="*/ 1799886 h 2100433"/>
              <a:gd name="connsiteX1200" fmla="*/ 281723 w 2437554"/>
              <a:gd name="connsiteY1200" fmla="*/ 1794308 h 2100433"/>
              <a:gd name="connsiteX1201" fmla="*/ 267255 w 2437554"/>
              <a:gd name="connsiteY1201" fmla="*/ 1753180 h 2100433"/>
              <a:gd name="connsiteX1202" fmla="*/ 253961 w 2437554"/>
              <a:gd name="connsiteY1202" fmla="*/ 1692388 h 2100433"/>
              <a:gd name="connsiteX1203" fmla="*/ 212381 w 2437554"/>
              <a:gd name="connsiteY1203" fmla="*/ 1680248 h 2100433"/>
              <a:gd name="connsiteX1204" fmla="*/ 170870 w 2437554"/>
              <a:gd name="connsiteY1204" fmla="*/ 1591565 h 2100433"/>
              <a:gd name="connsiteX1205" fmla="*/ 171532 w 2437554"/>
              <a:gd name="connsiteY1205" fmla="*/ 1584112 h 2100433"/>
              <a:gd name="connsiteX1206" fmla="*/ 172682 w 2437554"/>
              <a:gd name="connsiteY1206" fmla="*/ 1580482 h 2100433"/>
              <a:gd name="connsiteX1207" fmla="*/ 181993 w 2437554"/>
              <a:gd name="connsiteY1207" fmla="*/ 1573649 h 2100433"/>
              <a:gd name="connsiteX1208" fmla="*/ 175673 w 2437554"/>
              <a:gd name="connsiteY1208" fmla="*/ 1571050 h 2100433"/>
              <a:gd name="connsiteX1209" fmla="*/ 172682 w 2437554"/>
              <a:gd name="connsiteY1209" fmla="*/ 1580482 h 2100433"/>
              <a:gd name="connsiteX1210" fmla="*/ 171796 w 2437554"/>
              <a:gd name="connsiteY1210" fmla="*/ 1581133 h 2100433"/>
              <a:gd name="connsiteX1211" fmla="*/ 171532 w 2437554"/>
              <a:gd name="connsiteY1211" fmla="*/ 1584112 h 2100433"/>
              <a:gd name="connsiteX1212" fmla="*/ 170699 w 2437554"/>
              <a:gd name="connsiteY1212" fmla="*/ 1586737 h 2100433"/>
              <a:gd name="connsiteX1213" fmla="*/ 185793 w 2437554"/>
              <a:gd name="connsiteY1213" fmla="*/ 1558663 h 2100433"/>
              <a:gd name="connsiteX1214" fmla="*/ 147272 w 2437554"/>
              <a:gd name="connsiteY1214" fmla="*/ 1528161 h 2100433"/>
              <a:gd name="connsiteX1215" fmla="*/ 116776 w 2437554"/>
              <a:gd name="connsiteY1215" fmla="*/ 1453435 h 2100433"/>
              <a:gd name="connsiteX1216" fmla="*/ 100953 w 2437554"/>
              <a:gd name="connsiteY1216" fmla="*/ 1364885 h 2100433"/>
              <a:gd name="connsiteX1217" fmla="*/ 119423 w 2437554"/>
              <a:gd name="connsiteY1217" fmla="*/ 1336076 h 2100433"/>
              <a:gd name="connsiteX1218" fmla="*/ 106760 w 2437554"/>
              <a:gd name="connsiteY1218" fmla="*/ 1310534 h 2100433"/>
              <a:gd name="connsiteX1219" fmla="*/ 87342 w 2437554"/>
              <a:gd name="connsiteY1219" fmla="*/ 1286469 h 2100433"/>
              <a:gd name="connsiteX1220" fmla="*/ 94943 w 2437554"/>
              <a:gd name="connsiteY1220" fmla="*/ 1256496 h 2100433"/>
              <a:gd name="connsiteX1221" fmla="*/ 78905 w 2437554"/>
              <a:gd name="connsiteY1221" fmla="*/ 1231693 h 2100433"/>
              <a:gd name="connsiteX1222" fmla="*/ 74915 w 2437554"/>
              <a:gd name="connsiteY1222" fmla="*/ 1195241 h 2100433"/>
              <a:gd name="connsiteX1223" fmla="*/ 84076 w 2437554"/>
              <a:gd name="connsiteY1223" fmla="*/ 1166424 h 2100433"/>
              <a:gd name="connsiteX1224" fmla="*/ 89521 w 2437554"/>
              <a:gd name="connsiteY1224" fmla="*/ 1163724 h 2100433"/>
              <a:gd name="connsiteX1225" fmla="*/ 96098 w 2437554"/>
              <a:gd name="connsiteY1225" fmla="*/ 1164675 h 2100433"/>
              <a:gd name="connsiteX1226" fmla="*/ 95267 w 2437554"/>
              <a:gd name="connsiteY1226" fmla="*/ 1160875 h 2100433"/>
              <a:gd name="connsiteX1227" fmla="*/ 89521 w 2437554"/>
              <a:gd name="connsiteY1227" fmla="*/ 1163724 h 2100433"/>
              <a:gd name="connsiteX1228" fmla="*/ 85136 w 2437554"/>
              <a:gd name="connsiteY1228" fmla="*/ 1163090 h 2100433"/>
              <a:gd name="connsiteX1229" fmla="*/ 84076 w 2437554"/>
              <a:gd name="connsiteY1229" fmla="*/ 1166424 h 2100433"/>
              <a:gd name="connsiteX1230" fmla="*/ 82496 w 2437554"/>
              <a:gd name="connsiteY1230" fmla="*/ 1167208 h 2100433"/>
              <a:gd name="connsiteX1231" fmla="*/ 66140 w 2437554"/>
              <a:gd name="connsiteY1231" fmla="*/ 1124778 h 2100433"/>
              <a:gd name="connsiteX1232" fmla="*/ 52739 w 2437554"/>
              <a:gd name="connsiteY1232" fmla="*/ 1095861 h 2100433"/>
              <a:gd name="connsiteX1233" fmla="*/ 53136 w 2437554"/>
              <a:gd name="connsiteY1233" fmla="*/ 1089580 h 2100433"/>
              <a:gd name="connsiteX1234" fmla="*/ 52432 w 2437554"/>
              <a:gd name="connsiteY1234" fmla="*/ 1078353 h 2100433"/>
              <a:gd name="connsiteX1235" fmla="*/ 63294 w 2437554"/>
              <a:gd name="connsiteY1235" fmla="*/ 1079397 h 2100433"/>
              <a:gd name="connsiteX1236" fmla="*/ 52425 w 2437554"/>
              <a:gd name="connsiteY1236" fmla="*/ 1078233 h 2100433"/>
              <a:gd name="connsiteX1237" fmla="*/ 52432 w 2437554"/>
              <a:gd name="connsiteY1237" fmla="*/ 1078353 h 2100433"/>
              <a:gd name="connsiteX1238" fmla="*/ 50644 w 2437554"/>
              <a:gd name="connsiteY1238" fmla="*/ 1078182 h 2100433"/>
              <a:gd name="connsiteX1239" fmla="*/ 45353 w 2437554"/>
              <a:gd name="connsiteY1239" fmla="*/ 1062087 h 2100433"/>
              <a:gd name="connsiteX1240" fmla="*/ 61503 w 2437554"/>
              <a:gd name="connsiteY1240" fmla="*/ 1055015 h 2100433"/>
              <a:gd name="connsiteX1241" fmla="*/ 42085 w 2437554"/>
              <a:gd name="connsiteY1241" fmla="*/ 1030950 h 2100433"/>
              <a:gd name="connsiteX1242" fmla="*/ 23089 w 2437554"/>
              <a:gd name="connsiteY1242" fmla="*/ 992638 h 2100433"/>
              <a:gd name="connsiteX1243" fmla="*/ 11272 w 2437554"/>
              <a:gd name="connsiteY1243" fmla="*/ 938601 h 2100433"/>
              <a:gd name="connsiteX1244" fmla="*/ 27321 w 2437554"/>
              <a:gd name="connsiteY1244" fmla="*/ 850159 h 2100433"/>
              <a:gd name="connsiteX1245" fmla="*/ 6851 w 2437554"/>
              <a:gd name="connsiteY1245" fmla="*/ 805091 h 2100433"/>
              <a:gd name="connsiteX1246" fmla="*/ 24691 w 2437554"/>
              <a:gd name="connsiteY1246" fmla="*/ 741032 h 2100433"/>
              <a:gd name="connsiteX1247" fmla="*/ 8227 w 2437554"/>
              <a:gd name="connsiteY1247" fmla="*/ 730476 h 2100433"/>
              <a:gd name="connsiteX1248" fmla="*/ 46118 w 2437554"/>
              <a:gd name="connsiteY1248" fmla="*/ 725728 h 2100433"/>
              <a:gd name="connsiteX1249" fmla="*/ 86330 w 2437554"/>
              <a:gd name="connsiteY1249" fmla="*/ 699242 h 2100433"/>
              <a:gd name="connsiteX1250" fmla="*/ 111025 w 2437554"/>
              <a:gd name="connsiteY1250" fmla="*/ 715075 h 2100433"/>
              <a:gd name="connsiteX1251" fmla="*/ 35779 w 2437554"/>
              <a:gd name="connsiteY1251" fmla="*/ 678445 h 2100433"/>
              <a:gd name="connsiteX1252" fmla="*/ 40847 w 2437554"/>
              <a:gd name="connsiteY1252" fmla="*/ 620715 h 2100433"/>
              <a:gd name="connsiteX1253" fmla="*/ 49504 w 2437554"/>
              <a:gd name="connsiteY1253" fmla="*/ 611744 h 2100433"/>
              <a:gd name="connsiteX1254" fmla="*/ 52566 w 2437554"/>
              <a:gd name="connsiteY1254" fmla="*/ 593382 h 2100433"/>
              <a:gd name="connsiteX1255" fmla="*/ 75682 w 2437554"/>
              <a:gd name="connsiteY1255" fmla="*/ 521087 h 2100433"/>
              <a:gd name="connsiteX1256" fmla="*/ 102388 w 2437554"/>
              <a:gd name="connsiteY1256" fmla="*/ 497555 h 2100433"/>
              <a:gd name="connsiteX1257" fmla="*/ 98587 w 2437554"/>
              <a:gd name="connsiteY1257" fmla="*/ 512542 h 2100433"/>
              <a:gd name="connsiteX1258" fmla="*/ 105871 w 2437554"/>
              <a:gd name="connsiteY1258" fmla="*/ 464942 h 2100433"/>
              <a:gd name="connsiteX1259" fmla="*/ 155795 w 2437554"/>
              <a:gd name="connsiteY1259" fmla="*/ 450488 h 2100433"/>
              <a:gd name="connsiteX1260" fmla="*/ 152948 w 2437554"/>
              <a:gd name="connsiteY1260" fmla="*/ 405103 h 2100433"/>
              <a:gd name="connsiteX1261" fmla="*/ 182721 w 2437554"/>
              <a:gd name="connsiteY1261" fmla="*/ 395608 h 2100433"/>
              <a:gd name="connsiteX1262" fmla="*/ 183008 w 2437554"/>
              <a:gd name="connsiteY1262" fmla="*/ 396173 h 2100433"/>
              <a:gd name="connsiteX1263" fmla="*/ 178804 w 2437554"/>
              <a:gd name="connsiteY1263" fmla="*/ 410068 h 2100433"/>
              <a:gd name="connsiteX1264" fmla="*/ 188938 w 2437554"/>
              <a:gd name="connsiteY1264" fmla="*/ 407852 h 2100433"/>
              <a:gd name="connsiteX1265" fmla="*/ 183008 w 2437554"/>
              <a:gd name="connsiteY1265" fmla="*/ 396173 h 2100433"/>
              <a:gd name="connsiteX1266" fmla="*/ 184967 w 2437554"/>
              <a:gd name="connsiteY1266" fmla="*/ 389699 h 2100433"/>
              <a:gd name="connsiteX1267" fmla="*/ 204032 w 2437554"/>
              <a:gd name="connsiteY1267" fmla="*/ 379777 h 2100433"/>
              <a:gd name="connsiteX1268" fmla="*/ 217434 w 2437554"/>
              <a:gd name="connsiteY1268" fmla="*/ 408698 h 2100433"/>
              <a:gd name="connsiteX1269" fmla="*/ 220224 w 2437554"/>
              <a:gd name="connsiteY1269" fmla="*/ 394153 h 2100433"/>
              <a:gd name="connsiteX1270" fmla="*/ 217570 w 2437554"/>
              <a:gd name="connsiteY1270" fmla="*/ 377010 h 2100433"/>
              <a:gd name="connsiteX1271" fmla="*/ 222568 w 2437554"/>
              <a:gd name="connsiteY1271" fmla="*/ 373513 h 2100433"/>
              <a:gd name="connsiteX1272" fmla="*/ 264399 w 2437554"/>
              <a:gd name="connsiteY1272" fmla="*/ 380732 h 2100433"/>
              <a:gd name="connsiteX1273" fmla="*/ 284556 w 2437554"/>
              <a:gd name="connsiteY1273" fmla="*/ 408176 h 2100433"/>
              <a:gd name="connsiteX1274" fmla="*/ 292157 w 2437554"/>
              <a:gd name="connsiteY1274" fmla="*/ 378203 h 2100433"/>
              <a:gd name="connsiteX1275" fmla="*/ 279072 w 2437554"/>
              <a:gd name="connsiteY1275" fmla="*/ 366909 h 2100433"/>
              <a:gd name="connsiteX1276" fmla="*/ 355380 w 2437554"/>
              <a:gd name="connsiteY1276" fmla="*/ 311293 h 2100433"/>
              <a:gd name="connsiteX1277" fmla="*/ 353272 w 2437554"/>
              <a:gd name="connsiteY1277" fmla="*/ 269288 h 2100433"/>
              <a:gd name="connsiteX1278" fmla="*/ 418921 w 2437554"/>
              <a:gd name="connsiteY1278" fmla="*/ 262010 h 2100433"/>
              <a:gd name="connsiteX1279" fmla="*/ 528581 w 2437554"/>
              <a:gd name="connsiteY1279" fmla="*/ 213260 h 2100433"/>
              <a:gd name="connsiteX1280" fmla="*/ 594543 w 2437554"/>
              <a:gd name="connsiteY1280" fmla="*/ 223606 h 2100433"/>
              <a:gd name="connsiteX1281" fmla="*/ 662936 w 2437554"/>
              <a:gd name="connsiteY1281" fmla="*/ 180339 h 2100433"/>
              <a:gd name="connsiteX1282" fmla="*/ 736500 w 2437554"/>
              <a:gd name="connsiteY1282" fmla="*/ 160716 h 2100433"/>
              <a:gd name="connsiteX1283" fmla="*/ 791697 w 2437554"/>
              <a:gd name="connsiteY1283" fmla="*/ 138027 h 2100433"/>
              <a:gd name="connsiteX1284" fmla="*/ 812070 w 2437554"/>
              <a:gd name="connsiteY1284" fmla="*/ 101724 h 2100433"/>
              <a:gd name="connsiteX1285" fmla="*/ 825896 w 2437554"/>
              <a:gd name="connsiteY1285" fmla="*/ 116393 h 2100433"/>
              <a:gd name="connsiteX1286" fmla="*/ 968166 w 2437554"/>
              <a:gd name="connsiteY1286" fmla="*/ 71127 h 2100433"/>
              <a:gd name="connsiteX1287" fmla="*/ 997826 w 2437554"/>
              <a:gd name="connsiteY1287" fmla="*/ 61104 h 2100433"/>
              <a:gd name="connsiteX1288" fmla="*/ 1048170 w 2437554"/>
              <a:gd name="connsiteY1288" fmla="*/ 32399 h 2100433"/>
              <a:gd name="connsiteX1289" fmla="*/ 1095028 w 2437554"/>
              <a:gd name="connsiteY1289" fmla="*/ 36308 h 2100433"/>
              <a:gd name="connsiteX1290" fmla="*/ 1125110 w 2437554"/>
              <a:gd name="connsiteY1290" fmla="*/ 12037 h 2100433"/>
              <a:gd name="connsiteX1291" fmla="*/ 1180624 w 2437554"/>
              <a:gd name="connsiteY1291" fmla="*/ 6975 h 2100433"/>
              <a:gd name="connsiteX1292" fmla="*/ 1210597 w 2437554"/>
              <a:gd name="connsiteY1292" fmla="*/ 14577 h 2100433"/>
              <a:gd name="connsiteX1293" fmla="*/ 1267589 w 2437554"/>
              <a:gd name="connsiteY1293" fmla="*/ 16269 h 2100433"/>
              <a:gd name="connsiteX1294" fmla="*/ 1260095 w 2437554"/>
              <a:gd name="connsiteY1294" fmla="*/ 14367 h 2100433"/>
              <a:gd name="connsiteX1295" fmla="*/ 1281285 w 2437554"/>
              <a:gd name="connsiteY1295" fmla="*/ 3 h 210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</a:cxnLst>
            <a:rect l="l" t="t" r="r" b="b"/>
            <a:pathLst>
              <a:path w="2437554" h="2100433">
                <a:moveTo>
                  <a:pt x="1023342" y="2071232"/>
                </a:moveTo>
                <a:lnTo>
                  <a:pt x="1024022" y="2071299"/>
                </a:lnTo>
                <a:lnTo>
                  <a:pt x="1023641" y="2072602"/>
                </a:lnTo>
                <a:close/>
                <a:moveTo>
                  <a:pt x="947232" y="2046845"/>
                </a:moveTo>
                <a:lnTo>
                  <a:pt x="939350" y="2055490"/>
                </a:lnTo>
                <a:lnTo>
                  <a:pt x="938579" y="2055815"/>
                </a:lnTo>
                <a:cubicBezTo>
                  <a:pt x="935570" y="2058241"/>
                  <a:pt x="936414" y="2058056"/>
                  <a:pt x="938670" y="2056236"/>
                </a:cubicBezTo>
                <a:lnTo>
                  <a:pt x="939350" y="2055490"/>
                </a:lnTo>
                <a:lnTo>
                  <a:pt x="949515" y="2051211"/>
                </a:lnTo>
                <a:cubicBezTo>
                  <a:pt x="950689" y="2050512"/>
                  <a:pt x="949660" y="2049852"/>
                  <a:pt x="947232" y="2046845"/>
                </a:cubicBezTo>
                <a:close/>
                <a:moveTo>
                  <a:pt x="571977" y="2036524"/>
                </a:moveTo>
                <a:lnTo>
                  <a:pt x="578571" y="2038847"/>
                </a:lnTo>
                <a:lnTo>
                  <a:pt x="576958" y="2040670"/>
                </a:lnTo>
                <a:cubicBezTo>
                  <a:pt x="572829" y="2042015"/>
                  <a:pt x="567393" y="2041434"/>
                  <a:pt x="559900" y="2039534"/>
                </a:cubicBezTo>
                <a:close/>
                <a:moveTo>
                  <a:pt x="711471" y="2016562"/>
                </a:moveTo>
                <a:cubicBezTo>
                  <a:pt x="695548" y="2012524"/>
                  <a:pt x="678477" y="2015373"/>
                  <a:pt x="657420" y="2032364"/>
                </a:cubicBezTo>
                <a:cubicBezTo>
                  <a:pt x="692984" y="2049358"/>
                  <a:pt x="691507" y="2042603"/>
                  <a:pt x="674936" y="2063923"/>
                </a:cubicBezTo>
                <a:cubicBezTo>
                  <a:pt x="680213" y="2055691"/>
                  <a:pt x="706386" y="2078278"/>
                  <a:pt x="704595" y="2053896"/>
                </a:cubicBezTo>
                <a:cubicBezTo>
                  <a:pt x="689713" y="2046534"/>
                  <a:pt x="683024" y="2049324"/>
                  <a:pt x="701849" y="2039070"/>
                </a:cubicBezTo>
                <a:lnTo>
                  <a:pt x="728766" y="2024193"/>
                </a:lnTo>
                <a:lnTo>
                  <a:pt x="730074" y="2024770"/>
                </a:lnTo>
                <a:lnTo>
                  <a:pt x="734989" y="2047250"/>
                </a:lnTo>
                <a:cubicBezTo>
                  <a:pt x="737630" y="2043135"/>
                  <a:pt x="716202" y="2058436"/>
                  <a:pt x="738999" y="2081761"/>
                </a:cubicBezTo>
                <a:cubicBezTo>
                  <a:pt x="766548" y="2029734"/>
                  <a:pt x="760531" y="2034587"/>
                  <a:pt x="758633" y="2042080"/>
                </a:cubicBezTo>
                <a:cubicBezTo>
                  <a:pt x="750401" y="2036802"/>
                  <a:pt x="742591" y="2031432"/>
                  <a:pt x="734849" y="2026877"/>
                </a:cubicBezTo>
                <a:lnTo>
                  <a:pt x="730074" y="2024770"/>
                </a:lnTo>
                <a:lnTo>
                  <a:pt x="729820" y="2023610"/>
                </a:lnTo>
                <a:lnTo>
                  <a:pt x="728766" y="2024193"/>
                </a:lnTo>
                <a:close/>
                <a:moveTo>
                  <a:pt x="894466" y="2015917"/>
                </a:moveTo>
                <a:cubicBezTo>
                  <a:pt x="884332" y="2018133"/>
                  <a:pt x="877577" y="2019610"/>
                  <a:pt x="866708" y="2018446"/>
                </a:cubicBezTo>
                <a:cubicBezTo>
                  <a:pt x="879792" y="2029740"/>
                  <a:pt x="887286" y="2031643"/>
                  <a:pt x="894466" y="2015917"/>
                </a:cubicBezTo>
                <a:close/>
                <a:moveTo>
                  <a:pt x="557368" y="2011777"/>
                </a:moveTo>
                <a:cubicBezTo>
                  <a:pt x="553992" y="2012515"/>
                  <a:pt x="553992" y="2012515"/>
                  <a:pt x="558106" y="2015153"/>
                </a:cubicBezTo>
                <a:cubicBezTo>
                  <a:pt x="560746" y="2011038"/>
                  <a:pt x="561485" y="2014414"/>
                  <a:pt x="557368" y="2011777"/>
                </a:cubicBezTo>
                <a:close/>
                <a:moveTo>
                  <a:pt x="535626" y="2009454"/>
                </a:moveTo>
                <a:cubicBezTo>
                  <a:pt x="532989" y="2013567"/>
                  <a:pt x="532989" y="2013567"/>
                  <a:pt x="537103" y="2016208"/>
                </a:cubicBezTo>
                <a:cubicBezTo>
                  <a:pt x="539744" y="2012090"/>
                  <a:pt x="540482" y="2015469"/>
                  <a:pt x="535626" y="2009454"/>
                </a:cubicBezTo>
                <a:close/>
                <a:moveTo>
                  <a:pt x="765495" y="2008731"/>
                </a:moveTo>
                <a:cubicBezTo>
                  <a:pt x="771088" y="2018125"/>
                  <a:pt x="774815" y="2025051"/>
                  <a:pt x="777394" y="2030016"/>
                </a:cubicBezTo>
                <a:lnTo>
                  <a:pt x="777487" y="2030195"/>
                </a:lnTo>
                <a:lnTo>
                  <a:pt x="777420" y="2030894"/>
                </a:lnTo>
                <a:lnTo>
                  <a:pt x="777969" y="2031108"/>
                </a:lnTo>
                <a:lnTo>
                  <a:pt x="782406" y="2039536"/>
                </a:lnTo>
                <a:cubicBezTo>
                  <a:pt x="784410" y="2042636"/>
                  <a:pt x="784700" y="2039918"/>
                  <a:pt x="789027" y="2035433"/>
                </a:cubicBezTo>
                <a:lnTo>
                  <a:pt x="777969" y="2031108"/>
                </a:lnTo>
                <a:lnTo>
                  <a:pt x="777487" y="2030195"/>
                </a:lnTo>
                <a:lnTo>
                  <a:pt x="778780" y="2016884"/>
                </a:lnTo>
                <a:cubicBezTo>
                  <a:pt x="777289" y="2014113"/>
                  <a:pt x="773358" y="2012319"/>
                  <a:pt x="765495" y="2008731"/>
                </a:cubicBezTo>
                <a:close/>
                <a:moveTo>
                  <a:pt x="619637" y="2005238"/>
                </a:moveTo>
                <a:cubicBezTo>
                  <a:pt x="627022" y="2039012"/>
                  <a:pt x="630401" y="2038273"/>
                  <a:pt x="661221" y="2017378"/>
                </a:cubicBezTo>
                <a:cubicBezTo>
                  <a:pt x="646234" y="2013577"/>
                  <a:pt x="631248" y="2009777"/>
                  <a:pt x="619637" y="2005238"/>
                </a:cubicBezTo>
                <a:close/>
                <a:moveTo>
                  <a:pt x="1258496" y="2000528"/>
                </a:moveTo>
                <a:lnTo>
                  <a:pt x="1258401" y="2000646"/>
                </a:lnTo>
                <a:lnTo>
                  <a:pt x="1254332" y="2004075"/>
                </a:lnTo>
                <a:lnTo>
                  <a:pt x="1254448" y="2005524"/>
                </a:lnTo>
                <a:lnTo>
                  <a:pt x="1252036" y="2008501"/>
                </a:lnTo>
                <a:lnTo>
                  <a:pt x="1245317" y="2001626"/>
                </a:lnTo>
                <a:lnTo>
                  <a:pt x="1255440" y="2001563"/>
                </a:lnTo>
                <a:close/>
                <a:moveTo>
                  <a:pt x="1240638" y="1996840"/>
                </a:moveTo>
                <a:lnTo>
                  <a:pt x="1245317" y="2001626"/>
                </a:lnTo>
                <a:lnTo>
                  <a:pt x="1238705" y="2001667"/>
                </a:lnTo>
                <a:close/>
                <a:moveTo>
                  <a:pt x="1262230" y="1995583"/>
                </a:moveTo>
                <a:lnTo>
                  <a:pt x="1262802" y="1999069"/>
                </a:lnTo>
                <a:lnTo>
                  <a:pt x="1258776" y="2000433"/>
                </a:lnTo>
                <a:lnTo>
                  <a:pt x="1258674" y="2000416"/>
                </a:lnTo>
                <a:lnTo>
                  <a:pt x="1258570" y="2000503"/>
                </a:lnTo>
                <a:lnTo>
                  <a:pt x="1258496" y="2000528"/>
                </a:lnTo>
                <a:lnTo>
                  <a:pt x="1259004" y="1999901"/>
                </a:lnTo>
                <a:close/>
                <a:moveTo>
                  <a:pt x="766459" y="1986844"/>
                </a:moveTo>
                <a:cubicBezTo>
                  <a:pt x="765285" y="1987543"/>
                  <a:pt x="764811" y="1989416"/>
                  <a:pt x="761802" y="1991843"/>
                </a:cubicBezTo>
                <a:cubicBezTo>
                  <a:pt x="773410" y="1996382"/>
                  <a:pt x="770773" y="2000499"/>
                  <a:pt x="775312" y="1988888"/>
                </a:cubicBezTo>
                <a:cubicBezTo>
                  <a:pt x="769506" y="1986619"/>
                  <a:pt x="767633" y="1986144"/>
                  <a:pt x="766459" y="1986844"/>
                </a:cubicBezTo>
                <a:close/>
                <a:moveTo>
                  <a:pt x="731091" y="1980866"/>
                </a:moveTo>
                <a:cubicBezTo>
                  <a:pt x="729189" y="1988360"/>
                  <a:pt x="725075" y="1985719"/>
                  <a:pt x="743437" y="1988781"/>
                </a:cubicBezTo>
                <a:cubicBezTo>
                  <a:pt x="743437" y="1988781"/>
                  <a:pt x="746078" y="1984666"/>
                  <a:pt x="745339" y="1981287"/>
                </a:cubicBezTo>
                <a:cubicBezTo>
                  <a:pt x="738584" y="1982764"/>
                  <a:pt x="734467" y="1980128"/>
                  <a:pt x="731091" y="1980866"/>
                </a:cubicBezTo>
                <a:close/>
                <a:moveTo>
                  <a:pt x="1506121" y="1967317"/>
                </a:moveTo>
                <a:cubicBezTo>
                  <a:pt x="1506576" y="1967880"/>
                  <a:pt x="1506549" y="1968771"/>
                  <a:pt x="1506127" y="1968863"/>
                </a:cubicBezTo>
                <a:lnTo>
                  <a:pt x="1505104" y="1967462"/>
                </a:lnTo>
                <a:close/>
                <a:moveTo>
                  <a:pt x="1501315" y="1957076"/>
                </a:moveTo>
                <a:lnTo>
                  <a:pt x="1503759" y="1965621"/>
                </a:lnTo>
                <a:lnTo>
                  <a:pt x="1505104" y="1967462"/>
                </a:lnTo>
                <a:lnTo>
                  <a:pt x="1503225" y="1967729"/>
                </a:lnTo>
                <a:lnTo>
                  <a:pt x="1497768" y="1957688"/>
                </a:lnTo>
                <a:close/>
                <a:moveTo>
                  <a:pt x="528178" y="1953133"/>
                </a:moveTo>
                <a:cubicBezTo>
                  <a:pt x="528138" y="1950930"/>
                  <a:pt x="528507" y="1952619"/>
                  <a:pt x="527189" y="1954677"/>
                </a:cubicBezTo>
                <a:cubicBezTo>
                  <a:pt x="522224" y="1980533"/>
                  <a:pt x="521486" y="1977157"/>
                  <a:pt x="531620" y="1974941"/>
                </a:cubicBezTo>
                <a:cubicBezTo>
                  <a:pt x="528666" y="1961432"/>
                  <a:pt x="528217" y="1955337"/>
                  <a:pt x="528178" y="1953133"/>
                </a:cubicBezTo>
                <a:close/>
                <a:moveTo>
                  <a:pt x="1367068" y="1937785"/>
                </a:moveTo>
                <a:cubicBezTo>
                  <a:pt x="1368058" y="1936242"/>
                  <a:pt x="1367398" y="1937271"/>
                  <a:pt x="1363069" y="1941756"/>
                </a:cubicBezTo>
                <a:cubicBezTo>
                  <a:pt x="1357052" y="1946609"/>
                  <a:pt x="1357052" y="1946609"/>
                  <a:pt x="1361171" y="1949249"/>
                </a:cubicBezTo>
                <a:cubicBezTo>
                  <a:pt x="1363440" y="1943444"/>
                  <a:pt x="1366079" y="1939328"/>
                  <a:pt x="1367068" y="1937785"/>
                </a:cubicBezTo>
                <a:close/>
                <a:moveTo>
                  <a:pt x="1327505" y="1924760"/>
                </a:moveTo>
                <a:cubicBezTo>
                  <a:pt x="1323704" y="1939746"/>
                  <a:pt x="1319166" y="1951357"/>
                  <a:pt x="1318002" y="1962226"/>
                </a:cubicBezTo>
                <a:cubicBezTo>
                  <a:pt x="1336788" y="1951040"/>
                  <a:pt x="1336788" y="1951040"/>
                  <a:pt x="1327505" y="1924760"/>
                </a:cubicBezTo>
                <a:close/>
                <a:moveTo>
                  <a:pt x="1406264" y="1906654"/>
                </a:moveTo>
                <a:cubicBezTo>
                  <a:pt x="1409589" y="1907696"/>
                  <a:pt x="1418850" y="1913633"/>
                  <a:pt x="1427979" y="1931099"/>
                </a:cubicBezTo>
                <a:lnTo>
                  <a:pt x="1434248" y="1931156"/>
                </a:lnTo>
                <a:lnTo>
                  <a:pt x="1451197" y="1940177"/>
                </a:lnTo>
                <a:cubicBezTo>
                  <a:pt x="1453467" y="1934374"/>
                  <a:pt x="1455630" y="1932131"/>
                  <a:pt x="1453242" y="1931326"/>
                </a:cubicBezTo>
                <a:lnTo>
                  <a:pt x="1434248" y="1931156"/>
                </a:lnTo>
                <a:lnTo>
                  <a:pt x="1431171" y="1929518"/>
                </a:lnTo>
                <a:cubicBezTo>
                  <a:pt x="1427899" y="1926695"/>
                  <a:pt x="1426131" y="1922657"/>
                  <a:pt x="1420169" y="1911574"/>
                </a:cubicBezTo>
                <a:cubicBezTo>
                  <a:pt x="1405552" y="1909463"/>
                  <a:pt x="1402940" y="1905611"/>
                  <a:pt x="1406264" y="1906654"/>
                </a:cubicBezTo>
                <a:close/>
                <a:moveTo>
                  <a:pt x="1633060" y="1899968"/>
                </a:moveTo>
                <a:cubicBezTo>
                  <a:pt x="1631701" y="1899822"/>
                  <a:pt x="1630197" y="1901036"/>
                  <a:pt x="1627558" y="1905152"/>
                </a:cubicBezTo>
                <a:cubicBezTo>
                  <a:pt x="1631672" y="1907790"/>
                  <a:pt x="1628297" y="1908528"/>
                  <a:pt x="1637689" y="1902937"/>
                </a:cubicBezTo>
                <a:cubicBezTo>
                  <a:pt x="1635631" y="1901617"/>
                  <a:pt x="1634418" y="1900113"/>
                  <a:pt x="1633060" y="1899968"/>
                </a:cubicBezTo>
                <a:close/>
                <a:moveTo>
                  <a:pt x="605463" y="1899959"/>
                </a:moveTo>
                <a:cubicBezTo>
                  <a:pt x="605371" y="1899537"/>
                  <a:pt x="605555" y="1900382"/>
                  <a:pt x="604235" y="1902441"/>
                </a:cubicBezTo>
                <a:cubicBezTo>
                  <a:pt x="609091" y="1908456"/>
                  <a:pt x="609091" y="1908456"/>
                  <a:pt x="608353" y="1905077"/>
                </a:cubicBezTo>
                <a:cubicBezTo>
                  <a:pt x="605925" y="1902069"/>
                  <a:pt x="605555" y="1900381"/>
                  <a:pt x="605463" y="1899959"/>
                </a:cubicBezTo>
                <a:close/>
                <a:moveTo>
                  <a:pt x="391255" y="1899470"/>
                </a:moveTo>
                <a:cubicBezTo>
                  <a:pt x="381124" y="1901685"/>
                  <a:pt x="383761" y="1897568"/>
                  <a:pt x="388192" y="1917832"/>
                </a:cubicBezTo>
                <a:cubicBezTo>
                  <a:pt x="394947" y="1916355"/>
                  <a:pt x="392310" y="1920472"/>
                  <a:pt x="391255" y="1899470"/>
                </a:cubicBezTo>
                <a:close/>
                <a:moveTo>
                  <a:pt x="1391596" y="1892166"/>
                </a:moveTo>
                <a:cubicBezTo>
                  <a:pt x="1391174" y="1892259"/>
                  <a:pt x="1389670" y="1893473"/>
                  <a:pt x="1384605" y="1894581"/>
                </a:cubicBezTo>
                <a:cubicBezTo>
                  <a:pt x="1385343" y="1897956"/>
                  <a:pt x="1385343" y="1897956"/>
                  <a:pt x="1392098" y="1896479"/>
                </a:cubicBezTo>
                <a:cubicBezTo>
                  <a:pt x="1391359" y="1893102"/>
                  <a:pt x="1392018" y="1892074"/>
                  <a:pt x="1391596" y="1892166"/>
                </a:cubicBezTo>
                <a:close/>
                <a:moveTo>
                  <a:pt x="412643" y="1881965"/>
                </a:moveTo>
                <a:cubicBezTo>
                  <a:pt x="412313" y="1882479"/>
                  <a:pt x="412682" y="1884168"/>
                  <a:pt x="413421" y="1887545"/>
                </a:cubicBezTo>
                <a:cubicBezTo>
                  <a:pt x="412682" y="1884166"/>
                  <a:pt x="412682" y="1884166"/>
                  <a:pt x="416057" y="1883428"/>
                </a:cubicBezTo>
                <a:cubicBezTo>
                  <a:pt x="414001" y="1882110"/>
                  <a:pt x="412972" y="1881450"/>
                  <a:pt x="412643" y="1881965"/>
                </a:cubicBezTo>
                <a:close/>
                <a:moveTo>
                  <a:pt x="1620911" y="1874754"/>
                </a:moveTo>
                <a:cubicBezTo>
                  <a:pt x="1614895" y="1879611"/>
                  <a:pt x="1614895" y="1879611"/>
                  <a:pt x="1630620" y="1886787"/>
                </a:cubicBezTo>
                <a:lnTo>
                  <a:pt x="1637590" y="1884186"/>
                </a:lnTo>
                <a:lnTo>
                  <a:pt x="1640750" y="1884572"/>
                </a:lnTo>
                <a:cubicBezTo>
                  <a:pt x="1640750" y="1884572"/>
                  <a:pt x="1640566" y="1883728"/>
                  <a:pt x="1639207" y="1883583"/>
                </a:cubicBezTo>
                <a:lnTo>
                  <a:pt x="1637590" y="1884186"/>
                </a:lnTo>
                <a:lnTo>
                  <a:pt x="1631662" y="1883463"/>
                </a:lnTo>
                <a:cubicBezTo>
                  <a:pt x="1629696" y="1882566"/>
                  <a:pt x="1627453" y="1880401"/>
                  <a:pt x="1620911" y="1874754"/>
                </a:cubicBezTo>
                <a:close/>
                <a:moveTo>
                  <a:pt x="1544718" y="1869465"/>
                </a:moveTo>
                <a:cubicBezTo>
                  <a:pt x="1543591" y="1871647"/>
                  <a:pt x="1542183" y="1875825"/>
                  <a:pt x="1542189" y="1880911"/>
                </a:cubicBezTo>
                <a:lnTo>
                  <a:pt x="1543537" y="1884731"/>
                </a:lnTo>
                <a:lnTo>
                  <a:pt x="1542730" y="1887428"/>
                </a:lnTo>
                <a:cubicBezTo>
                  <a:pt x="1540989" y="1889579"/>
                  <a:pt x="1537427" y="1889473"/>
                  <a:pt x="1528983" y="1891320"/>
                </a:cubicBezTo>
                <a:cubicBezTo>
                  <a:pt x="1539907" y="1904856"/>
                  <a:pt x="1541807" y="1904440"/>
                  <a:pt x="1534771" y="1910955"/>
                </a:cubicBezTo>
                <a:lnTo>
                  <a:pt x="1526794" y="1918605"/>
                </a:lnTo>
                <a:lnTo>
                  <a:pt x="1524828" y="1919598"/>
                </a:lnTo>
                <a:cubicBezTo>
                  <a:pt x="1522063" y="1921364"/>
                  <a:pt x="1521568" y="1922136"/>
                  <a:pt x="1524761" y="1920554"/>
                </a:cubicBezTo>
                <a:lnTo>
                  <a:pt x="1526794" y="1918605"/>
                </a:lnTo>
                <a:lnTo>
                  <a:pt x="1538520" y="1912678"/>
                </a:lnTo>
                <a:cubicBezTo>
                  <a:pt x="1550301" y="1907889"/>
                  <a:pt x="1565499" y="1904566"/>
                  <a:pt x="1572782" y="1913590"/>
                </a:cubicBezTo>
                <a:cubicBezTo>
                  <a:pt x="1560328" y="1909236"/>
                  <a:pt x="1552683" y="1903609"/>
                  <a:pt x="1548150" y="1897799"/>
                </a:cubicBezTo>
                <a:lnTo>
                  <a:pt x="1543537" y="1884731"/>
                </a:lnTo>
                <a:lnTo>
                  <a:pt x="1544359" y="1881984"/>
                </a:lnTo>
                <a:cubicBezTo>
                  <a:pt x="1544702" y="1879255"/>
                  <a:pt x="1544973" y="1875436"/>
                  <a:pt x="1545554" y="1870000"/>
                </a:cubicBezTo>
                <a:cubicBezTo>
                  <a:pt x="1546689" y="1867098"/>
                  <a:pt x="1545844" y="1867283"/>
                  <a:pt x="1544718" y="1869465"/>
                </a:cubicBezTo>
                <a:close/>
                <a:moveTo>
                  <a:pt x="1705634" y="1867730"/>
                </a:moveTo>
                <a:cubicBezTo>
                  <a:pt x="1705211" y="1867823"/>
                  <a:pt x="1704551" y="1868851"/>
                  <a:pt x="1701543" y="1871278"/>
                </a:cubicBezTo>
                <a:cubicBezTo>
                  <a:pt x="1709036" y="1873180"/>
                  <a:pt x="1705661" y="1873918"/>
                  <a:pt x="1708297" y="1869801"/>
                </a:cubicBezTo>
                <a:cubicBezTo>
                  <a:pt x="1706240" y="1868482"/>
                  <a:pt x="1706056" y="1867638"/>
                  <a:pt x="1705634" y="1867730"/>
                </a:cubicBezTo>
                <a:close/>
                <a:moveTo>
                  <a:pt x="1590147" y="1865558"/>
                </a:moveTo>
                <a:cubicBezTo>
                  <a:pt x="1586531" y="1867233"/>
                  <a:pt x="1583602" y="1874067"/>
                  <a:pt x="1577743" y="1887735"/>
                </a:cubicBezTo>
                <a:cubicBezTo>
                  <a:pt x="1590513" y="1881402"/>
                  <a:pt x="1600647" y="1879186"/>
                  <a:pt x="1606664" y="1874333"/>
                </a:cubicBezTo>
                <a:cubicBezTo>
                  <a:pt x="1598062" y="1867366"/>
                  <a:pt x="1593762" y="1863882"/>
                  <a:pt x="1590147" y="1865558"/>
                </a:cubicBezTo>
                <a:close/>
                <a:moveTo>
                  <a:pt x="1566243" y="1851321"/>
                </a:moveTo>
                <a:cubicBezTo>
                  <a:pt x="1563603" y="1855439"/>
                  <a:pt x="1563603" y="1855439"/>
                  <a:pt x="1568459" y="1861454"/>
                </a:cubicBezTo>
                <a:cubicBezTo>
                  <a:pt x="1570357" y="1853962"/>
                  <a:pt x="1571096" y="1857337"/>
                  <a:pt x="1566243" y="1851321"/>
                </a:cubicBezTo>
                <a:close/>
                <a:moveTo>
                  <a:pt x="1619686" y="1848925"/>
                </a:moveTo>
                <a:cubicBezTo>
                  <a:pt x="1617245" y="1849901"/>
                  <a:pt x="1614421" y="1853172"/>
                  <a:pt x="1609725" y="1855967"/>
                </a:cubicBezTo>
                <a:cubicBezTo>
                  <a:pt x="1613840" y="1858608"/>
                  <a:pt x="1617957" y="1861245"/>
                  <a:pt x="1621333" y="1860507"/>
                </a:cubicBezTo>
                <a:cubicBezTo>
                  <a:pt x="1621333" y="1860507"/>
                  <a:pt x="1627349" y="1855654"/>
                  <a:pt x="1627349" y="1855654"/>
                </a:cubicBezTo>
                <a:cubicBezTo>
                  <a:pt x="1624184" y="1849269"/>
                  <a:pt x="1622126" y="1847949"/>
                  <a:pt x="1619686" y="1848925"/>
                </a:cubicBezTo>
                <a:close/>
                <a:moveTo>
                  <a:pt x="683184" y="1842710"/>
                </a:moveTo>
                <a:cubicBezTo>
                  <a:pt x="683922" y="1846086"/>
                  <a:pt x="683184" y="1842710"/>
                  <a:pt x="683922" y="1846086"/>
                </a:cubicBezTo>
                <a:cubicBezTo>
                  <a:pt x="686563" y="1841971"/>
                  <a:pt x="687301" y="1845347"/>
                  <a:pt x="683184" y="1842710"/>
                </a:cubicBezTo>
                <a:close/>
                <a:moveTo>
                  <a:pt x="1471046" y="1836749"/>
                </a:moveTo>
                <a:cubicBezTo>
                  <a:pt x="1452681" y="1833688"/>
                  <a:pt x="1450044" y="1837805"/>
                  <a:pt x="1459753" y="1849837"/>
                </a:cubicBezTo>
                <a:cubicBezTo>
                  <a:pt x="1463866" y="1852475"/>
                  <a:pt x="1457112" y="1853952"/>
                  <a:pt x="1471046" y="1836749"/>
                </a:cubicBezTo>
                <a:close/>
                <a:moveTo>
                  <a:pt x="1490572" y="1828942"/>
                </a:moveTo>
                <a:cubicBezTo>
                  <a:pt x="1487931" y="1833057"/>
                  <a:pt x="1487931" y="1833057"/>
                  <a:pt x="1492049" y="1835697"/>
                </a:cubicBezTo>
                <a:cubicBezTo>
                  <a:pt x="1494686" y="1831580"/>
                  <a:pt x="1495425" y="1834959"/>
                  <a:pt x="1490572" y="1828942"/>
                </a:cubicBezTo>
                <a:close/>
                <a:moveTo>
                  <a:pt x="430522" y="1820107"/>
                </a:moveTo>
                <a:cubicBezTo>
                  <a:pt x="425244" y="1828338"/>
                  <a:pt x="421868" y="1829076"/>
                  <a:pt x="440969" y="1835514"/>
                </a:cubicBezTo>
                <a:cubicBezTo>
                  <a:pt x="440969" y="1835514"/>
                  <a:pt x="443609" y="1831400"/>
                  <a:pt x="443609" y="1831400"/>
                </a:cubicBezTo>
                <a:cubicBezTo>
                  <a:pt x="438753" y="1825384"/>
                  <a:pt x="434639" y="1822743"/>
                  <a:pt x="430522" y="1820107"/>
                </a:cubicBezTo>
                <a:close/>
                <a:moveTo>
                  <a:pt x="1486879" y="1812054"/>
                </a:moveTo>
                <a:cubicBezTo>
                  <a:pt x="1476745" y="1814270"/>
                  <a:pt x="1469991" y="1815747"/>
                  <a:pt x="1481602" y="1820286"/>
                </a:cubicBezTo>
                <a:cubicBezTo>
                  <a:pt x="1484239" y="1816172"/>
                  <a:pt x="1484239" y="1816172"/>
                  <a:pt x="1486879" y="1812054"/>
                </a:cubicBezTo>
                <a:close/>
                <a:moveTo>
                  <a:pt x="1694266" y="1805633"/>
                </a:moveTo>
                <a:cubicBezTo>
                  <a:pt x="1684135" y="1807848"/>
                  <a:pt x="1686772" y="1803731"/>
                  <a:pt x="1694582" y="1823256"/>
                </a:cubicBezTo>
                <a:cubicBezTo>
                  <a:pt x="1696059" y="1830011"/>
                  <a:pt x="1696059" y="1830011"/>
                  <a:pt x="1697958" y="1822518"/>
                </a:cubicBezTo>
                <a:cubicBezTo>
                  <a:pt x="1714108" y="1815449"/>
                  <a:pt x="1710729" y="1816188"/>
                  <a:pt x="1709252" y="1809433"/>
                </a:cubicBezTo>
                <a:cubicBezTo>
                  <a:pt x="1697220" y="1819142"/>
                  <a:pt x="1697220" y="1819142"/>
                  <a:pt x="1694266" y="1805633"/>
                </a:cubicBezTo>
                <a:close/>
                <a:moveTo>
                  <a:pt x="1598238" y="1787261"/>
                </a:moveTo>
                <a:cubicBezTo>
                  <a:pt x="1598330" y="1787683"/>
                  <a:pt x="1598699" y="1789372"/>
                  <a:pt x="1599807" y="1794437"/>
                </a:cubicBezTo>
                <a:cubicBezTo>
                  <a:pt x="1602448" y="1790323"/>
                  <a:pt x="1603186" y="1793698"/>
                  <a:pt x="1598330" y="1787682"/>
                </a:cubicBezTo>
                <a:cubicBezTo>
                  <a:pt x="1598330" y="1787682"/>
                  <a:pt x="1598146" y="1786838"/>
                  <a:pt x="1598238" y="1787261"/>
                </a:cubicBezTo>
                <a:close/>
                <a:moveTo>
                  <a:pt x="1672210" y="1785682"/>
                </a:moveTo>
                <a:cubicBezTo>
                  <a:pt x="1662815" y="1791277"/>
                  <a:pt x="1656799" y="1796130"/>
                  <a:pt x="1647408" y="1801724"/>
                </a:cubicBezTo>
                <a:cubicBezTo>
                  <a:pt x="1663871" y="1812279"/>
                  <a:pt x="1670626" y="1810802"/>
                  <a:pt x="1672210" y="1785682"/>
                </a:cubicBezTo>
                <a:close/>
                <a:moveTo>
                  <a:pt x="1748688" y="1777364"/>
                </a:moveTo>
                <a:cubicBezTo>
                  <a:pt x="1747804" y="1775345"/>
                  <a:pt x="1746300" y="1776558"/>
                  <a:pt x="1741235" y="1777666"/>
                </a:cubicBezTo>
                <a:cubicBezTo>
                  <a:pt x="1746827" y="1787059"/>
                  <a:pt x="1748410" y="1790252"/>
                  <a:pt x="1750929" y="1793683"/>
                </a:cubicBezTo>
                <a:lnTo>
                  <a:pt x="1752181" y="1795187"/>
                </a:lnTo>
                <a:lnTo>
                  <a:pt x="1752420" y="1796453"/>
                </a:lnTo>
                <a:lnTo>
                  <a:pt x="1753239" y="1796459"/>
                </a:lnTo>
                <a:lnTo>
                  <a:pt x="1756029" y="1799812"/>
                </a:lnTo>
                <a:cubicBezTo>
                  <a:pt x="1758375" y="1802451"/>
                  <a:pt x="1761574" y="1805954"/>
                  <a:pt x="1766244" y="1811126"/>
                </a:cubicBezTo>
                <a:cubicBezTo>
                  <a:pt x="1779966" y="1801048"/>
                  <a:pt x="1787196" y="1797697"/>
                  <a:pt x="1785653" y="1796708"/>
                </a:cubicBezTo>
                <a:lnTo>
                  <a:pt x="1753239" y="1796459"/>
                </a:lnTo>
                <a:lnTo>
                  <a:pt x="1752181" y="1795187"/>
                </a:lnTo>
                <a:lnTo>
                  <a:pt x="1749916" y="1783233"/>
                </a:lnTo>
                <a:cubicBezTo>
                  <a:pt x="1749417" y="1780190"/>
                  <a:pt x="1749130" y="1778373"/>
                  <a:pt x="1748688" y="1777364"/>
                </a:cubicBezTo>
                <a:close/>
                <a:moveTo>
                  <a:pt x="1705746" y="1765079"/>
                </a:moveTo>
                <a:cubicBezTo>
                  <a:pt x="1704057" y="1765448"/>
                  <a:pt x="1702079" y="1768534"/>
                  <a:pt x="1697752" y="1773019"/>
                </a:cubicBezTo>
                <a:cubicBezTo>
                  <a:pt x="1708621" y="1774183"/>
                  <a:pt x="1708621" y="1774183"/>
                  <a:pt x="1712000" y="1773444"/>
                </a:cubicBezTo>
                <a:cubicBezTo>
                  <a:pt x="1708834" y="1767058"/>
                  <a:pt x="1707435" y="1764710"/>
                  <a:pt x="1705746" y="1765079"/>
                </a:cubicBezTo>
                <a:close/>
                <a:moveTo>
                  <a:pt x="1888369" y="1758549"/>
                </a:moveTo>
                <a:lnTo>
                  <a:pt x="1889440" y="1759166"/>
                </a:lnTo>
                <a:lnTo>
                  <a:pt x="1889413" y="1759418"/>
                </a:lnTo>
                <a:cubicBezTo>
                  <a:pt x="1886405" y="1761847"/>
                  <a:pt x="1885746" y="1762876"/>
                  <a:pt x="1885324" y="1762968"/>
                </a:cubicBezTo>
                <a:lnTo>
                  <a:pt x="1883992" y="1761932"/>
                </a:lnTo>
                <a:lnTo>
                  <a:pt x="1884441" y="1760163"/>
                </a:lnTo>
                <a:close/>
                <a:moveTo>
                  <a:pt x="1854283" y="1752504"/>
                </a:moveTo>
                <a:cubicBezTo>
                  <a:pt x="1853347" y="1752266"/>
                  <a:pt x="1853057" y="1754984"/>
                  <a:pt x="1850787" y="1760787"/>
                </a:cubicBezTo>
                <a:cubicBezTo>
                  <a:pt x="1865035" y="1761212"/>
                  <a:pt x="1876643" y="1765752"/>
                  <a:pt x="1861656" y="1761951"/>
                </a:cubicBezTo>
                <a:cubicBezTo>
                  <a:pt x="1856802" y="1755935"/>
                  <a:pt x="1855219" y="1752742"/>
                  <a:pt x="1854283" y="1752504"/>
                </a:cubicBezTo>
                <a:close/>
                <a:moveTo>
                  <a:pt x="1659656" y="1728269"/>
                </a:moveTo>
                <a:cubicBezTo>
                  <a:pt x="1660394" y="1731644"/>
                  <a:pt x="1660394" y="1731644"/>
                  <a:pt x="1661133" y="1735023"/>
                </a:cubicBezTo>
                <a:cubicBezTo>
                  <a:pt x="1665246" y="1737661"/>
                  <a:pt x="1669786" y="1726054"/>
                  <a:pt x="1659656" y="1728269"/>
                </a:cubicBezTo>
                <a:close/>
                <a:moveTo>
                  <a:pt x="1840022" y="1727753"/>
                </a:moveTo>
                <a:cubicBezTo>
                  <a:pt x="1836647" y="1728491"/>
                  <a:pt x="1835484" y="1739364"/>
                  <a:pt x="1840022" y="1727753"/>
                </a:cubicBezTo>
                <a:close/>
                <a:moveTo>
                  <a:pt x="1867041" y="1721844"/>
                </a:moveTo>
                <a:cubicBezTo>
                  <a:pt x="1864404" y="1725962"/>
                  <a:pt x="1863666" y="1722582"/>
                  <a:pt x="1867780" y="1725223"/>
                </a:cubicBezTo>
                <a:cubicBezTo>
                  <a:pt x="1871159" y="1724485"/>
                  <a:pt x="1871159" y="1724485"/>
                  <a:pt x="1867041" y="1721844"/>
                </a:cubicBezTo>
                <a:close/>
                <a:moveTo>
                  <a:pt x="1714431" y="1719828"/>
                </a:moveTo>
                <a:cubicBezTo>
                  <a:pt x="1711791" y="1723946"/>
                  <a:pt x="1713268" y="1730700"/>
                  <a:pt x="1710631" y="1734814"/>
                </a:cubicBezTo>
                <a:cubicBezTo>
                  <a:pt x="1714745" y="1737455"/>
                  <a:pt x="1718863" y="1740092"/>
                  <a:pt x="1727094" y="1745369"/>
                </a:cubicBezTo>
                <a:cubicBezTo>
                  <a:pt x="1724562" y="1717612"/>
                  <a:pt x="1726778" y="1727746"/>
                  <a:pt x="1714431" y="1719828"/>
                </a:cubicBezTo>
                <a:close/>
                <a:moveTo>
                  <a:pt x="1744088" y="1709806"/>
                </a:moveTo>
                <a:cubicBezTo>
                  <a:pt x="1762766" y="1730491"/>
                  <a:pt x="1706514" y="1732178"/>
                  <a:pt x="1763505" y="1733870"/>
                </a:cubicBezTo>
                <a:cubicBezTo>
                  <a:pt x="1760551" y="1720361"/>
                  <a:pt x="1764352" y="1705374"/>
                  <a:pt x="1744088" y="1709806"/>
                </a:cubicBezTo>
                <a:close/>
                <a:moveTo>
                  <a:pt x="1692373" y="1699881"/>
                </a:moveTo>
                <a:lnTo>
                  <a:pt x="1694639" y="1715908"/>
                </a:lnTo>
                <a:lnTo>
                  <a:pt x="1693945" y="1718447"/>
                </a:lnTo>
                <a:cubicBezTo>
                  <a:pt x="1694008" y="1718986"/>
                  <a:pt x="1694443" y="1718448"/>
                  <a:pt x="1694800" y="1717043"/>
                </a:cubicBezTo>
                <a:lnTo>
                  <a:pt x="1694639" y="1715908"/>
                </a:lnTo>
                <a:lnTo>
                  <a:pt x="1695327" y="1713391"/>
                </a:lnTo>
                <a:cubicBezTo>
                  <a:pt x="1699128" y="1698404"/>
                  <a:pt x="1699128" y="1698404"/>
                  <a:pt x="1692373" y="1699881"/>
                </a:cubicBezTo>
                <a:close/>
                <a:moveTo>
                  <a:pt x="1813984" y="1679480"/>
                </a:moveTo>
                <a:cubicBezTo>
                  <a:pt x="1811874" y="1679942"/>
                  <a:pt x="1806993" y="1681895"/>
                  <a:pt x="1795171" y="1684480"/>
                </a:cubicBezTo>
                <a:cubicBezTo>
                  <a:pt x="1796648" y="1691234"/>
                  <a:pt x="1792534" y="1688593"/>
                  <a:pt x="1816173" y="1683424"/>
                </a:cubicBezTo>
                <a:cubicBezTo>
                  <a:pt x="1815435" y="1680047"/>
                  <a:pt x="1816095" y="1679018"/>
                  <a:pt x="1813984" y="1679480"/>
                </a:cubicBezTo>
                <a:close/>
                <a:moveTo>
                  <a:pt x="1928458" y="1662853"/>
                </a:moveTo>
                <a:cubicBezTo>
                  <a:pt x="1924065" y="1658947"/>
                  <a:pt x="1915437" y="1659949"/>
                  <a:pt x="1900609" y="1664960"/>
                </a:cubicBezTo>
                <a:cubicBezTo>
                  <a:pt x="1906938" y="1677731"/>
                  <a:pt x="1898707" y="1672454"/>
                  <a:pt x="1930896" y="1690189"/>
                </a:cubicBezTo>
                <a:cubicBezTo>
                  <a:pt x="1933009" y="1675571"/>
                  <a:pt x="1932851" y="1666759"/>
                  <a:pt x="1928458" y="1662853"/>
                </a:cubicBezTo>
                <a:close/>
                <a:moveTo>
                  <a:pt x="1886177" y="1649538"/>
                </a:moveTo>
                <a:cubicBezTo>
                  <a:pt x="1884066" y="1650000"/>
                  <a:pt x="1880030" y="1651768"/>
                  <a:pt x="1869898" y="1653983"/>
                </a:cubicBezTo>
                <a:cubicBezTo>
                  <a:pt x="1871375" y="1660738"/>
                  <a:pt x="1867996" y="1661477"/>
                  <a:pt x="1890900" y="1652928"/>
                </a:cubicBezTo>
                <a:cubicBezTo>
                  <a:pt x="1888472" y="1649920"/>
                  <a:pt x="1888287" y="1649076"/>
                  <a:pt x="1886177" y="1649538"/>
                </a:cubicBezTo>
                <a:close/>
                <a:moveTo>
                  <a:pt x="1777338" y="1635295"/>
                </a:moveTo>
                <a:cubicBezTo>
                  <a:pt x="1774701" y="1639412"/>
                  <a:pt x="1773962" y="1636033"/>
                  <a:pt x="1778077" y="1638674"/>
                </a:cubicBezTo>
                <a:cubicBezTo>
                  <a:pt x="1780717" y="1634556"/>
                  <a:pt x="1781456" y="1637935"/>
                  <a:pt x="1777338" y="1635295"/>
                </a:cubicBezTo>
                <a:close/>
                <a:moveTo>
                  <a:pt x="1975757" y="1620216"/>
                </a:moveTo>
                <a:cubicBezTo>
                  <a:pt x="1969741" y="1625072"/>
                  <a:pt x="1972378" y="1620955"/>
                  <a:pt x="1976071" y="1637844"/>
                </a:cubicBezTo>
                <a:cubicBezTo>
                  <a:pt x="1982826" y="1636367"/>
                  <a:pt x="1983564" y="1639742"/>
                  <a:pt x="1975757" y="1620216"/>
                </a:cubicBezTo>
                <a:close/>
                <a:moveTo>
                  <a:pt x="1950044" y="1613897"/>
                </a:moveTo>
                <a:cubicBezTo>
                  <a:pt x="1949714" y="1614411"/>
                  <a:pt x="1949899" y="1615256"/>
                  <a:pt x="1949899" y="1615256"/>
                </a:cubicBezTo>
                <a:cubicBezTo>
                  <a:pt x="1953278" y="1614517"/>
                  <a:pt x="1950637" y="1618632"/>
                  <a:pt x="1953278" y="1614517"/>
                </a:cubicBezTo>
                <a:cubicBezTo>
                  <a:pt x="1951219" y="1613197"/>
                  <a:pt x="1950374" y="1613382"/>
                  <a:pt x="1950044" y="1613897"/>
                </a:cubicBezTo>
                <a:close/>
                <a:moveTo>
                  <a:pt x="1861035" y="1613455"/>
                </a:moveTo>
                <a:cubicBezTo>
                  <a:pt x="1859133" y="1620949"/>
                  <a:pt x="1858394" y="1617570"/>
                  <a:pt x="1876760" y="1620631"/>
                </a:cubicBezTo>
                <a:cubicBezTo>
                  <a:pt x="1878658" y="1613139"/>
                  <a:pt x="1882777" y="1615779"/>
                  <a:pt x="1861035" y="1613455"/>
                </a:cubicBezTo>
                <a:close/>
                <a:moveTo>
                  <a:pt x="1877606" y="1592135"/>
                </a:moveTo>
                <a:cubicBezTo>
                  <a:pt x="1873068" y="1603746"/>
                  <a:pt x="1868950" y="1601106"/>
                  <a:pt x="1902302" y="1607968"/>
                </a:cubicBezTo>
                <a:cubicBezTo>
                  <a:pt x="1904200" y="1600475"/>
                  <a:pt x="1908318" y="1603116"/>
                  <a:pt x="1877606" y="1592135"/>
                </a:cubicBezTo>
                <a:close/>
                <a:moveTo>
                  <a:pt x="1974388" y="1581590"/>
                </a:moveTo>
                <a:lnTo>
                  <a:pt x="1970222" y="1588088"/>
                </a:lnTo>
                <a:lnTo>
                  <a:pt x="1965731" y="1590561"/>
                </a:lnTo>
                <a:lnTo>
                  <a:pt x="1965915" y="1594806"/>
                </a:lnTo>
                <a:lnTo>
                  <a:pt x="1963833" y="1598054"/>
                </a:lnTo>
                <a:cubicBezTo>
                  <a:pt x="1965890" y="1599372"/>
                  <a:pt x="1966259" y="1601061"/>
                  <a:pt x="1966167" y="1600639"/>
                </a:cubicBezTo>
                <a:lnTo>
                  <a:pt x="1965915" y="1594806"/>
                </a:lnTo>
                <a:lnTo>
                  <a:pt x="1968120" y="1591365"/>
                </a:lnTo>
                <a:lnTo>
                  <a:pt x="1970222" y="1588088"/>
                </a:lnTo>
                <a:lnTo>
                  <a:pt x="1976391" y="1584690"/>
                </a:lnTo>
                <a:cubicBezTo>
                  <a:pt x="1977473" y="1583568"/>
                  <a:pt x="1976445" y="1582909"/>
                  <a:pt x="1974388" y="1581590"/>
                </a:cubicBezTo>
                <a:close/>
                <a:moveTo>
                  <a:pt x="1815020" y="1581051"/>
                </a:moveTo>
                <a:lnTo>
                  <a:pt x="1824915" y="1582107"/>
                </a:lnTo>
                <a:lnTo>
                  <a:pt x="1821354" y="1593822"/>
                </a:lnTo>
                <a:cubicBezTo>
                  <a:pt x="1832222" y="1594982"/>
                  <a:pt x="1828846" y="1595720"/>
                  <a:pt x="1825892" y="1582211"/>
                </a:cubicBezTo>
                <a:lnTo>
                  <a:pt x="1824915" y="1582107"/>
                </a:lnTo>
                <a:lnTo>
                  <a:pt x="1824955" y="1581975"/>
                </a:lnTo>
                <a:cubicBezTo>
                  <a:pt x="1824677" y="1580708"/>
                  <a:pt x="1822144" y="1581262"/>
                  <a:pt x="1815020" y="1581051"/>
                </a:cubicBezTo>
                <a:close/>
                <a:moveTo>
                  <a:pt x="1961725" y="1556048"/>
                </a:moveTo>
                <a:cubicBezTo>
                  <a:pt x="1904308" y="1568604"/>
                  <a:pt x="1906948" y="1564486"/>
                  <a:pt x="1947791" y="1573251"/>
                </a:cubicBezTo>
                <a:cubicBezTo>
                  <a:pt x="1937661" y="1575466"/>
                  <a:pt x="1967316" y="1565441"/>
                  <a:pt x="1961725" y="1556048"/>
                </a:cubicBezTo>
                <a:close/>
                <a:moveTo>
                  <a:pt x="1908176" y="1547852"/>
                </a:moveTo>
                <a:cubicBezTo>
                  <a:pt x="1907001" y="1548552"/>
                  <a:pt x="1907370" y="1550240"/>
                  <a:pt x="1908109" y="1553618"/>
                </a:cubicBezTo>
                <a:cubicBezTo>
                  <a:pt x="1908109" y="1553618"/>
                  <a:pt x="1911488" y="1552879"/>
                  <a:pt x="1917504" y="1548022"/>
                </a:cubicBezTo>
                <a:cubicBezTo>
                  <a:pt x="1912068" y="1547443"/>
                  <a:pt x="1909350" y="1547153"/>
                  <a:pt x="1908176" y="1547852"/>
                </a:cubicBezTo>
                <a:close/>
                <a:moveTo>
                  <a:pt x="1968271" y="1505073"/>
                </a:moveTo>
                <a:cubicBezTo>
                  <a:pt x="1959617" y="1514043"/>
                  <a:pt x="1962993" y="1513305"/>
                  <a:pt x="1967110" y="1515942"/>
                </a:cubicBezTo>
                <a:cubicBezTo>
                  <a:pt x="1973127" y="1511089"/>
                  <a:pt x="1973127" y="1511089"/>
                  <a:pt x="1968271" y="1505073"/>
                </a:cubicBezTo>
                <a:close/>
                <a:moveTo>
                  <a:pt x="2026847" y="1481646"/>
                </a:moveTo>
                <a:cubicBezTo>
                  <a:pt x="2015239" y="1477106"/>
                  <a:pt x="2035079" y="1486923"/>
                  <a:pt x="2014076" y="1487979"/>
                </a:cubicBezTo>
                <a:cubicBezTo>
                  <a:pt x="2024948" y="1489139"/>
                  <a:pt x="2021569" y="1489878"/>
                  <a:pt x="2026847" y="1481646"/>
                </a:cubicBezTo>
                <a:close/>
                <a:moveTo>
                  <a:pt x="2038682" y="1475078"/>
                </a:moveTo>
                <a:cubicBezTo>
                  <a:pt x="2036716" y="1474180"/>
                  <a:pt x="2034184" y="1474734"/>
                  <a:pt x="2036243" y="1476054"/>
                </a:cubicBezTo>
                <a:cubicBezTo>
                  <a:pt x="2036981" y="1479430"/>
                  <a:pt x="2036981" y="1479430"/>
                  <a:pt x="2037720" y="1482809"/>
                </a:cubicBezTo>
                <a:cubicBezTo>
                  <a:pt x="2042046" y="1478324"/>
                  <a:pt x="2040647" y="1475975"/>
                  <a:pt x="2038682" y="1475078"/>
                </a:cubicBezTo>
                <a:close/>
                <a:moveTo>
                  <a:pt x="1967640" y="1469823"/>
                </a:moveTo>
                <a:cubicBezTo>
                  <a:pt x="1952970" y="1483645"/>
                  <a:pt x="1952970" y="1483645"/>
                  <a:pt x="1972071" y="1490087"/>
                </a:cubicBezTo>
                <a:cubicBezTo>
                  <a:pt x="1973973" y="1482593"/>
                  <a:pt x="1969117" y="1476577"/>
                  <a:pt x="1967640" y="1469823"/>
                </a:cubicBezTo>
                <a:close/>
                <a:moveTo>
                  <a:pt x="2082470" y="1444712"/>
                </a:moveTo>
                <a:cubicBezTo>
                  <a:pt x="2081521" y="1448459"/>
                  <a:pt x="2080861" y="1449487"/>
                  <a:pt x="2082734" y="1449962"/>
                </a:cubicBezTo>
                <a:lnTo>
                  <a:pt x="2093275" y="1451275"/>
                </a:lnTo>
                <a:lnTo>
                  <a:pt x="2095924" y="1452884"/>
                </a:lnTo>
                <a:cubicBezTo>
                  <a:pt x="2104785" y="1457748"/>
                  <a:pt x="2101283" y="1453869"/>
                  <a:pt x="2098195" y="1451888"/>
                </a:cubicBezTo>
                <a:lnTo>
                  <a:pt x="2093275" y="1451275"/>
                </a:lnTo>
                <a:close/>
                <a:moveTo>
                  <a:pt x="2024001" y="1436265"/>
                </a:moveTo>
                <a:cubicBezTo>
                  <a:pt x="2028857" y="1442281"/>
                  <a:pt x="2031073" y="1452411"/>
                  <a:pt x="2036664" y="1461807"/>
                </a:cubicBezTo>
                <a:cubicBezTo>
                  <a:pt x="2047324" y="1470092"/>
                  <a:pt x="2054844" y="1464024"/>
                  <a:pt x="2058895" y="1458272"/>
                </a:cubicBezTo>
                <a:lnTo>
                  <a:pt x="2059865" y="1456418"/>
                </a:lnTo>
                <a:lnTo>
                  <a:pt x="2060307" y="1456636"/>
                </a:lnTo>
                <a:cubicBezTo>
                  <a:pt x="2061917" y="1451860"/>
                  <a:pt x="2062576" y="1450831"/>
                  <a:pt x="2062327" y="1451715"/>
                </a:cubicBezTo>
                <a:lnTo>
                  <a:pt x="2059865" y="1456418"/>
                </a:lnTo>
                <a:lnTo>
                  <a:pt x="2037997" y="1445645"/>
                </a:lnTo>
                <a:cubicBezTo>
                  <a:pt x="2022379" y="1437946"/>
                  <a:pt x="2024555" y="1438797"/>
                  <a:pt x="2024001" y="1436265"/>
                </a:cubicBezTo>
                <a:close/>
                <a:moveTo>
                  <a:pt x="2058331" y="1417256"/>
                </a:moveTo>
                <a:cubicBezTo>
                  <a:pt x="2057908" y="1417348"/>
                  <a:pt x="2057248" y="1418376"/>
                  <a:pt x="2055559" y="1418746"/>
                </a:cubicBezTo>
                <a:cubicBezTo>
                  <a:pt x="2056297" y="1422125"/>
                  <a:pt x="2056297" y="1422125"/>
                  <a:pt x="2059677" y="1421386"/>
                </a:cubicBezTo>
                <a:cubicBezTo>
                  <a:pt x="2058938" y="1418008"/>
                  <a:pt x="2058753" y="1417164"/>
                  <a:pt x="2058331" y="1417256"/>
                </a:cubicBezTo>
                <a:close/>
                <a:moveTo>
                  <a:pt x="1983516" y="1404863"/>
                </a:moveTo>
                <a:cubicBezTo>
                  <a:pt x="1982949" y="1406314"/>
                  <a:pt x="1982844" y="1409876"/>
                  <a:pt x="1980944" y="1417370"/>
                </a:cubicBezTo>
                <a:cubicBezTo>
                  <a:pt x="1988436" y="1419268"/>
                  <a:pt x="1985796" y="1423386"/>
                  <a:pt x="1988858" y="1405021"/>
                </a:cubicBezTo>
                <a:cubicBezTo>
                  <a:pt x="1985111" y="1404071"/>
                  <a:pt x="1984083" y="1403412"/>
                  <a:pt x="1983516" y="1404863"/>
                </a:cubicBezTo>
                <a:close/>
                <a:moveTo>
                  <a:pt x="2013240" y="1403230"/>
                </a:moveTo>
                <a:cubicBezTo>
                  <a:pt x="2013978" y="1406605"/>
                  <a:pt x="2013978" y="1406605"/>
                  <a:pt x="2013978" y="1406605"/>
                </a:cubicBezTo>
                <a:cubicBezTo>
                  <a:pt x="2016615" y="1402491"/>
                  <a:pt x="2017354" y="1405867"/>
                  <a:pt x="2013240" y="1403230"/>
                </a:cubicBezTo>
                <a:close/>
                <a:moveTo>
                  <a:pt x="1966379" y="1399322"/>
                </a:moveTo>
                <a:cubicBezTo>
                  <a:pt x="1963003" y="1400060"/>
                  <a:pt x="1963003" y="1400060"/>
                  <a:pt x="1967117" y="1402697"/>
                </a:cubicBezTo>
                <a:cubicBezTo>
                  <a:pt x="1969758" y="1398583"/>
                  <a:pt x="1970496" y="1401958"/>
                  <a:pt x="1966379" y="1399322"/>
                </a:cubicBezTo>
                <a:close/>
                <a:moveTo>
                  <a:pt x="2051235" y="1366610"/>
                </a:moveTo>
                <a:cubicBezTo>
                  <a:pt x="2051235" y="1366610"/>
                  <a:pt x="2051235" y="1366610"/>
                  <a:pt x="2051974" y="1369986"/>
                </a:cubicBezTo>
                <a:cubicBezTo>
                  <a:pt x="2054615" y="1365871"/>
                  <a:pt x="2055353" y="1369247"/>
                  <a:pt x="2051235" y="1366610"/>
                </a:cubicBezTo>
                <a:close/>
                <a:moveTo>
                  <a:pt x="2137886" y="1358277"/>
                </a:moveTo>
                <a:cubicBezTo>
                  <a:pt x="2135246" y="1362395"/>
                  <a:pt x="2134507" y="1359016"/>
                  <a:pt x="2135246" y="1362395"/>
                </a:cubicBezTo>
                <a:cubicBezTo>
                  <a:pt x="2142001" y="1360918"/>
                  <a:pt x="2142001" y="1360918"/>
                  <a:pt x="2137886" y="1358277"/>
                </a:cubicBezTo>
                <a:close/>
                <a:moveTo>
                  <a:pt x="2002583" y="1338320"/>
                </a:moveTo>
                <a:cubicBezTo>
                  <a:pt x="1999946" y="1342437"/>
                  <a:pt x="1993192" y="1343914"/>
                  <a:pt x="1989813" y="1344653"/>
                </a:cubicBezTo>
                <a:cubicBezTo>
                  <a:pt x="1991290" y="1351408"/>
                  <a:pt x="1992028" y="1354784"/>
                  <a:pt x="2004060" y="1345075"/>
                </a:cubicBezTo>
                <a:cubicBezTo>
                  <a:pt x="2004060" y="1345075"/>
                  <a:pt x="2003322" y="1341699"/>
                  <a:pt x="2002583" y="1338320"/>
                </a:cubicBezTo>
                <a:close/>
                <a:moveTo>
                  <a:pt x="2032243" y="1328297"/>
                </a:moveTo>
                <a:cubicBezTo>
                  <a:pt x="2029602" y="1332412"/>
                  <a:pt x="2026226" y="1333150"/>
                  <a:pt x="2022847" y="1333889"/>
                </a:cubicBezTo>
                <a:cubicBezTo>
                  <a:pt x="2040788" y="1351199"/>
                  <a:pt x="2042373" y="1326082"/>
                  <a:pt x="2032243" y="1328297"/>
                </a:cubicBezTo>
                <a:close/>
                <a:moveTo>
                  <a:pt x="2096411" y="1314265"/>
                </a:moveTo>
                <a:cubicBezTo>
                  <a:pt x="2092296" y="1311624"/>
                  <a:pt x="2090394" y="1319118"/>
                  <a:pt x="2090394" y="1319118"/>
                </a:cubicBezTo>
                <a:cubicBezTo>
                  <a:pt x="2097149" y="1317641"/>
                  <a:pt x="2097888" y="1321020"/>
                  <a:pt x="2096411" y="1314265"/>
                </a:cubicBezTo>
                <a:close/>
                <a:moveTo>
                  <a:pt x="2050482" y="1290080"/>
                </a:moveTo>
                <a:cubicBezTo>
                  <a:pt x="2054277" y="1285435"/>
                  <a:pt x="2042560" y="1298615"/>
                  <a:pt x="2040582" y="1301700"/>
                </a:cubicBezTo>
                <a:cubicBezTo>
                  <a:pt x="2046229" y="1295157"/>
                  <a:pt x="2049217" y="1291628"/>
                  <a:pt x="2050482" y="1290080"/>
                </a:cubicBezTo>
                <a:close/>
                <a:moveTo>
                  <a:pt x="2144119" y="1289677"/>
                </a:moveTo>
                <a:cubicBezTo>
                  <a:pt x="2133248" y="1288516"/>
                  <a:pt x="2127522" y="1290652"/>
                  <a:pt x="2124790" y="1294346"/>
                </a:cubicBezTo>
                <a:lnTo>
                  <a:pt x="2123513" y="1307494"/>
                </a:lnTo>
                <a:lnTo>
                  <a:pt x="2122915" y="1308026"/>
                </a:lnTo>
                <a:lnTo>
                  <a:pt x="2122647" y="1308528"/>
                </a:lnTo>
                <a:lnTo>
                  <a:pt x="2109921" y="1311310"/>
                </a:lnTo>
                <a:cubicBezTo>
                  <a:pt x="2109261" y="1312339"/>
                  <a:pt x="2112348" y="1314317"/>
                  <a:pt x="2118890" y="1319964"/>
                </a:cubicBezTo>
                <a:cubicBezTo>
                  <a:pt x="2119840" y="1316218"/>
                  <a:pt x="2120223" y="1313922"/>
                  <a:pt x="2120680" y="1312219"/>
                </a:cubicBezTo>
                <a:lnTo>
                  <a:pt x="2122647" y="1308528"/>
                </a:lnTo>
                <a:lnTo>
                  <a:pt x="2123429" y="1308357"/>
                </a:lnTo>
                <a:lnTo>
                  <a:pt x="2123513" y="1307494"/>
                </a:lnTo>
                <a:lnTo>
                  <a:pt x="2129445" y="1302230"/>
                </a:lnTo>
                <a:cubicBezTo>
                  <a:pt x="2132765" y="1299458"/>
                  <a:pt x="2137442" y="1295560"/>
                  <a:pt x="2144119" y="1289677"/>
                </a:cubicBezTo>
                <a:close/>
                <a:moveTo>
                  <a:pt x="2118684" y="1270466"/>
                </a:moveTo>
                <a:cubicBezTo>
                  <a:pt x="2114567" y="1267829"/>
                  <a:pt x="2117946" y="1267090"/>
                  <a:pt x="2115305" y="1271204"/>
                </a:cubicBezTo>
                <a:cubicBezTo>
                  <a:pt x="2119423" y="1273845"/>
                  <a:pt x="2118684" y="1270466"/>
                  <a:pt x="2118684" y="1270466"/>
                </a:cubicBezTo>
                <a:close/>
                <a:moveTo>
                  <a:pt x="2149925" y="1235323"/>
                </a:moveTo>
                <a:cubicBezTo>
                  <a:pt x="2146550" y="1236061"/>
                  <a:pt x="2146550" y="1236061"/>
                  <a:pt x="2150664" y="1238702"/>
                </a:cubicBezTo>
                <a:cubicBezTo>
                  <a:pt x="2153304" y="1234584"/>
                  <a:pt x="2154043" y="1237963"/>
                  <a:pt x="2149925" y="1235323"/>
                </a:cubicBezTo>
                <a:close/>
                <a:moveTo>
                  <a:pt x="2069398" y="1235239"/>
                </a:moveTo>
                <a:cubicBezTo>
                  <a:pt x="2067156" y="1233076"/>
                  <a:pt x="2066127" y="1232417"/>
                  <a:pt x="2068556" y="1235424"/>
                </a:cubicBezTo>
                <a:cubicBezTo>
                  <a:pt x="2072248" y="1252309"/>
                  <a:pt x="2071509" y="1248934"/>
                  <a:pt x="2077525" y="1244077"/>
                </a:cubicBezTo>
                <a:cubicBezTo>
                  <a:pt x="2075097" y="1241070"/>
                  <a:pt x="2071641" y="1237402"/>
                  <a:pt x="2069398" y="1235239"/>
                </a:cubicBezTo>
                <a:close/>
                <a:moveTo>
                  <a:pt x="2093358" y="1219382"/>
                </a:moveTo>
                <a:cubicBezTo>
                  <a:pt x="2086604" y="1220859"/>
                  <a:pt x="2089241" y="1216745"/>
                  <a:pt x="2090718" y="1223500"/>
                </a:cubicBezTo>
                <a:cubicBezTo>
                  <a:pt x="2094097" y="1222761"/>
                  <a:pt x="2094097" y="1222761"/>
                  <a:pt x="2093358" y="1219382"/>
                </a:cubicBezTo>
                <a:close/>
                <a:moveTo>
                  <a:pt x="2188771" y="1170207"/>
                </a:moveTo>
                <a:cubicBezTo>
                  <a:pt x="2187607" y="1181080"/>
                  <a:pt x="2190248" y="1176962"/>
                  <a:pt x="2165866" y="1178756"/>
                </a:cubicBezTo>
                <a:cubicBezTo>
                  <a:pt x="2174836" y="1187410"/>
                  <a:pt x="2183068" y="1192687"/>
                  <a:pt x="2186869" y="1177701"/>
                </a:cubicBezTo>
                <a:cubicBezTo>
                  <a:pt x="2192885" y="1172848"/>
                  <a:pt x="2193623" y="1176224"/>
                  <a:pt x="2188771" y="1170207"/>
                </a:cubicBezTo>
                <a:close/>
                <a:moveTo>
                  <a:pt x="141390" y="1161407"/>
                </a:moveTo>
                <a:cubicBezTo>
                  <a:pt x="137272" y="1158767"/>
                  <a:pt x="137272" y="1158767"/>
                  <a:pt x="131256" y="1163623"/>
                </a:cubicBezTo>
                <a:cubicBezTo>
                  <a:pt x="134635" y="1162884"/>
                  <a:pt x="135373" y="1166260"/>
                  <a:pt x="138749" y="1165522"/>
                </a:cubicBezTo>
                <a:cubicBezTo>
                  <a:pt x="138749" y="1165522"/>
                  <a:pt x="141390" y="1161407"/>
                  <a:pt x="141390" y="1161407"/>
                </a:cubicBezTo>
                <a:close/>
                <a:moveTo>
                  <a:pt x="2098839" y="1123078"/>
                </a:moveTo>
                <a:cubicBezTo>
                  <a:pt x="2097903" y="1122840"/>
                  <a:pt x="2097429" y="1124713"/>
                  <a:pt x="2094420" y="1127140"/>
                </a:cubicBezTo>
                <a:cubicBezTo>
                  <a:pt x="2120276" y="1132104"/>
                  <a:pt x="2104443" y="1156800"/>
                  <a:pt x="2140119" y="1141921"/>
                </a:cubicBezTo>
                <a:cubicBezTo>
                  <a:pt x="2128933" y="1123134"/>
                  <a:pt x="2128933" y="1123134"/>
                  <a:pt x="2106028" y="1131679"/>
                </a:cubicBezTo>
                <a:cubicBezTo>
                  <a:pt x="2101173" y="1125663"/>
                  <a:pt x="2099776" y="1123315"/>
                  <a:pt x="2098839" y="1123078"/>
                </a:cubicBezTo>
                <a:close/>
                <a:moveTo>
                  <a:pt x="2162706" y="1115748"/>
                </a:moveTo>
                <a:cubicBezTo>
                  <a:pt x="2159327" y="1116487"/>
                  <a:pt x="2159327" y="1116487"/>
                  <a:pt x="2163444" y="1119124"/>
                </a:cubicBezTo>
                <a:cubicBezTo>
                  <a:pt x="2166082" y="1115010"/>
                  <a:pt x="2166820" y="1118386"/>
                  <a:pt x="2162706" y="1115748"/>
                </a:cubicBezTo>
                <a:close/>
                <a:moveTo>
                  <a:pt x="2300657" y="1074736"/>
                </a:moveTo>
                <a:lnTo>
                  <a:pt x="2307482" y="1076046"/>
                </a:lnTo>
                <a:lnTo>
                  <a:pt x="2315424" y="1085890"/>
                </a:lnTo>
                <a:cubicBezTo>
                  <a:pt x="2305661" y="1089795"/>
                  <a:pt x="2301730" y="1088001"/>
                  <a:pt x="2300385" y="1083872"/>
                </a:cubicBezTo>
                <a:close/>
                <a:moveTo>
                  <a:pt x="62204" y="1027878"/>
                </a:moveTo>
                <a:cubicBezTo>
                  <a:pt x="61689" y="1027549"/>
                  <a:pt x="61029" y="1028578"/>
                  <a:pt x="59709" y="1030637"/>
                </a:cubicBezTo>
                <a:cubicBezTo>
                  <a:pt x="60447" y="1034013"/>
                  <a:pt x="60447" y="1034013"/>
                  <a:pt x="63827" y="1033274"/>
                </a:cubicBezTo>
                <a:cubicBezTo>
                  <a:pt x="63088" y="1029896"/>
                  <a:pt x="62719" y="1028208"/>
                  <a:pt x="62204" y="1027878"/>
                </a:cubicBezTo>
                <a:close/>
                <a:moveTo>
                  <a:pt x="2321342" y="999663"/>
                </a:moveTo>
                <a:cubicBezTo>
                  <a:pt x="2318702" y="1003781"/>
                  <a:pt x="2301499" y="989847"/>
                  <a:pt x="2300653" y="1018343"/>
                </a:cubicBezTo>
                <a:cubicBezTo>
                  <a:pt x="2324717" y="998925"/>
                  <a:pt x="2317962" y="1000402"/>
                  <a:pt x="2321342" y="999663"/>
                </a:cubicBezTo>
                <a:close/>
                <a:moveTo>
                  <a:pt x="2193849" y="999232"/>
                </a:moveTo>
                <a:cubicBezTo>
                  <a:pt x="2187094" y="1000709"/>
                  <a:pt x="2186356" y="997333"/>
                  <a:pt x="2191209" y="1003350"/>
                </a:cubicBezTo>
                <a:cubicBezTo>
                  <a:pt x="2194588" y="1002611"/>
                  <a:pt x="2194588" y="1002611"/>
                  <a:pt x="2193849" y="999232"/>
                </a:cubicBezTo>
                <a:close/>
                <a:moveTo>
                  <a:pt x="2382873" y="989749"/>
                </a:moveTo>
                <a:cubicBezTo>
                  <a:pt x="2379494" y="990488"/>
                  <a:pt x="2379494" y="990488"/>
                  <a:pt x="2383611" y="993124"/>
                </a:cubicBezTo>
                <a:cubicBezTo>
                  <a:pt x="2386248" y="989011"/>
                  <a:pt x="2386987" y="992386"/>
                  <a:pt x="2382873" y="989749"/>
                </a:cubicBezTo>
                <a:close/>
                <a:moveTo>
                  <a:pt x="2372425" y="974337"/>
                </a:moveTo>
                <a:lnTo>
                  <a:pt x="2366355" y="979088"/>
                </a:lnTo>
                <a:lnTo>
                  <a:pt x="2363030" y="979932"/>
                </a:lnTo>
                <a:cubicBezTo>
                  <a:pt x="2360392" y="984048"/>
                  <a:pt x="2360392" y="984048"/>
                  <a:pt x="2362226" y="982320"/>
                </a:cubicBezTo>
                <a:lnTo>
                  <a:pt x="2366355" y="979088"/>
                </a:lnTo>
                <a:lnTo>
                  <a:pt x="2375604" y="976740"/>
                </a:lnTo>
                <a:cubicBezTo>
                  <a:pt x="2376356" y="976133"/>
                  <a:pt x="2374483" y="975658"/>
                  <a:pt x="2372425" y="974337"/>
                </a:cubicBezTo>
                <a:close/>
                <a:moveTo>
                  <a:pt x="59133" y="965293"/>
                </a:moveTo>
                <a:cubicBezTo>
                  <a:pt x="57866" y="965570"/>
                  <a:pt x="56547" y="967628"/>
                  <a:pt x="53908" y="971743"/>
                </a:cubicBezTo>
                <a:cubicBezTo>
                  <a:pt x="61402" y="973645"/>
                  <a:pt x="58026" y="974384"/>
                  <a:pt x="64042" y="969527"/>
                </a:cubicBezTo>
                <a:cubicBezTo>
                  <a:pt x="61614" y="966520"/>
                  <a:pt x="60400" y="965016"/>
                  <a:pt x="59133" y="965293"/>
                </a:cubicBezTo>
                <a:close/>
                <a:moveTo>
                  <a:pt x="2306464" y="963991"/>
                </a:moveTo>
                <a:lnTo>
                  <a:pt x="2287332" y="974727"/>
                </a:lnTo>
                <a:lnTo>
                  <a:pt x="2281859" y="976373"/>
                </a:lnTo>
                <a:lnTo>
                  <a:pt x="2256965" y="964197"/>
                </a:lnTo>
                <a:cubicBezTo>
                  <a:pt x="2271526" y="982246"/>
                  <a:pt x="2271526" y="982246"/>
                  <a:pt x="2280922" y="976654"/>
                </a:cubicBezTo>
                <a:lnTo>
                  <a:pt x="2281859" y="976373"/>
                </a:lnTo>
                <a:lnTo>
                  <a:pt x="2283216" y="977036"/>
                </a:lnTo>
                <a:lnTo>
                  <a:pt x="2287332" y="974727"/>
                </a:lnTo>
                <a:lnTo>
                  <a:pt x="2307900" y="968542"/>
                </a:lnTo>
                <a:cubicBezTo>
                  <a:pt x="2310763" y="967474"/>
                  <a:pt x="2308890" y="967000"/>
                  <a:pt x="2306464" y="963991"/>
                </a:cubicBezTo>
                <a:close/>
                <a:moveTo>
                  <a:pt x="2268680" y="936865"/>
                </a:moveTo>
                <a:cubicBezTo>
                  <a:pt x="2289261" y="950057"/>
                  <a:pt x="2289261" y="950057"/>
                  <a:pt x="2297176" y="937711"/>
                </a:cubicBezTo>
                <a:cubicBezTo>
                  <a:pt x="2289683" y="935809"/>
                  <a:pt x="2282928" y="937287"/>
                  <a:pt x="2268680" y="936865"/>
                </a:cubicBezTo>
                <a:close/>
                <a:moveTo>
                  <a:pt x="2348576" y="930009"/>
                </a:moveTo>
                <a:cubicBezTo>
                  <a:pt x="2341822" y="931486"/>
                  <a:pt x="2341084" y="928110"/>
                  <a:pt x="2348890" y="947636"/>
                </a:cubicBezTo>
                <a:cubicBezTo>
                  <a:pt x="2354906" y="942780"/>
                  <a:pt x="2355645" y="946159"/>
                  <a:pt x="2348576" y="930009"/>
                </a:cubicBezTo>
                <a:close/>
                <a:moveTo>
                  <a:pt x="24283" y="917177"/>
                </a:moveTo>
                <a:cubicBezTo>
                  <a:pt x="23439" y="917363"/>
                  <a:pt x="22779" y="918392"/>
                  <a:pt x="21089" y="918762"/>
                </a:cubicBezTo>
                <a:cubicBezTo>
                  <a:pt x="21828" y="922137"/>
                  <a:pt x="25207" y="921398"/>
                  <a:pt x="25207" y="921398"/>
                </a:cubicBezTo>
                <a:cubicBezTo>
                  <a:pt x="25207" y="921398"/>
                  <a:pt x="28582" y="920660"/>
                  <a:pt x="28582" y="920660"/>
                </a:cubicBezTo>
                <a:cubicBezTo>
                  <a:pt x="26156" y="917652"/>
                  <a:pt x="25127" y="916992"/>
                  <a:pt x="24283" y="917177"/>
                </a:cubicBezTo>
                <a:close/>
                <a:moveTo>
                  <a:pt x="88636" y="903991"/>
                </a:moveTo>
                <a:cubicBezTo>
                  <a:pt x="57924" y="921323"/>
                  <a:pt x="50898" y="919541"/>
                  <a:pt x="66046" y="925849"/>
                </a:cubicBezTo>
                <a:lnTo>
                  <a:pt x="87130" y="935240"/>
                </a:lnTo>
                <a:lnTo>
                  <a:pt x="84983" y="939624"/>
                </a:lnTo>
                <a:cubicBezTo>
                  <a:pt x="84340" y="940981"/>
                  <a:pt x="85046" y="940163"/>
                  <a:pt x="88528" y="935862"/>
                </a:cubicBezTo>
                <a:lnTo>
                  <a:pt x="87130" y="935240"/>
                </a:lnTo>
                <a:lnTo>
                  <a:pt x="89532" y="930335"/>
                </a:lnTo>
                <a:cubicBezTo>
                  <a:pt x="93358" y="921537"/>
                  <a:pt x="96868" y="909268"/>
                  <a:pt x="88636" y="903991"/>
                </a:cubicBezTo>
                <a:close/>
                <a:moveTo>
                  <a:pt x="2327682" y="899189"/>
                </a:moveTo>
                <a:cubicBezTo>
                  <a:pt x="2329159" y="905944"/>
                  <a:pt x="2326518" y="910062"/>
                  <a:pt x="2324620" y="917555"/>
                </a:cubicBezTo>
                <a:cubicBezTo>
                  <a:pt x="2332113" y="919453"/>
                  <a:pt x="2329473" y="923571"/>
                  <a:pt x="2335175" y="901091"/>
                </a:cubicBezTo>
                <a:cubicBezTo>
                  <a:pt x="2335175" y="901091"/>
                  <a:pt x="2331057" y="898451"/>
                  <a:pt x="2327682" y="899189"/>
                </a:cubicBezTo>
                <a:close/>
                <a:moveTo>
                  <a:pt x="2280082" y="891906"/>
                </a:moveTo>
                <a:cubicBezTo>
                  <a:pt x="2289052" y="900559"/>
                  <a:pt x="2284938" y="897921"/>
                  <a:pt x="2306679" y="900245"/>
                </a:cubicBezTo>
                <a:cubicBezTo>
                  <a:pt x="2307101" y="885997"/>
                  <a:pt x="2306679" y="900245"/>
                  <a:pt x="2280082" y="891906"/>
                </a:cubicBezTo>
                <a:close/>
                <a:moveTo>
                  <a:pt x="2365256" y="876817"/>
                </a:moveTo>
                <a:cubicBezTo>
                  <a:pt x="2370425" y="900459"/>
                  <a:pt x="2372641" y="910591"/>
                  <a:pt x="2372812" y="915420"/>
                </a:cubicBezTo>
                <a:lnTo>
                  <a:pt x="2371779" y="919234"/>
                </a:lnTo>
                <a:lnTo>
                  <a:pt x="2368102" y="922202"/>
                </a:lnTo>
                <a:cubicBezTo>
                  <a:pt x="2369606" y="920988"/>
                  <a:pt x="2370826" y="920499"/>
                  <a:pt x="2371649" y="919711"/>
                </a:cubicBezTo>
                <a:lnTo>
                  <a:pt x="2371779" y="919234"/>
                </a:lnTo>
                <a:lnTo>
                  <a:pt x="2374118" y="917346"/>
                </a:lnTo>
                <a:cubicBezTo>
                  <a:pt x="2397758" y="912176"/>
                  <a:pt x="2382141" y="873125"/>
                  <a:pt x="2365256" y="876817"/>
                </a:cubicBezTo>
                <a:close/>
                <a:moveTo>
                  <a:pt x="74036" y="869583"/>
                </a:moveTo>
                <a:cubicBezTo>
                  <a:pt x="72539" y="868804"/>
                  <a:pt x="71388" y="869609"/>
                  <a:pt x="69740" y="871684"/>
                </a:cubicBezTo>
                <a:lnTo>
                  <a:pt x="63412" y="880137"/>
                </a:lnTo>
                <a:lnTo>
                  <a:pt x="62600" y="877724"/>
                </a:lnTo>
                <a:cubicBezTo>
                  <a:pt x="62109" y="875730"/>
                  <a:pt x="62201" y="876152"/>
                  <a:pt x="62464" y="881403"/>
                </a:cubicBezTo>
                <a:lnTo>
                  <a:pt x="63412" y="880137"/>
                </a:lnTo>
                <a:lnTo>
                  <a:pt x="66237" y="888540"/>
                </a:lnTo>
                <a:cubicBezTo>
                  <a:pt x="70379" y="897367"/>
                  <a:pt x="78504" y="906206"/>
                  <a:pt x="93914" y="895759"/>
                </a:cubicBezTo>
                <a:cubicBezTo>
                  <a:pt x="81409" y="879029"/>
                  <a:pt x="77030" y="871139"/>
                  <a:pt x="74036" y="869583"/>
                </a:cubicBezTo>
                <a:close/>
                <a:moveTo>
                  <a:pt x="2302670" y="865733"/>
                </a:moveTo>
                <a:cubicBezTo>
                  <a:pt x="2328103" y="884942"/>
                  <a:pt x="2314280" y="870272"/>
                  <a:pt x="2336022" y="872595"/>
                </a:cubicBezTo>
                <a:lnTo>
                  <a:pt x="2336980" y="872120"/>
                </a:lnTo>
                <a:lnTo>
                  <a:pt x="2346152" y="870380"/>
                </a:lnTo>
                <a:cubicBezTo>
                  <a:pt x="2345413" y="867003"/>
                  <a:pt x="2346258" y="866818"/>
                  <a:pt x="2345599" y="867847"/>
                </a:cubicBezTo>
                <a:lnTo>
                  <a:pt x="2336980" y="872120"/>
                </a:lnTo>
                <a:lnTo>
                  <a:pt x="2330863" y="873281"/>
                </a:lnTo>
                <a:cubicBezTo>
                  <a:pt x="2326364" y="872937"/>
                  <a:pt x="2319715" y="870852"/>
                  <a:pt x="2302670" y="865733"/>
                </a:cubicBezTo>
                <a:close/>
                <a:moveTo>
                  <a:pt x="2295456" y="850942"/>
                </a:moveTo>
                <a:cubicBezTo>
                  <a:pt x="2294097" y="850797"/>
                  <a:pt x="2292593" y="852011"/>
                  <a:pt x="2289585" y="854439"/>
                </a:cubicBezTo>
                <a:cubicBezTo>
                  <a:pt x="2293699" y="857077"/>
                  <a:pt x="2291062" y="861194"/>
                  <a:pt x="2300454" y="855599"/>
                </a:cubicBezTo>
                <a:cubicBezTo>
                  <a:pt x="2298027" y="852591"/>
                  <a:pt x="2296814" y="851087"/>
                  <a:pt x="2295456" y="850942"/>
                </a:cubicBezTo>
                <a:close/>
                <a:moveTo>
                  <a:pt x="2221407" y="833959"/>
                </a:moveTo>
                <a:cubicBezTo>
                  <a:pt x="2212751" y="842930"/>
                  <a:pt x="2211274" y="836175"/>
                  <a:pt x="2228475" y="850106"/>
                </a:cubicBezTo>
                <a:cubicBezTo>
                  <a:pt x="2231116" y="845992"/>
                  <a:pt x="2231854" y="849367"/>
                  <a:pt x="2221407" y="833959"/>
                </a:cubicBezTo>
                <a:close/>
                <a:moveTo>
                  <a:pt x="108036" y="822778"/>
                </a:moveTo>
                <a:cubicBezTo>
                  <a:pt x="106348" y="823148"/>
                  <a:pt x="105213" y="826050"/>
                  <a:pt x="100884" y="830535"/>
                </a:cubicBezTo>
                <a:cubicBezTo>
                  <a:pt x="113233" y="838450"/>
                  <a:pt x="109854" y="839189"/>
                  <a:pt x="118511" y="830218"/>
                </a:cubicBezTo>
                <a:cubicBezTo>
                  <a:pt x="111967" y="824571"/>
                  <a:pt x="109725" y="822408"/>
                  <a:pt x="108036" y="822778"/>
                </a:cubicBezTo>
                <a:close/>
                <a:moveTo>
                  <a:pt x="2290114" y="808317"/>
                </a:moveTo>
                <a:cubicBezTo>
                  <a:pt x="2228900" y="835858"/>
                  <a:pt x="2241671" y="829528"/>
                  <a:pt x="2268265" y="837868"/>
                </a:cubicBezTo>
                <a:cubicBezTo>
                  <a:pt x="2274598" y="850639"/>
                  <a:pt x="2271219" y="851378"/>
                  <a:pt x="2275020" y="836391"/>
                </a:cubicBezTo>
                <a:cubicBezTo>
                  <a:pt x="2287579" y="837184"/>
                  <a:pt x="2295475" y="837890"/>
                  <a:pt x="2300307" y="838492"/>
                </a:cubicBezTo>
                <a:lnTo>
                  <a:pt x="2303903" y="839261"/>
                </a:lnTo>
                <a:lnTo>
                  <a:pt x="2304254" y="840613"/>
                </a:lnTo>
                <a:cubicBezTo>
                  <a:pt x="2302566" y="840982"/>
                  <a:pt x="2307817" y="840719"/>
                  <a:pt x="2307210" y="839968"/>
                </a:cubicBezTo>
                <a:lnTo>
                  <a:pt x="2303903" y="839261"/>
                </a:lnTo>
                <a:lnTo>
                  <a:pt x="2298610" y="818845"/>
                </a:lnTo>
                <a:cubicBezTo>
                  <a:pt x="2295445" y="812459"/>
                  <a:pt x="2291803" y="807947"/>
                  <a:pt x="2290114" y="808317"/>
                </a:cubicBezTo>
                <a:close/>
                <a:moveTo>
                  <a:pt x="2389111" y="807902"/>
                </a:moveTo>
                <a:cubicBezTo>
                  <a:pt x="2386049" y="826267"/>
                  <a:pt x="2360615" y="807055"/>
                  <a:pt x="2333175" y="827211"/>
                </a:cubicBezTo>
                <a:cubicBezTo>
                  <a:pt x="2335391" y="837345"/>
                  <a:pt x="2328636" y="838822"/>
                  <a:pt x="2373703" y="818349"/>
                </a:cubicBezTo>
                <a:cubicBezTo>
                  <a:pt x="2384151" y="833760"/>
                  <a:pt x="2385310" y="822888"/>
                  <a:pt x="2389111" y="807902"/>
                </a:cubicBezTo>
                <a:close/>
                <a:moveTo>
                  <a:pt x="2137188" y="788677"/>
                </a:moveTo>
                <a:cubicBezTo>
                  <a:pt x="2137188" y="788677"/>
                  <a:pt x="2134550" y="792791"/>
                  <a:pt x="2134550" y="792791"/>
                </a:cubicBezTo>
                <a:cubicBezTo>
                  <a:pt x="2142782" y="798068"/>
                  <a:pt x="2142044" y="794693"/>
                  <a:pt x="2144680" y="790575"/>
                </a:cubicBezTo>
                <a:cubicBezTo>
                  <a:pt x="2141305" y="791313"/>
                  <a:pt x="2140567" y="787938"/>
                  <a:pt x="2137188" y="788677"/>
                </a:cubicBezTo>
                <a:close/>
                <a:moveTo>
                  <a:pt x="77150" y="787231"/>
                </a:moveTo>
                <a:cubicBezTo>
                  <a:pt x="62809" y="786884"/>
                  <a:pt x="68488" y="791615"/>
                  <a:pt x="77666" y="821457"/>
                </a:cubicBezTo>
                <a:cubicBezTo>
                  <a:pt x="53288" y="823248"/>
                  <a:pt x="55186" y="815755"/>
                  <a:pt x="81676" y="855969"/>
                </a:cubicBezTo>
                <a:cubicBezTo>
                  <a:pt x="95607" y="838767"/>
                  <a:pt x="83261" y="830849"/>
                  <a:pt x="77666" y="821457"/>
                </a:cubicBezTo>
                <a:cubicBezTo>
                  <a:pt x="82205" y="809846"/>
                  <a:pt x="87483" y="801615"/>
                  <a:pt x="98777" y="788530"/>
                </a:cubicBezTo>
                <a:cubicBezTo>
                  <a:pt x="88935" y="788028"/>
                  <a:pt x="81931" y="787347"/>
                  <a:pt x="77150" y="787231"/>
                </a:cubicBezTo>
                <a:close/>
                <a:moveTo>
                  <a:pt x="118727" y="766472"/>
                </a:moveTo>
                <a:cubicBezTo>
                  <a:pt x="122841" y="769112"/>
                  <a:pt x="118727" y="766472"/>
                  <a:pt x="101838" y="770165"/>
                </a:cubicBezTo>
                <a:cubicBezTo>
                  <a:pt x="108593" y="768688"/>
                  <a:pt x="120518" y="790854"/>
                  <a:pt x="118727" y="766472"/>
                </a:cubicBezTo>
                <a:close/>
                <a:moveTo>
                  <a:pt x="52765" y="756126"/>
                </a:moveTo>
                <a:cubicBezTo>
                  <a:pt x="42631" y="758342"/>
                  <a:pt x="41154" y="751587"/>
                  <a:pt x="47801" y="781981"/>
                </a:cubicBezTo>
                <a:cubicBezTo>
                  <a:pt x="54556" y="780504"/>
                  <a:pt x="52657" y="787997"/>
                  <a:pt x="52765" y="756126"/>
                </a:cubicBezTo>
                <a:close/>
                <a:moveTo>
                  <a:pt x="104162" y="748423"/>
                </a:moveTo>
                <a:cubicBezTo>
                  <a:pt x="100786" y="749162"/>
                  <a:pt x="100786" y="749162"/>
                  <a:pt x="104901" y="751803"/>
                </a:cubicBezTo>
                <a:cubicBezTo>
                  <a:pt x="107541" y="747684"/>
                  <a:pt x="108280" y="751064"/>
                  <a:pt x="104162" y="748423"/>
                </a:cubicBezTo>
                <a:close/>
                <a:moveTo>
                  <a:pt x="2347321" y="746263"/>
                </a:moveTo>
                <a:cubicBezTo>
                  <a:pt x="2341306" y="751119"/>
                  <a:pt x="2339829" y="744364"/>
                  <a:pt x="2351753" y="766527"/>
                </a:cubicBezTo>
                <a:cubicBezTo>
                  <a:pt x="2361148" y="760935"/>
                  <a:pt x="2358507" y="765050"/>
                  <a:pt x="2347321" y="746263"/>
                </a:cubicBezTo>
                <a:close/>
                <a:moveTo>
                  <a:pt x="2204104" y="738656"/>
                </a:moveTo>
                <a:cubicBezTo>
                  <a:pt x="2208960" y="744671"/>
                  <a:pt x="2210437" y="751426"/>
                  <a:pt x="2213391" y="764935"/>
                </a:cubicBezTo>
                <a:cubicBezTo>
                  <a:pt x="2220567" y="749211"/>
                  <a:pt x="2225106" y="737600"/>
                  <a:pt x="2204104" y="738656"/>
                </a:cubicBezTo>
                <a:close/>
                <a:moveTo>
                  <a:pt x="2327482" y="736446"/>
                </a:moveTo>
                <a:cubicBezTo>
                  <a:pt x="2326744" y="733070"/>
                  <a:pt x="2312810" y="750273"/>
                  <a:pt x="2310172" y="754386"/>
                </a:cubicBezTo>
                <a:cubicBezTo>
                  <a:pt x="2332652" y="760089"/>
                  <a:pt x="2329273" y="760828"/>
                  <a:pt x="2331175" y="753334"/>
                </a:cubicBezTo>
                <a:cubicBezTo>
                  <a:pt x="2315450" y="746155"/>
                  <a:pt x="2316189" y="749534"/>
                  <a:pt x="2327482" y="736446"/>
                </a:cubicBezTo>
                <a:close/>
                <a:moveTo>
                  <a:pt x="2270491" y="734753"/>
                </a:moveTo>
                <a:cubicBezTo>
                  <a:pt x="2270491" y="734753"/>
                  <a:pt x="2273444" y="748262"/>
                  <a:pt x="2276399" y="761772"/>
                </a:cubicBezTo>
                <a:cubicBezTo>
                  <a:pt x="2293709" y="743831"/>
                  <a:pt x="2267850" y="738871"/>
                  <a:pt x="2270491" y="734753"/>
                </a:cubicBezTo>
                <a:close/>
                <a:moveTo>
                  <a:pt x="2310281" y="722515"/>
                </a:moveTo>
                <a:cubicBezTo>
                  <a:pt x="2300885" y="728107"/>
                  <a:pt x="2298248" y="732224"/>
                  <a:pt x="2292971" y="740456"/>
                </a:cubicBezTo>
                <a:cubicBezTo>
                  <a:pt x="2309117" y="733384"/>
                  <a:pt x="2306480" y="737502"/>
                  <a:pt x="2310281" y="722515"/>
                </a:cubicBezTo>
                <a:close/>
                <a:moveTo>
                  <a:pt x="149469" y="698705"/>
                </a:moveTo>
                <a:cubicBezTo>
                  <a:pt x="149047" y="698797"/>
                  <a:pt x="148388" y="699827"/>
                  <a:pt x="146700" y="700196"/>
                </a:cubicBezTo>
                <a:cubicBezTo>
                  <a:pt x="150814" y="702833"/>
                  <a:pt x="147439" y="703571"/>
                  <a:pt x="150814" y="702833"/>
                </a:cubicBezTo>
                <a:cubicBezTo>
                  <a:pt x="150076" y="699456"/>
                  <a:pt x="149891" y="698612"/>
                  <a:pt x="149469" y="698705"/>
                </a:cubicBezTo>
                <a:close/>
                <a:moveTo>
                  <a:pt x="2203171" y="695950"/>
                </a:moveTo>
                <a:cubicBezTo>
                  <a:pt x="2201997" y="696649"/>
                  <a:pt x="2200677" y="698707"/>
                  <a:pt x="2199359" y="700764"/>
                </a:cubicBezTo>
                <a:cubicBezTo>
                  <a:pt x="2199359" y="700764"/>
                  <a:pt x="2203473" y="703405"/>
                  <a:pt x="2203473" y="703405"/>
                </a:cubicBezTo>
                <a:cubicBezTo>
                  <a:pt x="2203473" y="703405"/>
                  <a:pt x="2206852" y="702666"/>
                  <a:pt x="2206113" y="699287"/>
                </a:cubicBezTo>
                <a:cubicBezTo>
                  <a:pt x="2205375" y="695910"/>
                  <a:pt x="2204346" y="695250"/>
                  <a:pt x="2203171" y="695950"/>
                </a:cubicBezTo>
                <a:close/>
                <a:moveTo>
                  <a:pt x="107136" y="687171"/>
                </a:moveTo>
                <a:cubicBezTo>
                  <a:pt x="105777" y="687026"/>
                  <a:pt x="105487" y="689744"/>
                  <a:pt x="103218" y="695549"/>
                </a:cubicBezTo>
                <a:cubicBezTo>
                  <a:pt x="112188" y="704202"/>
                  <a:pt x="108809" y="704941"/>
                  <a:pt x="117466" y="695970"/>
                </a:cubicBezTo>
                <a:cubicBezTo>
                  <a:pt x="110921" y="690324"/>
                  <a:pt x="108494" y="687316"/>
                  <a:pt x="107136" y="687171"/>
                </a:cubicBezTo>
                <a:close/>
                <a:moveTo>
                  <a:pt x="58366" y="652272"/>
                </a:moveTo>
                <a:cubicBezTo>
                  <a:pt x="55726" y="656390"/>
                  <a:pt x="54987" y="653011"/>
                  <a:pt x="64696" y="665044"/>
                </a:cubicBezTo>
                <a:cubicBezTo>
                  <a:pt x="70712" y="660191"/>
                  <a:pt x="71450" y="663567"/>
                  <a:pt x="58366" y="652272"/>
                </a:cubicBezTo>
                <a:close/>
                <a:moveTo>
                  <a:pt x="96254" y="647528"/>
                </a:moveTo>
                <a:cubicBezTo>
                  <a:pt x="85699" y="663992"/>
                  <a:pt x="85699" y="663992"/>
                  <a:pt x="110819" y="665576"/>
                </a:cubicBezTo>
                <a:cubicBezTo>
                  <a:pt x="105224" y="656181"/>
                  <a:pt x="100371" y="650165"/>
                  <a:pt x="96254" y="647528"/>
                </a:cubicBezTo>
                <a:close/>
                <a:moveTo>
                  <a:pt x="2252449" y="636074"/>
                </a:moveTo>
                <a:cubicBezTo>
                  <a:pt x="2249811" y="640187"/>
                  <a:pt x="2249073" y="636812"/>
                  <a:pt x="2253187" y="639449"/>
                </a:cubicBezTo>
                <a:cubicBezTo>
                  <a:pt x="2255828" y="635335"/>
                  <a:pt x="2256566" y="638710"/>
                  <a:pt x="2252449" y="636074"/>
                </a:cubicBezTo>
                <a:close/>
                <a:moveTo>
                  <a:pt x="2218361" y="625832"/>
                </a:moveTo>
                <a:cubicBezTo>
                  <a:pt x="2214982" y="626571"/>
                  <a:pt x="2214244" y="623195"/>
                  <a:pt x="2219838" y="632586"/>
                </a:cubicBezTo>
                <a:cubicBezTo>
                  <a:pt x="2222476" y="628473"/>
                  <a:pt x="2223214" y="631848"/>
                  <a:pt x="2218361" y="625832"/>
                </a:cubicBezTo>
                <a:close/>
                <a:moveTo>
                  <a:pt x="140583" y="623679"/>
                </a:moveTo>
                <a:cubicBezTo>
                  <a:pt x="137917" y="635763"/>
                  <a:pt x="136531" y="643586"/>
                  <a:pt x="135548" y="648445"/>
                </a:cubicBezTo>
                <a:lnTo>
                  <a:pt x="133142" y="654862"/>
                </a:lnTo>
                <a:lnTo>
                  <a:pt x="128641" y="653074"/>
                </a:lnTo>
                <a:lnTo>
                  <a:pt x="127461" y="652425"/>
                </a:lnTo>
                <a:cubicBezTo>
                  <a:pt x="124579" y="650622"/>
                  <a:pt x="120345" y="648452"/>
                  <a:pt x="113881" y="647210"/>
                </a:cubicBezTo>
                <a:lnTo>
                  <a:pt x="128641" y="653074"/>
                </a:lnTo>
                <a:lnTo>
                  <a:pt x="132929" y="655432"/>
                </a:lnTo>
                <a:lnTo>
                  <a:pt x="133142" y="654862"/>
                </a:lnTo>
                <a:lnTo>
                  <a:pt x="134711" y="655485"/>
                </a:lnTo>
                <a:cubicBezTo>
                  <a:pt x="140740" y="660803"/>
                  <a:pt x="146808" y="668323"/>
                  <a:pt x="155778" y="676978"/>
                </a:cubicBezTo>
                <a:cubicBezTo>
                  <a:pt x="182480" y="653443"/>
                  <a:pt x="134145" y="642779"/>
                  <a:pt x="140583" y="623679"/>
                </a:cubicBezTo>
                <a:close/>
                <a:moveTo>
                  <a:pt x="2179522" y="620171"/>
                </a:moveTo>
                <a:cubicBezTo>
                  <a:pt x="2176079" y="619597"/>
                  <a:pt x="2173744" y="620550"/>
                  <a:pt x="2175996" y="621494"/>
                </a:cubicBezTo>
                <a:lnTo>
                  <a:pt x="2181628" y="621794"/>
                </a:lnTo>
                <a:lnTo>
                  <a:pt x="2189696" y="628009"/>
                </a:lnTo>
                <a:cubicBezTo>
                  <a:pt x="2191875" y="633173"/>
                  <a:pt x="2191683" y="641398"/>
                  <a:pt x="2185640" y="654220"/>
                </a:cubicBezTo>
                <a:cubicBezTo>
                  <a:pt x="2199888" y="654645"/>
                  <a:pt x="2183425" y="644090"/>
                  <a:pt x="2199996" y="622770"/>
                </a:cubicBezTo>
                <a:lnTo>
                  <a:pt x="2181628" y="621794"/>
                </a:lnTo>
                <a:close/>
                <a:moveTo>
                  <a:pt x="155255" y="609852"/>
                </a:moveTo>
                <a:cubicBezTo>
                  <a:pt x="157787" y="609299"/>
                  <a:pt x="151830" y="624537"/>
                  <a:pt x="161828" y="630810"/>
                </a:cubicBezTo>
                <a:lnTo>
                  <a:pt x="177663" y="633122"/>
                </a:lnTo>
                <a:lnTo>
                  <a:pt x="178389" y="634580"/>
                </a:lnTo>
                <a:lnTo>
                  <a:pt x="180614" y="643739"/>
                </a:lnTo>
                <a:cubicBezTo>
                  <a:pt x="182418" y="650000"/>
                  <a:pt x="181936" y="644383"/>
                  <a:pt x="179117" y="636042"/>
                </a:cubicBezTo>
                <a:lnTo>
                  <a:pt x="178389" y="634580"/>
                </a:lnTo>
                <a:lnTo>
                  <a:pt x="178049" y="633178"/>
                </a:lnTo>
                <a:lnTo>
                  <a:pt x="177663" y="633122"/>
                </a:lnTo>
                <a:lnTo>
                  <a:pt x="170348" y="618441"/>
                </a:lnTo>
                <a:cubicBezTo>
                  <a:pt x="166376" y="613172"/>
                  <a:pt x="161350" y="609405"/>
                  <a:pt x="155255" y="609852"/>
                </a:cubicBezTo>
                <a:close/>
                <a:moveTo>
                  <a:pt x="2260116" y="600335"/>
                </a:moveTo>
                <a:cubicBezTo>
                  <a:pt x="2258942" y="601035"/>
                  <a:pt x="2259311" y="602723"/>
                  <a:pt x="2260050" y="606101"/>
                </a:cubicBezTo>
                <a:cubicBezTo>
                  <a:pt x="2267543" y="607999"/>
                  <a:pt x="2264167" y="608737"/>
                  <a:pt x="2269445" y="600506"/>
                </a:cubicBezTo>
                <a:cubicBezTo>
                  <a:pt x="2264009" y="599926"/>
                  <a:pt x="2261291" y="599636"/>
                  <a:pt x="2260116" y="600335"/>
                </a:cubicBezTo>
                <a:close/>
                <a:moveTo>
                  <a:pt x="2241199" y="594739"/>
                </a:moveTo>
                <a:lnTo>
                  <a:pt x="2229101" y="602527"/>
                </a:lnTo>
                <a:lnTo>
                  <a:pt x="2222043" y="604236"/>
                </a:lnTo>
                <a:cubicBezTo>
                  <a:pt x="2220025" y="605120"/>
                  <a:pt x="2221054" y="605780"/>
                  <a:pt x="2221424" y="607470"/>
                </a:cubicBezTo>
                <a:lnTo>
                  <a:pt x="2229101" y="602527"/>
                </a:lnTo>
                <a:lnTo>
                  <a:pt x="2240949" y="599659"/>
                </a:lnTo>
                <a:cubicBezTo>
                  <a:pt x="2240210" y="596282"/>
                  <a:pt x="2242374" y="594039"/>
                  <a:pt x="2241199" y="594739"/>
                </a:cubicBezTo>
                <a:close/>
                <a:moveTo>
                  <a:pt x="2077889" y="582235"/>
                </a:moveTo>
                <a:cubicBezTo>
                  <a:pt x="2074513" y="582974"/>
                  <a:pt x="2073774" y="579595"/>
                  <a:pt x="2077467" y="596483"/>
                </a:cubicBezTo>
                <a:cubicBezTo>
                  <a:pt x="2080843" y="595745"/>
                  <a:pt x="2081581" y="599120"/>
                  <a:pt x="2077889" y="582235"/>
                </a:cubicBezTo>
                <a:close/>
                <a:moveTo>
                  <a:pt x="2282323" y="562301"/>
                </a:moveTo>
                <a:cubicBezTo>
                  <a:pt x="2280422" y="569794"/>
                  <a:pt x="2275883" y="581405"/>
                  <a:pt x="2281160" y="573174"/>
                </a:cubicBezTo>
                <a:cubicBezTo>
                  <a:pt x="2285699" y="561563"/>
                  <a:pt x="2286438" y="564942"/>
                  <a:pt x="2282323" y="562301"/>
                </a:cubicBezTo>
                <a:close/>
                <a:moveTo>
                  <a:pt x="2190081" y="561239"/>
                </a:moveTo>
                <a:lnTo>
                  <a:pt x="2187125" y="568320"/>
                </a:lnTo>
                <a:lnTo>
                  <a:pt x="2184804" y="569471"/>
                </a:lnTo>
                <a:cubicBezTo>
                  <a:pt x="2184222" y="574907"/>
                  <a:pt x="2184881" y="573879"/>
                  <a:pt x="2186016" y="570976"/>
                </a:cubicBezTo>
                <a:lnTo>
                  <a:pt x="2187125" y="568320"/>
                </a:lnTo>
                <a:lnTo>
                  <a:pt x="2192784" y="565514"/>
                </a:lnTo>
                <a:cubicBezTo>
                  <a:pt x="2193536" y="564907"/>
                  <a:pt x="2192507" y="564247"/>
                  <a:pt x="2190081" y="561239"/>
                </a:cubicBezTo>
                <a:close/>
                <a:moveTo>
                  <a:pt x="153003" y="559861"/>
                </a:moveTo>
                <a:cubicBezTo>
                  <a:pt x="151299" y="559404"/>
                  <a:pt x="149611" y="559773"/>
                  <a:pt x="148291" y="561831"/>
                </a:cubicBezTo>
                <a:lnTo>
                  <a:pt x="157804" y="562849"/>
                </a:lnTo>
                <a:lnTo>
                  <a:pt x="160566" y="565617"/>
                </a:lnTo>
                <a:cubicBezTo>
                  <a:pt x="160911" y="565929"/>
                  <a:pt x="160562" y="565342"/>
                  <a:pt x="159164" y="562994"/>
                </a:cubicBezTo>
                <a:lnTo>
                  <a:pt x="157804" y="562849"/>
                </a:lnTo>
                <a:lnTo>
                  <a:pt x="157803" y="562848"/>
                </a:lnTo>
                <a:cubicBezTo>
                  <a:pt x="156425" y="561601"/>
                  <a:pt x="154706" y="560318"/>
                  <a:pt x="153003" y="559861"/>
                </a:cubicBezTo>
                <a:close/>
                <a:moveTo>
                  <a:pt x="2056981" y="555399"/>
                </a:moveTo>
                <a:cubicBezTo>
                  <a:pt x="2055385" y="556190"/>
                  <a:pt x="2055095" y="558907"/>
                  <a:pt x="2055833" y="562285"/>
                </a:cubicBezTo>
                <a:cubicBezTo>
                  <a:pt x="2059209" y="561546"/>
                  <a:pt x="2063327" y="564187"/>
                  <a:pt x="2063327" y="564187"/>
                </a:cubicBezTo>
                <a:cubicBezTo>
                  <a:pt x="2063327" y="564187"/>
                  <a:pt x="2065964" y="560069"/>
                  <a:pt x="2065964" y="560069"/>
                </a:cubicBezTo>
                <a:cubicBezTo>
                  <a:pt x="2061479" y="555743"/>
                  <a:pt x="2058577" y="554608"/>
                  <a:pt x="2056981" y="555399"/>
                </a:cubicBezTo>
                <a:close/>
                <a:moveTo>
                  <a:pt x="132567" y="554655"/>
                </a:moveTo>
                <a:cubicBezTo>
                  <a:pt x="120692" y="573177"/>
                  <a:pt x="106148" y="570384"/>
                  <a:pt x="97213" y="577314"/>
                </a:cubicBezTo>
                <a:lnTo>
                  <a:pt x="90695" y="588229"/>
                </a:lnTo>
                <a:lnTo>
                  <a:pt x="87630" y="580017"/>
                </a:lnTo>
                <a:cubicBezTo>
                  <a:pt x="87368" y="579577"/>
                  <a:pt x="88132" y="582064"/>
                  <a:pt x="90453" y="588634"/>
                </a:cubicBezTo>
                <a:lnTo>
                  <a:pt x="90695" y="588229"/>
                </a:lnTo>
                <a:lnTo>
                  <a:pt x="90969" y="588964"/>
                </a:lnTo>
                <a:cubicBezTo>
                  <a:pt x="92757" y="594103"/>
                  <a:pt x="95042" y="601013"/>
                  <a:pt x="97296" y="608538"/>
                </a:cubicBezTo>
                <a:lnTo>
                  <a:pt x="102163" y="626987"/>
                </a:lnTo>
                <a:lnTo>
                  <a:pt x="97763" y="631007"/>
                </a:lnTo>
                <a:lnTo>
                  <a:pt x="91111" y="630074"/>
                </a:lnTo>
                <a:cubicBezTo>
                  <a:pt x="87127" y="630060"/>
                  <a:pt x="84119" y="632487"/>
                  <a:pt x="84647" y="642988"/>
                </a:cubicBezTo>
                <a:lnTo>
                  <a:pt x="97763" y="631007"/>
                </a:lnTo>
                <a:lnTo>
                  <a:pt x="103434" y="631803"/>
                </a:lnTo>
                <a:lnTo>
                  <a:pt x="102163" y="626987"/>
                </a:lnTo>
                <a:lnTo>
                  <a:pt x="112898" y="617180"/>
                </a:lnTo>
                <a:cubicBezTo>
                  <a:pt x="129696" y="593103"/>
                  <a:pt x="118160" y="573730"/>
                  <a:pt x="132567" y="554655"/>
                </a:cubicBezTo>
                <a:close/>
                <a:moveTo>
                  <a:pt x="2218842" y="553182"/>
                </a:moveTo>
                <a:lnTo>
                  <a:pt x="2225551" y="557731"/>
                </a:lnTo>
                <a:lnTo>
                  <a:pt x="2227389" y="561929"/>
                </a:lnTo>
                <a:cubicBezTo>
                  <a:pt x="2227574" y="562773"/>
                  <a:pt x="2227389" y="561929"/>
                  <a:pt x="2228707" y="559870"/>
                </a:cubicBezTo>
                <a:lnTo>
                  <a:pt x="2225551" y="557731"/>
                </a:lnTo>
                <a:lnTo>
                  <a:pt x="2223854" y="553853"/>
                </a:lnTo>
                <a:cubicBezTo>
                  <a:pt x="2220108" y="552904"/>
                  <a:pt x="2218235" y="552430"/>
                  <a:pt x="2218842" y="553182"/>
                </a:cubicBezTo>
                <a:close/>
                <a:moveTo>
                  <a:pt x="106711" y="549691"/>
                </a:moveTo>
                <a:cubicBezTo>
                  <a:pt x="104071" y="553809"/>
                  <a:pt x="103332" y="550430"/>
                  <a:pt x="107450" y="553070"/>
                </a:cubicBezTo>
                <a:cubicBezTo>
                  <a:pt x="110826" y="552332"/>
                  <a:pt x="110826" y="552332"/>
                  <a:pt x="106711" y="549691"/>
                </a:cubicBezTo>
                <a:close/>
                <a:moveTo>
                  <a:pt x="194097" y="544737"/>
                </a:moveTo>
                <a:cubicBezTo>
                  <a:pt x="186183" y="557086"/>
                  <a:pt x="180905" y="565318"/>
                  <a:pt x="175628" y="573549"/>
                </a:cubicBezTo>
                <a:cubicBezTo>
                  <a:pt x="192513" y="569857"/>
                  <a:pt x="209401" y="566164"/>
                  <a:pt x="194097" y="544737"/>
                </a:cubicBezTo>
                <a:close/>
                <a:moveTo>
                  <a:pt x="287805" y="542383"/>
                </a:moveTo>
                <a:cubicBezTo>
                  <a:pt x="285787" y="543267"/>
                  <a:pt x="284652" y="546170"/>
                  <a:pt x="280324" y="550655"/>
                </a:cubicBezTo>
                <a:cubicBezTo>
                  <a:pt x="299427" y="557092"/>
                  <a:pt x="296048" y="557831"/>
                  <a:pt x="300588" y="546224"/>
                </a:cubicBezTo>
                <a:cubicBezTo>
                  <a:pt x="292725" y="542634"/>
                  <a:pt x="289823" y="541499"/>
                  <a:pt x="287805" y="542383"/>
                </a:cubicBezTo>
                <a:close/>
                <a:moveTo>
                  <a:pt x="2249396" y="541190"/>
                </a:moveTo>
                <a:cubicBezTo>
                  <a:pt x="2240002" y="546785"/>
                  <a:pt x="2253828" y="561454"/>
                  <a:pt x="2247812" y="566311"/>
                </a:cubicBezTo>
                <a:cubicBezTo>
                  <a:pt x="2253090" y="558079"/>
                  <a:pt x="2262906" y="538236"/>
                  <a:pt x="2249396" y="541190"/>
                </a:cubicBezTo>
                <a:close/>
                <a:moveTo>
                  <a:pt x="2124541" y="536645"/>
                </a:moveTo>
                <a:cubicBezTo>
                  <a:pt x="2159262" y="582134"/>
                  <a:pt x="2150292" y="573480"/>
                  <a:pt x="2099316" y="566931"/>
                </a:cubicBezTo>
                <a:cubicBezTo>
                  <a:pt x="2112718" y="595852"/>
                  <a:pt x="2098469" y="595427"/>
                  <a:pt x="2161160" y="574641"/>
                </a:cubicBezTo>
                <a:cubicBezTo>
                  <a:pt x="2148184" y="531475"/>
                  <a:pt x="2157893" y="543507"/>
                  <a:pt x="2124541" y="536645"/>
                </a:cubicBezTo>
                <a:close/>
                <a:moveTo>
                  <a:pt x="2273803" y="531430"/>
                </a:moveTo>
                <a:cubicBezTo>
                  <a:pt x="2272114" y="531800"/>
                  <a:pt x="2270979" y="534702"/>
                  <a:pt x="2267020" y="540877"/>
                </a:cubicBezTo>
                <a:cubicBezTo>
                  <a:pt x="2282007" y="544678"/>
                  <a:pt x="2275252" y="546155"/>
                  <a:pt x="2283909" y="537184"/>
                </a:cubicBezTo>
                <a:cubicBezTo>
                  <a:pt x="2277734" y="533225"/>
                  <a:pt x="2275491" y="531061"/>
                  <a:pt x="2273803" y="531430"/>
                </a:cubicBezTo>
                <a:close/>
                <a:moveTo>
                  <a:pt x="2097947" y="528305"/>
                </a:moveTo>
                <a:cubicBezTo>
                  <a:pt x="2096996" y="532052"/>
                  <a:pt x="2095492" y="533265"/>
                  <a:pt x="2096428" y="533503"/>
                </a:cubicBezTo>
                <a:lnTo>
                  <a:pt x="2105781" y="533034"/>
                </a:lnTo>
                <a:lnTo>
                  <a:pt x="2107629" y="534150"/>
                </a:lnTo>
                <a:lnTo>
                  <a:pt x="2110669" y="534820"/>
                </a:lnTo>
                <a:lnTo>
                  <a:pt x="2112444" y="537963"/>
                </a:lnTo>
                <a:cubicBezTo>
                  <a:pt x="2112536" y="538385"/>
                  <a:pt x="2112351" y="537541"/>
                  <a:pt x="2113672" y="535481"/>
                </a:cubicBezTo>
                <a:lnTo>
                  <a:pt x="2110669" y="534820"/>
                </a:lnTo>
                <a:lnTo>
                  <a:pt x="2109554" y="532845"/>
                </a:lnTo>
                <a:lnTo>
                  <a:pt x="2105781" y="533034"/>
                </a:lnTo>
                <a:close/>
                <a:moveTo>
                  <a:pt x="2053580" y="521639"/>
                </a:moveTo>
                <a:cubicBezTo>
                  <a:pt x="2053066" y="521309"/>
                  <a:pt x="2052406" y="522338"/>
                  <a:pt x="2051086" y="524397"/>
                </a:cubicBezTo>
                <a:cubicBezTo>
                  <a:pt x="2055203" y="527034"/>
                  <a:pt x="2051824" y="527773"/>
                  <a:pt x="2055203" y="527034"/>
                </a:cubicBezTo>
                <a:cubicBezTo>
                  <a:pt x="2054464" y="523657"/>
                  <a:pt x="2054095" y="521968"/>
                  <a:pt x="2053580" y="521639"/>
                </a:cubicBezTo>
                <a:close/>
                <a:moveTo>
                  <a:pt x="2185822" y="517494"/>
                </a:moveTo>
                <a:cubicBezTo>
                  <a:pt x="2185730" y="517071"/>
                  <a:pt x="2185915" y="517915"/>
                  <a:pt x="2184594" y="519972"/>
                </a:cubicBezTo>
                <a:cubicBezTo>
                  <a:pt x="2188712" y="522613"/>
                  <a:pt x="2185333" y="523352"/>
                  <a:pt x="2188712" y="522613"/>
                </a:cubicBezTo>
                <a:cubicBezTo>
                  <a:pt x="2186284" y="519605"/>
                  <a:pt x="2185915" y="517916"/>
                  <a:pt x="2185822" y="517494"/>
                </a:cubicBezTo>
                <a:close/>
                <a:moveTo>
                  <a:pt x="175104" y="506424"/>
                </a:moveTo>
                <a:cubicBezTo>
                  <a:pt x="165710" y="512019"/>
                  <a:pt x="156317" y="517610"/>
                  <a:pt x="144285" y="527319"/>
                </a:cubicBezTo>
                <a:cubicBezTo>
                  <a:pt x="177633" y="534182"/>
                  <a:pt x="183650" y="529329"/>
                  <a:pt x="175104" y="506424"/>
                </a:cubicBezTo>
                <a:close/>
                <a:moveTo>
                  <a:pt x="2279899" y="502672"/>
                </a:moveTo>
                <a:cubicBezTo>
                  <a:pt x="2275784" y="500031"/>
                  <a:pt x="2275784" y="500031"/>
                  <a:pt x="2276523" y="503411"/>
                </a:cubicBezTo>
                <a:cubicBezTo>
                  <a:pt x="2280637" y="506048"/>
                  <a:pt x="2279899" y="502672"/>
                  <a:pt x="2279899" y="502672"/>
                </a:cubicBezTo>
                <a:close/>
                <a:moveTo>
                  <a:pt x="2216153" y="502457"/>
                </a:moveTo>
                <a:cubicBezTo>
                  <a:pt x="2213515" y="506571"/>
                  <a:pt x="2212777" y="503195"/>
                  <a:pt x="2216891" y="505832"/>
                </a:cubicBezTo>
                <a:cubicBezTo>
                  <a:pt x="2219532" y="501718"/>
                  <a:pt x="2220270" y="505093"/>
                  <a:pt x="2216153" y="502457"/>
                </a:cubicBezTo>
                <a:close/>
                <a:moveTo>
                  <a:pt x="216594" y="495638"/>
                </a:moveTo>
                <a:cubicBezTo>
                  <a:pt x="210573" y="496678"/>
                  <a:pt x="205685" y="500622"/>
                  <a:pt x="203600" y="507270"/>
                </a:cubicBezTo>
                <a:cubicBezTo>
                  <a:pt x="232096" y="508117"/>
                  <a:pt x="230194" y="515610"/>
                  <a:pt x="256259" y="570073"/>
                </a:cubicBezTo>
                <a:cubicBezTo>
                  <a:pt x="262913" y="515535"/>
                  <a:pt x="234657" y="492518"/>
                  <a:pt x="216594" y="495638"/>
                </a:cubicBezTo>
                <a:close/>
                <a:moveTo>
                  <a:pt x="2048068" y="488340"/>
                </a:moveTo>
                <a:lnTo>
                  <a:pt x="2055586" y="492790"/>
                </a:lnTo>
                <a:lnTo>
                  <a:pt x="2058713" y="500611"/>
                </a:lnTo>
                <a:cubicBezTo>
                  <a:pt x="2059320" y="501363"/>
                  <a:pt x="2059796" y="499489"/>
                  <a:pt x="2062804" y="497061"/>
                </a:cubicBezTo>
                <a:lnTo>
                  <a:pt x="2055586" y="492790"/>
                </a:lnTo>
                <a:lnTo>
                  <a:pt x="2053834" y="488408"/>
                </a:lnTo>
                <a:cubicBezTo>
                  <a:pt x="2048397" y="487826"/>
                  <a:pt x="2046524" y="487351"/>
                  <a:pt x="2048068" y="488340"/>
                </a:cubicBezTo>
                <a:close/>
                <a:moveTo>
                  <a:pt x="2083489" y="478382"/>
                </a:moveTo>
                <a:cubicBezTo>
                  <a:pt x="2080114" y="479120"/>
                  <a:pt x="2076734" y="479859"/>
                  <a:pt x="2076734" y="479859"/>
                </a:cubicBezTo>
                <a:cubicBezTo>
                  <a:pt x="2077474" y="483239"/>
                  <a:pt x="2077474" y="483239"/>
                  <a:pt x="2084228" y="481761"/>
                </a:cubicBezTo>
                <a:cubicBezTo>
                  <a:pt x="2084228" y="481761"/>
                  <a:pt x="2083489" y="478382"/>
                  <a:pt x="2083489" y="478382"/>
                </a:cubicBezTo>
                <a:close/>
                <a:moveTo>
                  <a:pt x="327822" y="476569"/>
                </a:moveTo>
                <a:cubicBezTo>
                  <a:pt x="316528" y="489654"/>
                  <a:pt x="307137" y="495248"/>
                  <a:pt x="329616" y="500947"/>
                </a:cubicBezTo>
                <a:cubicBezTo>
                  <a:pt x="331515" y="493454"/>
                  <a:pt x="330038" y="486699"/>
                  <a:pt x="327822" y="476569"/>
                </a:cubicBezTo>
                <a:close/>
                <a:moveTo>
                  <a:pt x="295951" y="476461"/>
                </a:moveTo>
                <a:cubicBezTo>
                  <a:pt x="286448" y="513927"/>
                  <a:pt x="261752" y="498095"/>
                  <a:pt x="270722" y="506748"/>
                </a:cubicBezTo>
                <a:cubicBezTo>
                  <a:pt x="283072" y="514666"/>
                  <a:pt x="283072" y="514666"/>
                  <a:pt x="289509" y="495562"/>
                </a:cubicBezTo>
                <a:cubicBezTo>
                  <a:pt x="306398" y="491869"/>
                  <a:pt x="304921" y="485114"/>
                  <a:pt x="295951" y="476461"/>
                </a:cubicBezTo>
                <a:close/>
                <a:moveTo>
                  <a:pt x="177177" y="475450"/>
                </a:moveTo>
                <a:cubicBezTo>
                  <a:pt x="177085" y="475027"/>
                  <a:pt x="177270" y="475871"/>
                  <a:pt x="175951" y="477928"/>
                </a:cubicBezTo>
                <a:lnTo>
                  <a:pt x="179527" y="479614"/>
                </a:lnTo>
                <a:lnTo>
                  <a:pt x="180065" y="480569"/>
                </a:lnTo>
                <a:cubicBezTo>
                  <a:pt x="180434" y="482257"/>
                  <a:pt x="182123" y="481888"/>
                  <a:pt x="182361" y="480951"/>
                </a:cubicBezTo>
                <a:lnTo>
                  <a:pt x="179527" y="479614"/>
                </a:lnTo>
                <a:close/>
                <a:moveTo>
                  <a:pt x="2125523" y="468307"/>
                </a:moveTo>
                <a:cubicBezTo>
                  <a:pt x="2125523" y="468306"/>
                  <a:pt x="2125707" y="469150"/>
                  <a:pt x="2124018" y="469520"/>
                </a:cubicBezTo>
                <a:cubicBezTo>
                  <a:pt x="2124757" y="472899"/>
                  <a:pt x="2124757" y="472899"/>
                  <a:pt x="2128136" y="472160"/>
                </a:cubicBezTo>
                <a:cubicBezTo>
                  <a:pt x="2125708" y="469152"/>
                  <a:pt x="2125523" y="468307"/>
                  <a:pt x="2125523" y="468307"/>
                </a:cubicBezTo>
                <a:close/>
                <a:moveTo>
                  <a:pt x="2223983" y="456840"/>
                </a:moveTo>
                <a:cubicBezTo>
                  <a:pt x="2226982" y="453862"/>
                  <a:pt x="2213386" y="461480"/>
                  <a:pt x="2201274" y="466781"/>
                </a:cubicBezTo>
                <a:cubicBezTo>
                  <a:pt x="2194944" y="454010"/>
                  <a:pt x="2194944" y="454010"/>
                  <a:pt x="2190405" y="465621"/>
                </a:cubicBezTo>
                <a:cubicBezTo>
                  <a:pt x="2193781" y="464883"/>
                  <a:pt x="2197160" y="464144"/>
                  <a:pt x="2201274" y="466781"/>
                </a:cubicBezTo>
                <a:cubicBezTo>
                  <a:pt x="2205392" y="469422"/>
                  <a:pt x="2210982" y="478814"/>
                  <a:pt x="2210982" y="478814"/>
                </a:cubicBezTo>
                <a:cubicBezTo>
                  <a:pt x="2221116" y="476598"/>
                  <a:pt x="2219639" y="469843"/>
                  <a:pt x="2214783" y="463827"/>
                </a:cubicBezTo>
                <a:cubicBezTo>
                  <a:pt x="2220140" y="460002"/>
                  <a:pt x="2222983" y="457832"/>
                  <a:pt x="2223983" y="456840"/>
                </a:cubicBezTo>
                <a:close/>
                <a:moveTo>
                  <a:pt x="368775" y="453458"/>
                </a:moveTo>
                <a:cubicBezTo>
                  <a:pt x="354102" y="467282"/>
                  <a:pt x="356743" y="463167"/>
                  <a:pt x="366452" y="475199"/>
                </a:cubicBezTo>
                <a:cubicBezTo>
                  <a:pt x="376268" y="455357"/>
                  <a:pt x="374366" y="462850"/>
                  <a:pt x="368775" y="453458"/>
                </a:cubicBezTo>
                <a:close/>
                <a:moveTo>
                  <a:pt x="2057004" y="438171"/>
                </a:moveTo>
                <a:cubicBezTo>
                  <a:pt x="2056265" y="434792"/>
                  <a:pt x="2056265" y="434792"/>
                  <a:pt x="2050249" y="439648"/>
                </a:cubicBezTo>
                <a:cubicBezTo>
                  <a:pt x="2054363" y="442285"/>
                  <a:pt x="2050987" y="443023"/>
                  <a:pt x="2057004" y="438171"/>
                </a:cubicBezTo>
                <a:close/>
                <a:moveTo>
                  <a:pt x="2173162" y="435329"/>
                </a:moveTo>
                <a:cubicBezTo>
                  <a:pt x="2171751" y="436964"/>
                  <a:pt x="2170985" y="441555"/>
                  <a:pt x="2169823" y="452425"/>
                </a:cubicBezTo>
                <a:cubicBezTo>
                  <a:pt x="2169823" y="452425"/>
                  <a:pt x="2177317" y="454328"/>
                  <a:pt x="2177317" y="454328"/>
                </a:cubicBezTo>
                <a:cubicBezTo>
                  <a:pt x="2176578" y="450948"/>
                  <a:pt x="2178480" y="443455"/>
                  <a:pt x="2180379" y="435962"/>
                </a:cubicBezTo>
                <a:cubicBezTo>
                  <a:pt x="2176632" y="435013"/>
                  <a:pt x="2174574" y="433694"/>
                  <a:pt x="2173162" y="435329"/>
                </a:cubicBezTo>
                <a:close/>
                <a:moveTo>
                  <a:pt x="283460" y="427436"/>
                </a:moveTo>
                <a:cubicBezTo>
                  <a:pt x="278486" y="428966"/>
                  <a:pt x="274159" y="433451"/>
                  <a:pt x="269461" y="436247"/>
                </a:cubicBezTo>
                <a:cubicBezTo>
                  <a:pt x="280334" y="437410"/>
                  <a:pt x="287088" y="435933"/>
                  <a:pt x="301336" y="436354"/>
                </a:cubicBezTo>
                <a:cubicBezTo>
                  <a:pt x="294053" y="427330"/>
                  <a:pt x="288434" y="425905"/>
                  <a:pt x="283460" y="427436"/>
                </a:cubicBezTo>
                <a:close/>
                <a:moveTo>
                  <a:pt x="2090038" y="427406"/>
                </a:moveTo>
                <a:cubicBezTo>
                  <a:pt x="2091146" y="432472"/>
                  <a:pt x="2091720" y="436107"/>
                  <a:pt x="2092508" y="438700"/>
                </a:cubicBezTo>
                <a:lnTo>
                  <a:pt x="2095116" y="442200"/>
                </a:lnTo>
                <a:lnTo>
                  <a:pt x="2098265" y="451375"/>
                </a:lnTo>
                <a:cubicBezTo>
                  <a:pt x="2105002" y="465495"/>
                  <a:pt x="2108981" y="453346"/>
                  <a:pt x="2125603" y="444403"/>
                </a:cubicBezTo>
                <a:cubicBezTo>
                  <a:pt x="2107978" y="444718"/>
                  <a:pt x="2100194" y="445535"/>
                  <a:pt x="2096263" y="443740"/>
                </a:cubicBezTo>
                <a:lnTo>
                  <a:pt x="2095116" y="442200"/>
                </a:lnTo>
                <a:close/>
                <a:moveTo>
                  <a:pt x="2119695" y="417384"/>
                </a:moveTo>
                <a:cubicBezTo>
                  <a:pt x="2117057" y="421498"/>
                  <a:pt x="2116319" y="418122"/>
                  <a:pt x="2120433" y="420760"/>
                </a:cubicBezTo>
                <a:cubicBezTo>
                  <a:pt x="2119695" y="417384"/>
                  <a:pt x="2123812" y="420021"/>
                  <a:pt x="2119695" y="417384"/>
                </a:cubicBezTo>
                <a:close/>
                <a:moveTo>
                  <a:pt x="360651" y="416306"/>
                </a:moveTo>
                <a:cubicBezTo>
                  <a:pt x="365504" y="422322"/>
                  <a:pt x="362128" y="423060"/>
                  <a:pt x="364766" y="418947"/>
                </a:cubicBezTo>
                <a:cubicBezTo>
                  <a:pt x="364027" y="415568"/>
                  <a:pt x="364027" y="415568"/>
                  <a:pt x="360651" y="416306"/>
                </a:cubicBezTo>
                <a:close/>
                <a:moveTo>
                  <a:pt x="2071781" y="392473"/>
                </a:moveTo>
                <a:cubicBezTo>
                  <a:pt x="2070093" y="392842"/>
                  <a:pt x="2069249" y="393027"/>
                  <a:pt x="2069012" y="393963"/>
                </a:cubicBezTo>
                <a:lnTo>
                  <a:pt x="2069272" y="395753"/>
                </a:lnTo>
                <a:lnTo>
                  <a:pt x="2067310" y="398316"/>
                </a:lnTo>
                <a:cubicBezTo>
                  <a:pt x="2066136" y="399015"/>
                  <a:pt x="2066136" y="399015"/>
                  <a:pt x="2069883" y="399966"/>
                </a:cubicBezTo>
                <a:lnTo>
                  <a:pt x="2069272" y="395753"/>
                </a:lnTo>
                <a:close/>
                <a:moveTo>
                  <a:pt x="2158444" y="380157"/>
                </a:moveTo>
                <a:cubicBezTo>
                  <a:pt x="2156294" y="378415"/>
                  <a:pt x="2156004" y="381132"/>
                  <a:pt x="2151677" y="385617"/>
                </a:cubicBezTo>
                <a:cubicBezTo>
                  <a:pt x="2159171" y="387519"/>
                  <a:pt x="2163284" y="390156"/>
                  <a:pt x="2176372" y="401450"/>
                </a:cubicBezTo>
                <a:cubicBezTo>
                  <a:pt x="2164605" y="388099"/>
                  <a:pt x="2160594" y="381898"/>
                  <a:pt x="2158444" y="380157"/>
                </a:cubicBezTo>
                <a:close/>
                <a:moveTo>
                  <a:pt x="217541" y="376823"/>
                </a:moveTo>
                <a:lnTo>
                  <a:pt x="217570" y="377010"/>
                </a:lnTo>
                <a:lnTo>
                  <a:pt x="216477" y="377775"/>
                </a:lnTo>
                <a:cubicBezTo>
                  <a:pt x="215753" y="378763"/>
                  <a:pt x="216222" y="378881"/>
                  <a:pt x="217541" y="376823"/>
                </a:cubicBezTo>
                <a:close/>
                <a:moveTo>
                  <a:pt x="1929727" y="373993"/>
                </a:moveTo>
                <a:lnTo>
                  <a:pt x="1921810" y="386339"/>
                </a:lnTo>
                <a:lnTo>
                  <a:pt x="1921808" y="386339"/>
                </a:lnTo>
                <a:cubicBezTo>
                  <a:pt x="1920490" y="388398"/>
                  <a:pt x="1920490" y="388398"/>
                  <a:pt x="1921809" y="386340"/>
                </a:cubicBezTo>
                <a:lnTo>
                  <a:pt x="1921810" y="386339"/>
                </a:lnTo>
                <a:lnTo>
                  <a:pt x="1935741" y="383293"/>
                </a:lnTo>
                <a:cubicBezTo>
                  <a:pt x="1936823" y="382173"/>
                  <a:pt x="1934581" y="380009"/>
                  <a:pt x="1929727" y="373993"/>
                </a:cubicBezTo>
                <a:close/>
                <a:moveTo>
                  <a:pt x="1976271" y="360274"/>
                </a:moveTo>
                <a:cubicBezTo>
                  <a:pt x="1966137" y="362490"/>
                  <a:pt x="1969516" y="361752"/>
                  <a:pt x="1966876" y="365870"/>
                </a:cubicBezTo>
                <a:cubicBezTo>
                  <a:pt x="1974369" y="367768"/>
                  <a:pt x="1970993" y="368506"/>
                  <a:pt x="1976271" y="360274"/>
                </a:cubicBezTo>
                <a:close/>
                <a:moveTo>
                  <a:pt x="1878489" y="333882"/>
                </a:moveTo>
                <a:cubicBezTo>
                  <a:pt x="1877644" y="334067"/>
                  <a:pt x="1877169" y="335940"/>
                  <a:pt x="1876218" y="339687"/>
                </a:cubicBezTo>
                <a:cubicBezTo>
                  <a:pt x="1883711" y="341589"/>
                  <a:pt x="1883711" y="341589"/>
                  <a:pt x="1882972" y="338210"/>
                </a:cubicBezTo>
                <a:cubicBezTo>
                  <a:pt x="1880546" y="335202"/>
                  <a:pt x="1879333" y="333698"/>
                  <a:pt x="1878489" y="333882"/>
                </a:cubicBezTo>
                <a:close/>
                <a:moveTo>
                  <a:pt x="411212" y="323858"/>
                </a:moveTo>
                <a:cubicBezTo>
                  <a:pt x="410048" y="334727"/>
                  <a:pt x="384615" y="315518"/>
                  <a:pt x="395379" y="348553"/>
                </a:cubicBezTo>
                <a:lnTo>
                  <a:pt x="395191" y="348626"/>
                </a:lnTo>
                <a:lnTo>
                  <a:pt x="394295" y="348402"/>
                </a:lnTo>
                <a:lnTo>
                  <a:pt x="394051" y="349067"/>
                </a:lnTo>
                <a:lnTo>
                  <a:pt x="378659" y="355029"/>
                </a:lnTo>
                <a:cubicBezTo>
                  <a:pt x="369797" y="366090"/>
                  <a:pt x="378937" y="386651"/>
                  <a:pt x="355903" y="378419"/>
                </a:cubicBezTo>
                <a:cubicBezTo>
                  <a:pt x="353374" y="350661"/>
                  <a:pt x="353374" y="350661"/>
                  <a:pt x="326777" y="342322"/>
                </a:cubicBezTo>
                <a:cubicBezTo>
                  <a:pt x="341655" y="377994"/>
                  <a:pt x="331946" y="365961"/>
                  <a:pt x="319067" y="404166"/>
                </a:cubicBezTo>
                <a:cubicBezTo>
                  <a:pt x="281180" y="408914"/>
                  <a:pt x="320862" y="428547"/>
                  <a:pt x="347034" y="451135"/>
                </a:cubicBezTo>
                <a:cubicBezTo>
                  <a:pt x="338172" y="410607"/>
                  <a:pt x="347142" y="419260"/>
                  <a:pt x="315267" y="419152"/>
                </a:cubicBezTo>
                <a:cubicBezTo>
                  <a:pt x="318329" y="400790"/>
                  <a:pt x="312313" y="405643"/>
                  <a:pt x="340070" y="403114"/>
                </a:cubicBezTo>
                <a:cubicBezTo>
                  <a:pt x="353897" y="417783"/>
                  <a:pt x="360334" y="398683"/>
                  <a:pt x="369729" y="393087"/>
                </a:cubicBezTo>
                <a:cubicBezTo>
                  <a:pt x="399757" y="384753"/>
                  <a:pt x="393530" y="368420"/>
                  <a:pt x="390800" y="357958"/>
                </a:cubicBezTo>
                <a:lnTo>
                  <a:pt x="394051" y="349067"/>
                </a:lnTo>
                <a:lnTo>
                  <a:pt x="395191" y="348626"/>
                </a:lnTo>
                <a:lnTo>
                  <a:pt x="432845" y="358053"/>
                </a:lnTo>
                <a:cubicBezTo>
                  <a:pt x="439708" y="324704"/>
                  <a:pt x="401395" y="343697"/>
                  <a:pt x="411212" y="323858"/>
                </a:cubicBezTo>
                <a:close/>
                <a:moveTo>
                  <a:pt x="1991048" y="314577"/>
                </a:moveTo>
                <a:cubicBezTo>
                  <a:pt x="1988411" y="318694"/>
                  <a:pt x="1987672" y="315315"/>
                  <a:pt x="1988411" y="318694"/>
                </a:cubicBezTo>
                <a:cubicBezTo>
                  <a:pt x="1987672" y="315315"/>
                  <a:pt x="1994427" y="313838"/>
                  <a:pt x="1991048" y="314577"/>
                </a:cubicBezTo>
                <a:close/>
                <a:moveTo>
                  <a:pt x="2032961" y="312048"/>
                </a:moveTo>
                <a:cubicBezTo>
                  <a:pt x="2032209" y="312655"/>
                  <a:pt x="2031735" y="314528"/>
                  <a:pt x="2030416" y="316586"/>
                </a:cubicBezTo>
                <a:cubicBezTo>
                  <a:pt x="2030416" y="316586"/>
                  <a:pt x="2034530" y="319224"/>
                  <a:pt x="2034530" y="319224"/>
                </a:cubicBezTo>
                <a:cubicBezTo>
                  <a:pt x="2034530" y="319224"/>
                  <a:pt x="2037171" y="315109"/>
                  <a:pt x="2037171" y="315109"/>
                </a:cubicBezTo>
                <a:cubicBezTo>
                  <a:pt x="2034743" y="312101"/>
                  <a:pt x="2033713" y="311441"/>
                  <a:pt x="2032961" y="312048"/>
                </a:cubicBezTo>
                <a:close/>
                <a:moveTo>
                  <a:pt x="1872212" y="305175"/>
                </a:moveTo>
                <a:cubicBezTo>
                  <a:pt x="1869571" y="309293"/>
                  <a:pt x="1866196" y="310031"/>
                  <a:pt x="1884558" y="313093"/>
                </a:cubicBezTo>
                <a:cubicBezTo>
                  <a:pt x="1886460" y="305600"/>
                  <a:pt x="1887198" y="308975"/>
                  <a:pt x="1872212" y="305175"/>
                </a:cubicBezTo>
                <a:close/>
                <a:moveTo>
                  <a:pt x="387363" y="279529"/>
                </a:moveTo>
                <a:cubicBezTo>
                  <a:pt x="375331" y="289238"/>
                  <a:pt x="374592" y="285859"/>
                  <a:pt x="400026" y="305071"/>
                </a:cubicBezTo>
                <a:cubicBezTo>
                  <a:pt x="408258" y="310348"/>
                  <a:pt x="408258" y="310348"/>
                  <a:pt x="410156" y="302855"/>
                </a:cubicBezTo>
                <a:cubicBezTo>
                  <a:pt x="396647" y="305810"/>
                  <a:pt x="404879" y="311087"/>
                  <a:pt x="387363" y="279529"/>
                </a:cubicBezTo>
                <a:close/>
                <a:moveTo>
                  <a:pt x="522032" y="264236"/>
                </a:moveTo>
                <a:cubicBezTo>
                  <a:pt x="496916" y="262650"/>
                  <a:pt x="521611" y="278483"/>
                  <a:pt x="514856" y="279960"/>
                </a:cubicBezTo>
                <a:cubicBezTo>
                  <a:pt x="524248" y="274366"/>
                  <a:pt x="517918" y="261595"/>
                  <a:pt x="522032" y="264236"/>
                </a:cubicBezTo>
                <a:close/>
                <a:moveTo>
                  <a:pt x="453710" y="259270"/>
                </a:moveTo>
                <a:cubicBezTo>
                  <a:pt x="452958" y="259877"/>
                  <a:pt x="452482" y="261750"/>
                  <a:pt x="451531" y="265497"/>
                </a:cubicBezTo>
                <a:cubicBezTo>
                  <a:pt x="434646" y="269189"/>
                  <a:pt x="433907" y="265810"/>
                  <a:pt x="454064" y="293254"/>
                </a:cubicBezTo>
                <a:cubicBezTo>
                  <a:pt x="478129" y="273836"/>
                  <a:pt x="444776" y="266974"/>
                  <a:pt x="457547" y="260641"/>
                </a:cubicBezTo>
                <a:cubicBezTo>
                  <a:pt x="455490" y="259322"/>
                  <a:pt x="454462" y="258663"/>
                  <a:pt x="453710" y="259270"/>
                </a:cubicBezTo>
                <a:close/>
                <a:moveTo>
                  <a:pt x="1862930" y="208119"/>
                </a:moveTo>
                <a:cubicBezTo>
                  <a:pt x="1863827" y="206153"/>
                  <a:pt x="1863353" y="208026"/>
                  <a:pt x="1859026" y="212511"/>
                </a:cubicBezTo>
                <a:cubicBezTo>
                  <a:pt x="1855226" y="227498"/>
                  <a:pt x="1854487" y="224119"/>
                  <a:pt x="1858601" y="226759"/>
                </a:cubicBezTo>
                <a:cubicBezTo>
                  <a:pt x="1859763" y="215889"/>
                  <a:pt x="1862032" y="210084"/>
                  <a:pt x="1862930" y="208119"/>
                </a:cubicBezTo>
                <a:close/>
                <a:moveTo>
                  <a:pt x="1754542" y="171660"/>
                </a:moveTo>
                <a:cubicBezTo>
                  <a:pt x="1751167" y="172398"/>
                  <a:pt x="1750428" y="169019"/>
                  <a:pt x="1753382" y="182528"/>
                </a:cubicBezTo>
                <a:cubicBezTo>
                  <a:pt x="1756757" y="181790"/>
                  <a:pt x="1757496" y="185169"/>
                  <a:pt x="1754542" y="171660"/>
                </a:cubicBezTo>
                <a:close/>
                <a:moveTo>
                  <a:pt x="993930" y="89823"/>
                </a:moveTo>
                <a:cubicBezTo>
                  <a:pt x="991727" y="89863"/>
                  <a:pt x="990592" y="92765"/>
                  <a:pt x="988323" y="98571"/>
                </a:cubicBezTo>
                <a:lnTo>
                  <a:pt x="1003661" y="96648"/>
                </a:lnTo>
                <a:lnTo>
                  <a:pt x="1005949" y="98253"/>
                </a:lnTo>
                <a:cubicBezTo>
                  <a:pt x="1024524" y="94191"/>
                  <a:pt x="1027056" y="93638"/>
                  <a:pt x="1021476" y="94416"/>
                </a:cubicBezTo>
                <a:lnTo>
                  <a:pt x="1003661" y="96648"/>
                </a:lnTo>
                <a:close/>
                <a:moveTo>
                  <a:pt x="1346596" y="78174"/>
                </a:moveTo>
                <a:cubicBezTo>
                  <a:pt x="1346503" y="77752"/>
                  <a:pt x="1346688" y="78596"/>
                  <a:pt x="1345368" y="80653"/>
                </a:cubicBezTo>
                <a:cubicBezTo>
                  <a:pt x="1349486" y="83293"/>
                  <a:pt x="1346106" y="84032"/>
                  <a:pt x="1349486" y="83293"/>
                </a:cubicBezTo>
                <a:cubicBezTo>
                  <a:pt x="1347057" y="80285"/>
                  <a:pt x="1346688" y="78596"/>
                  <a:pt x="1346596" y="78174"/>
                </a:cubicBezTo>
                <a:close/>
                <a:moveTo>
                  <a:pt x="1122678" y="65650"/>
                </a:moveTo>
                <a:cubicBezTo>
                  <a:pt x="1120779" y="73143"/>
                  <a:pt x="1120041" y="69767"/>
                  <a:pt x="1124155" y="72405"/>
                </a:cubicBezTo>
                <a:cubicBezTo>
                  <a:pt x="1126796" y="68290"/>
                  <a:pt x="1127534" y="71666"/>
                  <a:pt x="1122678" y="65650"/>
                </a:cubicBezTo>
                <a:close/>
                <a:moveTo>
                  <a:pt x="1082574" y="60264"/>
                </a:moveTo>
                <a:cubicBezTo>
                  <a:pt x="1082150" y="74512"/>
                  <a:pt x="1078036" y="71875"/>
                  <a:pt x="1102414" y="70081"/>
                </a:cubicBezTo>
                <a:cubicBezTo>
                  <a:pt x="1100199" y="59951"/>
                  <a:pt x="1104316" y="62588"/>
                  <a:pt x="1082574" y="60264"/>
                </a:cubicBezTo>
                <a:close/>
                <a:moveTo>
                  <a:pt x="1283206" y="55320"/>
                </a:moveTo>
                <a:cubicBezTo>
                  <a:pt x="1279831" y="56059"/>
                  <a:pt x="1279831" y="56059"/>
                  <a:pt x="1283944" y="58696"/>
                </a:cubicBezTo>
                <a:cubicBezTo>
                  <a:pt x="1286585" y="54581"/>
                  <a:pt x="1287324" y="57957"/>
                  <a:pt x="1283206" y="55320"/>
                </a:cubicBezTo>
                <a:close/>
                <a:moveTo>
                  <a:pt x="1389383" y="39180"/>
                </a:moveTo>
                <a:cubicBezTo>
                  <a:pt x="1386742" y="43294"/>
                  <a:pt x="1386004" y="39919"/>
                  <a:pt x="1388958" y="53428"/>
                </a:cubicBezTo>
                <a:cubicBezTo>
                  <a:pt x="1395713" y="51951"/>
                  <a:pt x="1392337" y="52689"/>
                  <a:pt x="1389383" y="39180"/>
                </a:cubicBezTo>
                <a:close/>
                <a:moveTo>
                  <a:pt x="1257772" y="36108"/>
                </a:moveTo>
                <a:cubicBezTo>
                  <a:pt x="1249119" y="45078"/>
                  <a:pt x="1254710" y="54474"/>
                  <a:pt x="1262942" y="59752"/>
                </a:cubicBezTo>
                <a:cubicBezTo>
                  <a:pt x="1272337" y="54156"/>
                  <a:pt x="1273076" y="57536"/>
                  <a:pt x="1257772" y="36108"/>
                </a:cubicBezTo>
                <a:close/>
                <a:moveTo>
                  <a:pt x="1271281" y="33154"/>
                </a:moveTo>
                <a:cubicBezTo>
                  <a:pt x="1267906" y="33892"/>
                  <a:pt x="1267906" y="33892"/>
                  <a:pt x="1272020" y="36533"/>
                </a:cubicBezTo>
                <a:cubicBezTo>
                  <a:pt x="1274661" y="32415"/>
                  <a:pt x="1275400" y="35794"/>
                  <a:pt x="1271281" y="33154"/>
                </a:cubicBezTo>
                <a:close/>
                <a:moveTo>
                  <a:pt x="1281285" y="3"/>
                </a:moveTo>
                <a:cubicBezTo>
                  <a:pt x="1288832" y="122"/>
                  <a:pt x="1296879" y="4555"/>
                  <a:pt x="1305480" y="11520"/>
                </a:cubicBezTo>
                <a:cubicBezTo>
                  <a:pt x="1277615" y="45925"/>
                  <a:pt x="1278775" y="35056"/>
                  <a:pt x="1295977" y="48987"/>
                </a:cubicBezTo>
                <a:cubicBezTo>
                  <a:pt x="1303895" y="36641"/>
                  <a:pt x="1319303" y="26194"/>
                  <a:pt x="1305480" y="11520"/>
                </a:cubicBezTo>
                <a:cubicBezTo>
                  <a:pt x="1347060" y="23661"/>
                  <a:pt x="1338090" y="15008"/>
                  <a:pt x="1335767" y="36749"/>
                </a:cubicBezTo>
                <a:cubicBezTo>
                  <a:pt x="1342522" y="35272"/>
                  <a:pt x="1350753" y="40550"/>
                  <a:pt x="1353394" y="36432"/>
                </a:cubicBezTo>
                <a:cubicBezTo>
                  <a:pt x="1360359" y="27831"/>
                  <a:pt x="1377430" y="24983"/>
                  <a:pt x="1390557" y="24324"/>
                </a:cubicBezTo>
                <a:lnTo>
                  <a:pt x="1404192" y="24515"/>
                </a:lnTo>
                <a:lnTo>
                  <a:pt x="1404052" y="25354"/>
                </a:lnTo>
                <a:cubicBezTo>
                  <a:pt x="1408459" y="25275"/>
                  <a:pt x="1408367" y="24853"/>
                  <a:pt x="1405532" y="24533"/>
                </a:cubicBezTo>
                <a:lnTo>
                  <a:pt x="1404192" y="24515"/>
                </a:lnTo>
                <a:lnTo>
                  <a:pt x="1407114" y="6992"/>
                </a:lnTo>
                <a:cubicBezTo>
                  <a:pt x="1434450" y="18707"/>
                  <a:pt x="1471599" y="10583"/>
                  <a:pt x="1484580" y="53751"/>
                </a:cubicBezTo>
                <a:cubicBezTo>
                  <a:pt x="1490595" y="48895"/>
                  <a:pt x="1500726" y="46680"/>
                  <a:pt x="1506742" y="41827"/>
                </a:cubicBezTo>
                <a:cubicBezTo>
                  <a:pt x="1552224" y="120351"/>
                  <a:pt x="1700089" y="84480"/>
                  <a:pt x="1643728" y="118037"/>
                </a:cubicBezTo>
                <a:cubicBezTo>
                  <a:pt x="1652698" y="126690"/>
                  <a:pt x="1649322" y="127429"/>
                  <a:pt x="1655760" y="108329"/>
                </a:cubicBezTo>
                <a:cubicBezTo>
                  <a:pt x="1686159" y="101681"/>
                  <a:pt x="1708106" y="153503"/>
                  <a:pt x="1714121" y="148647"/>
                </a:cubicBezTo>
                <a:cubicBezTo>
                  <a:pt x="1728795" y="134824"/>
                  <a:pt x="1735863" y="150971"/>
                  <a:pt x="1748212" y="158889"/>
                </a:cubicBezTo>
                <a:cubicBezTo>
                  <a:pt x="1753490" y="150657"/>
                  <a:pt x="1756127" y="146540"/>
                  <a:pt x="1758029" y="139046"/>
                </a:cubicBezTo>
                <a:cubicBezTo>
                  <a:pt x="1786946" y="125645"/>
                  <a:pt x="1754336" y="122161"/>
                  <a:pt x="1862934" y="165650"/>
                </a:cubicBezTo>
                <a:cubicBezTo>
                  <a:pt x="1870428" y="167552"/>
                  <a:pt x="1875280" y="173568"/>
                  <a:pt x="1880137" y="179584"/>
                </a:cubicBezTo>
                <a:cubicBezTo>
                  <a:pt x="1876757" y="180323"/>
                  <a:pt x="1876757" y="180323"/>
                  <a:pt x="1874120" y="184437"/>
                </a:cubicBezTo>
                <a:cubicBezTo>
                  <a:pt x="1891430" y="166496"/>
                  <a:pt x="1920132" y="216841"/>
                  <a:pt x="1923511" y="216102"/>
                </a:cubicBezTo>
                <a:cubicBezTo>
                  <a:pt x="1934380" y="217266"/>
                  <a:pt x="1985042" y="206188"/>
                  <a:pt x="1980078" y="232043"/>
                </a:cubicBezTo>
                <a:cubicBezTo>
                  <a:pt x="1979339" y="228668"/>
                  <a:pt x="1979339" y="228668"/>
                  <a:pt x="1981980" y="224550"/>
                </a:cubicBezTo>
                <a:cubicBezTo>
                  <a:pt x="2014169" y="242285"/>
                  <a:pt x="2082346" y="262764"/>
                  <a:pt x="2072104" y="296852"/>
                </a:cubicBezTo>
                <a:cubicBezTo>
                  <a:pt x="2072104" y="296852"/>
                  <a:pt x="2096061" y="309309"/>
                  <a:pt x="2099441" y="308570"/>
                </a:cubicBezTo>
                <a:cubicBezTo>
                  <a:pt x="2128358" y="295169"/>
                  <a:pt x="2135743" y="328942"/>
                  <a:pt x="2104924" y="349837"/>
                </a:cubicBezTo>
                <a:cubicBezTo>
                  <a:pt x="2138383" y="324825"/>
                  <a:pt x="2114740" y="329995"/>
                  <a:pt x="2145877" y="326726"/>
                </a:cubicBezTo>
                <a:cubicBezTo>
                  <a:pt x="2143975" y="334220"/>
                  <a:pt x="2142077" y="341713"/>
                  <a:pt x="2140913" y="352582"/>
                </a:cubicBezTo>
                <a:cubicBezTo>
                  <a:pt x="2190837" y="338128"/>
                  <a:pt x="2203812" y="381294"/>
                  <a:pt x="2232626" y="399767"/>
                </a:cubicBezTo>
                <a:cubicBezTo>
                  <a:pt x="2236740" y="402404"/>
                  <a:pt x="2253942" y="416339"/>
                  <a:pt x="2254681" y="419714"/>
                </a:cubicBezTo>
                <a:cubicBezTo>
                  <a:pt x="2290140" y="468581"/>
                  <a:pt x="2287186" y="455072"/>
                  <a:pt x="2270615" y="476392"/>
                </a:cubicBezTo>
                <a:cubicBezTo>
                  <a:pt x="2284125" y="473438"/>
                  <a:pt x="2294255" y="471222"/>
                  <a:pt x="2304388" y="469006"/>
                </a:cubicBezTo>
                <a:cubicBezTo>
                  <a:pt x="2300271" y="466366"/>
                  <a:pt x="2330983" y="477346"/>
                  <a:pt x="2319267" y="504678"/>
                </a:cubicBezTo>
                <a:cubicBezTo>
                  <a:pt x="2322643" y="503940"/>
                  <a:pt x="2315888" y="505417"/>
                  <a:pt x="2312512" y="506155"/>
                </a:cubicBezTo>
                <a:cubicBezTo>
                  <a:pt x="2304702" y="486630"/>
                  <a:pt x="2308820" y="489270"/>
                  <a:pt x="2302065" y="490748"/>
                </a:cubicBezTo>
                <a:cubicBezTo>
                  <a:pt x="2301640" y="504996"/>
                  <a:pt x="2295941" y="527475"/>
                  <a:pt x="2312087" y="520404"/>
                </a:cubicBezTo>
                <a:cubicBezTo>
                  <a:pt x="2342485" y="513757"/>
                  <a:pt x="2337947" y="525367"/>
                  <a:pt x="2368863" y="585843"/>
                </a:cubicBezTo>
                <a:cubicBezTo>
                  <a:pt x="2371504" y="581729"/>
                  <a:pt x="2368863" y="585843"/>
                  <a:pt x="2350076" y="597029"/>
                </a:cubicBezTo>
                <a:lnTo>
                  <a:pt x="2321717" y="574494"/>
                </a:lnTo>
                <a:lnTo>
                  <a:pt x="2323904" y="574441"/>
                </a:lnTo>
                <a:lnTo>
                  <a:pt x="2323857" y="572386"/>
                </a:lnTo>
                <a:lnTo>
                  <a:pt x="2333415" y="563091"/>
                </a:lnTo>
                <a:lnTo>
                  <a:pt x="2339315" y="563994"/>
                </a:lnTo>
                <a:lnTo>
                  <a:pt x="2337611" y="556199"/>
                </a:lnTo>
                <a:lnTo>
                  <a:pt x="2339117" y="552979"/>
                </a:lnTo>
                <a:cubicBezTo>
                  <a:pt x="2339447" y="552465"/>
                  <a:pt x="2338788" y="553494"/>
                  <a:pt x="2337100" y="553863"/>
                </a:cubicBezTo>
                <a:lnTo>
                  <a:pt x="2337611" y="556199"/>
                </a:lnTo>
                <a:lnTo>
                  <a:pt x="2335198" y="561357"/>
                </a:lnTo>
                <a:lnTo>
                  <a:pt x="2333415" y="563091"/>
                </a:lnTo>
                <a:lnTo>
                  <a:pt x="2327415" y="562174"/>
                </a:lnTo>
                <a:cubicBezTo>
                  <a:pt x="2325726" y="562543"/>
                  <a:pt x="2324387" y="563499"/>
                  <a:pt x="2323701" y="565419"/>
                </a:cubicBezTo>
                <a:lnTo>
                  <a:pt x="2323857" y="572386"/>
                </a:lnTo>
                <a:lnTo>
                  <a:pt x="2321702" y="574482"/>
                </a:lnTo>
                <a:lnTo>
                  <a:pt x="2321717" y="574494"/>
                </a:lnTo>
                <a:lnTo>
                  <a:pt x="2310265" y="574771"/>
                </a:lnTo>
                <a:cubicBezTo>
                  <a:pt x="2310212" y="576552"/>
                  <a:pt x="2314513" y="580036"/>
                  <a:pt x="2322744" y="585313"/>
                </a:cubicBezTo>
                <a:cubicBezTo>
                  <a:pt x="2331289" y="608215"/>
                  <a:pt x="2327176" y="605578"/>
                  <a:pt x="2342583" y="595130"/>
                </a:cubicBezTo>
                <a:cubicBezTo>
                  <a:pt x="2354194" y="599669"/>
                  <a:pt x="2350076" y="597029"/>
                  <a:pt x="2362739" y="622571"/>
                </a:cubicBezTo>
                <a:cubicBezTo>
                  <a:pt x="2358626" y="619933"/>
                  <a:pt x="2382265" y="614764"/>
                  <a:pt x="2385536" y="645896"/>
                </a:cubicBezTo>
                <a:lnTo>
                  <a:pt x="2391950" y="652086"/>
                </a:lnTo>
                <a:lnTo>
                  <a:pt x="2391089" y="653089"/>
                </a:lnTo>
                <a:lnTo>
                  <a:pt x="2391215" y="654804"/>
                </a:lnTo>
                <a:lnTo>
                  <a:pt x="2372751" y="656213"/>
                </a:lnTo>
                <a:cubicBezTo>
                  <a:pt x="2369327" y="656741"/>
                  <a:pt x="2366230" y="657750"/>
                  <a:pt x="2363797" y="659775"/>
                </a:cubicBezTo>
                <a:lnTo>
                  <a:pt x="2359493" y="668146"/>
                </a:lnTo>
                <a:lnTo>
                  <a:pt x="2359399" y="667980"/>
                </a:lnTo>
                <a:cubicBezTo>
                  <a:pt x="2358093" y="666054"/>
                  <a:pt x="2358462" y="667743"/>
                  <a:pt x="2358831" y="669432"/>
                </a:cubicBezTo>
                <a:lnTo>
                  <a:pt x="2359493" y="668146"/>
                </a:lnTo>
                <a:lnTo>
                  <a:pt x="2362823" y="674033"/>
                </a:lnTo>
                <a:lnTo>
                  <a:pt x="2368150" y="684537"/>
                </a:lnTo>
                <a:lnTo>
                  <a:pt x="2366642" y="688957"/>
                </a:lnTo>
                <a:lnTo>
                  <a:pt x="2374409" y="690470"/>
                </a:lnTo>
                <a:lnTo>
                  <a:pt x="2386650" y="696743"/>
                </a:lnTo>
                <a:lnTo>
                  <a:pt x="2386481" y="698774"/>
                </a:lnTo>
                <a:cubicBezTo>
                  <a:pt x="2383473" y="701201"/>
                  <a:pt x="2386665" y="699617"/>
                  <a:pt x="2386956" y="696900"/>
                </a:cubicBezTo>
                <a:lnTo>
                  <a:pt x="2386650" y="696743"/>
                </a:lnTo>
                <a:lnTo>
                  <a:pt x="2386970" y="692916"/>
                </a:lnTo>
                <a:lnTo>
                  <a:pt x="2374409" y="690470"/>
                </a:lnTo>
                <a:lnTo>
                  <a:pt x="2370017" y="688219"/>
                </a:lnTo>
                <a:lnTo>
                  <a:pt x="2368150" y="684537"/>
                </a:lnTo>
                <a:lnTo>
                  <a:pt x="2371494" y="674735"/>
                </a:lnTo>
                <a:cubicBezTo>
                  <a:pt x="2375461" y="665573"/>
                  <a:pt x="2378330" y="669591"/>
                  <a:pt x="2394082" y="668801"/>
                </a:cubicBezTo>
                <a:cubicBezTo>
                  <a:pt x="2392974" y="663735"/>
                  <a:pt x="2392024" y="660404"/>
                  <a:pt x="2391453" y="658041"/>
                </a:cubicBezTo>
                <a:lnTo>
                  <a:pt x="2391215" y="654804"/>
                </a:lnTo>
                <a:lnTo>
                  <a:pt x="2394507" y="654553"/>
                </a:lnTo>
                <a:lnTo>
                  <a:pt x="2391950" y="652086"/>
                </a:lnTo>
                <a:lnTo>
                  <a:pt x="2394306" y="649343"/>
                </a:lnTo>
                <a:cubicBezTo>
                  <a:pt x="2396122" y="647785"/>
                  <a:pt x="2398754" y="645661"/>
                  <a:pt x="2402421" y="642204"/>
                </a:cubicBezTo>
                <a:cubicBezTo>
                  <a:pt x="2402000" y="656451"/>
                  <a:pt x="2410970" y="665108"/>
                  <a:pt x="2406431" y="676716"/>
                </a:cubicBezTo>
                <a:cubicBezTo>
                  <a:pt x="2403791" y="680834"/>
                  <a:pt x="2410124" y="693604"/>
                  <a:pt x="2413500" y="692866"/>
                </a:cubicBezTo>
                <a:cubicBezTo>
                  <a:pt x="2432603" y="699303"/>
                  <a:pt x="2421310" y="712391"/>
                  <a:pt x="2419408" y="719885"/>
                </a:cubicBezTo>
                <a:cubicBezTo>
                  <a:pt x="2376242" y="732861"/>
                  <a:pt x="2417192" y="709751"/>
                  <a:pt x="2400728" y="699196"/>
                </a:cubicBezTo>
                <a:cubicBezTo>
                  <a:pt x="2394713" y="704052"/>
                  <a:pt x="2392075" y="708166"/>
                  <a:pt x="2386059" y="713022"/>
                </a:cubicBezTo>
                <a:cubicBezTo>
                  <a:pt x="2381520" y="724629"/>
                  <a:pt x="2393020" y="761044"/>
                  <a:pt x="2408006" y="764844"/>
                </a:cubicBezTo>
                <a:cubicBezTo>
                  <a:pt x="2440619" y="768327"/>
                  <a:pt x="2440512" y="800202"/>
                  <a:pt x="2434388" y="836930"/>
                </a:cubicBezTo>
                <a:cubicBezTo>
                  <a:pt x="2423515" y="835767"/>
                  <a:pt x="2416022" y="833868"/>
                  <a:pt x="2404415" y="829329"/>
                </a:cubicBezTo>
                <a:cubicBezTo>
                  <a:pt x="2401092" y="814131"/>
                  <a:pt x="2402814" y="803800"/>
                  <a:pt x="2400988" y="813655"/>
                </a:cubicBezTo>
                <a:lnTo>
                  <a:pt x="2398239" y="827825"/>
                </a:lnTo>
                <a:lnTo>
                  <a:pt x="2396921" y="827427"/>
                </a:lnTo>
                <a:lnTo>
                  <a:pt x="2394435" y="830268"/>
                </a:lnTo>
                <a:lnTo>
                  <a:pt x="2379295" y="827744"/>
                </a:lnTo>
                <a:cubicBezTo>
                  <a:pt x="2382461" y="834129"/>
                  <a:pt x="2385733" y="836953"/>
                  <a:pt x="2388781" y="836728"/>
                </a:cubicBezTo>
                <a:lnTo>
                  <a:pt x="2394435" y="830268"/>
                </a:lnTo>
                <a:lnTo>
                  <a:pt x="2397660" y="830806"/>
                </a:lnTo>
                <a:lnTo>
                  <a:pt x="2398239" y="827825"/>
                </a:lnTo>
                <a:lnTo>
                  <a:pt x="2406157" y="830218"/>
                </a:lnTo>
                <a:cubicBezTo>
                  <a:pt x="2407636" y="832936"/>
                  <a:pt x="2407903" y="837190"/>
                  <a:pt x="2408120" y="842230"/>
                </a:cubicBezTo>
                <a:lnTo>
                  <a:pt x="2411335" y="853037"/>
                </a:lnTo>
                <a:lnTo>
                  <a:pt x="2409584" y="852968"/>
                </a:lnTo>
                <a:cubicBezTo>
                  <a:pt x="2415176" y="862364"/>
                  <a:pt x="2424146" y="871017"/>
                  <a:pt x="2418130" y="875873"/>
                </a:cubicBezTo>
                <a:lnTo>
                  <a:pt x="2411335" y="853037"/>
                </a:lnTo>
                <a:lnTo>
                  <a:pt x="2420961" y="853411"/>
                </a:lnTo>
                <a:cubicBezTo>
                  <a:pt x="2429070" y="857113"/>
                  <a:pt x="2429029" y="869066"/>
                  <a:pt x="2435757" y="875556"/>
                </a:cubicBezTo>
                <a:cubicBezTo>
                  <a:pt x="2413591" y="887481"/>
                  <a:pt x="2429633" y="912284"/>
                  <a:pt x="2419078" y="928747"/>
                </a:cubicBezTo>
                <a:cubicBezTo>
                  <a:pt x="2405143" y="945950"/>
                  <a:pt x="2409261" y="948590"/>
                  <a:pt x="2421185" y="970752"/>
                </a:cubicBezTo>
                <a:lnTo>
                  <a:pt x="2410473" y="971347"/>
                </a:lnTo>
                <a:lnTo>
                  <a:pt x="2410313" y="969593"/>
                </a:lnTo>
                <a:lnTo>
                  <a:pt x="2406199" y="966954"/>
                </a:lnTo>
                <a:lnTo>
                  <a:pt x="2406199" y="966952"/>
                </a:lnTo>
                <a:cubicBezTo>
                  <a:pt x="2406199" y="966952"/>
                  <a:pt x="2405169" y="966293"/>
                  <a:pt x="2405169" y="966293"/>
                </a:cubicBezTo>
                <a:lnTo>
                  <a:pt x="2406199" y="966954"/>
                </a:lnTo>
                <a:lnTo>
                  <a:pt x="2407636" y="971504"/>
                </a:lnTo>
                <a:lnTo>
                  <a:pt x="2410473" y="971347"/>
                </a:lnTo>
                <a:lnTo>
                  <a:pt x="2412846" y="997350"/>
                </a:lnTo>
                <a:cubicBezTo>
                  <a:pt x="2399758" y="986056"/>
                  <a:pt x="2389520" y="1020143"/>
                  <a:pt x="2370841" y="999458"/>
                </a:cubicBezTo>
                <a:cubicBezTo>
                  <a:pt x="2365985" y="993442"/>
                  <a:pt x="2345721" y="997873"/>
                  <a:pt x="2338966" y="999350"/>
                </a:cubicBezTo>
                <a:cubicBezTo>
                  <a:pt x="2338227" y="995971"/>
                  <a:pt x="2339704" y="1002726"/>
                  <a:pt x="2340443" y="1006105"/>
                </a:cubicBezTo>
                <a:cubicBezTo>
                  <a:pt x="2339704" y="1002726"/>
                  <a:pt x="2339704" y="1002726"/>
                  <a:pt x="2335903" y="1017712"/>
                </a:cubicBezTo>
                <a:cubicBezTo>
                  <a:pt x="2350890" y="1021513"/>
                  <a:pt x="2348674" y="1011382"/>
                  <a:pt x="2346459" y="1001249"/>
                </a:cubicBezTo>
                <a:cubicBezTo>
                  <a:pt x="2343822" y="1005366"/>
                  <a:pt x="2353952" y="1003151"/>
                  <a:pt x="2358808" y="1009166"/>
                </a:cubicBezTo>
                <a:cubicBezTo>
                  <a:pt x="2405876" y="1062573"/>
                  <a:pt x="2361968" y="1072175"/>
                  <a:pt x="2378118" y="1065102"/>
                </a:cubicBezTo>
                <a:cubicBezTo>
                  <a:pt x="2367773" y="1074442"/>
                  <a:pt x="2366929" y="1074627"/>
                  <a:pt x="2365623" y="1072701"/>
                </a:cubicBezTo>
                <a:lnTo>
                  <a:pt x="2352814" y="1068450"/>
                </a:lnTo>
                <a:lnTo>
                  <a:pt x="2352998" y="1063518"/>
                </a:lnTo>
                <a:lnTo>
                  <a:pt x="2350293" y="1063845"/>
                </a:lnTo>
                <a:lnTo>
                  <a:pt x="2350084" y="1052213"/>
                </a:lnTo>
                <a:cubicBezTo>
                  <a:pt x="2348647" y="1047661"/>
                  <a:pt x="2345191" y="1043994"/>
                  <a:pt x="2337698" y="1042094"/>
                </a:cubicBezTo>
                <a:cubicBezTo>
                  <a:pt x="2335585" y="1056711"/>
                  <a:pt x="2333500" y="1063359"/>
                  <a:pt x="2334898" y="1065707"/>
                </a:cubicBezTo>
                <a:lnTo>
                  <a:pt x="2350293" y="1063845"/>
                </a:lnTo>
                <a:lnTo>
                  <a:pt x="2350361" y="1067635"/>
                </a:lnTo>
                <a:lnTo>
                  <a:pt x="2352814" y="1068450"/>
                </a:lnTo>
                <a:lnTo>
                  <a:pt x="2352483" y="1077344"/>
                </a:lnTo>
                <a:cubicBezTo>
                  <a:pt x="2352655" y="1082172"/>
                  <a:pt x="2352733" y="1086579"/>
                  <a:pt x="2351413" y="1088638"/>
                </a:cubicBezTo>
                <a:cubicBezTo>
                  <a:pt x="2328826" y="1114811"/>
                  <a:pt x="2313947" y="1079135"/>
                  <a:pt x="2309833" y="1076498"/>
                </a:cubicBezTo>
                <a:lnTo>
                  <a:pt x="2307482" y="1076046"/>
                </a:lnTo>
                <a:lnTo>
                  <a:pt x="2300862" y="1067841"/>
                </a:lnTo>
                <a:lnTo>
                  <a:pt x="2300657" y="1074736"/>
                </a:lnTo>
                <a:lnTo>
                  <a:pt x="2283973" y="1071534"/>
                </a:lnTo>
                <a:cubicBezTo>
                  <a:pt x="2289990" y="1066681"/>
                  <a:pt x="2290728" y="1070057"/>
                  <a:pt x="2267089" y="1075226"/>
                </a:cubicBezTo>
                <a:cubicBezTo>
                  <a:pt x="2261919" y="1051587"/>
                  <a:pt x="2273527" y="1056126"/>
                  <a:pt x="2237537" y="1053378"/>
                </a:cubicBezTo>
                <a:cubicBezTo>
                  <a:pt x="2246824" y="1079658"/>
                  <a:pt x="2242707" y="1077021"/>
                  <a:pt x="2218012" y="1061188"/>
                </a:cubicBezTo>
                <a:cubicBezTo>
                  <a:pt x="2210097" y="1073534"/>
                  <a:pt x="2235531" y="1092746"/>
                  <a:pt x="2264765" y="1096968"/>
                </a:cubicBezTo>
                <a:cubicBezTo>
                  <a:pt x="2251570" y="1117549"/>
                  <a:pt x="2256847" y="1109317"/>
                  <a:pt x="2257164" y="1126941"/>
                </a:cubicBezTo>
                <a:cubicBezTo>
                  <a:pt x="2238798" y="1123879"/>
                  <a:pt x="2221597" y="1109948"/>
                  <a:pt x="2208404" y="1130525"/>
                </a:cubicBezTo>
                <a:cubicBezTo>
                  <a:pt x="2213256" y="1136542"/>
                  <a:pt x="2221488" y="1141819"/>
                  <a:pt x="2220329" y="1152691"/>
                </a:cubicBezTo>
                <a:cubicBezTo>
                  <a:pt x="2221381" y="1173694"/>
                  <a:pt x="2173882" y="1247780"/>
                  <a:pt x="2180107" y="1292422"/>
                </a:cubicBezTo>
                <a:cubicBezTo>
                  <a:pt x="2180846" y="1295801"/>
                  <a:pt x="2171451" y="1301393"/>
                  <a:pt x="2168814" y="1305510"/>
                </a:cubicBezTo>
                <a:cubicBezTo>
                  <a:pt x="2162481" y="1292740"/>
                  <a:pt x="2173352" y="1293899"/>
                  <a:pt x="2158680" y="1307726"/>
                </a:cubicBezTo>
                <a:cubicBezTo>
                  <a:pt x="2164696" y="1302870"/>
                  <a:pt x="2107597" y="1333052"/>
                  <a:pt x="2160157" y="1314481"/>
                </a:cubicBezTo>
                <a:cubicBezTo>
                  <a:pt x="2156042" y="1311840"/>
                  <a:pt x="2160895" y="1317857"/>
                  <a:pt x="2170604" y="1329889"/>
                </a:cubicBezTo>
                <a:cubicBezTo>
                  <a:pt x="2166490" y="1327251"/>
                  <a:pt x="2169866" y="1326513"/>
                  <a:pt x="2147595" y="1370309"/>
                </a:cubicBezTo>
                <a:cubicBezTo>
                  <a:pt x="2151710" y="1372950"/>
                  <a:pt x="2147595" y="1370309"/>
                  <a:pt x="2137461" y="1372525"/>
                </a:cubicBezTo>
                <a:cubicBezTo>
                  <a:pt x="2113822" y="1377694"/>
                  <a:pt x="2130394" y="1356378"/>
                  <a:pt x="2122162" y="1351100"/>
                </a:cubicBezTo>
                <a:cubicBezTo>
                  <a:pt x="2058938" y="1418007"/>
                  <a:pt x="2131132" y="1359754"/>
                  <a:pt x="2144847" y="1406298"/>
                </a:cubicBezTo>
                <a:cubicBezTo>
                  <a:pt x="2087423" y="1532098"/>
                  <a:pt x="2113499" y="1473316"/>
                  <a:pt x="2098825" y="1487139"/>
                </a:cubicBezTo>
                <a:cubicBezTo>
                  <a:pt x="2102204" y="1486400"/>
                  <a:pt x="2105580" y="1485662"/>
                  <a:pt x="2106319" y="1489041"/>
                </a:cubicBezTo>
                <a:cubicBezTo>
                  <a:pt x="2079930" y="1530200"/>
                  <a:pt x="2083310" y="1529461"/>
                  <a:pt x="2078140" y="1505818"/>
                </a:cubicBezTo>
                <a:cubicBezTo>
                  <a:pt x="2055660" y="1500119"/>
                  <a:pt x="2095234" y="1551624"/>
                  <a:pt x="2026841" y="1594890"/>
                </a:cubicBezTo>
                <a:cubicBezTo>
                  <a:pt x="2048157" y="1611462"/>
                  <a:pt x="2005413" y="1610194"/>
                  <a:pt x="2019239" y="1624863"/>
                </a:cubicBezTo>
                <a:cubicBezTo>
                  <a:pt x="2009844" y="1630458"/>
                  <a:pt x="1999920" y="1682172"/>
                  <a:pt x="1950421" y="1682378"/>
                </a:cubicBezTo>
                <a:cubicBezTo>
                  <a:pt x="1949261" y="1693250"/>
                  <a:pt x="1952216" y="1706760"/>
                  <a:pt x="1935327" y="1710453"/>
                </a:cubicBezTo>
                <a:cubicBezTo>
                  <a:pt x="1938598" y="1741585"/>
                  <a:pt x="1907462" y="1744857"/>
                  <a:pt x="1892792" y="1758679"/>
                </a:cubicBezTo>
                <a:cubicBezTo>
                  <a:pt x="1893162" y="1760369"/>
                  <a:pt x="1892317" y="1760554"/>
                  <a:pt x="1890866" y="1759986"/>
                </a:cubicBezTo>
                <a:lnTo>
                  <a:pt x="1889440" y="1759166"/>
                </a:lnTo>
                <a:lnTo>
                  <a:pt x="1889559" y="1758060"/>
                </a:lnTo>
                <a:lnTo>
                  <a:pt x="1888369" y="1758549"/>
                </a:lnTo>
                <a:lnTo>
                  <a:pt x="1885299" y="1756781"/>
                </a:lnTo>
                <a:lnTo>
                  <a:pt x="1884441" y="1760163"/>
                </a:lnTo>
                <a:lnTo>
                  <a:pt x="1882658" y="1760895"/>
                </a:lnTo>
                <a:lnTo>
                  <a:pt x="1883992" y="1761932"/>
                </a:lnTo>
                <a:lnTo>
                  <a:pt x="1883397" y="1764275"/>
                </a:lnTo>
                <a:cubicBezTo>
                  <a:pt x="1879282" y="1761634"/>
                  <a:pt x="1875904" y="1762372"/>
                  <a:pt x="1871790" y="1759735"/>
                </a:cubicBezTo>
                <a:cubicBezTo>
                  <a:pt x="1868302" y="1792346"/>
                  <a:pt x="1868302" y="1792346"/>
                  <a:pt x="1837591" y="1781369"/>
                </a:cubicBezTo>
                <a:cubicBezTo>
                  <a:pt x="1840546" y="1794878"/>
                  <a:pt x="1850254" y="1806911"/>
                  <a:pt x="1817644" y="1803423"/>
                </a:cubicBezTo>
                <a:cubicBezTo>
                  <a:pt x="1746081" y="1896927"/>
                  <a:pt x="1769515" y="1842259"/>
                  <a:pt x="1729300" y="1868749"/>
                </a:cubicBezTo>
                <a:cubicBezTo>
                  <a:pt x="1722971" y="1855977"/>
                  <a:pt x="1728248" y="1847746"/>
                  <a:pt x="1723709" y="1859353"/>
                </a:cubicBezTo>
                <a:cubicBezTo>
                  <a:pt x="1711990" y="1886689"/>
                  <a:pt x="1718745" y="1885212"/>
                  <a:pt x="1697429" y="1868640"/>
                </a:cubicBezTo>
                <a:cubicBezTo>
                  <a:pt x="1678826" y="1880669"/>
                  <a:pt x="1682366" y="1893829"/>
                  <a:pt x="1664105" y="1898320"/>
                </a:cubicBezTo>
                <a:lnTo>
                  <a:pt x="1646220" y="1899136"/>
                </a:lnTo>
                <a:lnTo>
                  <a:pt x="1647084" y="1897342"/>
                </a:lnTo>
                <a:cubicBezTo>
                  <a:pt x="1643705" y="1898081"/>
                  <a:pt x="1640329" y="1898819"/>
                  <a:pt x="1636950" y="1899558"/>
                </a:cubicBezTo>
                <a:lnTo>
                  <a:pt x="1646220" y="1899136"/>
                </a:lnTo>
                <a:lnTo>
                  <a:pt x="1641188" y="1909580"/>
                </a:lnTo>
                <a:cubicBezTo>
                  <a:pt x="1633796" y="1917500"/>
                  <a:pt x="1622279" y="1913383"/>
                  <a:pt x="1609931" y="1905466"/>
                </a:cubicBezTo>
                <a:cubicBezTo>
                  <a:pt x="1608032" y="1912959"/>
                  <a:pt x="1605392" y="1917077"/>
                  <a:pt x="1602755" y="1921191"/>
                </a:cubicBezTo>
                <a:cubicBezTo>
                  <a:pt x="1542276" y="1952112"/>
                  <a:pt x="1542701" y="1937864"/>
                  <a:pt x="1546815" y="1940501"/>
                </a:cubicBezTo>
                <a:cubicBezTo>
                  <a:pt x="1544492" y="1962242"/>
                  <a:pt x="1523176" y="1945671"/>
                  <a:pt x="1511143" y="1955379"/>
                </a:cubicBezTo>
                <a:lnTo>
                  <a:pt x="1501315" y="1957076"/>
                </a:lnTo>
                <a:lnTo>
                  <a:pt x="1499532" y="1950841"/>
                </a:lnTo>
                <a:cubicBezTo>
                  <a:pt x="1493913" y="1949417"/>
                  <a:pt x="1492092" y="1947160"/>
                  <a:pt x="1496564" y="1955472"/>
                </a:cubicBezTo>
                <a:lnTo>
                  <a:pt x="1497768" y="1957688"/>
                </a:lnTo>
                <a:lnTo>
                  <a:pt x="1491960" y="1958691"/>
                </a:lnTo>
                <a:lnTo>
                  <a:pt x="1469395" y="1957501"/>
                </a:lnTo>
                <a:lnTo>
                  <a:pt x="1473705" y="1952840"/>
                </a:lnTo>
                <a:cubicBezTo>
                  <a:pt x="1475233" y="1949962"/>
                  <a:pt x="1473755" y="1950285"/>
                  <a:pt x="1469138" y="1957487"/>
                </a:cubicBezTo>
                <a:lnTo>
                  <a:pt x="1469395" y="1957501"/>
                </a:lnTo>
                <a:lnTo>
                  <a:pt x="1460244" y="1967395"/>
                </a:lnTo>
                <a:cubicBezTo>
                  <a:pt x="1445441" y="1978595"/>
                  <a:pt x="1419161" y="1987880"/>
                  <a:pt x="1382487" y="1965821"/>
                </a:cubicBezTo>
                <a:cubicBezTo>
                  <a:pt x="1370141" y="1957902"/>
                  <a:pt x="1375732" y="1967298"/>
                  <a:pt x="1379425" y="1984183"/>
                </a:cubicBezTo>
                <a:cubicBezTo>
                  <a:pt x="1361430" y="1982809"/>
                  <a:pt x="1348449" y="1982109"/>
                  <a:pt x="1339309" y="1981786"/>
                </a:cubicBezTo>
                <a:lnTo>
                  <a:pt x="1329114" y="1981702"/>
                </a:lnTo>
                <a:lnTo>
                  <a:pt x="1329188" y="1981013"/>
                </a:lnTo>
                <a:cubicBezTo>
                  <a:pt x="1322433" y="1982490"/>
                  <a:pt x="1316997" y="1981909"/>
                  <a:pt x="1322248" y="1981646"/>
                </a:cubicBezTo>
                <a:lnTo>
                  <a:pt x="1329114" y="1981702"/>
                </a:lnTo>
                <a:lnTo>
                  <a:pt x="1327736" y="1994603"/>
                </a:lnTo>
                <a:cubicBezTo>
                  <a:pt x="1326310" y="2000223"/>
                  <a:pt x="1323856" y="2005182"/>
                  <a:pt x="1320109" y="2004231"/>
                </a:cubicBezTo>
                <a:cubicBezTo>
                  <a:pt x="1296153" y="1991778"/>
                  <a:pt x="1286653" y="2029243"/>
                  <a:pt x="1255203" y="2014888"/>
                </a:cubicBezTo>
                <a:lnTo>
                  <a:pt x="1254448" y="2005524"/>
                </a:lnTo>
                <a:lnTo>
                  <a:pt x="1258401" y="2000646"/>
                </a:lnTo>
                <a:lnTo>
                  <a:pt x="1258570" y="2000503"/>
                </a:lnTo>
                <a:lnTo>
                  <a:pt x="1258776" y="2000433"/>
                </a:lnTo>
                <a:lnTo>
                  <a:pt x="1284859" y="2004862"/>
                </a:lnTo>
                <a:cubicBezTo>
                  <a:pt x="1279558" y="1992752"/>
                  <a:pt x="1271702" y="1987172"/>
                  <a:pt x="1265077" y="1991772"/>
                </a:cubicBezTo>
                <a:lnTo>
                  <a:pt x="1262230" y="1995583"/>
                </a:lnTo>
                <a:lnTo>
                  <a:pt x="1260982" y="1987965"/>
                </a:lnTo>
                <a:cubicBezTo>
                  <a:pt x="1259320" y="1982136"/>
                  <a:pt x="1256840" y="1973831"/>
                  <a:pt x="1254255" y="1962010"/>
                </a:cubicBezTo>
                <a:cubicBezTo>
                  <a:pt x="1247079" y="1977735"/>
                  <a:pt x="1241801" y="1985967"/>
                  <a:pt x="1234622" y="2001692"/>
                </a:cubicBezTo>
                <a:lnTo>
                  <a:pt x="1238705" y="2001667"/>
                </a:lnTo>
                <a:lnTo>
                  <a:pt x="1229766" y="2023988"/>
                </a:lnTo>
                <a:cubicBezTo>
                  <a:pt x="1226468" y="2029132"/>
                  <a:pt x="1221217" y="2029395"/>
                  <a:pt x="1207181" y="2021848"/>
                </a:cubicBezTo>
                <a:cubicBezTo>
                  <a:pt x="1195571" y="2017309"/>
                  <a:pt x="1192934" y="2021427"/>
                  <a:pt x="1195149" y="2031557"/>
                </a:cubicBezTo>
                <a:cubicBezTo>
                  <a:pt x="1176362" y="2042743"/>
                  <a:pt x="1153883" y="2037044"/>
                  <a:pt x="1135096" y="2048230"/>
                </a:cubicBezTo>
                <a:cubicBezTo>
                  <a:pt x="1131716" y="2048969"/>
                  <a:pt x="1115253" y="2038414"/>
                  <a:pt x="1119370" y="2041050"/>
                </a:cubicBezTo>
                <a:cubicBezTo>
                  <a:pt x="1126864" y="2042952"/>
                  <a:pt x="1114406" y="2066909"/>
                  <a:pt x="1105436" y="2058253"/>
                </a:cubicBezTo>
                <a:cubicBezTo>
                  <a:pt x="1087495" y="2040943"/>
                  <a:pt x="1073564" y="2058144"/>
                  <a:pt x="1064170" y="2063740"/>
                </a:cubicBezTo>
                <a:cubicBezTo>
                  <a:pt x="1051399" y="2070071"/>
                  <a:pt x="1039393" y="2071811"/>
                  <a:pt x="1027863" y="2071678"/>
                </a:cubicBezTo>
                <a:lnTo>
                  <a:pt x="1024022" y="2071299"/>
                </a:lnTo>
                <a:lnTo>
                  <a:pt x="1025160" y="2067403"/>
                </a:lnTo>
                <a:cubicBezTo>
                  <a:pt x="1025068" y="2066981"/>
                  <a:pt x="1024223" y="2067165"/>
                  <a:pt x="1022164" y="2065847"/>
                </a:cubicBezTo>
                <a:lnTo>
                  <a:pt x="1023342" y="2071232"/>
                </a:lnTo>
                <a:lnTo>
                  <a:pt x="996241" y="2068558"/>
                </a:lnTo>
                <a:lnTo>
                  <a:pt x="997786" y="2067638"/>
                </a:lnTo>
                <a:lnTo>
                  <a:pt x="993611" y="2064738"/>
                </a:lnTo>
                <a:lnTo>
                  <a:pt x="992930" y="2061622"/>
                </a:lnTo>
                <a:cubicBezTo>
                  <a:pt x="991242" y="2061991"/>
                  <a:pt x="990398" y="2062175"/>
                  <a:pt x="991005" y="2062927"/>
                </a:cubicBezTo>
                <a:lnTo>
                  <a:pt x="993611" y="2064738"/>
                </a:lnTo>
                <a:lnTo>
                  <a:pt x="994407" y="2068377"/>
                </a:lnTo>
                <a:lnTo>
                  <a:pt x="996241" y="2068558"/>
                </a:lnTo>
                <a:lnTo>
                  <a:pt x="981346" y="2077427"/>
                </a:lnTo>
                <a:cubicBezTo>
                  <a:pt x="975805" y="2080408"/>
                  <a:pt x="970924" y="2082360"/>
                  <a:pt x="968865" y="2081040"/>
                </a:cubicBezTo>
                <a:cubicBezTo>
                  <a:pt x="937415" y="2066684"/>
                  <a:pt x="935091" y="2088425"/>
                  <a:pt x="911452" y="2093594"/>
                </a:cubicBezTo>
                <a:cubicBezTo>
                  <a:pt x="914089" y="2089481"/>
                  <a:pt x="914827" y="2092856"/>
                  <a:pt x="887495" y="2081141"/>
                </a:cubicBezTo>
                <a:cubicBezTo>
                  <a:pt x="887495" y="2081141"/>
                  <a:pt x="888233" y="2084516"/>
                  <a:pt x="885279" y="2071007"/>
                </a:cubicBezTo>
                <a:cubicBezTo>
                  <a:pt x="880423" y="2064991"/>
                  <a:pt x="880423" y="2064991"/>
                  <a:pt x="878524" y="2072484"/>
                </a:cubicBezTo>
                <a:cubicBezTo>
                  <a:pt x="868577" y="2075544"/>
                  <a:pt x="862897" y="2077892"/>
                  <a:pt x="859525" y="2078907"/>
                </a:cubicBezTo>
                <a:lnTo>
                  <a:pt x="854624" y="2077403"/>
                </a:lnTo>
                <a:lnTo>
                  <a:pt x="854318" y="2077106"/>
                </a:lnTo>
                <a:lnTo>
                  <a:pt x="851290" y="2064009"/>
                </a:lnTo>
                <a:cubicBezTo>
                  <a:pt x="849303" y="2057200"/>
                  <a:pt x="845702" y="2047813"/>
                  <a:pt x="838526" y="2035227"/>
                </a:cubicBezTo>
                <a:cubicBezTo>
                  <a:pt x="844967" y="2016123"/>
                  <a:pt x="852773" y="2035649"/>
                  <a:pt x="862169" y="2030057"/>
                </a:cubicBezTo>
                <a:cubicBezTo>
                  <a:pt x="855097" y="2013908"/>
                  <a:pt x="842751" y="2005993"/>
                  <a:pt x="825124" y="2006307"/>
                </a:cubicBezTo>
                <a:cubicBezTo>
                  <a:pt x="824386" y="2002931"/>
                  <a:pt x="824386" y="2002931"/>
                  <a:pt x="821010" y="2003669"/>
                </a:cubicBezTo>
                <a:cubicBezTo>
                  <a:pt x="832618" y="2008209"/>
                  <a:pt x="820585" y="2017917"/>
                  <a:pt x="837787" y="2031848"/>
                </a:cubicBezTo>
                <a:cubicBezTo>
                  <a:pt x="837946" y="2040662"/>
                  <a:pt x="834726" y="2050213"/>
                  <a:pt x="835213" y="2058511"/>
                </a:cubicBezTo>
                <a:lnTo>
                  <a:pt x="854318" y="2077106"/>
                </a:lnTo>
                <a:lnTo>
                  <a:pt x="854369" y="2077325"/>
                </a:lnTo>
                <a:lnTo>
                  <a:pt x="854624" y="2077403"/>
                </a:lnTo>
                <a:lnTo>
                  <a:pt x="854881" y="2077654"/>
                </a:lnTo>
                <a:cubicBezTo>
                  <a:pt x="855620" y="2081033"/>
                  <a:pt x="855620" y="2081033"/>
                  <a:pt x="856358" y="2084409"/>
                </a:cubicBezTo>
                <a:cubicBezTo>
                  <a:pt x="855251" y="2079343"/>
                  <a:pt x="847553" y="2089653"/>
                  <a:pt x="832241" y="2090181"/>
                </a:cubicBezTo>
                <a:lnTo>
                  <a:pt x="816783" y="2087014"/>
                </a:lnTo>
                <a:lnTo>
                  <a:pt x="817732" y="2085778"/>
                </a:lnTo>
                <a:cubicBezTo>
                  <a:pt x="817732" y="2085778"/>
                  <a:pt x="814353" y="2086517"/>
                  <a:pt x="814353" y="2086517"/>
                </a:cubicBezTo>
                <a:lnTo>
                  <a:pt x="816783" y="2087014"/>
                </a:lnTo>
                <a:lnTo>
                  <a:pt x="809470" y="2096543"/>
                </a:lnTo>
                <a:cubicBezTo>
                  <a:pt x="800376" y="2103509"/>
                  <a:pt x="788998" y="2100025"/>
                  <a:pt x="777204" y="2094640"/>
                </a:cubicBezTo>
                <a:cubicBezTo>
                  <a:pt x="708288" y="2070785"/>
                  <a:pt x="721689" y="2099702"/>
                  <a:pt x="710925" y="2066667"/>
                </a:cubicBezTo>
                <a:cubicBezTo>
                  <a:pt x="691085" y="2056850"/>
                  <a:pt x="687177" y="2103712"/>
                  <a:pt x="661005" y="2081124"/>
                </a:cubicBezTo>
                <a:cubicBezTo>
                  <a:pt x="663642" y="2077007"/>
                  <a:pt x="666283" y="2072893"/>
                  <a:pt x="668919" y="2068775"/>
                </a:cubicBezTo>
                <a:cubicBezTo>
                  <a:pt x="645701" y="2059697"/>
                  <a:pt x="652456" y="2058220"/>
                  <a:pt x="646757" y="2080699"/>
                </a:cubicBezTo>
                <a:cubicBezTo>
                  <a:pt x="632509" y="2080278"/>
                  <a:pt x="618261" y="2079853"/>
                  <a:pt x="607075" y="2061066"/>
                </a:cubicBezTo>
                <a:cubicBezTo>
                  <a:pt x="613830" y="2059589"/>
                  <a:pt x="620584" y="2058112"/>
                  <a:pt x="626601" y="2053259"/>
                </a:cubicBezTo>
                <a:cubicBezTo>
                  <a:pt x="597049" y="2031411"/>
                  <a:pt x="607921" y="2032570"/>
                  <a:pt x="585017" y="2041119"/>
                </a:cubicBezTo>
                <a:lnTo>
                  <a:pt x="578571" y="2038847"/>
                </a:lnTo>
                <a:lnTo>
                  <a:pt x="583074" y="2033758"/>
                </a:lnTo>
                <a:lnTo>
                  <a:pt x="588843" y="2032319"/>
                </a:lnTo>
                <a:cubicBezTo>
                  <a:pt x="590136" y="2031152"/>
                  <a:pt x="590130" y="2029605"/>
                  <a:pt x="589523" y="2027083"/>
                </a:cubicBezTo>
                <a:lnTo>
                  <a:pt x="589119" y="2025551"/>
                </a:lnTo>
                <a:lnTo>
                  <a:pt x="591753" y="2021342"/>
                </a:lnTo>
                <a:cubicBezTo>
                  <a:pt x="595112" y="2015466"/>
                  <a:pt x="592222" y="2017426"/>
                  <a:pt x="586601" y="2015999"/>
                </a:cubicBezTo>
                <a:lnTo>
                  <a:pt x="589119" y="2025551"/>
                </a:lnTo>
                <a:lnTo>
                  <a:pt x="586180" y="2030247"/>
                </a:lnTo>
                <a:lnTo>
                  <a:pt x="583074" y="2033758"/>
                </a:lnTo>
                <a:lnTo>
                  <a:pt x="571977" y="2036524"/>
                </a:lnTo>
                <a:lnTo>
                  <a:pt x="500782" y="2011433"/>
                </a:lnTo>
                <a:cubicBezTo>
                  <a:pt x="443407" y="1981181"/>
                  <a:pt x="455104" y="1952744"/>
                  <a:pt x="432305" y="1957730"/>
                </a:cubicBezTo>
                <a:cubicBezTo>
                  <a:pt x="428930" y="1958468"/>
                  <a:pt x="415842" y="1947174"/>
                  <a:pt x="418483" y="1943060"/>
                </a:cubicBezTo>
                <a:lnTo>
                  <a:pt x="419221" y="1946436"/>
                </a:lnTo>
                <a:cubicBezTo>
                  <a:pt x="387346" y="1946328"/>
                  <a:pt x="383340" y="1911816"/>
                  <a:pt x="362020" y="1895245"/>
                </a:cubicBezTo>
                <a:cubicBezTo>
                  <a:pt x="375954" y="1878042"/>
                  <a:pt x="351573" y="1879837"/>
                  <a:pt x="349357" y="1869703"/>
                </a:cubicBezTo>
                <a:lnTo>
                  <a:pt x="329348" y="1823998"/>
                </a:lnTo>
                <a:lnTo>
                  <a:pt x="333979" y="1815560"/>
                </a:lnTo>
                <a:cubicBezTo>
                  <a:pt x="336618" y="1811444"/>
                  <a:pt x="335483" y="1814347"/>
                  <a:pt x="328149" y="1821260"/>
                </a:cubicBezTo>
                <a:lnTo>
                  <a:pt x="329348" y="1823998"/>
                </a:lnTo>
                <a:lnTo>
                  <a:pt x="327494" y="1827374"/>
                </a:lnTo>
                <a:cubicBezTo>
                  <a:pt x="324591" y="1833317"/>
                  <a:pt x="321048" y="1841391"/>
                  <a:pt x="317169" y="1851972"/>
                </a:cubicBezTo>
                <a:cubicBezTo>
                  <a:pt x="302182" y="1848171"/>
                  <a:pt x="299966" y="1838037"/>
                  <a:pt x="304505" y="1826430"/>
                </a:cubicBezTo>
                <a:cubicBezTo>
                  <a:pt x="309996" y="1811074"/>
                  <a:pt x="298677" y="1803817"/>
                  <a:pt x="294047" y="1800848"/>
                </a:cubicBezTo>
                <a:lnTo>
                  <a:pt x="294613" y="1799886"/>
                </a:lnTo>
                <a:lnTo>
                  <a:pt x="295222" y="1800149"/>
                </a:lnTo>
                <a:lnTo>
                  <a:pt x="295156" y="1799141"/>
                </a:lnTo>
                <a:lnTo>
                  <a:pt x="323718" y="1800996"/>
                </a:lnTo>
                <a:cubicBezTo>
                  <a:pt x="311055" y="1775454"/>
                  <a:pt x="315907" y="1781471"/>
                  <a:pt x="295329" y="1768274"/>
                </a:cubicBezTo>
                <a:cubicBezTo>
                  <a:pt x="295117" y="1775398"/>
                  <a:pt x="294536" y="1780834"/>
                  <a:pt x="294285" y="1785755"/>
                </a:cubicBezTo>
                <a:lnTo>
                  <a:pt x="295156" y="1799141"/>
                </a:lnTo>
                <a:lnTo>
                  <a:pt x="295055" y="1799134"/>
                </a:lnTo>
                <a:lnTo>
                  <a:pt x="294613" y="1799886"/>
                </a:lnTo>
                <a:lnTo>
                  <a:pt x="281723" y="1794308"/>
                </a:lnTo>
                <a:cubicBezTo>
                  <a:pt x="272358" y="1782587"/>
                  <a:pt x="273429" y="1757138"/>
                  <a:pt x="267255" y="1753180"/>
                </a:cubicBezTo>
                <a:cubicBezTo>
                  <a:pt x="242559" y="1737347"/>
                  <a:pt x="248262" y="1714867"/>
                  <a:pt x="253961" y="1692388"/>
                </a:cubicBezTo>
                <a:cubicBezTo>
                  <a:pt x="217233" y="1686264"/>
                  <a:pt x="217972" y="1689643"/>
                  <a:pt x="212381" y="1680248"/>
                </a:cubicBezTo>
                <a:cubicBezTo>
                  <a:pt x="186316" y="1625787"/>
                  <a:pt x="174207" y="1602779"/>
                  <a:pt x="170870" y="1591565"/>
                </a:cubicBezTo>
                <a:lnTo>
                  <a:pt x="171532" y="1584112"/>
                </a:lnTo>
                <a:lnTo>
                  <a:pt x="172682" y="1580482"/>
                </a:lnTo>
                <a:lnTo>
                  <a:pt x="181993" y="1573649"/>
                </a:lnTo>
                <a:cubicBezTo>
                  <a:pt x="177877" y="1571011"/>
                  <a:pt x="176663" y="1569507"/>
                  <a:pt x="175673" y="1571050"/>
                </a:cubicBezTo>
                <a:lnTo>
                  <a:pt x="172682" y="1580482"/>
                </a:lnTo>
                <a:lnTo>
                  <a:pt x="171796" y="1581133"/>
                </a:lnTo>
                <a:lnTo>
                  <a:pt x="171532" y="1584112"/>
                </a:lnTo>
                <a:lnTo>
                  <a:pt x="170699" y="1586737"/>
                </a:lnTo>
                <a:cubicBezTo>
                  <a:pt x="155395" y="1565310"/>
                  <a:pt x="153497" y="1572803"/>
                  <a:pt x="185793" y="1558663"/>
                </a:cubicBezTo>
                <a:cubicBezTo>
                  <a:pt x="198140" y="1566582"/>
                  <a:pt x="151389" y="1530798"/>
                  <a:pt x="147272" y="1528161"/>
                </a:cubicBezTo>
                <a:cubicBezTo>
                  <a:pt x="127115" y="1500717"/>
                  <a:pt x="158990" y="1500825"/>
                  <a:pt x="116776" y="1453435"/>
                </a:cubicBezTo>
                <a:cubicBezTo>
                  <a:pt x="102214" y="1435386"/>
                  <a:pt x="115093" y="1397181"/>
                  <a:pt x="100953" y="1364885"/>
                </a:cubicBezTo>
                <a:cubicBezTo>
                  <a:pt x="99476" y="1358130"/>
                  <a:pt x="113406" y="1340928"/>
                  <a:pt x="119423" y="1336076"/>
                </a:cubicBezTo>
                <a:cubicBezTo>
                  <a:pt x="116469" y="1322566"/>
                  <a:pt x="86813" y="1332588"/>
                  <a:pt x="106760" y="1310534"/>
                </a:cubicBezTo>
                <a:cubicBezTo>
                  <a:pt x="89136" y="1310847"/>
                  <a:pt x="92937" y="1295861"/>
                  <a:pt x="87342" y="1286469"/>
                </a:cubicBezTo>
                <a:cubicBezTo>
                  <a:pt x="73519" y="1271796"/>
                  <a:pt x="86290" y="1265466"/>
                  <a:pt x="94943" y="1256496"/>
                </a:cubicBezTo>
                <a:cubicBezTo>
                  <a:pt x="89352" y="1247101"/>
                  <a:pt x="83757" y="1237709"/>
                  <a:pt x="78905" y="1231693"/>
                </a:cubicBezTo>
                <a:cubicBezTo>
                  <a:pt x="95845" y="1212063"/>
                  <a:pt x="74315" y="1216772"/>
                  <a:pt x="74915" y="1195241"/>
                </a:cubicBezTo>
                <a:lnTo>
                  <a:pt x="84076" y="1166424"/>
                </a:lnTo>
                <a:lnTo>
                  <a:pt x="89521" y="1163724"/>
                </a:lnTo>
                <a:lnTo>
                  <a:pt x="96098" y="1164675"/>
                </a:lnTo>
                <a:cubicBezTo>
                  <a:pt x="97035" y="1164912"/>
                  <a:pt x="96005" y="1164252"/>
                  <a:pt x="95267" y="1160875"/>
                </a:cubicBezTo>
                <a:lnTo>
                  <a:pt x="89521" y="1163724"/>
                </a:lnTo>
                <a:lnTo>
                  <a:pt x="85136" y="1163090"/>
                </a:lnTo>
                <a:lnTo>
                  <a:pt x="84076" y="1166424"/>
                </a:lnTo>
                <a:lnTo>
                  <a:pt x="82496" y="1167208"/>
                </a:lnTo>
                <a:cubicBezTo>
                  <a:pt x="72787" y="1155176"/>
                  <a:pt x="60441" y="1147257"/>
                  <a:pt x="66140" y="1124778"/>
                </a:cubicBezTo>
                <a:cubicBezTo>
                  <a:pt x="68781" y="1120663"/>
                  <a:pt x="71104" y="1098922"/>
                  <a:pt x="52739" y="1095861"/>
                </a:cubicBezTo>
                <a:cubicBezTo>
                  <a:pt x="52739" y="1095861"/>
                  <a:pt x="53030" y="1093142"/>
                  <a:pt x="53136" y="1089580"/>
                </a:cubicBezTo>
                <a:lnTo>
                  <a:pt x="52432" y="1078353"/>
                </a:lnTo>
                <a:lnTo>
                  <a:pt x="63294" y="1079397"/>
                </a:lnTo>
                <a:cubicBezTo>
                  <a:pt x="64032" y="1082773"/>
                  <a:pt x="64032" y="1082773"/>
                  <a:pt x="52425" y="1078233"/>
                </a:cubicBezTo>
                <a:lnTo>
                  <a:pt x="52432" y="1078353"/>
                </a:lnTo>
                <a:lnTo>
                  <a:pt x="50644" y="1078182"/>
                </a:lnTo>
                <a:cubicBezTo>
                  <a:pt x="49338" y="1076256"/>
                  <a:pt x="49259" y="1071850"/>
                  <a:pt x="45353" y="1062087"/>
                </a:cubicBezTo>
                <a:cubicBezTo>
                  <a:pt x="48732" y="1061348"/>
                  <a:pt x="54748" y="1056492"/>
                  <a:pt x="61503" y="1055015"/>
                </a:cubicBezTo>
                <a:cubicBezTo>
                  <a:pt x="55908" y="1045624"/>
                  <a:pt x="52954" y="1032114"/>
                  <a:pt x="42085" y="1030950"/>
                </a:cubicBezTo>
                <a:cubicBezTo>
                  <a:pt x="22981" y="1024513"/>
                  <a:pt x="20027" y="1011004"/>
                  <a:pt x="23089" y="992638"/>
                </a:cubicBezTo>
                <a:cubicBezTo>
                  <a:pt x="24991" y="985145"/>
                  <a:pt x="12750" y="945355"/>
                  <a:pt x="11272" y="938601"/>
                </a:cubicBezTo>
                <a:cubicBezTo>
                  <a:pt x="-4976" y="864299"/>
                  <a:pt x="-6874" y="871792"/>
                  <a:pt x="27321" y="850159"/>
                </a:cubicBezTo>
                <a:cubicBezTo>
                  <a:pt x="12021" y="828735"/>
                  <a:pt x="-1488" y="831689"/>
                  <a:pt x="6851" y="805091"/>
                </a:cubicBezTo>
                <a:cubicBezTo>
                  <a:pt x="63418" y="821032"/>
                  <a:pt x="5374" y="798337"/>
                  <a:pt x="24691" y="741032"/>
                </a:cubicBezTo>
                <a:cubicBezTo>
                  <a:pt x="20576" y="738391"/>
                  <a:pt x="16459" y="735754"/>
                  <a:pt x="8227" y="730476"/>
                </a:cubicBezTo>
                <a:cubicBezTo>
                  <a:pt x="10867" y="726358"/>
                  <a:pt x="26275" y="715911"/>
                  <a:pt x="46118" y="725728"/>
                </a:cubicBezTo>
                <a:cubicBezTo>
                  <a:pt x="63320" y="739662"/>
                  <a:pt x="67121" y="724676"/>
                  <a:pt x="86330" y="699242"/>
                </a:cubicBezTo>
                <a:cubicBezTo>
                  <a:pt x="91186" y="705258"/>
                  <a:pt x="84744" y="724359"/>
                  <a:pt x="111025" y="715075"/>
                </a:cubicBezTo>
                <a:cubicBezTo>
                  <a:pt x="61634" y="683409"/>
                  <a:pt x="82323" y="664730"/>
                  <a:pt x="35779" y="678445"/>
                </a:cubicBezTo>
                <a:cubicBezTo>
                  <a:pt x="20475" y="657021"/>
                  <a:pt x="41902" y="641717"/>
                  <a:pt x="40847" y="620715"/>
                </a:cubicBezTo>
                <a:cubicBezTo>
                  <a:pt x="40109" y="617339"/>
                  <a:pt x="46863" y="615862"/>
                  <a:pt x="49504" y="611744"/>
                </a:cubicBezTo>
                <a:cubicBezTo>
                  <a:pt x="58896" y="606153"/>
                  <a:pt x="55520" y="606892"/>
                  <a:pt x="52566" y="593382"/>
                </a:cubicBezTo>
                <a:cubicBezTo>
                  <a:pt x="44017" y="570478"/>
                  <a:pt x="73676" y="560455"/>
                  <a:pt x="75682" y="521087"/>
                </a:cubicBezTo>
                <a:cubicBezTo>
                  <a:pt x="76107" y="506839"/>
                  <a:pt x="84022" y="494493"/>
                  <a:pt x="102388" y="497555"/>
                </a:cubicBezTo>
                <a:cubicBezTo>
                  <a:pt x="99747" y="501670"/>
                  <a:pt x="101224" y="508424"/>
                  <a:pt x="98587" y="512542"/>
                </a:cubicBezTo>
                <a:cubicBezTo>
                  <a:pt x="112835" y="512963"/>
                  <a:pt x="96685" y="520035"/>
                  <a:pt x="105871" y="464942"/>
                </a:cubicBezTo>
                <a:cubicBezTo>
                  <a:pt x="124237" y="468004"/>
                  <a:pt x="130361" y="431276"/>
                  <a:pt x="155795" y="450488"/>
                </a:cubicBezTo>
                <a:cubicBezTo>
                  <a:pt x="184082" y="401836"/>
                  <a:pt x="186297" y="411966"/>
                  <a:pt x="152948" y="405103"/>
                </a:cubicBezTo>
                <a:cubicBezTo>
                  <a:pt x="176617" y="391967"/>
                  <a:pt x="178319" y="387613"/>
                  <a:pt x="182721" y="395608"/>
                </a:cubicBezTo>
                <a:lnTo>
                  <a:pt x="183008" y="396173"/>
                </a:lnTo>
                <a:lnTo>
                  <a:pt x="178804" y="410068"/>
                </a:lnTo>
                <a:cubicBezTo>
                  <a:pt x="196431" y="409750"/>
                  <a:pt x="196431" y="409750"/>
                  <a:pt x="188938" y="407852"/>
                </a:cubicBezTo>
                <a:lnTo>
                  <a:pt x="183008" y="396173"/>
                </a:lnTo>
                <a:lnTo>
                  <a:pt x="184967" y="389699"/>
                </a:lnTo>
                <a:cubicBezTo>
                  <a:pt x="190232" y="385451"/>
                  <a:pt x="197646" y="382944"/>
                  <a:pt x="204032" y="379777"/>
                </a:cubicBezTo>
                <a:cubicBezTo>
                  <a:pt x="199915" y="377141"/>
                  <a:pt x="198329" y="402257"/>
                  <a:pt x="217434" y="408698"/>
                </a:cubicBezTo>
                <a:cubicBezTo>
                  <a:pt x="212603" y="423024"/>
                  <a:pt x="219886" y="410816"/>
                  <a:pt x="220224" y="394153"/>
                </a:cubicBezTo>
                <a:lnTo>
                  <a:pt x="217570" y="377010"/>
                </a:lnTo>
                <a:lnTo>
                  <a:pt x="222568" y="373513"/>
                </a:lnTo>
                <a:cubicBezTo>
                  <a:pt x="229467" y="370677"/>
                  <a:pt x="242501" y="369597"/>
                  <a:pt x="264399" y="380732"/>
                </a:cubicBezTo>
                <a:cubicBezTo>
                  <a:pt x="230518" y="419992"/>
                  <a:pt x="232420" y="412499"/>
                  <a:pt x="284556" y="408176"/>
                </a:cubicBezTo>
                <a:cubicBezTo>
                  <a:pt x="288781" y="378941"/>
                  <a:pt x="286879" y="386435"/>
                  <a:pt x="292157" y="378203"/>
                </a:cubicBezTo>
                <a:cubicBezTo>
                  <a:pt x="283504" y="387173"/>
                  <a:pt x="274533" y="378516"/>
                  <a:pt x="279072" y="366909"/>
                </a:cubicBezTo>
                <a:cubicBezTo>
                  <a:pt x="297229" y="320472"/>
                  <a:pt x="301768" y="308861"/>
                  <a:pt x="355380" y="311293"/>
                </a:cubicBezTo>
                <a:cubicBezTo>
                  <a:pt x="370053" y="297470"/>
                  <a:pt x="367099" y="283960"/>
                  <a:pt x="353272" y="269288"/>
                </a:cubicBezTo>
                <a:cubicBezTo>
                  <a:pt x="396124" y="238684"/>
                  <a:pt x="452054" y="332619"/>
                  <a:pt x="418921" y="262010"/>
                </a:cubicBezTo>
                <a:cubicBezTo>
                  <a:pt x="445623" y="238478"/>
                  <a:pt x="468210" y="212306"/>
                  <a:pt x="528581" y="213260"/>
                </a:cubicBezTo>
                <a:cubicBezTo>
                  <a:pt x="574700" y="213789"/>
                  <a:pt x="569531" y="190150"/>
                  <a:pt x="594543" y="223606"/>
                </a:cubicBezTo>
                <a:cubicBezTo>
                  <a:pt x="609638" y="195535"/>
                  <a:pt x="641509" y="195643"/>
                  <a:pt x="662936" y="180339"/>
                </a:cubicBezTo>
                <a:cubicBezTo>
                  <a:pt x="687740" y="164300"/>
                  <a:pt x="711380" y="159131"/>
                  <a:pt x="736500" y="160716"/>
                </a:cubicBezTo>
                <a:cubicBezTo>
                  <a:pt x="754231" y="128527"/>
                  <a:pt x="759195" y="102668"/>
                  <a:pt x="791697" y="138027"/>
                </a:cubicBezTo>
                <a:cubicBezTo>
                  <a:pt x="807848" y="130958"/>
                  <a:pt x="787691" y="103515"/>
                  <a:pt x="812070" y="101724"/>
                </a:cubicBezTo>
                <a:cubicBezTo>
                  <a:pt x="815449" y="100985"/>
                  <a:pt x="821040" y="110377"/>
                  <a:pt x="825896" y="116393"/>
                </a:cubicBezTo>
                <a:cubicBezTo>
                  <a:pt x="923946" y="63104"/>
                  <a:pt x="921729" y="52971"/>
                  <a:pt x="968166" y="71127"/>
                </a:cubicBezTo>
                <a:cubicBezTo>
                  <a:pt x="987378" y="45693"/>
                  <a:pt x="980623" y="47170"/>
                  <a:pt x="997826" y="61104"/>
                </a:cubicBezTo>
                <a:cubicBezTo>
                  <a:pt x="1005427" y="31131"/>
                  <a:pt x="1008802" y="30393"/>
                  <a:pt x="1048170" y="32399"/>
                </a:cubicBezTo>
                <a:cubicBezTo>
                  <a:pt x="1044053" y="29762"/>
                  <a:pt x="1091653" y="37046"/>
                  <a:pt x="1095028" y="36308"/>
                </a:cubicBezTo>
                <a:cubicBezTo>
                  <a:pt x="1134397" y="38317"/>
                  <a:pt x="1118355" y="13514"/>
                  <a:pt x="1125110" y="12037"/>
                </a:cubicBezTo>
                <a:cubicBezTo>
                  <a:pt x="1141998" y="8344"/>
                  <a:pt x="1164053" y="28292"/>
                  <a:pt x="1180624" y="6975"/>
                </a:cubicBezTo>
                <a:cubicBezTo>
                  <a:pt x="1183265" y="2857"/>
                  <a:pt x="1205744" y="8560"/>
                  <a:pt x="1210597" y="14577"/>
                </a:cubicBezTo>
                <a:cubicBezTo>
                  <a:pt x="1235609" y="48032"/>
                  <a:pt x="1252602" y="12469"/>
                  <a:pt x="1267589" y="16269"/>
                </a:cubicBezTo>
                <a:cubicBezTo>
                  <a:pt x="1264214" y="17007"/>
                  <a:pt x="1263475" y="13628"/>
                  <a:pt x="1260095" y="14367"/>
                </a:cubicBezTo>
                <a:cubicBezTo>
                  <a:pt x="1266694" y="4078"/>
                  <a:pt x="1273739" y="-116"/>
                  <a:pt x="1281285" y="3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19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48148E-6 L -1.04167E-6 0.10602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04167E-6 -1.48148E-6 L -1.04167E-6 0.10602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1.48148E-6 L -1.04167E-6 0.10602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8" grpId="0" animBg="1"/>
      <p:bldP spid="8" grpId="1" animBg="1"/>
      <p:bldP spid="6" grpId="0" animBg="1"/>
      <p:bldP spid="6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6E933A-8578-45E3-9B79-9B4DC3E684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00461" y="1381086"/>
            <a:ext cx="5387588" cy="4097349"/>
          </a:xfrm>
          <a:custGeom>
            <a:avLst/>
            <a:gdLst>
              <a:gd name="connsiteX0" fmla="*/ 2486636 w 5387588"/>
              <a:gd name="connsiteY0" fmla="*/ 4021182 h 4097349"/>
              <a:gd name="connsiteX1" fmla="*/ 2485497 w 5387588"/>
              <a:gd name="connsiteY1" fmla="*/ 4026883 h 4097349"/>
              <a:gd name="connsiteX2" fmla="*/ 2485940 w 5387588"/>
              <a:gd name="connsiteY2" fmla="*/ 4030356 h 4097349"/>
              <a:gd name="connsiteX3" fmla="*/ 2484605 w 5387588"/>
              <a:gd name="connsiteY3" fmla="*/ 4032203 h 4097349"/>
              <a:gd name="connsiteX4" fmla="*/ 2486984 w 5387588"/>
              <a:gd name="connsiteY4" fmla="*/ 4038543 h 4097349"/>
              <a:gd name="connsiteX5" fmla="*/ 2485940 w 5387588"/>
              <a:gd name="connsiteY5" fmla="*/ 4030356 h 4097349"/>
              <a:gd name="connsiteX6" fmla="*/ 2490698 w 5387588"/>
              <a:gd name="connsiteY6" fmla="*/ 4023774 h 4097349"/>
              <a:gd name="connsiteX7" fmla="*/ 2486636 w 5387588"/>
              <a:gd name="connsiteY7" fmla="*/ 4021182 h 4097349"/>
              <a:gd name="connsiteX8" fmla="*/ 2409367 w 5387588"/>
              <a:gd name="connsiteY8" fmla="*/ 4014722 h 4097349"/>
              <a:gd name="connsiteX9" fmla="*/ 2398376 w 5387588"/>
              <a:gd name="connsiteY9" fmla="*/ 4016280 h 4097349"/>
              <a:gd name="connsiteX10" fmla="*/ 2406498 w 5387588"/>
              <a:gd name="connsiteY10" fmla="*/ 4021456 h 4097349"/>
              <a:gd name="connsiteX11" fmla="*/ 2409367 w 5387588"/>
              <a:gd name="connsiteY11" fmla="*/ 4014722 h 4097349"/>
              <a:gd name="connsiteX12" fmla="*/ 2573801 w 5387588"/>
              <a:gd name="connsiteY12" fmla="*/ 4003882 h 4097349"/>
              <a:gd name="connsiteX13" fmla="*/ 2578702 w 5387588"/>
              <a:gd name="connsiteY13" fmla="*/ 4007811 h 4097349"/>
              <a:gd name="connsiteX14" fmla="*/ 2580833 w 5387588"/>
              <a:gd name="connsiteY14" fmla="*/ 4016991 h 4097349"/>
              <a:gd name="connsiteX15" fmla="*/ 2580073 w 5387588"/>
              <a:gd name="connsiteY15" fmla="*/ 4017972 h 4097349"/>
              <a:gd name="connsiteX16" fmla="*/ 2580022 w 5387588"/>
              <a:gd name="connsiteY16" fmla="*/ 4018950 h 4097349"/>
              <a:gd name="connsiteX17" fmla="*/ 2569714 w 5387588"/>
              <a:gd name="connsiteY17" fmla="*/ 4034209 h 4097349"/>
              <a:gd name="connsiteX18" fmla="*/ 2579273 w 5387588"/>
              <a:gd name="connsiteY18" fmla="*/ 4033077 h 4097349"/>
              <a:gd name="connsiteX19" fmla="*/ 2580022 w 5387588"/>
              <a:gd name="connsiteY19" fmla="*/ 4018950 h 4097349"/>
              <a:gd name="connsiteX20" fmla="*/ 2580963 w 5387588"/>
              <a:gd name="connsiteY20" fmla="*/ 4017555 h 4097349"/>
              <a:gd name="connsiteX21" fmla="*/ 2580833 w 5387588"/>
              <a:gd name="connsiteY21" fmla="*/ 4016991 h 4097349"/>
              <a:gd name="connsiteX22" fmla="*/ 2584144 w 5387588"/>
              <a:gd name="connsiteY22" fmla="*/ 4012712 h 4097349"/>
              <a:gd name="connsiteX23" fmla="*/ 2577135 w 5387588"/>
              <a:gd name="connsiteY23" fmla="*/ 4004673 h 4097349"/>
              <a:gd name="connsiteX24" fmla="*/ 2573801 w 5387588"/>
              <a:gd name="connsiteY24" fmla="*/ 4003882 h 4097349"/>
              <a:gd name="connsiteX25" fmla="*/ 2540305 w 5387588"/>
              <a:gd name="connsiteY25" fmla="*/ 3999736 h 4097349"/>
              <a:gd name="connsiteX26" fmla="*/ 2534300 w 5387588"/>
              <a:gd name="connsiteY26" fmla="*/ 4000191 h 4097349"/>
              <a:gd name="connsiteX27" fmla="*/ 2542422 w 5387588"/>
              <a:gd name="connsiteY27" fmla="*/ 4005366 h 4097349"/>
              <a:gd name="connsiteX28" fmla="*/ 2540305 w 5387588"/>
              <a:gd name="connsiteY28" fmla="*/ 3999736 h 4097349"/>
              <a:gd name="connsiteX29" fmla="*/ 3740966 w 5387588"/>
              <a:gd name="connsiteY29" fmla="*/ 3965422 h 4097349"/>
              <a:gd name="connsiteX30" fmla="*/ 3741236 w 5387588"/>
              <a:gd name="connsiteY30" fmla="*/ 3970596 h 4097349"/>
              <a:gd name="connsiteX31" fmla="*/ 3747890 w 5387588"/>
              <a:gd name="connsiteY31" fmla="*/ 3969126 h 4097349"/>
              <a:gd name="connsiteX32" fmla="*/ 3740966 w 5387588"/>
              <a:gd name="connsiteY32" fmla="*/ 3965422 h 4097349"/>
              <a:gd name="connsiteX33" fmla="*/ 3840277 w 5387588"/>
              <a:gd name="connsiteY33" fmla="*/ 3913835 h 4097349"/>
              <a:gd name="connsiteX34" fmla="*/ 3841747 w 5387588"/>
              <a:gd name="connsiteY34" fmla="*/ 3920488 h 4097349"/>
              <a:gd name="connsiteX35" fmla="*/ 3840277 w 5387588"/>
              <a:gd name="connsiteY35" fmla="*/ 3913835 h 4097349"/>
              <a:gd name="connsiteX36" fmla="*/ 3767907 w 5387588"/>
              <a:gd name="connsiteY36" fmla="*/ 3901932 h 4097349"/>
              <a:gd name="connsiteX37" fmla="*/ 3774486 w 5387588"/>
              <a:gd name="connsiteY37" fmla="*/ 3963248 h 4097349"/>
              <a:gd name="connsiteX38" fmla="*/ 3767907 w 5387588"/>
              <a:gd name="connsiteY38" fmla="*/ 3901932 h 4097349"/>
              <a:gd name="connsiteX39" fmla="*/ 3679300 w 5387588"/>
              <a:gd name="connsiteY39" fmla="*/ 3879669 h 4097349"/>
              <a:gd name="connsiteX40" fmla="*/ 3674123 w 5387588"/>
              <a:gd name="connsiteY40" fmla="*/ 3887791 h 4097349"/>
              <a:gd name="connsiteX41" fmla="*/ 3679300 w 5387588"/>
              <a:gd name="connsiteY41" fmla="*/ 3879669 h 4097349"/>
              <a:gd name="connsiteX42" fmla="*/ 3740616 w 5387588"/>
              <a:gd name="connsiteY42" fmla="*/ 3873096 h 4097349"/>
              <a:gd name="connsiteX43" fmla="*/ 3714019 w 5387588"/>
              <a:gd name="connsiteY43" fmla="*/ 3878975 h 4097349"/>
              <a:gd name="connsiteX44" fmla="*/ 3740616 w 5387588"/>
              <a:gd name="connsiteY44" fmla="*/ 3873096 h 4097349"/>
              <a:gd name="connsiteX45" fmla="*/ 3547856 w 5387588"/>
              <a:gd name="connsiteY45" fmla="*/ 3852924 h 4097349"/>
              <a:gd name="connsiteX46" fmla="*/ 3550796 w 5387588"/>
              <a:gd name="connsiteY46" fmla="*/ 3866222 h 4097349"/>
              <a:gd name="connsiteX47" fmla="*/ 3555980 w 5387588"/>
              <a:gd name="connsiteY47" fmla="*/ 3858106 h 4097349"/>
              <a:gd name="connsiteX48" fmla="*/ 3547856 w 5387588"/>
              <a:gd name="connsiteY48" fmla="*/ 3852924 h 4097349"/>
              <a:gd name="connsiteX49" fmla="*/ 2934925 w 5387588"/>
              <a:gd name="connsiteY49" fmla="*/ 3845285 h 4097349"/>
              <a:gd name="connsiteX50" fmla="*/ 2935658 w 5387588"/>
              <a:gd name="connsiteY50" fmla="*/ 3845461 h 4097349"/>
              <a:gd name="connsiteX51" fmla="*/ 2933332 w 5387588"/>
              <a:gd name="connsiteY51" fmla="*/ 3849243 h 4097349"/>
              <a:gd name="connsiteX52" fmla="*/ 2012494 w 5387588"/>
              <a:gd name="connsiteY52" fmla="*/ 3842612 h 4097349"/>
              <a:gd name="connsiteX53" fmla="*/ 2014499 w 5387588"/>
              <a:gd name="connsiteY53" fmla="*/ 3845249 h 4097349"/>
              <a:gd name="connsiteX54" fmla="*/ 2011544 w 5387588"/>
              <a:gd name="connsiteY54" fmla="*/ 3843722 h 4097349"/>
              <a:gd name="connsiteX55" fmla="*/ 2966751 w 5387588"/>
              <a:gd name="connsiteY55" fmla="*/ 3841575 h 4097349"/>
              <a:gd name="connsiteX56" fmla="*/ 2966582 w 5387588"/>
              <a:gd name="connsiteY56" fmla="*/ 3841895 h 4097349"/>
              <a:gd name="connsiteX57" fmla="*/ 2964895 w 5387588"/>
              <a:gd name="connsiteY57" fmla="*/ 3842159 h 4097349"/>
              <a:gd name="connsiteX58" fmla="*/ 2179685 w 5387588"/>
              <a:gd name="connsiteY58" fmla="*/ 3835334 h 4097349"/>
              <a:gd name="connsiteX59" fmla="*/ 2173297 w 5387588"/>
              <a:gd name="connsiteY59" fmla="*/ 3849821 h 4097349"/>
              <a:gd name="connsiteX60" fmla="*/ 2181413 w 5387588"/>
              <a:gd name="connsiteY60" fmla="*/ 3855005 h 4097349"/>
              <a:gd name="connsiteX61" fmla="*/ 2186596 w 5387588"/>
              <a:gd name="connsiteY61" fmla="*/ 3846882 h 4097349"/>
              <a:gd name="connsiteX62" fmla="*/ 2179685 w 5387588"/>
              <a:gd name="connsiteY62" fmla="*/ 3835334 h 4097349"/>
              <a:gd name="connsiteX63" fmla="*/ 2239790 w 5387588"/>
              <a:gd name="connsiteY63" fmla="*/ 3835127 h 4097349"/>
              <a:gd name="connsiteX64" fmla="*/ 2241260 w 5387588"/>
              <a:gd name="connsiteY64" fmla="*/ 3841779 h 4097349"/>
              <a:gd name="connsiteX65" fmla="*/ 2239790 w 5387588"/>
              <a:gd name="connsiteY65" fmla="*/ 3835127 h 4097349"/>
              <a:gd name="connsiteX66" fmla="*/ 3884731 w 5387588"/>
              <a:gd name="connsiteY66" fmla="*/ 3799406 h 4097349"/>
              <a:gd name="connsiteX67" fmla="*/ 3871137 w 5387588"/>
              <a:gd name="connsiteY67" fmla="*/ 3820717 h 4097349"/>
              <a:gd name="connsiteX68" fmla="*/ 3871152 w 5387588"/>
              <a:gd name="connsiteY68" fmla="*/ 3820915 h 4097349"/>
              <a:gd name="connsiteX69" fmla="*/ 3865865 w 5387588"/>
              <a:gd name="connsiteY69" fmla="*/ 3824495 h 4097349"/>
              <a:gd name="connsiteX70" fmla="*/ 3782749 w 5387588"/>
              <a:gd name="connsiteY70" fmla="*/ 3842861 h 4097349"/>
              <a:gd name="connsiteX71" fmla="*/ 3878010 w 5387588"/>
              <a:gd name="connsiteY71" fmla="*/ 3863654 h 4097349"/>
              <a:gd name="connsiteX72" fmla="*/ 3872330 w 5387588"/>
              <a:gd name="connsiteY72" fmla="*/ 3836470 h 4097349"/>
              <a:gd name="connsiteX73" fmla="*/ 3871152 w 5387588"/>
              <a:gd name="connsiteY73" fmla="*/ 3820915 h 4097349"/>
              <a:gd name="connsiteX74" fmla="*/ 3878756 w 5387588"/>
              <a:gd name="connsiteY74" fmla="*/ 3815764 h 4097349"/>
              <a:gd name="connsiteX75" fmla="*/ 3884731 w 5387588"/>
              <a:gd name="connsiteY75" fmla="*/ 3799406 h 4097349"/>
              <a:gd name="connsiteX76" fmla="*/ 3956406 w 5387588"/>
              <a:gd name="connsiteY76" fmla="*/ 3776590 h 4097349"/>
              <a:gd name="connsiteX77" fmla="*/ 3967461 w 5387588"/>
              <a:gd name="connsiteY77" fmla="*/ 3795073 h 4097349"/>
              <a:gd name="connsiteX78" fmla="*/ 3956406 w 5387588"/>
              <a:gd name="connsiteY78" fmla="*/ 3776590 h 4097349"/>
              <a:gd name="connsiteX79" fmla="*/ 3746643 w 5387588"/>
              <a:gd name="connsiteY79" fmla="*/ 3774129 h 4097349"/>
              <a:gd name="connsiteX80" fmla="*/ 3793110 w 5387588"/>
              <a:gd name="connsiteY80" fmla="*/ 3826623 h 4097349"/>
              <a:gd name="connsiteX81" fmla="*/ 3746643 w 5387588"/>
              <a:gd name="connsiteY81" fmla="*/ 3774129 h 4097349"/>
              <a:gd name="connsiteX82" fmla="*/ 3557742 w 5387588"/>
              <a:gd name="connsiteY82" fmla="*/ 3771411 h 4097349"/>
              <a:gd name="connsiteX83" fmla="*/ 3533163 w 5387588"/>
              <a:gd name="connsiteY83" fmla="*/ 3786431 h 4097349"/>
              <a:gd name="connsiteX84" fmla="*/ 3542755 w 5387588"/>
              <a:gd name="connsiteY84" fmla="*/ 3798260 h 4097349"/>
              <a:gd name="connsiteX85" fmla="*/ 3567884 w 5387588"/>
              <a:gd name="connsiteY85" fmla="*/ 3785736 h 4097349"/>
              <a:gd name="connsiteX86" fmla="*/ 3557742 w 5387588"/>
              <a:gd name="connsiteY86" fmla="*/ 3771411 h 4097349"/>
              <a:gd name="connsiteX87" fmla="*/ 2118007 w 5387588"/>
              <a:gd name="connsiteY87" fmla="*/ 3757433 h 4097349"/>
              <a:gd name="connsiteX88" fmla="*/ 2119476 w 5387588"/>
              <a:gd name="connsiteY88" fmla="*/ 3764078 h 4097349"/>
              <a:gd name="connsiteX89" fmla="*/ 2118007 w 5387588"/>
              <a:gd name="connsiteY89" fmla="*/ 3757433 h 4097349"/>
              <a:gd name="connsiteX90" fmla="*/ 3495008 w 5387588"/>
              <a:gd name="connsiteY90" fmla="*/ 3741469 h 4097349"/>
              <a:gd name="connsiteX91" fmla="*/ 3480744 w 5387588"/>
              <a:gd name="connsiteY91" fmla="*/ 3770118 h 4097349"/>
              <a:gd name="connsiteX92" fmla="*/ 3428318 w 5387588"/>
              <a:gd name="connsiteY92" fmla="*/ 3753808 h 4097349"/>
              <a:gd name="connsiteX93" fmla="*/ 3417886 w 5387588"/>
              <a:gd name="connsiteY93" fmla="*/ 3832831 h 4097349"/>
              <a:gd name="connsiteX94" fmla="*/ 3506567 w 5387588"/>
              <a:gd name="connsiteY94" fmla="*/ 3792309 h 4097349"/>
              <a:gd name="connsiteX95" fmla="*/ 3502934 w 5387588"/>
              <a:gd name="connsiteY95" fmla="*/ 3744297 h 4097349"/>
              <a:gd name="connsiteX96" fmla="*/ 3495008 w 5387588"/>
              <a:gd name="connsiteY96" fmla="*/ 3741469 h 4097349"/>
              <a:gd name="connsiteX97" fmla="*/ 3688339 w 5387588"/>
              <a:gd name="connsiteY97" fmla="*/ 3731222 h 4097349"/>
              <a:gd name="connsiteX98" fmla="*/ 3723753 w 5387588"/>
              <a:gd name="connsiteY98" fmla="*/ 3765240 h 4097349"/>
              <a:gd name="connsiteX99" fmla="*/ 3688339 w 5387588"/>
              <a:gd name="connsiteY99" fmla="*/ 3731222 h 4097349"/>
              <a:gd name="connsiteX100" fmla="*/ 3914805 w 5387588"/>
              <a:gd name="connsiteY100" fmla="*/ 3722474 h 4097349"/>
              <a:gd name="connsiteX101" fmla="*/ 3896634 w 5387588"/>
              <a:gd name="connsiteY101" fmla="*/ 3727036 h 4097349"/>
              <a:gd name="connsiteX102" fmla="*/ 3925402 w 5387588"/>
              <a:gd name="connsiteY102" fmla="*/ 3762523 h 4097349"/>
              <a:gd name="connsiteX103" fmla="*/ 3935761 w 5387588"/>
              <a:gd name="connsiteY103" fmla="*/ 3746286 h 4097349"/>
              <a:gd name="connsiteX104" fmla="*/ 3914805 w 5387588"/>
              <a:gd name="connsiteY104" fmla="*/ 3722474 h 4097349"/>
              <a:gd name="connsiteX105" fmla="*/ 3209739 w 5387588"/>
              <a:gd name="connsiteY105" fmla="*/ 3711451 h 4097349"/>
              <a:gd name="connsiteX106" fmla="*/ 3214848 w 5387588"/>
              <a:gd name="connsiteY106" fmla="*/ 3766115 h 4097349"/>
              <a:gd name="connsiteX107" fmla="*/ 3209739 w 5387588"/>
              <a:gd name="connsiteY107" fmla="*/ 3711451 h 4097349"/>
              <a:gd name="connsiteX108" fmla="*/ 3847921 w 5387588"/>
              <a:gd name="connsiteY108" fmla="*/ 3695957 h 4097349"/>
              <a:gd name="connsiteX109" fmla="*/ 3852329 w 5387588"/>
              <a:gd name="connsiteY109" fmla="*/ 3715901 h 4097349"/>
              <a:gd name="connsiteX110" fmla="*/ 3847921 w 5387588"/>
              <a:gd name="connsiteY110" fmla="*/ 3695957 h 4097349"/>
              <a:gd name="connsiteX111" fmla="*/ 3426923 w 5387588"/>
              <a:gd name="connsiteY111" fmla="*/ 3684377 h 4097349"/>
              <a:gd name="connsiteX112" fmla="*/ 3421299 w 5387588"/>
              <a:gd name="connsiteY112" fmla="*/ 3702417 h 4097349"/>
              <a:gd name="connsiteX113" fmla="*/ 3415336 w 5387588"/>
              <a:gd name="connsiteY113" fmla="*/ 3705721 h 4097349"/>
              <a:gd name="connsiteX114" fmla="*/ 3420611 w 5387588"/>
              <a:gd name="connsiteY114" fmla="*/ 3704624 h 4097349"/>
              <a:gd name="connsiteX115" fmla="*/ 3421299 w 5387588"/>
              <a:gd name="connsiteY115" fmla="*/ 3702417 h 4097349"/>
              <a:gd name="connsiteX116" fmla="*/ 3429862 w 5387588"/>
              <a:gd name="connsiteY116" fmla="*/ 3697675 h 4097349"/>
              <a:gd name="connsiteX117" fmla="*/ 3426923 w 5387588"/>
              <a:gd name="connsiteY117" fmla="*/ 3684377 h 4097349"/>
              <a:gd name="connsiteX118" fmla="*/ 1763576 w 5387588"/>
              <a:gd name="connsiteY118" fmla="*/ 3668380 h 4097349"/>
              <a:gd name="connsiteX119" fmla="*/ 1763038 w 5387588"/>
              <a:gd name="connsiteY119" fmla="*/ 3671939 h 4097349"/>
              <a:gd name="connsiteX120" fmla="*/ 1762397 w 5387588"/>
              <a:gd name="connsiteY120" fmla="*/ 3671907 h 4097349"/>
              <a:gd name="connsiteX121" fmla="*/ 1763576 w 5387588"/>
              <a:gd name="connsiteY121" fmla="*/ 3668380 h 4097349"/>
              <a:gd name="connsiteX122" fmla="*/ 3310250 w 5387588"/>
              <a:gd name="connsiteY122" fmla="*/ 3661345 h 4097349"/>
              <a:gd name="connsiteX123" fmla="*/ 3308011 w 5387588"/>
              <a:gd name="connsiteY123" fmla="*/ 3682757 h 4097349"/>
              <a:gd name="connsiteX124" fmla="*/ 3310250 w 5387588"/>
              <a:gd name="connsiteY124" fmla="*/ 3661345 h 4097349"/>
              <a:gd name="connsiteX125" fmla="*/ 3156541 w 5387588"/>
              <a:gd name="connsiteY125" fmla="*/ 3648234 h 4097349"/>
              <a:gd name="connsiteX126" fmla="*/ 3148503 w 5387588"/>
              <a:gd name="connsiteY126" fmla="*/ 3655244 h 4097349"/>
              <a:gd name="connsiteX127" fmla="*/ 3161802 w 5387588"/>
              <a:gd name="connsiteY127" fmla="*/ 3652305 h 4097349"/>
              <a:gd name="connsiteX128" fmla="*/ 3156541 w 5387588"/>
              <a:gd name="connsiteY128" fmla="*/ 3648234 h 4097349"/>
              <a:gd name="connsiteX129" fmla="*/ 2033969 w 5387588"/>
              <a:gd name="connsiteY129" fmla="*/ 3621702 h 4097349"/>
              <a:gd name="connsiteX130" fmla="*/ 2040608 w 5387588"/>
              <a:gd name="connsiteY130" fmla="*/ 3628079 h 4097349"/>
              <a:gd name="connsiteX131" fmla="*/ 2052363 w 5387588"/>
              <a:gd name="connsiteY131" fmla="*/ 3681273 h 4097349"/>
              <a:gd name="connsiteX132" fmla="*/ 2052689 w 5387588"/>
              <a:gd name="connsiteY132" fmla="*/ 3719232 h 4097349"/>
              <a:gd name="connsiteX133" fmla="*/ 2052175 w 5387588"/>
              <a:gd name="connsiteY133" fmla="*/ 3729604 h 4097349"/>
              <a:gd name="connsiteX134" fmla="*/ 2049351 w 5387588"/>
              <a:gd name="connsiteY134" fmla="*/ 3730760 h 4097349"/>
              <a:gd name="connsiteX135" fmla="*/ 2051932 w 5387588"/>
              <a:gd name="connsiteY135" fmla="*/ 3734546 h 4097349"/>
              <a:gd name="connsiteX136" fmla="*/ 2052175 w 5387588"/>
              <a:gd name="connsiteY136" fmla="*/ 3729604 h 4097349"/>
              <a:gd name="connsiteX137" fmla="*/ 2068437 w 5387588"/>
              <a:gd name="connsiteY137" fmla="*/ 3722947 h 4097349"/>
              <a:gd name="connsiteX138" fmla="*/ 2040608 w 5387588"/>
              <a:gd name="connsiteY138" fmla="*/ 3628079 h 4097349"/>
              <a:gd name="connsiteX139" fmla="*/ 2033969 w 5387588"/>
              <a:gd name="connsiteY139" fmla="*/ 3621702 h 4097349"/>
              <a:gd name="connsiteX140" fmla="*/ 859386 w 5387588"/>
              <a:gd name="connsiteY140" fmla="*/ 3616253 h 4097349"/>
              <a:gd name="connsiteX141" fmla="*/ 859569 w 5387588"/>
              <a:gd name="connsiteY141" fmla="*/ 3617085 h 4097349"/>
              <a:gd name="connsiteX142" fmla="*/ 862508 w 5387588"/>
              <a:gd name="connsiteY142" fmla="*/ 3630384 h 4097349"/>
              <a:gd name="connsiteX143" fmla="*/ 859386 w 5387588"/>
              <a:gd name="connsiteY143" fmla="*/ 3616253 h 4097349"/>
              <a:gd name="connsiteX144" fmla="*/ 872295 w 5387588"/>
              <a:gd name="connsiteY144" fmla="*/ 3552376 h 4097349"/>
              <a:gd name="connsiteX145" fmla="*/ 866296 w 5387588"/>
              <a:gd name="connsiteY145" fmla="*/ 3552829 h 4097349"/>
              <a:gd name="connsiteX146" fmla="*/ 874412 w 5387588"/>
              <a:gd name="connsiteY146" fmla="*/ 3558013 h 4097349"/>
              <a:gd name="connsiteX147" fmla="*/ 872295 w 5387588"/>
              <a:gd name="connsiteY147" fmla="*/ 3552376 h 4097349"/>
              <a:gd name="connsiteX148" fmla="*/ 1540661 w 5387588"/>
              <a:gd name="connsiteY148" fmla="*/ 3543287 h 4097349"/>
              <a:gd name="connsiteX149" fmla="*/ 1543738 w 5387588"/>
              <a:gd name="connsiteY149" fmla="*/ 3543440 h 4097349"/>
              <a:gd name="connsiteX150" fmla="*/ 1543006 w 5387588"/>
              <a:gd name="connsiteY150" fmla="*/ 3544514 h 4097349"/>
              <a:gd name="connsiteX151" fmla="*/ 1540661 w 5387588"/>
              <a:gd name="connsiteY151" fmla="*/ 3543287 h 4097349"/>
              <a:gd name="connsiteX152" fmla="*/ 946088 w 5387588"/>
              <a:gd name="connsiteY152" fmla="*/ 3535197 h 4097349"/>
              <a:gd name="connsiteX153" fmla="*/ 978562 w 5387588"/>
              <a:gd name="connsiteY153" fmla="*/ 3555916 h 4097349"/>
              <a:gd name="connsiteX154" fmla="*/ 946088 w 5387588"/>
              <a:gd name="connsiteY154" fmla="*/ 3535197 h 4097349"/>
              <a:gd name="connsiteX155" fmla="*/ 3911698 w 5387588"/>
              <a:gd name="connsiteY155" fmla="*/ 3479614 h 4097349"/>
              <a:gd name="connsiteX156" fmla="*/ 3914637 w 5387588"/>
              <a:gd name="connsiteY156" fmla="*/ 3492912 h 4097349"/>
              <a:gd name="connsiteX157" fmla="*/ 3911698 w 5387588"/>
              <a:gd name="connsiteY157" fmla="*/ 3479614 h 4097349"/>
              <a:gd name="connsiteX158" fmla="*/ 1721740 w 5387588"/>
              <a:gd name="connsiteY158" fmla="*/ 3447480 h 4097349"/>
              <a:gd name="connsiteX159" fmla="*/ 1726148 w 5387588"/>
              <a:gd name="connsiteY159" fmla="*/ 3467431 h 4097349"/>
              <a:gd name="connsiteX160" fmla="*/ 1721740 w 5387588"/>
              <a:gd name="connsiteY160" fmla="*/ 3447480 h 4097349"/>
              <a:gd name="connsiteX161" fmla="*/ 4015148 w 5387588"/>
              <a:gd name="connsiteY161" fmla="*/ 3442806 h 4097349"/>
              <a:gd name="connsiteX162" fmla="*/ 3961186 w 5387588"/>
              <a:gd name="connsiteY162" fmla="*/ 3482626 h 4097349"/>
              <a:gd name="connsiteX163" fmla="*/ 4015148 w 5387588"/>
              <a:gd name="connsiteY163" fmla="*/ 3442806 h 4097349"/>
              <a:gd name="connsiteX164" fmla="*/ 970215 w 5387588"/>
              <a:gd name="connsiteY164" fmla="*/ 3431359 h 4097349"/>
              <a:gd name="connsiteX165" fmla="*/ 960154 w 5387588"/>
              <a:gd name="connsiteY165" fmla="*/ 3504193 h 4097349"/>
              <a:gd name="connsiteX166" fmla="*/ 1035538 w 5387588"/>
              <a:gd name="connsiteY166" fmla="*/ 3466616 h 4097349"/>
              <a:gd name="connsiteX167" fmla="*/ 970215 w 5387588"/>
              <a:gd name="connsiteY167" fmla="*/ 3431359 h 4097349"/>
              <a:gd name="connsiteX168" fmla="*/ 4171777 w 5387588"/>
              <a:gd name="connsiteY168" fmla="*/ 3409938 h 4097349"/>
              <a:gd name="connsiteX169" fmla="*/ 4169556 w 5387588"/>
              <a:gd name="connsiteY169" fmla="*/ 3415662 h 4097349"/>
              <a:gd name="connsiteX170" fmla="*/ 4176201 w 5387588"/>
              <a:gd name="connsiteY170" fmla="*/ 3414193 h 4097349"/>
              <a:gd name="connsiteX171" fmla="*/ 4171777 w 5387588"/>
              <a:gd name="connsiteY171" fmla="*/ 3409938 h 4097349"/>
              <a:gd name="connsiteX172" fmla="*/ 3984919 w 5387588"/>
              <a:gd name="connsiteY172" fmla="*/ 3400671 h 4097349"/>
              <a:gd name="connsiteX173" fmla="*/ 3989327 w 5387588"/>
              <a:gd name="connsiteY173" fmla="*/ 3420616 h 4097349"/>
              <a:gd name="connsiteX174" fmla="*/ 3984919 w 5387588"/>
              <a:gd name="connsiteY174" fmla="*/ 3400671 h 4097349"/>
              <a:gd name="connsiteX175" fmla="*/ 554072 w 5387588"/>
              <a:gd name="connsiteY175" fmla="*/ 3370761 h 4097349"/>
              <a:gd name="connsiteX176" fmla="*/ 556381 w 5387588"/>
              <a:gd name="connsiteY176" fmla="*/ 3371900 h 4097349"/>
              <a:gd name="connsiteX177" fmla="*/ 556105 w 5387588"/>
              <a:gd name="connsiteY177" fmla="*/ 3372057 h 4097349"/>
              <a:gd name="connsiteX178" fmla="*/ 554072 w 5387588"/>
              <a:gd name="connsiteY178" fmla="*/ 3370761 h 4097349"/>
              <a:gd name="connsiteX179" fmla="*/ 4305554 w 5387588"/>
              <a:gd name="connsiteY179" fmla="*/ 3336787 h 4097349"/>
              <a:gd name="connsiteX180" fmla="*/ 4284835 w 5387588"/>
              <a:gd name="connsiteY180" fmla="*/ 3369262 h 4097349"/>
              <a:gd name="connsiteX181" fmla="*/ 4313670 w 5387588"/>
              <a:gd name="connsiteY181" fmla="*/ 3341971 h 4097349"/>
              <a:gd name="connsiteX182" fmla="*/ 4305554 w 5387588"/>
              <a:gd name="connsiteY182" fmla="*/ 3336787 h 4097349"/>
              <a:gd name="connsiteX183" fmla="*/ 4122388 w 5387588"/>
              <a:gd name="connsiteY183" fmla="*/ 3328449 h 4097349"/>
              <a:gd name="connsiteX184" fmla="*/ 4122388 w 5387588"/>
              <a:gd name="connsiteY184" fmla="*/ 3328449 h 4097349"/>
              <a:gd name="connsiteX185" fmla="*/ 1231386 w 5387588"/>
              <a:gd name="connsiteY185" fmla="*/ 3291699 h 4097349"/>
              <a:gd name="connsiteX186" fmla="*/ 1220397 w 5387588"/>
              <a:gd name="connsiteY186" fmla="*/ 3293256 h 4097349"/>
              <a:gd name="connsiteX187" fmla="*/ 1228520 w 5387588"/>
              <a:gd name="connsiteY187" fmla="*/ 3298439 h 4097349"/>
              <a:gd name="connsiteX188" fmla="*/ 1231386 w 5387588"/>
              <a:gd name="connsiteY188" fmla="*/ 3291699 h 4097349"/>
              <a:gd name="connsiteX189" fmla="*/ 716853 w 5387588"/>
              <a:gd name="connsiteY189" fmla="*/ 3286846 h 4097349"/>
              <a:gd name="connsiteX190" fmla="*/ 719608 w 5387588"/>
              <a:gd name="connsiteY190" fmla="*/ 3299315 h 4097349"/>
              <a:gd name="connsiteX191" fmla="*/ 716853 w 5387588"/>
              <a:gd name="connsiteY191" fmla="*/ 3286846 h 4097349"/>
              <a:gd name="connsiteX192" fmla="*/ 4019779 w 5387588"/>
              <a:gd name="connsiteY192" fmla="*/ 3274406 h 4097349"/>
              <a:gd name="connsiteX193" fmla="*/ 4021250 w 5387588"/>
              <a:gd name="connsiteY193" fmla="*/ 3281059 h 4097349"/>
              <a:gd name="connsiteX194" fmla="*/ 4019779 w 5387588"/>
              <a:gd name="connsiteY194" fmla="*/ 3274406 h 4097349"/>
              <a:gd name="connsiteX195" fmla="*/ 5013244 w 5387588"/>
              <a:gd name="connsiteY195" fmla="*/ 3257119 h 4097349"/>
              <a:gd name="connsiteX196" fmla="*/ 5014713 w 5387588"/>
              <a:gd name="connsiteY196" fmla="*/ 3263764 h 4097349"/>
              <a:gd name="connsiteX197" fmla="*/ 5013244 w 5387588"/>
              <a:gd name="connsiteY197" fmla="*/ 3257119 h 4097349"/>
              <a:gd name="connsiteX198" fmla="*/ 1456003 w 5387588"/>
              <a:gd name="connsiteY198" fmla="*/ 3227245 h 4097349"/>
              <a:gd name="connsiteX199" fmla="*/ 1445005 w 5387588"/>
              <a:gd name="connsiteY199" fmla="*/ 3236652 h 4097349"/>
              <a:gd name="connsiteX200" fmla="*/ 1461242 w 5387588"/>
              <a:gd name="connsiteY200" fmla="*/ 3247011 h 4097349"/>
              <a:gd name="connsiteX201" fmla="*/ 1466425 w 5387588"/>
              <a:gd name="connsiteY201" fmla="*/ 3238889 h 4097349"/>
              <a:gd name="connsiteX202" fmla="*/ 1456003 w 5387588"/>
              <a:gd name="connsiteY202" fmla="*/ 3227245 h 4097349"/>
              <a:gd name="connsiteX203" fmla="*/ 4386469 w 5387588"/>
              <a:gd name="connsiteY203" fmla="*/ 3225632 h 4097349"/>
              <a:gd name="connsiteX204" fmla="*/ 4386189 w 5387588"/>
              <a:gd name="connsiteY204" fmla="*/ 3228311 h 4097349"/>
              <a:gd name="connsiteX205" fmla="*/ 4392841 w 5387588"/>
              <a:gd name="connsiteY205" fmla="*/ 3226840 h 4097349"/>
              <a:gd name="connsiteX206" fmla="*/ 4386469 w 5387588"/>
              <a:gd name="connsiteY206" fmla="*/ 3225632 h 4097349"/>
              <a:gd name="connsiteX207" fmla="*/ 454723 w 5387588"/>
              <a:gd name="connsiteY207" fmla="*/ 3220984 h 4097349"/>
              <a:gd name="connsiteX208" fmla="*/ 445669 w 5387588"/>
              <a:gd name="connsiteY208" fmla="*/ 3227340 h 4097349"/>
              <a:gd name="connsiteX209" fmla="*/ 467083 w 5387588"/>
              <a:gd name="connsiteY209" fmla="*/ 3229586 h 4097349"/>
              <a:gd name="connsiteX210" fmla="*/ 454723 w 5387588"/>
              <a:gd name="connsiteY210" fmla="*/ 3220984 h 4097349"/>
              <a:gd name="connsiteX211" fmla="*/ 4337776 w 5387588"/>
              <a:gd name="connsiteY211" fmla="*/ 3215659 h 4097349"/>
              <a:gd name="connsiteX212" fmla="*/ 4315287 w 5387588"/>
              <a:gd name="connsiteY212" fmla="*/ 3223053 h 4097349"/>
              <a:gd name="connsiteX213" fmla="*/ 4378000 w 5387588"/>
              <a:gd name="connsiteY213" fmla="*/ 3285912 h 4097349"/>
              <a:gd name="connsiteX214" fmla="*/ 4337776 w 5387588"/>
              <a:gd name="connsiteY214" fmla="*/ 3215659 h 4097349"/>
              <a:gd name="connsiteX215" fmla="*/ 5023735 w 5387588"/>
              <a:gd name="connsiteY215" fmla="*/ 3205980 h 4097349"/>
              <a:gd name="connsiteX216" fmla="*/ 5019195 w 5387588"/>
              <a:gd name="connsiteY216" fmla="*/ 3220929 h 4097349"/>
              <a:gd name="connsiteX217" fmla="*/ 5027311 w 5387588"/>
              <a:gd name="connsiteY217" fmla="*/ 3226114 h 4097349"/>
              <a:gd name="connsiteX218" fmla="*/ 5037671 w 5387588"/>
              <a:gd name="connsiteY218" fmla="*/ 3209876 h 4097349"/>
              <a:gd name="connsiteX219" fmla="*/ 5023735 w 5387588"/>
              <a:gd name="connsiteY219" fmla="*/ 3205980 h 4097349"/>
              <a:gd name="connsiteX220" fmla="*/ 4276166 w 5387588"/>
              <a:gd name="connsiteY220" fmla="*/ 3203801 h 4097349"/>
              <a:gd name="connsiteX221" fmla="*/ 4277637 w 5387588"/>
              <a:gd name="connsiteY221" fmla="*/ 3210455 h 4097349"/>
              <a:gd name="connsiteX222" fmla="*/ 4276166 w 5387588"/>
              <a:gd name="connsiteY222" fmla="*/ 3203801 h 4097349"/>
              <a:gd name="connsiteX223" fmla="*/ 1388176 w 5387588"/>
              <a:gd name="connsiteY223" fmla="*/ 3200388 h 4097349"/>
              <a:gd name="connsiteX224" fmla="*/ 1383694 w 5387588"/>
              <a:gd name="connsiteY224" fmla="*/ 3243222 h 4097349"/>
              <a:gd name="connsiteX225" fmla="*/ 1388176 w 5387588"/>
              <a:gd name="connsiteY225" fmla="*/ 3200388 h 4097349"/>
              <a:gd name="connsiteX226" fmla="*/ 3925711 w 5387588"/>
              <a:gd name="connsiteY226" fmla="*/ 3187969 h 4097349"/>
              <a:gd name="connsiteX227" fmla="*/ 3927854 w 5387588"/>
              <a:gd name="connsiteY227" fmla="*/ 3189784 h 4097349"/>
              <a:gd name="connsiteX228" fmla="*/ 3928241 w 5387588"/>
              <a:gd name="connsiteY228" fmla="*/ 3190089 h 4097349"/>
              <a:gd name="connsiteX229" fmla="*/ 3939615 w 5387588"/>
              <a:gd name="connsiteY229" fmla="*/ 3199609 h 4097349"/>
              <a:gd name="connsiteX230" fmla="*/ 3949382 w 5387588"/>
              <a:gd name="connsiteY230" fmla="*/ 3208195 h 4097349"/>
              <a:gd name="connsiteX231" fmla="*/ 3952536 w 5387588"/>
              <a:gd name="connsiteY231" fmla="*/ 3221597 h 4097349"/>
              <a:gd name="connsiteX232" fmla="*/ 3966660 w 5387588"/>
              <a:gd name="connsiteY232" fmla="*/ 3223383 h 4097349"/>
              <a:gd name="connsiteX233" fmla="*/ 3949382 w 5387588"/>
              <a:gd name="connsiteY233" fmla="*/ 3208195 h 4097349"/>
              <a:gd name="connsiteX234" fmla="*/ 3948953 w 5387588"/>
              <a:gd name="connsiteY234" fmla="*/ 3206370 h 4097349"/>
              <a:gd name="connsiteX235" fmla="*/ 3928241 w 5387588"/>
              <a:gd name="connsiteY235" fmla="*/ 3190089 h 4097349"/>
              <a:gd name="connsiteX236" fmla="*/ 5081281 w 5387588"/>
              <a:gd name="connsiteY236" fmla="*/ 3186292 h 4097349"/>
              <a:gd name="connsiteX237" fmla="*/ 5076097 w 5387588"/>
              <a:gd name="connsiteY237" fmla="*/ 3194407 h 4097349"/>
              <a:gd name="connsiteX238" fmla="*/ 5081281 w 5387588"/>
              <a:gd name="connsiteY238" fmla="*/ 3186292 h 4097349"/>
              <a:gd name="connsiteX239" fmla="*/ 1705799 w 5387588"/>
              <a:gd name="connsiteY239" fmla="*/ 3185991 h 4097349"/>
              <a:gd name="connsiteX240" fmla="*/ 1705799 w 5387588"/>
              <a:gd name="connsiteY240" fmla="*/ 3185991 h 4097349"/>
              <a:gd name="connsiteX241" fmla="*/ 3865210 w 5387588"/>
              <a:gd name="connsiteY241" fmla="*/ 3161240 h 4097349"/>
              <a:gd name="connsiteX242" fmla="*/ 3864059 w 5387588"/>
              <a:gd name="connsiteY242" fmla="*/ 3169338 h 4097349"/>
              <a:gd name="connsiteX243" fmla="*/ 3865210 w 5387588"/>
              <a:gd name="connsiteY243" fmla="*/ 3161240 h 4097349"/>
              <a:gd name="connsiteX244" fmla="*/ 4984551 w 5387588"/>
              <a:gd name="connsiteY244" fmla="*/ 3158846 h 4097349"/>
              <a:gd name="connsiteX245" fmla="*/ 4979091 w 5387588"/>
              <a:gd name="connsiteY245" fmla="*/ 3169642 h 4097349"/>
              <a:gd name="connsiteX246" fmla="*/ 4976097 w 5387588"/>
              <a:gd name="connsiteY246" fmla="*/ 3173110 h 4097349"/>
              <a:gd name="connsiteX247" fmla="*/ 4967545 w 5387588"/>
              <a:gd name="connsiteY247" fmla="*/ 3176552 h 4097349"/>
              <a:gd name="connsiteX248" fmla="*/ 4973626 w 5387588"/>
              <a:gd name="connsiteY248" fmla="*/ 3175973 h 4097349"/>
              <a:gd name="connsiteX249" fmla="*/ 4976097 w 5387588"/>
              <a:gd name="connsiteY249" fmla="*/ 3173110 h 4097349"/>
              <a:gd name="connsiteX250" fmla="*/ 4984955 w 5387588"/>
              <a:gd name="connsiteY250" fmla="*/ 3169545 h 4097349"/>
              <a:gd name="connsiteX251" fmla="*/ 4984551 w 5387588"/>
              <a:gd name="connsiteY251" fmla="*/ 3158846 h 4097349"/>
              <a:gd name="connsiteX252" fmla="*/ 371904 w 5387588"/>
              <a:gd name="connsiteY252" fmla="*/ 3146006 h 4097349"/>
              <a:gd name="connsiteX253" fmla="*/ 418372 w 5387588"/>
              <a:gd name="connsiteY253" fmla="*/ 3198506 h 4097349"/>
              <a:gd name="connsiteX254" fmla="*/ 371904 w 5387588"/>
              <a:gd name="connsiteY254" fmla="*/ 3146006 h 4097349"/>
              <a:gd name="connsiteX255" fmla="*/ 3924674 w 5387588"/>
              <a:gd name="connsiteY255" fmla="*/ 3128047 h 4097349"/>
              <a:gd name="connsiteX256" fmla="*/ 3926144 w 5387588"/>
              <a:gd name="connsiteY256" fmla="*/ 3134700 h 4097349"/>
              <a:gd name="connsiteX257" fmla="*/ 3924674 w 5387588"/>
              <a:gd name="connsiteY257" fmla="*/ 3128047 h 4097349"/>
              <a:gd name="connsiteX258" fmla="*/ 5081355 w 5387588"/>
              <a:gd name="connsiteY258" fmla="*/ 3123505 h 4097349"/>
              <a:gd name="connsiteX259" fmla="*/ 5076172 w 5387588"/>
              <a:gd name="connsiteY259" fmla="*/ 3131629 h 4097349"/>
              <a:gd name="connsiteX260" fmla="*/ 5081355 w 5387588"/>
              <a:gd name="connsiteY260" fmla="*/ 3123505 h 4097349"/>
              <a:gd name="connsiteX261" fmla="*/ 4335472 w 5387588"/>
              <a:gd name="connsiteY261" fmla="*/ 3097419 h 4097349"/>
              <a:gd name="connsiteX262" fmla="*/ 4306547 w 5387588"/>
              <a:gd name="connsiteY262" fmla="*/ 3120378 h 4097349"/>
              <a:gd name="connsiteX263" fmla="*/ 4344972 w 5387588"/>
              <a:gd name="connsiteY263" fmla="*/ 3104909 h 4097349"/>
              <a:gd name="connsiteX264" fmla="*/ 4335472 w 5387588"/>
              <a:gd name="connsiteY264" fmla="*/ 3097419 h 4097349"/>
              <a:gd name="connsiteX265" fmla="*/ 4851320 w 5387588"/>
              <a:gd name="connsiteY265" fmla="*/ 3084550 h 4097349"/>
              <a:gd name="connsiteX266" fmla="*/ 4833932 w 5387588"/>
              <a:gd name="connsiteY266" fmla="*/ 3108442 h 4097349"/>
              <a:gd name="connsiteX267" fmla="*/ 4864243 w 5387588"/>
              <a:gd name="connsiteY267" fmla="*/ 3087795 h 4097349"/>
              <a:gd name="connsiteX268" fmla="*/ 4851320 w 5387588"/>
              <a:gd name="connsiteY268" fmla="*/ 3084550 h 4097349"/>
              <a:gd name="connsiteX269" fmla="*/ 5073307 w 5387588"/>
              <a:gd name="connsiteY269" fmla="*/ 3055544 h 4097349"/>
              <a:gd name="connsiteX270" fmla="*/ 5074777 w 5387588"/>
              <a:gd name="connsiteY270" fmla="*/ 3062197 h 4097349"/>
              <a:gd name="connsiteX271" fmla="*/ 5073307 w 5387588"/>
              <a:gd name="connsiteY271" fmla="*/ 3055544 h 4097349"/>
              <a:gd name="connsiteX272" fmla="*/ 4532754 w 5387588"/>
              <a:gd name="connsiteY272" fmla="*/ 3047832 h 4097349"/>
              <a:gd name="connsiteX273" fmla="*/ 4528213 w 5387588"/>
              <a:gd name="connsiteY273" fmla="*/ 3050468 h 4097349"/>
              <a:gd name="connsiteX274" fmla="*/ 4528268 w 5387588"/>
              <a:gd name="connsiteY274" fmla="*/ 3050769 h 4097349"/>
              <a:gd name="connsiteX275" fmla="*/ 4522949 w 5387588"/>
              <a:gd name="connsiteY275" fmla="*/ 3054249 h 4097349"/>
              <a:gd name="connsiteX276" fmla="*/ 4486080 w 5387588"/>
              <a:gd name="connsiteY276" fmla="*/ 3080704 h 4097349"/>
              <a:gd name="connsiteX277" fmla="*/ 4531687 w 5387588"/>
              <a:gd name="connsiteY277" fmla="*/ 3069644 h 4097349"/>
              <a:gd name="connsiteX278" fmla="*/ 4528268 w 5387588"/>
              <a:gd name="connsiteY278" fmla="*/ 3050769 h 4097349"/>
              <a:gd name="connsiteX279" fmla="*/ 4918769 w 5387588"/>
              <a:gd name="connsiteY279" fmla="*/ 3042623 h 4097349"/>
              <a:gd name="connsiteX280" fmla="*/ 4890140 w 5387588"/>
              <a:gd name="connsiteY280" fmla="*/ 3047207 h 4097349"/>
              <a:gd name="connsiteX281" fmla="*/ 4919676 w 5387588"/>
              <a:gd name="connsiteY281" fmla="*/ 3054627 h 4097349"/>
              <a:gd name="connsiteX282" fmla="*/ 4918769 w 5387588"/>
              <a:gd name="connsiteY282" fmla="*/ 3042623 h 4097349"/>
              <a:gd name="connsiteX283" fmla="*/ 4797825 w 5387588"/>
              <a:gd name="connsiteY283" fmla="*/ 3039710 h 4097349"/>
              <a:gd name="connsiteX284" fmla="*/ 4800764 w 5387588"/>
              <a:gd name="connsiteY284" fmla="*/ 3053009 h 4097349"/>
              <a:gd name="connsiteX285" fmla="*/ 4797825 w 5387588"/>
              <a:gd name="connsiteY285" fmla="*/ 3039710 h 4097349"/>
              <a:gd name="connsiteX286" fmla="*/ 4008375 w 5387588"/>
              <a:gd name="connsiteY286" fmla="*/ 3033927 h 4097349"/>
              <a:gd name="connsiteX287" fmla="*/ 4003071 w 5387588"/>
              <a:gd name="connsiteY287" fmla="*/ 3040983 h 4097349"/>
              <a:gd name="connsiteX288" fmla="*/ 3926551 w 5387588"/>
              <a:gd name="connsiteY288" fmla="*/ 3079157 h 4097349"/>
              <a:gd name="connsiteX289" fmla="*/ 3901475 w 5387588"/>
              <a:gd name="connsiteY289" fmla="*/ 3089157 h 4097349"/>
              <a:gd name="connsiteX290" fmla="*/ 3896653 w 5387588"/>
              <a:gd name="connsiteY290" fmla="*/ 3088038 h 4097349"/>
              <a:gd name="connsiteX291" fmla="*/ 3885617 w 5387588"/>
              <a:gd name="connsiteY291" fmla="*/ 3090368 h 4097349"/>
              <a:gd name="connsiteX292" fmla="*/ 3883698 w 5387588"/>
              <a:gd name="connsiteY292" fmla="*/ 3091317 h 4097349"/>
              <a:gd name="connsiteX293" fmla="*/ 3876802 w 5387588"/>
              <a:gd name="connsiteY293" fmla="*/ 3087956 h 4097349"/>
              <a:gd name="connsiteX294" fmla="*/ 3869310 w 5387588"/>
              <a:gd name="connsiteY294" fmla="*/ 3098437 h 4097349"/>
              <a:gd name="connsiteX295" fmla="*/ 3883698 w 5387588"/>
              <a:gd name="connsiteY295" fmla="*/ 3091317 h 4097349"/>
              <a:gd name="connsiteX296" fmla="*/ 3889260 w 5387588"/>
              <a:gd name="connsiteY296" fmla="*/ 3094030 h 4097349"/>
              <a:gd name="connsiteX297" fmla="*/ 3901475 w 5387588"/>
              <a:gd name="connsiteY297" fmla="*/ 3089157 h 4097349"/>
              <a:gd name="connsiteX298" fmla="*/ 3917098 w 5387588"/>
              <a:gd name="connsiteY298" fmla="*/ 3092781 h 4097349"/>
              <a:gd name="connsiteX299" fmla="*/ 3961631 w 5387588"/>
              <a:gd name="connsiteY299" fmla="*/ 3105932 h 4097349"/>
              <a:gd name="connsiteX300" fmla="*/ 3968203 w 5387588"/>
              <a:gd name="connsiteY300" fmla="*/ 3167250 h 4097349"/>
              <a:gd name="connsiteX301" fmla="*/ 3986685 w 5387588"/>
              <a:gd name="connsiteY301" fmla="*/ 3156188 h 4097349"/>
              <a:gd name="connsiteX302" fmla="*/ 4003071 w 5387588"/>
              <a:gd name="connsiteY302" fmla="*/ 3040983 h 4097349"/>
              <a:gd name="connsiteX303" fmla="*/ 4008375 w 5387588"/>
              <a:gd name="connsiteY303" fmla="*/ 3033927 h 4097349"/>
              <a:gd name="connsiteX304" fmla="*/ 4440354 w 5387588"/>
              <a:gd name="connsiteY304" fmla="*/ 3032073 h 4097349"/>
              <a:gd name="connsiteX305" fmla="*/ 4434430 w 5387588"/>
              <a:gd name="connsiteY305" fmla="*/ 3036326 h 4097349"/>
              <a:gd name="connsiteX306" fmla="*/ 4440354 w 5387588"/>
              <a:gd name="connsiteY306" fmla="*/ 3032073 h 4097349"/>
              <a:gd name="connsiteX307" fmla="*/ 4083046 w 5387588"/>
              <a:gd name="connsiteY307" fmla="*/ 3024183 h 4097349"/>
              <a:gd name="connsiteX308" fmla="*/ 4085801 w 5387588"/>
              <a:gd name="connsiteY308" fmla="*/ 3036649 h 4097349"/>
              <a:gd name="connsiteX309" fmla="*/ 4083046 w 5387588"/>
              <a:gd name="connsiteY309" fmla="*/ 3024183 h 4097349"/>
              <a:gd name="connsiteX310" fmla="*/ 5005585 w 5387588"/>
              <a:gd name="connsiteY310" fmla="*/ 3017333 h 4097349"/>
              <a:gd name="connsiteX311" fmla="*/ 4996529 w 5387588"/>
              <a:gd name="connsiteY311" fmla="*/ 3023697 h 4097349"/>
              <a:gd name="connsiteX312" fmla="*/ 5017949 w 5387588"/>
              <a:gd name="connsiteY312" fmla="*/ 3025933 h 4097349"/>
              <a:gd name="connsiteX313" fmla="*/ 5005585 w 5387588"/>
              <a:gd name="connsiteY313" fmla="*/ 3017333 h 4097349"/>
              <a:gd name="connsiteX314" fmla="*/ 4961755 w 5387588"/>
              <a:gd name="connsiteY314" fmla="*/ 2996509 h 4097349"/>
              <a:gd name="connsiteX315" fmla="*/ 4937457 w 5387588"/>
              <a:gd name="connsiteY315" fmla="*/ 3008854 h 4097349"/>
              <a:gd name="connsiteX316" fmla="*/ 4965524 w 5387588"/>
              <a:gd name="connsiteY316" fmla="*/ 3009623 h 4097349"/>
              <a:gd name="connsiteX317" fmla="*/ 4961755 w 5387588"/>
              <a:gd name="connsiteY317" fmla="*/ 2996509 h 4097349"/>
              <a:gd name="connsiteX318" fmla="*/ 349937 w 5387588"/>
              <a:gd name="connsiteY318" fmla="*/ 2983484 h 4097349"/>
              <a:gd name="connsiteX319" fmla="*/ 349162 w 5387588"/>
              <a:gd name="connsiteY319" fmla="*/ 3011552 h 4097349"/>
              <a:gd name="connsiteX320" fmla="*/ 356323 w 5387588"/>
              <a:gd name="connsiteY320" fmla="*/ 3024326 h 4097349"/>
              <a:gd name="connsiteX321" fmla="*/ 358546 w 5387588"/>
              <a:gd name="connsiteY321" fmla="*/ 3030836 h 4097349"/>
              <a:gd name="connsiteX322" fmla="*/ 362079 w 5387588"/>
              <a:gd name="connsiteY322" fmla="*/ 3034812 h 4097349"/>
              <a:gd name="connsiteX323" fmla="*/ 367671 w 5387588"/>
              <a:gd name="connsiteY323" fmla="*/ 3045492 h 4097349"/>
              <a:gd name="connsiteX324" fmla="*/ 312906 w 5387588"/>
              <a:gd name="connsiteY324" fmla="*/ 3068385 h 4097349"/>
              <a:gd name="connsiteX325" fmla="*/ 309117 w 5387588"/>
              <a:gd name="connsiteY325" fmla="*/ 3145932 h 4097349"/>
              <a:gd name="connsiteX326" fmla="*/ 346850 w 5387588"/>
              <a:gd name="connsiteY326" fmla="*/ 3095751 h 4097349"/>
              <a:gd name="connsiteX327" fmla="*/ 372747 w 5387588"/>
              <a:gd name="connsiteY327" fmla="*/ 3055161 h 4097349"/>
              <a:gd name="connsiteX328" fmla="*/ 366396 w 5387588"/>
              <a:gd name="connsiteY328" fmla="*/ 3039672 h 4097349"/>
              <a:gd name="connsiteX329" fmla="*/ 362079 w 5387588"/>
              <a:gd name="connsiteY329" fmla="*/ 3034812 h 4097349"/>
              <a:gd name="connsiteX330" fmla="*/ 360339 w 5387588"/>
              <a:gd name="connsiteY330" fmla="*/ 3031489 h 4097349"/>
              <a:gd name="connsiteX331" fmla="*/ 356323 w 5387588"/>
              <a:gd name="connsiteY331" fmla="*/ 3024326 h 4097349"/>
              <a:gd name="connsiteX332" fmla="*/ 352491 w 5387588"/>
              <a:gd name="connsiteY332" fmla="*/ 3013105 h 4097349"/>
              <a:gd name="connsiteX333" fmla="*/ 349937 w 5387588"/>
              <a:gd name="connsiteY333" fmla="*/ 2983484 h 4097349"/>
              <a:gd name="connsiteX334" fmla="*/ 5090395 w 5387588"/>
              <a:gd name="connsiteY334" fmla="*/ 2975057 h 4097349"/>
              <a:gd name="connsiteX335" fmla="*/ 5091863 w 5387588"/>
              <a:gd name="connsiteY335" fmla="*/ 2981704 h 4097349"/>
              <a:gd name="connsiteX336" fmla="*/ 5090395 w 5387588"/>
              <a:gd name="connsiteY336" fmla="*/ 2975057 h 4097349"/>
              <a:gd name="connsiteX337" fmla="*/ 4794960 w 5387588"/>
              <a:gd name="connsiteY337" fmla="*/ 2963626 h 4097349"/>
              <a:gd name="connsiteX338" fmla="*/ 4775009 w 5387588"/>
              <a:gd name="connsiteY338" fmla="*/ 2968035 h 4097349"/>
              <a:gd name="connsiteX339" fmla="*/ 4794960 w 5387588"/>
              <a:gd name="connsiteY339" fmla="*/ 2963626 h 4097349"/>
              <a:gd name="connsiteX340" fmla="*/ 5022735 w 5387588"/>
              <a:gd name="connsiteY340" fmla="*/ 2956880 h 4097349"/>
              <a:gd name="connsiteX341" fmla="*/ 5018024 w 5387588"/>
              <a:gd name="connsiteY341" fmla="*/ 2963155 h 4097349"/>
              <a:gd name="connsiteX342" fmla="*/ 5024670 w 5387588"/>
              <a:gd name="connsiteY342" fmla="*/ 2961686 h 4097349"/>
              <a:gd name="connsiteX343" fmla="*/ 5022735 w 5387588"/>
              <a:gd name="connsiteY343" fmla="*/ 2956880 h 4097349"/>
              <a:gd name="connsiteX344" fmla="*/ 4111771 w 5387588"/>
              <a:gd name="connsiteY344" fmla="*/ 2933274 h 4097349"/>
              <a:gd name="connsiteX345" fmla="*/ 4113242 w 5387588"/>
              <a:gd name="connsiteY345" fmla="*/ 2939927 h 4097349"/>
              <a:gd name="connsiteX346" fmla="*/ 4111771 w 5387588"/>
              <a:gd name="connsiteY346" fmla="*/ 2933274 h 4097349"/>
              <a:gd name="connsiteX347" fmla="*/ 4759460 w 5387588"/>
              <a:gd name="connsiteY347" fmla="*/ 2925271 h 4097349"/>
              <a:gd name="connsiteX348" fmla="*/ 4754364 w 5387588"/>
              <a:gd name="connsiteY348" fmla="*/ 2937731 h 4097349"/>
              <a:gd name="connsiteX349" fmla="*/ 4772846 w 5387588"/>
              <a:gd name="connsiteY349" fmla="*/ 2926669 h 4097349"/>
              <a:gd name="connsiteX350" fmla="*/ 4759460 w 5387588"/>
              <a:gd name="connsiteY350" fmla="*/ 2925271 h 4097349"/>
              <a:gd name="connsiteX351" fmla="*/ 4817919 w 5387588"/>
              <a:gd name="connsiteY351" fmla="*/ 2909738 h 4097349"/>
              <a:gd name="connsiteX352" fmla="*/ 4821558 w 5387588"/>
              <a:gd name="connsiteY352" fmla="*/ 2957748 h 4097349"/>
              <a:gd name="connsiteX353" fmla="*/ 4817919 w 5387588"/>
              <a:gd name="connsiteY353" fmla="*/ 2909738 h 4097349"/>
              <a:gd name="connsiteX354" fmla="*/ 5054280 w 5387588"/>
              <a:gd name="connsiteY354" fmla="*/ 2906322 h 4097349"/>
              <a:gd name="connsiteX355" fmla="*/ 5075700 w 5387588"/>
              <a:gd name="connsiteY355" fmla="*/ 2908565 h 4097349"/>
              <a:gd name="connsiteX356" fmla="*/ 5054280 w 5387588"/>
              <a:gd name="connsiteY356" fmla="*/ 2906322 h 4097349"/>
              <a:gd name="connsiteX357" fmla="*/ 4907301 w 5387588"/>
              <a:gd name="connsiteY357" fmla="*/ 2903935 h 4097349"/>
              <a:gd name="connsiteX358" fmla="*/ 4908770 w 5387588"/>
              <a:gd name="connsiteY358" fmla="*/ 2910581 h 4097349"/>
              <a:gd name="connsiteX359" fmla="*/ 4907301 w 5387588"/>
              <a:gd name="connsiteY359" fmla="*/ 2903935 h 4097349"/>
              <a:gd name="connsiteX360" fmla="*/ 4153913 w 5387588"/>
              <a:gd name="connsiteY360" fmla="*/ 2903044 h 4097349"/>
              <a:gd name="connsiteX361" fmla="*/ 4154606 w 5387588"/>
              <a:gd name="connsiteY361" fmla="*/ 2937757 h 4097349"/>
              <a:gd name="connsiteX362" fmla="*/ 4153913 w 5387588"/>
              <a:gd name="connsiteY362" fmla="*/ 2903044 h 4097349"/>
              <a:gd name="connsiteX363" fmla="*/ 5256697 w 5387588"/>
              <a:gd name="connsiteY363" fmla="*/ 2875538 h 4097349"/>
              <a:gd name="connsiteX364" fmla="*/ 5252991 w 5387588"/>
              <a:gd name="connsiteY364" fmla="*/ 2890306 h 4097349"/>
              <a:gd name="connsiteX365" fmla="*/ 5256697 w 5387588"/>
              <a:gd name="connsiteY365" fmla="*/ 2875538 h 4097349"/>
              <a:gd name="connsiteX366" fmla="*/ 5050647 w 5387588"/>
              <a:gd name="connsiteY366" fmla="*/ 2858309 h 4097349"/>
              <a:gd name="connsiteX367" fmla="*/ 5045463 w 5387588"/>
              <a:gd name="connsiteY367" fmla="*/ 2866426 h 4097349"/>
              <a:gd name="connsiteX368" fmla="*/ 5068353 w 5387588"/>
              <a:gd name="connsiteY368" fmla="*/ 2875315 h 4097349"/>
              <a:gd name="connsiteX369" fmla="*/ 5050647 w 5387588"/>
              <a:gd name="connsiteY369" fmla="*/ 2858309 h 4097349"/>
              <a:gd name="connsiteX370" fmla="*/ 4959796 w 5387588"/>
              <a:gd name="connsiteY370" fmla="*/ 2857463 h 4097349"/>
              <a:gd name="connsiteX371" fmla="*/ 4954618 w 5387588"/>
              <a:gd name="connsiteY371" fmla="*/ 2865582 h 4097349"/>
              <a:gd name="connsiteX372" fmla="*/ 4964204 w 5387588"/>
              <a:gd name="connsiteY372" fmla="*/ 2877413 h 4097349"/>
              <a:gd name="connsiteX373" fmla="*/ 4969386 w 5387588"/>
              <a:gd name="connsiteY373" fmla="*/ 2869289 h 4097349"/>
              <a:gd name="connsiteX374" fmla="*/ 4959796 w 5387588"/>
              <a:gd name="connsiteY374" fmla="*/ 2857463 h 4097349"/>
              <a:gd name="connsiteX375" fmla="*/ 203876 w 5387588"/>
              <a:gd name="connsiteY375" fmla="*/ 2827468 h 4097349"/>
              <a:gd name="connsiteX376" fmla="*/ 155089 w 5387588"/>
              <a:gd name="connsiteY376" fmla="*/ 2859166 h 4097349"/>
              <a:gd name="connsiteX377" fmla="*/ 200162 w 5387588"/>
              <a:gd name="connsiteY377" fmla="*/ 2842236 h 4097349"/>
              <a:gd name="connsiteX378" fmla="*/ 203876 w 5387588"/>
              <a:gd name="connsiteY378" fmla="*/ 2827468 h 4097349"/>
              <a:gd name="connsiteX379" fmla="*/ 5077549 w 5387588"/>
              <a:gd name="connsiteY379" fmla="*/ 2826212 h 4097349"/>
              <a:gd name="connsiteX380" fmla="*/ 5072836 w 5387588"/>
              <a:gd name="connsiteY380" fmla="*/ 2832481 h 4097349"/>
              <a:gd name="connsiteX381" fmla="*/ 5079482 w 5387588"/>
              <a:gd name="connsiteY381" fmla="*/ 2831013 h 4097349"/>
              <a:gd name="connsiteX382" fmla="*/ 5077549 w 5387588"/>
              <a:gd name="connsiteY382" fmla="*/ 2826212 h 4097349"/>
              <a:gd name="connsiteX383" fmla="*/ 4844826 w 5387588"/>
              <a:gd name="connsiteY383" fmla="*/ 2789374 h 4097349"/>
              <a:gd name="connsiteX384" fmla="*/ 4848067 w 5387588"/>
              <a:gd name="connsiteY384" fmla="*/ 2789747 h 4097349"/>
              <a:gd name="connsiteX385" fmla="*/ 4850202 w 5387588"/>
              <a:gd name="connsiteY385" fmla="*/ 2789802 h 4097349"/>
              <a:gd name="connsiteX386" fmla="*/ 4854256 w 5387588"/>
              <a:gd name="connsiteY386" fmla="*/ 2790125 h 4097349"/>
              <a:gd name="connsiteX387" fmla="*/ 4846059 w 5387588"/>
              <a:gd name="connsiteY387" fmla="*/ 2847727 h 4097349"/>
              <a:gd name="connsiteX388" fmla="*/ 4888967 w 5387588"/>
              <a:gd name="connsiteY388" fmla="*/ 2789425 h 4097349"/>
              <a:gd name="connsiteX389" fmla="*/ 4863080 w 5387588"/>
              <a:gd name="connsiteY389" fmla="*/ 2790133 h 4097349"/>
              <a:gd name="connsiteX390" fmla="*/ 4850202 w 5387588"/>
              <a:gd name="connsiteY390" fmla="*/ 2789802 h 4097349"/>
              <a:gd name="connsiteX391" fmla="*/ 5215125 w 5387588"/>
              <a:gd name="connsiteY391" fmla="*/ 2742632 h 4097349"/>
              <a:gd name="connsiteX392" fmla="*/ 5200713 w 5387588"/>
              <a:gd name="connsiteY392" fmla="*/ 2748431 h 4097349"/>
              <a:gd name="connsiteX393" fmla="*/ 5215125 w 5387588"/>
              <a:gd name="connsiteY393" fmla="*/ 2742632 h 4097349"/>
              <a:gd name="connsiteX394" fmla="*/ 5127533 w 5387588"/>
              <a:gd name="connsiteY394" fmla="*/ 2721016 h 4097349"/>
              <a:gd name="connsiteX395" fmla="*/ 5064094 w 5387588"/>
              <a:gd name="connsiteY395" fmla="*/ 2729807 h 4097349"/>
              <a:gd name="connsiteX396" fmla="*/ 5098635 w 5387588"/>
              <a:gd name="connsiteY396" fmla="*/ 2768268 h 4097349"/>
              <a:gd name="connsiteX397" fmla="*/ 5111571 w 5387588"/>
              <a:gd name="connsiteY397" fmla="*/ 2784154 h 4097349"/>
              <a:gd name="connsiteX398" fmla="*/ 5112945 w 5387588"/>
              <a:gd name="connsiteY398" fmla="*/ 2786679 h 4097349"/>
              <a:gd name="connsiteX399" fmla="*/ 5111945 w 5387588"/>
              <a:gd name="connsiteY399" fmla="*/ 2784613 h 4097349"/>
              <a:gd name="connsiteX400" fmla="*/ 5111571 w 5387588"/>
              <a:gd name="connsiteY400" fmla="*/ 2784154 h 4097349"/>
              <a:gd name="connsiteX401" fmla="*/ 5110561 w 5387588"/>
              <a:gd name="connsiteY401" fmla="*/ 2782300 h 4097349"/>
              <a:gd name="connsiteX402" fmla="*/ 5128342 w 5387588"/>
              <a:gd name="connsiteY402" fmla="*/ 2736527 h 4097349"/>
              <a:gd name="connsiteX403" fmla="*/ 5127533 w 5387588"/>
              <a:gd name="connsiteY403" fmla="*/ 2721016 h 4097349"/>
              <a:gd name="connsiteX404" fmla="*/ 5038266 w 5387588"/>
              <a:gd name="connsiteY404" fmla="*/ 2707618 h 4097349"/>
              <a:gd name="connsiteX405" fmla="*/ 5020756 w 5387588"/>
              <a:gd name="connsiteY405" fmla="*/ 2758561 h 4097349"/>
              <a:gd name="connsiteX406" fmla="*/ 5021500 w 5387588"/>
              <a:gd name="connsiteY406" fmla="*/ 2761214 h 4097349"/>
              <a:gd name="connsiteX407" fmla="*/ 5020704 w 5387588"/>
              <a:gd name="connsiteY407" fmla="*/ 2763278 h 4097349"/>
              <a:gd name="connsiteX408" fmla="*/ 5007187 w 5387588"/>
              <a:gd name="connsiteY408" fmla="*/ 2756330 h 4097349"/>
              <a:gd name="connsiteX409" fmla="*/ 5017451 w 5387588"/>
              <a:gd name="connsiteY409" fmla="*/ 2771713 h 4097349"/>
              <a:gd name="connsiteX410" fmla="*/ 5020704 w 5387588"/>
              <a:gd name="connsiteY410" fmla="*/ 2763278 h 4097349"/>
              <a:gd name="connsiteX411" fmla="*/ 5022309 w 5387588"/>
              <a:gd name="connsiteY411" fmla="*/ 2764103 h 4097349"/>
              <a:gd name="connsiteX412" fmla="*/ 5021500 w 5387588"/>
              <a:gd name="connsiteY412" fmla="*/ 2761214 h 4097349"/>
              <a:gd name="connsiteX413" fmla="*/ 5021953 w 5387588"/>
              <a:gd name="connsiteY413" fmla="*/ 2760037 h 4097349"/>
              <a:gd name="connsiteX414" fmla="*/ 5038266 w 5387588"/>
              <a:gd name="connsiteY414" fmla="*/ 2707618 h 4097349"/>
              <a:gd name="connsiteX415" fmla="*/ 5232353 w 5387588"/>
              <a:gd name="connsiteY415" fmla="*/ 2694367 h 4097349"/>
              <a:gd name="connsiteX416" fmla="*/ 5231792 w 5387588"/>
              <a:gd name="connsiteY416" fmla="*/ 2699718 h 4097349"/>
              <a:gd name="connsiteX417" fmla="*/ 5245090 w 5387588"/>
              <a:gd name="connsiteY417" fmla="*/ 2696779 h 4097349"/>
              <a:gd name="connsiteX418" fmla="*/ 5232353 w 5387588"/>
              <a:gd name="connsiteY418" fmla="*/ 2694367 h 4097349"/>
              <a:gd name="connsiteX419" fmla="*/ 5216373 w 5387588"/>
              <a:gd name="connsiteY419" fmla="*/ 2622054 h 4097349"/>
              <a:gd name="connsiteX420" fmla="*/ 5217098 w 5387588"/>
              <a:gd name="connsiteY420" fmla="*/ 2633226 h 4097349"/>
              <a:gd name="connsiteX421" fmla="*/ 5228928 w 5387588"/>
              <a:gd name="connsiteY421" fmla="*/ 2623641 h 4097349"/>
              <a:gd name="connsiteX422" fmla="*/ 5216373 w 5387588"/>
              <a:gd name="connsiteY422" fmla="*/ 2622054 h 4097349"/>
              <a:gd name="connsiteX423" fmla="*/ 5180216 w 5387588"/>
              <a:gd name="connsiteY423" fmla="*/ 2592561 h 4097349"/>
              <a:gd name="connsiteX424" fmla="*/ 5187562 w 5387588"/>
              <a:gd name="connsiteY424" fmla="*/ 2625805 h 4097349"/>
              <a:gd name="connsiteX425" fmla="*/ 5180216 w 5387588"/>
              <a:gd name="connsiteY425" fmla="*/ 2592561 h 4097349"/>
              <a:gd name="connsiteX426" fmla="*/ 4932720 w 5387588"/>
              <a:gd name="connsiteY426" fmla="*/ 2585032 h 4097349"/>
              <a:gd name="connsiteX427" fmla="*/ 4935739 w 5387588"/>
              <a:gd name="connsiteY427" fmla="*/ 2590795 h 4097349"/>
              <a:gd name="connsiteX428" fmla="*/ 4954915 w 5387588"/>
              <a:gd name="connsiteY428" fmla="*/ 2614453 h 4097349"/>
              <a:gd name="connsiteX429" fmla="*/ 4932720 w 5387588"/>
              <a:gd name="connsiteY429" fmla="*/ 2585032 h 4097349"/>
              <a:gd name="connsiteX430" fmla="*/ 4905502 w 5387588"/>
              <a:gd name="connsiteY430" fmla="*/ 2548655 h 4097349"/>
              <a:gd name="connsiteX431" fmla="*/ 4899871 w 5387588"/>
              <a:gd name="connsiteY431" fmla="*/ 2550772 h 4097349"/>
              <a:gd name="connsiteX432" fmla="*/ 4900326 w 5387588"/>
              <a:gd name="connsiteY432" fmla="*/ 2556773 h 4097349"/>
              <a:gd name="connsiteX433" fmla="*/ 4897088 w 5387588"/>
              <a:gd name="connsiteY433" fmla="*/ 2561851 h 4097349"/>
              <a:gd name="connsiteX434" fmla="*/ 4900326 w 5387588"/>
              <a:gd name="connsiteY434" fmla="*/ 2556777 h 4097349"/>
              <a:gd name="connsiteX435" fmla="*/ 4900326 w 5387588"/>
              <a:gd name="connsiteY435" fmla="*/ 2556773 h 4097349"/>
              <a:gd name="connsiteX436" fmla="*/ 5202918 w 5387588"/>
              <a:gd name="connsiteY436" fmla="*/ 2525650 h 4097349"/>
              <a:gd name="connsiteX437" fmla="*/ 5198698 w 5387588"/>
              <a:gd name="connsiteY437" fmla="*/ 2531704 h 4097349"/>
              <a:gd name="connsiteX438" fmla="*/ 5197725 w 5387588"/>
              <a:gd name="connsiteY438" fmla="*/ 2532958 h 4097349"/>
              <a:gd name="connsiteX439" fmla="*/ 5186484 w 5387588"/>
              <a:gd name="connsiteY439" fmla="*/ 2535603 h 4097349"/>
              <a:gd name="connsiteX440" fmla="*/ 5184699 w 5387588"/>
              <a:gd name="connsiteY440" fmla="*/ 2549727 h 4097349"/>
              <a:gd name="connsiteX441" fmla="*/ 5197725 w 5387588"/>
              <a:gd name="connsiteY441" fmla="*/ 2532958 h 4097349"/>
              <a:gd name="connsiteX442" fmla="*/ 5201711 w 5387588"/>
              <a:gd name="connsiteY442" fmla="*/ 2532020 h 4097349"/>
              <a:gd name="connsiteX443" fmla="*/ 5202918 w 5387588"/>
              <a:gd name="connsiteY443" fmla="*/ 2525650 h 4097349"/>
              <a:gd name="connsiteX444" fmla="*/ 4763311 w 5387588"/>
              <a:gd name="connsiteY444" fmla="*/ 2477213 h 4097349"/>
              <a:gd name="connsiteX445" fmla="*/ 4758597 w 5387588"/>
              <a:gd name="connsiteY445" fmla="*/ 2483483 h 4097349"/>
              <a:gd name="connsiteX446" fmla="*/ 4765244 w 5387588"/>
              <a:gd name="connsiteY446" fmla="*/ 2482014 h 4097349"/>
              <a:gd name="connsiteX447" fmla="*/ 4763311 w 5387588"/>
              <a:gd name="connsiteY447" fmla="*/ 2477213 h 4097349"/>
              <a:gd name="connsiteX448" fmla="*/ 5044823 w 5387588"/>
              <a:gd name="connsiteY448" fmla="*/ 2451290 h 4097349"/>
              <a:gd name="connsiteX449" fmla="*/ 5013435 w 5387588"/>
              <a:gd name="connsiteY449" fmla="*/ 2469012 h 4097349"/>
              <a:gd name="connsiteX450" fmla="*/ 5051861 w 5387588"/>
              <a:gd name="connsiteY450" fmla="*/ 2453550 h 4097349"/>
              <a:gd name="connsiteX451" fmla="*/ 5044823 w 5387588"/>
              <a:gd name="connsiteY451" fmla="*/ 2451290 h 4097349"/>
              <a:gd name="connsiteX452" fmla="*/ 5115600 w 5387588"/>
              <a:gd name="connsiteY452" fmla="*/ 2426386 h 4097349"/>
              <a:gd name="connsiteX453" fmla="*/ 5098410 w 5387588"/>
              <a:gd name="connsiteY453" fmla="*/ 2443264 h 4097349"/>
              <a:gd name="connsiteX454" fmla="*/ 5142713 w 5387588"/>
              <a:gd name="connsiteY454" fmla="*/ 2454392 h 4097349"/>
              <a:gd name="connsiteX455" fmla="*/ 5115600 w 5387588"/>
              <a:gd name="connsiteY455" fmla="*/ 2426386 h 4097349"/>
              <a:gd name="connsiteX456" fmla="*/ 5015753 w 5387588"/>
              <a:gd name="connsiteY456" fmla="*/ 2384812 h 4097349"/>
              <a:gd name="connsiteX457" fmla="*/ 5062997 w 5387588"/>
              <a:gd name="connsiteY457" fmla="*/ 2409246 h 4097349"/>
              <a:gd name="connsiteX458" fmla="*/ 5015753 w 5387588"/>
              <a:gd name="connsiteY458" fmla="*/ 2384812 h 4097349"/>
              <a:gd name="connsiteX459" fmla="*/ 141902 w 5387588"/>
              <a:gd name="connsiteY459" fmla="*/ 2377389 h 4097349"/>
              <a:gd name="connsiteX460" fmla="*/ 133495 w 5387588"/>
              <a:gd name="connsiteY460" fmla="*/ 2382737 h 4097349"/>
              <a:gd name="connsiteX461" fmla="*/ 147241 w 5387588"/>
              <a:gd name="connsiteY461" fmla="*/ 2390704 h 4097349"/>
              <a:gd name="connsiteX462" fmla="*/ 148879 w 5387588"/>
              <a:gd name="connsiteY462" fmla="*/ 2391384 h 4097349"/>
              <a:gd name="connsiteX463" fmla="*/ 149733 w 5387588"/>
              <a:gd name="connsiteY463" fmla="*/ 2393096 h 4097349"/>
              <a:gd name="connsiteX464" fmla="*/ 153238 w 5387588"/>
              <a:gd name="connsiteY464" fmla="*/ 2393192 h 4097349"/>
              <a:gd name="connsiteX465" fmla="*/ 148879 w 5387588"/>
              <a:gd name="connsiteY465" fmla="*/ 2391384 h 4097349"/>
              <a:gd name="connsiteX466" fmla="*/ 171099 w 5387588"/>
              <a:gd name="connsiteY466" fmla="*/ 2359605 h 4097349"/>
              <a:gd name="connsiteX467" fmla="*/ 165267 w 5387588"/>
              <a:gd name="connsiteY467" fmla="*/ 2368738 h 4097349"/>
              <a:gd name="connsiteX468" fmla="*/ 180037 w 5387588"/>
              <a:gd name="connsiteY468" fmla="*/ 2372453 h 4097349"/>
              <a:gd name="connsiteX469" fmla="*/ 185219 w 5387588"/>
              <a:gd name="connsiteY469" fmla="*/ 2364329 h 4097349"/>
              <a:gd name="connsiteX470" fmla="*/ 171099 w 5387588"/>
              <a:gd name="connsiteY470" fmla="*/ 2359605 h 4097349"/>
              <a:gd name="connsiteX471" fmla="*/ 4752093 w 5387588"/>
              <a:gd name="connsiteY471" fmla="*/ 2359388 h 4097349"/>
              <a:gd name="connsiteX472" fmla="*/ 4745447 w 5387588"/>
              <a:gd name="connsiteY472" fmla="*/ 2360857 h 4097349"/>
              <a:gd name="connsiteX473" fmla="*/ 4752093 w 5387588"/>
              <a:gd name="connsiteY473" fmla="*/ 2359388 h 4097349"/>
              <a:gd name="connsiteX474" fmla="*/ 4988456 w 5387588"/>
              <a:gd name="connsiteY474" fmla="*/ 2355978 h 4097349"/>
              <a:gd name="connsiteX475" fmla="*/ 4981810 w 5387588"/>
              <a:gd name="connsiteY475" fmla="*/ 2357446 h 4097349"/>
              <a:gd name="connsiteX476" fmla="*/ 4988456 w 5387588"/>
              <a:gd name="connsiteY476" fmla="*/ 2355978 h 4097349"/>
              <a:gd name="connsiteX477" fmla="*/ 4932323 w 5387588"/>
              <a:gd name="connsiteY477" fmla="*/ 2354434 h 4097349"/>
              <a:gd name="connsiteX478" fmla="*/ 4925676 w 5387588"/>
              <a:gd name="connsiteY478" fmla="*/ 2355903 h 4097349"/>
              <a:gd name="connsiteX479" fmla="*/ 4932323 w 5387588"/>
              <a:gd name="connsiteY479" fmla="*/ 2354434 h 4097349"/>
              <a:gd name="connsiteX480" fmla="*/ 5304608 w 5387588"/>
              <a:gd name="connsiteY480" fmla="*/ 2334928 h 4097349"/>
              <a:gd name="connsiteX481" fmla="*/ 5252115 w 5387588"/>
              <a:gd name="connsiteY481" fmla="*/ 2381401 h 4097349"/>
              <a:gd name="connsiteX482" fmla="*/ 5304608 w 5387588"/>
              <a:gd name="connsiteY482" fmla="*/ 2334928 h 4097349"/>
              <a:gd name="connsiteX483" fmla="*/ 5221867 w 5387588"/>
              <a:gd name="connsiteY483" fmla="*/ 2291865 h 4097349"/>
              <a:gd name="connsiteX484" fmla="*/ 5197526 w 5387588"/>
              <a:gd name="connsiteY484" fmla="*/ 2323725 h 4097349"/>
              <a:gd name="connsiteX485" fmla="*/ 5233013 w 5387588"/>
              <a:gd name="connsiteY485" fmla="*/ 2294958 h 4097349"/>
              <a:gd name="connsiteX486" fmla="*/ 5221867 w 5387588"/>
              <a:gd name="connsiteY486" fmla="*/ 2291865 h 4097349"/>
              <a:gd name="connsiteX487" fmla="*/ 172306 w 5387588"/>
              <a:gd name="connsiteY487" fmla="*/ 2255600 h 4097349"/>
              <a:gd name="connsiteX488" fmla="*/ 161710 w 5387588"/>
              <a:gd name="connsiteY488" fmla="*/ 2257941 h 4097349"/>
              <a:gd name="connsiteX489" fmla="*/ 194879 w 5387588"/>
              <a:gd name="connsiteY489" fmla="*/ 2313380 h 4097349"/>
              <a:gd name="connsiteX490" fmla="*/ 172306 w 5387588"/>
              <a:gd name="connsiteY490" fmla="*/ 2255600 h 4097349"/>
              <a:gd name="connsiteX491" fmla="*/ 5093760 w 5387588"/>
              <a:gd name="connsiteY491" fmla="*/ 2236814 h 4097349"/>
              <a:gd name="connsiteX492" fmla="*/ 5089040 w 5387588"/>
              <a:gd name="connsiteY492" fmla="*/ 2243085 h 4097349"/>
              <a:gd name="connsiteX493" fmla="*/ 5095693 w 5387588"/>
              <a:gd name="connsiteY493" fmla="*/ 2241615 h 4097349"/>
              <a:gd name="connsiteX494" fmla="*/ 5093760 w 5387588"/>
              <a:gd name="connsiteY494" fmla="*/ 2236814 h 4097349"/>
              <a:gd name="connsiteX495" fmla="*/ 5185090 w 5387588"/>
              <a:gd name="connsiteY495" fmla="*/ 2220118 h 4097349"/>
              <a:gd name="connsiteX496" fmla="*/ 5140766 w 5387588"/>
              <a:gd name="connsiteY496" fmla="*/ 2224684 h 4097349"/>
              <a:gd name="connsiteX497" fmla="*/ 5163917 w 5387588"/>
              <a:gd name="connsiteY497" fmla="*/ 2246589 h 4097349"/>
              <a:gd name="connsiteX498" fmla="*/ 5167340 w 5387588"/>
              <a:gd name="connsiteY498" fmla="*/ 2252550 h 4097349"/>
              <a:gd name="connsiteX499" fmla="*/ 5171002 w 5387588"/>
              <a:gd name="connsiteY499" fmla="*/ 2266817 h 4097349"/>
              <a:gd name="connsiteX500" fmla="*/ 5197599 w 5387588"/>
              <a:gd name="connsiteY500" fmla="*/ 2260939 h 4097349"/>
              <a:gd name="connsiteX501" fmla="*/ 5171002 w 5387588"/>
              <a:gd name="connsiteY501" fmla="*/ 2266817 h 4097349"/>
              <a:gd name="connsiteX502" fmla="*/ 5167637 w 5387588"/>
              <a:gd name="connsiteY502" fmla="*/ 2253068 h 4097349"/>
              <a:gd name="connsiteX503" fmla="*/ 5167340 w 5387588"/>
              <a:gd name="connsiteY503" fmla="*/ 2252550 h 4097349"/>
              <a:gd name="connsiteX504" fmla="*/ 5167084 w 5387588"/>
              <a:gd name="connsiteY504" fmla="*/ 2251555 h 4097349"/>
              <a:gd name="connsiteX505" fmla="*/ 5191722 w 5387588"/>
              <a:gd name="connsiteY505" fmla="*/ 2234342 h 4097349"/>
              <a:gd name="connsiteX506" fmla="*/ 5185090 w 5387588"/>
              <a:gd name="connsiteY506" fmla="*/ 2220118 h 4097349"/>
              <a:gd name="connsiteX507" fmla="*/ 252629 w 5387588"/>
              <a:gd name="connsiteY507" fmla="*/ 2196006 h 4097349"/>
              <a:gd name="connsiteX508" fmla="*/ 248005 w 5387588"/>
              <a:gd name="connsiteY508" fmla="*/ 2209315 h 4097349"/>
              <a:gd name="connsiteX509" fmla="*/ 242270 w 5387588"/>
              <a:gd name="connsiteY509" fmla="*/ 2212243 h 4097349"/>
              <a:gd name="connsiteX510" fmla="*/ 245903 w 5387588"/>
              <a:gd name="connsiteY510" fmla="*/ 2215364 h 4097349"/>
              <a:gd name="connsiteX511" fmla="*/ 248005 w 5387588"/>
              <a:gd name="connsiteY511" fmla="*/ 2209315 h 4097349"/>
              <a:gd name="connsiteX512" fmla="*/ 256566 w 5387588"/>
              <a:gd name="connsiteY512" fmla="*/ 2204944 h 4097349"/>
              <a:gd name="connsiteX513" fmla="*/ 252629 w 5387588"/>
              <a:gd name="connsiteY513" fmla="*/ 2196006 h 4097349"/>
              <a:gd name="connsiteX514" fmla="*/ 223168 w 5387588"/>
              <a:gd name="connsiteY514" fmla="*/ 2125806 h 4097349"/>
              <a:gd name="connsiteX515" fmla="*/ 219461 w 5387588"/>
              <a:gd name="connsiteY515" fmla="*/ 2140572 h 4097349"/>
              <a:gd name="connsiteX516" fmla="*/ 250466 w 5387588"/>
              <a:gd name="connsiteY516" fmla="*/ 2154640 h 4097349"/>
              <a:gd name="connsiteX517" fmla="*/ 223168 w 5387588"/>
              <a:gd name="connsiteY517" fmla="*/ 2125806 h 4097349"/>
              <a:gd name="connsiteX518" fmla="*/ 5237012 w 5387588"/>
              <a:gd name="connsiteY518" fmla="*/ 2111880 h 4097349"/>
              <a:gd name="connsiteX519" fmla="*/ 5234114 w 5387588"/>
              <a:gd name="connsiteY519" fmla="*/ 2113064 h 4097349"/>
              <a:gd name="connsiteX520" fmla="*/ 5231011 w 5387588"/>
              <a:gd name="connsiteY520" fmla="*/ 2127935 h 4097349"/>
              <a:gd name="connsiteX521" fmla="*/ 5230040 w 5387588"/>
              <a:gd name="connsiteY521" fmla="*/ 2128343 h 4097349"/>
              <a:gd name="connsiteX522" fmla="*/ 5202047 w 5387588"/>
              <a:gd name="connsiteY522" fmla="*/ 2137586 h 4097349"/>
              <a:gd name="connsiteX523" fmla="*/ 5194034 w 5387588"/>
              <a:gd name="connsiteY523" fmla="*/ 2150144 h 4097349"/>
              <a:gd name="connsiteX524" fmla="*/ 5225016 w 5387588"/>
              <a:gd name="connsiteY524" fmla="*/ 2130453 h 4097349"/>
              <a:gd name="connsiteX525" fmla="*/ 5230040 w 5387588"/>
              <a:gd name="connsiteY525" fmla="*/ 2128343 h 4097349"/>
              <a:gd name="connsiteX526" fmla="*/ 5230991 w 5387588"/>
              <a:gd name="connsiteY526" fmla="*/ 2128029 h 4097349"/>
              <a:gd name="connsiteX527" fmla="*/ 5231011 w 5387588"/>
              <a:gd name="connsiteY527" fmla="*/ 2127935 h 4097349"/>
              <a:gd name="connsiteX528" fmla="*/ 5243140 w 5387588"/>
              <a:gd name="connsiteY528" fmla="*/ 2122839 h 4097349"/>
              <a:gd name="connsiteX529" fmla="*/ 5246443 w 5387588"/>
              <a:gd name="connsiteY529" fmla="*/ 2123294 h 4097349"/>
              <a:gd name="connsiteX530" fmla="*/ 5246682 w 5387588"/>
              <a:gd name="connsiteY530" fmla="*/ 2123582 h 4097349"/>
              <a:gd name="connsiteX531" fmla="*/ 5254256 w 5387588"/>
              <a:gd name="connsiteY531" fmla="*/ 2131241 h 4097349"/>
              <a:gd name="connsiteX532" fmla="*/ 5254283 w 5387588"/>
              <a:gd name="connsiteY532" fmla="*/ 2147618 h 4097349"/>
              <a:gd name="connsiteX533" fmla="*/ 5270119 w 5387588"/>
              <a:gd name="connsiteY533" fmla="*/ 2147278 h 4097349"/>
              <a:gd name="connsiteX534" fmla="*/ 5254256 w 5387588"/>
              <a:gd name="connsiteY534" fmla="*/ 2131241 h 4097349"/>
              <a:gd name="connsiteX535" fmla="*/ 5254256 w 5387588"/>
              <a:gd name="connsiteY535" fmla="*/ 2130735 h 4097349"/>
              <a:gd name="connsiteX536" fmla="*/ 5251765 w 5387588"/>
              <a:gd name="connsiteY536" fmla="*/ 2124025 h 4097349"/>
              <a:gd name="connsiteX537" fmla="*/ 5246443 w 5387588"/>
              <a:gd name="connsiteY537" fmla="*/ 2123294 h 4097349"/>
              <a:gd name="connsiteX538" fmla="*/ 5299300 w 5387588"/>
              <a:gd name="connsiteY538" fmla="*/ 2082097 h 4097349"/>
              <a:gd name="connsiteX539" fmla="*/ 5284960 w 5387588"/>
              <a:gd name="connsiteY539" fmla="*/ 2088207 h 4097349"/>
              <a:gd name="connsiteX540" fmla="*/ 5298260 w 5387588"/>
              <a:gd name="connsiteY540" fmla="*/ 2085268 h 4097349"/>
              <a:gd name="connsiteX541" fmla="*/ 5299300 w 5387588"/>
              <a:gd name="connsiteY541" fmla="*/ 2082097 h 4097349"/>
              <a:gd name="connsiteX542" fmla="*/ 317175 w 5387588"/>
              <a:gd name="connsiteY542" fmla="*/ 2034418 h 4097349"/>
              <a:gd name="connsiteX543" fmla="*/ 309686 w 5387588"/>
              <a:gd name="connsiteY543" fmla="*/ 2043917 h 4097349"/>
              <a:gd name="connsiteX544" fmla="*/ 322985 w 5387588"/>
              <a:gd name="connsiteY544" fmla="*/ 2040977 h 4097349"/>
              <a:gd name="connsiteX545" fmla="*/ 317175 w 5387588"/>
              <a:gd name="connsiteY545" fmla="*/ 2034418 h 4097349"/>
              <a:gd name="connsiteX546" fmla="*/ 4989582 w 5387588"/>
              <a:gd name="connsiteY546" fmla="*/ 2029693 h 4097349"/>
              <a:gd name="connsiteX547" fmla="*/ 4987358 w 5387588"/>
              <a:gd name="connsiteY547" fmla="*/ 2035418 h 4097349"/>
              <a:gd name="connsiteX548" fmla="*/ 4994010 w 5387588"/>
              <a:gd name="connsiteY548" fmla="*/ 2033947 h 4097349"/>
              <a:gd name="connsiteX549" fmla="*/ 4989582 w 5387588"/>
              <a:gd name="connsiteY549" fmla="*/ 2029693 h 4097349"/>
              <a:gd name="connsiteX550" fmla="*/ 5186068 w 5387588"/>
              <a:gd name="connsiteY550" fmla="*/ 2019403 h 4097349"/>
              <a:gd name="connsiteX551" fmla="*/ 5187536 w 5387588"/>
              <a:gd name="connsiteY551" fmla="*/ 2026048 h 4097349"/>
              <a:gd name="connsiteX552" fmla="*/ 5186068 w 5387588"/>
              <a:gd name="connsiteY552" fmla="*/ 2019403 h 4097349"/>
              <a:gd name="connsiteX553" fmla="*/ 5289003 w 5387588"/>
              <a:gd name="connsiteY553" fmla="*/ 2016268 h 4097349"/>
              <a:gd name="connsiteX554" fmla="*/ 5270267 w 5387588"/>
              <a:gd name="connsiteY554" fmla="*/ 2021714 h 4097349"/>
              <a:gd name="connsiteX555" fmla="*/ 5266475 w 5387588"/>
              <a:gd name="connsiteY555" fmla="*/ 2020099 h 4097349"/>
              <a:gd name="connsiteX556" fmla="*/ 5264177 w 5387588"/>
              <a:gd name="connsiteY556" fmla="*/ 2017829 h 4097349"/>
              <a:gd name="connsiteX557" fmla="*/ 5265213 w 5387588"/>
              <a:gd name="connsiteY557" fmla="*/ 2019562 h 4097349"/>
              <a:gd name="connsiteX558" fmla="*/ 5266475 w 5387588"/>
              <a:gd name="connsiteY558" fmla="*/ 2020099 h 4097349"/>
              <a:gd name="connsiteX559" fmla="*/ 5273375 w 5387588"/>
              <a:gd name="connsiteY559" fmla="*/ 2026911 h 4097349"/>
              <a:gd name="connsiteX560" fmla="*/ 5299028 w 5387588"/>
              <a:gd name="connsiteY560" fmla="*/ 2057202 h 4097349"/>
              <a:gd name="connsiteX561" fmla="*/ 5289003 w 5387588"/>
              <a:gd name="connsiteY561" fmla="*/ 2016268 h 4097349"/>
              <a:gd name="connsiteX562" fmla="*/ 5133715 w 5387588"/>
              <a:gd name="connsiteY562" fmla="*/ 1940305 h 4097349"/>
              <a:gd name="connsiteX563" fmla="*/ 5133715 w 5387588"/>
              <a:gd name="connsiteY563" fmla="*/ 1940305 h 4097349"/>
              <a:gd name="connsiteX564" fmla="*/ 5164792 w 5387588"/>
              <a:gd name="connsiteY564" fmla="*/ 1905871 h 4097349"/>
              <a:gd name="connsiteX565" fmla="*/ 5141137 w 5387588"/>
              <a:gd name="connsiteY565" fmla="*/ 1910769 h 4097349"/>
              <a:gd name="connsiteX566" fmla="*/ 5158844 w 5387588"/>
              <a:gd name="connsiteY566" fmla="*/ 1927782 h 4097349"/>
              <a:gd name="connsiteX567" fmla="*/ 5164792 w 5387588"/>
              <a:gd name="connsiteY567" fmla="*/ 1905871 h 4097349"/>
              <a:gd name="connsiteX568" fmla="*/ 700579 w 5387588"/>
              <a:gd name="connsiteY568" fmla="*/ 1903489 h 4097349"/>
              <a:gd name="connsiteX569" fmla="*/ 698359 w 5387588"/>
              <a:gd name="connsiteY569" fmla="*/ 1909213 h 4097349"/>
              <a:gd name="connsiteX570" fmla="*/ 705005 w 5387588"/>
              <a:gd name="connsiteY570" fmla="*/ 1907744 h 4097349"/>
              <a:gd name="connsiteX571" fmla="*/ 700579 w 5387588"/>
              <a:gd name="connsiteY571" fmla="*/ 1903489 h 4097349"/>
              <a:gd name="connsiteX572" fmla="*/ 820262 w 5387588"/>
              <a:gd name="connsiteY572" fmla="*/ 1802073 h 4097349"/>
              <a:gd name="connsiteX573" fmla="*/ 808529 w 5387588"/>
              <a:gd name="connsiteY573" fmla="*/ 1808151 h 4097349"/>
              <a:gd name="connsiteX574" fmla="*/ 831418 w 5387588"/>
              <a:gd name="connsiteY574" fmla="*/ 1817040 h 4097349"/>
              <a:gd name="connsiteX575" fmla="*/ 820262 w 5387588"/>
              <a:gd name="connsiteY575" fmla="*/ 1802073 h 4097349"/>
              <a:gd name="connsiteX576" fmla="*/ 595768 w 5387588"/>
              <a:gd name="connsiteY576" fmla="*/ 1764507 h 4097349"/>
              <a:gd name="connsiteX577" fmla="*/ 587214 w 5387588"/>
              <a:gd name="connsiteY577" fmla="*/ 1765743 h 4097349"/>
              <a:gd name="connsiteX578" fmla="*/ 580325 w 5387588"/>
              <a:gd name="connsiteY578" fmla="*/ 1773580 h 4097349"/>
              <a:gd name="connsiteX579" fmla="*/ 579416 w 5387588"/>
              <a:gd name="connsiteY579" fmla="*/ 1773351 h 4097349"/>
              <a:gd name="connsiteX580" fmla="*/ 567759 w 5387588"/>
              <a:gd name="connsiteY580" fmla="*/ 1791616 h 4097349"/>
              <a:gd name="connsiteX581" fmla="*/ 579279 w 5387588"/>
              <a:gd name="connsiteY581" fmla="*/ 1774769 h 4097349"/>
              <a:gd name="connsiteX582" fmla="*/ 580325 w 5387588"/>
              <a:gd name="connsiteY582" fmla="*/ 1773580 h 4097349"/>
              <a:gd name="connsiteX583" fmla="*/ 587723 w 5387588"/>
              <a:gd name="connsiteY583" fmla="*/ 1775438 h 4097349"/>
              <a:gd name="connsiteX584" fmla="*/ 607655 w 5387588"/>
              <a:gd name="connsiteY584" fmla="*/ 1782800 h 4097349"/>
              <a:gd name="connsiteX585" fmla="*/ 595768 w 5387588"/>
              <a:gd name="connsiteY585" fmla="*/ 1764507 h 4097349"/>
              <a:gd name="connsiteX586" fmla="*/ 500213 w 5387588"/>
              <a:gd name="connsiteY586" fmla="*/ 1762087 h 4097349"/>
              <a:gd name="connsiteX587" fmla="*/ 482089 w 5387588"/>
              <a:gd name="connsiteY587" fmla="*/ 1782652 h 4097349"/>
              <a:gd name="connsiteX588" fmla="*/ 513871 w 5387588"/>
              <a:gd name="connsiteY588" fmla="*/ 1768658 h 4097349"/>
              <a:gd name="connsiteX589" fmla="*/ 500213 w 5387588"/>
              <a:gd name="connsiteY589" fmla="*/ 1762087 h 4097349"/>
              <a:gd name="connsiteX590" fmla="*/ 924456 w 5387588"/>
              <a:gd name="connsiteY590" fmla="*/ 1760741 h 4097349"/>
              <a:gd name="connsiteX591" fmla="*/ 909741 w 5387588"/>
              <a:gd name="connsiteY591" fmla="*/ 1792762 h 4097349"/>
              <a:gd name="connsiteX592" fmla="*/ 996179 w 5387588"/>
              <a:gd name="connsiteY592" fmla="*/ 1773661 h 4097349"/>
              <a:gd name="connsiteX593" fmla="*/ 924456 w 5387588"/>
              <a:gd name="connsiteY593" fmla="*/ 1760741 h 4097349"/>
              <a:gd name="connsiteX594" fmla="*/ 5260973 w 5387588"/>
              <a:gd name="connsiteY594" fmla="*/ 1758756 h 4097349"/>
              <a:gd name="connsiteX595" fmla="*/ 5258736 w 5387588"/>
              <a:gd name="connsiteY595" fmla="*/ 1780176 h 4097349"/>
              <a:gd name="connsiteX596" fmla="*/ 5260973 w 5387588"/>
              <a:gd name="connsiteY596" fmla="*/ 1758756 h 4097349"/>
              <a:gd name="connsiteX597" fmla="*/ 705902 w 5387588"/>
              <a:gd name="connsiteY597" fmla="*/ 1746597 h 4097349"/>
              <a:gd name="connsiteX598" fmla="*/ 706391 w 5387588"/>
              <a:gd name="connsiteY598" fmla="*/ 1747052 h 4097349"/>
              <a:gd name="connsiteX599" fmla="*/ 704458 w 5387588"/>
              <a:gd name="connsiteY599" fmla="*/ 1747460 h 4097349"/>
              <a:gd name="connsiteX600" fmla="*/ 705902 w 5387588"/>
              <a:gd name="connsiteY600" fmla="*/ 1746597 h 4097349"/>
              <a:gd name="connsiteX601" fmla="*/ 979238 w 5387588"/>
              <a:gd name="connsiteY601" fmla="*/ 1736432 h 4097349"/>
              <a:gd name="connsiteX602" fmla="*/ 974064 w 5387588"/>
              <a:gd name="connsiteY602" fmla="*/ 1736704 h 4097349"/>
              <a:gd name="connsiteX603" fmla="*/ 975532 w 5387588"/>
              <a:gd name="connsiteY603" fmla="*/ 1743349 h 4097349"/>
              <a:gd name="connsiteX604" fmla="*/ 979238 w 5387588"/>
              <a:gd name="connsiteY604" fmla="*/ 1736432 h 4097349"/>
              <a:gd name="connsiteX605" fmla="*/ 4840751 w 5387588"/>
              <a:gd name="connsiteY605" fmla="*/ 1719115 h 4097349"/>
              <a:gd name="connsiteX606" fmla="*/ 4842219 w 5387588"/>
              <a:gd name="connsiteY606" fmla="*/ 1725761 h 4097349"/>
              <a:gd name="connsiteX607" fmla="*/ 4840751 w 5387588"/>
              <a:gd name="connsiteY607" fmla="*/ 1719115 h 4097349"/>
              <a:gd name="connsiteX608" fmla="*/ 5120715 w 5387588"/>
              <a:gd name="connsiteY608" fmla="*/ 1692114 h 4097349"/>
              <a:gd name="connsiteX609" fmla="*/ 5093099 w 5387588"/>
              <a:gd name="connsiteY609" fmla="*/ 1701271 h 4097349"/>
              <a:gd name="connsiteX610" fmla="*/ 5083153 w 5387588"/>
              <a:gd name="connsiteY610" fmla="*/ 1703797 h 4097349"/>
              <a:gd name="connsiteX611" fmla="*/ 5074172 w 5387588"/>
              <a:gd name="connsiteY611" fmla="*/ 1702400 h 4097349"/>
              <a:gd name="connsiteX612" fmla="*/ 5075011 w 5387588"/>
              <a:gd name="connsiteY612" fmla="*/ 1705902 h 4097349"/>
              <a:gd name="connsiteX613" fmla="*/ 5069181 w 5387588"/>
              <a:gd name="connsiteY613" fmla="*/ 1707428 h 4097349"/>
              <a:gd name="connsiteX614" fmla="*/ 5049045 w 5387588"/>
              <a:gd name="connsiteY614" fmla="*/ 1714931 h 4097349"/>
              <a:gd name="connsiteX615" fmla="*/ 5081119 w 5387588"/>
              <a:gd name="connsiteY615" fmla="*/ 1731376 h 4097349"/>
              <a:gd name="connsiteX616" fmla="*/ 5075011 w 5387588"/>
              <a:gd name="connsiteY616" fmla="*/ 1705902 h 4097349"/>
              <a:gd name="connsiteX617" fmla="*/ 5079892 w 5387588"/>
              <a:gd name="connsiteY617" fmla="*/ 1704625 h 4097349"/>
              <a:gd name="connsiteX618" fmla="*/ 5083153 w 5387588"/>
              <a:gd name="connsiteY618" fmla="*/ 1703797 h 4097349"/>
              <a:gd name="connsiteX619" fmla="*/ 5105431 w 5387588"/>
              <a:gd name="connsiteY619" fmla="*/ 1707263 h 4097349"/>
              <a:gd name="connsiteX620" fmla="*/ 5120715 w 5387588"/>
              <a:gd name="connsiteY620" fmla="*/ 1692114 h 4097349"/>
              <a:gd name="connsiteX621" fmla="*/ 5239471 w 5387588"/>
              <a:gd name="connsiteY621" fmla="*/ 1661951 h 4097349"/>
              <a:gd name="connsiteX622" fmla="*/ 5239572 w 5387588"/>
              <a:gd name="connsiteY622" fmla="*/ 1665852 h 4097349"/>
              <a:gd name="connsiteX623" fmla="*/ 5239653 w 5387588"/>
              <a:gd name="connsiteY623" fmla="*/ 1666572 h 4097349"/>
              <a:gd name="connsiteX624" fmla="*/ 5229479 w 5387588"/>
              <a:gd name="connsiteY624" fmla="*/ 1678868 h 4097349"/>
              <a:gd name="connsiteX625" fmla="*/ 5246981 w 5387588"/>
              <a:gd name="connsiteY625" fmla="*/ 1726982 h 4097349"/>
              <a:gd name="connsiteX626" fmla="*/ 5241731 w 5387588"/>
              <a:gd name="connsiteY626" fmla="*/ 1684988 h 4097349"/>
              <a:gd name="connsiteX627" fmla="*/ 5239653 w 5387588"/>
              <a:gd name="connsiteY627" fmla="*/ 1666572 h 4097349"/>
              <a:gd name="connsiteX628" fmla="*/ 5240401 w 5387588"/>
              <a:gd name="connsiteY628" fmla="*/ 1665666 h 4097349"/>
              <a:gd name="connsiteX629" fmla="*/ 5239471 w 5387588"/>
              <a:gd name="connsiteY629" fmla="*/ 1661951 h 4097349"/>
              <a:gd name="connsiteX630" fmla="*/ 4976748 w 5387588"/>
              <a:gd name="connsiteY630" fmla="*/ 1640241 h 4097349"/>
              <a:gd name="connsiteX631" fmla="*/ 4979687 w 5387588"/>
              <a:gd name="connsiteY631" fmla="*/ 1653539 h 4097349"/>
              <a:gd name="connsiteX632" fmla="*/ 4976748 w 5387588"/>
              <a:gd name="connsiteY632" fmla="*/ 1640241 h 4097349"/>
              <a:gd name="connsiteX633" fmla="*/ 5163624 w 5387588"/>
              <a:gd name="connsiteY633" fmla="*/ 1633818 h 4097349"/>
              <a:gd name="connsiteX634" fmla="*/ 5147033 w 5387588"/>
              <a:gd name="connsiteY634" fmla="*/ 1649469 h 4097349"/>
              <a:gd name="connsiteX635" fmla="*/ 5141643 w 5387588"/>
              <a:gd name="connsiteY635" fmla="*/ 1654334 h 4097349"/>
              <a:gd name="connsiteX636" fmla="*/ 5139965 w 5387588"/>
              <a:gd name="connsiteY636" fmla="*/ 1652994 h 4097349"/>
              <a:gd name="connsiteX637" fmla="*/ 5139040 w 5387588"/>
              <a:gd name="connsiteY637" fmla="*/ 1656683 h 4097349"/>
              <a:gd name="connsiteX638" fmla="*/ 5141643 w 5387588"/>
              <a:gd name="connsiteY638" fmla="*/ 1654334 h 4097349"/>
              <a:gd name="connsiteX639" fmla="*/ 5166692 w 5387588"/>
              <a:gd name="connsiteY639" fmla="*/ 1674329 h 4097349"/>
              <a:gd name="connsiteX640" fmla="*/ 5163624 w 5387588"/>
              <a:gd name="connsiteY640" fmla="*/ 1633818 h 4097349"/>
              <a:gd name="connsiteX641" fmla="*/ 4713110 w 5387588"/>
              <a:gd name="connsiteY641" fmla="*/ 1599122 h 4097349"/>
              <a:gd name="connsiteX642" fmla="*/ 4703504 w 5387588"/>
              <a:gd name="connsiteY642" fmla="*/ 1602987 h 4097349"/>
              <a:gd name="connsiteX643" fmla="*/ 4724918 w 5387588"/>
              <a:gd name="connsiteY643" fmla="*/ 1605232 h 4097349"/>
              <a:gd name="connsiteX644" fmla="*/ 4713110 w 5387588"/>
              <a:gd name="connsiteY644" fmla="*/ 1599122 h 4097349"/>
              <a:gd name="connsiteX645" fmla="*/ 1090961 w 5387588"/>
              <a:gd name="connsiteY645" fmla="*/ 1571392 h 4097349"/>
              <a:gd name="connsiteX646" fmla="*/ 1107198 w 5387588"/>
              <a:gd name="connsiteY646" fmla="*/ 1581752 h 4097349"/>
              <a:gd name="connsiteX647" fmla="*/ 1105728 w 5387588"/>
              <a:gd name="connsiteY647" fmla="*/ 1575099 h 4097349"/>
              <a:gd name="connsiteX648" fmla="*/ 1090961 w 5387588"/>
              <a:gd name="connsiteY648" fmla="*/ 1571392 h 4097349"/>
              <a:gd name="connsiteX649" fmla="*/ 4862440 w 5387588"/>
              <a:gd name="connsiteY649" fmla="*/ 1568737 h 4097349"/>
              <a:gd name="connsiteX650" fmla="*/ 4856434 w 5387588"/>
              <a:gd name="connsiteY650" fmla="*/ 1569192 h 4097349"/>
              <a:gd name="connsiteX651" fmla="*/ 4864557 w 5387588"/>
              <a:gd name="connsiteY651" fmla="*/ 1574375 h 4097349"/>
              <a:gd name="connsiteX652" fmla="*/ 4862440 w 5387588"/>
              <a:gd name="connsiteY652" fmla="*/ 1568737 h 4097349"/>
              <a:gd name="connsiteX653" fmla="*/ 4686089 w 5387588"/>
              <a:gd name="connsiteY653" fmla="*/ 1561180 h 4097349"/>
              <a:gd name="connsiteX654" fmla="*/ 4676207 w 5387588"/>
              <a:gd name="connsiteY654" fmla="*/ 1574153 h 4097349"/>
              <a:gd name="connsiteX655" fmla="*/ 4701334 w 5387588"/>
              <a:gd name="connsiteY655" fmla="*/ 1561623 h 4097349"/>
              <a:gd name="connsiteX656" fmla="*/ 4686089 w 5387588"/>
              <a:gd name="connsiteY656" fmla="*/ 1561180 h 4097349"/>
              <a:gd name="connsiteX657" fmla="*/ 4901338 w 5387588"/>
              <a:gd name="connsiteY657" fmla="*/ 1543580 h 4097349"/>
              <a:gd name="connsiteX658" fmla="*/ 4893391 w 5387588"/>
              <a:gd name="connsiteY658" fmla="*/ 1547078 h 4097349"/>
              <a:gd name="connsiteX659" fmla="*/ 4901514 w 5387588"/>
              <a:gd name="connsiteY659" fmla="*/ 1552260 h 4097349"/>
              <a:gd name="connsiteX660" fmla="*/ 4901338 w 5387588"/>
              <a:gd name="connsiteY660" fmla="*/ 1543580 h 4097349"/>
              <a:gd name="connsiteX661" fmla="*/ 5073621 w 5387588"/>
              <a:gd name="connsiteY661" fmla="*/ 1542124 h 4097349"/>
              <a:gd name="connsiteX662" fmla="*/ 5078200 w 5387588"/>
              <a:gd name="connsiteY662" fmla="*/ 1564322 h 4097349"/>
              <a:gd name="connsiteX663" fmla="*/ 5078212 w 5387588"/>
              <a:gd name="connsiteY663" fmla="*/ 1565730 h 4097349"/>
              <a:gd name="connsiteX664" fmla="*/ 5074320 w 5387588"/>
              <a:gd name="connsiteY664" fmla="*/ 1576835 h 4097349"/>
              <a:gd name="connsiteX665" fmla="*/ 5073887 w 5387588"/>
              <a:gd name="connsiteY665" fmla="*/ 1579785 h 4097349"/>
              <a:gd name="connsiteX666" fmla="*/ 5073264 w 5387588"/>
              <a:gd name="connsiteY666" fmla="*/ 1580449 h 4097349"/>
              <a:gd name="connsiteX667" fmla="*/ 5062492 w 5387588"/>
              <a:gd name="connsiteY667" fmla="*/ 1586427 h 4097349"/>
              <a:gd name="connsiteX668" fmla="*/ 5072666 w 5387588"/>
              <a:gd name="connsiteY668" fmla="*/ 1588099 h 4097349"/>
              <a:gd name="connsiteX669" fmla="*/ 5073887 w 5387588"/>
              <a:gd name="connsiteY669" fmla="*/ 1579785 h 4097349"/>
              <a:gd name="connsiteX670" fmla="*/ 5078290 w 5387588"/>
              <a:gd name="connsiteY670" fmla="*/ 1575089 h 4097349"/>
              <a:gd name="connsiteX671" fmla="*/ 5078212 w 5387588"/>
              <a:gd name="connsiteY671" fmla="*/ 1565730 h 4097349"/>
              <a:gd name="connsiteX672" fmla="*/ 5081603 w 5387588"/>
              <a:gd name="connsiteY672" fmla="*/ 1556049 h 4097349"/>
              <a:gd name="connsiteX673" fmla="*/ 5073621 w 5387588"/>
              <a:gd name="connsiteY673" fmla="*/ 1542124 h 4097349"/>
              <a:gd name="connsiteX674" fmla="*/ 4903908 w 5387588"/>
              <a:gd name="connsiteY674" fmla="*/ 1479265 h 4097349"/>
              <a:gd name="connsiteX675" fmla="*/ 4888106 w 5387588"/>
              <a:gd name="connsiteY675" fmla="*/ 1488643 h 4097349"/>
              <a:gd name="connsiteX676" fmla="*/ 4885039 w 5387588"/>
              <a:gd name="connsiteY676" fmla="*/ 1495939 h 4097349"/>
              <a:gd name="connsiteX677" fmla="*/ 4884856 w 5387588"/>
              <a:gd name="connsiteY677" fmla="*/ 1496116 h 4097349"/>
              <a:gd name="connsiteX678" fmla="*/ 4883107 w 5387588"/>
              <a:gd name="connsiteY678" fmla="*/ 1500536 h 4097349"/>
              <a:gd name="connsiteX679" fmla="*/ 4885039 w 5387588"/>
              <a:gd name="connsiteY679" fmla="*/ 1495939 h 4097349"/>
              <a:gd name="connsiteX680" fmla="*/ 4887642 w 5387588"/>
              <a:gd name="connsiteY680" fmla="*/ 1493428 h 4097349"/>
              <a:gd name="connsiteX681" fmla="*/ 4899428 w 5387588"/>
              <a:gd name="connsiteY681" fmla="*/ 1490061 h 4097349"/>
              <a:gd name="connsiteX682" fmla="*/ 4918934 w 5387588"/>
              <a:gd name="connsiteY682" fmla="*/ 1485676 h 4097349"/>
              <a:gd name="connsiteX683" fmla="*/ 4929654 w 5387588"/>
              <a:gd name="connsiteY683" fmla="*/ 1490249 h 4097349"/>
              <a:gd name="connsiteX684" fmla="*/ 4930512 w 5387588"/>
              <a:gd name="connsiteY684" fmla="*/ 1490745 h 4097349"/>
              <a:gd name="connsiteX685" fmla="*/ 4934292 w 5387588"/>
              <a:gd name="connsiteY685" fmla="*/ 1502355 h 4097349"/>
              <a:gd name="connsiteX686" fmla="*/ 4932594 w 5387588"/>
              <a:gd name="connsiteY686" fmla="*/ 1503548 h 4097349"/>
              <a:gd name="connsiteX687" fmla="*/ 4935481 w 5387588"/>
              <a:gd name="connsiteY687" fmla="*/ 1506177 h 4097349"/>
              <a:gd name="connsiteX688" fmla="*/ 4938206 w 5387588"/>
              <a:gd name="connsiteY688" fmla="*/ 1517125 h 4097349"/>
              <a:gd name="connsiteX689" fmla="*/ 4959884 w 5387588"/>
              <a:gd name="connsiteY689" fmla="*/ 1532384 h 4097349"/>
              <a:gd name="connsiteX690" fmla="*/ 4945688 w 5387588"/>
              <a:gd name="connsiteY690" fmla="*/ 1515471 h 4097349"/>
              <a:gd name="connsiteX691" fmla="*/ 4935481 w 5387588"/>
              <a:gd name="connsiteY691" fmla="*/ 1506177 h 4097349"/>
              <a:gd name="connsiteX692" fmla="*/ 4935301 w 5387588"/>
              <a:gd name="connsiteY692" fmla="*/ 1505453 h 4097349"/>
              <a:gd name="connsiteX693" fmla="*/ 4934292 w 5387588"/>
              <a:gd name="connsiteY693" fmla="*/ 1502355 h 4097349"/>
              <a:gd name="connsiteX694" fmla="*/ 4941650 w 5387588"/>
              <a:gd name="connsiteY694" fmla="*/ 1497187 h 4097349"/>
              <a:gd name="connsiteX695" fmla="*/ 4930512 w 5387588"/>
              <a:gd name="connsiteY695" fmla="*/ 1490745 h 4097349"/>
              <a:gd name="connsiteX696" fmla="*/ 4928185 w 5387588"/>
              <a:gd name="connsiteY696" fmla="*/ 1483596 h 4097349"/>
              <a:gd name="connsiteX697" fmla="*/ 4918934 w 5387588"/>
              <a:gd name="connsiteY697" fmla="*/ 1485676 h 4097349"/>
              <a:gd name="connsiteX698" fmla="*/ 5212558 w 5387588"/>
              <a:gd name="connsiteY698" fmla="*/ 1476548 h 4097349"/>
              <a:gd name="connsiteX699" fmla="*/ 5214029 w 5387588"/>
              <a:gd name="connsiteY699" fmla="*/ 1483200 h 4097349"/>
              <a:gd name="connsiteX700" fmla="*/ 5212558 w 5387588"/>
              <a:gd name="connsiteY700" fmla="*/ 1476548 h 4097349"/>
              <a:gd name="connsiteX701" fmla="*/ 4591387 w 5387588"/>
              <a:gd name="connsiteY701" fmla="*/ 1474335 h 4097349"/>
              <a:gd name="connsiteX702" fmla="*/ 4584734 w 5387588"/>
              <a:gd name="connsiteY702" fmla="*/ 1475805 h 4097349"/>
              <a:gd name="connsiteX703" fmla="*/ 4591387 w 5387588"/>
              <a:gd name="connsiteY703" fmla="*/ 1474335 h 4097349"/>
              <a:gd name="connsiteX704" fmla="*/ 1178673 w 5387588"/>
              <a:gd name="connsiteY704" fmla="*/ 1464832 h 4097349"/>
              <a:gd name="connsiteX705" fmla="*/ 1165651 w 5387588"/>
              <a:gd name="connsiteY705" fmla="*/ 1499095 h 4097349"/>
              <a:gd name="connsiteX706" fmla="*/ 1186370 w 5387588"/>
              <a:gd name="connsiteY706" fmla="*/ 1466620 h 4097349"/>
              <a:gd name="connsiteX707" fmla="*/ 1178673 w 5387588"/>
              <a:gd name="connsiteY707" fmla="*/ 1464832 h 4097349"/>
              <a:gd name="connsiteX708" fmla="*/ 4763493 w 5387588"/>
              <a:gd name="connsiteY708" fmla="*/ 1464198 h 4097349"/>
              <a:gd name="connsiteX709" fmla="*/ 4763493 w 5387588"/>
              <a:gd name="connsiteY709" fmla="*/ 1464198 h 4097349"/>
              <a:gd name="connsiteX710" fmla="*/ 4640355 w 5387588"/>
              <a:gd name="connsiteY710" fmla="*/ 1443466 h 4097349"/>
              <a:gd name="connsiteX711" fmla="*/ 4617983 w 5387588"/>
              <a:gd name="connsiteY711" fmla="*/ 1468458 h 4097349"/>
              <a:gd name="connsiteX712" fmla="*/ 4648288 w 5387588"/>
              <a:gd name="connsiteY712" fmla="*/ 1447813 h 4097349"/>
              <a:gd name="connsiteX713" fmla="*/ 4640355 w 5387588"/>
              <a:gd name="connsiteY713" fmla="*/ 1443466 h 4097349"/>
              <a:gd name="connsiteX714" fmla="*/ 323849 w 5387588"/>
              <a:gd name="connsiteY714" fmla="*/ 1432126 h 4097349"/>
              <a:gd name="connsiteX715" fmla="*/ 319436 w 5387588"/>
              <a:gd name="connsiteY715" fmla="*/ 1432200 h 4097349"/>
              <a:gd name="connsiteX716" fmla="*/ 323849 w 5387588"/>
              <a:gd name="connsiteY716" fmla="*/ 1432126 h 4097349"/>
              <a:gd name="connsiteX717" fmla="*/ 4671946 w 5387588"/>
              <a:gd name="connsiteY717" fmla="*/ 1428637 h 4097349"/>
              <a:gd name="connsiteX718" fmla="*/ 4674885 w 5387588"/>
              <a:gd name="connsiteY718" fmla="*/ 1441936 h 4097349"/>
              <a:gd name="connsiteX719" fmla="*/ 4671946 w 5387588"/>
              <a:gd name="connsiteY719" fmla="*/ 1428637 h 4097349"/>
              <a:gd name="connsiteX720" fmla="*/ 284448 w 5387588"/>
              <a:gd name="connsiteY720" fmla="*/ 1419387 h 4097349"/>
              <a:gd name="connsiteX721" fmla="*/ 284450 w 5387588"/>
              <a:gd name="connsiteY721" fmla="*/ 1420285 h 4097349"/>
              <a:gd name="connsiteX722" fmla="*/ 283596 w 5387588"/>
              <a:gd name="connsiteY722" fmla="*/ 1420125 h 4097349"/>
              <a:gd name="connsiteX723" fmla="*/ 283887 w 5387588"/>
              <a:gd name="connsiteY723" fmla="*/ 1419627 h 4097349"/>
              <a:gd name="connsiteX724" fmla="*/ 267158 w 5387588"/>
              <a:gd name="connsiteY724" fmla="*/ 1404828 h 4097349"/>
              <a:gd name="connsiteX725" fmla="*/ 268556 w 5387588"/>
              <a:gd name="connsiteY725" fmla="*/ 1406267 h 4097349"/>
              <a:gd name="connsiteX726" fmla="*/ 264211 w 5387588"/>
              <a:gd name="connsiteY726" fmla="*/ 1407332 h 4097349"/>
              <a:gd name="connsiteX727" fmla="*/ 263625 w 5387588"/>
              <a:gd name="connsiteY727" fmla="*/ 1407422 h 4097349"/>
              <a:gd name="connsiteX728" fmla="*/ 267158 w 5387588"/>
              <a:gd name="connsiteY728" fmla="*/ 1404828 h 4097349"/>
              <a:gd name="connsiteX729" fmla="*/ 275527 w 5387588"/>
              <a:gd name="connsiteY729" fmla="*/ 1399209 h 4097349"/>
              <a:gd name="connsiteX730" fmla="*/ 275702 w 5387588"/>
              <a:gd name="connsiteY730" fmla="*/ 1400700 h 4097349"/>
              <a:gd name="connsiteX731" fmla="*/ 280345 w 5387588"/>
              <a:gd name="connsiteY731" fmla="*/ 1406055 h 4097349"/>
              <a:gd name="connsiteX732" fmla="*/ 275527 w 5387588"/>
              <a:gd name="connsiteY732" fmla="*/ 1399209 h 4097349"/>
              <a:gd name="connsiteX733" fmla="*/ 4852951 w 5387588"/>
              <a:gd name="connsiteY733" fmla="*/ 1395616 h 4097349"/>
              <a:gd name="connsiteX734" fmla="*/ 4841121 w 5387588"/>
              <a:gd name="connsiteY734" fmla="*/ 1405201 h 4097349"/>
              <a:gd name="connsiteX735" fmla="*/ 4852951 w 5387588"/>
              <a:gd name="connsiteY735" fmla="*/ 1395616 h 4097349"/>
              <a:gd name="connsiteX736" fmla="*/ 4971378 w 5387588"/>
              <a:gd name="connsiteY736" fmla="*/ 1390584 h 4097349"/>
              <a:gd name="connsiteX737" fmla="*/ 4965217 w 5387588"/>
              <a:gd name="connsiteY737" fmla="*/ 1398703 h 4097349"/>
              <a:gd name="connsiteX738" fmla="*/ 4973331 w 5387588"/>
              <a:gd name="connsiteY738" fmla="*/ 1403880 h 4097349"/>
              <a:gd name="connsiteX739" fmla="*/ 4971378 w 5387588"/>
              <a:gd name="connsiteY739" fmla="*/ 1390584 h 4097349"/>
              <a:gd name="connsiteX740" fmla="*/ 655486 w 5387588"/>
              <a:gd name="connsiteY740" fmla="*/ 1380932 h 4097349"/>
              <a:gd name="connsiteX741" fmla="*/ 661059 w 5387588"/>
              <a:gd name="connsiteY741" fmla="*/ 1387357 h 4097349"/>
              <a:gd name="connsiteX742" fmla="*/ 655486 w 5387588"/>
              <a:gd name="connsiteY742" fmla="*/ 1380932 h 4097349"/>
              <a:gd name="connsiteX743" fmla="*/ 759064 w 5387588"/>
              <a:gd name="connsiteY743" fmla="*/ 1366157 h 4097349"/>
              <a:gd name="connsiteX744" fmla="*/ 758213 w 5387588"/>
              <a:gd name="connsiteY744" fmla="*/ 1366895 h 4097349"/>
              <a:gd name="connsiteX745" fmla="*/ 761774 w 5387588"/>
              <a:gd name="connsiteY745" fmla="*/ 1367561 h 4097349"/>
              <a:gd name="connsiteX746" fmla="*/ 759064 w 5387588"/>
              <a:gd name="connsiteY746" fmla="*/ 1366157 h 4097349"/>
              <a:gd name="connsiteX747" fmla="*/ 651308 w 5387588"/>
              <a:gd name="connsiteY747" fmla="*/ 1365791 h 4097349"/>
              <a:gd name="connsiteX748" fmla="*/ 648753 w 5387588"/>
              <a:gd name="connsiteY748" fmla="*/ 1368007 h 4097349"/>
              <a:gd name="connsiteX749" fmla="*/ 651308 w 5387588"/>
              <a:gd name="connsiteY749" fmla="*/ 1365791 h 4097349"/>
              <a:gd name="connsiteX750" fmla="*/ 4872200 w 5387588"/>
              <a:gd name="connsiteY750" fmla="*/ 1356489 h 4097349"/>
              <a:gd name="connsiteX751" fmla="*/ 4875139 w 5387588"/>
              <a:gd name="connsiteY751" fmla="*/ 1369787 h 4097349"/>
              <a:gd name="connsiteX752" fmla="*/ 4872200 w 5387588"/>
              <a:gd name="connsiteY752" fmla="*/ 1356489 h 4097349"/>
              <a:gd name="connsiteX753" fmla="*/ 648058 w 5387588"/>
              <a:gd name="connsiteY753" fmla="*/ 1351721 h 4097349"/>
              <a:gd name="connsiteX754" fmla="*/ 646762 w 5387588"/>
              <a:gd name="connsiteY754" fmla="*/ 1352377 h 4097349"/>
              <a:gd name="connsiteX755" fmla="*/ 650598 w 5387588"/>
              <a:gd name="connsiteY755" fmla="*/ 1356405 h 4097349"/>
              <a:gd name="connsiteX756" fmla="*/ 649218 w 5387588"/>
              <a:gd name="connsiteY756" fmla="*/ 1358221 h 4097349"/>
              <a:gd name="connsiteX757" fmla="*/ 650922 w 5387588"/>
              <a:gd name="connsiteY757" fmla="*/ 1356744 h 4097349"/>
              <a:gd name="connsiteX758" fmla="*/ 650598 w 5387588"/>
              <a:gd name="connsiteY758" fmla="*/ 1356405 h 4097349"/>
              <a:gd name="connsiteX759" fmla="*/ 651309 w 5387588"/>
              <a:gd name="connsiteY759" fmla="*/ 1355470 h 4097349"/>
              <a:gd name="connsiteX760" fmla="*/ 648058 w 5387588"/>
              <a:gd name="connsiteY760" fmla="*/ 1351721 h 4097349"/>
              <a:gd name="connsiteX761" fmla="*/ 739017 w 5387588"/>
              <a:gd name="connsiteY761" fmla="*/ 1351646 h 4097349"/>
              <a:gd name="connsiteX762" fmla="*/ 743660 w 5387588"/>
              <a:gd name="connsiteY762" fmla="*/ 1356999 h 4097349"/>
              <a:gd name="connsiteX763" fmla="*/ 748858 w 5387588"/>
              <a:gd name="connsiteY763" fmla="*/ 1352023 h 4097349"/>
              <a:gd name="connsiteX764" fmla="*/ 739017 w 5387588"/>
              <a:gd name="connsiteY764" fmla="*/ 1351646 h 4097349"/>
              <a:gd name="connsiteX765" fmla="*/ 610822 w 5387588"/>
              <a:gd name="connsiteY765" fmla="*/ 1348361 h 4097349"/>
              <a:gd name="connsiteX766" fmla="*/ 615313 w 5387588"/>
              <a:gd name="connsiteY766" fmla="*/ 1350097 h 4097349"/>
              <a:gd name="connsiteX767" fmla="*/ 610822 w 5387588"/>
              <a:gd name="connsiteY767" fmla="*/ 1348361 h 4097349"/>
              <a:gd name="connsiteX768" fmla="*/ 5092787 w 5387588"/>
              <a:gd name="connsiteY768" fmla="*/ 1340872 h 4097349"/>
              <a:gd name="connsiteX769" fmla="*/ 5031009 w 5387588"/>
              <a:gd name="connsiteY769" fmla="*/ 1349291 h 4097349"/>
              <a:gd name="connsiteX770" fmla="*/ 5038670 w 5387588"/>
              <a:gd name="connsiteY770" fmla="*/ 1381489 h 4097349"/>
              <a:gd name="connsiteX771" fmla="*/ 5040462 w 5387588"/>
              <a:gd name="connsiteY771" fmla="*/ 1394497 h 4097349"/>
              <a:gd name="connsiteX772" fmla="*/ 5034649 w 5387588"/>
              <a:gd name="connsiteY772" fmla="*/ 1397308 h 4097349"/>
              <a:gd name="connsiteX773" fmla="*/ 5038999 w 5387588"/>
              <a:gd name="connsiteY773" fmla="*/ 1406828 h 4097349"/>
              <a:gd name="connsiteX774" fmla="*/ 5036852 w 5387588"/>
              <a:gd name="connsiteY774" fmla="*/ 1415669 h 4097349"/>
              <a:gd name="connsiteX775" fmla="*/ 5024982 w 5387588"/>
              <a:gd name="connsiteY775" fmla="*/ 1448258 h 4097349"/>
              <a:gd name="connsiteX776" fmla="*/ 5044776 w 5387588"/>
              <a:gd name="connsiteY776" fmla="*/ 1419477 h 4097349"/>
              <a:gd name="connsiteX777" fmla="*/ 5038999 w 5387588"/>
              <a:gd name="connsiteY777" fmla="*/ 1406828 h 4097349"/>
              <a:gd name="connsiteX778" fmla="*/ 5041016 w 5387588"/>
              <a:gd name="connsiteY778" fmla="*/ 1398514 h 4097349"/>
              <a:gd name="connsiteX779" fmla="*/ 5040462 w 5387588"/>
              <a:gd name="connsiteY779" fmla="*/ 1394497 h 4097349"/>
              <a:gd name="connsiteX780" fmla="*/ 5053747 w 5387588"/>
              <a:gd name="connsiteY780" fmla="*/ 1388074 h 4097349"/>
              <a:gd name="connsiteX781" fmla="*/ 5066422 w 5387588"/>
              <a:gd name="connsiteY781" fmla="*/ 1383309 h 4097349"/>
              <a:gd name="connsiteX782" fmla="*/ 5092787 w 5387588"/>
              <a:gd name="connsiteY782" fmla="*/ 1340872 h 4097349"/>
              <a:gd name="connsiteX783" fmla="*/ 615623 w 5387588"/>
              <a:gd name="connsiteY783" fmla="*/ 1336691 h 4097349"/>
              <a:gd name="connsiteX784" fmla="*/ 627235 w 5387588"/>
              <a:gd name="connsiteY784" fmla="*/ 1339757 h 4097349"/>
              <a:gd name="connsiteX785" fmla="*/ 615623 w 5387588"/>
              <a:gd name="connsiteY785" fmla="*/ 1336691 h 4097349"/>
              <a:gd name="connsiteX786" fmla="*/ 219585 w 5387588"/>
              <a:gd name="connsiteY786" fmla="*/ 1327397 h 4097349"/>
              <a:gd name="connsiteX787" fmla="*/ 222449 w 5387588"/>
              <a:gd name="connsiteY787" fmla="*/ 1332419 h 4097349"/>
              <a:gd name="connsiteX788" fmla="*/ 219585 w 5387588"/>
              <a:gd name="connsiteY788" fmla="*/ 1327397 h 4097349"/>
              <a:gd name="connsiteX789" fmla="*/ 810084 w 5387588"/>
              <a:gd name="connsiteY789" fmla="*/ 1320031 h 4097349"/>
              <a:gd name="connsiteX790" fmla="*/ 803106 w 5387588"/>
              <a:gd name="connsiteY790" fmla="*/ 1327256 h 4097349"/>
              <a:gd name="connsiteX791" fmla="*/ 801018 w 5387588"/>
              <a:gd name="connsiteY791" fmla="*/ 1326098 h 4097349"/>
              <a:gd name="connsiteX792" fmla="*/ 797543 w 5387588"/>
              <a:gd name="connsiteY792" fmla="*/ 1323636 h 4097349"/>
              <a:gd name="connsiteX793" fmla="*/ 795220 w 5387588"/>
              <a:gd name="connsiteY793" fmla="*/ 1323540 h 4097349"/>
              <a:gd name="connsiteX794" fmla="*/ 797001 w 5387588"/>
              <a:gd name="connsiteY794" fmla="*/ 1323872 h 4097349"/>
              <a:gd name="connsiteX795" fmla="*/ 801018 w 5387588"/>
              <a:gd name="connsiteY795" fmla="*/ 1326098 h 4097349"/>
              <a:gd name="connsiteX796" fmla="*/ 803349 w 5387588"/>
              <a:gd name="connsiteY796" fmla="*/ 1327748 h 4097349"/>
              <a:gd name="connsiteX797" fmla="*/ 810084 w 5387588"/>
              <a:gd name="connsiteY797" fmla="*/ 1320031 h 4097349"/>
              <a:gd name="connsiteX798" fmla="*/ 205130 w 5387588"/>
              <a:gd name="connsiteY798" fmla="*/ 1317182 h 4097349"/>
              <a:gd name="connsiteX799" fmla="*/ 205265 w 5387588"/>
              <a:gd name="connsiteY799" fmla="*/ 1322929 h 4097349"/>
              <a:gd name="connsiteX800" fmla="*/ 208593 w 5387588"/>
              <a:gd name="connsiteY800" fmla="*/ 1318165 h 4097349"/>
              <a:gd name="connsiteX801" fmla="*/ 205130 w 5387588"/>
              <a:gd name="connsiteY801" fmla="*/ 1317182 h 4097349"/>
              <a:gd name="connsiteX802" fmla="*/ 816045 w 5387588"/>
              <a:gd name="connsiteY802" fmla="*/ 1314861 h 4097349"/>
              <a:gd name="connsiteX803" fmla="*/ 816683 w 5387588"/>
              <a:gd name="connsiteY803" fmla="*/ 1322048 h 4097349"/>
              <a:gd name="connsiteX804" fmla="*/ 819303 w 5387588"/>
              <a:gd name="connsiteY804" fmla="*/ 1322879 h 4097349"/>
              <a:gd name="connsiteX805" fmla="*/ 819992 w 5387588"/>
              <a:gd name="connsiteY805" fmla="*/ 1324573 h 4097349"/>
              <a:gd name="connsiteX806" fmla="*/ 824404 w 5387588"/>
              <a:gd name="connsiteY806" fmla="*/ 1324499 h 4097349"/>
              <a:gd name="connsiteX807" fmla="*/ 819303 w 5387588"/>
              <a:gd name="connsiteY807" fmla="*/ 1322879 h 4097349"/>
              <a:gd name="connsiteX808" fmla="*/ 785080 w 5387588"/>
              <a:gd name="connsiteY808" fmla="*/ 1313569 h 4097349"/>
              <a:gd name="connsiteX809" fmla="*/ 782449 w 5387588"/>
              <a:gd name="connsiteY809" fmla="*/ 1313976 h 4097349"/>
              <a:gd name="connsiteX810" fmla="*/ 785080 w 5387588"/>
              <a:gd name="connsiteY810" fmla="*/ 1313569 h 4097349"/>
              <a:gd name="connsiteX811" fmla="*/ 4607640 w 5387588"/>
              <a:gd name="connsiteY811" fmla="*/ 1311215 h 4097349"/>
              <a:gd name="connsiteX812" fmla="*/ 4606278 w 5387588"/>
              <a:gd name="connsiteY812" fmla="*/ 1312933 h 4097349"/>
              <a:gd name="connsiteX813" fmla="*/ 4605913 w 5387588"/>
              <a:gd name="connsiteY813" fmla="*/ 1315534 h 4097349"/>
              <a:gd name="connsiteX814" fmla="*/ 4605395 w 5387588"/>
              <a:gd name="connsiteY814" fmla="*/ 1316832 h 4097349"/>
              <a:gd name="connsiteX815" fmla="*/ 4604564 w 5387588"/>
              <a:gd name="connsiteY815" fmla="*/ 1318237 h 4097349"/>
              <a:gd name="connsiteX816" fmla="*/ 4592035 w 5387588"/>
              <a:gd name="connsiteY816" fmla="*/ 1323925 h 4097349"/>
              <a:gd name="connsiteX817" fmla="*/ 4595242 w 5387588"/>
              <a:gd name="connsiteY817" fmla="*/ 1334004 h 4097349"/>
              <a:gd name="connsiteX818" fmla="*/ 4604564 w 5387588"/>
              <a:gd name="connsiteY818" fmla="*/ 1318237 h 4097349"/>
              <a:gd name="connsiteX819" fmla="*/ 4605603 w 5387588"/>
              <a:gd name="connsiteY819" fmla="*/ 1317766 h 4097349"/>
              <a:gd name="connsiteX820" fmla="*/ 4605913 w 5387588"/>
              <a:gd name="connsiteY820" fmla="*/ 1315534 h 4097349"/>
              <a:gd name="connsiteX821" fmla="*/ 840508 w 5387588"/>
              <a:gd name="connsiteY821" fmla="*/ 1308656 h 4097349"/>
              <a:gd name="connsiteX822" fmla="*/ 841823 w 5387588"/>
              <a:gd name="connsiteY822" fmla="*/ 1318775 h 4097349"/>
              <a:gd name="connsiteX823" fmla="*/ 840508 w 5387588"/>
              <a:gd name="connsiteY823" fmla="*/ 1308656 h 4097349"/>
              <a:gd name="connsiteX824" fmla="*/ 829902 w 5387588"/>
              <a:gd name="connsiteY824" fmla="*/ 1308472 h 4097349"/>
              <a:gd name="connsiteX825" fmla="*/ 830986 w 5387588"/>
              <a:gd name="connsiteY825" fmla="*/ 1313162 h 4097349"/>
              <a:gd name="connsiteX826" fmla="*/ 831760 w 5387588"/>
              <a:gd name="connsiteY826" fmla="*/ 1310613 h 4097349"/>
              <a:gd name="connsiteX827" fmla="*/ 829902 w 5387588"/>
              <a:gd name="connsiteY827" fmla="*/ 1308472 h 4097349"/>
              <a:gd name="connsiteX828" fmla="*/ 803873 w 5387588"/>
              <a:gd name="connsiteY828" fmla="*/ 1306418 h 4097349"/>
              <a:gd name="connsiteX829" fmla="*/ 803581 w 5387588"/>
              <a:gd name="connsiteY829" fmla="*/ 1312534 h 4097349"/>
              <a:gd name="connsiteX830" fmla="*/ 807763 w 5387588"/>
              <a:gd name="connsiteY830" fmla="*/ 1307033 h 4097349"/>
              <a:gd name="connsiteX831" fmla="*/ 803873 w 5387588"/>
              <a:gd name="connsiteY831" fmla="*/ 1306418 h 4097349"/>
              <a:gd name="connsiteX832" fmla="*/ 4825728 w 5387588"/>
              <a:gd name="connsiteY832" fmla="*/ 1303997 h 4097349"/>
              <a:gd name="connsiteX833" fmla="*/ 4811879 w 5387588"/>
              <a:gd name="connsiteY833" fmla="*/ 1320959 h 4097349"/>
              <a:gd name="connsiteX834" fmla="*/ 4808721 w 5387588"/>
              <a:gd name="connsiteY834" fmla="*/ 1321702 h 4097349"/>
              <a:gd name="connsiteX835" fmla="*/ 4808950 w 5387588"/>
              <a:gd name="connsiteY835" fmla="*/ 1324547 h 4097349"/>
              <a:gd name="connsiteX836" fmla="*/ 4798200 w 5387588"/>
              <a:gd name="connsiteY836" fmla="*/ 1337716 h 4097349"/>
              <a:gd name="connsiteX837" fmla="*/ 4804933 w 5387588"/>
              <a:gd name="connsiteY837" fmla="*/ 1399250 h 4097349"/>
              <a:gd name="connsiteX838" fmla="*/ 4789470 w 5387588"/>
              <a:gd name="connsiteY838" fmla="*/ 1360822 h 4097349"/>
              <a:gd name="connsiteX839" fmla="*/ 4810723 w 5387588"/>
              <a:gd name="connsiteY839" fmla="*/ 1346537 h 4097349"/>
              <a:gd name="connsiteX840" fmla="*/ 4808950 w 5387588"/>
              <a:gd name="connsiteY840" fmla="*/ 1324547 h 4097349"/>
              <a:gd name="connsiteX841" fmla="*/ 4811879 w 5387588"/>
              <a:gd name="connsiteY841" fmla="*/ 1320959 h 4097349"/>
              <a:gd name="connsiteX842" fmla="*/ 4823948 w 5387588"/>
              <a:gd name="connsiteY842" fmla="*/ 1318119 h 4097349"/>
              <a:gd name="connsiteX843" fmla="*/ 4825728 w 5387588"/>
              <a:gd name="connsiteY843" fmla="*/ 1303997 h 4097349"/>
              <a:gd name="connsiteX844" fmla="*/ 824223 w 5387588"/>
              <a:gd name="connsiteY844" fmla="*/ 1302139 h 4097349"/>
              <a:gd name="connsiteX845" fmla="*/ 821852 w 5387588"/>
              <a:gd name="connsiteY845" fmla="*/ 1306072 h 4097349"/>
              <a:gd name="connsiteX846" fmla="*/ 826187 w 5387588"/>
              <a:gd name="connsiteY846" fmla="*/ 1304188 h 4097349"/>
              <a:gd name="connsiteX847" fmla="*/ 824223 w 5387588"/>
              <a:gd name="connsiteY847" fmla="*/ 1302139 h 4097349"/>
              <a:gd name="connsiteX848" fmla="*/ 812486 w 5387588"/>
              <a:gd name="connsiteY848" fmla="*/ 1293552 h 4097349"/>
              <a:gd name="connsiteX849" fmla="*/ 815350 w 5387588"/>
              <a:gd name="connsiteY849" fmla="*/ 1298575 h 4097349"/>
              <a:gd name="connsiteX850" fmla="*/ 812486 w 5387588"/>
              <a:gd name="connsiteY850" fmla="*/ 1293552 h 4097349"/>
              <a:gd name="connsiteX851" fmla="*/ 819222 w 5387588"/>
              <a:gd name="connsiteY851" fmla="*/ 1285835 h 4097349"/>
              <a:gd name="connsiteX852" fmla="*/ 821002 w 5387588"/>
              <a:gd name="connsiteY852" fmla="*/ 1286166 h 4097349"/>
              <a:gd name="connsiteX853" fmla="*/ 819222 w 5387588"/>
              <a:gd name="connsiteY853" fmla="*/ 1285835 h 4097349"/>
              <a:gd name="connsiteX854" fmla="*/ 834163 w 5387588"/>
              <a:gd name="connsiteY854" fmla="*/ 1284135 h 4097349"/>
              <a:gd name="connsiteX855" fmla="*/ 832614 w 5387588"/>
              <a:gd name="connsiteY855" fmla="*/ 1289231 h 4097349"/>
              <a:gd name="connsiteX856" fmla="*/ 834163 w 5387588"/>
              <a:gd name="connsiteY856" fmla="*/ 1284135 h 4097349"/>
              <a:gd name="connsiteX857" fmla="*/ 845233 w 5387588"/>
              <a:gd name="connsiteY857" fmla="*/ 1274533 h 4097349"/>
              <a:gd name="connsiteX858" fmla="*/ 838652 w 5387588"/>
              <a:gd name="connsiteY858" fmla="*/ 1285870 h 4097349"/>
              <a:gd name="connsiteX859" fmla="*/ 845233 w 5387588"/>
              <a:gd name="connsiteY859" fmla="*/ 1274533 h 4097349"/>
              <a:gd name="connsiteX860" fmla="*/ 869705 w 5387588"/>
              <a:gd name="connsiteY860" fmla="*/ 1273716 h 4097349"/>
              <a:gd name="connsiteX861" fmla="*/ 868302 w 5387588"/>
              <a:gd name="connsiteY861" fmla="*/ 1277044 h 4097349"/>
              <a:gd name="connsiteX862" fmla="*/ 872232 w 5387588"/>
              <a:gd name="connsiteY862" fmla="*/ 1277862 h 4097349"/>
              <a:gd name="connsiteX863" fmla="*/ 872792 w 5387588"/>
              <a:gd name="connsiteY863" fmla="*/ 1278779 h 4097349"/>
              <a:gd name="connsiteX864" fmla="*/ 873536 w 5387588"/>
              <a:gd name="connsiteY864" fmla="*/ 1278133 h 4097349"/>
              <a:gd name="connsiteX865" fmla="*/ 872232 w 5387588"/>
              <a:gd name="connsiteY865" fmla="*/ 1277862 h 4097349"/>
              <a:gd name="connsiteX866" fmla="*/ 853672 w 5387588"/>
              <a:gd name="connsiteY866" fmla="*/ 1265337 h 4097349"/>
              <a:gd name="connsiteX867" fmla="*/ 859014 w 5387588"/>
              <a:gd name="connsiteY867" fmla="*/ 1266335 h 4097349"/>
              <a:gd name="connsiteX868" fmla="*/ 853672 w 5387588"/>
              <a:gd name="connsiteY868" fmla="*/ 1265337 h 4097349"/>
              <a:gd name="connsiteX869" fmla="*/ 861879 w 5387588"/>
              <a:gd name="connsiteY869" fmla="*/ 1250713 h 4097349"/>
              <a:gd name="connsiteX870" fmla="*/ 857544 w 5387588"/>
              <a:gd name="connsiteY870" fmla="*/ 1252596 h 4097349"/>
              <a:gd name="connsiteX871" fmla="*/ 861879 w 5387588"/>
              <a:gd name="connsiteY871" fmla="*/ 1250713 h 4097349"/>
              <a:gd name="connsiteX872" fmla="*/ 894315 w 5387588"/>
              <a:gd name="connsiteY872" fmla="*/ 1245099 h 4097349"/>
              <a:gd name="connsiteX873" fmla="*/ 901591 w 5387588"/>
              <a:gd name="connsiteY873" fmla="*/ 1250047 h 4097349"/>
              <a:gd name="connsiteX874" fmla="*/ 894315 w 5387588"/>
              <a:gd name="connsiteY874" fmla="*/ 1245099 h 4097349"/>
              <a:gd name="connsiteX875" fmla="*/ 4969759 w 5387588"/>
              <a:gd name="connsiteY875" fmla="*/ 1226944 h 4097349"/>
              <a:gd name="connsiteX876" fmla="*/ 4957243 w 5387588"/>
              <a:gd name="connsiteY876" fmla="*/ 1267956 h 4097349"/>
              <a:gd name="connsiteX877" fmla="*/ 4969849 w 5387588"/>
              <a:gd name="connsiteY877" fmla="*/ 1230304 h 4097349"/>
              <a:gd name="connsiteX878" fmla="*/ 4969759 w 5387588"/>
              <a:gd name="connsiteY878" fmla="*/ 1226944 h 4097349"/>
              <a:gd name="connsiteX879" fmla="*/ 1495399 w 5387588"/>
              <a:gd name="connsiteY879" fmla="*/ 1223977 h 4097349"/>
              <a:gd name="connsiteX880" fmla="*/ 1488746 w 5387588"/>
              <a:gd name="connsiteY880" fmla="*/ 1225448 h 4097349"/>
              <a:gd name="connsiteX881" fmla="*/ 1493155 w 5387588"/>
              <a:gd name="connsiteY881" fmla="*/ 1245399 h 4097349"/>
              <a:gd name="connsiteX882" fmla="*/ 1495399 w 5387588"/>
              <a:gd name="connsiteY882" fmla="*/ 1223977 h 4097349"/>
              <a:gd name="connsiteX883" fmla="*/ 937902 w 5387588"/>
              <a:gd name="connsiteY883" fmla="*/ 1211048 h 4097349"/>
              <a:gd name="connsiteX884" fmla="*/ 941695 w 5387588"/>
              <a:gd name="connsiteY884" fmla="*/ 1217142 h 4097349"/>
              <a:gd name="connsiteX885" fmla="*/ 937902 w 5387588"/>
              <a:gd name="connsiteY885" fmla="*/ 1211048 h 4097349"/>
              <a:gd name="connsiteX886" fmla="*/ 152558 w 5387588"/>
              <a:gd name="connsiteY886" fmla="*/ 1205384 h 4097349"/>
              <a:gd name="connsiteX887" fmla="*/ 151784 w 5387588"/>
              <a:gd name="connsiteY887" fmla="*/ 1207932 h 4097349"/>
              <a:gd name="connsiteX888" fmla="*/ 153564 w 5387588"/>
              <a:gd name="connsiteY888" fmla="*/ 1208264 h 4097349"/>
              <a:gd name="connsiteX889" fmla="*/ 152558 w 5387588"/>
              <a:gd name="connsiteY889" fmla="*/ 1205384 h 4097349"/>
              <a:gd name="connsiteX890" fmla="*/ 4869269 w 5387588"/>
              <a:gd name="connsiteY890" fmla="*/ 1197280 h 4097349"/>
              <a:gd name="connsiteX891" fmla="*/ 4830283 w 5387588"/>
              <a:gd name="connsiteY891" fmla="*/ 1198376 h 4097349"/>
              <a:gd name="connsiteX892" fmla="*/ 4839099 w 5387588"/>
              <a:gd name="connsiteY892" fmla="*/ 1238272 h 4097349"/>
              <a:gd name="connsiteX893" fmla="*/ 4869269 w 5387588"/>
              <a:gd name="connsiteY893" fmla="*/ 1197280 h 4097349"/>
              <a:gd name="connsiteX894" fmla="*/ 126629 w 5387588"/>
              <a:gd name="connsiteY894" fmla="*/ 1177208 h 4097349"/>
              <a:gd name="connsiteX895" fmla="*/ 124925 w 5387588"/>
              <a:gd name="connsiteY895" fmla="*/ 1178685 h 4097349"/>
              <a:gd name="connsiteX896" fmla="*/ 126629 w 5387588"/>
              <a:gd name="connsiteY896" fmla="*/ 1177208 h 4097349"/>
              <a:gd name="connsiteX897" fmla="*/ 132744 w 5387588"/>
              <a:gd name="connsiteY897" fmla="*/ 1175657 h 4097349"/>
              <a:gd name="connsiteX898" fmla="*/ 132744 w 5387588"/>
              <a:gd name="connsiteY898" fmla="*/ 1175657 h 4097349"/>
              <a:gd name="connsiteX899" fmla="*/ 937519 w 5387588"/>
              <a:gd name="connsiteY899" fmla="*/ 1160714 h 4097349"/>
              <a:gd name="connsiteX900" fmla="*/ 956485 w 5387588"/>
              <a:gd name="connsiteY900" fmla="*/ 1170537 h 4097349"/>
              <a:gd name="connsiteX901" fmla="*/ 937519 w 5387588"/>
              <a:gd name="connsiteY901" fmla="*/ 1160714 h 4097349"/>
              <a:gd name="connsiteX902" fmla="*/ 931327 w 5387588"/>
              <a:gd name="connsiteY902" fmla="*/ 1160455 h 4097349"/>
              <a:gd name="connsiteX903" fmla="*/ 930939 w 5387588"/>
              <a:gd name="connsiteY903" fmla="*/ 1172051 h 4097349"/>
              <a:gd name="connsiteX904" fmla="*/ 936435 w 5387588"/>
              <a:gd name="connsiteY904" fmla="*/ 1176667 h 4097349"/>
              <a:gd name="connsiteX905" fmla="*/ 931327 w 5387588"/>
              <a:gd name="connsiteY905" fmla="*/ 1160455 h 4097349"/>
              <a:gd name="connsiteX906" fmla="*/ 4790462 w 5387588"/>
              <a:gd name="connsiteY906" fmla="*/ 1144414 h 4097349"/>
              <a:gd name="connsiteX907" fmla="*/ 4795232 w 5387588"/>
              <a:gd name="connsiteY907" fmla="*/ 1145897 h 4097349"/>
              <a:gd name="connsiteX908" fmla="*/ 4798583 w 5387588"/>
              <a:gd name="connsiteY908" fmla="*/ 1149589 h 4097349"/>
              <a:gd name="connsiteX909" fmla="*/ 4806807 w 5387588"/>
              <a:gd name="connsiteY909" fmla="*/ 1156353 h 4097349"/>
              <a:gd name="connsiteX910" fmla="*/ 4806858 w 5387588"/>
              <a:gd name="connsiteY910" fmla="*/ 1156480 h 4097349"/>
              <a:gd name="connsiteX911" fmla="*/ 4811106 w 5387588"/>
              <a:gd name="connsiteY911" fmla="*/ 1174718 h 4097349"/>
              <a:gd name="connsiteX912" fmla="*/ 4813097 w 5387588"/>
              <a:gd name="connsiteY912" fmla="*/ 1161529 h 4097349"/>
              <a:gd name="connsiteX913" fmla="*/ 4806807 w 5387588"/>
              <a:gd name="connsiteY913" fmla="*/ 1156353 h 4097349"/>
              <a:gd name="connsiteX914" fmla="*/ 4803567 w 5387588"/>
              <a:gd name="connsiteY914" fmla="*/ 1148490 h 4097349"/>
              <a:gd name="connsiteX915" fmla="*/ 4795232 w 5387588"/>
              <a:gd name="connsiteY915" fmla="*/ 1145897 h 4097349"/>
              <a:gd name="connsiteX916" fmla="*/ 4793972 w 5387588"/>
              <a:gd name="connsiteY916" fmla="*/ 1144509 h 4097349"/>
              <a:gd name="connsiteX917" fmla="*/ 4790462 w 5387588"/>
              <a:gd name="connsiteY917" fmla="*/ 1144414 h 4097349"/>
              <a:gd name="connsiteX918" fmla="*/ 1002693 w 5387588"/>
              <a:gd name="connsiteY918" fmla="*/ 1143595 h 4097349"/>
              <a:gd name="connsiteX919" fmla="*/ 992809 w 5387588"/>
              <a:gd name="connsiteY919" fmla="*/ 1145940 h 4097349"/>
              <a:gd name="connsiteX920" fmla="*/ 993336 w 5387588"/>
              <a:gd name="connsiteY920" fmla="*/ 1144204 h 4097349"/>
              <a:gd name="connsiteX921" fmla="*/ 990780 w 5387588"/>
              <a:gd name="connsiteY921" fmla="*/ 1146421 h 4097349"/>
              <a:gd name="connsiteX922" fmla="*/ 992809 w 5387588"/>
              <a:gd name="connsiteY922" fmla="*/ 1145940 h 4097349"/>
              <a:gd name="connsiteX923" fmla="*/ 992562 w 5387588"/>
              <a:gd name="connsiteY923" fmla="*/ 1146753 h 4097349"/>
              <a:gd name="connsiteX924" fmla="*/ 982884 w 5387588"/>
              <a:gd name="connsiteY924" fmla="*/ 1147640 h 4097349"/>
              <a:gd name="connsiteX925" fmla="*/ 991691 w 5387588"/>
              <a:gd name="connsiteY925" fmla="*/ 1150292 h 4097349"/>
              <a:gd name="connsiteX926" fmla="*/ 995112 w 5387588"/>
              <a:gd name="connsiteY926" fmla="*/ 1156255 h 4097349"/>
              <a:gd name="connsiteX927" fmla="*/ 994923 w 5387588"/>
              <a:gd name="connsiteY927" fmla="*/ 1156814 h 4097349"/>
              <a:gd name="connsiteX928" fmla="*/ 995656 w 5387588"/>
              <a:gd name="connsiteY928" fmla="*/ 1157204 h 4097349"/>
              <a:gd name="connsiteX929" fmla="*/ 995112 w 5387588"/>
              <a:gd name="connsiteY929" fmla="*/ 1156255 h 4097349"/>
              <a:gd name="connsiteX930" fmla="*/ 996344 w 5387588"/>
              <a:gd name="connsiteY930" fmla="*/ 1152620 h 4097349"/>
              <a:gd name="connsiteX931" fmla="*/ 1005101 w 5387588"/>
              <a:gd name="connsiteY931" fmla="*/ 1150889 h 4097349"/>
              <a:gd name="connsiteX932" fmla="*/ 1005256 w 5387588"/>
              <a:gd name="connsiteY932" fmla="*/ 1154508 h 4097349"/>
              <a:gd name="connsiteX933" fmla="*/ 1002693 w 5387588"/>
              <a:gd name="connsiteY933" fmla="*/ 1143595 h 4097349"/>
              <a:gd name="connsiteX934" fmla="*/ 88652 w 5387588"/>
              <a:gd name="connsiteY934" fmla="*/ 1138368 h 4097349"/>
              <a:gd name="connsiteX935" fmla="*/ 87927 w 5387588"/>
              <a:gd name="connsiteY935" fmla="*/ 1139468 h 4097349"/>
              <a:gd name="connsiteX936" fmla="*/ 91642 w 5387588"/>
              <a:gd name="connsiteY936" fmla="*/ 1143751 h 4097349"/>
              <a:gd name="connsiteX937" fmla="*/ 95125 w 5387588"/>
              <a:gd name="connsiteY937" fmla="*/ 1142606 h 4097349"/>
              <a:gd name="connsiteX938" fmla="*/ 91642 w 5387588"/>
              <a:gd name="connsiteY938" fmla="*/ 1143751 h 4097349"/>
              <a:gd name="connsiteX939" fmla="*/ 4663428 w 5387588"/>
              <a:gd name="connsiteY939" fmla="*/ 1137613 h 4097349"/>
              <a:gd name="connsiteX940" fmla="*/ 4644953 w 5387588"/>
              <a:gd name="connsiteY940" fmla="*/ 1148673 h 4097349"/>
              <a:gd name="connsiteX941" fmla="*/ 4663428 w 5387588"/>
              <a:gd name="connsiteY941" fmla="*/ 1137613 h 4097349"/>
              <a:gd name="connsiteX942" fmla="*/ 4902198 w 5387588"/>
              <a:gd name="connsiteY942" fmla="*/ 1129308 h 4097349"/>
              <a:gd name="connsiteX943" fmla="*/ 4899790 w 5387588"/>
              <a:gd name="connsiteY943" fmla="*/ 1134202 h 4097349"/>
              <a:gd name="connsiteX944" fmla="*/ 4906991 w 5387588"/>
              <a:gd name="connsiteY944" fmla="*/ 1137756 h 4097349"/>
              <a:gd name="connsiteX945" fmla="*/ 4907912 w 5387588"/>
              <a:gd name="connsiteY945" fmla="*/ 1139378 h 4097349"/>
              <a:gd name="connsiteX946" fmla="*/ 4910922 w 5387588"/>
              <a:gd name="connsiteY946" fmla="*/ 1139697 h 4097349"/>
              <a:gd name="connsiteX947" fmla="*/ 4906991 w 5387588"/>
              <a:gd name="connsiteY947" fmla="*/ 1137756 h 4097349"/>
              <a:gd name="connsiteX948" fmla="*/ 998833 w 5387588"/>
              <a:gd name="connsiteY948" fmla="*/ 1128177 h 4097349"/>
              <a:gd name="connsiteX949" fmla="*/ 998136 w 5387588"/>
              <a:gd name="connsiteY949" fmla="*/ 1132534 h 4097349"/>
              <a:gd name="connsiteX950" fmla="*/ 998833 w 5387588"/>
              <a:gd name="connsiteY950" fmla="*/ 1128177 h 4097349"/>
              <a:gd name="connsiteX951" fmla="*/ 979248 w 5387588"/>
              <a:gd name="connsiteY951" fmla="*/ 1124522 h 4097349"/>
              <a:gd name="connsiteX952" fmla="*/ 981569 w 5387588"/>
              <a:gd name="connsiteY952" fmla="*/ 1137521 h 4097349"/>
              <a:gd name="connsiteX953" fmla="*/ 979248 w 5387588"/>
              <a:gd name="connsiteY953" fmla="*/ 1124522 h 4097349"/>
              <a:gd name="connsiteX954" fmla="*/ 4340682 w 5387588"/>
              <a:gd name="connsiteY954" fmla="*/ 1113042 h 4097349"/>
              <a:gd name="connsiteX955" fmla="*/ 4338459 w 5387588"/>
              <a:gd name="connsiteY955" fmla="*/ 1118766 h 4097349"/>
              <a:gd name="connsiteX956" fmla="*/ 4345112 w 5387588"/>
              <a:gd name="connsiteY956" fmla="*/ 1117296 h 4097349"/>
              <a:gd name="connsiteX957" fmla="*/ 4340682 w 5387588"/>
              <a:gd name="connsiteY957" fmla="*/ 1113042 h 4097349"/>
              <a:gd name="connsiteX958" fmla="*/ 4397097 w 5387588"/>
              <a:gd name="connsiteY958" fmla="*/ 1111909 h 4097349"/>
              <a:gd name="connsiteX959" fmla="*/ 4401244 w 5387588"/>
              <a:gd name="connsiteY959" fmla="*/ 1118840 h 4097349"/>
              <a:gd name="connsiteX960" fmla="*/ 4397097 w 5387588"/>
              <a:gd name="connsiteY960" fmla="*/ 1111909 h 4097349"/>
              <a:gd name="connsiteX961" fmla="*/ 4593302 w 5387588"/>
              <a:gd name="connsiteY961" fmla="*/ 1104294 h 4097349"/>
              <a:gd name="connsiteX962" fmla="*/ 4593302 w 5387588"/>
              <a:gd name="connsiteY962" fmla="*/ 1104294 h 4097349"/>
              <a:gd name="connsiteX963" fmla="*/ 1027479 w 5387588"/>
              <a:gd name="connsiteY963" fmla="*/ 1095826 h 4097349"/>
              <a:gd name="connsiteX964" fmla="*/ 1029259 w 5387588"/>
              <a:gd name="connsiteY964" fmla="*/ 1096159 h 4097349"/>
              <a:gd name="connsiteX965" fmla="*/ 1027479 w 5387588"/>
              <a:gd name="connsiteY965" fmla="*/ 1095826 h 4097349"/>
              <a:gd name="connsiteX966" fmla="*/ 4889503 w 5387588"/>
              <a:gd name="connsiteY966" fmla="*/ 1087654 h 4097349"/>
              <a:gd name="connsiteX967" fmla="*/ 4904972 w 5387588"/>
              <a:gd name="connsiteY967" fmla="*/ 1126079 h 4097349"/>
              <a:gd name="connsiteX968" fmla="*/ 4889503 w 5387588"/>
              <a:gd name="connsiteY968" fmla="*/ 1087654 h 4097349"/>
              <a:gd name="connsiteX969" fmla="*/ 1003638 w 5387588"/>
              <a:gd name="connsiteY969" fmla="*/ 1075220 h 4097349"/>
              <a:gd name="connsiteX970" fmla="*/ 1002012 w 5387588"/>
              <a:gd name="connsiteY970" fmla="*/ 1078507 h 4097349"/>
              <a:gd name="connsiteX971" fmla="*/ 1002499 w 5387588"/>
              <a:gd name="connsiteY971" fmla="*/ 1079361 h 4097349"/>
              <a:gd name="connsiteX972" fmla="*/ 1002089 w 5387588"/>
              <a:gd name="connsiteY972" fmla="*/ 1080316 h 4097349"/>
              <a:gd name="connsiteX973" fmla="*/ 1003444 w 5387588"/>
              <a:gd name="connsiteY973" fmla="*/ 1081018 h 4097349"/>
              <a:gd name="connsiteX974" fmla="*/ 1002499 w 5387588"/>
              <a:gd name="connsiteY974" fmla="*/ 1079361 h 4097349"/>
              <a:gd name="connsiteX975" fmla="*/ 1002892 w 5387588"/>
              <a:gd name="connsiteY975" fmla="*/ 1078447 h 4097349"/>
              <a:gd name="connsiteX976" fmla="*/ 1003638 w 5387588"/>
              <a:gd name="connsiteY976" fmla="*/ 1075220 h 4097349"/>
              <a:gd name="connsiteX977" fmla="*/ 1015018 w 5387588"/>
              <a:gd name="connsiteY977" fmla="*/ 1072856 h 4097349"/>
              <a:gd name="connsiteX978" fmla="*/ 1017030 w 5387588"/>
              <a:gd name="connsiteY978" fmla="*/ 1078617 h 4097349"/>
              <a:gd name="connsiteX979" fmla="*/ 1015018 w 5387588"/>
              <a:gd name="connsiteY979" fmla="*/ 1072856 h 4097349"/>
              <a:gd name="connsiteX980" fmla="*/ 4684098 w 5387588"/>
              <a:gd name="connsiteY980" fmla="*/ 1069408 h 4097349"/>
              <a:gd name="connsiteX981" fmla="*/ 4678269 w 5387588"/>
              <a:gd name="connsiteY981" fmla="*/ 1078541 h 4097349"/>
              <a:gd name="connsiteX982" fmla="*/ 4684098 w 5387588"/>
              <a:gd name="connsiteY982" fmla="*/ 1069408 h 4097349"/>
              <a:gd name="connsiteX983" fmla="*/ 4787596 w 5387588"/>
              <a:gd name="connsiteY983" fmla="*/ 1068330 h 4097349"/>
              <a:gd name="connsiteX984" fmla="*/ 4824414 w 5387588"/>
              <a:gd name="connsiteY984" fmla="*/ 1115113 h 4097349"/>
              <a:gd name="connsiteX985" fmla="*/ 4829784 w 5387588"/>
              <a:gd name="connsiteY985" fmla="*/ 1118404 h 4097349"/>
              <a:gd name="connsiteX986" fmla="*/ 4830123 w 5387588"/>
              <a:gd name="connsiteY986" fmla="*/ 1118757 h 4097349"/>
              <a:gd name="connsiteX987" fmla="*/ 4842186 w 5387588"/>
              <a:gd name="connsiteY987" fmla="*/ 1126006 h 4097349"/>
              <a:gd name="connsiteX988" fmla="*/ 4829784 w 5387588"/>
              <a:gd name="connsiteY988" fmla="*/ 1118404 h 4097349"/>
              <a:gd name="connsiteX989" fmla="*/ 4816545 w 5387588"/>
              <a:gd name="connsiteY989" fmla="*/ 1104650 h 4097349"/>
              <a:gd name="connsiteX990" fmla="*/ 4787596 w 5387588"/>
              <a:gd name="connsiteY990" fmla="*/ 1068330 h 4097349"/>
              <a:gd name="connsiteX991" fmla="*/ 120603 w 5387588"/>
              <a:gd name="connsiteY991" fmla="*/ 1056707 h 4097349"/>
              <a:gd name="connsiteX992" fmla="*/ 120911 w 5387588"/>
              <a:gd name="connsiteY992" fmla="*/ 1063945 h 4097349"/>
              <a:gd name="connsiteX993" fmla="*/ 120603 w 5387588"/>
              <a:gd name="connsiteY993" fmla="*/ 1056707 h 4097349"/>
              <a:gd name="connsiteX994" fmla="*/ 1053803 w 5387588"/>
              <a:gd name="connsiteY994" fmla="*/ 1050476 h 4097349"/>
              <a:gd name="connsiteX995" fmla="*/ 1059222 w 5387588"/>
              <a:gd name="connsiteY995" fmla="*/ 1053283 h 4097349"/>
              <a:gd name="connsiteX996" fmla="*/ 1053803 w 5387588"/>
              <a:gd name="connsiteY996" fmla="*/ 1050476 h 4097349"/>
              <a:gd name="connsiteX997" fmla="*/ 131121 w 5387588"/>
              <a:gd name="connsiteY997" fmla="*/ 1047114 h 4097349"/>
              <a:gd name="connsiteX998" fmla="*/ 130048 w 5387588"/>
              <a:gd name="connsiteY998" fmla="*/ 1050392 h 4097349"/>
              <a:gd name="connsiteX999" fmla="*/ 131906 w 5387588"/>
              <a:gd name="connsiteY999" fmla="*/ 1052534 h 4097349"/>
              <a:gd name="connsiteX1000" fmla="*/ 131121 w 5387588"/>
              <a:gd name="connsiteY1000" fmla="*/ 1047114 h 4097349"/>
              <a:gd name="connsiteX1001" fmla="*/ 103321 w 5387588"/>
              <a:gd name="connsiteY1001" fmla="*/ 1039794 h 4097349"/>
              <a:gd name="connsiteX1002" fmla="*/ 100632 w 5387588"/>
              <a:gd name="connsiteY1002" fmla="*/ 1044004 h 4097349"/>
              <a:gd name="connsiteX1003" fmla="*/ 112317 w 5387588"/>
              <a:gd name="connsiteY1003" fmla="*/ 1069522 h 4097349"/>
              <a:gd name="connsiteX1004" fmla="*/ 107753 w 5387588"/>
              <a:gd name="connsiteY1004" fmla="*/ 1045334 h 4097349"/>
              <a:gd name="connsiteX1005" fmla="*/ 103321 w 5387588"/>
              <a:gd name="connsiteY1005" fmla="*/ 1039794 h 4097349"/>
              <a:gd name="connsiteX1006" fmla="*/ 121455 w 5387588"/>
              <a:gd name="connsiteY1006" fmla="*/ 1035326 h 4097349"/>
              <a:gd name="connsiteX1007" fmla="*/ 122926 w 5387588"/>
              <a:gd name="connsiteY1007" fmla="*/ 1049063 h 4097349"/>
              <a:gd name="connsiteX1008" fmla="*/ 121455 w 5387588"/>
              <a:gd name="connsiteY1008" fmla="*/ 1035326 h 4097349"/>
              <a:gd name="connsiteX1009" fmla="*/ 4975247 w 5387588"/>
              <a:gd name="connsiteY1009" fmla="*/ 1033840 h 4097349"/>
              <a:gd name="connsiteX1010" fmla="*/ 4961467 w 5387588"/>
              <a:gd name="connsiteY1010" fmla="*/ 1044946 h 4097349"/>
              <a:gd name="connsiteX1011" fmla="*/ 4960709 w 5387588"/>
              <a:gd name="connsiteY1011" fmla="*/ 1049392 h 4097349"/>
              <a:gd name="connsiteX1012" fmla="*/ 4955701 w 5387588"/>
              <a:gd name="connsiteY1012" fmla="*/ 1051889 h 4097349"/>
              <a:gd name="connsiteX1013" fmla="*/ 4944943 w 5387588"/>
              <a:gd name="connsiteY1013" fmla="*/ 1054484 h 4097349"/>
              <a:gd name="connsiteX1014" fmla="*/ 4959806 w 5387588"/>
              <a:gd name="connsiteY1014" fmla="*/ 1054684 h 4097349"/>
              <a:gd name="connsiteX1015" fmla="*/ 4960709 w 5387588"/>
              <a:gd name="connsiteY1015" fmla="*/ 1049392 h 4097349"/>
              <a:gd name="connsiteX1016" fmla="*/ 4961197 w 5387588"/>
              <a:gd name="connsiteY1016" fmla="*/ 1049149 h 4097349"/>
              <a:gd name="connsiteX1017" fmla="*/ 4975247 w 5387588"/>
              <a:gd name="connsiteY1017" fmla="*/ 1033840 h 4097349"/>
              <a:gd name="connsiteX1018" fmla="*/ 4863261 w 5387588"/>
              <a:gd name="connsiteY1018" fmla="*/ 1028075 h 4097349"/>
              <a:gd name="connsiteX1019" fmla="*/ 4862982 w 5387588"/>
              <a:gd name="connsiteY1019" fmla="*/ 1030753 h 4097349"/>
              <a:gd name="connsiteX1020" fmla="*/ 4866245 w 5387588"/>
              <a:gd name="connsiteY1020" fmla="*/ 1032685 h 4097349"/>
              <a:gd name="connsiteX1021" fmla="*/ 4866407 w 5387588"/>
              <a:gd name="connsiteY1021" fmla="*/ 1032936 h 4097349"/>
              <a:gd name="connsiteX1022" fmla="*/ 4874041 w 5387588"/>
              <a:gd name="connsiteY1022" fmla="*/ 1049226 h 4097349"/>
              <a:gd name="connsiteX1023" fmla="*/ 4876649 w 5387588"/>
              <a:gd name="connsiteY1023" fmla="*/ 1038845 h 4097349"/>
              <a:gd name="connsiteX1024" fmla="*/ 4866245 w 5387588"/>
              <a:gd name="connsiteY1024" fmla="*/ 1032685 h 4097349"/>
              <a:gd name="connsiteX1025" fmla="*/ 104670 w 5387588"/>
              <a:gd name="connsiteY1025" fmla="*/ 1014466 h 4097349"/>
              <a:gd name="connsiteX1026" fmla="*/ 105589 w 5387588"/>
              <a:gd name="connsiteY1026" fmla="*/ 1015310 h 4097349"/>
              <a:gd name="connsiteX1027" fmla="*/ 106931 w 5387588"/>
              <a:gd name="connsiteY1027" fmla="*/ 1015935 h 4097349"/>
              <a:gd name="connsiteX1028" fmla="*/ 111517 w 5387588"/>
              <a:gd name="connsiteY1028" fmla="*/ 1018915 h 4097349"/>
              <a:gd name="connsiteX1029" fmla="*/ 113020 w 5387588"/>
              <a:gd name="connsiteY1029" fmla="*/ 1023877 h 4097349"/>
              <a:gd name="connsiteX1030" fmla="*/ 118828 w 5387588"/>
              <a:gd name="connsiteY1030" fmla="*/ 1023481 h 4097349"/>
              <a:gd name="connsiteX1031" fmla="*/ 119211 w 5387588"/>
              <a:gd name="connsiteY1031" fmla="*/ 1024135 h 4097349"/>
              <a:gd name="connsiteX1032" fmla="*/ 120064 w 5387588"/>
              <a:gd name="connsiteY1032" fmla="*/ 1023397 h 4097349"/>
              <a:gd name="connsiteX1033" fmla="*/ 118828 w 5387588"/>
              <a:gd name="connsiteY1033" fmla="*/ 1023481 h 4097349"/>
              <a:gd name="connsiteX1034" fmla="*/ 116474 w 5387588"/>
              <a:gd name="connsiteY1034" fmla="*/ 1019473 h 4097349"/>
              <a:gd name="connsiteX1035" fmla="*/ 111935 w 5387588"/>
              <a:gd name="connsiteY1035" fmla="*/ 1019187 h 4097349"/>
              <a:gd name="connsiteX1036" fmla="*/ 111517 w 5387588"/>
              <a:gd name="connsiteY1036" fmla="*/ 1018915 h 4097349"/>
              <a:gd name="connsiteX1037" fmla="*/ 111220 w 5387588"/>
              <a:gd name="connsiteY1037" fmla="*/ 1017931 h 4097349"/>
              <a:gd name="connsiteX1038" fmla="*/ 106931 w 5387588"/>
              <a:gd name="connsiteY1038" fmla="*/ 1015935 h 4097349"/>
              <a:gd name="connsiteX1039" fmla="*/ 114879 w 5387588"/>
              <a:gd name="connsiteY1039" fmla="*/ 1005376 h 4097349"/>
              <a:gd name="connsiteX1040" fmla="*/ 117707 w 5387588"/>
              <a:gd name="connsiteY1040" fmla="*/ 1005903 h 4097349"/>
              <a:gd name="connsiteX1041" fmla="*/ 122233 w 5387588"/>
              <a:gd name="connsiteY1041" fmla="*/ 1012134 h 4097349"/>
              <a:gd name="connsiteX1042" fmla="*/ 124770 w 5387588"/>
              <a:gd name="connsiteY1042" fmla="*/ 1007222 h 4097349"/>
              <a:gd name="connsiteX1043" fmla="*/ 125561 w 5387588"/>
              <a:gd name="connsiteY1043" fmla="*/ 1007369 h 4097349"/>
              <a:gd name="connsiteX1044" fmla="*/ 125087 w 5387588"/>
              <a:gd name="connsiteY1044" fmla="*/ 1006608 h 4097349"/>
              <a:gd name="connsiteX1045" fmla="*/ 124770 w 5387588"/>
              <a:gd name="connsiteY1045" fmla="*/ 1007222 h 4097349"/>
              <a:gd name="connsiteX1046" fmla="*/ 118217 w 5387588"/>
              <a:gd name="connsiteY1046" fmla="*/ 1005998 h 4097349"/>
              <a:gd name="connsiteX1047" fmla="*/ 117707 w 5387588"/>
              <a:gd name="connsiteY1047" fmla="*/ 1005903 h 4097349"/>
              <a:gd name="connsiteX1048" fmla="*/ 117424 w 5387588"/>
              <a:gd name="connsiteY1048" fmla="*/ 1005513 h 4097349"/>
              <a:gd name="connsiteX1049" fmla="*/ 114879 w 5387588"/>
              <a:gd name="connsiteY1049" fmla="*/ 1005376 h 4097349"/>
              <a:gd name="connsiteX1050" fmla="*/ 4398242 w 5387588"/>
              <a:gd name="connsiteY1050" fmla="*/ 1002688 h 4097349"/>
              <a:gd name="connsiteX1051" fmla="*/ 4388788 w 5387588"/>
              <a:gd name="connsiteY1051" fmla="*/ 1030927 h 4097349"/>
              <a:gd name="connsiteX1052" fmla="*/ 4428683 w 5387588"/>
              <a:gd name="connsiteY1052" fmla="*/ 1022110 h 4097349"/>
              <a:gd name="connsiteX1053" fmla="*/ 4398242 w 5387588"/>
              <a:gd name="connsiteY1053" fmla="*/ 1002688 h 4097349"/>
              <a:gd name="connsiteX1054" fmla="*/ 1806021 w 5387588"/>
              <a:gd name="connsiteY1054" fmla="*/ 989053 h 4097349"/>
              <a:gd name="connsiteX1055" fmla="*/ 1800714 w 5387588"/>
              <a:gd name="connsiteY1055" fmla="*/ 996111 h 4097349"/>
              <a:gd name="connsiteX1056" fmla="*/ 1789586 w 5387588"/>
              <a:gd name="connsiteY1056" fmla="*/ 1040413 h 4097349"/>
              <a:gd name="connsiteX1057" fmla="*/ 1800714 w 5387588"/>
              <a:gd name="connsiteY1057" fmla="*/ 996111 h 4097349"/>
              <a:gd name="connsiteX1058" fmla="*/ 1806021 w 5387588"/>
              <a:gd name="connsiteY1058" fmla="*/ 989053 h 4097349"/>
              <a:gd name="connsiteX1059" fmla="*/ 4570562 w 5387588"/>
              <a:gd name="connsiteY1059" fmla="*/ 969840 h 4097349"/>
              <a:gd name="connsiteX1060" fmla="*/ 4572731 w 5387588"/>
              <a:gd name="connsiteY1060" fmla="*/ 1011205 h 4097349"/>
              <a:gd name="connsiteX1061" fmla="*/ 4570562 w 5387588"/>
              <a:gd name="connsiteY1061" fmla="*/ 969840 h 4097349"/>
              <a:gd name="connsiteX1062" fmla="*/ 4319528 w 5387588"/>
              <a:gd name="connsiteY1062" fmla="*/ 966032 h 4097349"/>
              <a:gd name="connsiteX1063" fmla="*/ 4334199 w 5387588"/>
              <a:gd name="connsiteY1063" fmla="*/ 973250 h 4097349"/>
              <a:gd name="connsiteX1064" fmla="*/ 4319528 w 5387588"/>
              <a:gd name="connsiteY1064" fmla="*/ 966032 h 4097349"/>
              <a:gd name="connsiteX1065" fmla="*/ 205223 w 5387588"/>
              <a:gd name="connsiteY1065" fmla="*/ 949535 h 4097349"/>
              <a:gd name="connsiteX1066" fmla="*/ 207933 w 5387588"/>
              <a:gd name="connsiteY1066" fmla="*/ 950939 h 4097349"/>
              <a:gd name="connsiteX1067" fmla="*/ 205223 w 5387588"/>
              <a:gd name="connsiteY1067" fmla="*/ 949535 h 4097349"/>
              <a:gd name="connsiteX1068" fmla="*/ 4551384 w 5387588"/>
              <a:gd name="connsiteY1068" fmla="*/ 946182 h 4097349"/>
              <a:gd name="connsiteX1069" fmla="*/ 4552853 w 5387588"/>
              <a:gd name="connsiteY1069" fmla="*/ 952828 h 4097349"/>
              <a:gd name="connsiteX1070" fmla="*/ 4551384 w 5387588"/>
              <a:gd name="connsiteY1070" fmla="*/ 946182 h 4097349"/>
              <a:gd name="connsiteX1071" fmla="*/ 150882 w 5387588"/>
              <a:gd name="connsiteY1071" fmla="*/ 938495 h 4097349"/>
              <a:gd name="connsiteX1072" fmla="*/ 152817 w 5387588"/>
              <a:gd name="connsiteY1072" fmla="*/ 942446 h 4097349"/>
              <a:gd name="connsiteX1073" fmla="*/ 153668 w 5387588"/>
              <a:gd name="connsiteY1073" fmla="*/ 941708 h 4097349"/>
              <a:gd name="connsiteX1074" fmla="*/ 150882 w 5387588"/>
              <a:gd name="connsiteY1074" fmla="*/ 938495 h 4097349"/>
              <a:gd name="connsiteX1075" fmla="*/ 4511422 w 5387588"/>
              <a:gd name="connsiteY1075" fmla="*/ 934960 h 4097349"/>
              <a:gd name="connsiteX1076" fmla="*/ 4516671 w 5387588"/>
              <a:gd name="connsiteY1076" fmla="*/ 946875 h 4097349"/>
              <a:gd name="connsiteX1077" fmla="*/ 4511422 w 5387588"/>
              <a:gd name="connsiteY1077" fmla="*/ 934960 h 4097349"/>
              <a:gd name="connsiteX1078" fmla="*/ 1809653 w 5387588"/>
              <a:gd name="connsiteY1078" fmla="*/ 933981 h 4097349"/>
              <a:gd name="connsiteX1079" fmla="*/ 1795612 w 5387588"/>
              <a:gd name="connsiteY1079" fmla="*/ 941446 h 4097349"/>
              <a:gd name="connsiteX1080" fmla="*/ 1817025 w 5387588"/>
              <a:gd name="connsiteY1080" fmla="*/ 943684 h 4097349"/>
              <a:gd name="connsiteX1081" fmla="*/ 1809653 w 5387588"/>
              <a:gd name="connsiteY1081" fmla="*/ 933981 h 4097349"/>
              <a:gd name="connsiteX1082" fmla="*/ 211970 w 5387588"/>
              <a:gd name="connsiteY1082" fmla="*/ 931721 h 4097349"/>
              <a:gd name="connsiteX1083" fmla="*/ 208090 w 5387588"/>
              <a:gd name="connsiteY1083" fmla="*/ 933914 h 4097349"/>
              <a:gd name="connsiteX1084" fmla="*/ 213355 w 5387588"/>
              <a:gd name="connsiteY1084" fmla="*/ 933102 h 4097349"/>
              <a:gd name="connsiteX1085" fmla="*/ 211970 w 5387588"/>
              <a:gd name="connsiteY1085" fmla="*/ 931721 h 4097349"/>
              <a:gd name="connsiteX1086" fmla="*/ 215658 w 5387588"/>
              <a:gd name="connsiteY1086" fmla="*/ 927585 h 4097349"/>
              <a:gd name="connsiteX1087" fmla="*/ 218540 w 5387588"/>
              <a:gd name="connsiteY1087" fmla="*/ 930479 h 4097349"/>
              <a:gd name="connsiteX1088" fmla="*/ 222876 w 5387588"/>
              <a:gd name="connsiteY1088" fmla="*/ 928596 h 4097349"/>
              <a:gd name="connsiteX1089" fmla="*/ 215658 w 5387588"/>
              <a:gd name="connsiteY1089" fmla="*/ 927585 h 4097349"/>
              <a:gd name="connsiteX1090" fmla="*/ 1687054 w 5387588"/>
              <a:gd name="connsiteY1090" fmla="*/ 923592 h 4097349"/>
              <a:gd name="connsiteX1091" fmla="*/ 1687054 w 5387588"/>
              <a:gd name="connsiteY1091" fmla="*/ 923592 h 4097349"/>
              <a:gd name="connsiteX1092" fmla="*/ 4281079 w 5387588"/>
              <a:gd name="connsiteY1092" fmla="*/ 922226 h 4097349"/>
              <a:gd name="connsiteX1093" fmla="*/ 4290671 w 5387588"/>
              <a:gd name="connsiteY1093" fmla="*/ 934055 h 4097349"/>
              <a:gd name="connsiteX1094" fmla="*/ 4281079 w 5387588"/>
              <a:gd name="connsiteY1094" fmla="*/ 922226 h 4097349"/>
              <a:gd name="connsiteX1095" fmla="*/ 4481247 w 5387588"/>
              <a:gd name="connsiteY1095" fmla="*/ 920706 h 4097349"/>
              <a:gd name="connsiteX1096" fmla="*/ 4460538 w 5387588"/>
              <a:gd name="connsiteY1096" fmla="*/ 945332 h 4097349"/>
              <a:gd name="connsiteX1097" fmla="*/ 4462569 w 5387588"/>
              <a:gd name="connsiteY1097" fmla="*/ 948616 h 4097349"/>
              <a:gd name="connsiteX1098" fmla="*/ 4454930 w 5387588"/>
              <a:gd name="connsiteY1098" fmla="*/ 961915 h 4097349"/>
              <a:gd name="connsiteX1099" fmla="*/ 4450179 w 5387588"/>
              <a:gd name="connsiteY1099" fmla="*/ 961569 h 4097349"/>
              <a:gd name="connsiteX1100" fmla="*/ 4454699 w 5387588"/>
              <a:gd name="connsiteY1100" fmla="*/ 962316 h 4097349"/>
              <a:gd name="connsiteX1101" fmla="*/ 4454930 w 5387588"/>
              <a:gd name="connsiteY1101" fmla="*/ 961915 h 4097349"/>
              <a:gd name="connsiteX1102" fmla="*/ 4471546 w 5387588"/>
              <a:gd name="connsiteY1102" fmla="*/ 963126 h 4097349"/>
              <a:gd name="connsiteX1103" fmla="*/ 4476135 w 5387588"/>
              <a:gd name="connsiteY1103" fmla="*/ 970546 h 4097349"/>
              <a:gd name="connsiteX1104" fmla="*/ 4485775 w 5387588"/>
              <a:gd name="connsiteY1104" fmla="*/ 976571 h 4097349"/>
              <a:gd name="connsiteX1105" fmla="*/ 4488681 w 5387588"/>
              <a:gd name="connsiteY1105" fmla="*/ 989351 h 4097349"/>
              <a:gd name="connsiteX1106" fmla="*/ 4490001 w 5387588"/>
              <a:gd name="connsiteY1106" fmla="*/ 1015538 h 4097349"/>
              <a:gd name="connsiteX1107" fmla="*/ 4496871 w 5387588"/>
              <a:gd name="connsiteY1107" fmla="*/ 983509 h 4097349"/>
              <a:gd name="connsiteX1108" fmla="*/ 4485775 w 5387588"/>
              <a:gd name="connsiteY1108" fmla="*/ 976571 h 4097349"/>
              <a:gd name="connsiteX1109" fmla="*/ 4484788 w 5387588"/>
              <a:gd name="connsiteY1109" fmla="*/ 972231 h 4097349"/>
              <a:gd name="connsiteX1110" fmla="*/ 4473547 w 5387588"/>
              <a:gd name="connsiteY1110" fmla="*/ 963272 h 4097349"/>
              <a:gd name="connsiteX1111" fmla="*/ 4471546 w 5387588"/>
              <a:gd name="connsiteY1111" fmla="*/ 963126 h 4097349"/>
              <a:gd name="connsiteX1112" fmla="*/ 4462569 w 5387588"/>
              <a:gd name="connsiteY1112" fmla="*/ 948616 h 4097349"/>
              <a:gd name="connsiteX1113" fmla="*/ 4463592 w 5387588"/>
              <a:gd name="connsiteY1113" fmla="*/ 946839 h 4097349"/>
              <a:gd name="connsiteX1114" fmla="*/ 4477544 w 5387588"/>
              <a:gd name="connsiteY1114" fmla="*/ 927625 h 4097349"/>
              <a:gd name="connsiteX1115" fmla="*/ 4481247 w 5387588"/>
              <a:gd name="connsiteY1115" fmla="*/ 920706 h 4097349"/>
              <a:gd name="connsiteX1116" fmla="*/ 180621 w 5387588"/>
              <a:gd name="connsiteY1116" fmla="*/ 916222 h 4097349"/>
              <a:gd name="connsiteX1117" fmla="*/ 179295 w 5387588"/>
              <a:gd name="connsiteY1117" fmla="*/ 921360 h 4097349"/>
              <a:gd name="connsiteX1118" fmla="*/ 182157 w 5387588"/>
              <a:gd name="connsiteY1118" fmla="*/ 926382 h 4097349"/>
              <a:gd name="connsiteX1119" fmla="*/ 180843 w 5387588"/>
              <a:gd name="connsiteY1119" fmla="*/ 916263 h 4097349"/>
              <a:gd name="connsiteX1120" fmla="*/ 180621 w 5387588"/>
              <a:gd name="connsiteY1120" fmla="*/ 916222 h 4097349"/>
              <a:gd name="connsiteX1121" fmla="*/ 4661487 w 5387588"/>
              <a:gd name="connsiteY1121" fmla="*/ 907903 h 4097349"/>
              <a:gd name="connsiteX1122" fmla="*/ 4651821 w 5387588"/>
              <a:gd name="connsiteY1122" fmla="*/ 958853 h 4097349"/>
              <a:gd name="connsiteX1123" fmla="*/ 4635696 w 5387588"/>
              <a:gd name="connsiteY1123" fmla="*/ 990423 h 4097349"/>
              <a:gd name="connsiteX1124" fmla="*/ 4632200 w 5387588"/>
              <a:gd name="connsiteY1124" fmla="*/ 997839 h 4097349"/>
              <a:gd name="connsiteX1125" fmla="*/ 4625925 w 5387588"/>
              <a:gd name="connsiteY1125" fmla="*/ 999450 h 4097349"/>
              <a:gd name="connsiteX1126" fmla="*/ 4628871 w 5387588"/>
              <a:gd name="connsiteY1126" fmla="*/ 1004900 h 4097349"/>
              <a:gd name="connsiteX1127" fmla="*/ 4632200 w 5387588"/>
              <a:gd name="connsiteY1127" fmla="*/ 997839 h 4097349"/>
              <a:gd name="connsiteX1128" fmla="*/ 4641290 w 5387588"/>
              <a:gd name="connsiteY1128" fmla="*/ 995507 h 4097349"/>
              <a:gd name="connsiteX1129" fmla="*/ 4651821 w 5387588"/>
              <a:gd name="connsiteY1129" fmla="*/ 958853 h 4097349"/>
              <a:gd name="connsiteX1130" fmla="*/ 4696826 w 5387588"/>
              <a:gd name="connsiteY1130" fmla="*/ 1004700 h 4097349"/>
              <a:gd name="connsiteX1131" fmla="*/ 4739661 w 5387588"/>
              <a:gd name="connsiteY1131" fmla="*/ 1009182 h 4097349"/>
              <a:gd name="connsiteX1132" fmla="*/ 4811330 w 5387588"/>
              <a:gd name="connsiteY1132" fmla="*/ 986375 h 4097349"/>
              <a:gd name="connsiteX1133" fmla="*/ 4701309 w 5387588"/>
              <a:gd name="connsiteY1133" fmla="*/ 961865 h 4097349"/>
              <a:gd name="connsiteX1134" fmla="*/ 4661487 w 5387588"/>
              <a:gd name="connsiteY1134" fmla="*/ 907903 h 4097349"/>
              <a:gd name="connsiteX1135" fmla="*/ 187967 w 5387588"/>
              <a:gd name="connsiteY1135" fmla="*/ 891788 h 4097349"/>
              <a:gd name="connsiteX1136" fmla="*/ 179993 w 5387588"/>
              <a:gd name="connsiteY1136" fmla="*/ 896358 h 4097349"/>
              <a:gd name="connsiteX1137" fmla="*/ 187395 w 5387588"/>
              <a:gd name="connsiteY1137" fmla="*/ 901666 h 4097349"/>
              <a:gd name="connsiteX1138" fmla="*/ 187427 w 5387588"/>
              <a:gd name="connsiteY1138" fmla="*/ 901652 h 4097349"/>
              <a:gd name="connsiteX1139" fmla="*/ 187347 w 5387588"/>
              <a:gd name="connsiteY1139" fmla="*/ 903116 h 4097349"/>
              <a:gd name="connsiteX1140" fmla="*/ 189232 w 5387588"/>
              <a:gd name="connsiteY1140" fmla="*/ 900857 h 4097349"/>
              <a:gd name="connsiteX1141" fmla="*/ 195088 w 5387588"/>
              <a:gd name="connsiteY1141" fmla="*/ 898277 h 4097349"/>
              <a:gd name="connsiteX1142" fmla="*/ 193018 w 5387588"/>
              <a:gd name="connsiteY1142" fmla="*/ 896320 h 4097349"/>
              <a:gd name="connsiteX1143" fmla="*/ 189232 w 5387588"/>
              <a:gd name="connsiteY1143" fmla="*/ 900857 h 4097349"/>
              <a:gd name="connsiteX1144" fmla="*/ 187427 w 5387588"/>
              <a:gd name="connsiteY1144" fmla="*/ 901652 h 4097349"/>
              <a:gd name="connsiteX1145" fmla="*/ 212429 w 5387588"/>
              <a:gd name="connsiteY1145" fmla="*/ 890743 h 4097349"/>
              <a:gd name="connsiteX1146" fmla="*/ 209798 w 5387588"/>
              <a:gd name="connsiteY1146" fmla="*/ 891150 h 4097349"/>
              <a:gd name="connsiteX1147" fmla="*/ 212429 w 5387588"/>
              <a:gd name="connsiteY1147" fmla="*/ 890743 h 4097349"/>
              <a:gd name="connsiteX1148" fmla="*/ 4594293 w 5387588"/>
              <a:gd name="connsiteY1148" fmla="*/ 887878 h 4097349"/>
              <a:gd name="connsiteX1149" fmla="*/ 4595763 w 5387588"/>
              <a:gd name="connsiteY1149" fmla="*/ 894531 h 4097349"/>
              <a:gd name="connsiteX1150" fmla="*/ 4594293 w 5387588"/>
              <a:gd name="connsiteY1150" fmla="*/ 887878 h 4097349"/>
              <a:gd name="connsiteX1151" fmla="*/ 1063033 w 5387588"/>
              <a:gd name="connsiteY1151" fmla="*/ 873583 h 4097349"/>
              <a:gd name="connsiteX1152" fmla="*/ 1065896 w 5387588"/>
              <a:gd name="connsiteY1152" fmla="*/ 878606 h 4097349"/>
              <a:gd name="connsiteX1153" fmla="*/ 1063033 w 5387588"/>
              <a:gd name="connsiteY1153" fmla="*/ 873583 h 4097349"/>
              <a:gd name="connsiteX1154" fmla="*/ 1068220 w 5387588"/>
              <a:gd name="connsiteY1154" fmla="*/ 870962 h 4097349"/>
              <a:gd name="connsiteX1155" fmla="*/ 1072171 w 5387588"/>
              <a:gd name="connsiteY1155" fmla="*/ 873008 h 4097349"/>
              <a:gd name="connsiteX1156" fmla="*/ 1067735 w 5387588"/>
              <a:gd name="connsiteY1156" fmla="*/ 872744 h 4097349"/>
              <a:gd name="connsiteX1157" fmla="*/ 1744730 w 5387588"/>
              <a:gd name="connsiteY1157" fmla="*/ 869003 h 4097349"/>
              <a:gd name="connsiteX1158" fmla="*/ 1744621 w 5387588"/>
              <a:gd name="connsiteY1158" fmla="*/ 884282 h 4097349"/>
              <a:gd name="connsiteX1159" fmla="*/ 1743259 w 5387588"/>
              <a:gd name="connsiteY1159" fmla="*/ 890304 h 4097349"/>
              <a:gd name="connsiteX1160" fmla="*/ 1727158 w 5387588"/>
              <a:gd name="connsiteY1160" fmla="*/ 894021 h 4097349"/>
              <a:gd name="connsiteX1161" fmla="*/ 1718833 w 5387588"/>
              <a:gd name="connsiteY1161" fmla="*/ 909591 h 4097349"/>
              <a:gd name="connsiteX1162" fmla="*/ 1742857 w 5387588"/>
              <a:gd name="connsiteY1162" fmla="*/ 892080 h 4097349"/>
              <a:gd name="connsiteX1163" fmla="*/ 1743259 w 5387588"/>
              <a:gd name="connsiteY1163" fmla="*/ 890304 h 4097349"/>
              <a:gd name="connsiteX1164" fmla="*/ 1749137 w 5387588"/>
              <a:gd name="connsiteY1164" fmla="*/ 888947 h 4097349"/>
              <a:gd name="connsiteX1165" fmla="*/ 1744730 w 5387588"/>
              <a:gd name="connsiteY1165" fmla="*/ 869003 h 4097349"/>
              <a:gd name="connsiteX1166" fmla="*/ 4213191 w 5387588"/>
              <a:gd name="connsiteY1166" fmla="*/ 867489 h 4097349"/>
              <a:gd name="connsiteX1167" fmla="*/ 4214659 w 5387588"/>
              <a:gd name="connsiteY1167" fmla="*/ 874134 h 4097349"/>
              <a:gd name="connsiteX1168" fmla="*/ 4213191 w 5387588"/>
              <a:gd name="connsiteY1168" fmla="*/ 867489 h 4097349"/>
              <a:gd name="connsiteX1169" fmla="*/ 4435196 w 5387588"/>
              <a:gd name="connsiteY1169" fmla="*/ 867138 h 4097349"/>
              <a:gd name="connsiteX1170" fmla="*/ 4431077 w 5387588"/>
              <a:gd name="connsiteY1170" fmla="*/ 875132 h 4097349"/>
              <a:gd name="connsiteX1171" fmla="*/ 4441362 w 5387588"/>
              <a:gd name="connsiteY1171" fmla="*/ 921673 h 4097349"/>
              <a:gd name="connsiteX1172" fmla="*/ 4435196 w 5387588"/>
              <a:gd name="connsiteY1172" fmla="*/ 867138 h 4097349"/>
              <a:gd name="connsiteX1173" fmla="*/ 234339 w 5387588"/>
              <a:gd name="connsiteY1173" fmla="*/ 866112 h 4097349"/>
              <a:gd name="connsiteX1174" fmla="*/ 238984 w 5387588"/>
              <a:gd name="connsiteY1174" fmla="*/ 871466 h 4097349"/>
              <a:gd name="connsiteX1175" fmla="*/ 234339 w 5387588"/>
              <a:gd name="connsiteY1175" fmla="*/ 866112 h 4097349"/>
              <a:gd name="connsiteX1176" fmla="*/ 4742048 w 5387588"/>
              <a:gd name="connsiteY1176" fmla="*/ 862205 h 4097349"/>
              <a:gd name="connsiteX1177" fmla="*/ 4742048 w 5387588"/>
              <a:gd name="connsiteY1177" fmla="*/ 862205 h 4097349"/>
              <a:gd name="connsiteX1178" fmla="*/ 215812 w 5387588"/>
              <a:gd name="connsiteY1178" fmla="*/ 850667 h 4097349"/>
              <a:gd name="connsiteX1179" fmla="*/ 216924 w 5387588"/>
              <a:gd name="connsiteY1179" fmla="*/ 851192 h 4097349"/>
              <a:gd name="connsiteX1180" fmla="*/ 215675 w 5387588"/>
              <a:gd name="connsiteY1180" fmla="*/ 851324 h 4097349"/>
              <a:gd name="connsiteX1181" fmla="*/ 215141 w 5387588"/>
              <a:gd name="connsiteY1181" fmla="*/ 850860 h 4097349"/>
              <a:gd name="connsiteX1182" fmla="*/ 4104638 w 5387588"/>
              <a:gd name="connsiteY1182" fmla="*/ 849633 h 4097349"/>
              <a:gd name="connsiteX1183" fmla="*/ 4097218 w 5387588"/>
              <a:gd name="connsiteY1183" fmla="*/ 879168 h 4097349"/>
              <a:gd name="connsiteX1184" fmla="*/ 4104638 w 5387588"/>
              <a:gd name="connsiteY1184" fmla="*/ 849633 h 4097349"/>
              <a:gd name="connsiteX1185" fmla="*/ 289072 w 5387588"/>
              <a:gd name="connsiteY1185" fmla="*/ 844913 h 4097349"/>
              <a:gd name="connsiteX1186" fmla="*/ 289381 w 5387588"/>
              <a:gd name="connsiteY1186" fmla="*/ 852150 h 4097349"/>
              <a:gd name="connsiteX1187" fmla="*/ 294876 w 5387588"/>
              <a:gd name="connsiteY1187" fmla="*/ 856766 h 4097349"/>
              <a:gd name="connsiteX1188" fmla="*/ 292709 w 5387588"/>
              <a:gd name="connsiteY1188" fmla="*/ 847386 h 4097349"/>
              <a:gd name="connsiteX1189" fmla="*/ 289072 w 5387588"/>
              <a:gd name="connsiteY1189" fmla="*/ 844913 h 4097349"/>
              <a:gd name="connsiteX1190" fmla="*/ 298787 w 5387588"/>
              <a:gd name="connsiteY1190" fmla="*/ 839769 h 4097349"/>
              <a:gd name="connsiteX1191" fmla="*/ 297974 w 5387588"/>
              <a:gd name="connsiteY1191" fmla="*/ 846574 h 4097349"/>
              <a:gd name="connsiteX1192" fmla="*/ 301225 w 5387588"/>
              <a:gd name="connsiteY1192" fmla="*/ 840000 h 4097349"/>
              <a:gd name="connsiteX1193" fmla="*/ 298787 w 5387588"/>
              <a:gd name="connsiteY1193" fmla="*/ 839769 h 4097349"/>
              <a:gd name="connsiteX1194" fmla="*/ 235106 w 5387588"/>
              <a:gd name="connsiteY1194" fmla="*/ 834953 h 4097349"/>
              <a:gd name="connsiteX1195" fmla="*/ 230471 w 5387588"/>
              <a:gd name="connsiteY1195" fmla="*/ 837564 h 4097349"/>
              <a:gd name="connsiteX1196" fmla="*/ 236664 w 5387588"/>
              <a:gd name="connsiteY1196" fmla="*/ 837823 h 4097349"/>
              <a:gd name="connsiteX1197" fmla="*/ 235106 w 5387588"/>
              <a:gd name="connsiteY1197" fmla="*/ 834953 h 4097349"/>
              <a:gd name="connsiteX1198" fmla="*/ 259423 w 5387588"/>
              <a:gd name="connsiteY1198" fmla="*/ 833096 h 4097349"/>
              <a:gd name="connsiteX1199" fmla="*/ 256870 w 5387588"/>
              <a:gd name="connsiteY1199" fmla="*/ 835311 h 4097349"/>
              <a:gd name="connsiteX1200" fmla="*/ 259423 w 5387588"/>
              <a:gd name="connsiteY1200" fmla="*/ 833096 h 4097349"/>
              <a:gd name="connsiteX1201" fmla="*/ 316400 w 5387588"/>
              <a:gd name="connsiteY1201" fmla="*/ 823086 h 4097349"/>
              <a:gd name="connsiteX1202" fmla="*/ 320752 w 5387588"/>
              <a:gd name="connsiteY1202" fmla="*/ 824371 h 4097349"/>
              <a:gd name="connsiteX1203" fmla="*/ 323830 w 5387588"/>
              <a:gd name="connsiteY1203" fmla="*/ 831653 h 4097349"/>
              <a:gd name="connsiteX1204" fmla="*/ 324673 w 5387588"/>
              <a:gd name="connsiteY1204" fmla="*/ 825528 h 4097349"/>
              <a:gd name="connsiteX1205" fmla="*/ 320752 w 5387588"/>
              <a:gd name="connsiteY1205" fmla="*/ 824371 h 4097349"/>
              <a:gd name="connsiteX1206" fmla="*/ 320638 w 5387588"/>
              <a:gd name="connsiteY1206" fmla="*/ 824102 h 4097349"/>
              <a:gd name="connsiteX1207" fmla="*/ 316400 w 5387588"/>
              <a:gd name="connsiteY1207" fmla="*/ 823086 h 4097349"/>
              <a:gd name="connsiteX1208" fmla="*/ 255323 w 5387588"/>
              <a:gd name="connsiteY1208" fmla="*/ 819764 h 4097349"/>
              <a:gd name="connsiteX1209" fmla="*/ 251839 w 5387588"/>
              <a:gd name="connsiteY1209" fmla="*/ 820909 h 4097349"/>
              <a:gd name="connsiteX1210" fmla="*/ 255323 w 5387588"/>
              <a:gd name="connsiteY1210" fmla="*/ 819764 h 4097349"/>
              <a:gd name="connsiteX1211" fmla="*/ 1055510 w 5387588"/>
              <a:gd name="connsiteY1211" fmla="*/ 818887 h 4097349"/>
              <a:gd name="connsiteX1212" fmla="*/ 1052795 w 5387588"/>
              <a:gd name="connsiteY1212" fmla="*/ 822161 h 4097349"/>
              <a:gd name="connsiteX1213" fmla="*/ 1052346 w 5387588"/>
              <a:gd name="connsiteY1213" fmla="*/ 822335 h 4097349"/>
              <a:gd name="connsiteX1214" fmla="*/ 1052045 w 5387588"/>
              <a:gd name="connsiteY1214" fmla="*/ 823064 h 4097349"/>
              <a:gd name="connsiteX1215" fmla="*/ 1052795 w 5387588"/>
              <a:gd name="connsiteY1215" fmla="*/ 822161 h 4097349"/>
              <a:gd name="connsiteX1216" fmla="*/ 1057233 w 5387588"/>
              <a:gd name="connsiteY1216" fmla="*/ 820443 h 4097349"/>
              <a:gd name="connsiteX1217" fmla="*/ 1055510 w 5387588"/>
              <a:gd name="connsiteY1217" fmla="*/ 818887 h 4097349"/>
              <a:gd name="connsiteX1218" fmla="*/ 1059479 w 5387588"/>
              <a:gd name="connsiteY1218" fmla="*/ 810989 h 4097349"/>
              <a:gd name="connsiteX1219" fmla="*/ 1065749 w 5387588"/>
              <a:gd name="connsiteY1219" fmla="*/ 813057 h 4097349"/>
              <a:gd name="connsiteX1220" fmla="*/ 1059479 w 5387588"/>
              <a:gd name="connsiteY1220" fmla="*/ 810989 h 4097349"/>
              <a:gd name="connsiteX1221" fmla="*/ 290236 w 5387588"/>
              <a:gd name="connsiteY1221" fmla="*/ 810125 h 4097349"/>
              <a:gd name="connsiteX1222" fmla="*/ 302156 w 5387588"/>
              <a:gd name="connsiteY1222" fmla="*/ 820428 h 4097349"/>
              <a:gd name="connsiteX1223" fmla="*/ 290236 w 5387588"/>
              <a:gd name="connsiteY1223" fmla="*/ 810125 h 4097349"/>
              <a:gd name="connsiteX1224" fmla="*/ 1034628 w 5387588"/>
              <a:gd name="connsiteY1224" fmla="*/ 808145 h 4097349"/>
              <a:gd name="connsiteX1225" fmla="*/ 1043143 w 5387588"/>
              <a:gd name="connsiteY1225" fmla="*/ 821403 h 4097349"/>
              <a:gd name="connsiteX1226" fmla="*/ 1034628 w 5387588"/>
              <a:gd name="connsiteY1226" fmla="*/ 808145 h 4097349"/>
              <a:gd name="connsiteX1227" fmla="*/ 322749 w 5387588"/>
              <a:gd name="connsiteY1227" fmla="*/ 806320 h 4097349"/>
              <a:gd name="connsiteX1228" fmla="*/ 321124 w 5387588"/>
              <a:gd name="connsiteY1228" fmla="*/ 809606 h 4097349"/>
              <a:gd name="connsiteX1229" fmla="*/ 322749 w 5387588"/>
              <a:gd name="connsiteY1229" fmla="*/ 806320 h 4097349"/>
              <a:gd name="connsiteX1230" fmla="*/ 2909421 w 5387588"/>
              <a:gd name="connsiteY1230" fmla="*/ 806024 h 4097349"/>
              <a:gd name="connsiteX1231" fmla="*/ 2904422 w 5387588"/>
              <a:gd name="connsiteY1231" fmla="*/ 814973 h 4097349"/>
              <a:gd name="connsiteX1232" fmla="*/ 2912545 w 5387588"/>
              <a:gd name="connsiteY1232" fmla="*/ 820156 h 4097349"/>
              <a:gd name="connsiteX1233" fmla="*/ 2917721 w 5387588"/>
              <a:gd name="connsiteY1233" fmla="*/ 812035 h 4097349"/>
              <a:gd name="connsiteX1234" fmla="*/ 2909421 w 5387588"/>
              <a:gd name="connsiteY1234" fmla="*/ 806024 h 4097349"/>
              <a:gd name="connsiteX1235" fmla="*/ 285602 w 5387588"/>
              <a:gd name="connsiteY1235" fmla="*/ 799835 h 4097349"/>
              <a:gd name="connsiteX1236" fmla="*/ 284586 w 5387588"/>
              <a:gd name="connsiteY1236" fmla="*/ 801889 h 4097349"/>
              <a:gd name="connsiteX1237" fmla="*/ 285515 w 5387588"/>
              <a:gd name="connsiteY1237" fmla="*/ 802961 h 4097349"/>
              <a:gd name="connsiteX1238" fmla="*/ 288069 w 5387588"/>
              <a:gd name="connsiteY1238" fmla="*/ 800745 h 4097349"/>
              <a:gd name="connsiteX1239" fmla="*/ 285602 w 5387588"/>
              <a:gd name="connsiteY1239" fmla="*/ 799835 h 4097349"/>
              <a:gd name="connsiteX1240" fmla="*/ 1079065 w 5387588"/>
              <a:gd name="connsiteY1240" fmla="*/ 794000 h 4097349"/>
              <a:gd name="connsiteX1241" fmla="*/ 1069543 w 5387588"/>
              <a:gd name="connsiteY1241" fmla="*/ 798506 h 4097349"/>
              <a:gd name="connsiteX1242" fmla="*/ 1079065 w 5387588"/>
              <a:gd name="connsiteY1242" fmla="*/ 794000 h 4097349"/>
              <a:gd name="connsiteX1243" fmla="*/ 272667 w 5387588"/>
              <a:gd name="connsiteY1243" fmla="*/ 791587 h 4097349"/>
              <a:gd name="connsiteX1244" fmla="*/ 268253 w 5387588"/>
              <a:gd name="connsiteY1244" fmla="*/ 791661 h 4097349"/>
              <a:gd name="connsiteX1245" fmla="*/ 272667 w 5387588"/>
              <a:gd name="connsiteY1245" fmla="*/ 791587 h 4097349"/>
              <a:gd name="connsiteX1246" fmla="*/ 1058628 w 5387588"/>
              <a:gd name="connsiteY1246" fmla="*/ 791084 h 4097349"/>
              <a:gd name="connsiteX1247" fmla="*/ 1055145 w 5387588"/>
              <a:gd name="connsiteY1247" fmla="*/ 792229 h 4097349"/>
              <a:gd name="connsiteX1248" fmla="*/ 1058628 w 5387588"/>
              <a:gd name="connsiteY1248" fmla="*/ 791084 h 4097349"/>
              <a:gd name="connsiteX1249" fmla="*/ 312146 w 5387588"/>
              <a:gd name="connsiteY1249" fmla="*/ 785492 h 4097349"/>
              <a:gd name="connsiteX1250" fmla="*/ 319654 w 5387588"/>
              <a:gd name="connsiteY1250" fmla="*/ 795869 h 4097349"/>
              <a:gd name="connsiteX1251" fmla="*/ 312146 w 5387588"/>
              <a:gd name="connsiteY1251" fmla="*/ 785492 h 4097349"/>
              <a:gd name="connsiteX1252" fmla="*/ 1809828 w 5387588"/>
              <a:gd name="connsiteY1252" fmla="*/ 784877 h 4097349"/>
              <a:gd name="connsiteX1253" fmla="*/ 1803168 w 5387588"/>
              <a:gd name="connsiteY1253" fmla="*/ 805525 h 4097349"/>
              <a:gd name="connsiteX1254" fmla="*/ 1801424 w 5387588"/>
              <a:gd name="connsiteY1254" fmla="*/ 810584 h 4097349"/>
              <a:gd name="connsiteX1255" fmla="*/ 1795761 w 5387588"/>
              <a:gd name="connsiteY1255" fmla="*/ 815882 h 4097349"/>
              <a:gd name="connsiteX1256" fmla="*/ 1794276 w 5387588"/>
              <a:gd name="connsiteY1256" fmla="*/ 821109 h 4097349"/>
              <a:gd name="connsiteX1257" fmla="*/ 1790576 w 5387588"/>
              <a:gd name="connsiteY1257" fmla="*/ 823997 h 4097349"/>
              <a:gd name="connsiteX1258" fmla="*/ 1792327 w 5387588"/>
              <a:gd name="connsiteY1258" fmla="*/ 827972 h 4097349"/>
              <a:gd name="connsiteX1259" fmla="*/ 1794276 w 5387588"/>
              <a:gd name="connsiteY1259" fmla="*/ 821109 h 4097349"/>
              <a:gd name="connsiteX1260" fmla="*/ 1796804 w 5387588"/>
              <a:gd name="connsiteY1260" fmla="*/ 819136 h 4097349"/>
              <a:gd name="connsiteX1261" fmla="*/ 1799914 w 5387588"/>
              <a:gd name="connsiteY1261" fmla="*/ 814962 h 4097349"/>
              <a:gd name="connsiteX1262" fmla="*/ 1801424 w 5387588"/>
              <a:gd name="connsiteY1262" fmla="*/ 810584 h 4097349"/>
              <a:gd name="connsiteX1263" fmla="*/ 1811472 w 5387588"/>
              <a:gd name="connsiteY1263" fmla="*/ 801185 h 4097349"/>
              <a:gd name="connsiteX1264" fmla="*/ 1809828 w 5387588"/>
              <a:gd name="connsiteY1264" fmla="*/ 784877 h 4097349"/>
              <a:gd name="connsiteX1265" fmla="*/ 1077286 w 5387588"/>
              <a:gd name="connsiteY1265" fmla="*/ 780766 h 4097349"/>
              <a:gd name="connsiteX1266" fmla="*/ 1072487 w 5387588"/>
              <a:gd name="connsiteY1266" fmla="*/ 784695 h 4097349"/>
              <a:gd name="connsiteX1267" fmla="*/ 1083245 w 5387588"/>
              <a:gd name="connsiteY1267" fmla="*/ 788498 h 4097349"/>
              <a:gd name="connsiteX1268" fmla="*/ 1077286 w 5387588"/>
              <a:gd name="connsiteY1268" fmla="*/ 780766 h 4097349"/>
              <a:gd name="connsiteX1269" fmla="*/ 1905121 w 5387588"/>
              <a:gd name="connsiteY1269" fmla="*/ 774278 h 4097349"/>
              <a:gd name="connsiteX1270" fmla="*/ 1905857 w 5387588"/>
              <a:gd name="connsiteY1270" fmla="*/ 777605 h 4097349"/>
              <a:gd name="connsiteX1271" fmla="*/ 1901567 w 5387588"/>
              <a:gd name="connsiteY1271" fmla="*/ 793699 h 4097349"/>
              <a:gd name="connsiteX1272" fmla="*/ 1911734 w 5387588"/>
              <a:gd name="connsiteY1272" fmla="*/ 804202 h 4097349"/>
              <a:gd name="connsiteX1273" fmla="*/ 1906258 w 5387588"/>
              <a:gd name="connsiteY1273" fmla="*/ 779420 h 4097349"/>
              <a:gd name="connsiteX1274" fmla="*/ 1905857 w 5387588"/>
              <a:gd name="connsiteY1274" fmla="*/ 777605 h 4097349"/>
              <a:gd name="connsiteX1275" fmla="*/ 1905857 w 5387588"/>
              <a:gd name="connsiteY1275" fmla="*/ 777605 h 4097349"/>
              <a:gd name="connsiteX1276" fmla="*/ 1905121 w 5387588"/>
              <a:gd name="connsiteY1276" fmla="*/ 774278 h 4097349"/>
              <a:gd name="connsiteX1277" fmla="*/ 265903 w 5387588"/>
              <a:gd name="connsiteY1277" fmla="*/ 772822 h 4097349"/>
              <a:gd name="connsiteX1278" fmla="*/ 268409 w 5387588"/>
              <a:gd name="connsiteY1278" fmla="*/ 774636 h 4097349"/>
              <a:gd name="connsiteX1279" fmla="*/ 264848 w 5387588"/>
              <a:gd name="connsiteY1279" fmla="*/ 773971 h 4097349"/>
              <a:gd name="connsiteX1280" fmla="*/ 265903 w 5387588"/>
              <a:gd name="connsiteY1280" fmla="*/ 772822 h 4097349"/>
              <a:gd name="connsiteX1281" fmla="*/ 3858124 w 5387588"/>
              <a:gd name="connsiteY1281" fmla="*/ 771601 h 4097349"/>
              <a:gd name="connsiteX1282" fmla="*/ 3837345 w 5387588"/>
              <a:gd name="connsiteY1282" fmla="*/ 776190 h 4097349"/>
              <a:gd name="connsiteX1283" fmla="*/ 3868351 w 5387588"/>
              <a:gd name="connsiteY1283" fmla="*/ 790264 h 4097349"/>
              <a:gd name="connsiteX1284" fmla="*/ 3858124 w 5387588"/>
              <a:gd name="connsiteY1284" fmla="*/ 771601 h 4097349"/>
              <a:gd name="connsiteX1285" fmla="*/ 283196 w 5387588"/>
              <a:gd name="connsiteY1285" fmla="*/ 769318 h 4097349"/>
              <a:gd name="connsiteX1286" fmla="*/ 283505 w 5387588"/>
              <a:gd name="connsiteY1286" fmla="*/ 776555 h 4097349"/>
              <a:gd name="connsiteX1287" fmla="*/ 283196 w 5387588"/>
              <a:gd name="connsiteY1287" fmla="*/ 769318 h 4097349"/>
              <a:gd name="connsiteX1288" fmla="*/ 4546431 w 5387588"/>
              <a:gd name="connsiteY1288" fmla="*/ 765953 h 4097349"/>
              <a:gd name="connsiteX1289" fmla="*/ 4570796 w 5387588"/>
              <a:gd name="connsiteY1289" fmla="*/ 800778 h 4097349"/>
              <a:gd name="connsiteX1290" fmla="*/ 4585111 w 5387588"/>
              <a:gd name="connsiteY1290" fmla="*/ 798937 h 4097349"/>
              <a:gd name="connsiteX1291" fmla="*/ 4589225 w 5387588"/>
              <a:gd name="connsiteY1291" fmla="*/ 801825 h 4097349"/>
              <a:gd name="connsiteX1292" fmla="*/ 4591951 w 5387588"/>
              <a:gd name="connsiteY1292" fmla="*/ 801178 h 4097349"/>
              <a:gd name="connsiteX1293" fmla="*/ 4593749 w 5387588"/>
              <a:gd name="connsiteY1293" fmla="*/ 802568 h 4097349"/>
              <a:gd name="connsiteX1294" fmla="*/ 4596614 w 5387588"/>
              <a:gd name="connsiteY1294" fmla="*/ 800072 h 4097349"/>
              <a:gd name="connsiteX1295" fmla="*/ 4602686 w 5387588"/>
              <a:gd name="connsiteY1295" fmla="*/ 798632 h 4097349"/>
              <a:gd name="connsiteX1296" fmla="*/ 4604444 w 5387588"/>
              <a:gd name="connsiteY1296" fmla="*/ 796367 h 4097349"/>
              <a:gd name="connsiteX1297" fmla="*/ 4629467 w 5387588"/>
              <a:gd name="connsiteY1297" fmla="*/ 803938 h 4097349"/>
              <a:gd name="connsiteX1298" fmla="*/ 4618802 w 5387588"/>
              <a:gd name="connsiteY1298" fmla="*/ 777857 h 4097349"/>
              <a:gd name="connsiteX1299" fmla="*/ 4604444 w 5387588"/>
              <a:gd name="connsiteY1299" fmla="*/ 796367 h 4097349"/>
              <a:gd name="connsiteX1300" fmla="*/ 4601789 w 5387588"/>
              <a:gd name="connsiteY1300" fmla="*/ 795564 h 4097349"/>
              <a:gd name="connsiteX1301" fmla="*/ 4596614 w 5387588"/>
              <a:gd name="connsiteY1301" fmla="*/ 800072 h 4097349"/>
              <a:gd name="connsiteX1302" fmla="*/ 4591951 w 5387588"/>
              <a:gd name="connsiteY1302" fmla="*/ 801178 h 4097349"/>
              <a:gd name="connsiteX1303" fmla="*/ 4588490 w 5387588"/>
              <a:gd name="connsiteY1303" fmla="*/ 798502 h 4097349"/>
              <a:gd name="connsiteX1304" fmla="*/ 4585111 w 5387588"/>
              <a:gd name="connsiteY1304" fmla="*/ 798937 h 4097349"/>
              <a:gd name="connsiteX1305" fmla="*/ 4572459 w 5387588"/>
              <a:gd name="connsiteY1305" fmla="*/ 790056 h 4097349"/>
              <a:gd name="connsiteX1306" fmla="*/ 4546431 w 5387588"/>
              <a:gd name="connsiteY1306" fmla="*/ 765953 h 4097349"/>
              <a:gd name="connsiteX1307" fmla="*/ 373071 w 5387588"/>
              <a:gd name="connsiteY1307" fmla="*/ 764552 h 4097349"/>
              <a:gd name="connsiteX1308" fmla="*/ 371000 w 5387588"/>
              <a:gd name="connsiteY1308" fmla="*/ 767755 h 4097349"/>
              <a:gd name="connsiteX1309" fmla="*/ 370798 w 5387588"/>
              <a:gd name="connsiteY1309" fmla="*/ 768368 h 4097349"/>
              <a:gd name="connsiteX1310" fmla="*/ 366645 w 5387588"/>
              <a:gd name="connsiteY1310" fmla="*/ 771767 h 4097349"/>
              <a:gd name="connsiteX1311" fmla="*/ 369044 w 5387588"/>
              <a:gd name="connsiteY1311" fmla="*/ 773673 h 4097349"/>
              <a:gd name="connsiteX1312" fmla="*/ 370798 w 5387588"/>
              <a:gd name="connsiteY1312" fmla="*/ 768368 h 4097349"/>
              <a:gd name="connsiteX1313" fmla="*/ 371445 w 5387588"/>
              <a:gd name="connsiteY1313" fmla="*/ 767838 h 4097349"/>
              <a:gd name="connsiteX1314" fmla="*/ 373071 w 5387588"/>
              <a:gd name="connsiteY1314" fmla="*/ 764552 h 4097349"/>
              <a:gd name="connsiteX1315" fmla="*/ 4454109 w 5387588"/>
              <a:gd name="connsiteY1315" fmla="*/ 758458 h 4097349"/>
              <a:gd name="connsiteX1316" fmla="*/ 4444118 w 5387588"/>
              <a:gd name="connsiteY1316" fmla="*/ 775376 h 4097349"/>
              <a:gd name="connsiteX1317" fmla="*/ 4448803 w 5387588"/>
              <a:gd name="connsiteY1317" fmla="*/ 797416 h 4097349"/>
              <a:gd name="connsiteX1318" fmla="*/ 4445201 w 5387588"/>
              <a:gd name="connsiteY1318" fmla="*/ 797038 h 4097349"/>
              <a:gd name="connsiteX1319" fmla="*/ 4442597 w 5387588"/>
              <a:gd name="connsiteY1319" fmla="*/ 799749 h 4097349"/>
              <a:gd name="connsiteX1320" fmla="*/ 4432562 w 5387588"/>
              <a:gd name="connsiteY1320" fmla="*/ 797544 h 4097349"/>
              <a:gd name="connsiteX1321" fmla="*/ 4420791 w 5387588"/>
              <a:gd name="connsiteY1321" fmla="*/ 828583 h 4097349"/>
              <a:gd name="connsiteX1322" fmla="*/ 4438823 w 5387588"/>
              <a:gd name="connsiteY1322" fmla="*/ 803678 h 4097349"/>
              <a:gd name="connsiteX1323" fmla="*/ 4442597 w 5387588"/>
              <a:gd name="connsiteY1323" fmla="*/ 799749 h 4097349"/>
              <a:gd name="connsiteX1324" fmla="*/ 4449627 w 5387588"/>
              <a:gd name="connsiteY1324" fmla="*/ 801293 h 4097349"/>
              <a:gd name="connsiteX1325" fmla="*/ 4448803 w 5387588"/>
              <a:gd name="connsiteY1325" fmla="*/ 797416 h 4097349"/>
              <a:gd name="connsiteX1326" fmla="*/ 4453233 w 5387588"/>
              <a:gd name="connsiteY1326" fmla="*/ 797880 h 4097349"/>
              <a:gd name="connsiteX1327" fmla="*/ 4457458 w 5387588"/>
              <a:gd name="connsiteY1327" fmla="*/ 797427 h 4097349"/>
              <a:gd name="connsiteX1328" fmla="*/ 4462059 w 5387588"/>
              <a:gd name="connsiteY1328" fmla="*/ 798872 h 4097349"/>
              <a:gd name="connsiteX1329" fmla="*/ 4476224 w 5387588"/>
              <a:gd name="connsiteY1329" fmla="*/ 795416 h 4097349"/>
              <a:gd name="connsiteX1330" fmla="*/ 4457458 w 5387588"/>
              <a:gd name="connsiteY1330" fmla="*/ 797427 h 4097349"/>
              <a:gd name="connsiteX1331" fmla="*/ 4456557 w 5387588"/>
              <a:gd name="connsiteY1331" fmla="*/ 797144 h 4097349"/>
              <a:gd name="connsiteX1332" fmla="*/ 4454109 w 5387588"/>
              <a:gd name="connsiteY1332" fmla="*/ 758458 h 4097349"/>
              <a:gd name="connsiteX1333" fmla="*/ 4228649 w 5387588"/>
              <a:gd name="connsiteY1333" fmla="*/ 755976 h 4097349"/>
              <a:gd name="connsiteX1334" fmla="*/ 4219387 w 5387588"/>
              <a:gd name="connsiteY1334" fmla="*/ 768296 h 4097349"/>
              <a:gd name="connsiteX1335" fmla="*/ 4218387 w 5387588"/>
              <a:gd name="connsiteY1335" fmla="*/ 768703 h 4097349"/>
              <a:gd name="connsiteX1336" fmla="*/ 4219729 w 5387588"/>
              <a:gd name="connsiteY1336" fmla="*/ 774289 h 4097349"/>
              <a:gd name="connsiteX1337" fmla="*/ 4220577 w 5387588"/>
              <a:gd name="connsiteY1337" fmla="*/ 777374 h 4097349"/>
              <a:gd name="connsiteX1338" fmla="*/ 4221451 w 5387588"/>
              <a:gd name="connsiteY1338" fmla="*/ 783065 h 4097349"/>
              <a:gd name="connsiteX1339" fmla="*/ 4222223 w 5387588"/>
              <a:gd name="connsiteY1339" fmla="*/ 783365 h 4097349"/>
              <a:gd name="connsiteX1340" fmla="*/ 4223624 w 5387588"/>
              <a:gd name="connsiteY1340" fmla="*/ 788466 h 4097349"/>
              <a:gd name="connsiteX1341" fmla="*/ 4231106 w 5387588"/>
              <a:gd name="connsiteY1341" fmla="*/ 786814 h 4097349"/>
              <a:gd name="connsiteX1342" fmla="*/ 4222223 w 5387588"/>
              <a:gd name="connsiteY1342" fmla="*/ 783365 h 4097349"/>
              <a:gd name="connsiteX1343" fmla="*/ 4220577 w 5387588"/>
              <a:gd name="connsiteY1343" fmla="*/ 777374 h 4097349"/>
              <a:gd name="connsiteX1344" fmla="*/ 4219217 w 5387588"/>
              <a:gd name="connsiteY1344" fmla="*/ 768521 h 4097349"/>
              <a:gd name="connsiteX1345" fmla="*/ 4219387 w 5387588"/>
              <a:gd name="connsiteY1345" fmla="*/ 768296 h 4097349"/>
              <a:gd name="connsiteX1346" fmla="*/ 4221886 w 5387588"/>
              <a:gd name="connsiteY1346" fmla="*/ 767277 h 4097349"/>
              <a:gd name="connsiteX1347" fmla="*/ 4232516 w 5387588"/>
              <a:gd name="connsiteY1347" fmla="*/ 765582 h 4097349"/>
              <a:gd name="connsiteX1348" fmla="*/ 4228649 w 5387588"/>
              <a:gd name="connsiteY1348" fmla="*/ 755976 h 4097349"/>
              <a:gd name="connsiteX1349" fmla="*/ 4181565 w 5387588"/>
              <a:gd name="connsiteY1349" fmla="*/ 755916 h 4097349"/>
              <a:gd name="connsiteX1350" fmla="*/ 4174868 w 5387588"/>
              <a:gd name="connsiteY1350" fmla="*/ 796627 h 4097349"/>
              <a:gd name="connsiteX1351" fmla="*/ 4192910 w 5387588"/>
              <a:gd name="connsiteY1351" fmla="*/ 808833 h 4097349"/>
              <a:gd name="connsiteX1352" fmla="*/ 4194790 w 5387588"/>
              <a:gd name="connsiteY1352" fmla="*/ 815763 h 4097349"/>
              <a:gd name="connsiteX1353" fmla="*/ 4195067 w 5387588"/>
              <a:gd name="connsiteY1353" fmla="*/ 815744 h 4097349"/>
              <a:gd name="connsiteX1354" fmla="*/ 4198743 w 5387588"/>
              <a:gd name="connsiteY1354" fmla="*/ 829706 h 4097349"/>
              <a:gd name="connsiteX1355" fmla="*/ 4210252 w 5387588"/>
              <a:gd name="connsiteY1355" fmla="*/ 854190 h 4097349"/>
              <a:gd name="connsiteX1356" fmla="*/ 4205524 w 5387588"/>
              <a:gd name="connsiteY1356" fmla="*/ 815025 h 4097349"/>
              <a:gd name="connsiteX1357" fmla="*/ 4195067 w 5387588"/>
              <a:gd name="connsiteY1357" fmla="*/ 815744 h 4097349"/>
              <a:gd name="connsiteX1358" fmla="*/ 4193320 w 5387588"/>
              <a:gd name="connsiteY1358" fmla="*/ 809110 h 4097349"/>
              <a:gd name="connsiteX1359" fmla="*/ 4192910 w 5387588"/>
              <a:gd name="connsiteY1359" fmla="*/ 808833 h 4097349"/>
              <a:gd name="connsiteX1360" fmla="*/ 4188609 w 5387588"/>
              <a:gd name="connsiteY1360" fmla="*/ 792978 h 4097349"/>
              <a:gd name="connsiteX1361" fmla="*/ 4181565 w 5387588"/>
              <a:gd name="connsiteY1361" fmla="*/ 755916 h 4097349"/>
              <a:gd name="connsiteX1362" fmla="*/ 379730 w 5387588"/>
              <a:gd name="connsiteY1362" fmla="*/ 755023 h 4097349"/>
              <a:gd name="connsiteX1363" fmla="*/ 380658 w 5387588"/>
              <a:gd name="connsiteY1363" fmla="*/ 756094 h 4097349"/>
              <a:gd name="connsiteX1364" fmla="*/ 379730 w 5387588"/>
              <a:gd name="connsiteY1364" fmla="*/ 755023 h 4097349"/>
              <a:gd name="connsiteX1365" fmla="*/ 385846 w 5387588"/>
              <a:gd name="connsiteY1365" fmla="*/ 753472 h 4097349"/>
              <a:gd name="connsiteX1366" fmla="*/ 384994 w 5387588"/>
              <a:gd name="connsiteY1366" fmla="*/ 754211 h 4097349"/>
              <a:gd name="connsiteX1367" fmla="*/ 388555 w 5387588"/>
              <a:gd name="connsiteY1367" fmla="*/ 754875 h 4097349"/>
              <a:gd name="connsiteX1368" fmla="*/ 385846 w 5387588"/>
              <a:gd name="connsiteY1368" fmla="*/ 753472 h 4097349"/>
              <a:gd name="connsiteX1369" fmla="*/ 1105467 w 5387588"/>
              <a:gd name="connsiteY1369" fmla="*/ 750459 h 4097349"/>
              <a:gd name="connsiteX1370" fmla="*/ 1105544 w 5387588"/>
              <a:gd name="connsiteY1370" fmla="*/ 752269 h 4097349"/>
              <a:gd name="connsiteX1371" fmla="*/ 1107247 w 5387588"/>
              <a:gd name="connsiteY1371" fmla="*/ 750792 h 4097349"/>
              <a:gd name="connsiteX1372" fmla="*/ 1105467 w 5387588"/>
              <a:gd name="connsiteY1372" fmla="*/ 750459 h 4097349"/>
              <a:gd name="connsiteX1373" fmla="*/ 4374454 w 5387588"/>
              <a:gd name="connsiteY1373" fmla="*/ 741189 h 4097349"/>
              <a:gd name="connsiteX1374" fmla="*/ 4361364 w 5387588"/>
              <a:gd name="connsiteY1374" fmla="*/ 751491 h 4097349"/>
              <a:gd name="connsiteX1375" fmla="*/ 4334963 w 5387588"/>
              <a:gd name="connsiteY1375" fmla="*/ 776360 h 4097349"/>
              <a:gd name="connsiteX1376" fmla="*/ 4333292 w 5387588"/>
              <a:gd name="connsiteY1376" fmla="*/ 775348 h 4097349"/>
              <a:gd name="connsiteX1377" fmla="*/ 4332951 w 5387588"/>
              <a:gd name="connsiteY1377" fmla="*/ 778254 h 4097349"/>
              <a:gd name="connsiteX1378" fmla="*/ 4334963 w 5387588"/>
              <a:gd name="connsiteY1378" fmla="*/ 776360 h 4097349"/>
              <a:gd name="connsiteX1379" fmla="*/ 4347259 w 5387588"/>
              <a:gd name="connsiteY1379" fmla="*/ 783812 h 4097349"/>
              <a:gd name="connsiteX1380" fmla="*/ 4394269 w 5387588"/>
              <a:gd name="connsiteY1380" fmla="*/ 771682 h 4097349"/>
              <a:gd name="connsiteX1381" fmla="*/ 4374454 w 5387588"/>
              <a:gd name="connsiteY1381" fmla="*/ 741189 h 4097349"/>
              <a:gd name="connsiteX1382" fmla="*/ 306703 w 5387588"/>
              <a:gd name="connsiteY1382" fmla="*/ 740720 h 4097349"/>
              <a:gd name="connsiteX1383" fmla="*/ 299764 w 5387588"/>
              <a:gd name="connsiteY1383" fmla="*/ 743688 h 4097349"/>
              <a:gd name="connsiteX1384" fmla="*/ 313931 w 5387588"/>
              <a:gd name="connsiteY1384" fmla="*/ 744538 h 4097349"/>
              <a:gd name="connsiteX1385" fmla="*/ 306703 w 5387588"/>
              <a:gd name="connsiteY1385" fmla="*/ 740720 h 4097349"/>
              <a:gd name="connsiteX1386" fmla="*/ 410156 w 5387588"/>
              <a:gd name="connsiteY1386" fmla="*/ 723004 h 4097349"/>
              <a:gd name="connsiteX1387" fmla="*/ 412168 w 5387588"/>
              <a:gd name="connsiteY1387" fmla="*/ 728765 h 4097349"/>
              <a:gd name="connsiteX1388" fmla="*/ 410156 w 5387588"/>
              <a:gd name="connsiteY1388" fmla="*/ 723004 h 4097349"/>
              <a:gd name="connsiteX1389" fmla="*/ 4402459 w 5387588"/>
              <a:gd name="connsiteY1389" fmla="*/ 714080 h 4097349"/>
              <a:gd name="connsiteX1390" fmla="*/ 4414989 w 5387588"/>
              <a:gd name="connsiteY1390" fmla="*/ 739207 h 4097349"/>
              <a:gd name="connsiteX1391" fmla="*/ 4402459 w 5387588"/>
              <a:gd name="connsiteY1391" fmla="*/ 714080 h 4097349"/>
              <a:gd name="connsiteX1392" fmla="*/ 3006477 w 5387588"/>
              <a:gd name="connsiteY1392" fmla="*/ 708734 h 4097349"/>
              <a:gd name="connsiteX1393" fmla="*/ 3007947 w 5387588"/>
              <a:gd name="connsiteY1393" fmla="*/ 715386 h 4097349"/>
              <a:gd name="connsiteX1394" fmla="*/ 3006477 w 5387588"/>
              <a:gd name="connsiteY1394" fmla="*/ 708734 h 4097349"/>
              <a:gd name="connsiteX1395" fmla="*/ 422718 w 5387588"/>
              <a:gd name="connsiteY1395" fmla="*/ 704369 h 4097349"/>
              <a:gd name="connsiteX1396" fmla="*/ 422775 w 5387588"/>
              <a:gd name="connsiteY1396" fmla="*/ 708306 h 4097349"/>
              <a:gd name="connsiteX1397" fmla="*/ 426259 w 5387588"/>
              <a:gd name="connsiteY1397" fmla="*/ 707161 h 4097349"/>
              <a:gd name="connsiteX1398" fmla="*/ 422718 w 5387588"/>
              <a:gd name="connsiteY1398" fmla="*/ 704369 h 4097349"/>
              <a:gd name="connsiteX1399" fmla="*/ 404816 w 5387588"/>
              <a:gd name="connsiteY1399" fmla="*/ 701364 h 4097349"/>
              <a:gd name="connsiteX1400" fmla="*/ 420453 w 5387588"/>
              <a:gd name="connsiteY1400" fmla="*/ 715951 h 4097349"/>
              <a:gd name="connsiteX1401" fmla="*/ 404816 w 5387588"/>
              <a:gd name="connsiteY1401" fmla="*/ 701364 h 4097349"/>
              <a:gd name="connsiteX1402" fmla="*/ 3500105 w 5387588"/>
              <a:gd name="connsiteY1402" fmla="*/ 670263 h 4097349"/>
              <a:gd name="connsiteX1403" fmla="*/ 3479976 w 5387588"/>
              <a:gd name="connsiteY1403" fmla="*/ 673839 h 4097349"/>
              <a:gd name="connsiteX1404" fmla="*/ 3501390 w 5387588"/>
              <a:gd name="connsiteY1404" fmla="*/ 676085 h 4097349"/>
              <a:gd name="connsiteX1405" fmla="*/ 3500105 w 5387588"/>
              <a:gd name="connsiteY1405" fmla="*/ 670263 h 4097349"/>
              <a:gd name="connsiteX1406" fmla="*/ 392821 w 5387588"/>
              <a:gd name="connsiteY1406" fmla="*/ 668608 h 4097349"/>
              <a:gd name="connsiteX1407" fmla="*/ 393208 w 5387588"/>
              <a:gd name="connsiteY1407" fmla="*/ 672495 h 4097349"/>
              <a:gd name="connsiteX1408" fmla="*/ 394181 w 5387588"/>
              <a:gd name="connsiteY1408" fmla="*/ 673231 h 4097349"/>
              <a:gd name="connsiteX1409" fmla="*/ 395762 w 5387588"/>
              <a:gd name="connsiteY1409" fmla="*/ 675439 h 4097349"/>
              <a:gd name="connsiteX1410" fmla="*/ 397543 w 5387588"/>
              <a:gd name="connsiteY1410" fmla="*/ 675773 h 4097349"/>
              <a:gd name="connsiteX1411" fmla="*/ 394181 w 5387588"/>
              <a:gd name="connsiteY1411" fmla="*/ 673231 h 4097349"/>
              <a:gd name="connsiteX1412" fmla="*/ 394002 w 5387588"/>
              <a:gd name="connsiteY1412" fmla="*/ 672979 h 4097349"/>
              <a:gd name="connsiteX1413" fmla="*/ 392821 w 5387588"/>
              <a:gd name="connsiteY1413" fmla="*/ 668608 h 4097349"/>
              <a:gd name="connsiteX1414" fmla="*/ 3792415 w 5387588"/>
              <a:gd name="connsiteY1414" fmla="*/ 667565 h 4097349"/>
              <a:gd name="connsiteX1415" fmla="*/ 3776878 w 5387588"/>
              <a:gd name="connsiteY1415" fmla="*/ 691917 h 4097349"/>
              <a:gd name="connsiteX1416" fmla="*/ 3792415 w 5387588"/>
              <a:gd name="connsiteY1416" fmla="*/ 667565 h 4097349"/>
              <a:gd name="connsiteX1417" fmla="*/ 419857 w 5387588"/>
              <a:gd name="connsiteY1417" fmla="*/ 663220 h 4097349"/>
              <a:gd name="connsiteX1418" fmla="*/ 419142 w 5387588"/>
              <a:gd name="connsiteY1418" fmla="*/ 664545 h 4097349"/>
              <a:gd name="connsiteX1419" fmla="*/ 419537 w 5387588"/>
              <a:gd name="connsiteY1419" fmla="*/ 668658 h 4097349"/>
              <a:gd name="connsiteX1420" fmla="*/ 420336 w 5387588"/>
              <a:gd name="connsiteY1420" fmla="*/ 669540 h 4097349"/>
              <a:gd name="connsiteX1421" fmla="*/ 421850 w 5387588"/>
              <a:gd name="connsiteY1421" fmla="*/ 673689 h 4097349"/>
              <a:gd name="connsiteX1422" fmla="*/ 423940 w 5387588"/>
              <a:gd name="connsiteY1422" fmla="*/ 673518 h 4097349"/>
              <a:gd name="connsiteX1423" fmla="*/ 420336 w 5387588"/>
              <a:gd name="connsiteY1423" fmla="*/ 669540 h 4097349"/>
              <a:gd name="connsiteX1424" fmla="*/ 420225 w 5387588"/>
              <a:gd name="connsiteY1424" fmla="*/ 669234 h 4097349"/>
              <a:gd name="connsiteX1425" fmla="*/ 419857 w 5387588"/>
              <a:gd name="connsiteY1425" fmla="*/ 663220 h 4097349"/>
              <a:gd name="connsiteX1426" fmla="*/ 480530 w 5387588"/>
              <a:gd name="connsiteY1426" fmla="*/ 654462 h 4097349"/>
              <a:gd name="connsiteX1427" fmla="*/ 477202 w 5387588"/>
              <a:gd name="connsiteY1427" fmla="*/ 659225 h 4097349"/>
              <a:gd name="connsiteX1428" fmla="*/ 480530 w 5387588"/>
              <a:gd name="connsiteY1428" fmla="*/ 654462 h 4097349"/>
              <a:gd name="connsiteX1429" fmla="*/ 3735243 w 5387588"/>
              <a:gd name="connsiteY1429" fmla="*/ 648487 h 4097349"/>
              <a:gd name="connsiteX1430" fmla="*/ 3728166 w 5387588"/>
              <a:gd name="connsiteY1430" fmla="*/ 660838 h 4097349"/>
              <a:gd name="connsiteX1431" fmla="*/ 3746643 w 5387588"/>
              <a:gd name="connsiteY1431" fmla="*/ 649783 h 4097349"/>
              <a:gd name="connsiteX1432" fmla="*/ 3735243 w 5387588"/>
              <a:gd name="connsiteY1432" fmla="*/ 648487 h 4097349"/>
              <a:gd name="connsiteX1433" fmla="*/ 1750311 w 5387588"/>
              <a:gd name="connsiteY1433" fmla="*/ 648196 h 4097349"/>
              <a:gd name="connsiteX1434" fmla="*/ 1749331 w 5387588"/>
              <a:gd name="connsiteY1434" fmla="*/ 649175 h 4097349"/>
              <a:gd name="connsiteX1435" fmla="*/ 1748919 w 5387588"/>
              <a:gd name="connsiteY1435" fmla="*/ 649980 h 4097349"/>
              <a:gd name="connsiteX1436" fmla="*/ 1740545 w 5387588"/>
              <a:gd name="connsiteY1436" fmla="*/ 660708 h 4097349"/>
              <a:gd name="connsiteX1437" fmla="*/ 1733123 w 5387588"/>
              <a:gd name="connsiteY1437" fmla="*/ 690244 h 4097349"/>
              <a:gd name="connsiteX1438" fmla="*/ 1742101 w 5387588"/>
              <a:gd name="connsiteY1438" fmla="*/ 663306 h 4097349"/>
              <a:gd name="connsiteX1439" fmla="*/ 1748919 w 5387588"/>
              <a:gd name="connsiteY1439" fmla="*/ 649980 h 4097349"/>
              <a:gd name="connsiteX1440" fmla="*/ 1140545 w 5387588"/>
              <a:gd name="connsiteY1440" fmla="*/ 641221 h 4097349"/>
              <a:gd name="connsiteX1441" fmla="*/ 1147899 w 5387588"/>
              <a:gd name="connsiteY1441" fmla="*/ 647979 h 4097349"/>
              <a:gd name="connsiteX1442" fmla="*/ 1140545 w 5387588"/>
              <a:gd name="connsiteY1442" fmla="*/ 641221 h 4097349"/>
              <a:gd name="connsiteX1443" fmla="*/ 3587300 w 5387588"/>
              <a:gd name="connsiteY1443" fmla="*/ 638790 h 4097349"/>
              <a:gd name="connsiteX1444" fmla="*/ 3584896 w 5387588"/>
              <a:gd name="connsiteY1444" fmla="*/ 643683 h 4097349"/>
              <a:gd name="connsiteX1445" fmla="*/ 3593011 w 5387588"/>
              <a:gd name="connsiteY1445" fmla="*/ 648860 h 4097349"/>
              <a:gd name="connsiteX1446" fmla="*/ 3587300 w 5387588"/>
              <a:gd name="connsiteY1446" fmla="*/ 638790 h 4097349"/>
              <a:gd name="connsiteX1447" fmla="*/ 1164079 w 5387588"/>
              <a:gd name="connsiteY1447" fmla="*/ 633946 h 4097349"/>
              <a:gd name="connsiteX1448" fmla="*/ 1168568 w 5387588"/>
              <a:gd name="connsiteY1448" fmla="*/ 635681 h 4097349"/>
              <a:gd name="connsiteX1449" fmla="*/ 1164079 w 5387588"/>
              <a:gd name="connsiteY1449" fmla="*/ 633946 h 4097349"/>
              <a:gd name="connsiteX1450" fmla="*/ 435944 w 5387588"/>
              <a:gd name="connsiteY1450" fmla="*/ 623700 h 4097349"/>
              <a:gd name="connsiteX1451" fmla="*/ 443065 w 5387588"/>
              <a:gd name="connsiteY1451" fmla="*/ 625030 h 4097349"/>
              <a:gd name="connsiteX1452" fmla="*/ 435944 w 5387588"/>
              <a:gd name="connsiteY1452" fmla="*/ 623700 h 4097349"/>
              <a:gd name="connsiteX1453" fmla="*/ 1196283 w 5387588"/>
              <a:gd name="connsiteY1453" fmla="*/ 622903 h 4097349"/>
              <a:gd name="connsiteX1454" fmla="*/ 1198993 w 5387588"/>
              <a:gd name="connsiteY1454" fmla="*/ 624306 h 4097349"/>
              <a:gd name="connsiteX1455" fmla="*/ 1196283 w 5387588"/>
              <a:gd name="connsiteY1455" fmla="*/ 622903 h 4097349"/>
              <a:gd name="connsiteX1456" fmla="*/ 1898378 w 5387588"/>
              <a:gd name="connsiteY1456" fmla="*/ 621467 h 4097349"/>
              <a:gd name="connsiteX1457" fmla="*/ 1886829 w 5387588"/>
              <a:gd name="connsiteY1457" fmla="*/ 628381 h 4097349"/>
              <a:gd name="connsiteX1458" fmla="*/ 1908249 w 5387588"/>
              <a:gd name="connsiteY1458" fmla="*/ 630618 h 4097349"/>
              <a:gd name="connsiteX1459" fmla="*/ 1898378 w 5387588"/>
              <a:gd name="connsiteY1459" fmla="*/ 621467 h 4097349"/>
              <a:gd name="connsiteX1460" fmla="*/ 3711229 w 5387588"/>
              <a:gd name="connsiteY1460" fmla="*/ 615766 h 4097349"/>
              <a:gd name="connsiteX1461" fmla="*/ 3714167 w 5387588"/>
              <a:gd name="connsiteY1461" fmla="*/ 629065 h 4097349"/>
              <a:gd name="connsiteX1462" fmla="*/ 3711229 w 5387588"/>
              <a:gd name="connsiteY1462" fmla="*/ 615766 h 4097349"/>
              <a:gd name="connsiteX1463" fmla="*/ 1200387 w 5387588"/>
              <a:gd name="connsiteY1463" fmla="*/ 615590 h 4097349"/>
              <a:gd name="connsiteX1464" fmla="*/ 1200464 w 5387588"/>
              <a:gd name="connsiteY1464" fmla="*/ 617401 h 4097349"/>
              <a:gd name="connsiteX1465" fmla="*/ 1203948 w 5387588"/>
              <a:gd name="connsiteY1465" fmla="*/ 616255 h 4097349"/>
              <a:gd name="connsiteX1466" fmla="*/ 1200387 w 5387588"/>
              <a:gd name="connsiteY1466" fmla="*/ 615590 h 4097349"/>
              <a:gd name="connsiteX1467" fmla="*/ 1844413 w 5387588"/>
              <a:gd name="connsiteY1467" fmla="*/ 612472 h 4097349"/>
              <a:gd name="connsiteX1468" fmla="*/ 1849872 w 5387588"/>
              <a:gd name="connsiteY1468" fmla="*/ 650496 h 4097349"/>
              <a:gd name="connsiteX1469" fmla="*/ 1851667 w 5387588"/>
              <a:gd name="connsiteY1469" fmla="*/ 650292 h 4097349"/>
              <a:gd name="connsiteX1470" fmla="*/ 1852269 w 5387588"/>
              <a:gd name="connsiteY1470" fmla="*/ 653451 h 4097349"/>
              <a:gd name="connsiteX1471" fmla="*/ 1853911 w 5387588"/>
              <a:gd name="connsiteY1471" fmla="*/ 650038 h 4097349"/>
              <a:gd name="connsiteX1472" fmla="*/ 1851667 w 5387588"/>
              <a:gd name="connsiteY1472" fmla="*/ 650292 h 4097349"/>
              <a:gd name="connsiteX1473" fmla="*/ 1850916 w 5387588"/>
              <a:gd name="connsiteY1473" fmla="*/ 646340 h 4097349"/>
              <a:gd name="connsiteX1474" fmla="*/ 1855823 w 5387588"/>
              <a:gd name="connsiteY1474" fmla="*/ 614308 h 4097349"/>
              <a:gd name="connsiteX1475" fmla="*/ 1844413 w 5387588"/>
              <a:gd name="connsiteY1475" fmla="*/ 612472 h 4097349"/>
              <a:gd name="connsiteX1476" fmla="*/ 1179021 w 5387588"/>
              <a:gd name="connsiteY1476" fmla="*/ 611602 h 4097349"/>
              <a:gd name="connsiteX1477" fmla="*/ 1178810 w 5387588"/>
              <a:gd name="connsiteY1477" fmla="*/ 614964 h 4097349"/>
              <a:gd name="connsiteX1478" fmla="*/ 1177473 w 5387588"/>
              <a:gd name="connsiteY1478" fmla="*/ 616699 h 4097349"/>
              <a:gd name="connsiteX1479" fmla="*/ 1177782 w 5387588"/>
              <a:gd name="connsiteY1479" fmla="*/ 623937 h 4097349"/>
              <a:gd name="connsiteX1480" fmla="*/ 1178692 w 5387588"/>
              <a:gd name="connsiteY1480" fmla="*/ 616815 h 4097349"/>
              <a:gd name="connsiteX1481" fmla="*/ 1178810 w 5387588"/>
              <a:gd name="connsiteY1481" fmla="*/ 614964 h 4097349"/>
              <a:gd name="connsiteX1482" fmla="*/ 1180193 w 5387588"/>
              <a:gd name="connsiteY1482" fmla="*/ 613168 h 4097349"/>
              <a:gd name="connsiteX1483" fmla="*/ 1179021 w 5387588"/>
              <a:gd name="connsiteY1483" fmla="*/ 611602 h 4097349"/>
              <a:gd name="connsiteX1484" fmla="*/ 488664 w 5387588"/>
              <a:gd name="connsiteY1484" fmla="*/ 596741 h 4097349"/>
              <a:gd name="connsiteX1485" fmla="*/ 484328 w 5387588"/>
              <a:gd name="connsiteY1485" fmla="*/ 598624 h 4097349"/>
              <a:gd name="connsiteX1486" fmla="*/ 488664 w 5387588"/>
              <a:gd name="connsiteY1486" fmla="*/ 596741 h 4097349"/>
              <a:gd name="connsiteX1487" fmla="*/ 1181036 w 5387588"/>
              <a:gd name="connsiteY1487" fmla="*/ 596720 h 4097349"/>
              <a:gd name="connsiteX1488" fmla="*/ 1177706 w 5387588"/>
              <a:gd name="connsiteY1488" fmla="*/ 601484 h 4097349"/>
              <a:gd name="connsiteX1489" fmla="*/ 1181036 w 5387588"/>
              <a:gd name="connsiteY1489" fmla="*/ 596720 h 4097349"/>
              <a:gd name="connsiteX1490" fmla="*/ 522726 w 5387588"/>
              <a:gd name="connsiteY1490" fmla="*/ 587839 h 4097349"/>
              <a:gd name="connsiteX1491" fmla="*/ 524661 w 5387588"/>
              <a:gd name="connsiteY1491" fmla="*/ 591792 h 4097349"/>
              <a:gd name="connsiteX1492" fmla="*/ 522726 w 5387588"/>
              <a:gd name="connsiteY1492" fmla="*/ 587839 h 4097349"/>
              <a:gd name="connsiteX1493" fmla="*/ 513344 w 5387588"/>
              <a:gd name="connsiteY1493" fmla="*/ 576215 h 4097349"/>
              <a:gd name="connsiteX1494" fmla="*/ 510960 w 5387588"/>
              <a:gd name="connsiteY1494" fmla="*/ 581156 h 4097349"/>
              <a:gd name="connsiteX1495" fmla="*/ 517100 w 5387588"/>
              <a:gd name="connsiteY1495" fmla="*/ 577503 h 4097349"/>
              <a:gd name="connsiteX1496" fmla="*/ 517656 w 5387588"/>
              <a:gd name="connsiteY1496" fmla="*/ 577693 h 4097349"/>
              <a:gd name="connsiteX1497" fmla="*/ 517850 w 5387588"/>
              <a:gd name="connsiteY1497" fmla="*/ 577056 h 4097349"/>
              <a:gd name="connsiteX1498" fmla="*/ 517100 w 5387588"/>
              <a:gd name="connsiteY1498" fmla="*/ 577503 h 4097349"/>
              <a:gd name="connsiteX1499" fmla="*/ 528224 w 5387588"/>
              <a:gd name="connsiteY1499" fmla="*/ 571812 h 4097349"/>
              <a:gd name="connsiteX1500" fmla="*/ 530314 w 5387588"/>
              <a:gd name="connsiteY1500" fmla="*/ 579383 h 4097349"/>
              <a:gd name="connsiteX1501" fmla="*/ 528224 w 5387588"/>
              <a:gd name="connsiteY1501" fmla="*/ 571812 h 4097349"/>
              <a:gd name="connsiteX1502" fmla="*/ 1215110 w 5387588"/>
              <a:gd name="connsiteY1502" fmla="*/ 569982 h 4097349"/>
              <a:gd name="connsiteX1503" fmla="*/ 1213706 w 5387588"/>
              <a:gd name="connsiteY1503" fmla="*/ 575891 h 4097349"/>
              <a:gd name="connsiteX1504" fmla="*/ 1221447 w 5387588"/>
              <a:gd name="connsiteY1504" fmla="*/ 571053 h 4097349"/>
              <a:gd name="connsiteX1505" fmla="*/ 1215110 w 5387588"/>
              <a:gd name="connsiteY1505" fmla="*/ 569982 h 4097349"/>
              <a:gd name="connsiteX1506" fmla="*/ 1224777 w 5387588"/>
              <a:gd name="connsiteY1506" fmla="*/ 566289 h 4097349"/>
              <a:gd name="connsiteX1507" fmla="*/ 1229421 w 5387588"/>
              <a:gd name="connsiteY1507" fmla="*/ 571644 h 4097349"/>
              <a:gd name="connsiteX1508" fmla="*/ 1224777 w 5387588"/>
              <a:gd name="connsiteY1508" fmla="*/ 566289 h 4097349"/>
              <a:gd name="connsiteX1509" fmla="*/ 3912952 w 5387588"/>
              <a:gd name="connsiteY1509" fmla="*/ 550263 h 4097349"/>
              <a:gd name="connsiteX1510" fmla="*/ 3915259 w 5387588"/>
              <a:gd name="connsiteY1510" fmla="*/ 550843 h 4097349"/>
              <a:gd name="connsiteX1511" fmla="*/ 3914211 w 5387588"/>
              <a:gd name="connsiteY1511" fmla="*/ 551984 h 4097349"/>
              <a:gd name="connsiteX1512" fmla="*/ 3016271 w 5387588"/>
              <a:gd name="connsiteY1512" fmla="*/ 547914 h 4097349"/>
              <a:gd name="connsiteX1513" fmla="*/ 3014047 w 5387588"/>
              <a:gd name="connsiteY1513" fmla="*/ 553633 h 4097349"/>
              <a:gd name="connsiteX1514" fmla="*/ 3020700 w 5387588"/>
              <a:gd name="connsiteY1514" fmla="*/ 552163 h 4097349"/>
              <a:gd name="connsiteX1515" fmla="*/ 3016271 w 5387588"/>
              <a:gd name="connsiteY1515" fmla="*/ 547914 h 4097349"/>
              <a:gd name="connsiteX1516" fmla="*/ 509492 w 5387588"/>
              <a:gd name="connsiteY1516" fmla="*/ 546774 h 4097349"/>
              <a:gd name="connsiteX1517" fmla="*/ 509570 w 5387588"/>
              <a:gd name="connsiteY1517" fmla="*/ 548584 h 4097349"/>
              <a:gd name="connsiteX1518" fmla="*/ 511274 w 5387588"/>
              <a:gd name="connsiteY1518" fmla="*/ 547107 h 4097349"/>
              <a:gd name="connsiteX1519" fmla="*/ 509492 w 5387588"/>
              <a:gd name="connsiteY1519" fmla="*/ 546774 h 4097349"/>
              <a:gd name="connsiteX1520" fmla="*/ 547425 w 5387588"/>
              <a:gd name="connsiteY1520" fmla="*/ 545777 h 4097349"/>
              <a:gd name="connsiteX1521" fmla="*/ 545953 w 5387588"/>
              <a:gd name="connsiteY1521" fmla="*/ 552682 h 4097349"/>
              <a:gd name="connsiteX1522" fmla="*/ 547425 w 5387588"/>
              <a:gd name="connsiteY1522" fmla="*/ 545777 h 4097349"/>
              <a:gd name="connsiteX1523" fmla="*/ 592867 w 5387588"/>
              <a:gd name="connsiteY1523" fmla="*/ 534511 h 4097349"/>
              <a:gd name="connsiteX1524" fmla="*/ 590235 w 5387588"/>
              <a:gd name="connsiteY1524" fmla="*/ 534918 h 4097349"/>
              <a:gd name="connsiteX1525" fmla="*/ 594724 w 5387588"/>
              <a:gd name="connsiteY1525" fmla="*/ 536653 h 4097349"/>
              <a:gd name="connsiteX1526" fmla="*/ 592867 w 5387588"/>
              <a:gd name="connsiteY1526" fmla="*/ 534511 h 4097349"/>
              <a:gd name="connsiteX1527" fmla="*/ 513123 w 5387588"/>
              <a:gd name="connsiteY1527" fmla="*/ 533539 h 4097349"/>
              <a:gd name="connsiteX1528" fmla="*/ 510113 w 5387588"/>
              <a:gd name="connsiteY1528" fmla="*/ 540608 h 4097349"/>
              <a:gd name="connsiteX1529" fmla="*/ 515145 w 5387588"/>
              <a:gd name="connsiteY1529" fmla="*/ 534365 h 4097349"/>
              <a:gd name="connsiteX1530" fmla="*/ 513123 w 5387588"/>
              <a:gd name="connsiteY1530" fmla="*/ 533539 h 4097349"/>
              <a:gd name="connsiteX1531" fmla="*/ 525674 w 5387588"/>
              <a:gd name="connsiteY1531" fmla="*/ 532741 h 4097349"/>
              <a:gd name="connsiteX1532" fmla="*/ 525751 w 5387588"/>
              <a:gd name="connsiteY1532" fmla="*/ 534551 h 4097349"/>
              <a:gd name="connsiteX1533" fmla="*/ 527066 w 5387588"/>
              <a:gd name="connsiteY1533" fmla="*/ 544669 h 4097349"/>
              <a:gd name="connsiteX1534" fmla="*/ 531401 w 5387588"/>
              <a:gd name="connsiteY1534" fmla="*/ 542785 h 4097349"/>
              <a:gd name="connsiteX1535" fmla="*/ 525674 w 5387588"/>
              <a:gd name="connsiteY1535" fmla="*/ 532741 h 4097349"/>
              <a:gd name="connsiteX1536" fmla="*/ 3678828 w 5387588"/>
              <a:gd name="connsiteY1536" fmla="*/ 532260 h 4097349"/>
              <a:gd name="connsiteX1537" fmla="*/ 3646980 w 5387588"/>
              <a:gd name="connsiteY1537" fmla="*/ 609038 h 4097349"/>
              <a:gd name="connsiteX1538" fmla="*/ 3670565 w 5387588"/>
              <a:gd name="connsiteY1538" fmla="*/ 652648 h 4097349"/>
              <a:gd name="connsiteX1539" fmla="*/ 3672802 w 5387588"/>
              <a:gd name="connsiteY1539" fmla="*/ 631228 h 4097349"/>
              <a:gd name="connsiteX1540" fmla="*/ 3678828 w 5387588"/>
              <a:gd name="connsiteY1540" fmla="*/ 532260 h 4097349"/>
              <a:gd name="connsiteX1541" fmla="*/ 568967 w 5387588"/>
              <a:gd name="connsiteY1541" fmla="*/ 517709 h 4097349"/>
              <a:gd name="connsiteX1542" fmla="*/ 555091 w 5387588"/>
              <a:gd name="connsiteY1542" fmla="*/ 518485 h 4097349"/>
              <a:gd name="connsiteX1543" fmla="*/ 560664 w 5387588"/>
              <a:gd name="connsiteY1543" fmla="*/ 524910 h 4097349"/>
              <a:gd name="connsiteX1544" fmla="*/ 568967 w 5387588"/>
              <a:gd name="connsiteY1544" fmla="*/ 517709 h 4097349"/>
              <a:gd name="connsiteX1545" fmla="*/ 2091466 w 5387588"/>
              <a:gd name="connsiteY1545" fmla="*/ 516904 h 4097349"/>
              <a:gd name="connsiteX1546" fmla="*/ 2078960 w 5387588"/>
              <a:gd name="connsiteY1546" fmla="*/ 551051 h 4097349"/>
              <a:gd name="connsiteX1547" fmla="*/ 2108340 w 5387588"/>
              <a:gd name="connsiteY1547" fmla="*/ 534097 h 4097349"/>
              <a:gd name="connsiteX1548" fmla="*/ 2120361 w 5387588"/>
              <a:gd name="connsiteY1548" fmla="*/ 530385 h 4097349"/>
              <a:gd name="connsiteX1549" fmla="*/ 2132155 w 5387588"/>
              <a:gd name="connsiteY1549" fmla="*/ 539295 h 4097349"/>
              <a:gd name="connsiteX1550" fmla="*/ 2123234 w 5387588"/>
              <a:gd name="connsiteY1550" fmla="*/ 529498 h 4097349"/>
              <a:gd name="connsiteX1551" fmla="*/ 2120361 w 5387588"/>
              <a:gd name="connsiteY1551" fmla="*/ 530385 h 4097349"/>
              <a:gd name="connsiteX1552" fmla="*/ 2104033 w 5387588"/>
              <a:gd name="connsiteY1552" fmla="*/ 518050 h 4097349"/>
              <a:gd name="connsiteX1553" fmla="*/ 2091466 w 5387588"/>
              <a:gd name="connsiteY1553" fmla="*/ 516904 h 4097349"/>
              <a:gd name="connsiteX1554" fmla="*/ 608265 w 5387588"/>
              <a:gd name="connsiteY1554" fmla="*/ 512478 h 4097349"/>
              <a:gd name="connsiteX1555" fmla="*/ 606184 w 5387588"/>
              <a:gd name="connsiteY1555" fmla="*/ 515455 h 4097349"/>
              <a:gd name="connsiteX1556" fmla="*/ 610519 w 5387588"/>
              <a:gd name="connsiteY1556" fmla="*/ 513572 h 4097349"/>
              <a:gd name="connsiteX1557" fmla="*/ 608265 w 5387588"/>
              <a:gd name="connsiteY1557" fmla="*/ 512478 h 4097349"/>
              <a:gd name="connsiteX1558" fmla="*/ 1234691 w 5387588"/>
              <a:gd name="connsiteY1558" fmla="*/ 508901 h 4097349"/>
              <a:gd name="connsiteX1559" fmla="*/ 1234768 w 5387588"/>
              <a:gd name="connsiteY1559" fmla="*/ 510710 h 4097349"/>
              <a:gd name="connsiteX1560" fmla="*/ 1234691 w 5387588"/>
              <a:gd name="connsiteY1560" fmla="*/ 508901 h 4097349"/>
              <a:gd name="connsiteX1561" fmla="*/ 2907098 w 5387588"/>
              <a:gd name="connsiteY1561" fmla="*/ 507531 h 4097349"/>
              <a:gd name="connsiteX1562" fmla="*/ 2861191 w 5387588"/>
              <a:gd name="connsiteY1562" fmla="*/ 524649 h 4097349"/>
              <a:gd name="connsiteX1563" fmla="*/ 2899133 w 5387588"/>
              <a:gd name="connsiteY1563" fmla="*/ 526724 h 4097349"/>
              <a:gd name="connsiteX1564" fmla="*/ 2922896 w 5387588"/>
              <a:gd name="connsiteY1564" fmla="*/ 529013 h 4097349"/>
              <a:gd name="connsiteX1565" fmla="*/ 2926909 w 5387588"/>
              <a:gd name="connsiteY1565" fmla="*/ 538023 h 4097349"/>
              <a:gd name="connsiteX1566" fmla="*/ 2932358 w 5387588"/>
              <a:gd name="connsiteY1566" fmla="*/ 530156 h 4097349"/>
              <a:gd name="connsiteX1567" fmla="*/ 2945372 w 5387588"/>
              <a:gd name="connsiteY1567" fmla="*/ 542658 h 4097349"/>
              <a:gd name="connsiteX1568" fmla="*/ 2963668 w 5387588"/>
              <a:gd name="connsiteY1568" fmla="*/ 530770 h 4097349"/>
              <a:gd name="connsiteX1569" fmla="*/ 2970366 w 5387588"/>
              <a:gd name="connsiteY1569" fmla="*/ 522972 h 4097349"/>
              <a:gd name="connsiteX1570" fmla="*/ 2974953 w 5387588"/>
              <a:gd name="connsiteY1570" fmla="*/ 524524 h 4097349"/>
              <a:gd name="connsiteX1571" fmla="*/ 2980190 w 5387588"/>
              <a:gd name="connsiteY1571" fmla="*/ 530604 h 4097349"/>
              <a:gd name="connsiteX1572" fmla="*/ 2980104 w 5387588"/>
              <a:gd name="connsiteY1572" fmla="*/ 526267 h 4097349"/>
              <a:gd name="connsiteX1573" fmla="*/ 2974953 w 5387588"/>
              <a:gd name="connsiteY1573" fmla="*/ 524524 h 4097349"/>
              <a:gd name="connsiteX1574" fmla="*/ 2971987 w 5387588"/>
              <a:gd name="connsiteY1574" fmla="*/ 521083 h 4097349"/>
              <a:gd name="connsiteX1575" fmla="*/ 2970366 w 5387588"/>
              <a:gd name="connsiteY1575" fmla="*/ 522972 h 4097349"/>
              <a:gd name="connsiteX1576" fmla="*/ 2964322 w 5387588"/>
              <a:gd name="connsiteY1576" fmla="*/ 520927 h 4097349"/>
              <a:gd name="connsiteX1577" fmla="*/ 2936967 w 5387588"/>
              <a:gd name="connsiteY1577" fmla="*/ 523500 h 4097349"/>
              <a:gd name="connsiteX1578" fmla="*/ 2932358 w 5387588"/>
              <a:gd name="connsiteY1578" fmla="*/ 530156 h 4097349"/>
              <a:gd name="connsiteX1579" fmla="*/ 2932092 w 5387588"/>
              <a:gd name="connsiteY1579" fmla="*/ 529899 h 4097349"/>
              <a:gd name="connsiteX1580" fmla="*/ 2922896 w 5387588"/>
              <a:gd name="connsiteY1580" fmla="*/ 529013 h 4097349"/>
              <a:gd name="connsiteX1581" fmla="*/ 2917185 w 5387588"/>
              <a:gd name="connsiteY1581" fmla="*/ 516199 h 4097349"/>
              <a:gd name="connsiteX1582" fmla="*/ 2907098 w 5387588"/>
              <a:gd name="connsiteY1582" fmla="*/ 507531 h 4097349"/>
              <a:gd name="connsiteX1583" fmla="*/ 539533 w 5387588"/>
              <a:gd name="connsiteY1583" fmla="*/ 505708 h 4097349"/>
              <a:gd name="connsiteX1584" fmla="*/ 538990 w 5387588"/>
              <a:gd name="connsiteY1584" fmla="*/ 513684 h 4097349"/>
              <a:gd name="connsiteX1585" fmla="*/ 539533 w 5387588"/>
              <a:gd name="connsiteY1585" fmla="*/ 505708 h 4097349"/>
              <a:gd name="connsiteX1586" fmla="*/ 580794 w 5387588"/>
              <a:gd name="connsiteY1586" fmla="*/ 499945 h 4097349"/>
              <a:gd name="connsiteX1587" fmla="*/ 589774 w 5387588"/>
              <a:gd name="connsiteY1587" fmla="*/ 503416 h 4097349"/>
              <a:gd name="connsiteX1588" fmla="*/ 580794 w 5387588"/>
              <a:gd name="connsiteY1588" fmla="*/ 499945 h 4097349"/>
              <a:gd name="connsiteX1589" fmla="*/ 593431 w 5387588"/>
              <a:gd name="connsiteY1589" fmla="*/ 498601 h 4097349"/>
              <a:gd name="connsiteX1590" fmla="*/ 596741 w 5387588"/>
              <a:gd name="connsiteY1590" fmla="*/ 501126 h 4097349"/>
              <a:gd name="connsiteX1591" fmla="*/ 594883 w 5387588"/>
              <a:gd name="connsiteY1591" fmla="*/ 498985 h 4097349"/>
              <a:gd name="connsiteX1592" fmla="*/ 593431 w 5387588"/>
              <a:gd name="connsiteY1592" fmla="*/ 498601 h 4097349"/>
              <a:gd name="connsiteX1593" fmla="*/ 2645549 w 5387588"/>
              <a:gd name="connsiteY1593" fmla="*/ 495585 h 4097349"/>
              <a:gd name="connsiteX1594" fmla="*/ 2688309 w 5387588"/>
              <a:gd name="connsiteY1594" fmla="*/ 562853 h 4097349"/>
              <a:gd name="connsiteX1595" fmla="*/ 2645549 w 5387588"/>
              <a:gd name="connsiteY1595" fmla="*/ 495585 h 4097349"/>
              <a:gd name="connsiteX1596" fmla="*/ 564595 w 5387588"/>
              <a:gd name="connsiteY1596" fmla="*/ 495463 h 4097349"/>
              <a:gd name="connsiteX1597" fmla="*/ 560358 w 5387588"/>
              <a:gd name="connsiteY1597" fmla="*/ 497029 h 4097349"/>
              <a:gd name="connsiteX1598" fmla="*/ 565698 w 5387588"/>
              <a:gd name="connsiteY1598" fmla="*/ 498025 h 4097349"/>
              <a:gd name="connsiteX1599" fmla="*/ 564595 w 5387588"/>
              <a:gd name="connsiteY1599" fmla="*/ 495463 h 4097349"/>
              <a:gd name="connsiteX1600" fmla="*/ 987285 w 5387588"/>
              <a:gd name="connsiteY1600" fmla="*/ 485161 h 4097349"/>
              <a:gd name="connsiteX1601" fmla="*/ 988291 w 5387588"/>
              <a:gd name="connsiteY1601" fmla="*/ 488042 h 4097349"/>
              <a:gd name="connsiteX1602" fmla="*/ 989143 w 5387588"/>
              <a:gd name="connsiteY1602" fmla="*/ 487304 h 4097349"/>
              <a:gd name="connsiteX1603" fmla="*/ 987285 w 5387588"/>
              <a:gd name="connsiteY1603" fmla="*/ 485161 h 4097349"/>
              <a:gd name="connsiteX1604" fmla="*/ 2511690 w 5387588"/>
              <a:gd name="connsiteY1604" fmla="*/ 481582 h 4097349"/>
              <a:gd name="connsiteX1605" fmla="*/ 2498564 w 5387588"/>
              <a:gd name="connsiteY1605" fmla="*/ 493199 h 4097349"/>
              <a:gd name="connsiteX1606" fmla="*/ 2520043 w 5387588"/>
              <a:gd name="connsiteY1606" fmla="*/ 498929 h 4097349"/>
              <a:gd name="connsiteX1607" fmla="*/ 2521454 w 5387588"/>
              <a:gd name="connsiteY1607" fmla="*/ 502089 h 4097349"/>
              <a:gd name="connsiteX1608" fmla="*/ 2523580 w 5387588"/>
              <a:gd name="connsiteY1608" fmla="*/ 499873 h 4097349"/>
              <a:gd name="connsiteX1609" fmla="*/ 2520043 w 5387588"/>
              <a:gd name="connsiteY1609" fmla="*/ 498929 h 4097349"/>
              <a:gd name="connsiteX1610" fmla="*/ 2514984 w 5387588"/>
              <a:gd name="connsiteY1610" fmla="*/ 487609 h 4097349"/>
              <a:gd name="connsiteX1611" fmla="*/ 2511690 w 5387588"/>
              <a:gd name="connsiteY1611" fmla="*/ 481582 h 4097349"/>
              <a:gd name="connsiteX1612" fmla="*/ 1212322 w 5387588"/>
              <a:gd name="connsiteY1612" fmla="*/ 481388 h 4097349"/>
              <a:gd name="connsiteX1613" fmla="*/ 1214370 w 5387588"/>
              <a:gd name="connsiteY1613" fmla="*/ 486259 h 4097349"/>
              <a:gd name="connsiteX1614" fmla="*/ 1214334 w 5387588"/>
              <a:gd name="connsiteY1614" fmla="*/ 487149 h 4097349"/>
              <a:gd name="connsiteX1615" fmla="*/ 1214779 w 5387588"/>
              <a:gd name="connsiteY1615" fmla="*/ 487233 h 4097349"/>
              <a:gd name="connsiteX1616" fmla="*/ 1214370 w 5387588"/>
              <a:gd name="connsiteY1616" fmla="*/ 486259 h 4097349"/>
              <a:gd name="connsiteX1617" fmla="*/ 1214548 w 5387588"/>
              <a:gd name="connsiteY1617" fmla="*/ 481804 h 4097349"/>
              <a:gd name="connsiteX1618" fmla="*/ 1212322 w 5387588"/>
              <a:gd name="connsiteY1618" fmla="*/ 481388 h 4097349"/>
              <a:gd name="connsiteX1619" fmla="*/ 2398127 w 5387588"/>
              <a:gd name="connsiteY1619" fmla="*/ 480521 h 4097349"/>
              <a:gd name="connsiteX1620" fmla="*/ 2410656 w 5387588"/>
              <a:gd name="connsiteY1620" fmla="*/ 505647 h 4097349"/>
              <a:gd name="connsiteX1621" fmla="*/ 2398127 w 5387588"/>
              <a:gd name="connsiteY1621" fmla="*/ 480521 h 4097349"/>
              <a:gd name="connsiteX1622" fmla="*/ 599220 w 5387588"/>
              <a:gd name="connsiteY1622" fmla="*/ 476457 h 4097349"/>
              <a:gd name="connsiteX1623" fmla="*/ 601213 w 5387588"/>
              <a:gd name="connsiteY1623" fmla="*/ 479836 h 4097349"/>
              <a:gd name="connsiteX1624" fmla="*/ 601154 w 5387588"/>
              <a:gd name="connsiteY1624" fmla="*/ 480410 h 4097349"/>
              <a:gd name="connsiteX1625" fmla="*/ 601310 w 5387588"/>
              <a:gd name="connsiteY1625" fmla="*/ 484029 h 4097349"/>
              <a:gd name="connsiteX1626" fmla="*/ 601601 w 5387588"/>
              <a:gd name="connsiteY1626" fmla="*/ 480492 h 4097349"/>
              <a:gd name="connsiteX1627" fmla="*/ 601213 w 5387588"/>
              <a:gd name="connsiteY1627" fmla="*/ 479836 h 4097349"/>
              <a:gd name="connsiteX1628" fmla="*/ 601465 w 5387588"/>
              <a:gd name="connsiteY1628" fmla="*/ 477326 h 4097349"/>
              <a:gd name="connsiteX1629" fmla="*/ 599220 w 5387588"/>
              <a:gd name="connsiteY1629" fmla="*/ 476457 h 4097349"/>
              <a:gd name="connsiteX1630" fmla="*/ 626470 w 5387588"/>
              <a:gd name="connsiteY1630" fmla="*/ 473466 h 4097349"/>
              <a:gd name="connsiteX1631" fmla="*/ 625618 w 5387588"/>
              <a:gd name="connsiteY1631" fmla="*/ 474205 h 4097349"/>
              <a:gd name="connsiteX1632" fmla="*/ 628404 w 5387588"/>
              <a:gd name="connsiteY1632" fmla="*/ 477417 h 4097349"/>
              <a:gd name="connsiteX1633" fmla="*/ 628482 w 5387588"/>
              <a:gd name="connsiteY1633" fmla="*/ 479227 h 4097349"/>
              <a:gd name="connsiteX1634" fmla="*/ 626470 w 5387588"/>
              <a:gd name="connsiteY1634" fmla="*/ 473466 h 4097349"/>
              <a:gd name="connsiteX1635" fmla="*/ 973508 w 5387588"/>
              <a:gd name="connsiteY1635" fmla="*/ 472717 h 4097349"/>
              <a:gd name="connsiteX1636" fmla="*/ 971872 w 5387588"/>
              <a:gd name="connsiteY1636" fmla="*/ 473197 h 4097349"/>
              <a:gd name="connsiteX1637" fmla="*/ 975187 w 5387588"/>
              <a:gd name="connsiteY1637" fmla="*/ 475120 h 4097349"/>
              <a:gd name="connsiteX1638" fmla="*/ 977387 w 5387588"/>
              <a:gd name="connsiteY1638" fmla="*/ 478266 h 4097349"/>
              <a:gd name="connsiteX1639" fmla="*/ 979003 w 5387588"/>
              <a:gd name="connsiteY1639" fmla="*/ 477333 h 4097349"/>
              <a:gd name="connsiteX1640" fmla="*/ 975187 w 5387588"/>
              <a:gd name="connsiteY1640" fmla="*/ 475120 h 4097349"/>
              <a:gd name="connsiteX1641" fmla="*/ 651784 w 5387588"/>
              <a:gd name="connsiteY1641" fmla="*/ 466523 h 4097349"/>
              <a:gd name="connsiteX1642" fmla="*/ 650062 w 5387588"/>
              <a:gd name="connsiteY1642" fmla="*/ 467547 h 4097349"/>
              <a:gd name="connsiteX1643" fmla="*/ 653734 w 5387588"/>
              <a:gd name="connsiteY1643" fmla="*/ 469019 h 4097349"/>
              <a:gd name="connsiteX1644" fmla="*/ 655170 w 5387588"/>
              <a:gd name="connsiteY1644" fmla="*/ 470857 h 4097349"/>
              <a:gd name="connsiteX1645" fmla="*/ 656351 w 5387588"/>
              <a:gd name="connsiteY1645" fmla="*/ 470068 h 4097349"/>
              <a:gd name="connsiteX1646" fmla="*/ 653734 w 5387588"/>
              <a:gd name="connsiteY1646" fmla="*/ 469019 h 4097349"/>
              <a:gd name="connsiteX1647" fmla="*/ 594267 w 5387588"/>
              <a:gd name="connsiteY1647" fmla="*/ 463865 h 4097349"/>
              <a:gd name="connsiteX1648" fmla="*/ 603169 w 5387588"/>
              <a:gd name="connsiteY1648" fmla="*/ 465526 h 4097349"/>
              <a:gd name="connsiteX1649" fmla="*/ 594267 w 5387588"/>
              <a:gd name="connsiteY1649" fmla="*/ 463865 h 4097349"/>
              <a:gd name="connsiteX1650" fmla="*/ 2755645 w 5387588"/>
              <a:gd name="connsiteY1650" fmla="*/ 457307 h 4097349"/>
              <a:gd name="connsiteX1651" fmla="*/ 2746754 w 5387588"/>
              <a:gd name="connsiteY1651" fmla="*/ 480198 h 4097349"/>
              <a:gd name="connsiteX1652" fmla="*/ 2755645 w 5387588"/>
              <a:gd name="connsiteY1652" fmla="*/ 457307 h 4097349"/>
              <a:gd name="connsiteX1653" fmla="*/ 2784365 w 5387588"/>
              <a:gd name="connsiteY1653" fmla="*/ 455104 h 4097349"/>
              <a:gd name="connsiteX1654" fmla="*/ 2790365 w 5387588"/>
              <a:gd name="connsiteY1654" fmla="*/ 456613 h 4097349"/>
              <a:gd name="connsiteX1655" fmla="*/ 2805132 w 5387588"/>
              <a:gd name="connsiteY1655" fmla="*/ 460320 h 4097349"/>
              <a:gd name="connsiteX1656" fmla="*/ 2784365 w 5387588"/>
              <a:gd name="connsiteY1656" fmla="*/ 455104 h 4097349"/>
              <a:gd name="connsiteX1657" fmla="*/ 1000990 w 5387588"/>
              <a:gd name="connsiteY1657" fmla="*/ 454510 h 4097349"/>
              <a:gd name="connsiteX1658" fmla="*/ 1001067 w 5387588"/>
              <a:gd name="connsiteY1658" fmla="*/ 456321 h 4097349"/>
              <a:gd name="connsiteX1659" fmla="*/ 1002770 w 5387588"/>
              <a:gd name="connsiteY1659" fmla="*/ 454843 h 4097349"/>
              <a:gd name="connsiteX1660" fmla="*/ 1000990 w 5387588"/>
              <a:gd name="connsiteY1660" fmla="*/ 454510 h 4097349"/>
              <a:gd name="connsiteX1661" fmla="*/ 946803 w 5387588"/>
              <a:gd name="connsiteY1661" fmla="*/ 447089 h 4097349"/>
              <a:gd name="connsiteX1662" fmla="*/ 947963 w 5387588"/>
              <a:gd name="connsiteY1662" fmla="*/ 453589 h 4097349"/>
              <a:gd name="connsiteX1663" fmla="*/ 946803 w 5387588"/>
              <a:gd name="connsiteY1663" fmla="*/ 447089 h 4097349"/>
              <a:gd name="connsiteX1664" fmla="*/ 1933410 w 5387588"/>
              <a:gd name="connsiteY1664" fmla="*/ 443191 h 4097349"/>
              <a:gd name="connsiteX1665" fmla="*/ 1929886 w 5387588"/>
              <a:gd name="connsiteY1665" fmla="*/ 444514 h 4097349"/>
              <a:gd name="connsiteX1666" fmla="*/ 1927298 w 5387588"/>
              <a:gd name="connsiteY1666" fmla="*/ 448575 h 4097349"/>
              <a:gd name="connsiteX1667" fmla="*/ 1927429 w 5387588"/>
              <a:gd name="connsiteY1667" fmla="*/ 449450 h 4097349"/>
              <a:gd name="connsiteX1668" fmla="*/ 1925357 w 5387588"/>
              <a:gd name="connsiteY1668" fmla="*/ 451618 h 4097349"/>
              <a:gd name="connsiteX1669" fmla="*/ 1929117 w 5387588"/>
              <a:gd name="connsiteY1669" fmla="*/ 472579 h 4097349"/>
              <a:gd name="connsiteX1670" fmla="*/ 1928214 w 5387588"/>
              <a:gd name="connsiteY1670" fmla="*/ 454692 h 4097349"/>
              <a:gd name="connsiteX1671" fmla="*/ 1927429 w 5387588"/>
              <a:gd name="connsiteY1671" fmla="*/ 449450 h 4097349"/>
              <a:gd name="connsiteX1672" fmla="*/ 694713 w 5387588"/>
              <a:gd name="connsiteY1672" fmla="*/ 429993 h 4097349"/>
              <a:gd name="connsiteX1673" fmla="*/ 692738 w 5387588"/>
              <a:gd name="connsiteY1673" fmla="*/ 432878 h 4097349"/>
              <a:gd name="connsiteX1674" fmla="*/ 696221 w 5387588"/>
              <a:gd name="connsiteY1674" fmla="*/ 431734 h 4097349"/>
              <a:gd name="connsiteX1675" fmla="*/ 694713 w 5387588"/>
              <a:gd name="connsiteY1675" fmla="*/ 429993 h 4097349"/>
              <a:gd name="connsiteX1676" fmla="*/ 1159764 w 5387588"/>
              <a:gd name="connsiteY1676" fmla="*/ 429393 h 4097349"/>
              <a:gd name="connsiteX1677" fmla="*/ 1157806 w 5387588"/>
              <a:gd name="connsiteY1677" fmla="*/ 431092 h 4097349"/>
              <a:gd name="connsiteX1678" fmla="*/ 1155090 w 5387588"/>
              <a:gd name="connsiteY1678" fmla="*/ 431102 h 4097349"/>
              <a:gd name="connsiteX1679" fmla="*/ 1155506 w 5387588"/>
              <a:gd name="connsiteY1679" fmla="*/ 433086 h 4097349"/>
              <a:gd name="connsiteX1680" fmla="*/ 1157806 w 5387588"/>
              <a:gd name="connsiteY1680" fmla="*/ 431092 h 4097349"/>
              <a:gd name="connsiteX1681" fmla="*/ 1161162 w 5387588"/>
              <a:gd name="connsiteY1681" fmla="*/ 431081 h 4097349"/>
              <a:gd name="connsiteX1682" fmla="*/ 1163722 w 5387588"/>
              <a:gd name="connsiteY1682" fmla="*/ 434172 h 4097349"/>
              <a:gd name="connsiteX1683" fmla="*/ 1168667 w 5387588"/>
              <a:gd name="connsiteY1683" fmla="*/ 431056 h 4097349"/>
              <a:gd name="connsiteX1684" fmla="*/ 1161162 w 5387588"/>
              <a:gd name="connsiteY1684" fmla="*/ 431081 h 4097349"/>
              <a:gd name="connsiteX1685" fmla="*/ 2886969 w 5387588"/>
              <a:gd name="connsiteY1685" fmla="*/ 428289 h 4097349"/>
              <a:gd name="connsiteX1686" fmla="*/ 2875332 w 5387588"/>
              <a:gd name="connsiteY1686" fmla="*/ 430859 h 4097349"/>
              <a:gd name="connsiteX1687" fmla="*/ 2893039 w 5387588"/>
              <a:gd name="connsiteY1687" fmla="*/ 447871 h 4097349"/>
              <a:gd name="connsiteX1688" fmla="*/ 2886969 w 5387588"/>
              <a:gd name="connsiteY1688" fmla="*/ 428289 h 4097349"/>
              <a:gd name="connsiteX1689" fmla="*/ 1000529 w 5387588"/>
              <a:gd name="connsiteY1689" fmla="*/ 423010 h 4097349"/>
              <a:gd name="connsiteX1690" fmla="*/ 1002927 w 5387588"/>
              <a:gd name="connsiteY1690" fmla="*/ 424252 h 4097349"/>
              <a:gd name="connsiteX1691" fmla="*/ 1002841 w 5387588"/>
              <a:gd name="connsiteY1691" fmla="*/ 424338 h 4097349"/>
              <a:gd name="connsiteX1692" fmla="*/ 999677 w 5387588"/>
              <a:gd name="connsiteY1692" fmla="*/ 423749 h 4097349"/>
              <a:gd name="connsiteX1693" fmla="*/ 1000529 w 5387588"/>
              <a:gd name="connsiteY1693" fmla="*/ 423010 h 4097349"/>
              <a:gd name="connsiteX1694" fmla="*/ 640147 w 5387588"/>
              <a:gd name="connsiteY1694" fmla="*/ 421493 h 4097349"/>
              <a:gd name="connsiteX1695" fmla="*/ 640330 w 5387588"/>
              <a:gd name="connsiteY1695" fmla="*/ 425790 h 4097349"/>
              <a:gd name="connsiteX1696" fmla="*/ 642809 w 5387588"/>
              <a:gd name="connsiteY1696" fmla="*/ 421765 h 4097349"/>
              <a:gd name="connsiteX1697" fmla="*/ 640147 w 5387588"/>
              <a:gd name="connsiteY1697" fmla="*/ 421493 h 4097349"/>
              <a:gd name="connsiteX1698" fmla="*/ 2358108 w 5387588"/>
              <a:gd name="connsiteY1698" fmla="*/ 420718 h 4097349"/>
              <a:gd name="connsiteX1699" fmla="*/ 2364958 w 5387588"/>
              <a:gd name="connsiteY1699" fmla="*/ 425088 h 4097349"/>
              <a:gd name="connsiteX1700" fmla="*/ 2358108 w 5387588"/>
              <a:gd name="connsiteY1700" fmla="*/ 420718 h 4097349"/>
              <a:gd name="connsiteX1701" fmla="*/ 2921610 w 5387588"/>
              <a:gd name="connsiteY1701" fmla="*/ 415405 h 4097349"/>
              <a:gd name="connsiteX1702" fmla="*/ 2921881 w 5387588"/>
              <a:gd name="connsiteY1702" fmla="*/ 420573 h 4097349"/>
              <a:gd name="connsiteX1703" fmla="*/ 2928526 w 5387588"/>
              <a:gd name="connsiteY1703" fmla="*/ 419104 h 4097349"/>
              <a:gd name="connsiteX1704" fmla="*/ 2921610 w 5387588"/>
              <a:gd name="connsiteY1704" fmla="*/ 415405 h 4097349"/>
              <a:gd name="connsiteX1705" fmla="*/ 1152103 w 5387588"/>
              <a:gd name="connsiteY1705" fmla="*/ 415398 h 4097349"/>
              <a:gd name="connsiteX1706" fmla="*/ 1149470 w 5387588"/>
              <a:gd name="connsiteY1706" fmla="*/ 415804 h 4097349"/>
              <a:gd name="connsiteX1707" fmla="*/ 1150708 w 5387588"/>
              <a:gd name="connsiteY1707" fmla="*/ 424113 h 4097349"/>
              <a:gd name="connsiteX1708" fmla="*/ 1152103 w 5387588"/>
              <a:gd name="connsiteY1708" fmla="*/ 415398 h 4097349"/>
              <a:gd name="connsiteX1709" fmla="*/ 911071 w 5387588"/>
              <a:gd name="connsiteY1709" fmla="*/ 414278 h 4097349"/>
              <a:gd name="connsiteX1710" fmla="*/ 910189 w 5387588"/>
              <a:gd name="connsiteY1710" fmla="*/ 416918 h 4097349"/>
              <a:gd name="connsiteX1711" fmla="*/ 915378 w 5387588"/>
              <a:gd name="connsiteY1711" fmla="*/ 414297 h 4097349"/>
              <a:gd name="connsiteX1712" fmla="*/ 911071 w 5387588"/>
              <a:gd name="connsiteY1712" fmla="*/ 414278 h 4097349"/>
              <a:gd name="connsiteX1713" fmla="*/ 1130428 w 5387588"/>
              <a:gd name="connsiteY1713" fmla="*/ 404171 h 4097349"/>
              <a:gd name="connsiteX1714" fmla="*/ 1126944 w 5387588"/>
              <a:gd name="connsiteY1714" fmla="*/ 405317 h 4097349"/>
              <a:gd name="connsiteX1715" fmla="*/ 1130428 w 5387588"/>
              <a:gd name="connsiteY1715" fmla="*/ 404171 h 4097349"/>
              <a:gd name="connsiteX1716" fmla="*/ 2636331 w 5387588"/>
              <a:gd name="connsiteY1716" fmla="*/ 403583 h 4097349"/>
              <a:gd name="connsiteX1717" fmla="*/ 2639746 w 5387588"/>
              <a:gd name="connsiteY1717" fmla="*/ 406209 h 4097349"/>
              <a:gd name="connsiteX1718" fmla="*/ 2637944 w 5387588"/>
              <a:gd name="connsiteY1718" fmla="*/ 405821 h 4097349"/>
              <a:gd name="connsiteX1719" fmla="*/ 2637898 w 5387588"/>
              <a:gd name="connsiteY1719" fmla="*/ 405742 h 4097349"/>
              <a:gd name="connsiteX1720" fmla="*/ 2636331 w 5387588"/>
              <a:gd name="connsiteY1720" fmla="*/ 403583 h 4097349"/>
              <a:gd name="connsiteX1721" fmla="*/ 929709 w 5387588"/>
              <a:gd name="connsiteY1721" fmla="*/ 403508 h 4097349"/>
              <a:gd name="connsiteX1722" fmla="*/ 928459 w 5387588"/>
              <a:gd name="connsiteY1722" fmla="*/ 410456 h 4097349"/>
              <a:gd name="connsiteX1723" fmla="*/ 932640 w 5387588"/>
              <a:gd name="connsiteY1723" fmla="*/ 404952 h 4097349"/>
              <a:gd name="connsiteX1724" fmla="*/ 929709 w 5387588"/>
              <a:gd name="connsiteY1724" fmla="*/ 403508 h 4097349"/>
              <a:gd name="connsiteX1725" fmla="*/ 2030223 w 5387588"/>
              <a:gd name="connsiteY1725" fmla="*/ 398043 h 4097349"/>
              <a:gd name="connsiteX1726" fmla="*/ 2025221 w 5387588"/>
              <a:gd name="connsiteY1726" fmla="*/ 402528 h 4097349"/>
              <a:gd name="connsiteX1727" fmla="*/ 2039213 w 5387588"/>
              <a:gd name="connsiteY1727" fmla="*/ 434302 h 4097349"/>
              <a:gd name="connsiteX1728" fmla="*/ 2030223 w 5387588"/>
              <a:gd name="connsiteY1728" fmla="*/ 398043 h 4097349"/>
              <a:gd name="connsiteX1729" fmla="*/ 694222 w 5387588"/>
              <a:gd name="connsiteY1729" fmla="*/ 397813 h 4097349"/>
              <a:gd name="connsiteX1730" fmla="*/ 693128 w 5387588"/>
              <a:gd name="connsiteY1730" fmla="*/ 400639 h 4097349"/>
              <a:gd name="connsiteX1731" fmla="*/ 694908 w 5387588"/>
              <a:gd name="connsiteY1731" fmla="*/ 400971 h 4097349"/>
              <a:gd name="connsiteX1732" fmla="*/ 694222 w 5387588"/>
              <a:gd name="connsiteY1732" fmla="*/ 397813 h 4097349"/>
              <a:gd name="connsiteX1733" fmla="*/ 2491292 w 5387588"/>
              <a:gd name="connsiteY1733" fmla="*/ 397170 h 4097349"/>
              <a:gd name="connsiteX1734" fmla="*/ 2455035 w 5387588"/>
              <a:gd name="connsiteY1734" fmla="*/ 453997 h 4097349"/>
              <a:gd name="connsiteX1735" fmla="*/ 2417377 w 5387588"/>
              <a:gd name="connsiteY1735" fmla="*/ 441401 h 4097349"/>
              <a:gd name="connsiteX1736" fmla="*/ 2455035 w 5387588"/>
              <a:gd name="connsiteY1736" fmla="*/ 453997 h 4097349"/>
              <a:gd name="connsiteX1737" fmla="*/ 2491292 w 5387588"/>
              <a:gd name="connsiteY1737" fmla="*/ 397170 h 4097349"/>
              <a:gd name="connsiteX1738" fmla="*/ 713953 w 5387588"/>
              <a:gd name="connsiteY1738" fmla="*/ 391960 h 4097349"/>
              <a:gd name="connsiteX1739" fmla="*/ 714030 w 5387588"/>
              <a:gd name="connsiteY1739" fmla="*/ 393770 h 4097349"/>
              <a:gd name="connsiteX1740" fmla="*/ 715734 w 5387588"/>
              <a:gd name="connsiteY1740" fmla="*/ 392293 h 4097349"/>
              <a:gd name="connsiteX1741" fmla="*/ 713953 w 5387588"/>
              <a:gd name="connsiteY1741" fmla="*/ 391960 h 4097349"/>
              <a:gd name="connsiteX1742" fmla="*/ 1129587 w 5387588"/>
              <a:gd name="connsiteY1742" fmla="*/ 389654 h 4097349"/>
              <a:gd name="connsiteX1743" fmla="*/ 1122765 w 5387588"/>
              <a:gd name="connsiteY1743" fmla="*/ 390175 h 4097349"/>
              <a:gd name="connsiteX1744" fmla="*/ 1129965 w 5387588"/>
              <a:gd name="connsiteY1744" fmla="*/ 393315 h 4097349"/>
              <a:gd name="connsiteX1745" fmla="*/ 1129587 w 5387588"/>
              <a:gd name="connsiteY1745" fmla="*/ 389654 h 4097349"/>
              <a:gd name="connsiteX1746" fmla="*/ 1059859 w 5387588"/>
              <a:gd name="connsiteY1746" fmla="*/ 385390 h 4097349"/>
              <a:gd name="connsiteX1747" fmla="*/ 1056501 w 5387588"/>
              <a:gd name="connsiteY1747" fmla="*/ 389477 h 4097349"/>
              <a:gd name="connsiteX1748" fmla="*/ 1060835 w 5387588"/>
              <a:gd name="connsiteY1748" fmla="*/ 387592 h 4097349"/>
              <a:gd name="connsiteX1749" fmla="*/ 1059859 w 5387588"/>
              <a:gd name="connsiteY1749" fmla="*/ 385390 h 4097349"/>
              <a:gd name="connsiteX1750" fmla="*/ 876906 w 5387588"/>
              <a:gd name="connsiteY1750" fmla="*/ 381984 h 4097349"/>
              <a:gd name="connsiteX1751" fmla="*/ 878996 w 5387588"/>
              <a:gd name="connsiteY1751" fmla="*/ 389555 h 4097349"/>
              <a:gd name="connsiteX1752" fmla="*/ 883408 w 5387588"/>
              <a:gd name="connsiteY1752" fmla="*/ 389481 h 4097349"/>
              <a:gd name="connsiteX1753" fmla="*/ 876906 w 5387588"/>
              <a:gd name="connsiteY1753" fmla="*/ 381984 h 4097349"/>
              <a:gd name="connsiteX1754" fmla="*/ 2249875 w 5387588"/>
              <a:gd name="connsiteY1754" fmla="*/ 381650 h 4097349"/>
              <a:gd name="connsiteX1755" fmla="*/ 2243876 w 5387588"/>
              <a:gd name="connsiteY1755" fmla="*/ 382105 h 4097349"/>
              <a:gd name="connsiteX1756" fmla="*/ 2251991 w 5387588"/>
              <a:gd name="connsiteY1756" fmla="*/ 387283 h 4097349"/>
              <a:gd name="connsiteX1757" fmla="*/ 2249875 w 5387588"/>
              <a:gd name="connsiteY1757" fmla="*/ 381650 h 4097349"/>
              <a:gd name="connsiteX1758" fmla="*/ 1109142 w 5387588"/>
              <a:gd name="connsiteY1758" fmla="*/ 381350 h 4097349"/>
              <a:gd name="connsiteX1759" fmla="*/ 1111077 w 5387588"/>
              <a:gd name="connsiteY1759" fmla="*/ 385301 h 4097349"/>
              <a:gd name="connsiteX1760" fmla="*/ 1109142 w 5387588"/>
              <a:gd name="connsiteY1760" fmla="*/ 381350 h 4097349"/>
              <a:gd name="connsiteX1761" fmla="*/ 2382275 w 5387588"/>
              <a:gd name="connsiteY1761" fmla="*/ 381160 h 4097349"/>
              <a:gd name="connsiteX1762" fmla="*/ 2377555 w 5387588"/>
              <a:gd name="connsiteY1762" fmla="*/ 387430 h 4097349"/>
              <a:gd name="connsiteX1763" fmla="*/ 2384208 w 5387588"/>
              <a:gd name="connsiteY1763" fmla="*/ 385960 h 4097349"/>
              <a:gd name="connsiteX1764" fmla="*/ 2382275 w 5387588"/>
              <a:gd name="connsiteY1764" fmla="*/ 381160 h 4097349"/>
              <a:gd name="connsiteX1765" fmla="*/ 1086925 w 5387588"/>
              <a:gd name="connsiteY1765" fmla="*/ 378101 h 4097349"/>
              <a:gd name="connsiteX1766" fmla="*/ 1075545 w 5387588"/>
              <a:gd name="connsiteY1766" fmla="*/ 380465 h 4097349"/>
              <a:gd name="connsiteX1767" fmla="*/ 1091569 w 5387588"/>
              <a:gd name="connsiteY1767" fmla="*/ 383455 h 4097349"/>
              <a:gd name="connsiteX1768" fmla="*/ 1098459 w 5387588"/>
              <a:gd name="connsiteY1768" fmla="*/ 379356 h 4097349"/>
              <a:gd name="connsiteX1769" fmla="*/ 1086925 w 5387588"/>
              <a:gd name="connsiteY1769" fmla="*/ 378101 h 4097349"/>
              <a:gd name="connsiteX1770" fmla="*/ 688787 w 5387588"/>
              <a:gd name="connsiteY1770" fmla="*/ 373912 h 4097349"/>
              <a:gd name="connsiteX1771" fmla="*/ 684229 w 5387588"/>
              <a:gd name="connsiteY1771" fmla="*/ 378334 h 4097349"/>
              <a:gd name="connsiteX1772" fmla="*/ 690267 w 5387588"/>
              <a:gd name="connsiteY1772" fmla="*/ 374973 h 4097349"/>
              <a:gd name="connsiteX1773" fmla="*/ 688787 w 5387588"/>
              <a:gd name="connsiteY1773" fmla="*/ 373912 h 4097349"/>
              <a:gd name="connsiteX1774" fmla="*/ 910629 w 5387588"/>
              <a:gd name="connsiteY1774" fmla="*/ 370327 h 4097349"/>
              <a:gd name="connsiteX1775" fmla="*/ 910891 w 5387588"/>
              <a:gd name="connsiteY1775" fmla="*/ 371274 h 4097349"/>
              <a:gd name="connsiteX1776" fmla="*/ 914606 w 5387588"/>
              <a:gd name="connsiteY1776" fmla="*/ 375557 h 4097349"/>
              <a:gd name="connsiteX1777" fmla="*/ 910629 w 5387588"/>
              <a:gd name="connsiteY1777" fmla="*/ 370327 h 4097349"/>
              <a:gd name="connsiteX1778" fmla="*/ 870947 w 5387588"/>
              <a:gd name="connsiteY1778" fmla="*/ 366511 h 4097349"/>
              <a:gd name="connsiteX1779" fmla="*/ 878378 w 5387588"/>
              <a:gd name="connsiteY1779" fmla="*/ 375078 h 4097349"/>
              <a:gd name="connsiteX1780" fmla="*/ 870947 w 5387588"/>
              <a:gd name="connsiteY1780" fmla="*/ 366511 h 4097349"/>
              <a:gd name="connsiteX1781" fmla="*/ 943869 w 5387588"/>
              <a:gd name="connsiteY1781" fmla="*/ 357682 h 4097349"/>
              <a:gd name="connsiteX1782" fmla="*/ 943769 w 5387588"/>
              <a:gd name="connsiteY1782" fmla="*/ 357845 h 4097349"/>
              <a:gd name="connsiteX1783" fmla="*/ 943692 w 5387588"/>
              <a:gd name="connsiteY1783" fmla="*/ 357701 h 4097349"/>
              <a:gd name="connsiteX1784" fmla="*/ 849234 w 5387588"/>
              <a:gd name="connsiteY1784" fmla="*/ 354380 h 4097349"/>
              <a:gd name="connsiteX1785" fmla="*/ 841376 w 5387588"/>
              <a:gd name="connsiteY1785" fmla="*/ 356503 h 4097349"/>
              <a:gd name="connsiteX1786" fmla="*/ 852214 w 5387588"/>
              <a:gd name="connsiteY1786" fmla="*/ 362116 h 4097349"/>
              <a:gd name="connsiteX1787" fmla="*/ 849234 w 5387588"/>
              <a:gd name="connsiteY1787" fmla="*/ 354380 h 4097349"/>
              <a:gd name="connsiteX1788" fmla="*/ 1883841 w 5387588"/>
              <a:gd name="connsiteY1788" fmla="*/ 346595 h 4097349"/>
              <a:gd name="connsiteX1789" fmla="*/ 1859059 w 5387588"/>
              <a:gd name="connsiteY1789" fmla="*/ 376478 h 4097349"/>
              <a:gd name="connsiteX1790" fmla="*/ 1875594 w 5387588"/>
              <a:gd name="connsiteY1790" fmla="*/ 379798 h 4097349"/>
              <a:gd name="connsiteX1791" fmla="*/ 1882010 w 5387588"/>
              <a:gd name="connsiteY1791" fmla="*/ 384609 h 4097349"/>
              <a:gd name="connsiteX1792" fmla="*/ 1881949 w 5387588"/>
              <a:gd name="connsiteY1792" fmla="*/ 385366 h 4097349"/>
              <a:gd name="connsiteX1793" fmla="*/ 1882801 w 5387588"/>
              <a:gd name="connsiteY1793" fmla="*/ 385810 h 4097349"/>
              <a:gd name="connsiteX1794" fmla="*/ 1883438 w 5387588"/>
              <a:gd name="connsiteY1794" fmla="*/ 402473 h 4097349"/>
              <a:gd name="connsiteX1795" fmla="*/ 1880405 w 5387588"/>
              <a:gd name="connsiteY1795" fmla="*/ 441500 h 4097349"/>
              <a:gd name="connsiteX1796" fmla="*/ 1901647 w 5387588"/>
              <a:gd name="connsiteY1796" fmla="*/ 395618 h 4097349"/>
              <a:gd name="connsiteX1797" fmla="*/ 1882801 w 5387588"/>
              <a:gd name="connsiteY1797" fmla="*/ 385810 h 4097349"/>
              <a:gd name="connsiteX1798" fmla="*/ 1882777 w 5387588"/>
              <a:gd name="connsiteY1798" fmla="*/ 385184 h 4097349"/>
              <a:gd name="connsiteX1799" fmla="*/ 1882010 w 5387588"/>
              <a:gd name="connsiteY1799" fmla="*/ 384609 h 4097349"/>
              <a:gd name="connsiteX1800" fmla="*/ 1884221 w 5387588"/>
              <a:gd name="connsiteY1800" fmla="*/ 357189 h 4097349"/>
              <a:gd name="connsiteX1801" fmla="*/ 1883841 w 5387588"/>
              <a:gd name="connsiteY1801" fmla="*/ 346595 h 4097349"/>
              <a:gd name="connsiteX1802" fmla="*/ 822181 w 5387588"/>
              <a:gd name="connsiteY1802" fmla="*/ 341253 h 4097349"/>
              <a:gd name="connsiteX1803" fmla="*/ 819548 w 5387588"/>
              <a:gd name="connsiteY1803" fmla="*/ 341658 h 4097349"/>
              <a:gd name="connsiteX1804" fmla="*/ 822181 w 5387588"/>
              <a:gd name="connsiteY1804" fmla="*/ 341253 h 4097349"/>
              <a:gd name="connsiteX1805" fmla="*/ 2563216 w 5387588"/>
              <a:gd name="connsiteY1805" fmla="*/ 341146 h 4097349"/>
              <a:gd name="connsiteX1806" fmla="*/ 2570388 w 5387588"/>
              <a:gd name="connsiteY1806" fmla="*/ 344818 h 4097349"/>
              <a:gd name="connsiteX1807" fmla="*/ 2563554 w 5387588"/>
              <a:gd name="connsiteY1807" fmla="*/ 342822 h 4097349"/>
              <a:gd name="connsiteX1808" fmla="*/ 829148 w 5387588"/>
              <a:gd name="connsiteY1808" fmla="*/ 338963 h 4097349"/>
              <a:gd name="connsiteX1809" fmla="*/ 828296 w 5387588"/>
              <a:gd name="connsiteY1809" fmla="*/ 339702 h 4097349"/>
              <a:gd name="connsiteX1810" fmla="*/ 832939 w 5387588"/>
              <a:gd name="connsiteY1810" fmla="*/ 345056 h 4097349"/>
              <a:gd name="connsiteX1811" fmla="*/ 829148 w 5387588"/>
              <a:gd name="connsiteY1811" fmla="*/ 338963 h 4097349"/>
              <a:gd name="connsiteX1812" fmla="*/ 2809949 w 5387588"/>
              <a:gd name="connsiteY1812" fmla="*/ 337648 h 4097349"/>
              <a:gd name="connsiteX1813" fmla="*/ 2813396 w 5387588"/>
              <a:gd name="connsiteY1813" fmla="*/ 339939 h 4097349"/>
              <a:gd name="connsiteX1814" fmla="*/ 2811439 w 5387588"/>
              <a:gd name="connsiteY1814" fmla="*/ 342676 h 4097349"/>
              <a:gd name="connsiteX1815" fmla="*/ 2811270 w 5387588"/>
              <a:gd name="connsiteY1815" fmla="*/ 342150 h 4097349"/>
              <a:gd name="connsiteX1816" fmla="*/ 2809949 w 5387588"/>
              <a:gd name="connsiteY1816" fmla="*/ 337648 h 4097349"/>
              <a:gd name="connsiteX1817" fmla="*/ 725000 w 5387588"/>
              <a:gd name="connsiteY1817" fmla="*/ 330071 h 4097349"/>
              <a:gd name="connsiteX1818" fmla="*/ 718603 w 5387588"/>
              <a:gd name="connsiteY1818" fmla="*/ 335384 h 4097349"/>
              <a:gd name="connsiteX1819" fmla="*/ 726345 w 5387588"/>
              <a:gd name="connsiteY1819" fmla="*/ 330546 h 4097349"/>
              <a:gd name="connsiteX1820" fmla="*/ 725000 w 5387588"/>
              <a:gd name="connsiteY1820" fmla="*/ 330071 h 4097349"/>
              <a:gd name="connsiteX1821" fmla="*/ 944957 w 5387588"/>
              <a:gd name="connsiteY1821" fmla="*/ 321086 h 4097349"/>
              <a:gd name="connsiteX1822" fmla="*/ 941240 w 5387588"/>
              <a:gd name="connsiteY1822" fmla="*/ 337445 h 4097349"/>
              <a:gd name="connsiteX1823" fmla="*/ 941005 w 5387588"/>
              <a:gd name="connsiteY1823" fmla="*/ 352660 h 4097349"/>
              <a:gd name="connsiteX1824" fmla="*/ 943692 w 5387588"/>
              <a:gd name="connsiteY1824" fmla="*/ 357701 h 4097349"/>
              <a:gd name="connsiteX1825" fmla="*/ 929142 w 5387588"/>
              <a:gd name="connsiteY1825" fmla="*/ 359197 h 4097349"/>
              <a:gd name="connsiteX1826" fmla="*/ 936594 w 5387588"/>
              <a:gd name="connsiteY1826" fmla="*/ 352734 h 4097349"/>
              <a:gd name="connsiteX1827" fmla="*/ 927769 w 5387588"/>
              <a:gd name="connsiteY1827" fmla="*/ 352882 h 4097349"/>
              <a:gd name="connsiteX1828" fmla="*/ 920880 w 5387588"/>
              <a:gd name="connsiteY1828" fmla="*/ 336338 h 4097349"/>
              <a:gd name="connsiteX1829" fmla="*/ 944957 w 5387588"/>
              <a:gd name="connsiteY1829" fmla="*/ 321086 h 4097349"/>
              <a:gd name="connsiteX1830" fmla="*/ 2889509 w 5387588"/>
              <a:gd name="connsiteY1830" fmla="*/ 319957 h 4097349"/>
              <a:gd name="connsiteX1831" fmla="*/ 2893188 w 5387588"/>
              <a:gd name="connsiteY1831" fmla="*/ 322307 h 4097349"/>
              <a:gd name="connsiteX1832" fmla="*/ 2889247 w 5387588"/>
              <a:gd name="connsiteY1832" fmla="*/ 324575 h 4097349"/>
              <a:gd name="connsiteX1833" fmla="*/ 2889217 w 5387588"/>
              <a:gd name="connsiteY1833" fmla="*/ 324053 h 4097349"/>
              <a:gd name="connsiteX1834" fmla="*/ 2889509 w 5387588"/>
              <a:gd name="connsiteY1834" fmla="*/ 319957 h 4097349"/>
              <a:gd name="connsiteX1835" fmla="*/ 801437 w 5387588"/>
              <a:gd name="connsiteY1835" fmla="*/ 310454 h 4097349"/>
              <a:gd name="connsiteX1836" fmla="*/ 809796 w 5387588"/>
              <a:gd name="connsiteY1836" fmla="*/ 320092 h 4097349"/>
              <a:gd name="connsiteX1837" fmla="*/ 806081 w 5387588"/>
              <a:gd name="connsiteY1837" fmla="*/ 315808 h 4097349"/>
              <a:gd name="connsiteX1838" fmla="*/ 801437 w 5387588"/>
              <a:gd name="connsiteY1838" fmla="*/ 310454 h 4097349"/>
              <a:gd name="connsiteX1839" fmla="*/ 2036990 w 5387588"/>
              <a:gd name="connsiteY1839" fmla="*/ 295531 h 4097349"/>
              <a:gd name="connsiteX1840" fmla="*/ 2012765 w 5387588"/>
              <a:gd name="connsiteY1840" fmla="*/ 314615 h 4097349"/>
              <a:gd name="connsiteX1841" fmla="*/ 2042301 w 5387588"/>
              <a:gd name="connsiteY1841" fmla="*/ 322036 h 4097349"/>
              <a:gd name="connsiteX1842" fmla="*/ 2052660 w 5387588"/>
              <a:gd name="connsiteY1842" fmla="*/ 305798 h 4097349"/>
              <a:gd name="connsiteX1843" fmla="*/ 2036990 w 5387588"/>
              <a:gd name="connsiteY1843" fmla="*/ 295531 h 4097349"/>
              <a:gd name="connsiteX1844" fmla="*/ 788626 w 5387588"/>
              <a:gd name="connsiteY1844" fmla="*/ 294824 h 4097349"/>
              <a:gd name="connsiteX1845" fmla="*/ 788599 w 5387588"/>
              <a:gd name="connsiteY1845" fmla="*/ 297810 h 4097349"/>
              <a:gd name="connsiteX1846" fmla="*/ 788103 w 5387588"/>
              <a:gd name="connsiteY1846" fmla="*/ 298092 h 4097349"/>
              <a:gd name="connsiteX1847" fmla="*/ 788588 w 5387588"/>
              <a:gd name="connsiteY1847" fmla="*/ 299080 h 4097349"/>
              <a:gd name="connsiteX1848" fmla="*/ 788599 w 5387588"/>
              <a:gd name="connsiteY1848" fmla="*/ 297810 h 4097349"/>
              <a:gd name="connsiteX1849" fmla="*/ 792846 w 5387588"/>
              <a:gd name="connsiteY1849" fmla="*/ 295387 h 4097349"/>
              <a:gd name="connsiteX1850" fmla="*/ 788626 w 5387588"/>
              <a:gd name="connsiteY1850" fmla="*/ 294824 h 4097349"/>
              <a:gd name="connsiteX1851" fmla="*/ 825750 w 5387588"/>
              <a:gd name="connsiteY1851" fmla="*/ 259343 h 4097349"/>
              <a:gd name="connsiteX1852" fmla="*/ 827295 w 5387588"/>
              <a:gd name="connsiteY1852" fmla="*/ 274890 h 4097349"/>
              <a:gd name="connsiteX1853" fmla="*/ 829201 w 5387588"/>
              <a:gd name="connsiteY1853" fmla="*/ 283324 h 4097349"/>
              <a:gd name="connsiteX1854" fmla="*/ 829728 w 5387588"/>
              <a:gd name="connsiteY1854" fmla="*/ 290893 h 4097349"/>
              <a:gd name="connsiteX1855" fmla="*/ 829643 w 5387588"/>
              <a:gd name="connsiteY1855" fmla="*/ 291283 h 4097349"/>
              <a:gd name="connsiteX1856" fmla="*/ 826907 w 5387588"/>
              <a:gd name="connsiteY1856" fmla="*/ 286486 h 4097349"/>
              <a:gd name="connsiteX1857" fmla="*/ 813436 w 5387588"/>
              <a:gd name="connsiteY1857" fmla="*/ 301923 h 4097349"/>
              <a:gd name="connsiteX1858" fmla="*/ 827525 w 5387588"/>
              <a:gd name="connsiteY1858" fmla="*/ 300962 h 4097349"/>
              <a:gd name="connsiteX1859" fmla="*/ 829643 w 5387588"/>
              <a:gd name="connsiteY1859" fmla="*/ 291283 h 4097349"/>
              <a:gd name="connsiteX1860" fmla="*/ 829771 w 5387588"/>
              <a:gd name="connsiteY1860" fmla="*/ 291508 h 4097349"/>
              <a:gd name="connsiteX1861" fmla="*/ 829728 w 5387588"/>
              <a:gd name="connsiteY1861" fmla="*/ 290893 h 4097349"/>
              <a:gd name="connsiteX1862" fmla="*/ 829742 w 5387588"/>
              <a:gd name="connsiteY1862" fmla="*/ 290830 h 4097349"/>
              <a:gd name="connsiteX1863" fmla="*/ 832480 w 5387588"/>
              <a:gd name="connsiteY1863" fmla="*/ 292912 h 4097349"/>
              <a:gd name="connsiteX1864" fmla="*/ 835267 w 5387588"/>
              <a:gd name="connsiteY1864" fmla="*/ 296126 h 4097349"/>
              <a:gd name="connsiteX1865" fmla="*/ 830233 w 5387588"/>
              <a:gd name="connsiteY1865" fmla="*/ 323009 h 4097349"/>
              <a:gd name="connsiteX1866" fmla="*/ 851135 w 5387588"/>
              <a:gd name="connsiteY1866" fmla="*/ 316140 h 4097349"/>
              <a:gd name="connsiteX1867" fmla="*/ 845028 w 5387588"/>
              <a:gd name="connsiteY1867" fmla="*/ 328239 h 4097349"/>
              <a:gd name="connsiteX1868" fmla="*/ 846442 w 5387588"/>
              <a:gd name="connsiteY1868" fmla="*/ 334201 h 4097349"/>
              <a:gd name="connsiteX1869" fmla="*/ 845163 w 5387588"/>
              <a:gd name="connsiteY1869" fmla="*/ 333986 h 4097349"/>
              <a:gd name="connsiteX1870" fmla="*/ 846643 w 5387588"/>
              <a:gd name="connsiteY1870" fmla="*/ 335047 h 4097349"/>
              <a:gd name="connsiteX1871" fmla="*/ 846442 w 5387588"/>
              <a:gd name="connsiteY1871" fmla="*/ 334201 h 4097349"/>
              <a:gd name="connsiteX1872" fmla="*/ 851055 w 5387588"/>
              <a:gd name="connsiteY1872" fmla="*/ 334974 h 4097349"/>
              <a:gd name="connsiteX1873" fmla="*/ 856088 w 5387588"/>
              <a:gd name="connsiteY1873" fmla="*/ 328732 h 4097349"/>
              <a:gd name="connsiteX1874" fmla="*/ 859183 w 5387588"/>
              <a:gd name="connsiteY1874" fmla="*/ 339183 h 4097349"/>
              <a:gd name="connsiteX1875" fmla="*/ 890531 w 5387588"/>
              <a:gd name="connsiteY1875" fmla="*/ 370167 h 4097349"/>
              <a:gd name="connsiteX1876" fmla="*/ 908956 w 5387588"/>
              <a:gd name="connsiteY1876" fmla="*/ 367322 h 4097349"/>
              <a:gd name="connsiteX1877" fmla="*/ 908338 w 5387588"/>
              <a:gd name="connsiteY1877" fmla="*/ 352846 h 4097349"/>
              <a:gd name="connsiteX1878" fmla="*/ 908184 w 5387588"/>
              <a:gd name="connsiteY1878" fmla="*/ 349228 h 4097349"/>
              <a:gd name="connsiteX1879" fmla="*/ 912673 w 5387588"/>
              <a:gd name="connsiteY1879" fmla="*/ 350963 h 4097349"/>
              <a:gd name="connsiteX1880" fmla="*/ 921576 w 5387588"/>
              <a:gd name="connsiteY1880" fmla="*/ 352624 h 4097349"/>
              <a:gd name="connsiteX1881" fmla="*/ 937570 w 5387588"/>
              <a:gd name="connsiteY1881" fmla="*/ 367839 h 4097349"/>
              <a:gd name="connsiteX1882" fmla="*/ 943769 w 5387588"/>
              <a:gd name="connsiteY1882" fmla="*/ 357845 h 4097349"/>
              <a:gd name="connsiteX1883" fmla="*/ 944126 w 5387588"/>
              <a:gd name="connsiteY1883" fmla="*/ 358516 h 4097349"/>
              <a:gd name="connsiteX1884" fmla="*/ 950526 w 5387588"/>
              <a:gd name="connsiteY1884" fmla="*/ 368799 h 4097349"/>
              <a:gd name="connsiteX1885" fmla="*/ 947740 w 5387588"/>
              <a:gd name="connsiteY1885" fmla="*/ 365585 h 4097349"/>
              <a:gd name="connsiteX1886" fmla="*/ 937907 w 5387588"/>
              <a:gd name="connsiteY1886" fmla="*/ 383497 h 4097349"/>
              <a:gd name="connsiteX1887" fmla="*/ 925521 w 5387588"/>
              <a:gd name="connsiteY1887" fmla="*/ 382981 h 4097349"/>
              <a:gd name="connsiteX1888" fmla="*/ 941699 w 5387588"/>
              <a:gd name="connsiteY1888" fmla="*/ 389589 h 4097349"/>
              <a:gd name="connsiteX1889" fmla="*/ 943479 w 5387588"/>
              <a:gd name="connsiteY1889" fmla="*/ 389923 h 4097349"/>
              <a:gd name="connsiteX1890" fmla="*/ 951607 w 5387588"/>
              <a:gd name="connsiteY1890" fmla="*/ 394132 h 4097349"/>
              <a:gd name="connsiteX1891" fmla="*/ 960278 w 5387588"/>
              <a:gd name="connsiteY1891" fmla="*/ 390364 h 4097349"/>
              <a:gd name="connsiteX1892" fmla="*/ 960509 w 5387588"/>
              <a:gd name="connsiteY1892" fmla="*/ 395794 h 4097349"/>
              <a:gd name="connsiteX1893" fmla="*/ 967088 w 5387588"/>
              <a:gd name="connsiteY1893" fmla="*/ 405100 h 4097349"/>
              <a:gd name="connsiteX1894" fmla="*/ 954237 w 5387588"/>
              <a:gd name="connsiteY1894" fmla="*/ 414370 h 4097349"/>
              <a:gd name="connsiteX1895" fmla="*/ 945839 w 5387588"/>
              <a:gd name="connsiteY1895" fmla="*/ 416248 h 4097349"/>
              <a:gd name="connsiteX1896" fmla="*/ 946031 w 5387588"/>
              <a:gd name="connsiteY1896" fmla="*/ 416091 h 4097349"/>
              <a:gd name="connsiteX1897" fmla="*/ 946187 w 5387588"/>
              <a:gd name="connsiteY1897" fmla="*/ 411968 h 4097349"/>
              <a:gd name="connsiteX1898" fmla="*/ 946574 w 5387588"/>
              <a:gd name="connsiteY1898" fmla="*/ 400374 h 4097349"/>
              <a:gd name="connsiteX1899" fmla="*/ 946187 w 5387588"/>
              <a:gd name="connsiteY1899" fmla="*/ 411968 h 4097349"/>
              <a:gd name="connsiteX1900" fmla="*/ 945489 w 5387588"/>
              <a:gd name="connsiteY1900" fmla="*/ 416327 h 4097349"/>
              <a:gd name="connsiteX1901" fmla="*/ 945839 w 5387588"/>
              <a:gd name="connsiteY1901" fmla="*/ 416248 h 4097349"/>
              <a:gd name="connsiteX1902" fmla="*/ 941232 w 5387588"/>
              <a:gd name="connsiteY1902" fmla="*/ 420019 h 4097349"/>
              <a:gd name="connsiteX1903" fmla="*/ 962441 w 5387588"/>
              <a:gd name="connsiteY1903" fmla="*/ 441032 h 4097349"/>
              <a:gd name="connsiteX1904" fmla="*/ 951913 w 5387588"/>
              <a:gd name="connsiteY1904" fmla="*/ 442657 h 4097349"/>
              <a:gd name="connsiteX1905" fmla="*/ 973355 w 5387588"/>
              <a:gd name="connsiteY1905" fmla="*/ 448454 h 4097349"/>
              <a:gd name="connsiteX1906" fmla="*/ 968013 w 5387588"/>
              <a:gd name="connsiteY1906" fmla="*/ 447458 h 4097349"/>
              <a:gd name="connsiteX1907" fmla="*/ 972736 w 5387588"/>
              <a:gd name="connsiteY1907" fmla="*/ 433979 h 4097349"/>
              <a:gd name="connsiteX1908" fmla="*/ 990849 w 5387588"/>
              <a:gd name="connsiteY1908" fmla="*/ 444540 h 4097349"/>
              <a:gd name="connsiteX1909" fmla="*/ 999831 w 5387588"/>
              <a:gd name="connsiteY1909" fmla="*/ 427368 h 4097349"/>
              <a:gd name="connsiteX1910" fmla="*/ 1002841 w 5387588"/>
              <a:gd name="connsiteY1910" fmla="*/ 424338 h 4097349"/>
              <a:gd name="connsiteX1911" fmla="*/ 1003238 w 5387588"/>
              <a:gd name="connsiteY1911" fmla="*/ 424413 h 4097349"/>
              <a:gd name="connsiteX1912" fmla="*/ 1002927 w 5387588"/>
              <a:gd name="connsiteY1912" fmla="*/ 424252 h 4097349"/>
              <a:gd name="connsiteX1913" fmla="*/ 1006989 w 5387588"/>
              <a:gd name="connsiteY1913" fmla="*/ 420162 h 4097349"/>
              <a:gd name="connsiteX1914" fmla="*/ 1016167 w 5387588"/>
              <a:gd name="connsiteY1914" fmla="*/ 416953 h 4097349"/>
              <a:gd name="connsiteX1915" fmla="*/ 1016089 w 5387588"/>
              <a:gd name="connsiteY1915" fmla="*/ 415143 h 4097349"/>
              <a:gd name="connsiteX1916" fmla="*/ 1025303 w 5387588"/>
              <a:gd name="connsiteY1916" fmla="*/ 403399 h 4097349"/>
              <a:gd name="connsiteX1917" fmla="*/ 1054334 w 5387588"/>
              <a:gd name="connsiteY1917" fmla="*/ 380096 h 4097349"/>
              <a:gd name="connsiteX1918" fmla="*/ 1062384 w 5387588"/>
              <a:gd name="connsiteY1918" fmla="*/ 382496 h 4097349"/>
              <a:gd name="connsiteX1919" fmla="*/ 1064276 w 5387588"/>
              <a:gd name="connsiteY1919" fmla="*/ 374535 h 4097349"/>
              <a:gd name="connsiteX1920" fmla="*/ 1064631 w 5387588"/>
              <a:gd name="connsiteY1920" fmla="*/ 373041 h 4097349"/>
              <a:gd name="connsiteX1921" fmla="*/ 1075082 w 5387588"/>
              <a:gd name="connsiteY1921" fmla="*/ 369608 h 4097349"/>
              <a:gd name="connsiteX1922" fmla="*/ 1086075 w 5387588"/>
              <a:gd name="connsiteY1922" fmla="*/ 358195 h 4097349"/>
              <a:gd name="connsiteX1923" fmla="*/ 1098927 w 5387588"/>
              <a:gd name="connsiteY1923" fmla="*/ 348926 h 4097349"/>
              <a:gd name="connsiteX1924" fmla="*/ 1105043 w 5387588"/>
              <a:gd name="connsiteY1924" fmla="*/ 347375 h 4097349"/>
              <a:gd name="connsiteX1925" fmla="*/ 1103494 w 5387588"/>
              <a:gd name="connsiteY1925" fmla="*/ 352471 h 4097349"/>
              <a:gd name="connsiteX1926" fmla="*/ 1111698 w 5387588"/>
              <a:gd name="connsiteY1926" fmla="*/ 358490 h 4097349"/>
              <a:gd name="connsiteX1927" fmla="*/ 1111390 w 5387588"/>
              <a:gd name="connsiteY1927" fmla="*/ 351252 h 4097349"/>
              <a:gd name="connsiteX1928" fmla="*/ 1120524 w 5387588"/>
              <a:gd name="connsiteY1928" fmla="*/ 358342 h 4097349"/>
              <a:gd name="connsiteX1929" fmla="*/ 1119592 w 5387588"/>
              <a:gd name="connsiteY1929" fmla="*/ 377914 h 4097349"/>
              <a:gd name="connsiteX1930" fmla="*/ 1099699 w 5387588"/>
              <a:gd name="connsiteY1930" fmla="*/ 367021 h 4097349"/>
              <a:gd name="connsiteX1931" fmla="*/ 1135151 w 5387588"/>
              <a:gd name="connsiteY1931" fmla="*/ 390692 h 4097349"/>
              <a:gd name="connsiteX1932" fmla="*/ 1151485 w 5387588"/>
              <a:gd name="connsiteY1932" fmla="*/ 400921 h 4097349"/>
              <a:gd name="connsiteX1933" fmla="*/ 1143202 w 5387588"/>
              <a:gd name="connsiteY1933" fmla="*/ 393093 h 4097349"/>
              <a:gd name="connsiteX1934" fmla="*/ 1158992 w 5387588"/>
              <a:gd name="connsiteY1934" fmla="*/ 411298 h 4097349"/>
              <a:gd name="connsiteX1935" fmla="*/ 1167198 w 5387588"/>
              <a:gd name="connsiteY1935" fmla="*/ 417318 h 4097349"/>
              <a:gd name="connsiteX1936" fmla="*/ 1171919 w 5387588"/>
              <a:gd name="connsiteY1936" fmla="*/ 424482 h 4097349"/>
              <a:gd name="connsiteX1937" fmla="*/ 1179195 w 5387588"/>
              <a:gd name="connsiteY1937" fmla="*/ 429430 h 4097349"/>
              <a:gd name="connsiteX1938" fmla="*/ 1187245 w 5387588"/>
              <a:gd name="connsiteY1938" fmla="*/ 431829 h 4097349"/>
              <a:gd name="connsiteX1939" fmla="*/ 1188097 w 5387588"/>
              <a:gd name="connsiteY1939" fmla="*/ 431091 h 4097349"/>
              <a:gd name="connsiteX1940" fmla="*/ 1181362 w 5387588"/>
              <a:gd name="connsiteY1940" fmla="*/ 438810 h 4097349"/>
              <a:gd name="connsiteX1941" fmla="*/ 1185077 w 5387588"/>
              <a:gd name="connsiteY1941" fmla="*/ 443094 h 4097349"/>
              <a:gd name="connsiteX1942" fmla="*/ 1186314 w 5387588"/>
              <a:gd name="connsiteY1942" fmla="*/ 451402 h 4097349"/>
              <a:gd name="connsiteX1943" fmla="*/ 1198934 w 5387588"/>
              <a:gd name="connsiteY1943" fmla="*/ 436704 h 4097349"/>
              <a:gd name="connsiteX1944" fmla="*/ 1202494 w 5387588"/>
              <a:gd name="connsiteY1944" fmla="*/ 437368 h 4097349"/>
              <a:gd name="connsiteX1945" fmla="*/ 1204507 w 5387588"/>
              <a:gd name="connsiteY1945" fmla="*/ 443130 h 4097349"/>
              <a:gd name="connsiteX1946" fmla="*/ 1199243 w 5387588"/>
              <a:gd name="connsiteY1946" fmla="*/ 443942 h 4097349"/>
              <a:gd name="connsiteX1947" fmla="*/ 1228657 w 5387588"/>
              <a:gd name="connsiteY1947" fmla="*/ 470974 h 4097349"/>
              <a:gd name="connsiteX1948" fmla="*/ 1236011 w 5387588"/>
              <a:gd name="connsiteY1948" fmla="*/ 477732 h 4097349"/>
              <a:gd name="connsiteX1949" fmla="*/ 1227960 w 5387588"/>
              <a:gd name="connsiteY1949" fmla="*/ 475331 h 4097349"/>
              <a:gd name="connsiteX1950" fmla="*/ 1235622 w 5387588"/>
              <a:gd name="connsiteY1950" fmla="*/ 489328 h 4097349"/>
              <a:gd name="connsiteX1951" fmla="*/ 1239957 w 5387588"/>
              <a:gd name="connsiteY1951" fmla="*/ 487444 h 4097349"/>
              <a:gd name="connsiteX1952" fmla="*/ 1245685 w 5387588"/>
              <a:gd name="connsiteY1952" fmla="*/ 497489 h 4097349"/>
              <a:gd name="connsiteX1953" fmla="*/ 1246536 w 5387588"/>
              <a:gd name="connsiteY1953" fmla="*/ 496749 h 4097349"/>
              <a:gd name="connsiteX1954" fmla="*/ 1247059 w 5387588"/>
              <a:gd name="connsiteY1954" fmla="*/ 501223 h 4097349"/>
              <a:gd name="connsiteX1955" fmla="*/ 1253923 w 5387588"/>
              <a:gd name="connsiteY1955" fmla="*/ 505746 h 4097349"/>
              <a:gd name="connsiteX1956" fmla="*/ 1253115 w 5387588"/>
              <a:gd name="connsiteY1956" fmla="*/ 506056 h 4097349"/>
              <a:gd name="connsiteX1957" fmla="*/ 1253865 w 5387588"/>
              <a:gd name="connsiteY1957" fmla="*/ 507169 h 4097349"/>
              <a:gd name="connsiteX1958" fmla="*/ 1250618 w 5387588"/>
              <a:gd name="connsiteY1958" fmla="*/ 509630 h 4097349"/>
              <a:gd name="connsiteX1959" fmla="*/ 1251799 w 5387588"/>
              <a:gd name="connsiteY1959" fmla="*/ 516581 h 4097349"/>
              <a:gd name="connsiteX1960" fmla="*/ 1255709 w 5387588"/>
              <a:gd name="connsiteY1960" fmla="*/ 509906 h 4097349"/>
              <a:gd name="connsiteX1961" fmla="*/ 1253865 w 5387588"/>
              <a:gd name="connsiteY1961" fmla="*/ 507169 h 4097349"/>
              <a:gd name="connsiteX1962" fmla="*/ 1254897 w 5387588"/>
              <a:gd name="connsiteY1962" fmla="*/ 506389 h 4097349"/>
              <a:gd name="connsiteX1963" fmla="*/ 1253923 w 5387588"/>
              <a:gd name="connsiteY1963" fmla="*/ 505746 h 4097349"/>
              <a:gd name="connsiteX1964" fmla="*/ 1259416 w 5387588"/>
              <a:gd name="connsiteY1964" fmla="*/ 503641 h 4097349"/>
              <a:gd name="connsiteX1965" fmla="*/ 1272856 w 5387588"/>
              <a:gd name="connsiteY1965" fmla="*/ 513331 h 4097349"/>
              <a:gd name="connsiteX1966" fmla="*/ 1269449 w 5387588"/>
              <a:gd name="connsiteY1966" fmla="*/ 516286 h 4097349"/>
              <a:gd name="connsiteX1967" fmla="*/ 1253268 w 5387588"/>
              <a:gd name="connsiteY1967" fmla="*/ 530320 h 4097349"/>
              <a:gd name="connsiteX1968" fmla="*/ 1270530 w 5387588"/>
              <a:gd name="connsiteY1968" fmla="*/ 541619 h 4097349"/>
              <a:gd name="connsiteX1969" fmla="*/ 1259072 w 5387588"/>
              <a:gd name="connsiteY1969" fmla="*/ 542172 h 4097349"/>
              <a:gd name="connsiteX1970" fmla="*/ 1255358 w 5387588"/>
              <a:gd name="connsiteY1970" fmla="*/ 537889 h 4097349"/>
              <a:gd name="connsiteX1971" fmla="*/ 1256517 w 5387588"/>
              <a:gd name="connsiteY1971" fmla="*/ 544389 h 4097349"/>
              <a:gd name="connsiteX1972" fmla="*/ 1261625 w 5387588"/>
              <a:gd name="connsiteY1972" fmla="*/ 560601 h 4097349"/>
              <a:gd name="connsiteX1973" fmla="*/ 1254192 w 5387588"/>
              <a:gd name="connsiteY1973" fmla="*/ 572677 h 4097349"/>
              <a:gd name="connsiteX1974" fmla="*/ 1245367 w 5387588"/>
              <a:gd name="connsiteY1974" fmla="*/ 572825 h 4097349"/>
              <a:gd name="connsiteX1975" fmla="*/ 1254192 w 5387588"/>
              <a:gd name="connsiteY1975" fmla="*/ 572677 h 4097349"/>
              <a:gd name="connsiteX1976" fmla="*/ 1232360 w 5387588"/>
              <a:gd name="connsiteY1976" fmla="*/ 599119 h 4097349"/>
              <a:gd name="connsiteX1977" fmla="*/ 1226476 w 5387588"/>
              <a:gd name="connsiteY1977" fmla="*/ 606099 h 4097349"/>
              <a:gd name="connsiteX1978" fmla="*/ 1224076 w 5387588"/>
              <a:gd name="connsiteY1978" fmla="*/ 611934 h 4097349"/>
              <a:gd name="connsiteX1979" fmla="*/ 1216180 w 5387588"/>
              <a:gd name="connsiteY1979" fmla="*/ 613153 h 4097349"/>
              <a:gd name="connsiteX1980" fmla="*/ 1224076 w 5387588"/>
              <a:gd name="connsiteY1980" fmla="*/ 611934 h 4097349"/>
              <a:gd name="connsiteX1981" fmla="*/ 1198913 w 5387588"/>
              <a:gd name="connsiteY1981" fmla="*/ 643140 h 4097349"/>
              <a:gd name="connsiteX1982" fmla="*/ 1196668 w 5387588"/>
              <a:gd name="connsiteY1982" fmla="*/ 652593 h 4097349"/>
              <a:gd name="connsiteX1983" fmla="*/ 1190706 w 5387588"/>
              <a:gd name="connsiteY1983" fmla="*/ 657764 h 4097349"/>
              <a:gd name="connsiteX1984" fmla="*/ 1174681 w 5387588"/>
              <a:gd name="connsiteY1984" fmla="*/ 675417 h 4097349"/>
              <a:gd name="connsiteX1985" fmla="*/ 1151996 w 5387588"/>
              <a:gd name="connsiteY1985" fmla="*/ 702598 h 4097349"/>
              <a:gd name="connsiteX1986" fmla="*/ 1124511 w 5387588"/>
              <a:gd name="connsiteY1986" fmla="*/ 741448 h 4097349"/>
              <a:gd name="connsiteX1987" fmla="*/ 1114137 w 5387588"/>
              <a:gd name="connsiteY1987" fmla="*/ 746692 h 4097349"/>
              <a:gd name="connsiteX1988" fmla="*/ 1114180 w 5387588"/>
              <a:gd name="connsiteY1988" fmla="*/ 747280 h 4097349"/>
              <a:gd name="connsiteX1989" fmla="*/ 1113605 w 5387588"/>
              <a:gd name="connsiteY1989" fmla="*/ 747155 h 4097349"/>
              <a:gd name="connsiteX1990" fmla="*/ 1114237 w 5387588"/>
              <a:gd name="connsiteY1990" fmla="*/ 748047 h 4097349"/>
              <a:gd name="connsiteX1991" fmla="*/ 1114669 w 5387588"/>
              <a:gd name="connsiteY1991" fmla="*/ 753972 h 4097349"/>
              <a:gd name="connsiteX1992" fmla="*/ 1116072 w 5387588"/>
              <a:gd name="connsiteY1992" fmla="*/ 750644 h 4097349"/>
              <a:gd name="connsiteX1993" fmla="*/ 1114237 w 5387588"/>
              <a:gd name="connsiteY1993" fmla="*/ 748047 h 4097349"/>
              <a:gd name="connsiteX1994" fmla="*/ 1114180 w 5387588"/>
              <a:gd name="connsiteY1994" fmla="*/ 747280 h 4097349"/>
              <a:gd name="connsiteX1995" fmla="*/ 1123968 w 5387588"/>
              <a:gd name="connsiteY1995" fmla="*/ 749425 h 4097349"/>
              <a:gd name="connsiteX1996" fmla="*/ 1107245 w 5387588"/>
              <a:gd name="connsiteY1996" fmla="*/ 771435 h 4097349"/>
              <a:gd name="connsiteX1997" fmla="*/ 1104380 w 5387588"/>
              <a:gd name="connsiteY1997" fmla="*/ 787057 h 4097349"/>
              <a:gd name="connsiteX1998" fmla="*/ 1097568 w 5387588"/>
              <a:gd name="connsiteY1998" fmla="*/ 772321 h 4097349"/>
              <a:gd name="connsiteX1999" fmla="*/ 1085880 w 5387588"/>
              <a:gd name="connsiteY1999" fmla="*/ 767448 h 4097349"/>
              <a:gd name="connsiteX2000" fmla="*/ 1106623 w 5387588"/>
              <a:gd name="connsiteY2000" fmla="*/ 798246 h 4097349"/>
              <a:gd name="connsiteX2001" fmla="*/ 1097101 w 5387588"/>
              <a:gd name="connsiteY2001" fmla="*/ 802751 h 4097349"/>
              <a:gd name="connsiteX2002" fmla="*/ 1097024 w 5387588"/>
              <a:gd name="connsiteY2002" fmla="*/ 800943 h 4097349"/>
              <a:gd name="connsiteX2003" fmla="*/ 1095398 w 5387588"/>
              <a:gd name="connsiteY2003" fmla="*/ 804229 h 4097349"/>
              <a:gd name="connsiteX2004" fmla="*/ 1093384 w 5387588"/>
              <a:gd name="connsiteY2004" fmla="*/ 819112 h 4097349"/>
              <a:gd name="connsiteX2005" fmla="*/ 1087809 w 5387588"/>
              <a:gd name="connsiteY2005" fmla="*/ 833330 h 4097349"/>
              <a:gd name="connsiteX2006" fmla="*/ 1074029 w 5387588"/>
              <a:gd name="connsiteY2006" fmla="*/ 841529 h 4097349"/>
              <a:gd name="connsiteX2007" fmla="*/ 1077898 w 5387588"/>
              <a:gd name="connsiteY2007" fmla="*/ 849431 h 4097349"/>
              <a:gd name="connsiteX2008" fmla="*/ 1067467 w 5387588"/>
              <a:gd name="connsiteY2008" fmla="*/ 872728 h 4097349"/>
              <a:gd name="connsiteX2009" fmla="*/ 1067735 w 5387588"/>
              <a:gd name="connsiteY2009" fmla="*/ 872744 h 4097349"/>
              <a:gd name="connsiteX2010" fmla="*/ 1067552 w 5387588"/>
              <a:gd name="connsiteY2010" fmla="*/ 873417 h 4097349"/>
              <a:gd name="connsiteX2011" fmla="*/ 1072864 w 5387588"/>
              <a:gd name="connsiteY2011" fmla="*/ 876317 h 4097349"/>
              <a:gd name="connsiteX2012" fmla="*/ 1073638 w 5387588"/>
              <a:gd name="connsiteY2012" fmla="*/ 873769 h 4097349"/>
              <a:gd name="connsiteX2013" fmla="*/ 1072171 w 5387588"/>
              <a:gd name="connsiteY2013" fmla="*/ 873008 h 4097349"/>
              <a:gd name="connsiteX2014" fmla="*/ 1082463 w 5387588"/>
              <a:gd name="connsiteY2014" fmla="*/ 873621 h 4097349"/>
              <a:gd name="connsiteX2015" fmla="*/ 1087495 w 5387588"/>
              <a:gd name="connsiteY2015" fmla="*/ 888022 h 4097349"/>
              <a:gd name="connsiteX2016" fmla="*/ 1087570 w 5387588"/>
              <a:gd name="connsiteY2016" fmla="*/ 910476 h 4097349"/>
              <a:gd name="connsiteX2017" fmla="*/ 1094768 w 5387588"/>
              <a:gd name="connsiteY2017" fmla="*/ 913614 h 4097349"/>
              <a:gd name="connsiteX2018" fmla="*/ 1096935 w 5387588"/>
              <a:gd name="connsiteY2018" fmla="*/ 922994 h 4097349"/>
              <a:gd name="connsiteX2019" fmla="*/ 1090122 w 5387588"/>
              <a:gd name="connsiteY2019" fmla="*/ 928903 h 4097349"/>
              <a:gd name="connsiteX2020" fmla="*/ 1091591 w 5387588"/>
              <a:gd name="connsiteY2020" fmla="*/ 942641 h 4097349"/>
              <a:gd name="connsiteX2021" fmla="*/ 1093914 w 5387588"/>
              <a:gd name="connsiteY2021" fmla="*/ 934997 h 4097349"/>
              <a:gd name="connsiteX2022" fmla="*/ 1090973 w 5387588"/>
              <a:gd name="connsiteY2022" fmla="*/ 928165 h 4097349"/>
              <a:gd name="connsiteX2023" fmla="*/ 1106844 w 5387588"/>
              <a:gd name="connsiteY2023" fmla="*/ 927536 h 4097349"/>
              <a:gd name="connsiteX2024" fmla="*/ 1117060 w 5387588"/>
              <a:gd name="connsiteY2024" fmla="*/ 939316 h 4097349"/>
              <a:gd name="connsiteX2025" fmla="*/ 1109938 w 5387588"/>
              <a:gd name="connsiteY2025" fmla="*/ 937987 h 4097349"/>
              <a:gd name="connsiteX2026" fmla="*/ 1105061 w 5387588"/>
              <a:gd name="connsiteY2026" fmla="*/ 940106 h 4097349"/>
              <a:gd name="connsiteX2027" fmla="*/ 1102415 w 5387588"/>
              <a:gd name="connsiteY2027" fmla="*/ 944405 h 4097349"/>
              <a:gd name="connsiteX2028" fmla="*/ 1102148 w 5387588"/>
              <a:gd name="connsiteY2028" fmla="*/ 944275 h 4097349"/>
              <a:gd name="connsiteX2029" fmla="*/ 1102273 w 5387588"/>
              <a:gd name="connsiteY2029" fmla="*/ 944635 h 4097349"/>
              <a:gd name="connsiteX2030" fmla="*/ 1102415 w 5387588"/>
              <a:gd name="connsiteY2030" fmla="*/ 944405 h 4097349"/>
              <a:gd name="connsiteX2031" fmla="*/ 1112182 w 5387588"/>
              <a:gd name="connsiteY2031" fmla="*/ 949177 h 4097349"/>
              <a:gd name="connsiteX2032" fmla="*/ 1116671 w 5387588"/>
              <a:gd name="connsiteY2032" fmla="*/ 950912 h 4097349"/>
              <a:gd name="connsiteX2033" fmla="*/ 1123563 w 5387588"/>
              <a:gd name="connsiteY2033" fmla="*/ 946813 h 4097349"/>
              <a:gd name="connsiteX2034" fmla="*/ 1135250 w 5387588"/>
              <a:gd name="connsiteY2034" fmla="*/ 951688 h 4097349"/>
              <a:gd name="connsiteX2035" fmla="*/ 1138424 w 5387588"/>
              <a:gd name="connsiteY2035" fmla="*/ 963948 h 4097349"/>
              <a:gd name="connsiteX2036" fmla="*/ 1134165 w 5387588"/>
              <a:gd name="connsiteY2036" fmla="*/ 967642 h 4097349"/>
              <a:gd name="connsiteX2037" fmla="*/ 1121316 w 5387588"/>
              <a:gd name="connsiteY2037" fmla="*/ 956268 h 4097349"/>
              <a:gd name="connsiteX2038" fmla="*/ 1123328 w 5387588"/>
              <a:gd name="connsiteY2038" fmla="*/ 962029 h 4097349"/>
              <a:gd name="connsiteX2039" fmla="*/ 1126347 w 5387588"/>
              <a:gd name="connsiteY2039" fmla="*/ 970669 h 4097349"/>
              <a:gd name="connsiteX2040" fmla="*/ 1135248 w 5387588"/>
              <a:gd name="connsiteY2040" fmla="*/ 972331 h 4097349"/>
              <a:gd name="connsiteX2041" fmla="*/ 1137649 w 5387588"/>
              <a:gd name="connsiteY2041" fmla="*/ 966495 h 4097349"/>
              <a:gd name="connsiteX2042" fmla="*/ 1153516 w 5387588"/>
              <a:gd name="connsiteY2042" fmla="*/ 986511 h 4097349"/>
              <a:gd name="connsiteX2043" fmla="*/ 1137029 w 5387588"/>
              <a:gd name="connsiteY2043" fmla="*/ 972664 h 4097349"/>
              <a:gd name="connsiteX2044" fmla="*/ 1144071 w 5387588"/>
              <a:gd name="connsiteY2044" fmla="*/ 992827 h 4097349"/>
              <a:gd name="connsiteX2045" fmla="*/ 1130832 w 5387588"/>
              <a:gd name="connsiteY2045" fmla="*/ 1013691 h 4097349"/>
              <a:gd name="connsiteX2046" fmla="*/ 1129670 w 5387588"/>
              <a:gd name="connsiteY2046" fmla="*/ 1027836 h 4097349"/>
              <a:gd name="connsiteX2047" fmla="*/ 1116818 w 5387588"/>
              <a:gd name="connsiteY2047" fmla="*/ 1037105 h 4097349"/>
              <a:gd name="connsiteX2048" fmla="*/ 1121230 w 5387588"/>
              <a:gd name="connsiteY2048" fmla="*/ 1037031 h 4097349"/>
              <a:gd name="connsiteX2049" fmla="*/ 1113644 w 5387588"/>
              <a:gd name="connsiteY2049" fmla="*/ 1045489 h 4097349"/>
              <a:gd name="connsiteX2050" fmla="*/ 1108611 w 5387588"/>
              <a:gd name="connsiteY2050" fmla="*/ 1051730 h 4097349"/>
              <a:gd name="connsiteX2051" fmla="*/ 1106985 w 5387588"/>
              <a:gd name="connsiteY2051" fmla="*/ 1055016 h 4097349"/>
              <a:gd name="connsiteX2052" fmla="*/ 1095991 w 5387588"/>
              <a:gd name="connsiteY2052" fmla="*/ 1066427 h 4097349"/>
              <a:gd name="connsiteX2053" fmla="*/ 1088714 w 5387588"/>
              <a:gd name="connsiteY2053" fmla="*/ 1082124 h 4097349"/>
              <a:gd name="connsiteX2054" fmla="*/ 1076945 w 5387588"/>
              <a:gd name="connsiteY2054" fmla="*/ 1096083 h 4097349"/>
              <a:gd name="connsiteX2055" fmla="*/ 1058441 w 5387588"/>
              <a:gd name="connsiteY2055" fmla="*/ 1117761 h 4097349"/>
              <a:gd name="connsiteX2056" fmla="*/ 1040094 w 5387588"/>
              <a:gd name="connsiteY2056" fmla="*/ 1122414 h 4097349"/>
              <a:gd name="connsiteX2057" fmla="*/ 1040092 w 5387588"/>
              <a:gd name="connsiteY2057" fmla="*/ 1143059 h 4097349"/>
              <a:gd name="connsiteX2058" fmla="*/ 1034054 w 5387588"/>
              <a:gd name="connsiteY2058" fmla="*/ 1146419 h 4097349"/>
              <a:gd name="connsiteX2059" fmla="*/ 1025695 w 5387588"/>
              <a:gd name="connsiteY2059" fmla="*/ 1136781 h 4097349"/>
              <a:gd name="connsiteX2060" fmla="*/ 1018879 w 5387588"/>
              <a:gd name="connsiteY2060" fmla="*/ 1163333 h 4097349"/>
              <a:gd name="connsiteX2061" fmla="*/ 995421 w 5387588"/>
              <a:gd name="connsiteY2061" fmla="*/ 1193063 h 4097349"/>
              <a:gd name="connsiteX2062" fmla="*/ 980323 w 5387588"/>
              <a:gd name="connsiteY2062" fmla="*/ 1211786 h 4097349"/>
              <a:gd name="connsiteX2063" fmla="*/ 959807 w 5387588"/>
              <a:gd name="connsiteY2063" fmla="*/ 1227704 h 4097349"/>
              <a:gd name="connsiteX2064" fmla="*/ 947034 w 5387588"/>
              <a:gd name="connsiteY2064" fmla="*/ 1238782 h 4097349"/>
              <a:gd name="connsiteX2065" fmla="*/ 938518 w 5387588"/>
              <a:gd name="connsiteY2065" fmla="*/ 1246168 h 4097349"/>
              <a:gd name="connsiteX2066" fmla="*/ 935343 w 5387588"/>
              <a:gd name="connsiteY2066" fmla="*/ 1254551 h 4097349"/>
              <a:gd name="connsiteX2067" fmla="*/ 925898 w 5387588"/>
              <a:gd name="connsiteY2067" fmla="*/ 1260867 h 4097349"/>
              <a:gd name="connsiteX2068" fmla="*/ 919937 w 5387588"/>
              <a:gd name="connsiteY2068" fmla="*/ 1266037 h 4097349"/>
              <a:gd name="connsiteX2069" fmla="*/ 913355 w 5387588"/>
              <a:gd name="connsiteY2069" fmla="*/ 1277374 h 4097349"/>
              <a:gd name="connsiteX2070" fmla="*/ 902906 w 5387588"/>
              <a:gd name="connsiteY2070" fmla="*/ 1280810 h 4097349"/>
              <a:gd name="connsiteX2071" fmla="*/ 902517 w 5387588"/>
              <a:gd name="connsiteY2071" fmla="*/ 1292406 h 4097349"/>
              <a:gd name="connsiteX2072" fmla="*/ 894389 w 5387588"/>
              <a:gd name="connsiteY2072" fmla="*/ 1288195 h 4097349"/>
              <a:gd name="connsiteX2073" fmla="*/ 850415 w 5387588"/>
              <a:gd name="connsiteY2073" fmla="*/ 1333842 h 4097349"/>
              <a:gd name="connsiteX2074" fmla="*/ 836865 w 5387588"/>
              <a:gd name="connsiteY2074" fmla="*/ 1347469 h 4097349"/>
              <a:gd name="connsiteX2075" fmla="*/ 831834 w 5387588"/>
              <a:gd name="connsiteY2075" fmla="*/ 1353711 h 4097349"/>
              <a:gd name="connsiteX2076" fmla="*/ 820608 w 5387588"/>
              <a:gd name="connsiteY2076" fmla="*/ 1359693 h 4097349"/>
              <a:gd name="connsiteX2077" fmla="*/ 816581 w 5387588"/>
              <a:gd name="connsiteY2077" fmla="*/ 1368814 h 4097349"/>
              <a:gd name="connsiteX2078" fmla="*/ 803110 w 5387588"/>
              <a:gd name="connsiteY2078" fmla="*/ 1384252 h 4097349"/>
              <a:gd name="connsiteX2079" fmla="*/ 787008 w 5387588"/>
              <a:gd name="connsiteY2079" fmla="*/ 1400095 h 4097349"/>
              <a:gd name="connsiteX2080" fmla="*/ 766260 w 5387588"/>
              <a:gd name="connsiteY2080" fmla="*/ 1410584 h 4097349"/>
              <a:gd name="connsiteX2081" fmla="*/ 756738 w 5387588"/>
              <a:gd name="connsiteY2081" fmla="*/ 1415089 h 4097349"/>
              <a:gd name="connsiteX2082" fmla="*/ 760224 w 5387588"/>
              <a:gd name="connsiteY2082" fmla="*/ 1393301 h 4097349"/>
              <a:gd name="connsiteX2083" fmla="*/ 750702 w 5387588"/>
              <a:gd name="connsiteY2083" fmla="*/ 1397806 h 4097349"/>
              <a:gd name="connsiteX2084" fmla="*/ 743580 w 5387588"/>
              <a:gd name="connsiteY2084" fmla="*/ 1396477 h 4097349"/>
              <a:gd name="connsiteX2085" fmla="*/ 742186 w 5387588"/>
              <a:gd name="connsiteY2085" fmla="*/ 1405193 h 4097349"/>
              <a:gd name="connsiteX2086" fmla="*/ 724149 w 5387588"/>
              <a:gd name="connsiteY2086" fmla="*/ 1396440 h 4097349"/>
              <a:gd name="connsiteX2087" fmla="*/ 725158 w 5387588"/>
              <a:gd name="connsiteY2087" fmla="*/ 1378677 h 4097349"/>
              <a:gd name="connsiteX2088" fmla="*/ 742188 w 5387588"/>
              <a:gd name="connsiteY2088" fmla="*/ 1384548 h 4097349"/>
              <a:gd name="connsiteX2089" fmla="*/ 750314 w 5387588"/>
              <a:gd name="connsiteY2089" fmla="*/ 1388759 h 4097349"/>
              <a:gd name="connsiteX2090" fmla="*/ 744741 w 5387588"/>
              <a:gd name="connsiteY2090" fmla="*/ 1382333 h 4097349"/>
              <a:gd name="connsiteX2091" fmla="*/ 742654 w 5387588"/>
              <a:gd name="connsiteY2091" fmla="*/ 1374762 h 4097349"/>
              <a:gd name="connsiteX2092" fmla="*/ 742962 w 5387588"/>
              <a:gd name="connsiteY2092" fmla="*/ 1382001 h 4097349"/>
              <a:gd name="connsiteX2093" fmla="*/ 742110 w 5387588"/>
              <a:gd name="connsiteY2093" fmla="*/ 1382740 h 4097349"/>
              <a:gd name="connsiteX2094" fmla="*/ 716255 w 5387588"/>
              <a:gd name="connsiteY2094" fmla="*/ 1377016 h 4097349"/>
              <a:gd name="connsiteX2095" fmla="*/ 714396 w 5387588"/>
              <a:gd name="connsiteY2095" fmla="*/ 1374874 h 4097349"/>
              <a:gd name="connsiteX2096" fmla="*/ 709211 w 5387588"/>
              <a:gd name="connsiteY2096" fmla="*/ 1377496 h 4097349"/>
              <a:gd name="connsiteX2097" fmla="*/ 710448 w 5387588"/>
              <a:gd name="connsiteY2097" fmla="*/ 1385804 h 4097349"/>
              <a:gd name="connsiteX2098" fmla="*/ 701701 w 5387588"/>
              <a:gd name="connsiteY2098" fmla="*/ 1387763 h 4097349"/>
              <a:gd name="connsiteX2099" fmla="*/ 703481 w 5387588"/>
              <a:gd name="connsiteY2099" fmla="*/ 1388095 h 4097349"/>
              <a:gd name="connsiteX2100" fmla="*/ 691404 w 5387588"/>
              <a:gd name="connsiteY2100" fmla="*/ 1394816 h 4097349"/>
              <a:gd name="connsiteX2101" fmla="*/ 679250 w 5387588"/>
              <a:gd name="connsiteY2101" fmla="*/ 1399729 h 4097349"/>
              <a:gd name="connsiteX2102" fmla="*/ 684823 w 5387588"/>
              <a:gd name="connsiteY2102" fmla="*/ 1406155 h 4097349"/>
              <a:gd name="connsiteX2103" fmla="*/ 671662 w 5387588"/>
              <a:gd name="connsiteY2103" fmla="*/ 1408185 h 4097349"/>
              <a:gd name="connsiteX2104" fmla="*/ 668488 w 5387588"/>
              <a:gd name="connsiteY2104" fmla="*/ 1416569 h 4097349"/>
              <a:gd name="connsiteX2105" fmla="*/ 652309 w 5387588"/>
              <a:gd name="connsiteY2105" fmla="*/ 1409959 h 4097349"/>
              <a:gd name="connsiteX2106" fmla="*/ 668025 w 5387588"/>
              <a:gd name="connsiteY2106" fmla="*/ 1405712 h 4097349"/>
              <a:gd name="connsiteX2107" fmla="*/ 649679 w 5387588"/>
              <a:gd name="connsiteY2107" fmla="*/ 1389721 h 4097349"/>
              <a:gd name="connsiteX2108" fmla="*/ 644724 w 5387588"/>
              <a:gd name="connsiteY2108" fmla="*/ 1397772 h 4097349"/>
              <a:gd name="connsiteX2109" fmla="*/ 640312 w 5387588"/>
              <a:gd name="connsiteY2109" fmla="*/ 1397846 h 4097349"/>
              <a:gd name="connsiteX2110" fmla="*/ 632727 w 5387588"/>
              <a:gd name="connsiteY2110" fmla="*/ 1385659 h 4097349"/>
              <a:gd name="connsiteX2111" fmla="*/ 640519 w 5387588"/>
              <a:gd name="connsiteY2111" fmla="*/ 1386336 h 4097349"/>
              <a:gd name="connsiteX2112" fmla="*/ 640381 w 5387588"/>
              <a:gd name="connsiteY2112" fmla="*/ 1386528 h 4097349"/>
              <a:gd name="connsiteX2113" fmla="*/ 639926 w 5387588"/>
              <a:gd name="connsiteY2113" fmla="*/ 1388799 h 4097349"/>
              <a:gd name="connsiteX2114" fmla="*/ 640594 w 5387588"/>
              <a:gd name="connsiteY2114" fmla="*/ 1386343 h 4097349"/>
              <a:gd name="connsiteX2115" fmla="*/ 640519 w 5387588"/>
              <a:gd name="connsiteY2115" fmla="*/ 1386336 h 4097349"/>
              <a:gd name="connsiteX2116" fmla="*/ 644030 w 5387588"/>
              <a:gd name="connsiteY2116" fmla="*/ 1381486 h 4097349"/>
              <a:gd name="connsiteX2117" fmla="*/ 638968 w 5387588"/>
              <a:gd name="connsiteY2117" fmla="*/ 1367667 h 4097349"/>
              <a:gd name="connsiteX2118" fmla="*/ 638136 w 5387588"/>
              <a:gd name="connsiteY2118" fmla="*/ 1360028 h 4097349"/>
              <a:gd name="connsiteX2119" fmla="*/ 638690 w 5387588"/>
              <a:gd name="connsiteY2119" fmla="*/ 1359846 h 4097349"/>
              <a:gd name="connsiteX2120" fmla="*/ 637999 w 5387588"/>
              <a:gd name="connsiteY2120" fmla="*/ 1358765 h 4097349"/>
              <a:gd name="connsiteX2121" fmla="*/ 637606 w 5387588"/>
              <a:gd name="connsiteY2121" fmla="*/ 1355156 h 4097349"/>
              <a:gd name="connsiteX2122" fmla="*/ 636088 w 5387588"/>
              <a:gd name="connsiteY2122" fmla="*/ 1355770 h 4097349"/>
              <a:gd name="connsiteX2123" fmla="*/ 637999 w 5387588"/>
              <a:gd name="connsiteY2123" fmla="*/ 1358765 h 4097349"/>
              <a:gd name="connsiteX2124" fmla="*/ 638136 w 5387588"/>
              <a:gd name="connsiteY2124" fmla="*/ 1360028 h 4097349"/>
              <a:gd name="connsiteX2125" fmla="*/ 631723 w 5387588"/>
              <a:gd name="connsiteY2125" fmla="*/ 1362137 h 4097349"/>
              <a:gd name="connsiteX2126" fmla="*/ 630328 w 5387588"/>
              <a:gd name="connsiteY2126" fmla="*/ 1370851 h 4097349"/>
              <a:gd name="connsiteX2127" fmla="*/ 634896 w 5387588"/>
              <a:gd name="connsiteY2127" fmla="*/ 1374396 h 4097349"/>
              <a:gd name="connsiteX2128" fmla="*/ 632495 w 5387588"/>
              <a:gd name="connsiteY2128" fmla="*/ 1380232 h 4097349"/>
              <a:gd name="connsiteX2129" fmla="*/ 613840 w 5387588"/>
              <a:gd name="connsiteY2129" fmla="*/ 1377647 h 4097349"/>
              <a:gd name="connsiteX2130" fmla="*/ 606718 w 5387588"/>
              <a:gd name="connsiteY2130" fmla="*/ 1376318 h 4097349"/>
              <a:gd name="connsiteX2131" fmla="*/ 610512 w 5387588"/>
              <a:gd name="connsiteY2131" fmla="*/ 1361767 h 4097349"/>
              <a:gd name="connsiteX2132" fmla="*/ 598126 w 5387588"/>
              <a:gd name="connsiteY2132" fmla="*/ 1361251 h 4097349"/>
              <a:gd name="connsiteX2133" fmla="*/ 602152 w 5387588"/>
              <a:gd name="connsiteY2133" fmla="*/ 1352129 h 4097349"/>
              <a:gd name="connsiteX2134" fmla="*/ 594875 w 5387588"/>
              <a:gd name="connsiteY2134" fmla="*/ 1347180 h 4097349"/>
              <a:gd name="connsiteX2135" fmla="*/ 587987 w 5387588"/>
              <a:gd name="connsiteY2135" fmla="*/ 1351280 h 4097349"/>
              <a:gd name="connsiteX2136" fmla="*/ 587057 w 5387588"/>
              <a:gd name="connsiteY2136" fmla="*/ 1350208 h 4097349"/>
              <a:gd name="connsiteX2137" fmla="*/ 586514 w 5387588"/>
              <a:gd name="connsiteY2137" fmla="*/ 1358186 h 4097349"/>
              <a:gd name="connsiteX2138" fmla="*/ 580785 w 5387588"/>
              <a:gd name="connsiteY2138" fmla="*/ 1368785 h 4097349"/>
              <a:gd name="connsiteX2139" fmla="*/ 576916 w 5387588"/>
              <a:gd name="connsiteY2139" fmla="*/ 1360883 h 4097349"/>
              <a:gd name="connsiteX2140" fmla="*/ 577767 w 5387588"/>
              <a:gd name="connsiteY2140" fmla="*/ 1360144 h 4097349"/>
              <a:gd name="connsiteX2141" fmla="*/ 567954 w 5387588"/>
              <a:gd name="connsiteY2141" fmla="*/ 1363024 h 4097349"/>
              <a:gd name="connsiteX2142" fmla="*/ 551987 w 5387588"/>
              <a:gd name="connsiteY2142" fmla="*/ 1376873 h 4097349"/>
              <a:gd name="connsiteX2143" fmla="*/ 542851 w 5387588"/>
              <a:gd name="connsiteY2143" fmla="*/ 1390427 h 4097349"/>
              <a:gd name="connsiteX2144" fmla="*/ 540451 w 5387588"/>
              <a:gd name="connsiteY2144" fmla="*/ 1396262 h 4097349"/>
              <a:gd name="connsiteX2145" fmla="*/ 538903 w 5387588"/>
              <a:gd name="connsiteY2145" fmla="*/ 1401358 h 4097349"/>
              <a:gd name="connsiteX2146" fmla="*/ 469382 w 5387588"/>
              <a:gd name="connsiteY2146" fmla="*/ 1448518 h 4097349"/>
              <a:gd name="connsiteX2147" fmla="*/ 467602 w 5387588"/>
              <a:gd name="connsiteY2147" fmla="*/ 1448187 h 4097349"/>
              <a:gd name="connsiteX2148" fmla="*/ 447551 w 5387588"/>
              <a:gd name="connsiteY2148" fmla="*/ 1454317 h 4097349"/>
              <a:gd name="connsiteX2149" fmla="*/ 449874 w 5387588"/>
              <a:gd name="connsiteY2149" fmla="*/ 1446672 h 4097349"/>
              <a:gd name="connsiteX2150" fmla="*/ 442735 w 5387588"/>
              <a:gd name="connsiteY2150" fmla="*/ 1439498 h 4097349"/>
              <a:gd name="connsiteX2151" fmla="*/ 443373 w 5387588"/>
              <a:gd name="connsiteY2151" fmla="*/ 1439176 h 4097349"/>
              <a:gd name="connsiteX2152" fmla="*/ 441870 w 5387588"/>
              <a:gd name="connsiteY2152" fmla="*/ 1438000 h 4097349"/>
              <a:gd name="connsiteX2153" fmla="*/ 438650 w 5387588"/>
              <a:gd name="connsiteY2153" fmla="*/ 1432013 h 4097349"/>
              <a:gd name="connsiteX2154" fmla="*/ 436976 w 5387588"/>
              <a:gd name="connsiteY2154" fmla="*/ 1434168 h 4097349"/>
              <a:gd name="connsiteX2155" fmla="*/ 441870 w 5387588"/>
              <a:gd name="connsiteY2155" fmla="*/ 1438000 h 4097349"/>
              <a:gd name="connsiteX2156" fmla="*/ 442607 w 5387588"/>
              <a:gd name="connsiteY2156" fmla="*/ 1439371 h 4097349"/>
              <a:gd name="connsiteX2157" fmla="*/ 442735 w 5387588"/>
              <a:gd name="connsiteY2157" fmla="*/ 1439498 h 4097349"/>
              <a:gd name="connsiteX2158" fmla="*/ 438184 w 5387588"/>
              <a:gd name="connsiteY2158" fmla="*/ 1441798 h 4097349"/>
              <a:gd name="connsiteX2159" fmla="*/ 423323 w 5387588"/>
              <a:gd name="connsiteY2159" fmla="*/ 1424664 h 4097349"/>
              <a:gd name="connsiteX2160" fmla="*/ 420537 w 5387588"/>
              <a:gd name="connsiteY2160" fmla="*/ 1421451 h 4097349"/>
              <a:gd name="connsiteX2161" fmla="*/ 416822 w 5387588"/>
              <a:gd name="connsiteY2161" fmla="*/ 1417168 h 4097349"/>
              <a:gd name="connsiteX2162" fmla="*/ 408386 w 5387588"/>
              <a:gd name="connsiteY2162" fmla="*/ 1405719 h 4097349"/>
              <a:gd name="connsiteX2163" fmla="*/ 395845 w 5387588"/>
              <a:gd name="connsiteY2163" fmla="*/ 1401583 h 4097349"/>
              <a:gd name="connsiteX2164" fmla="*/ 331045 w 5387588"/>
              <a:gd name="connsiteY2164" fmla="*/ 1455908 h 4097349"/>
              <a:gd name="connsiteX2165" fmla="*/ 320671 w 5387588"/>
              <a:gd name="connsiteY2165" fmla="*/ 1461152 h 4097349"/>
              <a:gd name="connsiteX2166" fmla="*/ 310841 w 5387588"/>
              <a:gd name="connsiteY2166" fmla="*/ 1458420 h 4097349"/>
              <a:gd name="connsiteX2167" fmla="*/ 298766 w 5387588"/>
              <a:gd name="connsiteY2167" fmla="*/ 1444498 h 4097349"/>
              <a:gd name="connsiteX2168" fmla="*/ 284494 w 5387588"/>
              <a:gd name="connsiteY2168" fmla="*/ 1436001 h 4097349"/>
              <a:gd name="connsiteX2169" fmla="*/ 284450 w 5387588"/>
              <a:gd name="connsiteY2169" fmla="*/ 1420285 h 4097349"/>
              <a:gd name="connsiteX2170" fmla="*/ 287379 w 5387588"/>
              <a:gd name="connsiteY2170" fmla="*/ 1420831 h 4097349"/>
              <a:gd name="connsiteX2171" fmla="*/ 289711 w 5387588"/>
              <a:gd name="connsiteY2171" fmla="*/ 1418574 h 4097349"/>
              <a:gd name="connsiteX2172" fmla="*/ 285551 w 5387588"/>
              <a:gd name="connsiteY2172" fmla="*/ 1416788 h 4097349"/>
              <a:gd name="connsiteX2173" fmla="*/ 283887 w 5387588"/>
              <a:gd name="connsiteY2173" fmla="*/ 1419627 h 4097349"/>
              <a:gd name="connsiteX2174" fmla="*/ 274880 w 5387588"/>
              <a:gd name="connsiteY2174" fmla="*/ 1423492 h 4097349"/>
              <a:gd name="connsiteX2175" fmla="*/ 273453 w 5387588"/>
              <a:gd name="connsiteY2175" fmla="*/ 1430798 h 4097349"/>
              <a:gd name="connsiteX2176" fmla="*/ 257509 w 5387588"/>
              <a:gd name="connsiteY2176" fmla="*/ 1408973 h 4097349"/>
              <a:gd name="connsiteX2177" fmla="*/ 264211 w 5387588"/>
              <a:gd name="connsiteY2177" fmla="*/ 1407332 h 4097349"/>
              <a:gd name="connsiteX2178" fmla="*/ 268889 w 5387588"/>
              <a:gd name="connsiteY2178" fmla="*/ 1406609 h 4097349"/>
              <a:gd name="connsiteX2179" fmla="*/ 268556 w 5387588"/>
              <a:gd name="connsiteY2179" fmla="*/ 1406267 h 4097349"/>
              <a:gd name="connsiteX2180" fmla="*/ 272585 w 5387588"/>
              <a:gd name="connsiteY2180" fmla="*/ 1405280 h 4097349"/>
              <a:gd name="connsiteX2181" fmla="*/ 256659 w 5387588"/>
              <a:gd name="connsiteY2181" fmla="*/ 1389068 h 4097349"/>
              <a:gd name="connsiteX2182" fmla="*/ 250233 w 5387588"/>
              <a:gd name="connsiteY2182" fmla="*/ 1404025 h 4097349"/>
              <a:gd name="connsiteX2183" fmla="*/ 235603 w 5387588"/>
              <a:gd name="connsiteY2183" fmla="*/ 1392319 h 4097349"/>
              <a:gd name="connsiteX2184" fmla="*/ 233282 w 5387588"/>
              <a:gd name="connsiteY2184" fmla="*/ 1379319 h 4097349"/>
              <a:gd name="connsiteX2185" fmla="*/ 224380 w 5387588"/>
              <a:gd name="connsiteY2185" fmla="*/ 1377658 h 4097349"/>
              <a:gd name="connsiteX2186" fmla="*/ 227632 w 5387588"/>
              <a:gd name="connsiteY2186" fmla="*/ 1371085 h 4097349"/>
              <a:gd name="connsiteX2187" fmla="*/ 231581 w 5387588"/>
              <a:gd name="connsiteY2187" fmla="*/ 1360154 h 4097349"/>
              <a:gd name="connsiteX2188" fmla="*/ 222833 w 5387588"/>
              <a:gd name="connsiteY2188" fmla="*/ 1362111 h 4097349"/>
              <a:gd name="connsiteX2189" fmla="*/ 218498 w 5387588"/>
              <a:gd name="connsiteY2189" fmla="*/ 1363995 h 4097349"/>
              <a:gd name="connsiteX2190" fmla="*/ 201624 w 5387588"/>
              <a:gd name="connsiteY2190" fmla="*/ 1341099 h 4097349"/>
              <a:gd name="connsiteX2191" fmla="*/ 212723 w 5387588"/>
              <a:gd name="connsiteY2191" fmla="*/ 1340958 h 4097349"/>
              <a:gd name="connsiteX2192" fmla="*/ 213544 w 5387588"/>
              <a:gd name="connsiteY2192" fmla="*/ 1341052 h 4097349"/>
              <a:gd name="connsiteX2193" fmla="*/ 212878 w 5387588"/>
              <a:gd name="connsiteY2193" fmla="*/ 1340956 h 4097349"/>
              <a:gd name="connsiteX2194" fmla="*/ 212723 w 5387588"/>
              <a:gd name="connsiteY2194" fmla="*/ 1340958 h 4097349"/>
              <a:gd name="connsiteX2195" fmla="*/ 206889 w 5387588"/>
              <a:gd name="connsiteY2195" fmla="*/ 1340287 h 4097349"/>
              <a:gd name="connsiteX2196" fmla="*/ 198837 w 5387588"/>
              <a:gd name="connsiteY2196" fmla="*/ 1337886 h 4097349"/>
              <a:gd name="connsiteX2197" fmla="*/ 195277 w 5387588"/>
              <a:gd name="connsiteY2197" fmla="*/ 1337221 h 4097349"/>
              <a:gd name="connsiteX2198" fmla="*/ 187458 w 5387588"/>
              <a:gd name="connsiteY2198" fmla="*/ 1340249 h 4097349"/>
              <a:gd name="connsiteX2199" fmla="*/ 188852 w 5387588"/>
              <a:gd name="connsiteY2199" fmla="*/ 1331534 h 4097349"/>
              <a:gd name="connsiteX2200" fmla="*/ 185600 w 5387588"/>
              <a:gd name="connsiteY2200" fmla="*/ 1338107 h 4097349"/>
              <a:gd name="connsiteX2201" fmla="*/ 183125 w 5387588"/>
              <a:gd name="connsiteY2201" fmla="*/ 1321490 h 4097349"/>
              <a:gd name="connsiteX2202" fmla="*/ 173991 w 5387588"/>
              <a:gd name="connsiteY2202" fmla="*/ 1314399 h 4097349"/>
              <a:gd name="connsiteX2203" fmla="*/ 176005 w 5387588"/>
              <a:gd name="connsiteY2203" fmla="*/ 1299517 h 4097349"/>
              <a:gd name="connsiteX2204" fmla="*/ 174921 w 5387588"/>
              <a:gd name="connsiteY2204" fmla="*/ 1294826 h 4097349"/>
              <a:gd name="connsiteX2205" fmla="*/ 162613 w 5387588"/>
              <a:gd name="connsiteY2205" fmla="*/ 1296120 h 4097349"/>
              <a:gd name="connsiteX2206" fmla="*/ 163233 w 5387588"/>
              <a:gd name="connsiteY2206" fmla="*/ 1289953 h 4097349"/>
              <a:gd name="connsiteX2207" fmla="*/ 172601 w 5387588"/>
              <a:gd name="connsiteY2207" fmla="*/ 1281828 h 4097349"/>
              <a:gd name="connsiteX2208" fmla="*/ 155726 w 5387588"/>
              <a:gd name="connsiteY2208" fmla="*/ 1279576 h 4097349"/>
              <a:gd name="connsiteX2209" fmla="*/ 164861 w 5387588"/>
              <a:gd name="connsiteY2209" fmla="*/ 1266022 h 4097349"/>
              <a:gd name="connsiteX2210" fmla="*/ 166952 w 5387588"/>
              <a:gd name="connsiteY2210" fmla="*/ 1252949 h 4097349"/>
              <a:gd name="connsiteX2211" fmla="*/ 162231 w 5387588"/>
              <a:gd name="connsiteY2211" fmla="*/ 1245784 h 4097349"/>
              <a:gd name="connsiteX2212" fmla="*/ 175176 w 5387588"/>
              <a:gd name="connsiteY2212" fmla="*/ 1237317 h 4097349"/>
              <a:gd name="connsiteX2213" fmla="*/ 176011 w 5387588"/>
              <a:gd name="connsiteY2213" fmla="*/ 1237586 h 4097349"/>
              <a:gd name="connsiteX2214" fmla="*/ 177792 w 5387588"/>
              <a:gd name="connsiteY2214" fmla="*/ 1237919 h 4097349"/>
              <a:gd name="connsiteX2215" fmla="*/ 175440 w 5387588"/>
              <a:gd name="connsiteY2215" fmla="*/ 1237143 h 4097349"/>
              <a:gd name="connsiteX2216" fmla="*/ 175176 w 5387588"/>
              <a:gd name="connsiteY2216" fmla="*/ 1237317 h 4097349"/>
              <a:gd name="connsiteX2217" fmla="*/ 164258 w 5387588"/>
              <a:gd name="connsiteY2217" fmla="*/ 1233793 h 4097349"/>
              <a:gd name="connsiteX2218" fmla="*/ 149768 w 5387588"/>
              <a:gd name="connsiteY2218" fmla="*/ 1243459 h 4097349"/>
              <a:gd name="connsiteX2219" fmla="*/ 136660 w 5387588"/>
              <a:gd name="connsiteY2219" fmla="*/ 1213075 h 4097349"/>
              <a:gd name="connsiteX2220" fmla="*/ 138092 w 5387588"/>
              <a:gd name="connsiteY2220" fmla="*/ 1211877 h 4097349"/>
              <a:gd name="connsiteX2221" fmla="*/ 138702 w 5387588"/>
              <a:gd name="connsiteY2221" fmla="*/ 1211774 h 4097349"/>
              <a:gd name="connsiteX2222" fmla="*/ 138591 w 5387588"/>
              <a:gd name="connsiteY2222" fmla="*/ 1211459 h 4097349"/>
              <a:gd name="connsiteX2223" fmla="*/ 138092 w 5387588"/>
              <a:gd name="connsiteY2223" fmla="*/ 1211877 h 4097349"/>
              <a:gd name="connsiteX2224" fmla="*/ 133660 w 5387588"/>
              <a:gd name="connsiteY2224" fmla="*/ 1212628 h 4097349"/>
              <a:gd name="connsiteX2225" fmla="*/ 124380 w 5387588"/>
              <a:gd name="connsiteY2225" fmla="*/ 1207305 h 4097349"/>
              <a:gd name="connsiteX2226" fmla="*/ 129062 w 5387588"/>
              <a:gd name="connsiteY2226" fmla="*/ 1200606 h 4097349"/>
              <a:gd name="connsiteX2227" fmla="*/ 129925 w 5387588"/>
              <a:gd name="connsiteY2227" fmla="*/ 1193346 h 4097349"/>
              <a:gd name="connsiteX2228" fmla="*/ 137000 w 5387588"/>
              <a:gd name="connsiteY2228" fmla="*/ 1192607 h 4097349"/>
              <a:gd name="connsiteX2229" fmla="*/ 129955 w 5387588"/>
              <a:gd name="connsiteY2229" fmla="*/ 1193087 h 4097349"/>
              <a:gd name="connsiteX2230" fmla="*/ 129925 w 5387588"/>
              <a:gd name="connsiteY2230" fmla="*/ 1193346 h 4097349"/>
              <a:gd name="connsiteX2231" fmla="*/ 123125 w 5387588"/>
              <a:gd name="connsiteY2231" fmla="*/ 1194057 h 4097349"/>
              <a:gd name="connsiteX2232" fmla="*/ 110837 w 5387588"/>
              <a:gd name="connsiteY2232" fmla="*/ 1179646 h 4097349"/>
              <a:gd name="connsiteX2233" fmla="*/ 103715 w 5387588"/>
              <a:gd name="connsiteY2233" fmla="*/ 1178317 h 4097349"/>
              <a:gd name="connsiteX2234" fmla="*/ 92260 w 5387588"/>
              <a:gd name="connsiteY2234" fmla="*/ 1158227 h 4097349"/>
              <a:gd name="connsiteX2235" fmla="*/ 82274 w 5387588"/>
              <a:gd name="connsiteY2235" fmla="*/ 1151876 h 4097349"/>
              <a:gd name="connsiteX2236" fmla="*/ 80416 w 5387588"/>
              <a:gd name="connsiteY2236" fmla="*/ 1149734 h 4097349"/>
              <a:gd name="connsiteX2237" fmla="*/ 75771 w 5387588"/>
              <a:gd name="connsiteY2237" fmla="*/ 1144379 h 4097349"/>
              <a:gd name="connsiteX2238" fmla="*/ 70896 w 5387588"/>
              <a:gd name="connsiteY2238" fmla="*/ 1133596 h 4097349"/>
              <a:gd name="connsiteX2239" fmla="*/ 91798 w 5387588"/>
              <a:gd name="connsiteY2239" fmla="*/ 1126726 h 4097349"/>
              <a:gd name="connsiteX2240" fmla="*/ 93041 w 5387588"/>
              <a:gd name="connsiteY2240" fmla="*/ 1093749 h 4097349"/>
              <a:gd name="connsiteX2241" fmla="*/ 108369 w 5387588"/>
              <a:gd name="connsiteY2241" fmla="*/ 1080453 h 4097349"/>
              <a:gd name="connsiteX2242" fmla="*/ 91261 w 5387588"/>
              <a:gd name="connsiteY2242" fmla="*/ 1072774 h 4097349"/>
              <a:gd name="connsiteX2243" fmla="*/ 76864 w 5387588"/>
              <a:gd name="connsiteY2243" fmla="*/ 1066495 h 4097349"/>
              <a:gd name="connsiteX2244" fmla="*/ 77561 w 5387588"/>
              <a:gd name="connsiteY2244" fmla="*/ 1062137 h 4097349"/>
              <a:gd name="connsiteX2245" fmla="*/ 76632 w 5387588"/>
              <a:gd name="connsiteY2245" fmla="*/ 1061065 h 4097349"/>
              <a:gd name="connsiteX2246" fmla="*/ 85225 w 5387588"/>
              <a:gd name="connsiteY2246" fmla="*/ 1055490 h 4097349"/>
              <a:gd name="connsiteX2247" fmla="*/ 84916 w 5387588"/>
              <a:gd name="connsiteY2247" fmla="*/ 1048252 h 4097349"/>
              <a:gd name="connsiteX2248" fmla="*/ 66337 w 5387588"/>
              <a:gd name="connsiteY2248" fmla="*/ 1047477 h 4097349"/>
              <a:gd name="connsiteX2249" fmla="*/ 73693 w 5387588"/>
              <a:gd name="connsiteY2249" fmla="*/ 1033590 h 4097349"/>
              <a:gd name="connsiteX2250" fmla="*/ 72765 w 5387588"/>
              <a:gd name="connsiteY2250" fmla="*/ 1032520 h 4097349"/>
              <a:gd name="connsiteX2251" fmla="*/ 86156 w 5387588"/>
              <a:gd name="connsiteY2251" fmla="*/ 1035918 h 4097349"/>
              <a:gd name="connsiteX2252" fmla="*/ 94593 w 5387588"/>
              <a:gd name="connsiteY2252" fmla="*/ 1047365 h 4097349"/>
              <a:gd name="connsiteX2253" fmla="*/ 75939 w 5387588"/>
              <a:gd name="connsiteY2253" fmla="*/ 1024137 h 4097349"/>
              <a:gd name="connsiteX2254" fmla="*/ 74389 w 5387588"/>
              <a:gd name="connsiteY2254" fmla="*/ 1029233 h 4097349"/>
              <a:gd name="connsiteX2255" fmla="*/ 66571 w 5387588"/>
              <a:gd name="connsiteY2255" fmla="*/ 1032261 h 4097349"/>
              <a:gd name="connsiteX2256" fmla="*/ 55657 w 5387588"/>
              <a:gd name="connsiteY2256" fmla="*/ 1024839 h 4097349"/>
              <a:gd name="connsiteX2257" fmla="*/ 102574 w 5387588"/>
              <a:gd name="connsiteY2257" fmla="*/ 965382 h 4097349"/>
              <a:gd name="connsiteX2258" fmla="*/ 112173 w 5387588"/>
              <a:gd name="connsiteY2258" fmla="*/ 962685 h 4097349"/>
              <a:gd name="connsiteX2259" fmla="*/ 119908 w 5387588"/>
              <a:gd name="connsiteY2259" fmla="*/ 945706 h 4097349"/>
              <a:gd name="connsiteX2260" fmla="*/ 123477 w 5387588"/>
              <a:gd name="connsiteY2260" fmla="*/ 937868 h 4097349"/>
              <a:gd name="connsiteX2261" fmla="*/ 129671 w 5387588"/>
              <a:gd name="connsiteY2261" fmla="*/ 938127 h 4097349"/>
              <a:gd name="connsiteX2262" fmla="*/ 150343 w 5387588"/>
              <a:gd name="connsiteY2262" fmla="*/ 905185 h 4097349"/>
              <a:gd name="connsiteX2263" fmla="*/ 157931 w 5387588"/>
              <a:gd name="connsiteY2263" fmla="*/ 896728 h 4097349"/>
              <a:gd name="connsiteX2264" fmla="*/ 168925 w 5387588"/>
              <a:gd name="connsiteY2264" fmla="*/ 885317 h 4097349"/>
              <a:gd name="connsiteX2265" fmla="*/ 172486 w 5387588"/>
              <a:gd name="connsiteY2265" fmla="*/ 885982 h 4097349"/>
              <a:gd name="connsiteX2266" fmla="*/ 174343 w 5387588"/>
              <a:gd name="connsiteY2266" fmla="*/ 888123 h 4097349"/>
              <a:gd name="connsiteX2267" fmla="*/ 178601 w 5387588"/>
              <a:gd name="connsiteY2267" fmla="*/ 884430 h 4097349"/>
              <a:gd name="connsiteX2268" fmla="*/ 189363 w 5387588"/>
              <a:gd name="connsiteY2268" fmla="*/ 867590 h 4097349"/>
              <a:gd name="connsiteX2269" fmla="*/ 186420 w 5387588"/>
              <a:gd name="connsiteY2269" fmla="*/ 881401 h 4097349"/>
              <a:gd name="connsiteX2270" fmla="*/ 187351 w 5387588"/>
              <a:gd name="connsiteY2270" fmla="*/ 861829 h 4097349"/>
              <a:gd name="connsiteX2271" fmla="*/ 193389 w 5387588"/>
              <a:gd name="connsiteY2271" fmla="*/ 858468 h 4097349"/>
              <a:gd name="connsiteX2272" fmla="*/ 193931 w 5387588"/>
              <a:gd name="connsiteY2272" fmla="*/ 850491 h 4097349"/>
              <a:gd name="connsiteX2273" fmla="*/ 204614 w 5387588"/>
              <a:gd name="connsiteY2273" fmla="*/ 852485 h 4097349"/>
              <a:gd name="connsiteX2274" fmla="*/ 215675 w 5387588"/>
              <a:gd name="connsiteY2274" fmla="*/ 851324 h 4097349"/>
              <a:gd name="connsiteX2275" fmla="*/ 219958 w 5387588"/>
              <a:gd name="connsiteY2275" fmla="*/ 855048 h 4097349"/>
              <a:gd name="connsiteX2276" fmla="*/ 220454 w 5387588"/>
              <a:gd name="connsiteY2276" fmla="*/ 856339 h 4097349"/>
              <a:gd name="connsiteX2277" fmla="*/ 221207 w 5387588"/>
              <a:gd name="connsiteY2277" fmla="*/ 856135 h 4097349"/>
              <a:gd name="connsiteX2278" fmla="*/ 221219 w 5387588"/>
              <a:gd name="connsiteY2278" fmla="*/ 856145 h 4097349"/>
              <a:gd name="connsiteX2279" fmla="*/ 222419 w 5387588"/>
              <a:gd name="connsiteY2279" fmla="*/ 855808 h 4097349"/>
              <a:gd name="connsiteX2280" fmla="*/ 221207 w 5387588"/>
              <a:gd name="connsiteY2280" fmla="*/ 856135 h 4097349"/>
              <a:gd name="connsiteX2281" fmla="*/ 219958 w 5387588"/>
              <a:gd name="connsiteY2281" fmla="*/ 855048 h 4097349"/>
              <a:gd name="connsiteX2282" fmla="*/ 219709 w 5387588"/>
              <a:gd name="connsiteY2282" fmla="*/ 854404 h 4097349"/>
              <a:gd name="connsiteX2283" fmla="*/ 217978 w 5387588"/>
              <a:gd name="connsiteY2283" fmla="*/ 850043 h 4097349"/>
              <a:gd name="connsiteX2284" fmla="*/ 215812 w 5387588"/>
              <a:gd name="connsiteY2284" fmla="*/ 850667 h 4097349"/>
              <a:gd name="connsiteX2285" fmla="*/ 207121 w 5387588"/>
              <a:gd name="connsiteY2285" fmla="*/ 846557 h 4097349"/>
              <a:gd name="connsiteX2286" fmla="*/ 200514 w 5387588"/>
              <a:gd name="connsiteY2286" fmla="*/ 839154 h 4097349"/>
              <a:gd name="connsiteX2287" fmla="*/ 217622 w 5387588"/>
              <a:gd name="connsiteY2287" fmla="*/ 826190 h 4097349"/>
              <a:gd name="connsiteX2288" fmla="*/ 228848 w 5387588"/>
              <a:gd name="connsiteY2288" fmla="*/ 820207 h 4097349"/>
              <a:gd name="connsiteX2289" fmla="*/ 228616 w 5387588"/>
              <a:gd name="connsiteY2289" fmla="*/ 814780 h 4097349"/>
              <a:gd name="connsiteX2290" fmla="*/ 245306 w 5387588"/>
              <a:gd name="connsiteY2290" fmla="*/ 795553 h 4097349"/>
              <a:gd name="connsiteX2291" fmla="*/ 252843 w 5387588"/>
              <a:gd name="connsiteY2291" fmla="*/ 795195 h 4097349"/>
              <a:gd name="connsiteX2292" fmla="*/ 252538 w 5387588"/>
              <a:gd name="connsiteY2292" fmla="*/ 795907 h 4097349"/>
              <a:gd name="connsiteX2293" fmla="*/ 253390 w 5387588"/>
              <a:gd name="connsiteY2293" fmla="*/ 795169 h 4097349"/>
              <a:gd name="connsiteX2294" fmla="*/ 258034 w 5387588"/>
              <a:gd name="connsiteY2294" fmla="*/ 795363 h 4097349"/>
              <a:gd name="connsiteX2295" fmla="*/ 258498 w 5387588"/>
              <a:gd name="connsiteY2295" fmla="*/ 790737 h 4097349"/>
              <a:gd name="connsiteX2296" fmla="*/ 253390 w 5387588"/>
              <a:gd name="connsiteY2296" fmla="*/ 795169 h 4097349"/>
              <a:gd name="connsiteX2297" fmla="*/ 253388 w 5387588"/>
              <a:gd name="connsiteY2297" fmla="*/ 795169 h 4097349"/>
              <a:gd name="connsiteX2298" fmla="*/ 252843 w 5387588"/>
              <a:gd name="connsiteY2298" fmla="*/ 795195 h 4097349"/>
              <a:gd name="connsiteX2299" fmla="*/ 257589 w 5387588"/>
              <a:gd name="connsiteY2299" fmla="*/ 784124 h 4097349"/>
              <a:gd name="connsiteX2300" fmla="*/ 276074 w 5387588"/>
              <a:gd name="connsiteY2300" fmla="*/ 767988 h 4097349"/>
              <a:gd name="connsiteX2301" fmla="*/ 282964 w 5387588"/>
              <a:gd name="connsiteY2301" fmla="*/ 763890 h 4097349"/>
              <a:gd name="connsiteX2302" fmla="*/ 292874 w 5387588"/>
              <a:gd name="connsiteY2302" fmla="*/ 747788 h 4097349"/>
              <a:gd name="connsiteX2303" fmla="*/ 317028 w 5387588"/>
              <a:gd name="connsiteY2303" fmla="*/ 734345 h 4097349"/>
              <a:gd name="connsiteX2304" fmla="*/ 318577 w 5387588"/>
              <a:gd name="connsiteY2304" fmla="*/ 729249 h 4097349"/>
              <a:gd name="connsiteX2305" fmla="*/ 324316 w 5387588"/>
              <a:gd name="connsiteY2305" fmla="*/ 721457 h 4097349"/>
              <a:gd name="connsiteX2306" fmla="*/ 324606 w 5387588"/>
              <a:gd name="connsiteY2306" fmla="*/ 720715 h 4097349"/>
              <a:gd name="connsiteX2307" fmla="*/ 327015 w 5387588"/>
              <a:gd name="connsiteY2307" fmla="*/ 714541 h 4097349"/>
              <a:gd name="connsiteX2308" fmla="*/ 336849 w 5387588"/>
              <a:gd name="connsiteY2308" fmla="*/ 702142 h 4097349"/>
              <a:gd name="connsiteX2309" fmla="*/ 353261 w 5387588"/>
              <a:gd name="connsiteY2309" fmla="*/ 693536 h 4097349"/>
              <a:gd name="connsiteX2310" fmla="*/ 377960 w 5387588"/>
              <a:gd name="connsiteY2310" fmla="*/ 651473 h 4097349"/>
              <a:gd name="connsiteX2311" fmla="*/ 396541 w 5387588"/>
              <a:gd name="connsiteY2311" fmla="*/ 631604 h 4097349"/>
              <a:gd name="connsiteX2312" fmla="*/ 402888 w 5387588"/>
              <a:gd name="connsiteY2312" fmla="*/ 635481 h 4097349"/>
              <a:gd name="connsiteX2313" fmla="*/ 402193 w 5387588"/>
              <a:gd name="connsiteY2313" fmla="*/ 619196 h 4097349"/>
              <a:gd name="connsiteX2314" fmla="*/ 412593 w 5387588"/>
              <a:gd name="connsiteY2314" fmla="*/ 622863 h 4097349"/>
              <a:gd name="connsiteX2315" fmla="*/ 412739 w 5387588"/>
              <a:gd name="connsiteY2315" fmla="*/ 623184 h 4097349"/>
              <a:gd name="connsiteX2316" fmla="*/ 412961 w 5387588"/>
              <a:gd name="connsiteY2316" fmla="*/ 622991 h 4097349"/>
              <a:gd name="connsiteX2317" fmla="*/ 413611 w 5387588"/>
              <a:gd name="connsiteY2317" fmla="*/ 623220 h 4097349"/>
              <a:gd name="connsiteX2318" fmla="*/ 414656 w 5387588"/>
              <a:gd name="connsiteY2318" fmla="*/ 621522 h 4097349"/>
              <a:gd name="connsiteX2319" fmla="*/ 412961 w 5387588"/>
              <a:gd name="connsiteY2319" fmla="*/ 622991 h 4097349"/>
              <a:gd name="connsiteX2320" fmla="*/ 412593 w 5387588"/>
              <a:gd name="connsiteY2320" fmla="*/ 622863 h 4097349"/>
              <a:gd name="connsiteX2321" fmla="*/ 409083 w 5387588"/>
              <a:gd name="connsiteY2321" fmla="*/ 615096 h 4097349"/>
              <a:gd name="connsiteX2322" fmla="*/ 429675 w 5387588"/>
              <a:gd name="connsiteY2322" fmla="*/ 600989 h 4097349"/>
              <a:gd name="connsiteX2323" fmla="*/ 432308 w 5387588"/>
              <a:gd name="connsiteY2323" fmla="*/ 600583 h 4097349"/>
              <a:gd name="connsiteX2324" fmla="*/ 431070 w 5387588"/>
              <a:gd name="connsiteY2324" fmla="*/ 592273 h 4097349"/>
              <a:gd name="connsiteX2325" fmla="*/ 440437 w 5387588"/>
              <a:gd name="connsiteY2325" fmla="*/ 584149 h 4097349"/>
              <a:gd name="connsiteX2326" fmla="*/ 463431 w 5387588"/>
              <a:gd name="connsiteY2326" fmla="*/ 564206 h 4097349"/>
              <a:gd name="connsiteX2327" fmla="*/ 475662 w 5387588"/>
              <a:gd name="connsiteY2327" fmla="*/ 561103 h 4097349"/>
              <a:gd name="connsiteX2328" fmla="*/ 480231 w 5387588"/>
              <a:gd name="connsiteY2328" fmla="*/ 544006 h 4097349"/>
              <a:gd name="connsiteX2329" fmla="*/ 488902 w 5387588"/>
              <a:gd name="connsiteY2329" fmla="*/ 540239 h 4097349"/>
              <a:gd name="connsiteX2330" fmla="*/ 494709 w 5387588"/>
              <a:gd name="connsiteY2330" fmla="*/ 531449 h 4097349"/>
              <a:gd name="connsiteX2331" fmla="*/ 513133 w 5387588"/>
              <a:gd name="connsiteY2331" fmla="*/ 528604 h 4097349"/>
              <a:gd name="connsiteX2332" fmla="*/ 521340 w 5387588"/>
              <a:gd name="connsiteY2332" fmla="*/ 513981 h 4097349"/>
              <a:gd name="connsiteX2333" fmla="*/ 537366 w 5387588"/>
              <a:gd name="connsiteY2333" fmla="*/ 496328 h 4097349"/>
              <a:gd name="connsiteX2334" fmla="*/ 555096 w 5387588"/>
              <a:gd name="connsiteY2334" fmla="*/ 477198 h 4097349"/>
              <a:gd name="connsiteX2335" fmla="*/ 579715 w 5387588"/>
              <a:gd name="connsiteY2335" fmla="*/ 453969 h 4097349"/>
              <a:gd name="connsiteX2336" fmla="*/ 601005 w 5387588"/>
              <a:gd name="connsiteY2336" fmla="*/ 435504 h 4097349"/>
              <a:gd name="connsiteX2337" fmla="*/ 604973 w 5387588"/>
              <a:gd name="connsiteY2337" fmla="*/ 430186 h 4097349"/>
              <a:gd name="connsiteX2338" fmla="*/ 614810 w 5387588"/>
              <a:gd name="connsiteY2338" fmla="*/ 425140 h 4097349"/>
              <a:gd name="connsiteX2339" fmla="*/ 614708 w 5387588"/>
              <a:gd name="connsiteY2339" fmla="*/ 425494 h 4097349"/>
              <a:gd name="connsiteX2340" fmla="*/ 615559 w 5387588"/>
              <a:gd name="connsiteY2340" fmla="*/ 424757 h 4097349"/>
              <a:gd name="connsiteX2341" fmla="*/ 614810 w 5387588"/>
              <a:gd name="connsiteY2341" fmla="*/ 425140 h 4097349"/>
              <a:gd name="connsiteX2342" fmla="*/ 617979 w 5387588"/>
              <a:gd name="connsiteY2342" fmla="*/ 414212 h 4097349"/>
              <a:gd name="connsiteX2343" fmla="*/ 648308 w 5387588"/>
              <a:gd name="connsiteY2343" fmla="*/ 385093 h 4097349"/>
              <a:gd name="connsiteX2344" fmla="*/ 653572 w 5387588"/>
              <a:gd name="connsiteY2344" fmla="*/ 384280 h 4097349"/>
              <a:gd name="connsiteX2345" fmla="*/ 664412 w 5387588"/>
              <a:gd name="connsiteY2345" fmla="*/ 369250 h 4097349"/>
              <a:gd name="connsiteX2346" fmla="*/ 702657 w 5387588"/>
              <a:gd name="connsiteY2346" fmla="*/ 334203 h 4097349"/>
              <a:gd name="connsiteX2347" fmla="*/ 706914 w 5387588"/>
              <a:gd name="connsiteY2347" fmla="*/ 330510 h 4097349"/>
              <a:gd name="connsiteX2348" fmla="*/ 711947 w 5387588"/>
              <a:gd name="connsiteY2348" fmla="*/ 324269 h 4097349"/>
              <a:gd name="connsiteX2349" fmla="*/ 726733 w 5387588"/>
              <a:gd name="connsiteY2349" fmla="*/ 318951 h 4097349"/>
              <a:gd name="connsiteX2350" fmla="*/ 729365 w 5387588"/>
              <a:gd name="connsiteY2350" fmla="*/ 318544 h 4097349"/>
              <a:gd name="connsiteX2351" fmla="*/ 746088 w 5387588"/>
              <a:gd name="connsiteY2351" fmla="*/ 296533 h 4097349"/>
              <a:gd name="connsiteX2352" fmla="*/ 754139 w 5387588"/>
              <a:gd name="connsiteY2352" fmla="*/ 298934 h 4097349"/>
              <a:gd name="connsiteX2353" fmla="*/ 759017 w 5387588"/>
              <a:gd name="connsiteY2353" fmla="*/ 289072 h 4097349"/>
              <a:gd name="connsiteX2354" fmla="*/ 764824 w 5387588"/>
              <a:gd name="connsiteY2354" fmla="*/ 280284 h 4097349"/>
              <a:gd name="connsiteX2355" fmla="*/ 788589 w 5387588"/>
              <a:gd name="connsiteY2355" fmla="*/ 278436 h 4097349"/>
              <a:gd name="connsiteX2356" fmla="*/ 785649 w 5387588"/>
              <a:gd name="connsiteY2356" fmla="*/ 271605 h 4097349"/>
              <a:gd name="connsiteX2357" fmla="*/ 795093 w 5387588"/>
              <a:gd name="connsiteY2357" fmla="*/ 265289 h 4097349"/>
              <a:gd name="connsiteX2358" fmla="*/ 806473 w 5387588"/>
              <a:gd name="connsiteY2358" fmla="*/ 262925 h 4097349"/>
              <a:gd name="connsiteX2359" fmla="*/ 814755 w 5387588"/>
              <a:gd name="connsiteY2359" fmla="*/ 270754 h 4097349"/>
              <a:gd name="connsiteX2360" fmla="*/ 822186 w 5387588"/>
              <a:gd name="connsiteY2360" fmla="*/ 279322 h 4097349"/>
              <a:gd name="connsiteX2361" fmla="*/ 814755 w 5387588"/>
              <a:gd name="connsiteY2361" fmla="*/ 270754 h 4097349"/>
              <a:gd name="connsiteX2362" fmla="*/ 825750 w 5387588"/>
              <a:gd name="connsiteY2362" fmla="*/ 259343 h 4097349"/>
              <a:gd name="connsiteX2363" fmla="*/ 2135466 w 5387588"/>
              <a:gd name="connsiteY2363" fmla="*/ 238686 h 4097349"/>
              <a:gd name="connsiteX2364" fmla="*/ 2158967 w 5387588"/>
              <a:gd name="connsiteY2364" fmla="*/ 305084 h 4097349"/>
              <a:gd name="connsiteX2365" fmla="*/ 2191673 w 5387588"/>
              <a:gd name="connsiteY2365" fmla="*/ 320900 h 4097349"/>
              <a:gd name="connsiteX2366" fmla="*/ 2190755 w 5387588"/>
              <a:gd name="connsiteY2366" fmla="*/ 331074 h 4097349"/>
              <a:gd name="connsiteX2367" fmla="*/ 2195933 w 5387588"/>
              <a:gd name="connsiteY2367" fmla="*/ 322960 h 4097349"/>
              <a:gd name="connsiteX2368" fmla="*/ 2191673 w 5387588"/>
              <a:gd name="connsiteY2368" fmla="*/ 320900 h 4097349"/>
              <a:gd name="connsiteX2369" fmla="*/ 2192314 w 5387588"/>
              <a:gd name="connsiteY2369" fmla="*/ 313785 h 4097349"/>
              <a:gd name="connsiteX2370" fmla="*/ 2156812 w 5387588"/>
              <a:gd name="connsiteY2370" fmla="*/ 303709 h 4097349"/>
              <a:gd name="connsiteX2371" fmla="*/ 2135466 w 5387588"/>
              <a:gd name="connsiteY2371" fmla="*/ 238686 h 4097349"/>
              <a:gd name="connsiteX2372" fmla="*/ 2128118 w 5387588"/>
              <a:gd name="connsiteY2372" fmla="*/ 205436 h 4097349"/>
              <a:gd name="connsiteX2373" fmla="*/ 2129588 w 5387588"/>
              <a:gd name="connsiteY2373" fmla="*/ 212088 h 4097349"/>
              <a:gd name="connsiteX2374" fmla="*/ 2128118 w 5387588"/>
              <a:gd name="connsiteY2374" fmla="*/ 205436 h 4097349"/>
              <a:gd name="connsiteX2375" fmla="*/ 2233112 w 5387588"/>
              <a:gd name="connsiteY2375" fmla="*/ 202724 h 4097349"/>
              <a:gd name="connsiteX2376" fmla="*/ 2232270 w 5387588"/>
              <a:gd name="connsiteY2376" fmla="*/ 203346 h 4097349"/>
              <a:gd name="connsiteX2377" fmla="*/ 2230025 w 5387588"/>
              <a:gd name="connsiteY2377" fmla="*/ 224760 h 4097349"/>
              <a:gd name="connsiteX2378" fmla="*/ 2235029 w 5387588"/>
              <a:gd name="connsiteY2378" fmla="*/ 226499 h 4097349"/>
              <a:gd name="connsiteX2379" fmla="*/ 2239616 w 5387588"/>
              <a:gd name="connsiteY2379" fmla="*/ 236589 h 4097349"/>
              <a:gd name="connsiteX2380" fmla="*/ 2242300 w 5387588"/>
              <a:gd name="connsiteY2380" fmla="*/ 229024 h 4097349"/>
              <a:gd name="connsiteX2381" fmla="*/ 2235029 w 5387588"/>
              <a:gd name="connsiteY2381" fmla="*/ 226499 h 4097349"/>
              <a:gd name="connsiteX2382" fmla="*/ 2230073 w 5387588"/>
              <a:gd name="connsiteY2382" fmla="*/ 215597 h 4097349"/>
              <a:gd name="connsiteX2383" fmla="*/ 2233112 w 5387588"/>
              <a:gd name="connsiteY2383" fmla="*/ 202724 h 4097349"/>
              <a:gd name="connsiteX2384" fmla="*/ 2317714 w 5387588"/>
              <a:gd name="connsiteY2384" fmla="*/ 195033 h 4097349"/>
              <a:gd name="connsiteX2385" fmla="*/ 2321646 w 5387588"/>
              <a:gd name="connsiteY2385" fmla="*/ 197543 h 4097349"/>
              <a:gd name="connsiteX2386" fmla="*/ 2316775 w 5387588"/>
              <a:gd name="connsiteY2386" fmla="*/ 196377 h 4097349"/>
              <a:gd name="connsiteX2387" fmla="*/ 2185870 w 5387588"/>
              <a:gd name="connsiteY2387" fmla="*/ 88068 h 4097349"/>
              <a:gd name="connsiteX2388" fmla="*/ 2170333 w 5387588"/>
              <a:gd name="connsiteY2388" fmla="*/ 112419 h 4097349"/>
              <a:gd name="connsiteX2389" fmla="*/ 2185102 w 5387588"/>
              <a:gd name="connsiteY2389" fmla="*/ 116134 h 4097349"/>
              <a:gd name="connsiteX2390" fmla="*/ 2185870 w 5387588"/>
              <a:gd name="connsiteY2390" fmla="*/ 88068 h 4097349"/>
              <a:gd name="connsiteX2391" fmla="*/ 2138853 w 5387588"/>
              <a:gd name="connsiteY2391" fmla="*/ 56 h 4097349"/>
              <a:gd name="connsiteX2392" fmla="*/ 2114968 w 5387588"/>
              <a:gd name="connsiteY2392" fmla="*/ 82810 h 4097349"/>
              <a:gd name="connsiteX2393" fmla="*/ 2212541 w 5387588"/>
              <a:gd name="connsiteY2393" fmla="*/ 19405 h 4097349"/>
              <a:gd name="connsiteX2394" fmla="*/ 2247881 w 5387588"/>
              <a:gd name="connsiteY2394" fmla="*/ 116209 h 4097349"/>
              <a:gd name="connsiteX2395" fmla="*/ 2126723 w 5387588"/>
              <a:gd name="connsiteY2395" fmla="*/ 136005 h 4097349"/>
              <a:gd name="connsiteX2396" fmla="*/ 2244867 w 5387588"/>
              <a:gd name="connsiteY2396" fmla="*/ 165689 h 4097349"/>
              <a:gd name="connsiteX2397" fmla="*/ 2300822 w 5387588"/>
              <a:gd name="connsiteY2397" fmla="*/ 192555 h 4097349"/>
              <a:gd name="connsiteX2398" fmla="*/ 2316775 w 5387588"/>
              <a:gd name="connsiteY2398" fmla="*/ 196377 h 4097349"/>
              <a:gd name="connsiteX2399" fmla="*/ 2315645 w 5387588"/>
              <a:gd name="connsiteY2399" fmla="*/ 197995 h 4097349"/>
              <a:gd name="connsiteX2400" fmla="*/ 2302394 w 5387588"/>
              <a:gd name="connsiteY2400" fmla="*/ 236664 h 4097349"/>
              <a:gd name="connsiteX2401" fmla="*/ 2233665 w 5387588"/>
              <a:gd name="connsiteY2401" fmla="*/ 272778 h 4097349"/>
              <a:gd name="connsiteX2402" fmla="*/ 2302394 w 5387588"/>
              <a:gd name="connsiteY2402" fmla="*/ 236664 h 4097349"/>
              <a:gd name="connsiteX2403" fmla="*/ 2394716 w 5387588"/>
              <a:gd name="connsiteY2403" fmla="*/ 244158 h 4097349"/>
              <a:gd name="connsiteX2404" fmla="*/ 2351809 w 5387588"/>
              <a:gd name="connsiteY2404" fmla="*/ 302462 h 4097349"/>
              <a:gd name="connsiteX2405" fmla="*/ 2280132 w 5387588"/>
              <a:gd name="connsiteY2405" fmla="*/ 325272 h 4097349"/>
              <a:gd name="connsiteX2406" fmla="*/ 2351809 w 5387588"/>
              <a:gd name="connsiteY2406" fmla="*/ 302462 h 4097349"/>
              <a:gd name="connsiteX2407" fmla="*/ 2540852 w 5387588"/>
              <a:gd name="connsiteY2407" fmla="*/ 337397 h 4097349"/>
              <a:gd name="connsiteX2408" fmla="*/ 2541499 w 5387588"/>
              <a:gd name="connsiteY2408" fmla="*/ 336384 h 4097349"/>
              <a:gd name="connsiteX2409" fmla="*/ 2563554 w 5387588"/>
              <a:gd name="connsiteY2409" fmla="*/ 342822 h 4097349"/>
              <a:gd name="connsiteX2410" fmla="*/ 2563937 w 5387588"/>
              <a:gd name="connsiteY2410" fmla="*/ 344719 h 4097349"/>
              <a:gd name="connsiteX2411" fmla="*/ 2556241 w 5387588"/>
              <a:gd name="connsiteY2411" fmla="*/ 438610 h 4097349"/>
              <a:gd name="connsiteX2412" fmla="*/ 2541472 w 5387588"/>
              <a:gd name="connsiteY2412" fmla="*/ 434896 h 4097349"/>
              <a:gd name="connsiteX2413" fmla="*/ 2559179 w 5387588"/>
              <a:gd name="connsiteY2413" fmla="*/ 451909 h 4097349"/>
              <a:gd name="connsiteX2414" fmla="*/ 2606497 w 5387588"/>
              <a:gd name="connsiteY2414" fmla="*/ 413556 h 4097349"/>
              <a:gd name="connsiteX2415" fmla="*/ 2632994 w 5387588"/>
              <a:gd name="connsiteY2415" fmla="*/ 404758 h 4097349"/>
              <a:gd name="connsiteX2416" fmla="*/ 2637944 w 5387588"/>
              <a:gd name="connsiteY2416" fmla="*/ 405821 h 4097349"/>
              <a:gd name="connsiteX2417" fmla="*/ 2643887 w 5387588"/>
              <a:gd name="connsiteY2417" fmla="*/ 416077 h 4097349"/>
              <a:gd name="connsiteX2418" fmla="*/ 2653738 w 5387588"/>
              <a:gd name="connsiteY2418" fmla="*/ 437983 h 4097349"/>
              <a:gd name="connsiteX2419" fmla="*/ 2715824 w 5387588"/>
              <a:gd name="connsiteY2419" fmla="*/ 403345 h 4097349"/>
              <a:gd name="connsiteX2420" fmla="*/ 2782843 w 5387588"/>
              <a:gd name="connsiteY2420" fmla="*/ 382649 h 4097349"/>
              <a:gd name="connsiteX2421" fmla="*/ 2811439 w 5387588"/>
              <a:gd name="connsiteY2421" fmla="*/ 342676 h 4097349"/>
              <a:gd name="connsiteX2422" fmla="*/ 2816594 w 5387588"/>
              <a:gd name="connsiteY2422" fmla="*/ 358845 h 4097349"/>
              <a:gd name="connsiteX2423" fmla="*/ 2824745 w 5387588"/>
              <a:gd name="connsiteY2423" fmla="*/ 391508 h 4097349"/>
              <a:gd name="connsiteX2424" fmla="*/ 2819584 w 5387588"/>
              <a:gd name="connsiteY2424" fmla="*/ 396541 h 4097349"/>
              <a:gd name="connsiteX2425" fmla="*/ 2814791 w 5387588"/>
              <a:gd name="connsiteY2425" fmla="*/ 409371 h 4097349"/>
              <a:gd name="connsiteX2426" fmla="*/ 2825151 w 5387588"/>
              <a:gd name="connsiteY2426" fmla="*/ 393134 h 4097349"/>
              <a:gd name="connsiteX2427" fmla="*/ 2824745 w 5387588"/>
              <a:gd name="connsiteY2427" fmla="*/ 391508 h 4097349"/>
              <a:gd name="connsiteX2428" fmla="*/ 2824785 w 5387588"/>
              <a:gd name="connsiteY2428" fmla="*/ 391468 h 4097349"/>
              <a:gd name="connsiteX2429" fmla="*/ 2861340 w 5387588"/>
              <a:gd name="connsiteY2429" fmla="*/ 399085 h 4097349"/>
              <a:gd name="connsiteX2430" fmla="*/ 2870762 w 5387588"/>
              <a:gd name="connsiteY2430" fmla="*/ 335217 h 4097349"/>
              <a:gd name="connsiteX2431" fmla="*/ 2889247 w 5387588"/>
              <a:gd name="connsiteY2431" fmla="*/ 324575 h 4097349"/>
              <a:gd name="connsiteX2432" fmla="*/ 2890155 w 5387588"/>
              <a:gd name="connsiteY2432" fmla="*/ 339646 h 4097349"/>
              <a:gd name="connsiteX2433" fmla="*/ 2890174 w 5387588"/>
              <a:gd name="connsiteY2433" fmla="*/ 371787 h 4097349"/>
              <a:gd name="connsiteX2434" fmla="*/ 2980326 w 5387588"/>
              <a:gd name="connsiteY2434" fmla="*/ 337917 h 4097349"/>
              <a:gd name="connsiteX2435" fmla="*/ 3014121 w 5387588"/>
              <a:gd name="connsiteY2435" fmla="*/ 490854 h 4097349"/>
              <a:gd name="connsiteX2436" fmla="*/ 3065846 w 5387588"/>
              <a:gd name="connsiteY2436" fmla="*/ 472447 h 4097349"/>
              <a:gd name="connsiteX2437" fmla="*/ 3137919 w 5387588"/>
              <a:gd name="connsiteY2437" fmla="*/ 735479 h 4097349"/>
              <a:gd name="connsiteX2438" fmla="*/ 3262716 w 5387588"/>
              <a:gd name="connsiteY2438" fmla="*/ 763693 h 4097349"/>
              <a:gd name="connsiteX2439" fmla="*/ 3293722 w 5387588"/>
              <a:gd name="connsiteY2439" fmla="*/ 777768 h 4097349"/>
              <a:gd name="connsiteX2440" fmla="*/ 3328508 w 5387588"/>
              <a:gd name="connsiteY2440" fmla="*/ 714288 h 4097349"/>
              <a:gd name="connsiteX2441" fmla="*/ 3508043 w 5387588"/>
              <a:gd name="connsiteY2441" fmla="*/ 674614 h 4097349"/>
              <a:gd name="connsiteX2442" fmla="*/ 3550251 w 5387588"/>
              <a:gd name="connsiteY2442" fmla="*/ 581599 h 4097349"/>
              <a:gd name="connsiteX2443" fmla="*/ 3756456 w 5387588"/>
              <a:gd name="connsiteY2443" fmla="*/ 473262 h 4097349"/>
              <a:gd name="connsiteX2444" fmla="*/ 3753443 w 5387588"/>
              <a:gd name="connsiteY2444" fmla="*/ 522750 h 4097349"/>
              <a:gd name="connsiteX2445" fmla="*/ 3848549 w 5387588"/>
              <a:gd name="connsiteY2445" fmla="*/ 669109 h 4097349"/>
              <a:gd name="connsiteX2446" fmla="*/ 3911334 w 5387588"/>
              <a:gd name="connsiteY2446" fmla="*/ 669182 h 4097349"/>
              <a:gd name="connsiteX2447" fmla="*/ 3881097 w 5387588"/>
              <a:gd name="connsiteY2447" fmla="*/ 627042 h 4097349"/>
              <a:gd name="connsiteX2448" fmla="*/ 3906475 w 5387588"/>
              <a:gd name="connsiteY2448" fmla="*/ 560412 h 4097349"/>
              <a:gd name="connsiteX2449" fmla="*/ 3914211 w 5387588"/>
              <a:gd name="connsiteY2449" fmla="*/ 551984 h 4097349"/>
              <a:gd name="connsiteX2450" fmla="*/ 3926685 w 5387588"/>
              <a:gd name="connsiteY2450" fmla="*/ 569023 h 4097349"/>
              <a:gd name="connsiteX2451" fmla="*/ 3936536 w 5387588"/>
              <a:gd name="connsiteY2451" fmla="*/ 593873 h 4097349"/>
              <a:gd name="connsiteX2452" fmla="*/ 3942414 w 5387588"/>
              <a:gd name="connsiteY2452" fmla="*/ 620470 h 4097349"/>
              <a:gd name="connsiteX2453" fmla="*/ 3985941 w 5387588"/>
              <a:gd name="connsiteY2453" fmla="*/ 659665 h 4097349"/>
              <a:gd name="connsiteX2454" fmla="*/ 4062101 w 5387588"/>
              <a:gd name="connsiteY2454" fmla="*/ 594021 h 4097349"/>
              <a:gd name="connsiteX2455" fmla="*/ 4101222 w 5387588"/>
              <a:gd name="connsiteY2455" fmla="*/ 613272 h 4097349"/>
              <a:gd name="connsiteX2456" fmla="*/ 4194939 w 5387588"/>
              <a:gd name="connsiteY2456" fmla="*/ 690198 h 4097349"/>
              <a:gd name="connsiteX2457" fmla="*/ 4210474 w 5387588"/>
              <a:gd name="connsiteY2457" fmla="*/ 665840 h 4097349"/>
              <a:gd name="connsiteX2458" fmla="*/ 4211870 w 5387588"/>
              <a:gd name="connsiteY2458" fmla="*/ 735272 h 4097349"/>
              <a:gd name="connsiteX2459" fmla="*/ 4249602 w 5387588"/>
              <a:gd name="connsiteY2459" fmla="*/ 685089 h 4097349"/>
              <a:gd name="connsiteX2460" fmla="*/ 4265914 w 5387588"/>
              <a:gd name="connsiteY2460" fmla="*/ 632671 h 4097349"/>
              <a:gd name="connsiteX2461" fmla="*/ 4384751 w 5387588"/>
              <a:gd name="connsiteY2461" fmla="*/ 697068 h 4097349"/>
              <a:gd name="connsiteX2462" fmla="*/ 4446068 w 5387588"/>
              <a:gd name="connsiteY2462" fmla="*/ 690496 h 4097349"/>
              <a:gd name="connsiteX2463" fmla="*/ 4507377 w 5387588"/>
              <a:gd name="connsiteY2463" fmla="*/ 683918 h 4097349"/>
              <a:gd name="connsiteX2464" fmla="*/ 4512485 w 5387588"/>
              <a:gd name="connsiteY2464" fmla="*/ 738580 h 4097349"/>
              <a:gd name="connsiteX2465" fmla="*/ 4688926 w 5387588"/>
              <a:gd name="connsiteY2465" fmla="*/ 811175 h 4097349"/>
              <a:gd name="connsiteX2466" fmla="*/ 4680972 w 5387588"/>
              <a:gd name="connsiteY2466" fmla="*/ 835395 h 4097349"/>
              <a:gd name="connsiteX2467" fmla="*/ 4676290 w 5387588"/>
              <a:gd name="connsiteY2467" fmla="*/ 841965 h 4097349"/>
              <a:gd name="connsiteX2468" fmla="*/ 4674859 w 5387588"/>
              <a:gd name="connsiteY2468" fmla="*/ 842179 h 4097349"/>
              <a:gd name="connsiteX2469" fmla="*/ 4674581 w 5387588"/>
              <a:gd name="connsiteY2469" fmla="*/ 844364 h 4097349"/>
              <a:gd name="connsiteX2470" fmla="*/ 4670752 w 5387588"/>
              <a:gd name="connsiteY2470" fmla="*/ 849736 h 4097349"/>
              <a:gd name="connsiteX2471" fmla="*/ 4631952 w 5387588"/>
              <a:gd name="connsiteY2471" fmla="*/ 900481 h 4097349"/>
              <a:gd name="connsiteX2472" fmla="*/ 4671668 w 5387588"/>
              <a:gd name="connsiteY2472" fmla="*/ 867184 h 4097349"/>
              <a:gd name="connsiteX2473" fmla="*/ 4674581 w 5387588"/>
              <a:gd name="connsiteY2473" fmla="*/ 844364 h 4097349"/>
              <a:gd name="connsiteX2474" fmla="*/ 4676290 w 5387588"/>
              <a:gd name="connsiteY2474" fmla="*/ 841965 h 4097349"/>
              <a:gd name="connsiteX2475" fmla="*/ 4690153 w 5387588"/>
              <a:gd name="connsiteY2475" fmla="*/ 839891 h 4097349"/>
              <a:gd name="connsiteX2476" fmla="*/ 4742822 w 5387588"/>
              <a:gd name="connsiteY2476" fmla="*/ 834137 h 4097349"/>
              <a:gd name="connsiteX2477" fmla="*/ 4806302 w 5387588"/>
              <a:gd name="connsiteY2477" fmla="*/ 868924 h 4097349"/>
              <a:gd name="connsiteX2478" fmla="*/ 4756815 w 5387588"/>
              <a:gd name="connsiteY2478" fmla="*/ 865912 h 4097349"/>
              <a:gd name="connsiteX2479" fmla="*/ 4796637 w 5387588"/>
              <a:gd name="connsiteY2479" fmla="*/ 919881 h 4097349"/>
              <a:gd name="connsiteX2480" fmla="*/ 4880067 w 5387588"/>
              <a:gd name="connsiteY2480" fmla="*/ 950259 h 4097349"/>
              <a:gd name="connsiteX2481" fmla="*/ 4996667 w 5387588"/>
              <a:gd name="connsiteY2481" fmla="*/ 1036077 h 4097349"/>
              <a:gd name="connsiteX2482" fmla="*/ 5040049 w 5387588"/>
              <a:gd name="connsiteY2482" fmla="*/ 1200844 h 4097349"/>
              <a:gd name="connsiteX2483" fmla="*/ 5037735 w 5387588"/>
              <a:gd name="connsiteY2483" fmla="*/ 1203702 h 4097349"/>
              <a:gd name="connsiteX2484" fmla="*/ 5037274 w 5387588"/>
              <a:gd name="connsiteY2484" fmla="*/ 1204071 h 4097349"/>
              <a:gd name="connsiteX2485" fmla="*/ 5034570 w 5387588"/>
              <a:gd name="connsiteY2485" fmla="*/ 1207612 h 4097349"/>
              <a:gd name="connsiteX2486" fmla="*/ 5037735 w 5387588"/>
              <a:gd name="connsiteY2486" fmla="*/ 1203702 h 4097349"/>
              <a:gd name="connsiteX2487" fmla="*/ 5053562 w 5387588"/>
              <a:gd name="connsiteY2487" fmla="*/ 1190991 h 4097349"/>
              <a:gd name="connsiteX2488" fmla="*/ 5088833 w 5387588"/>
              <a:gd name="connsiteY2488" fmla="*/ 1169137 h 4097349"/>
              <a:gd name="connsiteX2489" fmla="*/ 5132295 w 5387588"/>
              <a:gd name="connsiteY2489" fmla="*/ 1271117 h 4097349"/>
              <a:gd name="connsiteX2490" fmla="*/ 5092399 w 5387588"/>
              <a:gd name="connsiteY2490" fmla="*/ 1279933 h 4097349"/>
              <a:gd name="connsiteX2491" fmla="*/ 5037035 w 5387588"/>
              <a:gd name="connsiteY2491" fmla="*/ 1250323 h 4097349"/>
              <a:gd name="connsiteX2492" fmla="*/ 5035566 w 5387588"/>
              <a:gd name="connsiteY2492" fmla="*/ 1243678 h 4097349"/>
              <a:gd name="connsiteX2493" fmla="*/ 5016894 w 5387588"/>
              <a:gd name="connsiteY2493" fmla="*/ 1261750 h 4097349"/>
              <a:gd name="connsiteX2494" fmla="*/ 5008240 w 5387588"/>
              <a:gd name="connsiteY2494" fmla="*/ 1270635 h 4097349"/>
              <a:gd name="connsiteX2495" fmla="*/ 5006730 w 5387588"/>
              <a:gd name="connsiteY2495" fmla="*/ 1270969 h 4097349"/>
              <a:gd name="connsiteX2496" fmla="*/ 5006952 w 5387588"/>
              <a:gd name="connsiteY2496" fmla="*/ 1271956 h 4097349"/>
              <a:gd name="connsiteX2497" fmla="*/ 5004992 w 5387588"/>
              <a:gd name="connsiteY2497" fmla="*/ 1273969 h 4097349"/>
              <a:gd name="connsiteX2498" fmla="*/ 4992656 w 5387588"/>
              <a:gd name="connsiteY2498" fmla="*/ 1301974 h 4097349"/>
              <a:gd name="connsiteX2499" fmla="*/ 4988174 w 5387588"/>
              <a:gd name="connsiteY2499" fmla="*/ 1344809 h 4097349"/>
              <a:gd name="connsiteX2500" fmla="*/ 5012608 w 5387588"/>
              <a:gd name="connsiteY2500" fmla="*/ 1297565 h 4097349"/>
              <a:gd name="connsiteX2501" fmla="*/ 5013599 w 5387588"/>
              <a:gd name="connsiteY2501" fmla="*/ 1298648 h 4097349"/>
              <a:gd name="connsiteX2502" fmla="*/ 5013990 w 5387588"/>
              <a:gd name="connsiteY2502" fmla="*/ 1299875 h 4097349"/>
              <a:gd name="connsiteX2503" fmla="*/ 5015504 w 5387588"/>
              <a:gd name="connsiteY2503" fmla="*/ 1300729 h 4097349"/>
              <a:gd name="connsiteX2504" fmla="*/ 5017919 w 5387588"/>
              <a:gd name="connsiteY2504" fmla="*/ 1303366 h 4097349"/>
              <a:gd name="connsiteX2505" fmla="*/ 5020723 w 5387588"/>
              <a:gd name="connsiteY2505" fmla="*/ 1302750 h 4097349"/>
              <a:gd name="connsiteX2506" fmla="*/ 5016353 w 5387588"/>
              <a:gd name="connsiteY2506" fmla="*/ 1301207 h 4097349"/>
              <a:gd name="connsiteX2507" fmla="*/ 5015504 w 5387588"/>
              <a:gd name="connsiteY2507" fmla="*/ 1300729 h 4097349"/>
              <a:gd name="connsiteX2508" fmla="*/ 5013599 w 5387588"/>
              <a:gd name="connsiteY2508" fmla="*/ 1298648 h 4097349"/>
              <a:gd name="connsiteX2509" fmla="*/ 5011495 w 5387588"/>
              <a:gd name="connsiteY2509" fmla="*/ 1292036 h 4097349"/>
              <a:gd name="connsiteX2510" fmla="*/ 5006952 w 5387588"/>
              <a:gd name="connsiteY2510" fmla="*/ 1271956 h 4097349"/>
              <a:gd name="connsiteX2511" fmla="*/ 5008240 w 5387588"/>
              <a:gd name="connsiteY2511" fmla="*/ 1270635 h 4097349"/>
              <a:gd name="connsiteX2512" fmla="*/ 5023351 w 5387588"/>
              <a:gd name="connsiteY2512" fmla="*/ 1267295 h 4097349"/>
              <a:gd name="connsiteX2513" fmla="*/ 5039973 w 5387588"/>
              <a:gd name="connsiteY2513" fmla="*/ 1263622 h 4097349"/>
              <a:gd name="connsiteX2514" fmla="*/ 5087217 w 5387588"/>
              <a:gd name="connsiteY2514" fmla="*/ 1288056 h 4097349"/>
              <a:gd name="connsiteX2515" fmla="*/ 5113045 w 5387588"/>
              <a:gd name="connsiteY2515" fmla="*/ 1310244 h 4097349"/>
              <a:gd name="connsiteX2516" fmla="*/ 5198640 w 5387588"/>
              <a:gd name="connsiteY2516" fmla="*/ 1381987 h 4097349"/>
              <a:gd name="connsiteX2517" fmla="*/ 5234672 w 5387588"/>
              <a:gd name="connsiteY2517" fmla="*/ 1513504 h 4097349"/>
              <a:gd name="connsiteX2518" fmla="*/ 5261121 w 5387588"/>
              <a:gd name="connsiteY2518" fmla="*/ 1633192 h 4097349"/>
              <a:gd name="connsiteX2519" fmla="*/ 5274347 w 5387588"/>
              <a:gd name="connsiteY2519" fmla="*/ 1693039 h 4097349"/>
              <a:gd name="connsiteX2520" fmla="*/ 5304868 w 5387588"/>
              <a:gd name="connsiteY2520" fmla="*/ 1834174 h 4097349"/>
              <a:gd name="connsiteX2521" fmla="*/ 5287888 w 5387588"/>
              <a:gd name="connsiteY2521" fmla="*/ 1877258 h 4097349"/>
              <a:gd name="connsiteX2522" fmla="*/ 5283469 w 5387588"/>
              <a:gd name="connsiteY2522" fmla="*/ 1873068 h 4097349"/>
              <a:gd name="connsiteX2523" fmla="*/ 5275262 w 5387588"/>
              <a:gd name="connsiteY2523" fmla="*/ 1865333 h 4097349"/>
              <a:gd name="connsiteX2524" fmla="*/ 5272957 w 5387588"/>
              <a:gd name="connsiteY2524" fmla="*/ 1862448 h 4097349"/>
              <a:gd name="connsiteX2525" fmla="*/ 5275088 w 5387588"/>
              <a:gd name="connsiteY2525" fmla="*/ 1855672 h 4097349"/>
              <a:gd name="connsiteX2526" fmla="*/ 5247600 w 5387588"/>
              <a:gd name="connsiteY2526" fmla="*/ 1824481 h 4097349"/>
              <a:gd name="connsiteX2527" fmla="*/ 5263341 w 5387588"/>
              <a:gd name="connsiteY2527" fmla="*/ 1850410 h 4097349"/>
              <a:gd name="connsiteX2528" fmla="*/ 5272957 w 5387588"/>
              <a:gd name="connsiteY2528" fmla="*/ 1862448 h 4097349"/>
              <a:gd name="connsiteX2529" fmla="*/ 5271184 w 5387588"/>
              <a:gd name="connsiteY2529" fmla="*/ 1868084 h 4097349"/>
              <a:gd name="connsiteX2530" fmla="*/ 5287421 w 5387588"/>
              <a:gd name="connsiteY2530" fmla="*/ 1878443 h 4097349"/>
              <a:gd name="connsiteX2531" fmla="*/ 5287888 w 5387588"/>
              <a:gd name="connsiteY2531" fmla="*/ 1877258 h 4097349"/>
              <a:gd name="connsiteX2532" fmla="*/ 5288071 w 5387588"/>
              <a:gd name="connsiteY2532" fmla="*/ 1877431 h 4097349"/>
              <a:gd name="connsiteX2533" fmla="*/ 5272578 w 5387588"/>
              <a:gd name="connsiteY2533" fmla="*/ 1937515 h 4097349"/>
              <a:gd name="connsiteX2534" fmla="*/ 5272578 w 5387588"/>
              <a:gd name="connsiteY2534" fmla="*/ 1937515 h 4097349"/>
              <a:gd name="connsiteX2535" fmla="*/ 5339847 w 5387588"/>
              <a:gd name="connsiteY2535" fmla="*/ 1894754 h 4097349"/>
              <a:gd name="connsiteX2536" fmla="*/ 5360345 w 5387588"/>
              <a:gd name="connsiteY2536" fmla="*/ 2050630 h 4097349"/>
              <a:gd name="connsiteX2537" fmla="*/ 5383780 w 5387588"/>
              <a:gd name="connsiteY2537" fmla="*/ 2219798 h 4097349"/>
              <a:gd name="connsiteX2538" fmla="*/ 5299284 w 5387588"/>
              <a:gd name="connsiteY2538" fmla="*/ 2468614 h 4097349"/>
              <a:gd name="connsiteX2539" fmla="*/ 5316916 w 5387588"/>
              <a:gd name="connsiteY2539" fmla="*/ 2548406 h 4097349"/>
              <a:gd name="connsiteX2540" fmla="*/ 5323562 w 5387588"/>
              <a:gd name="connsiteY2540" fmla="*/ 2546937 h 4097349"/>
              <a:gd name="connsiteX2541" fmla="*/ 5332361 w 5387588"/>
              <a:gd name="connsiteY2541" fmla="*/ 2573432 h 4097349"/>
              <a:gd name="connsiteX2542" fmla="*/ 5321666 w 5387588"/>
              <a:gd name="connsiteY2542" fmla="*/ 2575437 h 4097349"/>
              <a:gd name="connsiteX2543" fmla="*/ 5308025 w 5387588"/>
              <a:gd name="connsiteY2543" fmla="*/ 2571288 h 4097349"/>
              <a:gd name="connsiteX2544" fmla="*/ 5316141 w 5387588"/>
              <a:gd name="connsiteY2544" fmla="*/ 2576473 h 4097349"/>
              <a:gd name="connsiteX2545" fmla="*/ 5321666 w 5387588"/>
              <a:gd name="connsiteY2545" fmla="*/ 2575437 h 4097349"/>
              <a:gd name="connsiteX2546" fmla="*/ 5331271 w 5387588"/>
              <a:gd name="connsiteY2546" fmla="*/ 2578358 h 4097349"/>
              <a:gd name="connsiteX2547" fmla="*/ 5333773 w 5387588"/>
              <a:gd name="connsiteY2547" fmla="*/ 2656264 h 4097349"/>
              <a:gd name="connsiteX2548" fmla="*/ 5236828 w 5387588"/>
              <a:gd name="connsiteY2548" fmla="*/ 2817167 h 4097349"/>
              <a:gd name="connsiteX2549" fmla="*/ 5283996 w 5387588"/>
              <a:gd name="connsiteY2549" fmla="*/ 2904380 h 4097349"/>
              <a:gd name="connsiteX2550" fmla="*/ 5190830 w 5387588"/>
              <a:gd name="connsiteY2550" fmla="*/ 2987730 h 4097349"/>
              <a:gd name="connsiteX2551" fmla="*/ 5208538 w 5387588"/>
              <a:gd name="connsiteY2551" fmla="*/ 3004742 h 4097349"/>
              <a:gd name="connsiteX2552" fmla="*/ 5157507 w 5387588"/>
              <a:gd name="connsiteY2552" fmla="*/ 3057863 h 4097349"/>
              <a:gd name="connsiteX2553" fmla="*/ 5087307 w 5387588"/>
              <a:gd name="connsiteY2553" fmla="*/ 3087324 h 4097349"/>
              <a:gd name="connsiteX2554" fmla="*/ 5093184 w 5387588"/>
              <a:gd name="connsiteY2554" fmla="*/ 3113921 h 4097349"/>
              <a:gd name="connsiteX2555" fmla="*/ 5144909 w 5387588"/>
              <a:gd name="connsiteY2555" fmla="*/ 3095513 h 4097349"/>
              <a:gd name="connsiteX2556" fmla="*/ 5047188 w 5387588"/>
              <a:gd name="connsiteY2556" fmla="*/ 3284484 h 4097349"/>
              <a:gd name="connsiteX2557" fmla="*/ 4999172 w 5387588"/>
              <a:gd name="connsiteY2557" fmla="*/ 3288125 h 4097349"/>
              <a:gd name="connsiteX2558" fmla="*/ 4957660 w 5387588"/>
              <a:gd name="connsiteY2558" fmla="*/ 3260030 h 4097349"/>
              <a:gd name="connsiteX2559" fmla="*/ 4936426 w 5387588"/>
              <a:gd name="connsiteY2559" fmla="*/ 3261143 h 4097349"/>
              <a:gd name="connsiteX2560" fmla="*/ 4934300 w 5387588"/>
              <a:gd name="connsiteY2560" fmla="*/ 3258870 h 4097349"/>
              <a:gd name="connsiteX2561" fmla="*/ 4930566 w 5387588"/>
              <a:gd name="connsiteY2561" fmla="*/ 3256816 h 4097349"/>
              <a:gd name="connsiteX2562" fmla="*/ 4930678 w 5387588"/>
              <a:gd name="connsiteY2562" fmla="*/ 3246664 h 4097349"/>
              <a:gd name="connsiteX2563" fmla="*/ 4927253 w 5387588"/>
              <a:gd name="connsiteY2563" fmla="*/ 3200102 h 4097349"/>
              <a:gd name="connsiteX2564" fmla="*/ 4916555 w 5387588"/>
              <a:gd name="connsiteY2564" fmla="*/ 3186374 h 4097349"/>
              <a:gd name="connsiteX2565" fmla="*/ 4916904 w 5387588"/>
              <a:gd name="connsiteY2565" fmla="*/ 3184584 h 4097349"/>
              <a:gd name="connsiteX2566" fmla="*/ 4912882 w 5387588"/>
              <a:gd name="connsiteY2566" fmla="*/ 3181661 h 4097349"/>
              <a:gd name="connsiteX2567" fmla="*/ 4916555 w 5387588"/>
              <a:gd name="connsiteY2567" fmla="*/ 3186374 h 4097349"/>
              <a:gd name="connsiteX2568" fmla="*/ 4915730 w 5387588"/>
              <a:gd name="connsiteY2568" fmla="*/ 3190619 h 4097349"/>
              <a:gd name="connsiteX2569" fmla="*/ 4891387 w 5387588"/>
              <a:gd name="connsiteY2569" fmla="*/ 3242202 h 4097349"/>
              <a:gd name="connsiteX2570" fmla="*/ 4919042 w 5387588"/>
              <a:gd name="connsiteY2570" fmla="*/ 3250475 h 4097349"/>
              <a:gd name="connsiteX2571" fmla="*/ 4930566 w 5387588"/>
              <a:gd name="connsiteY2571" fmla="*/ 3256816 h 4097349"/>
              <a:gd name="connsiteX2572" fmla="*/ 4930515 w 5387588"/>
              <a:gd name="connsiteY2572" fmla="*/ 3261452 h 4097349"/>
              <a:gd name="connsiteX2573" fmla="*/ 4936426 w 5387588"/>
              <a:gd name="connsiteY2573" fmla="*/ 3261143 h 4097349"/>
              <a:gd name="connsiteX2574" fmla="*/ 4953560 w 5387588"/>
              <a:gd name="connsiteY2574" fmla="*/ 3279458 h 4097349"/>
              <a:gd name="connsiteX2575" fmla="*/ 4993219 w 5387588"/>
              <a:gd name="connsiteY2575" fmla="*/ 3324307 h 4097349"/>
              <a:gd name="connsiteX2576" fmla="*/ 4954097 w 5387588"/>
              <a:gd name="connsiteY2576" fmla="*/ 3305055 h 4097349"/>
              <a:gd name="connsiteX2577" fmla="*/ 4871367 w 5387588"/>
              <a:gd name="connsiteY2577" fmla="*/ 3309389 h 4097349"/>
              <a:gd name="connsiteX2578" fmla="*/ 4827832 w 5387588"/>
              <a:gd name="connsiteY2578" fmla="*/ 3270195 h 4097349"/>
              <a:gd name="connsiteX2579" fmla="*/ 4870667 w 5387588"/>
              <a:gd name="connsiteY2579" fmla="*/ 3274678 h 4097349"/>
              <a:gd name="connsiteX2580" fmla="*/ 4864790 w 5387588"/>
              <a:gd name="connsiteY2580" fmla="*/ 3248080 h 4097349"/>
              <a:gd name="connsiteX2581" fmla="*/ 4830319 w 5387588"/>
              <a:gd name="connsiteY2581" fmla="*/ 3149777 h 4097349"/>
              <a:gd name="connsiteX2582" fmla="*/ 4848438 w 5387588"/>
              <a:gd name="connsiteY2582" fmla="*/ 3146694 h 4097349"/>
              <a:gd name="connsiteX2583" fmla="*/ 4849401 w 5387588"/>
              <a:gd name="connsiteY2583" fmla="*/ 3146868 h 4097349"/>
              <a:gd name="connsiteX2584" fmla="*/ 4851151 w 5387588"/>
              <a:gd name="connsiteY2584" fmla="*/ 3146232 h 4097349"/>
              <a:gd name="connsiteX2585" fmla="*/ 4856047 w 5387588"/>
              <a:gd name="connsiteY2585" fmla="*/ 3145399 h 4097349"/>
              <a:gd name="connsiteX2586" fmla="*/ 4919601 w 5387588"/>
              <a:gd name="connsiteY2586" fmla="*/ 3117406 h 4097349"/>
              <a:gd name="connsiteX2587" fmla="*/ 4880065 w 5387588"/>
              <a:gd name="connsiteY2587" fmla="*/ 3135734 h 4097349"/>
              <a:gd name="connsiteX2588" fmla="*/ 4851151 w 5387588"/>
              <a:gd name="connsiteY2588" fmla="*/ 3146232 h 4097349"/>
              <a:gd name="connsiteX2589" fmla="*/ 4848438 w 5387588"/>
              <a:gd name="connsiteY2589" fmla="*/ 3146694 h 4097349"/>
              <a:gd name="connsiteX2590" fmla="*/ 4839639 w 5387588"/>
              <a:gd name="connsiteY2590" fmla="*/ 3145102 h 4097349"/>
              <a:gd name="connsiteX2591" fmla="*/ 4816151 w 5387588"/>
              <a:gd name="connsiteY2591" fmla="*/ 3154215 h 4097349"/>
              <a:gd name="connsiteX2592" fmla="*/ 4720122 w 5387588"/>
              <a:gd name="connsiteY2592" fmla="*/ 3161488 h 4097349"/>
              <a:gd name="connsiteX2593" fmla="*/ 4664064 w 5387588"/>
              <a:gd name="connsiteY2593" fmla="*/ 3097165 h 4097349"/>
              <a:gd name="connsiteX2594" fmla="*/ 4640000 w 5387588"/>
              <a:gd name="connsiteY2594" fmla="*/ 3049415 h 4097349"/>
              <a:gd name="connsiteX2595" fmla="*/ 4637167 w 5387588"/>
              <a:gd name="connsiteY2595" fmla="*/ 3042827 h 4097349"/>
              <a:gd name="connsiteX2596" fmla="*/ 4639076 w 5387588"/>
              <a:gd name="connsiteY2596" fmla="*/ 3040791 h 4097349"/>
              <a:gd name="connsiteX2597" fmla="*/ 4639856 w 5387588"/>
              <a:gd name="connsiteY2597" fmla="*/ 3039795 h 4097349"/>
              <a:gd name="connsiteX2598" fmla="*/ 4647720 w 5387588"/>
              <a:gd name="connsiteY2598" fmla="*/ 3040952 h 4097349"/>
              <a:gd name="connsiteX2599" fmla="*/ 4662669 w 5387588"/>
              <a:gd name="connsiteY2599" fmla="*/ 3027734 h 4097349"/>
              <a:gd name="connsiteX2600" fmla="*/ 4648173 w 5387588"/>
              <a:gd name="connsiteY2600" fmla="*/ 3029190 h 4097349"/>
              <a:gd name="connsiteX2601" fmla="*/ 4639856 w 5387588"/>
              <a:gd name="connsiteY2601" fmla="*/ 3039795 h 4097349"/>
              <a:gd name="connsiteX2602" fmla="*/ 4637357 w 5387588"/>
              <a:gd name="connsiteY2602" fmla="*/ 3039428 h 4097349"/>
              <a:gd name="connsiteX2603" fmla="*/ 4636527 w 5387588"/>
              <a:gd name="connsiteY2603" fmla="*/ 3041342 h 4097349"/>
              <a:gd name="connsiteX2604" fmla="*/ 4637167 w 5387588"/>
              <a:gd name="connsiteY2604" fmla="*/ 3042827 h 4097349"/>
              <a:gd name="connsiteX2605" fmla="*/ 4615352 w 5387588"/>
              <a:gd name="connsiteY2605" fmla="*/ 3066085 h 4097349"/>
              <a:gd name="connsiteX2606" fmla="*/ 4612266 w 5387588"/>
              <a:gd name="connsiteY2606" fmla="*/ 3178352 h 4097349"/>
              <a:gd name="connsiteX2607" fmla="*/ 4542138 w 5387588"/>
              <a:gd name="connsiteY2607" fmla="*/ 3145027 h 4097349"/>
              <a:gd name="connsiteX2608" fmla="*/ 4499304 w 5387588"/>
              <a:gd name="connsiteY2608" fmla="*/ 3140544 h 4097349"/>
              <a:gd name="connsiteX2609" fmla="*/ 4465905 w 5387588"/>
              <a:gd name="connsiteY2609" fmla="*/ 3273457 h 4097349"/>
              <a:gd name="connsiteX2610" fmla="*/ 4379394 w 5387588"/>
              <a:gd name="connsiteY2610" fmla="*/ 3355344 h 4097349"/>
              <a:gd name="connsiteX2611" fmla="*/ 4360143 w 5387588"/>
              <a:gd name="connsiteY2611" fmla="*/ 3394464 h 4097349"/>
              <a:gd name="connsiteX2612" fmla="*/ 4323955 w 5387588"/>
              <a:gd name="connsiteY2612" fmla="*/ 3388513 h 4097349"/>
              <a:gd name="connsiteX2613" fmla="*/ 4238137 w 5387588"/>
              <a:gd name="connsiteY2613" fmla="*/ 3505113 h 4097349"/>
              <a:gd name="connsiteX2614" fmla="*/ 4237369 w 5387588"/>
              <a:gd name="connsiteY2614" fmla="*/ 3533178 h 4097349"/>
              <a:gd name="connsiteX2615" fmla="*/ 4229948 w 5387588"/>
              <a:gd name="connsiteY2615" fmla="*/ 3562714 h 4097349"/>
              <a:gd name="connsiteX2616" fmla="*/ 4099827 w 5387588"/>
              <a:gd name="connsiteY2616" fmla="*/ 3668186 h 4097349"/>
              <a:gd name="connsiteX2617" fmla="*/ 4063639 w 5387588"/>
              <a:gd name="connsiteY2617" fmla="*/ 3662235 h 4097349"/>
              <a:gd name="connsiteX2618" fmla="*/ 3977052 w 5387588"/>
              <a:gd name="connsiteY2618" fmla="*/ 3806901 h 4097349"/>
              <a:gd name="connsiteX2619" fmla="*/ 3938625 w 5387588"/>
              <a:gd name="connsiteY2619" fmla="*/ 3822363 h 4097349"/>
              <a:gd name="connsiteX2620" fmla="*/ 3824738 w 5387588"/>
              <a:gd name="connsiteY2620" fmla="*/ 3950507 h 4097349"/>
              <a:gd name="connsiteX2621" fmla="*/ 3745536 w 5387588"/>
              <a:gd name="connsiteY2621" fmla="*/ 4010351 h 4097349"/>
              <a:gd name="connsiteX2622" fmla="*/ 3741898 w 5387588"/>
              <a:gd name="connsiteY2622" fmla="*/ 4006902 h 4097349"/>
              <a:gd name="connsiteX2623" fmla="*/ 3735841 w 5387588"/>
              <a:gd name="connsiteY2623" fmla="*/ 3986607 h 4097349"/>
              <a:gd name="connsiteX2624" fmla="*/ 3676212 w 5387588"/>
              <a:gd name="connsiteY2624" fmla="*/ 3991935 h 4097349"/>
              <a:gd name="connsiteX2625" fmla="*/ 3741289 w 5387588"/>
              <a:gd name="connsiteY2625" fmla="*/ 4006326 h 4097349"/>
              <a:gd name="connsiteX2626" fmla="*/ 3741898 w 5387588"/>
              <a:gd name="connsiteY2626" fmla="*/ 4006902 h 4097349"/>
              <a:gd name="connsiteX2627" fmla="*/ 3743407 w 5387588"/>
              <a:gd name="connsiteY2627" fmla="*/ 4011960 h 4097349"/>
              <a:gd name="connsiteX2628" fmla="*/ 3745536 w 5387588"/>
              <a:gd name="connsiteY2628" fmla="*/ 4010351 h 4097349"/>
              <a:gd name="connsiteX2629" fmla="*/ 3751077 w 5387588"/>
              <a:gd name="connsiteY2629" fmla="*/ 4015604 h 4097349"/>
              <a:gd name="connsiteX2630" fmla="*/ 3762582 w 5387588"/>
              <a:gd name="connsiteY2630" fmla="*/ 4035618 h 4097349"/>
              <a:gd name="connsiteX2631" fmla="*/ 3682015 w 5387588"/>
              <a:gd name="connsiteY2631" fmla="*/ 4081318 h 4097349"/>
              <a:gd name="connsiteX2632" fmla="*/ 3680621 w 5387588"/>
              <a:gd name="connsiteY2632" fmla="*/ 4011886 h 4097349"/>
              <a:gd name="connsiteX2633" fmla="*/ 3659206 w 5387588"/>
              <a:gd name="connsiteY2633" fmla="*/ 4009641 h 4097349"/>
              <a:gd name="connsiteX2634" fmla="*/ 3543152 w 5387588"/>
              <a:gd name="connsiteY2634" fmla="*/ 4084108 h 4097349"/>
              <a:gd name="connsiteX2635" fmla="*/ 3489263 w 5387588"/>
              <a:gd name="connsiteY2635" fmla="*/ 4061144 h 4097349"/>
              <a:gd name="connsiteX2636" fmla="*/ 3532941 w 5387588"/>
              <a:gd name="connsiteY2636" fmla="*/ 3974782 h 4097349"/>
              <a:gd name="connsiteX2637" fmla="*/ 3445110 w 5387588"/>
              <a:gd name="connsiteY2637" fmla="*/ 3924451 h 4097349"/>
              <a:gd name="connsiteX2638" fmla="*/ 3516777 w 5387588"/>
              <a:gd name="connsiteY2638" fmla="*/ 3901635 h 4097349"/>
              <a:gd name="connsiteX2639" fmla="*/ 3564021 w 5387588"/>
              <a:gd name="connsiteY2639" fmla="*/ 3926069 h 4097349"/>
              <a:gd name="connsiteX2640" fmla="*/ 3636316 w 5387588"/>
              <a:gd name="connsiteY2640" fmla="*/ 4000752 h 4097349"/>
              <a:gd name="connsiteX2641" fmla="*/ 3585246 w 5387588"/>
              <a:gd name="connsiteY2641" fmla="*/ 3935325 h 4097349"/>
              <a:gd name="connsiteX2642" fmla="*/ 3581831 w 5387588"/>
              <a:gd name="connsiteY2642" fmla="*/ 3922472 h 4097349"/>
              <a:gd name="connsiteX2643" fmla="*/ 3583973 w 5387588"/>
              <a:gd name="connsiteY2643" fmla="*/ 3921660 h 4097349"/>
              <a:gd name="connsiteX2644" fmla="*/ 3584616 w 5387588"/>
              <a:gd name="connsiteY2644" fmla="*/ 3920304 h 4097349"/>
              <a:gd name="connsiteX2645" fmla="*/ 3597271 w 5387588"/>
              <a:gd name="connsiteY2645" fmla="*/ 3918722 h 4097349"/>
              <a:gd name="connsiteX2646" fmla="*/ 3634228 w 5387588"/>
              <a:gd name="connsiteY2646" fmla="*/ 3896607 h 4097349"/>
              <a:gd name="connsiteX2647" fmla="*/ 3608399 w 5387588"/>
              <a:gd name="connsiteY2647" fmla="*/ 3874419 h 4097349"/>
              <a:gd name="connsiteX2648" fmla="*/ 3553734 w 5387588"/>
              <a:gd name="connsiteY2648" fmla="*/ 3879521 h 4097349"/>
              <a:gd name="connsiteX2649" fmla="*/ 3600470 w 5387588"/>
              <a:gd name="connsiteY2649" fmla="*/ 3886849 h 4097349"/>
              <a:gd name="connsiteX2650" fmla="*/ 3584616 w 5387588"/>
              <a:gd name="connsiteY2650" fmla="*/ 3920304 h 4097349"/>
              <a:gd name="connsiteX2651" fmla="*/ 3581363 w 5387588"/>
              <a:gd name="connsiteY2651" fmla="*/ 3920711 h 4097349"/>
              <a:gd name="connsiteX2652" fmla="*/ 3581831 w 5387588"/>
              <a:gd name="connsiteY2652" fmla="*/ 3922472 h 4097349"/>
              <a:gd name="connsiteX2653" fmla="*/ 3575022 w 5387588"/>
              <a:gd name="connsiteY2653" fmla="*/ 3925054 h 4097349"/>
              <a:gd name="connsiteX2654" fmla="*/ 3523431 w 5387588"/>
              <a:gd name="connsiteY2654" fmla="*/ 3900165 h 4097349"/>
              <a:gd name="connsiteX2655" fmla="*/ 3464358 w 5387588"/>
              <a:gd name="connsiteY2655" fmla="*/ 3885323 h 4097349"/>
              <a:gd name="connsiteX2656" fmla="*/ 3415646 w 5387588"/>
              <a:gd name="connsiteY2656" fmla="*/ 3854244 h 4097349"/>
              <a:gd name="connsiteX2657" fmla="*/ 3363147 w 5387588"/>
              <a:gd name="connsiteY2657" fmla="*/ 3900718 h 4097349"/>
              <a:gd name="connsiteX2658" fmla="*/ 3306939 w 5387588"/>
              <a:gd name="connsiteY2658" fmla="*/ 3961954 h 4097349"/>
              <a:gd name="connsiteX2659" fmla="*/ 3299593 w 5387588"/>
              <a:gd name="connsiteY2659" fmla="*/ 3928711 h 4097349"/>
              <a:gd name="connsiteX2660" fmla="*/ 3300320 w 5387588"/>
              <a:gd name="connsiteY2660" fmla="*/ 3928438 h 4097349"/>
              <a:gd name="connsiteX2661" fmla="*/ 3300608 w 5387588"/>
              <a:gd name="connsiteY2661" fmla="*/ 3929355 h 4097349"/>
              <a:gd name="connsiteX2662" fmla="*/ 3302514 w 5387588"/>
              <a:gd name="connsiteY2662" fmla="*/ 3928607 h 4097349"/>
              <a:gd name="connsiteX2663" fmla="*/ 3302827 w 5387588"/>
              <a:gd name="connsiteY2663" fmla="*/ 3927496 h 4097349"/>
              <a:gd name="connsiteX2664" fmla="*/ 3305230 w 5387588"/>
              <a:gd name="connsiteY2664" fmla="*/ 3926593 h 4097349"/>
              <a:gd name="connsiteX2665" fmla="*/ 3304775 w 5387588"/>
              <a:gd name="connsiteY2665" fmla="*/ 3920588 h 4097349"/>
              <a:gd name="connsiteX2666" fmla="*/ 3302827 w 5387588"/>
              <a:gd name="connsiteY2666" fmla="*/ 3927496 h 4097349"/>
              <a:gd name="connsiteX2667" fmla="*/ 3300320 w 5387588"/>
              <a:gd name="connsiteY2667" fmla="*/ 3928438 h 4097349"/>
              <a:gd name="connsiteX2668" fmla="*/ 3298020 w 5387588"/>
              <a:gd name="connsiteY2668" fmla="*/ 3921102 h 4097349"/>
              <a:gd name="connsiteX2669" fmla="*/ 3293716 w 5387588"/>
              <a:gd name="connsiteY2669" fmla="*/ 3902114 h 4097349"/>
              <a:gd name="connsiteX2670" fmla="*/ 3355106 w 5387588"/>
              <a:gd name="connsiteY2670" fmla="*/ 3832756 h 4097349"/>
              <a:gd name="connsiteX2671" fmla="*/ 3243533 w 5387588"/>
              <a:gd name="connsiteY2671" fmla="*/ 3864382 h 4097349"/>
              <a:gd name="connsiteX2672" fmla="*/ 3194128 w 5387588"/>
              <a:gd name="connsiteY2672" fmla="*/ 3798589 h 4097349"/>
              <a:gd name="connsiteX2673" fmla="*/ 3207994 w 5387588"/>
              <a:gd name="connsiteY2673" fmla="*/ 3782447 h 4097349"/>
              <a:gd name="connsiteX2674" fmla="*/ 3223360 w 5387588"/>
              <a:gd name="connsiteY2674" fmla="*/ 3768856 h 4097349"/>
              <a:gd name="connsiteX2675" fmla="*/ 3229614 w 5387588"/>
              <a:gd name="connsiteY2675" fmla="*/ 3769822 h 4097349"/>
              <a:gd name="connsiteX2676" fmla="*/ 3256975 w 5387588"/>
              <a:gd name="connsiteY2676" fmla="*/ 3743728 h 4097349"/>
              <a:gd name="connsiteX2677" fmla="*/ 3256925 w 5387588"/>
              <a:gd name="connsiteY2677" fmla="*/ 3743617 h 4097349"/>
              <a:gd name="connsiteX2678" fmla="*/ 3258451 w 5387588"/>
              <a:gd name="connsiteY2678" fmla="*/ 3742532 h 4097349"/>
              <a:gd name="connsiteX2679" fmla="*/ 3306887 w 5387588"/>
              <a:gd name="connsiteY2679" fmla="*/ 3713190 h 4097349"/>
              <a:gd name="connsiteX2680" fmla="*/ 3294927 w 5387588"/>
              <a:gd name="connsiteY2680" fmla="*/ 3703612 h 4097349"/>
              <a:gd name="connsiteX2681" fmla="*/ 3295637 w 5387588"/>
              <a:gd name="connsiteY2681" fmla="*/ 3702711 h 4097349"/>
              <a:gd name="connsiteX2682" fmla="*/ 3290999 w 5387588"/>
              <a:gd name="connsiteY2682" fmla="*/ 3700465 h 4097349"/>
              <a:gd name="connsiteX2683" fmla="*/ 3294927 w 5387588"/>
              <a:gd name="connsiteY2683" fmla="*/ 3703612 h 4097349"/>
              <a:gd name="connsiteX2684" fmla="*/ 3293764 w 5387588"/>
              <a:gd name="connsiteY2684" fmla="*/ 3705086 h 4097349"/>
              <a:gd name="connsiteX2685" fmla="*/ 3279976 w 5387588"/>
              <a:gd name="connsiteY2685" fmla="*/ 3712710 h 4097349"/>
              <a:gd name="connsiteX2686" fmla="*/ 3250710 w 5387588"/>
              <a:gd name="connsiteY2686" fmla="*/ 3729635 h 4097349"/>
              <a:gd name="connsiteX2687" fmla="*/ 3249608 w 5387588"/>
              <a:gd name="connsiteY2687" fmla="*/ 3727159 h 4097349"/>
              <a:gd name="connsiteX2688" fmla="*/ 3249504 w 5387588"/>
              <a:gd name="connsiteY2688" fmla="*/ 3727005 h 4097349"/>
              <a:gd name="connsiteX2689" fmla="*/ 3250922 w 5387588"/>
              <a:gd name="connsiteY2689" fmla="*/ 3718805 h 4097349"/>
              <a:gd name="connsiteX2690" fmla="*/ 3226752 w 5387588"/>
              <a:gd name="connsiteY2690" fmla="*/ 3693744 h 4097349"/>
              <a:gd name="connsiteX2691" fmla="*/ 3240185 w 5387588"/>
              <a:gd name="connsiteY2691" fmla="*/ 3713237 h 4097349"/>
              <a:gd name="connsiteX2692" fmla="*/ 3249504 w 5387588"/>
              <a:gd name="connsiteY2692" fmla="*/ 3727005 h 4097349"/>
              <a:gd name="connsiteX2693" fmla="*/ 3248866 w 5387588"/>
              <a:gd name="connsiteY2693" fmla="*/ 3730701 h 4097349"/>
              <a:gd name="connsiteX2694" fmla="*/ 3250710 w 5387588"/>
              <a:gd name="connsiteY2694" fmla="*/ 3729635 h 4097349"/>
              <a:gd name="connsiteX2695" fmla="*/ 3256925 w 5387588"/>
              <a:gd name="connsiteY2695" fmla="*/ 3743617 h 4097349"/>
              <a:gd name="connsiteX2696" fmla="*/ 3231145 w 5387588"/>
              <a:gd name="connsiteY2696" fmla="*/ 3761967 h 4097349"/>
              <a:gd name="connsiteX2697" fmla="*/ 3223360 w 5387588"/>
              <a:gd name="connsiteY2697" fmla="*/ 3768856 h 4097349"/>
              <a:gd name="connsiteX2698" fmla="*/ 3209306 w 5387588"/>
              <a:gd name="connsiteY2698" fmla="*/ 3766683 h 4097349"/>
              <a:gd name="connsiteX2699" fmla="*/ 3172707 w 5387588"/>
              <a:gd name="connsiteY2699" fmla="*/ 3796345 h 4097349"/>
              <a:gd name="connsiteX2700" fmla="*/ 3112091 w 5387588"/>
              <a:gd name="connsiteY2700" fmla="*/ 3837636 h 4097349"/>
              <a:gd name="connsiteX2701" fmla="*/ 3028740 w 5387588"/>
              <a:gd name="connsiteY2701" fmla="*/ 3744471 h 4097349"/>
              <a:gd name="connsiteX2702" fmla="*/ 3038252 w 5387588"/>
              <a:gd name="connsiteY2702" fmla="*/ 3819087 h 4097349"/>
              <a:gd name="connsiteX2703" fmla="*/ 2973045 w 5387588"/>
              <a:gd name="connsiteY2703" fmla="*/ 3839596 h 4097349"/>
              <a:gd name="connsiteX2704" fmla="*/ 2966751 w 5387588"/>
              <a:gd name="connsiteY2704" fmla="*/ 3841575 h 4097349"/>
              <a:gd name="connsiteX2705" fmla="*/ 2977663 w 5387588"/>
              <a:gd name="connsiteY2705" fmla="*/ 3821033 h 4097349"/>
              <a:gd name="connsiteX2706" fmla="*/ 2956296 w 5387588"/>
              <a:gd name="connsiteY2706" fmla="*/ 3795354 h 4097349"/>
              <a:gd name="connsiteX2707" fmla="*/ 2956291 w 5387588"/>
              <a:gd name="connsiteY2707" fmla="*/ 3795340 h 4097349"/>
              <a:gd name="connsiteX2708" fmla="*/ 2955836 w 5387588"/>
              <a:gd name="connsiteY2708" fmla="*/ 3791313 h 4097349"/>
              <a:gd name="connsiteX2709" fmla="*/ 2954716 w 5387588"/>
              <a:gd name="connsiteY2709" fmla="*/ 3791147 h 4097349"/>
              <a:gd name="connsiteX2710" fmla="*/ 2954179 w 5387588"/>
              <a:gd name="connsiteY2710" fmla="*/ 3789716 h 4097349"/>
              <a:gd name="connsiteX2711" fmla="*/ 2948174 w 5387588"/>
              <a:gd name="connsiteY2711" fmla="*/ 3790171 h 4097349"/>
              <a:gd name="connsiteX2712" fmla="*/ 2954716 w 5387588"/>
              <a:gd name="connsiteY2712" fmla="*/ 3791147 h 4097349"/>
              <a:gd name="connsiteX2713" fmla="*/ 2956291 w 5387588"/>
              <a:gd name="connsiteY2713" fmla="*/ 3795340 h 4097349"/>
              <a:gd name="connsiteX2714" fmla="*/ 2956293 w 5387588"/>
              <a:gd name="connsiteY2714" fmla="*/ 3795353 h 4097349"/>
              <a:gd name="connsiteX2715" fmla="*/ 2942233 w 5387588"/>
              <a:gd name="connsiteY2715" fmla="*/ 3827145 h 4097349"/>
              <a:gd name="connsiteX2716" fmla="*/ 2934925 w 5387588"/>
              <a:gd name="connsiteY2716" fmla="*/ 3845285 h 4097349"/>
              <a:gd name="connsiteX2717" fmla="*/ 2931402 w 5387588"/>
              <a:gd name="connsiteY2717" fmla="*/ 3844440 h 4097349"/>
              <a:gd name="connsiteX2718" fmla="*/ 2882383 w 5387588"/>
              <a:gd name="connsiteY2718" fmla="*/ 3839583 h 4097349"/>
              <a:gd name="connsiteX2719" fmla="*/ 2903103 w 5387588"/>
              <a:gd name="connsiteY2719" fmla="*/ 3807108 h 4097349"/>
              <a:gd name="connsiteX2720" fmla="*/ 2866071 w 5387588"/>
              <a:gd name="connsiteY2720" fmla="*/ 3892002 h 4097349"/>
              <a:gd name="connsiteX2721" fmla="*/ 2638450 w 5387588"/>
              <a:gd name="connsiteY2721" fmla="*/ 3998094 h 4097349"/>
              <a:gd name="connsiteX2722" fmla="*/ 2605201 w 5387588"/>
              <a:gd name="connsiteY2722" fmla="*/ 4005442 h 4097349"/>
              <a:gd name="connsiteX2723" fmla="*/ 2609609 w 5387588"/>
              <a:gd name="connsiteY2723" fmla="*/ 4025393 h 4097349"/>
              <a:gd name="connsiteX2724" fmla="*/ 2565231 w 5387588"/>
              <a:gd name="connsiteY2724" fmla="*/ 4077043 h 4097349"/>
              <a:gd name="connsiteX2725" fmla="*/ 2500983 w 5387588"/>
              <a:gd name="connsiteY2725" fmla="*/ 4070316 h 4097349"/>
              <a:gd name="connsiteX2726" fmla="*/ 2315646 w 5387588"/>
              <a:gd name="connsiteY2726" fmla="*/ 4020613 h 4097349"/>
              <a:gd name="connsiteX2727" fmla="*/ 2308224 w 5387588"/>
              <a:gd name="connsiteY2727" fmla="*/ 4050149 h 4097349"/>
              <a:gd name="connsiteX2728" fmla="*/ 2181965 w 5387588"/>
              <a:gd name="connsiteY2728" fmla="*/ 4015281 h 4097349"/>
              <a:gd name="connsiteX2729" fmla="*/ 2171681 w 5387588"/>
              <a:gd name="connsiteY2729" fmla="*/ 3968739 h 4097349"/>
              <a:gd name="connsiteX2730" fmla="*/ 2208637 w 5387588"/>
              <a:gd name="connsiteY2730" fmla="*/ 3946625 h 4097349"/>
              <a:gd name="connsiteX2731" fmla="*/ 2194902 w 5387588"/>
              <a:gd name="connsiteY2731" fmla="*/ 3927865 h 4097349"/>
              <a:gd name="connsiteX2732" fmla="*/ 2169510 w 5387588"/>
              <a:gd name="connsiteY2732" fmla="*/ 3927375 h 4097349"/>
              <a:gd name="connsiteX2733" fmla="*/ 2169096 w 5387588"/>
              <a:gd name="connsiteY2733" fmla="*/ 3925503 h 4097349"/>
              <a:gd name="connsiteX2734" fmla="*/ 2166571 w 5387588"/>
              <a:gd name="connsiteY2734" fmla="*/ 3914076 h 4097349"/>
              <a:gd name="connsiteX2735" fmla="*/ 2075025 w 5387588"/>
              <a:gd name="connsiteY2735" fmla="*/ 3878515 h 4097349"/>
              <a:gd name="connsiteX2736" fmla="*/ 2029388 w 5387588"/>
              <a:gd name="connsiteY2736" fmla="*/ 3822888 h 4097349"/>
              <a:gd name="connsiteX2737" fmla="*/ 2012494 w 5387588"/>
              <a:gd name="connsiteY2737" fmla="*/ 3842612 h 4097349"/>
              <a:gd name="connsiteX2738" fmla="*/ 2010811 w 5387588"/>
              <a:gd name="connsiteY2738" fmla="*/ 3840398 h 4097349"/>
              <a:gd name="connsiteX2739" fmla="*/ 1981315 w 5387588"/>
              <a:gd name="connsiteY2739" fmla="*/ 3801588 h 4097349"/>
              <a:gd name="connsiteX2740" fmla="*/ 2079506 w 5387588"/>
              <a:gd name="connsiteY2740" fmla="*/ 3835680 h 4097349"/>
              <a:gd name="connsiteX2741" fmla="*/ 1981315 w 5387588"/>
              <a:gd name="connsiteY2741" fmla="*/ 3801588 h 4097349"/>
              <a:gd name="connsiteX2742" fmla="*/ 1955486 w 5387588"/>
              <a:gd name="connsiteY2742" fmla="*/ 3779399 h 4097349"/>
              <a:gd name="connsiteX2743" fmla="*/ 1906847 w 5387588"/>
              <a:gd name="connsiteY2743" fmla="*/ 3685533 h 4097349"/>
              <a:gd name="connsiteX2744" fmla="*/ 1937927 w 5387588"/>
              <a:gd name="connsiteY2744" fmla="*/ 3636821 h 4097349"/>
              <a:gd name="connsiteX2745" fmla="*/ 1943185 w 5387588"/>
              <a:gd name="connsiteY2745" fmla="*/ 3565920 h 4097349"/>
              <a:gd name="connsiteX2746" fmla="*/ 1909935 w 5387588"/>
              <a:gd name="connsiteY2746" fmla="*/ 3573268 h 4097349"/>
              <a:gd name="connsiteX2747" fmla="*/ 1859679 w 5387588"/>
              <a:gd name="connsiteY2747" fmla="*/ 3598322 h 4097349"/>
              <a:gd name="connsiteX2748" fmla="*/ 1847008 w 5387588"/>
              <a:gd name="connsiteY2748" fmla="*/ 3698757 h 4097349"/>
              <a:gd name="connsiteX2749" fmla="*/ 1760076 w 5387588"/>
              <a:gd name="connsiteY2749" fmla="*/ 3691492 h 4097349"/>
              <a:gd name="connsiteX2750" fmla="*/ 1763038 w 5387588"/>
              <a:gd name="connsiteY2750" fmla="*/ 3671939 h 4097349"/>
              <a:gd name="connsiteX2751" fmla="*/ 1769667 w 5387588"/>
              <a:gd name="connsiteY2751" fmla="*/ 3672262 h 4097349"/>
              <a:gd name="connsiteX2752" fmla="*/ 1827831 w 5387588"/>
              <a:gd name="connsiteY2752" fmla="*/ 3675099 h 4097349"/>
              <a:gd name="connsiteX2753" fmla="*/ 1796900 w 5387588"/>
              <a:gd name="connsiteY2753" fmla="*/ 3598246 h 4097349"/>
              <a:gd name="connsiteX2754" fmla="*/ 1700171 w 5387588"/>
              <a:gd name="connsiteY2754" fmla="*/ 3570807 h 4097349"/>
              <a:gd name="connsiteX2755" fmla="*/ 1763650 w 5387588"/>
              <a:gd name="connsiteY2755" fmla="*/ 3605594 h 4097349"/>
              <a:gd name="connsiteX2756" fmla="*/ 1686029 w 5387588"/>
              <a:gd name="connsiteY2756" fmla="*/ 3664591 h 4097349"/>
              <a:gd name="connsiteX2757" fmla="*/ 1656568 w 5387588"/>
              <a:gd name="connsiteY2757" fmla="*/ 3594390 h 4097349"/>
              <a:gd name="connsiteX2758" fmla="*/ 1633602 w 5387588"/>
              <a:gd name="connsiteY2758" fmla="*/ 3648280 h 4097349"/>
              <a:gd name="connsiteX2759" fmla="*/ 1632834 w 5387588"/>
              <a:gd name="connsiteY2759" fmla="*/ 3676345 h 4097349"/>
              <a:gd name="connsiteX2760" fmla="*/ 1579715 w 5387588"/>
              <a:gd name="connsiteY2760" fmla="*/ 3625322 h 4097349"/>
              <a:gd name="connsiteX2761" fmla="*/ 1606386 w 5387588"/>
              <a:gd name="connsiteY2761" fmla="*/ 3556659 h 4097349"/>
              <a:gd name="connsiteX2762" fmla="*/ 1640405 w 5387588"/>
              <a:gd name="connsiteY2762" fmla="*/ 3521245 h 4097349"/>
              <a:gd name="connsiteX2763" fmla="*/ 1648948 w 5387588"/>
              <a:gd name="connsiteY2763" fmla="*/ 3508135 h 4097349"/>
              <a:gd name="connsiteX2764" fmla="*/ 1652517 w 5387588"/>
              <a:gd name="connsiteY2764" fmla="*/ 3503830 h 4097349"/>
              <a:gd name="connsiteX2765" fmla="*/ 1657410 w 5387588"/>
              <a:gd name="connsiteY2765" fmla="*/ 3503539 h 4097349"/>
              <a:gd name="connsiteX2766" fmla="*/ 1657217 w 5387588"/>
              <a:gd name="connsiteY2766" fmla="*/ 3499314 h 4097349"/>
              <a:gd name="connsiteX2767" fmla="*/ 1661311 w 5387588"/>
              <a:gd name="connsiteY2767" fmla="*/ 3496031 h 4097349"/>
              <a:gd name="connsiteX2768" fmla="*/ 1674423 w 5387588"/>
              <a:gd name="connsiteY2768" fmla="*/ 3485832 h 4097349"/>
              <a:gd name="connsiteX2769" fmla="*/ 1656557 w 5387588"/>
              <a:gd name="connsiteY2769" fmla="*/ 3484878 h 4097349"/>
              <a:gd name="connsiteX2770" fmla="*/ 1657217 w 5387588"/>
              <a:gd name="connsiteY2770" fmla="*/ 3499314 h 4097349"/>
              <a:gd name="connsiteX2771" fmla="*/ 1654368 w 5387588"/>
              <a:gd name="connsiteY2771" fmla="*/ 3501598 h 4097349"/>
              <a:gd name="connsiteX2772" fmla="*/ 1652517 w 5387588"/>
              <a:gd name="connsiteY2772" fmla="*/ 3503830 h 4097349"/>
              <a:gd name="connsiteX2773" fmla="*/ 1619659 w 5387588"/>
              <a:gd name="connsiteY2773" fmla="*/ 3505779 h 4097349"/>
              <a:gd name="connsiteX2774" fmla="*/ 1581408 w 5387588"/>
              <a:gd name="connsiteY2774" fmla="*/ 3443625 h 4097349"/>
              <a:gd name="connsiteX2775" fmla="*/ 1562188 w 5387588"/>
              <a:gd name="connsiteY2775" fmla="*/ 3544360 h 4097349"/>
              <a:gd name="connsiteX2776" fmla="*/ 1543738 w 5387588"/>
              <a:gd name="connsiteY2776" fmla="*/ 3543440 h 4097349"/>
              <a:gd name="connsiteX2777" fmla="*/ 1550001 w 5387588"/>
              <a:gd name="connsiteY2777" fmla="*/ 3534250 h 4097349"/>
              <a:gd name="connsiteX2778" fmla="*/ 1531152 w 5387588"/>
              <a:gd name="connsiteY2778" fmla="*/ 3468678 h 4097349"/>
              <a:gd name="connsiteX2779" fmla="*/ 1477958 w 5387588"/>
              <a:gd name="connsiteY2779" fmla="*/ 3480433 h 4097349"/>
              <a:gd name="connsiteX2780" fmla="*/ 1483908 w 5387588"/>
              <a:gd name="connsiteY2780" fmla="*/ 3444244 h 4097349"/>
              <a:gd name="connsiteX2781" fmla="*/ 1518853 w 5387588"/>
              <a:gd name="connsiteY2781" fmla="*/ 3407103 h 4097349"/>
              <a:gd name="connsiteX2782" fmla="*/ 1515296 w 5387588"/>
              <a:gd name="connsiteY2782" fmla="*/ 3394956 h 4097349"/>
              <a:gd name="connsiteX2783" fmla="*/ 1518687 w 5387588"/>
              <a:gd name="connsiteY2783" fmla="*/ 3388616 h 4097349"/>
              <a:gd name="connsiteX2784" fmla="*/ 1513520 w 5387588"/>
              <a:gd name="connsiteY2784" fmla="*/ 3388886 h 4097349"/>
              <a:gd name="connsiteX2785" fmla="*/ 1515296 w 5387588"/>
              <a:gd name="connsiteY2785" fmla="*/ 3394956 h 4097349"/>
              <a:gd name="connsiteX2786" fmla="*/ 1514988 w 5387588"/>
              <a:gd name="connsiteY2786" fmla="*/ 3395532 h 4097349"/>
              <a:gd name="connsiteX2787" fmla="*/ 1444088 w 5387588"/>
              <a:gd name="connsiteY2787" fmla="*/ 3390282 h 4097349"/>
              <a:gd name="connsiteX2788" fmla="*/ 1432987 w 5387588"/>
              <a:gd name="connsiteY2788" fmla="*/ 3350835 h 4097349"/>
              <a:gd name="connsiteX2789" fmla="*/ 1431405 w 5387588"/>
              <a:gd name="connsiteY2789" fmla="*/ 3336852 h 4097349"/>
              <a:gd name="connsiteX2790" fmla="*/ 1432333 w 5387588"/>
              <a:gd name="connsiteY2790" fmla="*/ 3337086 h 4097349"/>
              <a:gd name="connsiteX2791" fmla="*/ 1431026 w 5387588"/>
              <a:gd name="connsiteY2791" fmla="*/ 3333508 h 4097349"/>
              <a:gd name="connsiteX2792" fmla="*/ 1429913 w 5387588"/>
              <a:gd name="connsiteY2792" fmla="*/ 3323672 h 4097349"/>
              <a:gd name="connsiteX2793" fmla="*/ 1522484 w 5387588"/>
              <a:gd name="connsiteY2793" fmla="*/ 3303217 h 4097349"/>
              <a:gd name="connsiteX2794" fmla="*/ 1412455 w 5387588"/>
              <a:gd name="connsiteY2794" fmla="*/ 3278710 h 4097349"/>
              <a:gd name="connsiteX2795" fmla="*/ 1423496 w 5387588"/>
              <a:gd name="connsiteY2795" fmla="*/ 3312886 h 4097349"/>
              <a:gd name="connsiteX2796" fmla="*/ 1431026 w 5387588"/>
              <a:gd name="connsiteY2796" fmla="*/ 3333508 h 4097349"/>
              <a:gd name="connsiteX2797" fmla="*/ 1431405 w 5387588"/>
              <a:gd name="connsiteY2797" fmla="*/ 3336852 h 4097349"/>
              <a:gd name="connsiteX2798" fmla="*/ 1380851 w 5387588"/>
              <a:gd name="connsiteY2798" fmla="*/ 3324055 h 4097349"/>
              <a:gd name="connsiteX2799" fmla="*/ 1314263 w 5387588"/>
              <a:gd name="connsiteY2799" fmla="*/ 3244617 h 4097349"/>
              <a:gd name="connsiteX2800" fmla="*/ 1289061 w 5387588"/>
              <a:gd name="connsiteY2800" fmla="*/ 3319926 h 4097349"/>
              <a:gd name="connsiteX2801" fmla="*/ 1262463 w 5387588"/>
              <a:gd name="connsiteY2801" fmla="*/ 3325803 h 4097349"/>
              <a:gd name="connsiteX2802" fmla="*/ 1232522 w 5387588"/>
              <a:gd name="connsiteY2802" fmla="*/ 3348115 h 4097349"/>
              <a:gd name="connsiteX2803" fmla="*/ 1232046 w 5387588"/>
              <a:gd name="connsiteY2803" fmla="*/ 3347947 h 4097349"/>
              <a:gd name="connsiteX2804" fmla="*/ 1232152 w 5387588"/>
              <a:gd name="connsiteY2804" fmla="*/ 3346451 h 4097349"/>
              <a:gd name="connsiteX2805" fmla="*/ 1230304 w 5387588"/>
              <a:gd name="connsiteY2805" fmla="*/ 3347335 h 4097349"/>
              <a:gd name="connsiteX2806" fmla="*/ 1225668 w 5387588"/>
              <a:gd name="connsiteY2806" fmla="*/ 3345705 h 4097349"/>
              <a:gd name="connsiteX2807" fmla="*/ 1215914 w 5387588"/>
              <a:gd name="connsiteY2807" fmla="*/ 3336090 h 4097349"/>
              <a:gd name="connsiteX2808" fmla="*/ 1217765 w 5387588"/>
              <a:gd name="connsiteY2808" fmla="*/ 3353336 h 4097349"/>
              <a:gd name="connsiteX2809" fmla="*/ 1230304 w 5387588"/>
              <a:gd name="connsiteY2809" fmla="*/ 3347335 h 4097349"/>
              <a:gd name="connsiteX2810" fmla="*/ 1232046 w 5387588"/>
              <a:gd name="connsiteY2810" fmla="*/ 3347947 h 4097349"/>
              <a:gd name="connsiteX2811" fmla="*/ 1230464 w 5387588"/>
              <a:gd name="connsiteY2811" fmla="*/ 3370361 h 4097349"/>
              <a:gd name="connsiteX2812" fmla="*/ 1227670 w 5387588"/>
              <a:gd name="connsiteY2812" fmla="*/ 3389285 h 4097349"/>
              <a:gd name="connsiteX2813" fmla="*/ 1171463 w 5387588"/>
              <a:gd name="connsiteY2813" fmla="*/ 3450527 h 4097349"/>
              <a:gd name="connsiteX2814" fmla="*/ 1137445 w 5387588"/>
              <a:gd name="connsiteY2814" fmla="*/ 3485940 h 4097349"/>
              <a:gd name="connsiteX2815" fmla="*/ 1053946 w 5387588"/>
              <a:gd name="connsiteY2815" fmla="*/ 3518339 h 4097349"/>
              <a:gd name="connsiteX2816" fmla="*/ 1043376 w 5387588"/>
              <a:gd name="connsiteY2816" fmla="*/ 3524304 h 4097349"/>
              <a:gd name="connsiteX2817" fmla="*/ 1038704 w 5387588"/>
              <a:gd name="connsiteY2817" fmla="*/ 3524322 h 4097349"/>
              <a:gd name="connsiteX2818" fmla="*/ 1026683 w 5387588"/>
              <a:gd name="connsiteY2818" fmla="*/ 3533721 h 4097349"/>
              <a:gd name="connsiteX2819" fmla="*/ 1043376 w 5387588"/>
              <a:gd name="connsiteY2819" fmla="*/ 3524304 h 4097349"/>
              <a:gd name="connsiteX2820" fmla="*/ 1053960 w 5387588"/>
              <a:gd name="connsiteY2820" fmla="*/ 3524261 h 4097349"/>
              <a:gd name="connsiteX2821" fmla="*/ 1049389 w 5387588"/>
              <a:gd name="connsiteY2821" fmla="*/ 3623953 h 4097349"/>
              <a:gd name="connsiteX2822" fmla="*/ 995495 w 5387588"/>
              <a:gd name="connsiteY2822" fmla="*/ 3600996 h 4097349"/>
              <a:gd name="connsiteX2823" fmla="*/ 789369 w 5387588"/>
              <a:gd name="connsiteY2823" fmla="*/ 3646546 h 4097349"/>
              <a:gd name="connsiteX2824" fmla="*/ 765784 w 5387588"/>
              <a:gd name="connsiteY2824" fmla="*/ 3602936 h 4097349"/>
              <a:gd name="connsiteX2825" fmla="*/ 856704 w 5387588"/>
              <a:gd name="connsiteY2825" fmla="*/ 3541000 h 4097349"/>
              <a:gd name="connsiteX2826" fmla="*/ 894436 w 5387588"/>
              <a:gd name="connsiteY2826" fmla="*/ 3490819 h 4097349"/>
              <a:gd name="connsiteX2827" fmla="*/ 935101 w 5387588"/>
              <a:gd name="connsiteY2827" fmla="*/ 3453937 h 4097349"/>
              <a:gd name="connsiteX2828" fmla="*/ 880438 w 5387588"/>
              <a:gd name="connsiteY2828" fmla="*/ 3459046 h 4097349"/>
              <a:gd name="connsiteX2829" fmla="*/ 828018 w 5387588"/>
              <a:gd name="connsiteY2829" fmla="*/ 3442733 h 4097349"/>
              <a:gd name="connsiteX2830" fmla="*/ 741500 w 5387588"/>
              <a:gd name="connsiteY2830" fmla="*/ 3524615 h 4097349"/>
              <a:gd name="connsiteX2831" fmla="*/ 741574 w 5387588"/>
              <a:gd name="connsiteY2831" fmla="*/ 3461836 h 4097349"/>
              <a:gd name="connsiteX2832" fmla="*/ 674387 w 5387588"/>
              <a:gd name="connsiteY2832" fmla="*/ 3441810 h 4097349"/>
              <a:gd name="connsiteX2833" fmla="*/ 729275 w 5387588"/>
              <a:gd name="connsiteY2833" fmla="*/ 3401553 h 4097349"/>
              <a:gd name="connsiteX2834" fmla="*/ 764815 w 5387588"/>
              <a:gd name="connsiteY2834" fmla="*/ 3393911 h 4097349"/>
              <a:gd name="connsiteX2835" fmla="*/ 767733 w 5387588"/>
              <a:gd name="connsiteY2835" fmla="*/ 3396578 h 4097349"/>
              <a:gd name="connsiteX2836" fmla="*/ 762815 w 5387588"/>
              <a:gd name="connsiteY2836" fmla="*/ 3429245 h 4097349"/>
              <a:gd name="connsiteX2837" fmla="*/ 795544 w 5387588"/>
              <a:gd name="connsiteY2837" fmla="*/ 3422014 h 4097349"/>
              <a:gd name="connsiteX2838" fmla="*/ 767733 w 5387588"/>
              <a:gd name="connsiteY2838" fmla="*/ 3396578 h 4097349"/>
              <a:gd name="connsiteX2839" fmla="*/ 768245 w 5387588"/>
              <a:gd name="connsiteY2839" fmla="*/ 3393173 h 4097349"/>
              <a:gd name="connsiteX2840" fmla="*/ 764815 w 5387588"/>
              <a:gd name="connsiteY2840" fmla="*/ 3393911 h 4097349"/>
              <a:gd name="connsiteX2841" fmla="*/ 762628 w 5387588"/>
              <a:gd name="connsiteY2841" fmla="*/ 3391910 h 4097349"/>
              <a:gd name="connsiteX2842" fmla="*/ 734302 w 5387588"/>
              <a:gd name="connsiteY2842" fmla="*/ 3365808 h 4097349"/>
              <a:gd name="connsiteX2843" fmla="*/ 640517 w 5387588"/>
              <a:gd name="connsiteY2843" fmla="*/ 3351659 h 4097349"/>
              <a:gd name="connsiteX2844" fmla="*/ 608569 w 5387588"/>
              <a:gd name="connsiteY2844" fmla="*/ 3313608 h 4097349"/>
              <a:gd name="connsiteX2845" fmla="*/ 603757 w 5387588"/>
              <a:gd name="connsiteY2845" fmla="*/ 3320372 h 4097349"/>
              <a:gd name="connsiteX2846" fmla="*/ 601312 w 5387588"/>
              <a:gd name="connsiteY2846" fmla="*/ 3320223 h 4097349"/>
              <a:gd name="connsiteX2847" fmla="*/ 599921 w 5387588"/>
              <a:gd name="connsiteY2847" fmla="*/ 3325763 h 4097349"/>
              <a:gd name="connsiteX2848" fmla="*/ 603757 w 5387588"/>
              <a:gd name="connsiteY2848" fmla="*/ 3320372 h 4097349"/>
              <a:gd name="connsiteX2849" fmla="*/ 619872 w 5387588"/>
              <a:gd name="connsiteY2849" fmla="*/ 3321354 h 4097349"/>
              <a:gd name="connsiteX2850" fmla="*/ 640517 w 5387588"/>
              <a:gd name="connsiteY2850" fmla="*/ 3351659 h 4097349"/>
              <a:gd name="connsiteX2851" fmla="*/ 578779 w 5387588"/>
              <a:gd name="connsiteY2851" fmla="*/ 3382956 h 4097349"/>
              <a:gd name="connsiteX2852" fmla="*/ 556381 w 5387588"/>
              <a:gd name="connsiteY2852" fmla="*/ 3371900 h 4097349"/>
              <a:gd name="connsiteX2853" fmla="*/ 566752 w 5387588"/>
              <a:gd name="connsiteY2853" fmla="*/ 3366000 h 4097349"/>
              <a:gd name="connsiteX2854" fmla="*/ 585854 w 5387588"/>
              <a:gd name="connsiteY2854" fmla="*/ 3356769 h 4097349"/>
              <a:gd name="connsiteX2855" fmla="*/ 551134 w 5387588"/>
              <a:gd name="connsiteY2855" fmla="*/ 3357462 h 4097349"/>
              <a:gd name="connsiteX2856" fmla="*/ 424876 w 5387588"/>
              <a:gd name="connsiteY2856" fmla="*/ 3322601 h 4097349"/>
              <a:gd name="connsiteX2857" fmla="*/ 368116 w 5387588"/>
              <a:gd name="connsiteY2857" fmla="*/ 3223560 h 4097349"/>
              <a:gd name="connsiteX2858" fmla="*/ 314227 w 5387588"/>
              <a:gd name="connsiteY2858" fmla="*/ 3200595 h 4097349"/>
              <a:gd name="connsiteX2859" fmla="*/ 328294 w 5387588"/>
              <a:gd name="connsiteY2859" fmla="*/ 3169591 h 4097349"/>
              <a:gd name="connsiteX2860" fmla="*/ 287629 w 5387588"/>
              <a:gd name="connsiteY2860" fmla="*/ 3206473 h 4097349"/>
              <a:gd name="connsiteX2861" fmla="*/ 258168 w 5387588"/>
              <a:gd name="connsiteY2861" fmla="*/ 3136273 h 4097349"/>
              <a:gd name="connsiteX2862" fmla="*/ 255303 w 5387588"/>
              <a:gd name="connsiteY2862" fmla="*/ 3060189 h 4097349"/>
              <a:gd name="connsiteX2863" fmla="*/ 185171 w 5387588"/>
              <a:gd name="connsiteY2863" fmla="*/ 3026872 h 4097349"/>
              <a:gd name="connsiteX2864" fmla="*/ 216952 w 5387588"/>
              <a:gd name="connsiteY2864" fmla="*/ 3012872 h 4097349"/>
              <a:gd name="connsiteX2865" fmla="*/ 182232 w 5387588"/>
              <a:gd name="connsiteY2865" fmla="*/ 3013573 h 4097349"/>
              <a:gd name="connsiteX2866" fmla="*/ 148989 w 5387588"/>
              <a:gd name="connsiteY2866" fmla="*/ 3020920 h 4097349"/>
              <a:gd name="connsiteX2867" fmla="*/ 62545 w 5387588"/>
              <a:gd name="connsiteY2867" fmla="*/ 3040023 h 4097349"/>
              <a:gd name="connsiteX2868" fmla="*/ 109787 w 5387588"/>
              <a:gd name="connsiteY2868" fmla="*/ 3064449 h 4097349"/>
              <a:gd name="connsiteX2869" fmla="*/ 92006 w 5387588"/>
              <a:gd name="connsiteY2869" fmla="*/ 3110223 h 4097349"/>
              <a:gd name="connsiteX2870" fmla="*/ 28527 w 5387588"/>
              <a:gd name="connsiteY2870" fmla="*/ 3075436 h 4097349"/>
              <a:gd name="connsiteX2871" fmla="*/ 7956 w 5387588"/>
              <a:gd name="connsiteY2871" fmla="*/ 2982346 h 4097349"/>
              <a:gd name="connsiteX2872" fmla="*/ 45688 w 5387588"/>
              <a:gd name="connsiteY2872" fmla="*/ 2932163 h 4097349"/>
              <a:gd name="connsiteX2873" fmla="*/ 16921 w 5387588"/>
              <a:gd name="connsiteY2873" fmla="*/ 2896677 h 4097349"/>
              <a:gd name="connsiteX2874" fmla="*/ 51714 w 5387588"/>
              <a:gd name="connsiteY2874" fmla="*/ 2833196 h 4097349"/>
              <a:gd name="connsiteX2875" fmla="*/ 58360 w 5387588"/>
              <a:gd name="connsiteY2875" fmla="*/ 2831727 h 4097349"/>
              <a:gd name="connsiteX2876" fmla="*/ 59904 w 5387588"/>
              <a:gd name="connsiteY2876" fmla="*/ 2775594 h 4097349"/>
              <a:gd name="connsiteX2877" fmla="*/ 106847 w 5387588"/>
              <a:gd name="connsiteY2877" fmla="*/ 2791262 h 4097349"/>
              <a:gd name="connsiteX2878" fmla="*/ 120536 w 5387588"/>
              <a:gd name="connsiteY2878" fmla="*/ 2795637 h 4097349"/>
              <a:gd name="connsiteX2879" fmla="*/ 120444 w 5387588"/>
              <a:gd name="connsiteY2879" fmla="*/ 2797082 h 4097349"/>
              <a:gd name="connsiteX2880" fmla="*/ 116953 w 5387588"/>
              <a:gd name="connsiteY2880" fmla="*/ 2799264 h 4097349"/>
              <a:gd name="connsiteX2881" fmla="*/ 87201 w 5387588"/>
              <a:gd name="connsiteY2881" fmla="*/ 2804429 h 4097349"/>
              <a:gd name="connsiteX2882" fmla="*/ 101007 w 5387588"/>
              <a:gd name="connsiteY2882" fmla="*/ 2809223 h 4097349"/>
              <a:gd name="connsiteX2883" fmla="*/ 116953 w 5387588"/>
              <a:gd name="connsiteY2883" fmla="*/ 2799264 h 4097349"/>
              <a:gd name="connsiteX2884" fmla="*/ 117110 w 5387588"/>
              <a:gd name="connsiteY2884" fmla="*/ 2799236 h 4097349"/>
              <a:gd name="connsiteX2885" fmla="*/ 124787 w 5387588"/>
              <a:gd name="connsiteY2885" fmla="*/ 2796994 h 4097349"/>
              <a:gd name="connsiteX2886" fmla="*/ 120536 w 5387588"/>
              <a:gd name="connsiteY2886" fmla="*/ 2795637 h 4097349"/>
              <a:gd name="connsiteX2887" fmla="*/ 121587 w 5387588"/>
              <a:gd name="connsiteY2887" fmla="*/ 2779070 h 4097349"/>
              <a:gd name="connsiteX2888" fmla="*/ 59209 w 5387588"/>
              <a:gd name="connsiteY2888" fmla="*/ 2740875 h 4097349"/>
              <a:gd name="connsiteX2889" fmla="*/ 138449 w 5387588"/>
              <a:gd name="connsiteY2889" fmla="*/ 2562966 h 4097349"/>
              <a:gd name="connsiteX2890" fmla="*/ 186541 w 5387588"/>
              <a:gd name="connsiteY2890" fmla="*/ 2496546 h 4097349"/>
              <a:gd name="connsiteX2891" fmla="*/ 139298 w 5387588"/>
              <a:gd name="connsiteY2891" fmla="*/ 2472113 h 4097349"/>
              <a:gd name="connsiteX2892" fmla="*/ 199913 w 5387588"/>
              <a:gd name="connsiteY2892" fmla="*/ 2430822 h 4097349"/>
              <a:gd name="connsiteX2893" fmla="*/ 131176 w 5387588"/>
              <a:gd name="connsiteY2893" fmla="*/ 2466937 h 4097349"/>
              <a:gd name="connsiteX2894" fmla="*/ 89117 w 5387588"/>
              <a:gd name="connsiteY2894" fmla="*/ 2434387 h 4097349"/>
              <a:gd name="connsiteX2895" fmla="*/ 57411 w 5387588"/>
              <a:gd name="connsiteY2895" fmla="*/ 2385602 h 4097349"/>
              <a:gd name="connsiteX2896" fmla="*/ 78979 w 5387588"/>
              <a:gd name="connsiteY2896" fmla="*/ 2262275 h 4097349"/>
              <a:gd name="connsiteX2897" fmla="*/ 110679 w 5387588"/>
              <a:gd name="connsiteY2897" fmla="*/ 2311062 h 4097349"/>
              <a:gd name="connsiteX2898" fmla="*/ 78979 w 5387588"/>
              <a:gd name="connsiteY2898" fmla="*/ 2262275 h 4097349"/>
              <a:gd name="connsiteX2899" fmla="*/ 112298 w 5387588"/>
              <a:gd name="connsiteY2899" fmla="*/ 2192150 h 4097349"/>
              <a:gd name="connsiteX2900" fmla="*/ 209175 w 5387588"/>
              <a:gd name="connsiteY2900" fmla="*/ 2094024 h 4097349"/>
              <a:gd name="connsiteX2901" fmla="*/ 217439 w 5387588"/>
              <a:gd name="connsiteY2901" fmla="*/ 1973644 h 4097349"/>
              <a:gd name="connsiteX2902" fmla="*/ 291354 w 5387588"/>
              <a:gd name="connsiteY2902" fmla="*/ 1929414 h 4097349"/>
              <a:gd name="connsiteX2903" fmla="*/ 270707 w 5387588"/>
              <a:gd name="connsiteY2903" fmla="*/ 1899103 h 4097349"/>
              <a:gd name="connsiteX2904" fmla="*/ 427351 w 5387588"/>
              <a:gd name="connsiteY2904" fmla="*/ 1850540 h 4097349"/>
              <a:gd name="connsiteX2905" fmla="*/ 439182 w 5387588"/>
              <a:gd name="connsiteY2905" fmla="*/ 1840954 h 4097349"/>
              <a:gd name="connsiteX2906" fmla="*/ 419311 w 5387588"/>
              <a:gd name="connsiteY2906" fmla="*/ 1782577 h 4097349"/>
              <a:gd name="connsiteX2907" fmla="*/ 485103 w 5387588"/>
              <a:gd name="connsiteY2907" fmla="*/ 1733172 h 4097349"/>
              <a:gd name="connsiteX2908" fmla="*/ 690384 w 5387588"/>
              <a:gd name="connsiteY2908" fmla="*/ 1778466 h 4097349"/>
              <a:gd name="connsiteX2909" fmla="*/ 707136 w 5387588"/>
              <a:gd name="connsiteY2909" fmla="*/ 1747742 h 4097349"/>
              <a:gd name="connsiteX2910" fmla="*/ 706391 w 5387588"/>
              <a:gd name="connsiteY2910" fmla="*/ 1747052 h 4097349"/>
              <a:gd name="connsiteX2911" fmla="*/ 720321 w 5387588"/>
              <a:gd name="connsiteY2911" fmla="*/ 1744105 h 4097349"/>
              <a:gd name="connsiteX2912" fmla="*/ 727269 w 5387588"/>
              <a:gd name="connsiteY2912" fmla="*/ 1819137 h 4097349"/>
              <a:gd name="connsiteX2913" fmla="*/ 768633 w 5387588"/>
              <a:gd name="connsiteY2913" fmla="*/ 1816967 h 4097349"/>
              <a:gd name="connsiteX2914" fmla="*/ 770878 w 5387588"/>
              <a:gd name="connsiteY2914" fmla="*/ 1795552 h 4097349"/>
              <a:gd name="connsiteX2915" fmla="*/ 821902 w 5387588"/>
              <a:gd name="connsiteY2915" fmla="*/ 1742433 h 4097349"/>
              <a:gd name="connsiteX2916" fmla="*/ 844383 w 5387588"/>
              <a:gd name="connsiteY2916" fmla="*/ 1772661 h 4097349"/>
              <a:gd name="connsiteX2917" fmla="*/ 852327 w 5387588"/>
              <a:gd name="connsiteY2917" fmla="*/ 1785025 h 4097349"/>
              <a:gd name="connsiteX2918" fmla="*/ 845485 w 5387588"/>
              <a:gd name="connsiteY2918" fmla="*/ 1786035 h 4097349"/>
              <a:gd name="connsiteX2919" fmla="*/ 846453 w 5387588"/>
              <a:gd name="connsiteY2919" fmla="*/ 1792860 h 4097349"/>
              <a:gd name="connsiteX2920" fmla="*/ 840310 w 5387588"/>
              <a:gd name="connsiteY2920" fmla="*/ 1794157 h 4097349"/>
              <a:gd name="connsiteX2921" fmla="*/ 847043 w 5387588"/>
              <a:gd name="connsiteY2921" fmla="*/ 1797024 h 4097349"/>
              <a:gd name="connsiteX2922" fmla="*/ 846453 w 5387588"/>
              <a:gd name="connsiteY2922" fmla="*/ 1792860 h 4097349"/>
              <a:gd name="connsiteX2923" fmla="*/ 851448 w 5387588"/>
              <a:gd name="connsiteY2923" fmla="*/ 1791804 h 4097349"/>
              <a:gd name="connsiteX2924" fmla="*/ 853518 w 5387588"/>
              <a:gd name="connsiteY2924" fmla="*/ 1786878 h 4097349"/>
              <a:gd name="connsiteX2925" fmla="*/ 852327 w 5387588"/>
              <a:gd name="connsiteY2925" fmla="*/ 1785025 h 4097349"/>
              <a:gd name="connsiteX2926" fmla="*/ 879677 w 5387588"/>
              <a:gd name="connsiteY2926" fmla="*/ 1780987 h 4097349"/>
              <a:gd name="connsiteX2927" fmla="*/ 899454 w 5387588"/>
              <a:gd name="connsiteY2927" fmla="*/ 1746213 h 4097349"/>
              <a:gd name="connsiteX2928" fmla="*/ 963010 w 5387588"/>
              <a:gd name="connsiteY2928" fmla="*/ 1718221 h 4097349"/>
              <a:gd name="connsiteX2929" fmla="*/ 915768 w 5387588"/>
              <a:gd name="connsiteY2929" fmla="*/ 1693794 h 4097349"/>
              <a:gd name="connsiteX2930" fmla="*/ 925352 w 5387588"/>
              <a:gd name="connsiteY2930" fmla="*/ 1705624 h 4097349"/>
              <a:gd name="connsiteX2931" fmla="*/ 1011796 w 5387588"/>
              <a:gd name="connsiteY2931" fmla="*/ 1686522 h 4097349"/>
              <a:gd name="connsiteX2932" fmla="*/ 1078983 w 5387588"/>
              <a:gd name="connsiteY2932" fmla="*/ 1706541 h 4097349"/>
              <a:gd name="connsiteX2933" fmla="*/ 1031741 w 5387588"/>
              <a:gd name="connsiteY2933" fmla="*/ 1682114 h 4097349"/>
              <a:gd name="connsiteX2934" fmla="*/ 1051841 w 5387588"/>
              <a:gd name="connsiteY2934" fmla="*/ 1552140 h 4097349"/>
              <a:gd name="connsiteX2935" fmla="*/ 1088797 w 5387588"/>
              <a:gd name="connsiteY2935" fmla="*/ 1530026 h 4097349"/>
              <a:gd name="connsiteX2936" fmla="*/ 1128767 w 5387588"/>
              <a:gd name="connsiteY2936" fmla="*/ 1458424 h 4097349"/>
              <a:gd name="connsiteX2937" fmla="*/ 1101470 w 5387588"/>
              <a:gd name="connsiteY2937" fmla="*/ 1429590 h 4097349"/>
              <a:gd name="connsiteX2938" fmla="*/ 1211020 w 5387588"/>
              <a:gd name="connsiteY2938" fmla="*/ 1231029 h 4097349"/>
              <a:gd name="connsiteX2939" fmla="*/ 1330086 w 5387588"/>
              <a:gd name="connsiteY2939" fmla="*/ 1107081 h 4097349"/>
              <a:gd name="connsiteX2940" fmla="*/ 1339597 w 5387588"/>
              <a:gd name="connsiteY2940" fmla="*/ 1181697 h 4097349"/>
              <a:gd name="connsiteX2941" fmla="*/ 1396431 w 5387588"/>
              <a:gd name="connsiteY2941" fmla="*/ 1217952 h 4097349"/>
              <a:gd name="connsiteX2942" fmla="*/ 1459985 w 5387588"/>
              <a:gd name="connsiteY2942" fmla="*/ 1189959 h 4097349"/>
              <a:gd name="connsiteX2943" fmla="*/ 1522838 w 5387588"/>
              <a:gd name="connsiteY2943" fmla="*/ 1127256 h 4097349"/>
              <a:gd name="connsiteX2944" fmla="*/ 1617695 w 5387588"/>
              <a:gd name="connsiteY2944" fmla="*/ 862201 h 4097349"/>
              <a:gd name="connsiteX2945" fmla="*/ 1708144 w 5387588"/>
              <a:gd name="connsiteY2945" fmla="*/ 577202 h 4097349"/>
              <a:gd name="connsiteX2946" fmla="*/ 1734889 w 5387588"/>
              <a:gd name="connsiteY2946" fmla="*/ 445760 h 4097349"/>
              <a:gd name="connsiteX2947" fmla="*/ 1784304 w 5387588"/>
              <a:gd name="connsiteY2947" fmla="*/ 511558 h 4097349"/>
              <a:gd name="connsiteX2948" fmla="*/ 1800810 w 5387588"/>
              <a:gd name="connsiteY2948" fmla="*/ 527087 h 4097349"/>
              <a:gd name="connsiteX2949" fmla="*/ 1809322 w 5387588"/>
              <a:gd name="connsiteY2949" fmla="*/ 543588 h 4097349"/>
              <a:gd name="connsiteX2950" fmla="*/ 1807886 w 5387588"/>
              <a:gd name="connsiteY2950" fmla="*/ 555161 h 4097349"/>
              <a:gd name="connsiteX2951" fmla="*/ 1814594 w 5387588"/>
              <a:gd name="connsiteY2951" fmla="*/ 563173 h 4097349"/>
              <a:gd name="connsiteX2952" fmla="*/ 1814690 w 5387588"/>
              <a:gd name="connsiteY2952" fmla="*/ 578068 h 4097349"/>
              <a:gd name="connsiteX2953" fmla="*/ 1844769 w 5387588"/>
              <a:gd name="connsiteY2953" fmla="*/ 595832 h 4097349"/>
              <a:gd name="connsiteX2954" fmla="*/ 1823282 w 5387588"/>
              <a:gd name="connsiteY2954" fmla="*/ 573553 h 4097349"/>
              <a:gd name="connsiteX2955" fmla="*/ 1814594 w 5387588"/>
              <a:gd name="connsiteY2955" fmla="*/ 563173 h 4097349"/>
              <a:gd name="connsiteX2956" fmla="*/ 1814532 w 5387588"/>
              <a:gd name="connsiteY2956" fmla="*/ 553693 h 4097349"/>
              <a:gd name="connsiteX2957" fmla="*/ 1809322 w 5387588"/>
              <a:gd name="connsiteY2957" fmla="*/ 543588 h 4097349"/>
              <a:gd name="connsiteX2958" fmla="*/ 1810705 w 5387588"/>
              <a:gd name="connsiteY2958" fmla="*/ 532420 h 4097349"/>
              <a:gd name="connsiteX2959" fmla="*/ 1860381 w 5387588"/>
              <a:gd name="connsiteY2959" fmla="*/ 508694 h 4097349"/>
              <a:gd name="connsiteX2960" fmla="*/ 1875850 w 5387588"/>
              <a:gd name="connsiteY2960" fmla="*/ 547120 h 4097349"/>
              <a:gd name="connsiteX2961" fmla="*/ 1860381 w 5387588"/>
              <a:gd name="connsiteY2961" fmla="*/ 508694 h 4097349"/>
              <a:gd name="connsiteX2962" fmla="*/ 1847857 w 5387588"/>
              <a:gd name="connsiteY2962" fmla="*/ 483565 h 4097349"/>
              <a:gd name="connsiteX2963" fmla="*/ 1787390 w 5387588"/>
              <a:gd name="connsiteY2963" fmla="*/ 399293 h 4097349"/>
              <a:gd name="connsiteX2964" fmla="*/ 1784525 w 5387588"/>
              <a:gd name="connsiteY2964" fmla="*/ 323208 h 4097349"/>
              <a:gd name="connsiteX2965" fmla="*/ 1883568 w 5387588"/>
              <a:gd name="connsiteY2965" fmla="*/ 266455 h 4097349"/>
              <a:gd name="connsiteX2966" fmla="*/ 1924083 w 5387588"/>
              <a:gd name="connsiteY2966" fmla="*/ 355138 h 4097349"/>
              <a:gd name="connsiteX2967" fmla="*/ 1929341 w 5387588"/>
              <a:gd name="connsiteY2967" fmla="*/ 284236 h 4097349"/>
              <a:gd name="connsiteX2968" fmla="*/ 1974412 w 5387588"/>
              <a:gd name="connsiteY2968" fmla="*/ 267298 h 4097349"/>
              <a:gd name="connsiteX2969" fmla="*/ 1947122 w 5387588"/>
              <a:gd name="connsiteY2969" fmla="*/ 238463 h 4097349"/>
              <a:gd name="connsiteX2970" fmla="*/ 1942713 w 5387588"/>
              <a:gd name="connsiteY2970" fmla="*/ 218512 h 4097349"/>
              <a:gd name="connsiteX2971" fmla="*/ 2071217 w 5387588"/>
              <a:gd name="connsiteY2971" fmla="*/ 231958 h 4097349"/>
              <a:gd name="connsiteX2972" fmla="*/ 2030001 w 5387588"/>
              <a:gd name="connsiteY2972" fmla="*/ 108564 h 4097349"/>
              <a:gd name="connsiteX2973" fmla="*/ 2056671 w 5387588"/>
              <a:gd name="connsiteY2973" fmla="*/ 39901 h 4097349"/>
              <a:gd name="connsiteX2974" fmla="*/ 2103988 w 5387588"/>
              <a:gd name="connsiteY2974" fmla="*/ 1549 h 4097349"/>
              <a:gd name="connsiteX2975" fmla="*/ 2138853 w 5387588"/>
              <a:gd name="connsiteY2975" fmla="*/ 56 h 409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</a:cxnLst>
            <a:rect l="l" t="t" r="r" b="b"/>
            <a:pathLst>
              <a:path w="5387588" h="4097349">
                <a:moveTo>
                  <a:pt x="2486636" y="4021182"/>
                </a:moveTo>
                <a:cubicBezTo>
                  <a:pt x="2485988" y="4022197"/>
                  <a:pt x="2485524" y="4024043"/>
                  <a:pt x="2485497" y="4026883"/>
                </a:cubicBezTo>
                <a:lnTo>
                  <a:pt x="2485940" y="4030356"/>
                </a:lnTo>
                <a:lnTo>
                  <a:pt x="2484605" y="4032203"/>
                </a:lnTo>
                <a:cubicBezTo>
                  <a:pt x="2480201" y="4037424"/>
                  <a:pt x="2480896" y="4034655"/>
                  <a:pt x="2486984" y="4038543"/>
                </a:cubicBezTo>
                <a:lnTo>
                  <a:pt x="2485940" y="4030356"/>
                </a:lnTo>
                <a:lnTo>
                  <a:pt x="2490698" y="4023774"/>
                </a:lnTo>
                <a:cubicBezTo>
                  <a:pt x="2489963" y="4020448"/>
                  <a:pt x="2487932" y="4019152"/>
                  <a:pt x="2486636" y="4021182"/>
                </a:cubicBezTo>
                <a:close/>
                <a:moveTo>
                  <a:pt x="2409367" y="4014722"/>
                </a:moveTo>
                <a:cubicBezTo>
                  <a:pt x="2406690" y="4014442"/>
                  <a:pt x="2401702" y="4015545"/>
                  <a:pt x="2398376" y="4016280"/>
                </a:cubicBezTo>
                <a:cubicBezTo>
                  <a:pt x="2398376" y="4016280"/>
                  <a:pt x="2399844" y="4022925"/>
                  <a:pt x="2406498" y="4021456"/>
                </a:cubicBezTo>
                <a:cubicBezTo>
                  <a:pt x="2412412" y="4016663"/>
                  <a:pt x="2412045" y="4015002"/>
                  <a:pt x="2409367" y="4014722"/>
                </a:cubicBezTo>
                <a:close/>
                <a:moveTo>
                  <a:pt x="2573801" y="4003882"/>
                </a:moveTo>
                <a:cubicBezTo>
                  <a:pt x="2574666" y="4004344"/>
                  <a:pt x="2576903" y="4005593"/>
                  <a:pt x="2578702" y="4007811"/>
                </a:cubicBezTo>
                <a:lnTo>
                  <a:pt x="2580833" y="4016991"/>
                </a:lnTo>
                <a:lnTo>
                  <a:pt x="2580073" y="4017972"/>
                </a:lnTo>
                <a:lnTo>
                  <a:pt x="2580022" y="4018950"/>
                </a:lnTo>
                <a:lnTo>
                  <a:pt x="2569714" y="4034209"/>
                </a:lnTo>
                <a:cubicBezTo>
                  <a:pt x="2575805" y="4038090"/>
                  <a:pt x="2578155" y="4042803"/>
                  <a:pt x="2579273" y="4033077"/>
                </a:cubicBezTo>
                <a:lnTo>
                  <a:pt x="2580022" y="4018950"/>
                </a:lnTo>
                <a:lnTo>
                  <a:pt x="2580963" y="4017555"/>
                </a:lnTo>
                <a:lnTo>
                  <a:pt x="2580833" y="4016991"/>
                </a:lnTo>
                <a:lnTo>
                  <a:pt x="2584144" y="4012712"/>
                </a:lnTo>
                <a:cubicBezTo>
                  <a:pt x="2583961" y="4011881"/>
                  <a:pt x="2581931" y="4010587"/>
                  <a:pt x="2577135" y="4004673"/>
                </a:cubicBezTo>
                <a:cubicBezTo>
                  <a:pt x="2573443" y="4003745"/>
                  <a:pt x="2572936" y="4003420"/>
                  <a:pt x="2573801" y="4003882"/>
                </a:cubicBezTo>
                <a:close/>
                <a:moveTo>
                  <a:pt x="2540305" y="3999736"/>
                </a:moveTo>
                <a:cubicBezTo>
                  <a:pt x="2539289" y="3999088"/>
                  <a:pt x="2537627" y="3999456"/>
                  <a:pt x="2534300" y="4000191"/>
                </a:cubicBezTo>
                <a:cubicBezTo>
                  <a:pt x="2535769" y="4006836"/>
                  <a:pt x="2535769" y="4006836"/>
                  <a:pt x="2542422" y="4005366"/>
                </a:cubicBezTo>
                <a:cubicBezTo>
                  <a:pt x="2541687" y="4002043"/>
                  <a:pt x="2541320" y="4000382"/>
                  <a:pt x="2540305" y="3999736"/>
                </a:cubicBezTo>
                <a:close/>
                <a:moveTo>
                  <a:pt x="3740966" y="3965422"/>
                </a:moveTo>
                <a:cubicBezTo>
                  <a:pt x="3740133" y="3965607"/>
                  <a:pt x="3740501" y="3967269"/>
                  <a:pt x="3741236" y="3970596"/>
                </a:cubicBezTo>
                <a:cubicBezTo>
                  <a:pt x="3741236" y="3970596"/>
                  <a:pt x="3741236" y="3970596"/>
                  <a:pt x="3747890" y="3969126"/>
                </a:cubicBezTo>
                <a:cubicBezTo>
                  <a:pt x="3743828" y="3966534"/>
                  <a:pt x="3741797" y="3965238"/>
                  <a:pt x="3740966" y="3965422"/>
                </a:cubicBezTo>
                <a:close/>
                <a:moveTo>
                  <a:pt x="3840277" y="3913835"/>
                </a:moveTo>
                <a:cubicBezTo>
                  <a:pt x="3835102" y="3921957"/>
                  <a:pt x="3835102" y="3921957"/>
                  <a:pt x="3841747" y="3920488"/>
                </a:cubicBezTo>
                <a:cubicBezTo>
                  <a:pt x="3840277" y="3913835"/>
                  <a:pt x="3848401" y="3919018"/>
                  <a:pt x="3840277" y="3913835"/>
                </a:cubicBezTo>
                <a:close/>
                <a:moveTo>
                  <a:pt x="3767907" y="3901932"/>
                </a:moveTo>
                <a:cubicBezTo>
                  <a:pt x="3730949" y="3924048"/>
                  <a:pt x="3728011" y="3910748"/>
                  <a:pt x="3774486" y="3963248"/>
                </a:cubicBezTo>
                <a:cubicBezTo>
                  <a:pt x="3768609" y="3936651"/>
                  <a:pt x="3765669" y="3923353"/>
                  <a:pt x="3767907" y="3901932"/>
                </a:cubicBezTo>
                <a:close/>
                <a:moveTo>
                  <a:pt x="3679300" y="3879669"/>
                </a:moveTo>
                <a:cubicBezTo>
                  <a:pt x="3674123" y="3887791"/>
                  <a:pt x="3672653" y="3881138"/>
                  <a:pt x="3674123" y="3887791"/>
                </a:cubicBezTo>
                <a:cubicBezTo>
                  <a:pt x="3680770" y="3886322"/>
                  <a:pt x="3680770" y="3886322"/>
                  <a:pt x="3679300" y="3879669"/>
                </a:cubicBezTo>
                <a:close/>
                <a:moveTo>
                  <a:pt x="3740616" y="3873096"/>
                </a:moveTo>
                <a:cubicBezTo>
                  <a:pt x="3733964" y="3874567"/>
                  <a:pt x="3720666" y="3877505"/>
                  <a:pt x="3714019" y="3878975"/>
                </a:cubicBezTo>
                <a:cubicBezTo>
                  <a:pt x="3676360" y="3866371"/>
                  <a:pt x="3738371" y="3894511"/>
                  <a:pt x="3740616" y="3873096"/>
                </a:cubicBezTo>
                <a:close/>
                <a:moveTo>
                  <a:pt x="3547856" y="3852924"/>
                </a:moveTo>
                <a:cubicBezTo>
                  <a:pt x="3534558" y="3855862"/>
                  <a:pt x="3542681" y="3861045"/>
                  <a:pt x="3550796" y="3866222"/>
                </a:cubicBezTo>
                <a:cubicBezTo>
                  <a:pt x="3550796" y="3866222"/>
                  <a:pt x="3555980" y="3858106"/>
                  <a:pt x="3555980" y="3858106"/>
                </a:cubicBezTo>
                <a:cubicBezTo>
                  <a:pt x="3555980" y="3858106"/>
                  <a:pt x="3554510" y="3851453"/>
                  <a:pt x="3547856" y="3852924"/>
                </a:cubicBezTo>
                <a:close/>
                <a:moveTo>
                  <a:pt x="2934925" y="3845285"/>
                </a:moveTo>
                <a:lnTo>
                  <a:pt x="2935658" y="3845461"/>
                </a:lnTo>
                <a:cubicBezTo>
                  <a:pt x="2935692" y="3846107"/>
                  <a:pt x="2934627" y="3847214"/>
                  <a:pt x="2933332" y="3849243"/>
                </a:cubicBezTo>
                <a:close/>
                <a:moveTo>
                  <a:pt x="2012494" y="3842612"/>
                </a:moveTo>
                <a:lnTo>
                  <a:pt x="2014499" y="3845249"/>
                </a:lnTo>
                <a:cubicBezTo>
                  <a:pt x="2014590" y="3845665"/>
                  <a:pt x="2013575" y="3845017"/>
                  <a:pt x="2011544" y="3843722"/>
                </a:cubicBezTo>
                <a:close/>
                <a:moveTo>
                  <a:pt x="2966751" y="3841575"/>
                </a:moveTo>
                <a:lnTo>
                  <a:pt x="2966582" y="3841895"/>
                </a:lnTo>
                <a:cubicBezTo>
                  <a:pt x="2964919" y="3842263"/>
                  <a:pt x="2964088" y="3842446"/>
                  <a:pt x="2964895" y="3842159"/>
                </a:cubicBezTo>
                <a:close/>
                <a:moveTo>
                  <a:pt x="2179685" y="3835334"/>
                </a:moveTo>
                <a:cubicBezTo>
                  <a:pt x="2177373" y="3836716"/>
                  <a:pt x="2175151" y="3842437"/>
                  <a:pt x="2173297" y="3849821"/>
                </a:cubicBezTo>
                <a:cubicBezTo>
                  <a:pt x="2173297" y="3849821"/>
                  <a:pt x="2181413" y="3855005"/>
                  <a:pt x="2181413" y="3855005"/>
                </a:cubicBezTo>
                <a:cubicBezTo>
                  <a:pt x="2181413" y="3855005"/>
                  <a:pt x="2186596" y="3846882"/>
                  <a:pt x="2186596" y="3846882"/>
                </a:cubicBezTo>
                <a:cubicBezTo>
                  <a:pt x="2184393" y="3836910"/>
                  <a:pt x="2181994" y="3833953"/>
                  <a:pt x="2179685" y="3835334"/>
                </a:cubicBezTo>
                <a:close/>
                <a:moveTo>
                  <a:pt x="2239790" y="3835127"/>
                </a:moveTo>
                <a:cubicBezTo>
                  <a:pt x="2234608" y="3843250"/>
                  <a:pt x="2233137" y="3836598"/>
                  <a:pt x="2241260" y="3841779"/>
                </a:cubicBezTo>
                <a:cubicBezTo>
                  <a:pt x="2246436" y="3833659"/>
                  <a:pt x="2247906" y="3840311"/>
                  <a:pt x="2239790" y="3835127"/>
                </a:cubicBezTo>
                <a:close/>
                <a:moveTo>
                  <a:pt x="3884731" y="3799406"/>
                </a:moveTo>
                <a:cubicBezTo>
                  <a:pt x="3876228" y="3808259"/>
                  <a:pt x="3871977" y="3812686"/>
                  <a:pt x="3871137" y="3820717"/>
                </a:cubicBezTo>
                <a:lnTo>
                  <a:pt x="3871152" y="3820915"/>
                </a:lnTo>
                <a:lnTo>
                  <a:pt x="3865865" y="3824495"/>
                </a:lnTo>
                <a:cubicBezTo>
                  <a:pt x="3852935" y="3829095"/>
                  <a:pt x="3829294" y="3832575"/>
                  <a:pt x="3782749" y="3842861"/>
                </a:cubicBezTo>
                <a:cubicBezTo>
                  <a:pt x="3812212" y="3913067"/>
                  <a:pt x="3849242" y="3828167"/>
                  <a:pt x="3878010" y="3863654"/>
                </a:cubicBezTo>
                <a:cubicBezTo>
                  <a:pt x="3875439" y="3852018"/>
                  <a:pt x="3873510" y="3843292"/>
                  <a:pt x="3872330" y="3836470"/>
                </a:cubicBezTo>
                <a:lnTo>
                  <a:pt x="3871152" y="3820915"/>
                </a:lnTo>
                <a:lnTo>
                  <a:pt x="3878756" y="3815764"/>
                </a:lnTo>
                <a:cubicBezTo>
                  <a:pt x="3881392" y="3811912"/>
                  <a:pt x="3882875" y="3806790"/>
                  <a:pt x="3884731" y="3799406"/>
                </a:cubicBezTo>
                <a:close/>
                <a:moveTo>
                  <a:pt x="3956406" y="3776590"/>
                </a:moveTo>
                <a:cubicBezTo>
                  <a:pt x="3952692" y="3791358"/>
                  <a:pt x="3951223" y="3784713"/>
                  <a:pt x="3967461" y="3795073"/>
                </a:cubicBezTo>
                <a:cubicBezTo>
                  <a:pt x="3969705" y="3773651"/>
                  <a:pt x="3971175" y="3780304"/>
                  <a:pt x="3956406" y="3776590"/>
                </a:cubicBezTo>
                <a:close/>
                <a:moveTo>
                  <a:pt x="3746643" y="3774129"/>
                </a:moveTo>
                <a:cubicBezTo>
                  <a:pt x="3757696" y="3792605"/>
                  <a:pt x="3775403" y="3809618"/>
                  <a:pt x="3793110" y="3826623"/>
                </a:cubicBezTo>
                <a:cubicBezTo>
                  <a:pt x="3799062" y="3790442"/>
                  <a:pt x="3782825" y="3780082"/>
                  <a:pt x="3746643" y="3774129"/>
                </a:cubicBezTo>
                <a:close/>
                <a:moveTo>
                  <a:pt x="3557742" y="3771411"/>
                </a:moveTo>
                <a:cubicBezTo>
                  <a:pt x="3554233" y="3771313"/>
                  <a:pt x="3548318" y="3776107"/>
                  <a:pt x="3533163" y="3786431"/>
                </a:cubicBezTo>
                <a:cubicBezTo>
                  <a:pt x="3533163" y="3786431"/>
                  <a:pt x="3536102" y="3799730"/>
                  <a:pt x="3542755" y="3798260"/>
                </a:cubicBezTo>
                <a:cubicBezTo>
                  <a:pt x="3549401" y="3796791"/>
                  <a:pt x="3554585" y="3788675"/>
                  <a:pt x="3567884" y="3785736"/>
                </a:cubicBezTo>
                <a:cubicBezTo>
                  <a:pt x="3562353" y="3776496"/>
                  <a:pt x="3561251" y="3771507"/>
                  <a:pt x="3557742" y="3771411"/>
                </a:cubicBezTo>
                <a:close/>
                <a:moveTo>
                  <a:pt x="2118007" y="3757433"/>
                </a:moveTo>
                <a:cubicBezTo>
                  <a:pt x="2112830" y="3765547"/>
                  <a:pt x="2112830" y="3765547"/>
                  <a:pt x="2119476" y="3764078"/>
                </a:cubicBezTo>
                <a:cubicBezTo>
                  <a:pt x="2118007" y="3757433"/>
                  <a:pt x="2126129" y="3762609"/>
                  <a:pt x="2118007" y="3757433"/>
                </a:cubicBezTo>
                <a:close/>
                <a:moveTo>
                  <a:pt x="3495008" y="3741469"/>
                </a:moveTo>
                <a:cubicBezTo>
                  <a:pt x="3489644" y="3739386"/>
                  <a:pt x="3490193" y="3741882"/>
                  <a:pt x="3480744" y="3770118"/>
                </a:cubicBezTo>
                <a:cubicBezTo>
                  <a:pt x="3437837" y="3828422"/>
                  <a:pt x="3445951" y="3833599"/>
                  <a:pt x="3428318" y="3753808"/>
                </a:cubicBezTo>
                <a:cubicBezTo>
                  <a:pt x="3355874" y="3804690"/>
                  <a:pt x="3358118" y="3783269"/>
                  <a:pt x="3417886" y="3832831"/>
                </a:cubicBezTo>
                <a:cubicBezTo>
                  <a:pt x="3490256" y="3844735"/>
                  <a:pt x="3471779" y="3855787"/>
                  <a:pt x="3506567" y="3792309"/>
                </a:cubicBezTo>
                <a:cubicBezTo>
                  <a:pt x="3474091" y="3771588"/>
                  <a:pt x="3477029" y="3784887"/>
                  <a:pt x="3502934" y="3744297"/>
                </a:cubicBezTo>
                <a:cubicBezTo>
                  <a:pt x="3499242" y="3743368"/>
                  <a:pt x="3496797" y="3742165"/>
                  <a:pt x="3495008" y="3741469"/>
                </a:cubicBezTo>
                <a:close/>
                <a:moveTo>
                  <a:pt x="3688339" y="3731222"/>
                </a:moveTo>
                <a:cubicBezTo>
                  <a:pt x="3694216" y="3757819"/>
                  <a:pt x="3685326" y="3780701"/>
                  <a:pt x="3723753" y="3765240"/>
                </a:cubicBezTo>
                <a:cubicBezTo>
                  <a:pt x="3714168" y="3753410"/>
                  <a:pt x="3697930" y="3743050"/>
                  <a:pt x="3688339" y="3731222"/>
                </a:cubicBezTo>
                <a:close/>
                <a:moveTo>
                  <a:pt x="3914805" y="3722474"/>
                </a:moveTo>
                <a:cubicBezTo>
                  <a:pt x="3910397" y="3722250"/>
                  <a:pt x="3904578" y="3723536"/>
                  <a:pt x="3896634" y="3727036"/>
                </a:cubicBezTo>
                <a:cubicBezTo>
                  <a:pt x="3871505" y="3739559"/>
                  <a:pt x="3870037" y="3732913"/>
                  <a:pt x="3925402" y="3762523"/>
                </a:cubicBezTo>
                <a:cubicBezTo>
                  <a:pt x="3930577" y="3754401"/>
                  <a:pt x="3930577" y="3754401"/>
                  <a:pt x="3935761" y="3746286"/>
                </a:cubicBezTo>
                <a:cubicBezTo>
                  <a:pt x="3928568" y="3737414"/>
                  <a:pt x="3928031" y="3723147"/>
                  <a:pt x="3914805" y="3722474"/>
                </a:cubicBezTo>
                <a:close/>
                <a:moveTo>
                  <a:pt x="3209739" y="3711451"/>
                </a:moveTo>
                <a:cubicBezTo>
                  <a:pt x="3212677" y="3724750"/>
                  <a:pt x="3208970" y="3739517"/>
                  <a:pt x="3214848" y="3766115"/>
                </a:cubicBezTo>
                <a:cubicBezTo>
                  <a:pt x="3243682" y="3738818"/>
                  <a:pt x="3240743" y="3725518"/>
                  <a:pt x="3209739" y="3711451"/>
                </a:cubicBezTo>
                <a:close/>
                <a:moveTo>
                  <a:pt x="3847921" y="3695957"/>
                </a:moveTo>
                <a:cubicBezTo>
                  <a:pt x="3849391" y="3702602"/>
                  <a:pt x="3841277" y="3697425"/>
                  <a:pt x="3852329" y="3715901"/>
                </a:cubicBezTo>
                <a:cubicBezTo>
                  <a:pt x="3857513" y="3707785"/>
                  <a:pt x="3858982" y="3714431"/>
                  <a:pt x="3847921" y="3695957"/>
                </a:cubicBezTo>
                <a:close/>
                <a:moveTo>
                  <a:pt x="3426923" y="3684377"/>
                </a:moveTo>
                <a:lnTo>
                  <a:pt x="3421299" y="3702417"/>
                </a:lnTo>
                <a:lnTo>
                  <a:pt x="3415336" y="3705721"/>
                </a:lnTo>
                <a:cubicBezTo>
                  <a:pt x="3397845" y="3716873"/>
                  <a:pt x="3411566" y="3716703"/>
                  <a:pt x="3420611" y="3704624"/>
                </a:cubicBezTo>
                <a:lnTo>
                  <a:pt x="3421299" y="3702417"/>
                </a:lnTo>
                <a:lnTo>
                  <a:pt x="3429862" y="3697675"/>
                </a:lnTo>
                <a:cubicBezTo>
                  <a:pt x="3428393" y="3691030"/>
                  <a:pt x="3428393" y="3691030"/>
                  <a:pt x="3426923" y="3684377"/>
                </a:cubicBezTo>
                <a:close/>
                <a:moveTo>
                  <a:pt x="1763576" y="3668380"/>
                </a:moveTo>
                <a:lnTo>
                  <a:pt x="1763038" y="3671939"/>
                </a:lnTo>
                <a:lnTo>
                  <a:pt x="1762397" y="3671907"/>
                </a:lnTo>
                <a:cubicBezTo>
                  <a:pt x="1761635" y="3671423"/>
                  <a:pt x="1762282" y="3670408"/>
                  <a:pt x="1763576" y="3668380"/>
                </a:cubicBezTo>
                <a:close/>
                <a:moveTo>
                  <a:pt x="3310250" y="3661345"/>
                </a:moveTo>
                <a:cubicBezTo>
                  <a:pt x="3298420" y="3670930"/>
                  <a:pt x="3296951" y="3664284"/>
                  <a:pt x="3308011" y="3682757"/>
                </a:cubicBezTo>
                <a:cubicBezTo>
                  <a:pt x="3318372" y="3666521"/>
                  <a:pt x="3318372" y="3666521"/>
                  <a:pt x="3310250" y="3661345"/>
                </a:cubicBezTo>
                <a:close/>
                <a:moveTo>
                  <a:pt x="3156541" y="3648234"/>
                </a:moveTo>
                <a:cubicBezTo>
                  <a:pt x="3154048" y="3648785"/>
                  <a:pt x="3151090" y="3651183"/>
                  <a:pt x="3148503" y="3655244"/>
                </a:cubicBezTo>
                <a:cubicBezTo>
                  <a:pt x="3156618" y="3660421"/>
                  <a:pt x="3164741" y="3665604"/>
                  <a:pt x="3161802" y="3652305"/>
                </a:cubicBezTo>
                <a:cubicBezTo>
                  <a:pt x="3161067" y="3648978"/>
                  <a:pt x="3159036" y="3647683"/>
                  <a:pt x="3156541" y="3648234"/>
                </a:cubicBezTo>
                <a:close/>
                <a:moveTo>
                  <a:pt x="2033969" y="3621702"/>
                </a:moveTo>
                <a:cubicBezTo>
                  <a:pt x="2032123" y="3621238"/>
                  <a:pt x="2032490" y="3622899"/>
                  <a:pt x="2040608" y="3628079"/>
                </a:cubicBezTo>
                <a:cubicBezTo>
                  <a:pt x="2036126" y="3670914"/>
                  <a:pt x="2025766" y="3687150"/>
                  <a:pt x="2052363" y="3681273"/>
                </a:cubicBezTo>
                <a:cubicBezTo>
                  <a:pt x="2052712" y="3698631"/>
                  <a:pt x="2052790" y="3710818"/>
                  <a:pt x="2052689" y="3719232"/>
                </a:cubicBezTo>
                <a:lnTo>
                  <a:pt x="2052175" y="3729604"/>
                </a:lnTo>
                <a:lnTo>
                  <a:pt x="2049351" y="3730760"/>
                </a:lnTo>
                <a:cubicBezTo>
                  <a:pt x="2050086" y="3734084"/>
                  <a:pt x="2051187" y="3739069"/>
                  <a:pt x="2051932" y="3734546"/>
                </a:cubicBezTo>
                <a:lnTo>
                  <a:pt x="2052175" y="3729604"/>
                </a:lnTo>
                <a:lnTo>
                  <a:pt x="2068437" y="3722947"/>
                </a:lnTo>
                <a:cubicBezTo>
                  <a:pt x="2077624" y="3712744"/>
                  <a:pt x="2059920" y="3691811"/>
                  <a:pt x="2040608" y="3628079"/>
                </a:cubicBezTo>
                <a:cubicBezTo>
                  <a:pt x="2039874" y="3624757"/>
                  <a:pt x="2035815" y="3622166"/>
                  <a:pt x="2033969" y="3621702"/>
                </a:cubicBezTo>
                <a:close/>
                <a:moveTo>
                  <a:pt x="859386" y="3616253"/>
                </a:moveTo>
                <a:cubicBezTo>
                  <a:pt x="859202" y="3615421"/>
                  <a:pt x="859569" y="3617085"/>
                  <a:pt x="859569" y="3617085"/>
                </a:cubicBezTo>
                <a:cubicBezTo>
                  <a:pt x="842564" y="3634791"/>
                  <a:pt x="861038" y="3623731"/>
                  <a:pt x="862508" y="3630384"/>
                </a:cubicBezTo>
                <a:cubicBezTo>
                  <a:pt x="860304" y="3620408"/>
                  <a:pt x="859569" y="3617083"/>
                  <a:pt x="859386" y="3616253"/>
                </a:cubicBezTo>
                <a:close/>
                <a:moveTo>
                  <a:pt x="872295" y="3552376"/>
                </a:moveTo>
                <a:cubicBezTo>
                  <a:pt x="871280" y="3551728"/>
                  <a:pt x="869619" y="3552095"/>
                  <a:pt x="866296" y="3552829"/>
                </a:cubicBezTo>
                <a:cubicBezTo>
                  <a:pt x="869235" y="3566128"/>
                  <a:pt x="869235" y="3566128"/>
                  <a:pt x="874412" y="3558013"/>
                </a:cubicBezTo>
                <a:cubicBezTo>
                  <a:pt x="873677" y="3554687"/>
                  <a:pt x="873309" y="3553024"/>
                  <a:pt x="872295" y="3552376"/>
                </a:cubicBezTo>
                <a:close/>
                <a:moveTo>
                  <a:pt x="1540661" y="3543287"/>
                </a:moveTo>
                <a:lnTo>
                  <a:pt x="1543738" y="3543440"/>
                </a:lnTo>
                <a:lnTo>
                  <a:pt x="1543006" y="3544514"/>
                </a:lnTo>
                <a:cubicBezTo>
                  <a:pt x="1540799" y="3545873"/>
                  <a:pt x="1539368" y="3545317"/>
                  <a:pt x="1540661" y="3543287"/>
                </a:cubicBezTo>
                <a:close/>
                <a:moveTo>
                  <a:pt x="946088" y="3535197"/>
                </a:moveTo>
                <a:cubicBezTo>
                  <a:pt x="938666" y="3564733"/>
                  <a:pt x="937198" y="3558087"/>
                  <a:pt x="978562" y="3555916"/>
                </a:cubicBezTo>
                <a:cubicBezTo>
                  <a:pt x="980801" y="3534504"/>
                  <a:pt x="988922" y="3539679"/>
                  <a:pt x="946088" y="3535197"/>
                </a:cubicBezTo>
                <a:close/>
                <a:moveTo>
                  <a:pt x="3911698" y="3479614"/>
                </a:moveTo>
                <a:cubicBezTo>
                  <a:pt x="3905052" y="3481083"/>
                  <a:pt x="3905052" y="3481083"/>
                  <a:pt x="3914637" y="3492912"/>
                </a:cubicBezTo>
                <a:cubicBezTo>
                  <a:pt x="3919822" y="3484797"/>
                  <a:pt x="3921290" y="3491443"/>
                  <a:pt x="3911698" y="3479614"/>
                </a:cubicBezTo>
                <a:close/>
                <a:moveTo>
                  <a:pt x="1721740" y="3447480"/>
                </a:moveTo>
                <a:cubicBezTo>
                  <a:pt x="1718025" y="3462248"/>
                  <a:pt x="1718025" y="3462248"/>
                  <a:pt x="1726148" y="3467431"/>
                </a:cubicBezTo>
                <a:cubicBezTo>
                  <a:pt x="1729855" y="3452664"/>
                  <a:pt x="1731324" y="3459310"/>
                  <a:pt x="1721740" y="3447480"/>
                </a:cubicBezTo>
                <a:close/>
                <a:moveTo>
                  <a:pt x="4015148" y="3442806"/>
                </a:moveTo>
                <a:cubicBezTo>
                  <a:pt x="3960485" y="3447915"/>
                  <a:pt x="3960485" y="3447915"/>
                  <a:pt x="3961186" y="3482626"/>
                </a:cubicBezTo>
                <a:cubicBezTo>
                  <a:pt x="3979662" y="3471573"/>
                  <a:pt x="3998143" y="3460511"/>
                  <a:pt x="4015148" y="3442806"/>
                </a:cubicBezTo>
                <a:close/>
                <a:moveTo>
                  <a:pt x="970215" y="3431359"/>
                </a:moveTo>
                <a:cubicBezTo>
                  <a:pt x="952306" y="3429213"/>
                  <a:pt x="943607" y="3445083"/>
                  <a:pt x="960154" y="3504193"/>
                </a:cubicBezTo>
                <a:cubicBezTo>
                  <a:pt x="990466" y="3483545"/>
                  <a:pt x="1010410" y="3479139"/>
                  <a:pt x="1035538" y="3466616"/>
                </a:cubicBezTo>
                <a:cubicBezTo>
                  <a:pt x="1015243" y="3453664"/>
                  <a:pt x="988123" y="3433503"/>
                  <a:pt x="970215" y="3431359"/>
                </a:cubicBezTo>
                <a:close/>
                <a:moveTo>
                  <a:pt x="4171777" y="3409938"/>
                </a:moveTo>
                <a:cubicBezTo>
                  <a:pt x="4171777" y="3409938"/>
                  <a:pt x="4172143" y="3411601"/>
                  <a:pt x="4169556" y="3415662"/>
                </a:cubicBezTo>
                <a:cubicBezTo>
                  <a:pt x="4177670" y="3420840"/>
                  <a:pt x="4171024" y="3422308"/>
                  <a:pt x="4176201" y="3414193"/>
                </a:cubicBezTo>
                <a:cubicBezTo>
                  <a:pt x="4172143" y="3411601"/>
                  <a:pt x="4171777" y="3409938"/>
                  <a:pt x="4171777" y="3409938"/>
                </a:cubicBezTo>
                <a:close/>
                <a:moveTo>
                  <a:pt x="3984919" y="3400671"/>
                </a:moveTo>
                <a:cubicBezTo>
                  <a:pt x="3979735" y="3408787"/>
                  <a:pt x="3979735" y="3408787"/>
                  <a:pt x="3989327" y="3420616"/>
                </a:cubicBezTo>
                <a:cubicBezTo>
                  <a:pt x="3993034" y="3405848"/>
                  <a:pt x="3994503" y="3412501"/>
                  <a:pt x="3984919" y="3400671"/>
                </a:cubicBezTo>
                <a:close/>
                <a:moveTo>
                  <a:pt x="554072" y="3370761"/>
                </a:moveTo>
                <a:lnTo>
                  <a:pt x="556381" y="3371900"/>
                </a:lnTo>
                <a:lnTo>
                  <a:pt x="556105" y="3372057"/>
                </a:lnTo>
                <a:cubicBezTo>
                  <a:pt x="551485" y="3374822"/>
                  <a:pt x="551485" y="3374822"/>
                  <a:pt x="554072" y="3370761"/>
                </a:cubicBezTo>
                <a:close/>
                <a:moveTo>
                  <a:pt x="4305554" y="3336787"/>
                </a:moveTo>
                <a:cubicBezTo>
                  <a:pt x="4300372" y="3344910"/>
                  <a:pt x="4296664" y="3359677"/>
                  <a:pt x="4284835" y="3369262"/>
                </a:cubicBezTo>
                <a:cubicBezTo>
                  <a:pt x="4301071" y="3379622"/>
                  <a:pt x="4302541" y="3386274"/>
                  <a:pt x="4313670" y="3341971"/>
                </a:cubicBezTo>
                <a:cubicBezTo>
                  <a:pt x="4313670" y="3341971"/>
                  <a:pt x="4305554" y="3336787"/>
                  <a:pt x="4305554" y="3336787"/>
                </a:cubicBezTo>
                <a:close/>
                <a:moveTo>
                  <a:pt x="4122388" y="3328449"/>
                </a:moveTo>
                <a:cubicBezTo>
                  <a:pt x="4103904" y="3339504"/>
                  <a:pt x="4110558" y="3338034"/>
                  <a:pt x="4122388" y="3328449"/>
                </a:cubicBezTo>
                <a:close/>
                <a:moveTo>
                  <a:pt x="1231386" y="3291699"/>
                </a:moveTo>
                <a:cubicBezTo>
                  <a:pt x="1230371" y="3291052"/>
                  <a:pt x="1227046" y="3291786"/>
                  <a:pt x="1220397" y="3293256"/>
                </a:cubicBezTo>
                <a:cubicBezTo>
                  <a:pt x="1227050" y="3291785"/>
                  <a:pt x="1228520" y="3298439"/>
                  <a:pt x="1228520" y="3298439"/>
                </a:cubicBezTo>
                <a:cubicBezTo>
                  <a:pt x="1231108" y="3294378"/>
                  <a:pt x="1232402" y="3292347"/>
                  <a:pt x="1231386" y="3291699"/>
                </a:cubicBezTo>
                <a:close/>
                <a:moveTo>
                  <a:pt x="716853" y="3286846"/>
                </a:moveTo>
                <a:cubicBezTo>
                  <a:pt x="716669" y="3286015"/>
                  <a:pt x="717403" y="3289339"/>
                  <a:pt x="719608" y="3299315"/>
                </a:cubicBezTo>
                <a:cubicBezTo>
                  <a:pt x="718139" y="3292665"/>
                  <a:pt x="717037" y="3287678"/>
                  <a:pt x="716853" y="3286846"/>
                </a:cubicBezTo>
                <a:close/>
                <a:moveTo>
                  <a:pt x="4019779" y="3274406"/>
                </a:moveTo>
                <a:cubicBezTo>
                  <a:pt x="4013134" y="3275875"/>
                  <a:pt x="4013134" y="3275875"/>
                  <a:pt x="4021250" y="3281059"/>
                </a:cubicBezTo>
                <a:cubicBezTo>
                  <a:pt x="4026432" y="3272936"/>
                  <a:pt x="4027902" y="3279589"/>
                  <a:pt x="4019779" y="3274406"/>
                </a:cubicBezTo>
                <a:close/>
                <a:moveTo>
                  <a:pt x="5013244" y="3257119"/>
                </a:moveTo>
                <a:cubicBezTo>
                  <a:pt x="5006592" y="3258588"/>
                  <a:pt x="5006592" y="3258588"/>
                  <a:pt x="5014713" y="3263764"/>
                </a:cubicBezTo>
                <a:cubicBezTo>
                  <a:pt x="5019890" y="3255649"/>
                  <a:pt x="5021358" y="3262296"/>
                  <a:pt x="5013244" y="3257119"/>
                </a:cubicBezTo>
                <a:close/>
                <a:moveTo>
                  <a:pt x="1456003" y="3227245"/>
                </a:moveTo>
                <a:cubicBezTo>
                  <a:pt x="1453509" y="3227796"/>
                  <a:pt x="1450919" y="3231855"/>
                  <a:pt x="1445005" y="3236652"/>
                </a:cubicBezTo>
                <a:cubicBezTo>
                  <a:pt x="1453126" y="3241827"/>
                  <a:pt x="1454596" y="3248480"/>
                  <a:pt x="1461242" y="3247011"/>
                </a:cubicBezTo>
                <a:cubicBezTo>
                  <a:pt x="1461242" y="3247011"/>
                  <a:pt x="1466425" y="3238889"/>
                  <a:pt x="1466425" y="3238889"/>
                </a:cubicBezTo>
                <a:cubicBezTo>
                  <a:pt x="1460895" y="3229651"/>
                  <a:pt x="1458497" y="3226694"/>
                  <a:pt x="1456003" y="3227245"/>
                </a:cubicBezTo>
                <a:close/>
                <a:moveTo>
                  <a:pt x="4386469" y="3225632"/>
                </a:moveTo>
                <a:cubicBezTo>
                  <a:pt x="4385821" y="3226647"/>
                  <a:pt x="4386189" y="3228311"/>
                  <a:pt x="4386189" y="3228311"/>
                </a:cubicBezTo>
                <a:cubicBezTo>
                  <a:pt x="4392841" y="3226840"/>
                  <a:pt x="4387657" y="3234956"/>
                  <a:pt x="4392841" y="3226840"/>
                </a:cubicBezTo>
                <a:cubicBezTo>
                  <a:pt x="4388780" y="3224249"/>
                  <a:pt x="4387117" y="3224617"/>
                  <a:pt x="4386469" y="3225632"/>
                </a:cubicBezTo>
                <a:close/>
                <a:moveTo>
                  <a:pt x="454723" y="3220984"/>
                </a:moveTo>
                <a:cubicBezTo>
                  <a:pt x="452878" y="3220520"/>
                  <a:pt x="451584" y="3222548"/>
                  <a:pt x="445669" y="3227340"/>
                </a:cubicBezTo>
                <a:cubicBezTo>
                  <a:pt x="455253" y="3239171"/>
                  <a:pt x="448607" y="3240639"/>
                  <a:pt x="467083" y="3229586"/>
                </a:cubicBezTo>
                <a:cubicBezTo>
                  <a:pt x="458965" y="3224406"/>
                  <a:pt x="456569" y="3221448"/>
                  <a:pt x="454723" y="3220984"/>
                </a:cubicBezTo>
                <a:close/>
                <a:moveTo>
                  <a:pt x="4337776" y="3215659"/>
                </a:moveTo>
                <a:cubicBezTo>
                  <a:pt x="4331326" y="3216240"/>
                  <a:pt x="4323879" y="3218539"/>
                  <a:pt x="4315287" y="3223053"/>
                </a:cubicBezTo>
                <a:cubicBezTo>
                  <a:pt x="4400188" y="3260083"/>
                  <a:pt x="4284835" y="3369262"/>
                  <a:pt x="4378000" y="3285912"/>
                </a:cubicBezTo>
                <a:cubicBezTo>
                  <a:pt x="4379284" y="3291727"/>
                  <a:pt x="4382935" y="3211593"/>
                  <a:pt x="4337776" y="3215659"/>
                </a:cubicBezTo>
                <a:close/>
                <a:moveTo>
                  <a:pt x="5023735" y="3205980"/>
                </a:moveTo>
                <a:cubicBezTo>
                  <a:pt x="5021241" y="3206531"/>
                  <a:pt x="5020314" y="3210223"/>
                  <a:pt x="5019195" y="3220929"/>
                </a:cubicBezTo>
                <a:cubicBezTo>
                  <a:pt x="5012543" y="3222400"/>
                  <a:pt x="5019195" y="3220929"/>
                  <a:pt x="5027311" y="3226114"/>
                </a:cubicBezTo>
                <a:cubicBezTo>
                  <a:pt x="5032494" y="3217991"/>
                  <a:pt x="5032494" y="3217991"/>
                  <a:pt x="5037671" y="3209876"/>
                </a:cubicBezTo>
                <a:cubicBezTo>
                  <a:pt x="5030287" y="3208020"/>
                  <a:pt x="5026227" y="3205429"/>
                  <a:pt x="5023735" y="3205980"/>
                </a:cubicBezTo>
                <a:close/>
                <a:moveTo>
                  <a:pt x="4276166" y="3203801"/>
                </a:moveTo>
                <a:cubicBezTo>
                  <a:pt x="4276166" y="3203801"/>
                  <a:pt x="4276166" y="3203801"/>
                  <a:pt x="4277637" y="3210455"/>
                </a:cubicBezTo>
                <a:cubicBezTo>
                  <a:pt x="4282812" y="3202333"/>
                  <a:pt x="4284283" y="3208985"/>
                  <a:pt x="4276166" y="3203801"/>
                </a:cubicBezTo>
                <a:close/>
                <a:moveTo>
                  <a:pt x="1388176" y="3200388"/>
                </a:moveTo>
                <a:cubicBezTo>
                  <a:pt x="1368225" y="3204797"/>
                  <a:pt x="1366757" y="3198150"/>
                  <a:pt x="1383694" y="3243222"/>
                </a:cubicBezTo>
                <a:cubicBezTo>
                  <a:pt x="1402170" y="3232169"/>
                  <a:pt x="1403639" y="3238815"/>
                  <a:pt x="1388176" y="3200388"/>
                </a:cubicBezTo>
                <a:close/>
                <a:moveTo>
                  <a:pt x="3925711" y="3187969"/>
                </a:moveTo>
                <a:cubicBezTo>
                  <a:pt x="3923589" y="3186258"/>
                  <a:pt x="3924141" y="3186790"/>
                  <a:pt x="3927854" y="3189784"/>
                </a:cubicBezTo>
                <a:lnTo>
                  <a:pt x="3928241" y="3190089"/>
                </a:lnTo>
                <a:lnTo>
                  <a:pt x="3939615" y="3199609"/>
                </a:lnTo>
                <a:lnTo>
                  <a:pt x="3949382" y="3208195"/>
                </a:lnTo>
                <a:lnTo>
                  <a:pt x="3952536" y="3221597"/>
                </a:lnTo>
                <a:cubicBezTo>
                  <a:pt x="3955570" y="3232368"/>
                  <a:pt x="3957788" y="3230571"/>
                  <a:pt x="3966660" y="3223383"/>
                </a:cubicBezTo>
                <a:lnTo>
                  <a:pt x="3949382" y="3208195"/>
                </a:lnTo>
                <a:lnTo>
                  <a:pt x="3948953" y="3206370"/>
                </a:lnTo>
                <a:lnTo>
                  <a:pt x="3928241" y="3190089"/>
                </a:lnTo>
                <a:close/>
                <a:moveTo>
                  <a:pt x="5081281" y="3186292"/>
                </a:moveTo>
                <a:cubicBezTo>
                  <a:pt x="5074629" y="3187761"/>
                  <a:pt x="5074629" y="3187761"/>
                  <a:pt x="5076097" y="3194407"/>
                </a:cubicBezTo>
                <a:cubicBezTo>
                  <a:pt x="5074629" y="3187761"/>
                  <a:pt x="5076097" y="3194407"/>
                  <a:pt x="5081281" y="3186292"/>
                </a:cubicBezTo>
                <a:close/>
                <a:moveTo>
                  <a:pt x="1705799" y="3185991"/>
                </a:moveTo>
                <a:cubicBezTo>
                  <a:pt x="1708737" y="3199289"/>
                  <a:pt x="1713915" y="3191175"/>
                  <a:pt x="1705799" y="3185991"/>
                </a:cubicBezTo>
                <a:close/>
                <a:moveTo>
                  <a:pt x="3865210" y="3161240"/>
                </a:moveTo>
                <a:cubicBezTo>
                  <a:pt x="3864990" y="3161724"/>
                  <a:pt x="3864618" y="3163985"/>
                  <a:pt x="3864059" y="3169338"/>
                </a:cubicBezTo>
                <a:cubicBezTo>
                  <a:pt x="3865161" y="3174327"/>
                  <a:pt x="3865869" y="3159788"/>
                  <a:pt x="3865210" y="3161240"/>
                </a:cubicBezTo>
                <a:close/>
                <a:moveTo>
                  <a:pt x="4984551" y="3158846"/>
                </a:moveTo>
                <a:cubicBezTo>
                  <a:pt x="4984551" y="3158846"/>
                  <a:pt x="4982327" y="3164568"/>
                  <a:pt x="4979091" y="3169642"/>
                </a:cubicBezTo>
                <a:lnTo>
                  <a:pt x="4976097" y="3173110"/>
                </a:lnTo>
                <a:lnTo>
                  <a:pt x="4967545" y="3176552"/>
                </a:lnTo>
                <a:cubicBezTo>
                  <a:pt x="4969574" y="3177848"/>
                  <a:pt x="4971652" y="3177388"/>
                  <a:pt x="4973626" y="3175973"/>
                </a:cubicBezTo>
                <a:lnTo>
                  <a:pt x="4976097" y="3173110"/>
                </a:lnTo>
                <a:lnTo>
                  <a:pt x="4984955" y="3169545"/>
                </a:lnTo>
                <a:cubicBezTo>
                  <a:pt x="4996455" y="3165370"/>
                  <a:pt x="4991744" y="3167717"/>
                  <a:pt x="4984551" y="3158846"/>
                </a:cubicBezTo>
                <a:close/>
                <a:moveTo>
                  <a:pt x="371904" y="3146006"/>
                </a:moveTo>
                <a:cubicBezTo>
                  <a:pt x="365952" y="3182195"/>
                  <a:pt x="388835" y="3191086"/>
                  <a:pt x="418372" y="3198506"/>
                </a:cubicBezTo>
                <a:cubicBezTo>
                  <a:pt x="416208" y="3157141"/>
                  <a:pt x="416208" y="3157141"/>
                  <a:pt x="371904" y="3146006"/>
                </a:cubicBezTo>
                <a:close/>
                <a:moveTo>
                  <a:pt x="3924674" y="3128047"/>
                </a:moveTo>
                <a:cubicBezTo>
                  <a:pt x="3918022" y="3129518"/>
                  <a:pt x="3918022" y="3129518"/>
                  <a:pt x="3926144" y="3134700"/>
                </a:cubicBezTo>
                <a:cubicBezTo>
                  <a:pt x="3931320" y="3126579"/>
                  <a:pt x="3932790" y="3133231"/>
                  <a:pt x="3924674" y="3128047"/>
                </a:cubicBezTo>
                <a:close/>
                <a:moveTo>
                  <a:pt x="5081355" y="3123505"/>
                </a:moveTo>
                <a:cubicBezTo>
                  <a:pt x="5068056" y="3126445"/>
                  <a:pt x="5068056" y="3126445"/>
                  <a:pt x="5076172" y="3131629"/>
                </a:cubicBezTo>
                <a:cubicBezTo>
                  <a:pt x="5082824" y="3130158"/>
                  <a:pt x="5082824" y="3130158"/>
                  <a:pt x="5081355" y="3123505"/>
                </a:cubicBezTo>
                <a:close/>
                <a:moveTo>
                  <a:pt x="4335472" y="3097419"/>
                </a:moveTo>
                <a:cubicBezTo>
                  <a:pt x="4331499" y="3099169"/>
                  <a:pt x="4324289" y="3105995"/>
                  <a:pt x="4306547" y="3120378"/>
                </a:cubicBezTo>
                <a:cubicBezTo>
                  <a:pt x="4316138" y="3132206"/>
                  <a:pt x="4309485" y="3133677"/>
                  <a:pt x="4344972" y="3104909"/>
                </a:cubicBezTo>
                <a:cubicBezTo>
                  <a:pt x="4340180" y="3098994"/>
                  <a:pt x="4339444" y="3095669"/>
                  <a:pt x="4335472" y="3097419"/>
                </a:cubicBezTo>
                <a:close/>
                <a:moveTo>
                  <a:pt x="4851320" y="3084550"/>
                </a:moveTo>
                <a:cubicBezTo>
                  <a:pt x="4848178" y="3086116"/>
                  <a:pt x="4844292" y="3092204"/>
                  <a:pt x="4833932" y="3108442"/>
                </a:cubicBezTo>
                <a:cubicBezTo>
                  <a:pt x="4850169" y="3118801"/>
                  <a:pt x="4844994" y="3126923"/>
                  <a:pt x="4864243" y="3087795"/>
                </a:cubicBezTo>
                <a:cubicBezTo>
                  <a:pt x="4856860" y="3085943"/>
                  <a:pt x="4854461" y="3082985"/>
                  <a:pt x="4851320" y="3084550"/>
                </a:cubicBezTo>
                <a:close/>
                <a:moveTo>
                  <a:pt x="5073307" y="3055544"/>
                </a:moveTo>
                <a:cubicBezTo>
                  <a:pt x="5074777" y="3062197"/>
                  <a:pt x="5073307" y="3055544"/>
                  <a:pt x="5074777" y="3062197"/>
                </a:cubicBezTo>
                <a:cubicBezTo>
                  <a:pt x="5079960" y="3054074"/>
                  <a:pt x="5081430" y="3060727"/>
                  <a:pt x="5073307" y="3055544"/>
                </a:cubicBezTo>
                <a:close/>
                <a:moveTo>
                  <a:pt x="4532754" y="3047832"/>
                </a:moveTo>
                <a:cubicBezTo>
                  <a:pt x="4533990" y="3047014"/>
                  <a:pt x="4532833" y="3047705"/>
                  <a:pt x="4528213" y="3050468"/>
                </a:cubicBezTo>
                <a:lnTo>
                  <a:pt x="4528268" y="3050769"/>
                </a:lnTo>
                <a:lnTo>
                  <a:pt x="4522949" y="3054249"/>
                </a:lnTo>
                <a:cubicBezTo>
                  <a:pt x="4513064" y="3060794"/>
                  <a:pt x="4497909" y="3071116"/>
                  <a:pt x="4486080" y="3080704"/>
                </a:cubicBezTo>
                <a:cubicBezTo>
                  <a:pt x="4523190" y="3082965"/>
                  <a:pt x="4532469" y="3083530"/>
                  <a:pt x="4531687" y="3069644"/>
                </a:cubicBezTo>
                <a:lnTo>
                  <a:pt x="4528268" y="3050769"/>
                </a:lnTo>
                <a:close/>
                <a:moveTo>
                  <a:pt x="4918769" y="3042623"/>
                </a:moveTo>
                <a:cubicBezTo>
                  <a:pt x="4915077" y="3041696"/>
                  <a:pt x="4906764" y="3043533"/>
                  <a:pt x="4890140" y="3047207"/>
                </a:cubicBezTo>
                <a:cubicBezTo>
                  <a:pt x="4894548" y="3067151"/>
                  <a:pt x="4886433" y="3061974"/>
                  <a:pt x="4919676" y="3054627"/>
                </a:cubicBezTo>
                <a:cubicBezTo>
                  <a:pt x="4921533" y="3047243"/>
                  <a:pt x="4922462" y="3043551"/>
                  <a:pt x="4918769" y="3042623"/>
                </a:cubicBezTo>
                <a:close/>
                <a:moveTo>
                  <a:pt x="4797825" y="3039710"/>
                </a:moveTo>
                <a:cubicBezTo>
                  <a:pt x="4794112" y="3054479"/>
                  <a:pt x="4794112" y="3054479"/>
                  <a:pt x="4800764" y="3053009"/>
                </a:cubicBezTo>
                <a:cubicBezTo>
                  <a:pt x="4804471" y="3038242"/>
                  <a:pt x="4804471" y="3038242"/>
                  <a:pt x="4797825" y="3039710"/>
                </a:cubicBezTo>
                <a:close/>
                <a:moveTo>
                  <a:pt x="4008375" y="3033927"/>
                </a:moveTo>
                <a:cubicBezTo>
                  <a:pt x="4007371" y="3034803"/>
                  <a:pt x="4005660" y="3036924"/>
                  <a:pt x="4003071" y="3040983"/>
                </a:cubicBezTo>
                <a:cubicBezTo>
                  <a:pt x="3988184" y="3056477"/>
                  <a:pt x="4000475" y="3049950"/>
                  <a:pt x="3926551" y="3079157"/>
                </a:cubicBezTo>
                <a:lnTo>
                  <a:pt x="3901475" y="3089157"/>
                </a:lnTo>
                <a:lnTo>
                  <a:pt x="3896653" y="3088038"/>
                </a:lnTo>
                <a:cubicBezTo>
                  <a:pt x="3892221" y="3087710"/>
                  <a:pt x="3889357" y="3088561"/>
                  <a:pt x="3885617" y="3090368"/>
                </a:cubicBezTo>
                <a:lnTo>
                  <a:pt x="3883698" y="3091317"/>
                </a:lnTo>
                <a:lnTo>
                  <a:pt x="3876802" y="3087956"/>
                </a:lnTo>
                <a:cubicBezTo>
                  <a:pt x="3868499" y="3082927"/>
                  <a:pt x="3870994" y="3082376"/>
                  <a:pt x="3869310" y="3098437"/>
                </a:cubicBezTo>
                <a:lnTo>
                  <a:pt x="3883698" y="3091317"/>
                </a:lnTo>
                <a:lnTo>
                  <a:pt x="3889260" y="3094030"/>
                </a:lnTo>
                <a:lnTo>
                  <a:pt x="3901475" y="3089157"/>
                </a:lnTo>
                <a:lnTo>
                  <a:pt x="3917098" y="3092781"/>
                </a:lnTo>
                <a:cubicBezTo>
                  <a:pt x="3927112" y="3095690"/>
                  <a:pt x="3941141" y="3100000"/>
                  <a:pt x="3961631" y="3105932"/>
                </a:cubicBezTo>
                <a:cubicBezTo>
                  <a:pt x="3968203" y="3167250"/>
                  <a:pt x="3973386" y="3159127"/>
                  <a:pt x="3968203" y="3167250"/>
                </a:cubicBezTo>
                <a:cubicBezTo>
                  <a:pt x="3971918" y="3152481"/>
                  <a:pt x="3988155" y="3162841"/>
                  <a:pt x="3986685" y="3156188"/>
                </a:cubicBezTo>
                <a:cubicBezTo>
                  <a:pt x="4000059" y="3090470"/>
                  <a:pt x="3997120" y="3077172"/>
                  <a:pt x="4003071" y="3040983"/>
                </a:cubicBezTo>
                <a:cubicBezTo>
                  <a:pt x="4008056" y="3039881"/>
                  <a:pt x="4011391" y="3031299"/>
                  <a:pt x="4008375" y="3033927"/>
                </a:cubicBezTo>
                <a:close/>
                <a:moveTo>
                  <a:pt x="4440354" y="3032073"/>
                </a:moveTo>
                <a:cubicBezTo>
                  <a:pt x="4439280" y="3032638"/>
                  <a:pt x="4437387" y="3033928"/>
                  <a:pt x="4434430" y="3036326"/>
                </a:cubicBezTo>
                <a:cubicBezTo>
                  <a:pt x="4439415" y="3035225"/>
                  <a:pt x="4443575" y="3030380"/>
                  <a:pt x="4440354" y="3032073"/>
                </a:cubicBezTo>
                <a:close/>
                <a:moveTo>
                  <a:pt x="4083046" y="3024183"/>
                </a:moveTo>
                <a:cubicBezTo>
                  <a:pt x="4083230" y="3025014"/>
                  <a:pt x="4084332" y="3030000"/>
                  <a:pt x="4085801" y="3036649"/>
                </a:cubicBezTo>
                <a:cubicBezTo>
                  <a:pt x="4083598" y="3026677"/>
                  <a:pt x="4082863" y="3023353"/>
                  <a:pt x="4083046" y="3024183"/>
                </a:cubicBezTo>
                <a:close/>
                <a:moveTo>
                  <a:pt x="5005585" y="3017333"/>
                </a:moveTo>
                <a:cubicBezTo>
                  <a:pt x="5003738" y="3016870"/>
                  <a:pt x="5002444" y="3018901"/>
                  <a:pt x="4996529" y="3023697"/>
                </a:cubicBezTo>
                <a:cubicBezTo>
                  <a:pt x="5006120" y="3035525"/>
                  <a:pt x="4999467" y="3036995"/>
                  <a:pt x="5017949" y="3025933"/>
                </a:cubicBezTo>
                <a:cubicBezTo>
                  <a:pt x="5009830" y="3020754"/>
                  <a:pt x="5007432" y="3017797"/>
                  <a:pt x="5005585" y="3017333"/>
                </a:cubicBezTo>
                <a:close/>
                <a:moveTo>
                  <a:pt x="4961755" y="2996509"/>
                </a:moveTo>
                <a:cubicBezTo>
                  <a:pt x="4959261" y="2997060"/>
                  <a:pt x="4953346" y="3001854"/>
                  <a:pt x="4937457" y="3008854"/>
                </a:cubicBezTo>
                <a:cubicBezTo>
                  <a:pt x="4940396" y="3022153"/>
                  <a:pt x="4932280" y="3016968"/>
                  <a:pt x="4965524" y="3009623"/>
                </a:cubicBezTo>
                <a:cubicBezTo>
                  <a:pt x="4963318" y="2999651"/>
                  <a:pt x="4964248" y="2995958"/>
                  <a:pt x="4961755" y="2996509"/>
                </a:cubicBezTo>
                <a:close/>
                <a:moveTo>
                  <a:pt x="349937" y="2983484"/>
                </a:moveTo>
                <a:cubicBezTo>
                  <a:pt x="322564" y="3017429"/>
                  <a:pt x="321095" y="3010783"/>
                  <a:pt x="349162" y="3011552"/>
                </a:cubicBezTo>
                <a:lnTo>
                  <a:pt x="356323" y="3024326"/>
                </a:lnTo>
                <a:lnTo>
                  <a:pt x="358546" y="3030836"/>
                </a:lnTo>
                <a:lnTo>
                  <a:pt x="362079" y="3034812"/>
                </a:lnTo>
                <a:lnTo>
                  <a:pt x="367671" y="3045492"/>
                </a:lnTo>
                <a:cubicBezTo>
                  <a:pt x="378274" y="3068320"/>
                  <a:pt x="363878" y="3062349"/>
                  <a:pt x="312906" y="3068385"/>
                </a:cubicBezTo>
                <a:cubicBezTo>
                  <a:pt x="332083" y="3092043"/>
                  <a:pt x="273704" y="3111914"/>
                  <a:pt x="309117" y="3145932"/>
                </a:cubicBezTo>
                <a:cubicBezTo>
                  <a:pt x="326131" y="3128225"/>
                  <a:pt x="336490" y="3111988"/>
                  <a:pt x="346850" y="3095751"/>
                </a:cubicBezTo>
                <a:cubicBezTo>
                  <a:pt x="411099" y="3102478"/>
                  <a:pt x="399269" y="3112062"/>
                  <a:pt x="372747" y="3055161"/>
                </a:cubicBezTo>
                <a:cubicBezTo>
                  <a:pt x="394009" y="3033028"/>
                  <a:pt x="380024" y="3048648"/>
                  <a:pt x="366396" y="3039672"/>
                </a:cubicBezTo>
                <a:lnTo>
                  <a:pt x="362079" y="3034812"/>
                </a:lnTo>
                <a:lnTo>
                  <a:pt x="360339" y="3031489"/>
                </a:lnTo>
                <a:lnTo>
                  <a:pt x="356323" y="3024326"/>
                </a:lnTo>
                <a:lnTo>
                  <a:pt x="352491" y="3013105"/>
                </a:lnTo>
                <a:cubicBezTo>
                  <a:pt x="350961" y="3005379"/>
                  <a:pt x="350015" y="2995672"/>
                  <a:pt x="349937" y="2983484"/>
                </a:cubicBezTo>
                <a:close/>
                <a:moveTo>
                  <a:pt x="5090395" y="2975057"/>
                </a:moveTo>
                <a:cubicBezTo>
                  <a:pt x="5085211" y="2983174"/>
                  <a:pt x="5083741" y="2976528"/>
                  <a:pt x="5091863" y="2981704"/>
                </a:cubicBezTo>
                <a:cubicBezTo>
                  <a:pt x="5097040" y="2973590"/>
                  <a:pt x="5090395" y="2975057"/>
                  <a:pt x="5090395" y="2975057"/>
                </a:cubicBezTo>
                <a:close/>
                <a:moveTo>
                  <a:pt x="4794960" y="2963626"/>
                </a:moveTo>
                <a:cubicBezTo>
                  <a:pt x="4788307" y="2965096"/>
                  <a:pt x="4794960" y="2963626"/>
                  <a:pt x="4775009" y="2968035"/>
                </a:cubicBezTo>
                <a:cubicBezTo>
                  <a:pt x="4783131" y="2973218"/>
                  <a:pt x="4776479" y="2974688"/>
                  <a:pt x="4794960" y="2963626"/>
                </a:cubicBezTo>
                <a:close/>
                <a:moveTo>
                  <a:pt x="5022735" y="2956880"/>
                </a:moveTo>
                <a:cubicBezTo>
                  <a:pt x="5021906" y="2957064"/>
                  <a:pt x="5020612" y="2959093"/>
                  <a:pt x="5018024" y="2963155"/>
                </a:cubicBezTo>
                <a:cubicBezTo>
                  <a:pt x="5026138" y="2968332"/>
                  <a:pt x="5019493" y="2969801"/>
                  <a:pt x="5024670" y="2961686"/>
                </a:cubicBezTo>
                <a:cubicBezTo>
                  <a:pt x="5023934" y="2958360"/>
                  <a:pt x="5023567" y="2956697"/>
                  <a:pt x="5022735" y="2956880"/>
                </a:cubicBezTo>
                <a:close/>
                <a:moveTo>
                  <a:pt x="4111771" y="2933274"/>
                </a:moveTo>
                <a:cubicBezTo>
                  <a:pt x="4105126" y="2934743"/>
                  <a:pt x="4105126" y="2934743"/>
                  <a:pt x="4113242" y="2939927"/>
                </a:cubicBezTo>
                <a:cubicBezTo>
                  <a:pt x="4118425" y="2931804"/>
                  <a:pt x="4119894" y="2938457"/>
                  <a:pt x="4111771" y="2933274"/>
                </a:cubicBezTo>
                <a:close/>
                <a:moveTo>
                  <a:pt x="4759460" y="2925271"/>
                </a:moveTo>
                <a:cubicBezTo>
                  <a:pt x="4757149" y="2926655"/>
                  <a:pt x="4756222" y="2930346"/>
                  <a:pt x="4754364" y="2937731"/>
                </a:cubicBezTo>
                <a:cubicBezTo>
                  <a:pt x="4767662" y="2934792"/>
                  <a:pt x="4762485" y="2942907"/>
                  <a:pt x="4772846" y="2926669"/>
                </a:cubicBezTo>
                <a:cubicBezTo>
                  <a:pt x="4765462" y="2924815"/>
                  <a:pt x="4761770" y="2923889"/>
                  <a:pt x="4759460" y="2925271"/>
                </a:cubicBezTo>
                <a:close/>
                <a:moveTo>
                  <a:pt x="4817919" y="2909738"/>
                </a:moveTo>
                <a:cubicBezTo>
                  <a:pt x="4792790" y="2922262"/>
                  <a:pt x="4796504" y="2907493"/>
                  <a:pt x="4821558" y="2957748"/>
                </a:cubicBezTo>
                <a:cubicBezTo>
                  <a:pt x="4834856" y="2954809"/>
                  <a:pt x="4836326" y="2961463"/>
                  <a:pt x="4817919" y="2909738"/>
                </a:cubicBezTo>
                <a:close/>
                <a:moveTo>
                  <a:pt x="5054280" y="2906322"/>
                </a:moveTo>
                <a:cubicBezTo>
                  <a:pt x="5071986" y="2923334"/>
                  <a:pt x="5065342" y="2924803"/>
                  <a:pt x="5075700" y="2908565"/>
                </a:cubicBezTo>
                <a:cubicBezTo>
                  <a:pt x="5069048" y="2910035"/>
                  <a:pt x="5060932" y="2904851"/>
                  <a:pt x="5054280" y="2906322"/>
                </a:cubicBezTo>
                <a:close/>
                <a:moveTo>
                  <a:pt x="4907301" y="2903935"/>
                </a:moveTo>
                <a:cubicBezTo>
                  <a:pt x="4902118" y="2912050"/>
                  <a:pt x="4900648" y="2905405"/>
                  <a:pt x="4908770" y="2910581"/>
                </a:cubicBezTo>
                <a:cubicBezTo>
                  <a:pt x="4908770" y="2910581"/>
                  <a:pt x="4908770" y="2910581"/>
                  <a:pt x="4907301" y="2903935"/>
                </a:cubicBezTo>
                <a:close/>
                <a:moveTo>
                  <a:pt x="4153913" y="2903044"/>
                </a:moveTo>
                <a:cubicBezTo>
                  <a:pt x="4138369" y="2927397"/>
                  <a:pt x="4143553" y="2919281"/>
                  <a:pt x="4154606" y="2937757"/>
                </a:cubicBezTo>
                <a:cubicBezTo>
                  <a:pt x="4168680" y="2906751"/>
                  <a:pt x="4164966" y="2921520"/>
                  <a:pt x="4153913" y="2903044"/>
                </a:cubicBezTo>
                <a:close/>
                <a:moveTo>
                  <a:pt x="5256697" y="2875538"/>
                </a:moveTo>
                <a:cubicBezTo>
                  <a:pt x="5256697" y="2875538"/>
                  <a:pt x="5230099" y="2881416"/>
                  <a:pt x="5252991" y="2890306"/>
                </a:cubicBezTo>
                <a:cubicBezTo>
                  <a:pt x="5251521" y="2883660"/>
                  <a:pt x="5258167" y="2882191"/>
                  <a:pt x="5256697" y="2875538"/>
                </a:cubicBezTo>
                <a:close/>
                <a:moveTo>
                  <a:pt x="5050647" y="2858309"/>
                </a:moveTo>
                <a:cubicBezTo>
                  <a:pt x="5050647" y="2858309"/>
                  <a:pt x="5050647" y="2858309"/>
                  <a:pt x="5045463" y="2866426"/>
                </a:cubicBezTo>
                <a:cubicBezTo>
                  <a:pt x="5053586" y="2871609"/>
                  <a:pt x="5060231" y="2870140"/>
                  <a:pt x="5068353" y="2875315"/>
                </a:cubicBezTo>
                <a:cubicBezTo>
                  <a:pt x="5073531" y="2867201"/>
                  <a:pt x="5073531" y="2867201"/>
                  <a:pt x="5050647" y="2858309"/>
                </a:cubicBezTo>
                <a:close/>
                <a:moveTo>
                  <a:pt x="4959796" y="2857463"/>
                </a:moveTo>
                <a:cubicBezTo>
                  <a:pt x="4958133" y="2857830"/>
                  <a:pt x="4957206" y="2861521"/>
                  <a:pt x="4954618" y="2865582"/>
                </a:cubicBezTo>
                <a:cubicBezTo>
                  <a:pt x="4956087" y="2872228"/>
                  <a:pt x="4962733" y="2870759"/>
                  <a:pt x="4964204" y="2877413"/>
                </a:cubicBezTo>
                <a:cubicBezTo>
                  <a:pt x="4964204" y="2877413"/>
                  <a:pt x="4970855" y="2875942"/>
                  <a:pt x="4969386" y="2869289"/>
                </a:cubicBezTo>
                <a:cubicBezTo>
                  <a:pt x="4963855" y="2860052"/>
                  <a:pt x="4961458" y="2857095"/>
                  <a:pt x="4959796" y="2857463"/>
                </a:cubicBezTo>
                <a:close/>
                <a:moveTo>
                  <a:pt x="203876" y="2827468"/>
                </a:moveTo>
                <a:cubicBezTo>
                  <a:pt x="192047" y="2837052"/>
                  <a:pt x="159572" y="2816332"/>
                  <a:pt x="155089" y="2859166"/>
                </a:cubicBezTo>
                <a:cubicBezTo>
                  <a:pt x="173565" y="2848113"/>
                  <a:pt x="186864" y="2845174"/>
                  <a:pt x="200162" y="2842236"/>
                </a:cubicBezTo>
                <a:cubicBezTo>
                  <a:pt x="209754" y="2854064"/>
                  <a:pt x="190578" y="2830406"/>
                  <a:pt x="203876" y="2827468"/>
                </a:cubicBezTo>
                <a:close/>
                <a:moveTo>
                  <a:pt x="5077549" y="2826212"/>
                </a:moveTo>
                <a:cubicBezTo>
                  <a:pt x="5076718" y="2826395"/>
                  <a:pt x="5075424" y="2828424"/>
                  <a:pt x="5072836" y="2832481"/>
                </a:cubicBezTo>
                <a:cubicBezTo>
                  <a:pt x="5072836" y="2832481"/>
                  <a:pt x="5079482" y="2831013"/>
                  <a:pt x="5079482" y="2831013"/>
                </a:cubicBezTo>
                <a:cubicBezTo>
                  <a:pt x="5078747" y="2827689"/>
                  <a:pt x="5078379" y="2826028"/>
                  <a:pt x="5077549" y="2826212"/>
                </a:cubicBezTo>
                <a:close/>
                <a:moveTo>
                  <a:pt x="4844826" y="2789374"/>
                </a:moveTo>
                <a:cubicBezTo>
                  <a:pt x="4843843" y="2789373"/>
                  <a:pt x="4844974" y="2789559"/>
                  <a:pt x="4848067" y="2789747"/>
                </a:cubicBezTo>
                <a:lnTo>
                  <a:pt x="4850202" y="2789802"/>
                </a:lnTo>
                <a:lnTo>
                  <a:pt x="4854256" y="2790125"/>
                </a:lnTo>
                <a:cubicBezTo>
                  <a:pt x="4852010" y="2811539"/>
                  <a:pt x="4848304" y="2826307"/>
                  <a:pt x="4846059" y="2847727"/>
                </a:cubicBezTo>
                <a:cubicBezTo>
                  <a:pt x="4877839" y="2833728"/>
                  <a:pt x="4912552" y="2833034"/>
                  <a:pt x="4888967" y="2789425"/>
                </a:cubicBezTo>
                <a:cubicBezTo>
                  <a:pt x="4878625" y="2789967"/>
                  <a:pt x="4869946" y="2790142"/>
                  <a:pt x="4863080" y="2790133"/>
                </a:cubicBezTo>
                <a:lnTo>
                  <a:pt x="4850202" y="2789802"/>
                </a:lnTo>
                <a:close/>
                <a:moveTo>
                  <a:pt x="5215125" y="2742632"/>
                </a:moveTo>
                <a:cubicBezTo>
                  <a:pt x="5208292" y="2743270"/>
                  <a:pt x="5196655" y="2745842"/>
                  <a:pt x="5200713" y="2748431"/>
                </a:cubicBezTo>
                <a:cubicBezTo>
                  <a:pt x="5223987" y="2743288"/>
                  <a:pt x="5221958" y="2741993"/>
                  <a:pt x="5215125" y="2742632"/>
                </a:cubicBezTo>
                <a:close/>
                <a:moveTo>
                  <a:pt x="5127533" y="2721016"/>
                </a:moveTo>
                <a:cubicBezTo>
                  <a:pt x="5121348" y="2720639"/>
                  <a:pt x="5104725" y="2724313"/>
                  <a:pt x="5064094" y="2729807"/>
                </a:cubicBezTo>
                <a:cubicBezTo>
                  <a:pt x="5080137" y="2747183"/>
                  <a:pt x="5091155" y="2759568"/>
                  <a:pt x="5098635" y="2768268"/>
                </a:cubicBezTo>
                <a:lnTo>
                  <a:pt x="5111571" y="2784154"/>
                </a:lnTo>
                <a:lnTo>
                  <a:pt x="5112945" y="2786679"/>
                </a:lnTo>
                <a:cubicBezTo>
                  <a:pt x="5113672" y="2787499"/>
                  <a:pt x="5113834" y="2787246"/>
                  <a:pt x="5111945" y="2784613"/>
                </a:cubicBezTo>
                <a:lnTo>
                  <a:pt x="5111571" y="2784154"/>
                </a:lnTo>
                <a:lnTo>
                  <a:pt x="5110561" y="2782300"/>
                </a:lnTo>
                <a:cubicBezTo>
                  <a:pt x="5143811" y="2774953"/>
                  <a:pt x="5116514" y="2746118"/>
                  <a:pt x="5128342" y="2736527"/>
                </a:cubicBezTo>
                <a:cubicBezTo>
                  <a:pt x="5129465" y="2725820"/>
                  <a:pt x="5133718" y="2721393"/>
                  <a:pt x="5127533" y="2721016"/>
                </a:cubicBezTo>
                <a:close/>
                <a:moveTo>
                  <a:pt x="5038266" y="2707618"/>
                </a:moveTo>
                <a:cubicBezTo>
                  <a:pt x="5016077" y="2733443"/>
                  <a:pt x="5018088" y="2750434"/>
                  <a:pt x="5020756" y="2758561"/>
                </a:cubicBezTo>
                <a:lnTo>
                  <a:pt x="5021500" y="2761214"/>
                </a:lnTo>
                <a:lnTo>
                  <a:pt x="5020704" y="2763278"/>
                </a:lnTo>
                <a:lnTo>
                  <a:pt x="5007187" y="2756330"/>
                </a:lnTo>
                <a:cubicBezTo>
                  <a:pt x="5015481" y="2770186"/>
                  <a:pt x="5014640" y="2778219"/>
                  <a:pt x="5017451" y="2771713"/>
                </a:cubicBezTo>
                <a:lnTo>
                  <a:pt x="5020704" y="2763278"/>
                </a:lnTo>
                <a:lnTo>
                  <a:pt x="5022309" y="2764103"/>
                </a:lnTo>
                <a:lnTo>
                  <a:pt x="5021500" y="2761214"/>
                </a:lnTo>
                <a:lnTo>
                  <a:pt x="5021953" y="2760037"/>
                </a:lnTo>
                <a:cubicBezTo>
                  <a:pt x="5067033" y="2743105"/>
                  <a:pt x="5061850" y="2751221"/>
                  <a:pt x="5038266" y="2707618"/>
                </a:cubicBezTo>
                <a:close/>
                <a:moveTo>
                  <a:pt x="5232353" y="2694367"/>
                </a:moveTo>
                <a:cubicBezTo>
                  <a:pt x="5230690" y="2694735"/>
                  <a:pt x="5231057" y="2696396"/>
                  <a:pt x="5231792" y="2699718"/>
                </a:cubicBezTo>
                <a:cubicBezTo>
                  <a:pt x="5241383" y="2711547"/>
                  <a:pt x="5233262" y="2706371"/>
                  <a:pt x="5245090" y="2696779"/>
                </a:cubicBezTo>
                <a:cubicBezTo>
                  <a:pt x="5237707" y="2694926"/>
                  <a:pt x="5234014" y="2694000"/>
                  <a:pt x="5232353" y="2694367"/>
                </a:cubicBezTo>
                <a:close/>
                <a:moveTo>
                  <a:pt x="5216373" y="2622054"/>
                </a:moveTo>
                <a:cubicBezTo>
                  <a:pt x="5214894" y="2623252"/>
                  <a:pt x="5215629" y="2626577"/>
                  <a:pt x="5217098" y="2633226"/>
                </a:cubicBezTo>
                <a:cubicBezTo>
                  <a:pt x="5230397" y="2630287"/>
                  <a:pt x="5230397" y="2630287"/>
                  <a:pt x="5228928" y="2623641"/>
                </a:cubicBezTo>
                <a:cubicBezTo>
                  <a:pt x="5221545" y="2621784"/>
                  <a:pt x="5217852" y="2620855"/>
                  <a:pt x="5216373" y="2622054"/>
                </a:cubicBezTo>
                <a:close/>
                <a:moveTo>
                  <a:pt x="5180216" y="2592561"/>
                </a:moveTo>
                <a:cubicBezTo>
                  <a:pt x="5172795" y="2622097"/>
                  <a:pt x="5171325" y="2615445"/>
                  <a:pt x="5187562" y="2625805"/>
                </a:cubicBezTo>
                <a:cubicBezTo>
                  <a:pt x="5180216" y="2592561"/>
                  <a:pt x="5181684" y="2599207"/>
                  <a:pt x="5180216" y="2592561"/>
                </a:cubicBezTo>
                <a:close/>
                <a:moveTo>
                  <a:pt x="4932720" y="2585032"/>
                </a:moveTo>
                <a:cubicBezTo>
                  <a:pt x="4932191" y="2584604"/>
                  <a:pt x="4932974" y="2586175"/>
                  <a:pt x="4935739" y="2590795"/>
                </a:cubicBezTo>
                <a:cubicBezTo>
                  <a:pt x="4965969" y="2632929"/>
                  <a:pt x="5008730" y="2700197"/>
                  <a:pt x="4954915" y="2614453"/>
                </a:cubicBezTo>
                <a:cubicBezTo>
                  <a:pt x="4947721" y="2605582"/>
                  <a:pt x="4934310" y="2586314"/>
                  <a:pt x="4932720" y="2585032"/>
                </a:cubicBezTo>
                <a:close/>
                <a:moveTo>
                  <a:pt x="4905502" y="2548655"/>
                </a:moveTo>
                <a:cubicBezTo>
                  <a:pt x="4902178" y="2549390"/>
                  <a:pt x="4900518" y="2549756"/>
                  <a:pt x="4899871" y="2550772"/>
                </a:cubicBezTo>
                <a:lnTo>
                  <a:pt x="4900326" y="2556773"/>
                </a:lnTo>
                <a:lnTo>
                  <a:pt x="4897088" y="2561851"/>
                </a:lnTo>
                <a:cubicBezTo>
                  <a:pt x="4895146" y="2564895"/>
                  <a:pt x="4895146" y="2564895"/>
                  <a:pt x="4900326" y="2556777"/>
                </a:cubicBezTo>
                <a:lnTo>
                  <a:pt x="4900326" y="2556773"/>
                </a:lnTo>
                <a:close/>
                <a:moveTo>
                  <a:pt x="5202918" y="2525650"/>
                </a:moveTo>
                <a:cubicBezTo>
                  <a:pt x="5202595" y="2526157"/>
                  <a:pt x="5201461" y="2527933"/>
                  <a:pt x="5198698" y="2531704"/>
                </a:cubicBezTo>
                <a:lnTo>
                  <a:pt x="5197725" y="2532958"/>
                </a:lnTo>
                <a:lnTo>
                  <a:pt x="5186484" y="2535603"/>
                </a:lnTo>
                <a:cubicBezTo>
                  <a:pt x="5175712" y="2538637"/>
                  <a:pt x="5177510" y="2540855"/>
                  <a:pt x="5184699" y="2549727"/>
                </a:cubicBezTo>
                <a:lnTo>
                  <a:pt x="5197725" y="2532958"/>
                </a:lnTo>
                <a:lnTo>
                  <a:pt x="5201711" y="2532020"/>
                </a:lnTo>
                <a:cubicBezTo>
                  <a:pt x="5200977" y="2528693"/>
                  <a:pt x="5203566" y="2524634"/>
                  <a:pt x="5202918" y="2525650"/>
                </a:cubicBezTo>
                <a:close/>
                <a:moveTo>
                  <a:pt x="4763311" y="2477213"/>
                </a:moveTo>
                <a:cubicBezTo>
                  <a:pt x="4762480" y="2477397"/>
                  <a:pt x="4761185" y="2479425"/>
                  <a:pt x="4758597" y="2483483"/>
                </a:cubicBezTo>
                <a:cubicBezTo>
                  <a:pt x="4766713" y="2488667"/>
                  <a:pt x="4760067" y="2490135"/>
                  <a:pt x="4765244" y="2482014"/>
                </a:cubicBezTo>
                <a:cubicBezTo>
                  <a:pt x="4764508" y="2478692"/>
                  <a:pt x="4764142" y="2477030"/>
                  <a:pt x="4763311" y="2477213"/>
                </a:cubicBezTo>
                <a:close/>
                <a:moveTo>
                  <a:pt x="5044823" y="2451290"/>
                </a:moveTo>
                <a:cubicBezTo>
                  <a:pt x="5040601" y="2449933"/>
                  <a:pt x="5041152" y="2452427"/>
                  <a:pt x="5013435" y="2469012"/>
                </a:cubicBezTo>
                <a:cubicBezTo>
                  <a:pt x="5048155" y="2468317"/>
                  <a:pt x="5041501" y="2469787"/>
                  <a:pt x="5051861" y="2453550"/>
                </a:cubicBezTo>
                <a:cubicBezTo>
                  <a:pt x="5048169" y="2452621"/>
                  <a:pt x="5046231" y="2451742"/>
                  <a:pt x="5044823" y="2451290"/>
                </a:cubicBezTo>
                <a:close/>
                <a:moveTo>
                  <a:pt x="5115600" y="2426386"/>
                </a:moveTo>
                <a:cubicBezTo>
                  <a:pt x="5110061" y="2424995"/>
                  <a:pt x="5106177" y="2431084"/>
                  <a:pt x="5098410" y="2443264"/>
                </a:cubicBezTo>
                <a:cubicBezTo>
                  <a:pt x="5106524" y="2448440"/>
                  <a:pt x="5113177" y="2446972"/>
                  <a:pt x="5142713" y="2454392"/>
                </a:cubicBezTo>
                <a:cubicBezTo>
                  <a:pt x="5128329" y="2436649"/>
                  <a:pt x="5121137" y="2427777"/>
                  <a:pt x="5115600" y="2426386"/>
                </a:cubicBezTo>
                <a:close/>
                <a:moveTo>
                  <a:pt x="5015753" y="2384812"/>
                </a:moveTo>
                <a:cubicBezTo>
                  <a:pt x="5031215" y="2423239"/>
                  <a:pt x="5031215" y="2423239"/>
                  <a:pt x="5062997" y="2409246"/>
                </a:cubicBezTo>
                <a:cubicBezTo>
                  <a:pt x="5046759" y="2398886"/>
                  <a:pt x="5031990" y="2395172"/>
                  <a:pt x="5015753" y="2384812"/>
                </a:cubicBezTo>
                <a:close/>
                <a:moveTo>
                  <a:pt x="141902" y="2377389"/>
                </a:moveTo>
                <a:cubicBezTo>
                  <a:pt x="140704" y="2375911"/>
                  <a:pt x="139410" y="2377941"/>
                  <a:pt x="133495" y="2382737"/>
                </a:cubicBezTo>
                <a:cubicBezTo>
                  <a:pt x="139583" y="2386621"/>
                  <a:pt x="144057" y="2389119"/>
                  <a:pt x="147241" y="2390704"/>
                </a:cubicBezTo>
                <a:lnTo>
                  <a:pt x="148879" y="2391384"/>
                </a:lnTo>
                <a:lnTo>
                  <a:pt x="149733" y="2393096"/>
                </a:lnTo>
                <a:cubicBezTo>
                  <a:pt x="153056" y="2392362"/>
                  <a:pt x="155084" y="2393657"/>
                  <a:pt x="153238" y="2393192"/>
                </a:cubicBezTo>
                <a:lnTo>
                  <a:pt x="148879" y="2391384"/>
                </a:lnTo>
                <a:close/>
                <a:moveTo>
                  <a:pt x="171099" y="2359605"/>
                </a:moveTo>
                <a:cubicBezTo>
                  <a:pt x="168788" y="2360989"/>
                  <a:pt x="167860" y="2364680"/>
                  <a:pt x="165267" y="2368738"/>
                </a:cubicBezTo>
                <a:cubicBezTo>
                  <a:pt x="171920" y="2367268"/>
                  <a:pt x="173391" y="2373921"/>
                  <a:pt x="180037" y="2372453"/>
                </a:cubicBezTo>
                <a:cubicBezTo>
                  <a:pt x="180037" y="2372453"/>
                  <a:pt x="185219" y="2364329"/>
                  <a:pt x="185219" y="2364329"/>
                </a:cubicBezTo>
                <a:cubicBezTo>
                  <a:pt x="177101" y="2359149"/>
                  <a:pt x="173408" y="2358222"/>
                  <a:pt x="171099" y="2359605"/>
                </a:cubicBezTo>
                <a:close/>
                <a:moveTo>
                  <a:pt x="4752093" y="2359388"/>
                </a:moveTo>
                <a:cubicBezTo>
                  <a:pt x="4752093" y="2359388"/>
                  <a:pt x="4752093" y="2359388"/>
                  <a:pt x="4745447" y="2360857"/>
                </a:cubicBezTo>
                <a:cubicBezTo>
                  <a:pt x="4753564" y="2366041"/>
                  <a:pt x="4746918" y="2367509"/>
                  <a:pt x="4752093" y="2359388"/>
                </a:cubicBezTo>
                <a:close/>
                <a:moveTo>
                  <a:pt x="4988456" y="2355978"/>
                </a:moveTo>
                <a:cubicBezTo>
                  <a:pt x="4988456" y="2355978"/>
                  <a:pt x="4981810" y="2357446"/>
                  <a:pt x="4981810" y="2357446"/>
                </a:cubicBezTo>
                <a:cubicBezTo>
                  <a:pt x="4989925" y="2362623"/>
                  <a:pt x="4988456" y="2355978"/>
                  <a:pt x="4988456" y="2355978"/>
                </a:cubicBezTo>
                <a:close/>
                <a:moveTo>
                  <a:pt x="4932323" y="2354434"/>
                </a:moveTo>
                <a:cubicBezTo>
                  <a:pt x="4925676" y="2355903"/>
                  <a:pt x="4925676" y="2355903"/>
                  <a:pt x="4925676" y="2355903"/>
                </a:cubicBezTo>
                <a:cubicBezTo>
                  <a:pt x="4933791" y="2361080"/>
                  <a:pt x="4932323" y="2354434"/>
                  <a:pt x="4932323" y="2354434"/>
                </a:cubicBezTo>
                <a:close/>
                <a:moveTo>
                  <a:pt x="5304608" y="2334928"/>
                </a:moveTo>
                <a:cubicBezTo>
                  <a:pt x="5280949" y="2354104"/>
                  <a:pt x="5269120" y="2363696"/>
                  <a:pt x="5252115" y="2381401"/>
                </a:cubicBezTo>
                <a:cubicBezTo>
                  <a:pt x="5297889" y="2399183"/>
                  <a:pt x="5306778" y="2376293"/>
                  <a:pt x="5304608" y="2334928"/>
                </a:cubicBezTo>
                <a:close/>
                <a:moveTo>
                  <a:pt x="5221867" y="2291865"/>
                </a:moveTo>
                <a:cubicBezTo>
                  <a:pt x="5210861" y="2289396"/>
                  <a:pt x="5200888" y="2291600"/>
                  <a:pt x="5197526" y="2323725"/>
                </a:cubicBezTo>
                <a:cubicBezTo>
                  <a:pt x="5254428" y="2297203"/>
                  <a:pt x="5254428" y="2297203"/>
                  <a:pt x="5233013" y="2294958"/>
                </a:cubicBezTo>
                <a:cubicBezTo>
                  <a:pt x="5229321" y="2294031"/>
                  <a:pt x="5225536" y="2292688"/>
                  <a:pt x="5221867" y="2291865"/>
                </a:cubicBezTo>
                <a:close/>
                <a:moveTo>
                  <a:pt x="172306" y="2255600"/>
                </a:moveTo>
                <a:cubicBezTo>
                  <a:pt x="169928" y="2255688"/>
                  <a:pt x="166696" y="2256839"/>
                  <a:pt x="161710" y="2257941"/>
                </a:cubicBezTo>
                <a:cubicBezTo>
                  <a:pt x="146868" y="2317012"/>
                  <a:pt x="138746" y="2311837"/>
                  <a:pt x="194879" y="2313380"/>
                </a:cubicBezTo>
                <a:cubicBezTo>
                  <a:pt x="178874" y="2264612"/>
                  <a:pt x="179438" y="2255333"/>
                  <a:pt x="172306" y="2255600"/>
                </a:cubicBezTo>
                <a:close/>
                <a:moveTo>
                  <a:pt x="5093760" y="2236814"/>
                </a:moveTo>
                <a:cubicBezTo>
                  <a:pt x="5092929" y="2236998"/>
                  <a:pt x="5091632" y="2239027"/>
                  <a:pt x="5089040" y="2243085"/>
                </a:cubicBezTo>
                <a:cubicBezTo>
                  <a:pt x="5097163" y="2248268"/>
                  <a:pt x="5090510" y="2249738"/>
                  <a:pt x="5095693" y="2241615"/>
                </a:cubicBezTo>
                <a:cubicBezTo>
                  <a:pt x="5094959" y="2238293"/>
                  <a:pt x="5094591" y="2236631"/>
                  <a:pt x="5093760" y="2236814"/>
                </a:cubicBezTo>
                <a:close/>
                <a:moveTo>
                  <a:pt x="5185090" y="2220118"/>
                </a:moveTo>
                <a:cubicBezTo>
                  <a:pt x="5179734" y="2219558"/>
                  <a:pt x="5168098" y="2222129"/>
                  <a:pt x="5140766" y="2224684"/>
                </a:cubicBezTo>
                <a:cubicBezTo>
                  <a:pt x="5154415" y="2239101"/>
                  <a:pt x="5160504" y="2242985"/>
                  <a:pt x="5163917" y="2246589"/>
                </a:cubicBezTo>
                <a:lnTo>
                  <a:pt x="5167340" y="2252550"/>
                </a:lnTo>
                <a:lnTo>
                  <a:pt x="5171002" y="2266817"/>
                </a:lnTo>
                <a:cubicBezTo>
                  <a:pt x="5199069" y="2267592"/>
                  <a:pt x="5200539" y="2274238"/>
                  <a:pt x="5197599" y="2260939"/>
                </a:cubicBezTo>
                <a:cubicBezTo>
                  <a:pt x="5184301" y="2263878"/>
                  <a:pt x="5177648" y="2265348"/>
                  <a:pt x="5171002" y="2266817"/>
                </a:cubicBezTo>
                <a:cubicBezTo>
                  <a:pt x="5169533" y="2260168"/>
                  <a:pt x="5168614" y="2256011"/>
                  <a:pt x="5167637" y="2253068"/>
                </a:cubicBezTo>
                <a:lnTo>
                  <a:pt x="5167340" y="2252550"/>
                </a:lnTo>
                <a:lnTo>
                  <a:pt x="5167084" y="2251555"/>
                </a:lnTo>
                <a:cubicBezTo>
                  <a:pt x="5164293" y="2240403"/>
                  <a:pt x="5166785" y="2239853"/>
                  <a:pt x="5191722" y="2234342"/>
                </a:cubicBezTo>
                <a:cubicBezTo>
                  <a:pt x="5189518" y="2224370"/>
                  <a:pt x="5190444" y="2220678"/>
                  <a:pt x="5185090" y="2220118"/>
                </a:cubicBezTo>
                <a:close/>
                <a:moveTo>
                  <a:pt x="252629" y="2196006"/>
                </a:moveTo>
                <a:lnTo>
                  <a:pt x="248005" y="2209315"/>
                </a:lnTo>
                <a:lnTo>
                  <a:pt x="242270" y="2212243"/>
                </a:lnTo>
                <a:cubicBezTo>
                  <a:pt x="243372" y="2217232"/>
                  <a:pt x="241563" y="2226786"/>
                  <a:pt x="245903" y="2215364"/>
                </a:cubicBezTo>
                <a:lnTo>
                  <a:pt x="248005" y="2209315"/>
                </a:lnTo>
                <a:lnTo>
                  <a:pt x="256566" y="2204944"/>
                </a:lnTo>
                <a:cubicBezTo>
                  <a:pt x="266475" y="2199487"/>
                  <a:pt x="263705" y="2198791"/>
                  <a:pt x="252629" y="2196006"/>
                </a:cubicBezTo>
                <a:close/>
                <a:moveTo>
                  <a:pt x="223168" y="2125806"/>
                </a:moveTo>
                <a:cubicBezTo>
                  <a:pt x="223168" y="2125806"/>
                  <a:pt x="217991" y="2133920"/>
                  <a:pt x="219461" y="2140572"/>
                </a:cubicBezTo>
                <a:cubicBezTo>
                  <a:pt x="227576" y="2145750"/>
                  <a:pt x="235699" y="2150932"/>
                  <a:pt x="250466" y="2154640"/>
                </a:cubicBezTo>
                <a:cubicBezTo>
                  <a:pt x="254174" y="2139872"/>
                  <a:pt x="260826" y="2138402"/>
                  <a:pt x="223168" y="2125806"/>
                </a:cubicBezTo>
                <a:close/>
                <a:moveTo>
                  <a:pt x="5237012" y="2111880"/>
                </a:moveTo>
                <a:cubicBezTo>
                  <a:pt x="5235306" y="2110078"/>
                  <a:pt x="5234728" y="2110423"/>
                  <a:pt x="5234114" y="2113064"/>
                </a:cubicBezTo>
                <a:lnTo>
                  <a:pt x="5231011" y="2127935"/>
                </a:lnTo>
                <a:lnTo>
                  <a:pt x="5230040" y="2128343"/>
                </a:lnTo>
                <a:lnTo>
                  <a:pt x="5202047" y="2137586"/>
                </a:lnTo>
                <a:cubicBezTo>
                  <a:pt x="5182133" y="2143622"/>
                  <a:pt x="5186845" y="2141271"/>
                  <a:pt x="5194034" y="2150144"/>
                </a:cubicBezTo>
                <a:cubicBezTo>
                  <a:pt x="5206878" y="2141203"/>
                  <a:pt x="5217020" y="2134822"/>
                  <a:pt x="5225016" y="2130453"/>
                </a:cubicBezTo>
                <a:lnTo>
                  <a:pt x="5230040" y="2128343"/>
                </a:lnTo>
                <a:lnTo>
                  <a:pt x="5230991" y="2128029"/>
                </a:lnTo>
                <a:lnTo>
                  <a:pt x="5231011" y="2127935"/>
                </a:lnTo>
                <a:lnTo>
                  <a:pt x="5243140" y="2122839"/>
                </a:lnTo>
                <a:lnTo>
                  <a:pt x="5246443" y="2123294"/>
                </a:lnTo>
                <a:lnTo>
                  <a:pt x="5246682" y="2123582"/>
                </a:lnTo>
                <a:lnTo>
                  <a:pt x="5254256" y="2131241"/>
                </a:lnTo>
                <a:lnTo>
                  <a:pt x="5254283" y="2147618"/>
                </a:lnTo>
                <a:cubicBezTo>
                  <a:pt x="5255432" y="2151831"/>
                  <a:pt x="5259216" y="2153175"/>
                  <a:pt x="5270119" y="2147278"/>
                </a:cubicBezTo>
                <a:lnTo>
                  <a:pt x="5254256" y="2131241"/>
                </a:lnTo>
                <a:lnTo>
                  <a:pt x="5254256" y="2130735"/>
                </a:lnTo>
                <a:cubicBezTo>
                  <a:pt x="5254074" y="2127941"/>
                  <a:pt x="5253431" y="2125523"/>
                  <a:pt x="5251765" y="2124025"/>
                </a:cubicBezTo>
                <a:lnTo>
                  <a:pt x="5246443" y="2123294"/>
                </a:lnTo>
                <a:close/>
                <a:moveTo>
                  <a:pt x="5299300" y="2082097"/>
                </a:moveTo>
                <a:cubicBezTo>
                  <a:pt x="5297845" y="2081438"/>
                  <a:pt x="5289946" y="2087105"/>
                  <a:pt x="5284960" y="2088207"/>
                </a:cubicBezTo>
                <a:cubicBezTo>
                  <a:pt x="5293077" y="2093390"/>
                  <a:pt x="5299730" y="2091921"/>
                  <a:pt x="5298260" y="2085268"/>
                </a:cubicBezTo>
                <a:cubicBezTo>
                  <a:pt x="5299554" y="2083239"/>
                  <a:pt x="5299786" y="2082317"/>
                  <a:pt x="5299300" y="2082097"/>
                </a:cubicBezTo>
                <a:close/>
                <a:moveTo>
                  <a:pt x="317175" y="2034418"/>
                </a:moveTo>
                <a:cubicBezTo>
                  <a:pt x="316161" y="2033770"/>
                  <a:pt x="314867" y="2035798"/>
                  <a:pt x="309686" y="2043917"/>
                </a:cubicBezTo>
                <a:cubicBezTo>
                  <a:pt x="324455" y="2047631"/>
                  <a:pt x="324455" y="2047631"/>
                  <a:pt x="322985" y="2040977"/>
                </a:cubicBezTo>
                <a:cubicBezTo>
                  <a:pt x="318924" y="2038391"/>
                  <a:pt x="318189" y="2035066"/>
                  <a:pt x="317175" y="2034418"/>
                </a:cubicBezTo>
                <a:close/>
                <a:moveTo>
                  <a:pt x="4989582" y="2029693"/>
                </a:moveTo>
                <a:cubicBezTo>
                  <a:pt x="4989582" y="2029693"/>
                  <a:pt x="4989948" y="2031356"/>
                  <a:pt x="4987358" y="2035418"/>
                </a:cubicBezTo>
                <a:cubicBezTo>
                  <a:pt x="4988826" y="2042063"/>
                  <a:pt x="4988826" y="2042063"/>
                  <a:pt x="4994010" y="2033947"/>
                </a:cubicBezTo>
                <a:cubicBezTo>
                  <a:pt x="4989948" y="2031356"/>
                  <a:pt x="4989582" y="2029693"/>
                  <a:pt x="4989582" y="2029693"/>
                </a:cubicBezTo>
                <a:close/>
                <a:moveTo>
                  <a:pt x="5186068" y="2019403"/>
                </a:moveTo>
                <a:cubicBezTo>
                  <a:pt x="5179415" y="2020872"/>
                  <a:pt x="5179415" y="2020872"/>
                  <a:pt x="5187536" y="2026048"/>
                </a:cubicBezTo>
                <a:cubicBezTo>
                  <a:pt x="5192714" y="2017933"/>
                  <a:pt x="5194183" y="2024579"/>
                  <a:pt x="5186068" y="2019403"/>
                </a:cubicBezTo>
                <a:close/>
                <a:moveTo>
                  <a:pt x="5289003" y="2016268"/>
                </a:moveTo>
                <a:cubicBezTo>
                  <a:pt x="5284352" y="2016424"/>
                  <a:pt x="5278210" y="2018216"/>
                  <a:pt x="5270267" y="2021714"/>
                </a:cubicBezTo>
                <a:lnTo>
                  <a:pt x="5266475" y="2020099"/>
                </a:lnTo>
                <a:lnTo>
                  <a:pt x="5264177" y="2017829"/>
                </a:lnTo>
                <a:cubicBezTo>
                  <a:pt x="5263161" y="2017182"/>
                  <a:pt x="5263852" y="2018336"/>
                  <a:pt x="5265213" y="2019562"/>
                </a:cubicBezTo>
                <a:lnTo>
                  <a:pt x="5266475" y="2020099"/>
                </a:lnTo>
                <a:lnTo>
                  <a:pt x="5273375" y="2026911"/>
                </a:lnTo>
                <a:cubicBezTo>
                  <a:pt x="5278837" y="2032896"/>
                  <a:pt x="5287043" y="2042415"/>
                  <a:pt x="5299028" y="2057202"/>
                </a:cubicBezTo>
                <a:cubicBezTo>
                  <a:pt x="5303492" y="2030066"/>
                  <a:pt x="5302955" y="2015801"/>
                  <a:pt x="5289003" y="2016268"/>
                </a:cubicBezTo>
                <a:close/>
                <a:moveTo>
                  <a:pt x="5133715" y="1940305"/>
                </a:moveTo>
                <a:cubicBezTo>
                  <a:pt x="5113771" y="1944713"/>
                  <a:pt x="5121887" y="1949897"/>
                  <a:pt x="5133715" y="1940305"/>
                </a:cubicBezTo>
                <a:close/>
                <a:moveTo>
                  <a:pt x="5164792" y="1905871"/>
                </a:moveTo>
                <a:cubicBezTo>
                  <a:pt x="5159980" y="1905299"/>
                  <a:pt x="5152406" y="1906536"/>
                  <a:pt x="5141137" y="1910769"/>
                </a:cubicBezTo>
                <a:cubicBezTo>
                  <a:pt x="5149260" y="1915952"/>
                  <a:pt x="5157375" y="1921129"/>
                  <a:pt x="5158844" y="1927782"/>
                </a:cubicBezTo>
                <a:cubicBezTo>
                  <a:pt x="5168818" y="1925578"/>
                  <a:pt x="5179229" y="1907586"/>
                  <a:pt x="5164792" y="1905871"/>
                </a:cubicBezTo>
                <a:close/>
                <a:moveTo>
                  <a:pt x="700579" y="1903489"/>
                </a:moveTo>
                <a:cubicBezTo>
                  <a:pt x="700579" y="1903489"/>
                  <a:pt x="700947" y="1905152"/>
                  <a:pt x="698359" y="1909213"/>
                </a:cubicBezTo>
                <a:cubicBezTo>
                  <a:pt x="706474" y="1914390"/>
                  <a:pt x="699828" y="1915859"/>
                  <a:pt x="705005" y="1907744"/>
                </a:cubicBezTo>
                <a:cubicBezTo>
                  <a:pt x="700947" y="1905152"/>
                  <a:pt x="700579" y="1903489"/>
                  <a:pt x="700579" y="1903489"/>
                </a:cubicBezTo>
                <a:close/>
                <a:moveTo>
                  <a:pt x="820262" y="1802073"/>
                </a:moveTo>
                <a:cubicBezTo>
                  <a:pt x="817401" y="1800962"/>
                  <a:pt x="814443" y="1803358"/>
                  <a:pt x="808529" y="1808151"/>
                </a:cubicBezTo>
                <a:cubicBezTo>
                  <a:pt x="824766" y="1818510"/>
                  <a:pt x="818120" y="1819979"/>
                  <a:pt x="831418" y="1817040"/>
                </a:cubicBezTo>
                <a:cubicBezTo>
                  <a:pt x="825889" y="1807803"/>
                  <a:pt x="823123" y="1803185"/>
                  <a:pt x="820262" y="1802073"/>
                </a:cubicBezTo>
                <a:close/>
                <a:moveTo>
                  <a:pt x="595768" y="1764507"/>
                </a:moveTo>
                <a:cubicBezTo>
                  <a:pt x="593970" y="1762289"/>
                  <a:pt x="591501" y="1761963"/>
                  <a:pt x="587214" y="1765743"/>
                </a:cubicBezTo>
                <a:lnTo>
                  <a:pt x="580325" y="1773580"/>
                </a:lnTo>
                <a:lnTo>
                  <a:pt x="579416" y="1773351"/>
                </a:lnTo>
                <a:cubicBezTo>
                  <a:pt x="576093" y="1774086"/>
                  <a:pt x="575530" y="1779440"/>
                  <a:pt x="567759" y="1791616"/>
                </a:cubicBezTo>
                <a:cubicBezTo>
                  <a:pt x="572292" y="1784513"/>
                  <a:pt x="576084" y="1778990"/>
                  <a:pt x="579279" y="1774769"/>
                </a:cubicBezTo>
                <a:lnTo>
                  <a:pt x="580325" y="1773580"/>
                </a:lnTo>
                <a:lnTo>
                  <a:pt x="587723" y="1775438"/>
                </a:lnTo>
                <a:cubicBezTo>
                  <a:pt x="592014" y="1777104"/>
                  <a:pt x="598243" y="1779651"/>
                  <a:pt x="607655" y="1782800"/>
                </a:cubicBezTo>
                <a:cubicBezTo>
                  <a:pt x="600272" y="1780947"/>
                  <a:pt x="599363" y="1768943"/>
                  <a:pt x="595768" y="1764507"/>
                </a:cubicBezTo>
                <a:close/>
                <a:moveTo>
                  <a:pt x="500213" y="1762087"/>
                </a:moveTo>
                <a:cubicBezTo>
                  <a:pt x="497071" y="1763652"/>
                  <a:pt x="493185" y="1769741"/>
                  <a:pt x="482089" y="1782652"/>
                </a:cubicBezTo>
                <a:cubicBezTo>
                  <a:pt x="513096" y="1796726"/>
                  <a:pt x="506450" y="1798194"/>
                  <a:pt x="513871" y="1768658"/>
                </a:cubicBezTo>
                <a:cubicBezTo>
                  <a:pt x="505753" y="1763478"/>
                  <a:pt x="503354" y="1760521"/>
                  <a:pt x="500213" y="1762087"/>
                </a:cubicBezTo>
                <a:close/>
                <a:moveTo>
                  <a:pt x="924456" y="1760741"/>
                </a:moveTo>
                <a:cubicBezTo>
                  <a:pt x="915130" y="1761930"/>
                  <a:pt x="915306" y="1770610"/>
                  <a:pt x="909741" y="1792762"/>
                </a:cubicBezTo>
                <a:cubicBezTo>
                  <a:pt x="943685" y="1820127"/>
                  <a:pt x="943685" y="1820127"/>
                  <a:pt x="996179" y="1773661"/>
                </a:cubicBezTo>
                <a:cubicBezTo>
                  <a:pt x="952609" y="1765852"/>
                  <a:pt x="933782" y="1759551"/>
                  <a:pt x="924456" y="1760741"/>
                </a:cubicBezTo>
                <a:close/>
                <a:moveTo>
                  <a:pt x="5260973" y="1758756"/>
                </a:moveTo>
                <a:cubicBezTo>
                  <a:pt x="5249144" y="1768348"/>
                  <a:pt x="5255797" y="1766878"/>
                  <a:pt x="5258736" y="1780176"/>
                </a:cubicBezTo>
                <a:cubicBezTo>
                  <a:pt x="5270564" y="1770584"/>
                  <a:pt x="5272034" y="1777237"/>
                  <a:pt x="5260973" y="1758756"/>
                </a:cubicBezTo>
                <a:close/>
                <a:moveTo>
                  <a:pt x="705902" y="1746597"/>
                </a:moveTo>
                <a:lnTo>
                  <a:pt x="706391" y="1747052"/>
                </a:lnTo>
                <a:lnTo>
                  <a:pt x="704458" y="1747460"/>
                </a:lnTo>
                <a:cubicBezTo>
                  <a:pt x="704458" y="1747460"/>
                  <a:pt x="705198" y="1746861"/>
                  <a:pt x="705902" y="1746597"/>
                </a:cubicBezTo>
                <a:close/>
                <a:moveTo>
                  <a:pt x="979238" y="1736432"/>
                </a:moveTo>
                <a:cubicBezTo>
                  <a:pt x="979053" y="1735601"/>
                  <a:pt x="977391" y="1735968"/>
                  <a:pt x="974064" y="1736704"/>
                </a:cubicBezTo>
                <a:cubicBezTo>
                  <a:pt x="968887" y="1744818"/>
                  <a:pt x="967418" y="1738172"/>
                  <a:pt x="975532" y="1743349"/>
                </a:cubicBezTo>
                <a:cubicBezTo>
                  <a:pt x="978125" y="1739292"/>
                  <a:pt x="979421" y="1737262"/>
                  <a:pt x="979238" y="1736432"/>
                </a:cubicBezTo>
                <a:close/>
                <a:moveTo>
                  <a:pt x="4840751" y="1719115"/>
                </a:moveTo>
                <a:cubicBezTo>
                  <a:pt x="4842219" y="1725761"/>
                  <a:pt x="4842219" y="1725761"/>
                  <a:pt x="4842219" y="1725761"/>
                </a:cubicBezTo>
                <a:cubicBezTo>
                  <a:pt x="4847396" y="1717647"/>
                  <a:pt x="4848865" y="1724293"/>
                  <a:pt x="4840751" y="1719115"/>
                </a:cubicBezTo>
                <a:close/>
                <a:moveTo>
                  <a:pt x="5120715" y="1692114"/>
                </a:moveTo>
                <a:cubicBezTo>
                  <a:pt x="5107783" y="1696718"/>
                  <a:pt x="5099239" y="1699477"/>
                  <a:pt x="5093099" y="1701271"/>
                </a:cubicBezTo>
                <a:lnTo>
                  <a:pt x="5083153" y="1703797"/>
                </a:lnTo>
                <a:lnTo>
                  <a:pt x="5074172" y="1702400"/>
                </a:lnTo>
                <a:lnTo>
                  <a:pt x="5075011" y="1705902"/>
                </a:lnTo>
                <a:lnTo>
                  <a:pt x="5069181" y="1707428"/>
                </a:lnTo>
                <a:cubicBezTo>
                  <a:pt x="5064702" y="1708854"/>
                  <a:pt x="5058652" y="1711063"/>
                  <a:pt x="5049045" y="1714931"/>
                </a:cubicBezTo>
                <a:cubicBezTo>
                  <a:pt x="5080590" y="1739342"/>
                  <a:pt x="5085563" y="1750010"/>
                  <a:pt x="5081119" y="1731376"/>
                </a:cubicBezTo>
                <a:lnTo>
                  <a:pt x="5075011" y="1705902"/>
                </a:lnTo>
                <a:lnTo>
                  <a:pt x="5079892" y="1704625"/>
                </a:lnTo>
                <a:lnTo>
                  <a:pt x="5083153" y="1703797"/>
                </a:lnTo>
                <a:lnTo>
                  <a:pt x="5105431" y="1707263"/>
                </a:lnTo>
                <a:cubicBezTo>
                  <a:pt x="5126097" y="1710543"/>
                  <a:pt x="5119036" y="1708180"/>
                  <a:pt x="5120715" y="1692114"/>
                </a:cubicBezTo>
                <a:close/>
                <a:moveTo>
                  <a:pt x="5239471" y="1661951"/>
                </a:moveTo>
                <a:cubicBezTo>
                  <a:pt x="5239276" y="1661558"/>
                  <a:pt x="5239252" y="1662436"/>
                  <a:pt x="5239572" y="1665852"/>
                </a:cubicBezTo>
                <a:lnTo>
                  <a:pt x="5239653" y="1666572"/>
                </a:lnTo>
                <a:lnTo>
                  <a:pt x="5229479" y="1678868"/>
                </a:lnTo>
                <a:cubicBezTo>
                  <a:pt x="5224721" y="1691361"/>
                  <a:pt x="5236480" y="1703147"/>
                  <a:pt x="5246981" y="1726982"/>
                </a:cubicBezTo>
                <a:cubicBezTo>
                  <a:pt x="5244602" y="1708328"/>
                  <a:pt x="5242909" y="1694754"/>
                  <a:pt x="5241731" y="1684988"/>
                </a:cubicBezTo>
                <a:lnTo>
                  <a:pt x="5239653" y="1666572"/>
                </a:lnTo>
                <a:lnTo>
                  <a:pt x="5240401" y="1665666"/>
                </a:lnTo>
                <a:cubicBezTo>
                  <a:pt x="5240034" y="1664004"/>
                  <a:pt x="5239667" y="1662342"/>
                  <a:pt x="5239471" y="1661951"/>
                </a:cubicBezTo>
                <a:close/>
                <a:moveTo>
                  <a:pt x="4976748" y="1640241"/>
                </a:moveTo>
                <a:cubicBezTo>
                  <a:pt x="4978219" y="1646894"/>
                  <a:pt x="4970095" y="1641711"/>
                  <a:pt x="4979687" y="1653539"/>
                </a:cubicBezTo>
                <a:cubicBezTo>
                  <a:pt x="4986334" y="1652071"/>
                  <a:pt x="4986334" y="1652071"/>
                  <a:pt x="4976748" y="1640241"/>
                </a:cubicBezTo>
                <a:close/>
                <a:moveTo>
                  <a:pt x="5163624" y="1633818"/>
                </a:moveTo>
                <a:cubicBezTo>
                  <a:pt x="5156414" y="1640641"/>
                  <a:pt x="5151008" y="1645758"/>
                  <a:pt x="5147033" y="1649469"/>
                </a:cubicBezTo>
                <a:lnTo>
                  <a:pt x="5141643" y="1654334"/>
                </a:lnTo>
                <a:lnTo>
                  <a:pt x="5139965" y="1652994"/>
                </a:lnTo>
                <a:cubicBezTo>
                  <a:pt x="5137377" y="1657051"/>
                  <a:pt x="5136082" y="1659080"/>
                  <a:pt x="5139040" y="1656683"/>
                </a:cubicBezTo>
                <a:lnTo>
                  <a:pt x="5141643" y="1654334"/>
                </a:lnTo>
                <a:lnTo>
                  <a:pt x="5166692" y="1674329"/>
                </a:lnTo>
                <a:cubicBezTo>
                  <a:pt x="5183501" y="1688265"/>
                  <a:pt x="5173542" y="1678699"/>
                  <a:pt x="5163624" y="1633818"/>
                </a:cubicBezTo>
                <a:close/>
                <a:moveTo>
                  <a:pt x="4713110" y="1599122"/>
                </a:moveTo>
                <a:cubicBezTo>
                  <a:pt x="4711447" y="1599489"/>
                  <a:pt x="4710154" y="1601518"/>
                  <a:pt x="4703504" y="1602987"/>
                </a:cubicBezTo>
                <a:cubicBezTo>
                  <a:pt x="4713089" y="1614817"/>
                  <a:pt x="4706443" y="1616286"/>
                  <a:pt x="4724918" y="1605232"/>
                </a:cubicBezTo>
                <a:cubicBezTo>
                  <a:pt x="4716800" y="1600052"/>
                  <a:pt x="4714771" y="1598757"/>
                  <a:pt x="4713110" y="1599122"/>
                </a:cubicBezTo>
                <a:close/>
                <a:moveTo>
                  <a:pt x="1090961" y="1571392"/>
                </a:moveTo>
                <a:cubicBezTo>
                  <a:pt x="1056248" y="1572085"/>
                  <a:pt x="1092430" y="1578038"/>
                  <a:pt x="1107198" y="1581752"/>
                </a:cubicBezTo>
                <a:cubicBezTo>
                  <a:pt x="1107198" y="1581752"/>
                  <a:pt x="1105728" y="1575099"/>
                  <a:pt x="1105728" y="1575099"/>
                </a:cubicBezTo>
                <a:cubicBezTo>
                  <a:pt x="1099083" y="1576568"/>
                  <a:pt x="1097614" y="1569922"/>
                  <a:pt x="1090961" y="1571392"/>
                </a:cubicBezTo>
                <a:close/>
                <a:moveTo>
                  <a:pt x="4862440" y="1568737"/>
                </a:moveTo>
                <a:cubicBezTo>
                  <a:pt x="4861424" y="1568089"/>
                  <a:pt x="4859761" y="1568458"/>
                  <a:pt x="4856434" y="1569192"/>
                </a:cubicBezTo>
                <a:cubicBezTo>
                  <a:pt x="4857904" y="1575845"/>
                  <a:pt x="4857904" y="1575845"/>
                  <a:pt x="4864557" y="1574375"/>
                </a:cubicBezTo>
                <a:cubicBezTo>
                  <a:pt x="4863823" y="1571048"/>
                  <a:pt x="4863455" y="1569385"/>
                  <a:pt x="4862440" y="1568737"/>
                </a:cubicBezTo>
                <a:close/>
                <a:moveTo>
                  <a:pt x="4686089" y="1561180"/>
                </a:moveTo>
                <a:cubicBezTo>
                  <a:pt x="4675946" y="1561134"/>
                  <a:pt x="4678992" y="1563077"/>
                  <a:pt x="4676207" y="1574153"/>
                </a:cubicBezTo>
                <a:cubicBezTo>
                  <a:pt x="4702804" y="1568276"/>
                  <a:pt x="4697626" y="1576390"/>
                  <a:pt x="4701334" y="1561623"/>
                </a:cubicBezTo>
                <a:cubicBezTo>
                  <a:pt x="4694317" y="1561431"/>
                  <a:pt x="4689471" y="1561195"/>
                  <a:pt x="4686089" y="1561180"/>
                </a:cubicBezTo>
                <a:close/>
                <a:moveTo>
                  <a:pt x="4901338" y="1543580"/>
                </a:moveTo>
                <a:cubicBezTo>
                  <a:pt x="4901337" y="1543579"/>
                  <a:pt x="4900041" y="1545608"/>
                  <a:pt x="4893391" y="1547078"/>
                </a:cubicBezTo>
                <a:cubicBezTo>
                  <a:pt x="4894862" y="1553730"/>
                  <a:pt x="4894862" y="1553730"/>
                  <a:pt x="4901514" y="1552260"/>
                </a:cubicBezTo>
                <a:cubicBezTo>
                  <a:pt x="4900044" y="1545610"/>
                  <a:pt x="4901338" y="1543581"/>
                  <a:pt x="4901338" y="1543580"/>
                </a:cubicBezTo>
                <a:close/>
                <a:moveTo>
                  <a:pt x="5073621" y="1542124"/>
                </a:moveTo>
                <a:cubicBezTo>
                  <a:pt x="5075825" y="1552098"/>
                  <a:pt x="5077386" y="1559163"/>
                  <a:pt x="5078200" y="1564322"/>
                </a:cubicBezTo>
                <a:lnTo>
                  <a:pt x="5078212" y="1565730"/>
                </a:lnTo>
                <a:lnTo>
                  <a:pt x="5074320" y="1576835"/>
                </a:lnTo>
                <a:lnTo>
                  <a:pt x="5073887" y="1579785"/>
                </a:lnTo>
                <a:lnTo>
                  <a:pt x="5073264" y="1580449"/>
                </a:lnTo>
                <a:cubicBezTo>
                  <a:pt x="5070667" y="1582004"/>
                  <a:pt x="5067111" y="1583661"/>
                  <a:pt x="5062492" y="1586427"/>
                </a:cubicBezTo>
                <a:cubicBezTo>
                  <a:pt x="5068578" y="1590310"/>
                  <a:pt x="5070926" y="1595023"/>
                  <a:pt x="5072666" y="1588099"/>
                </a:cubicBezTo>
                <a:lnTo>
                  <a:pt x="5073887" y="1579785"/>
                </a:lnTo>
                <a:lnTo>
                  <a:pt x="5078290" y="1575089"/>
                </a:lnTo>
                <a:lnTo>
                  <a:pt x="5078212" y="1565730"/>
                </a:lnTo>
                <a:lnTo>
                  <a:pt x="5081603" y="1556049"/>
                </a:lnTo>
                <a:cubicBezTo>
                  <a:pt x="5086639" y="1541861"/>
                  <a:pt x="5084696" y="1544904"/>
                  <a:pt x="5073621" y="1542124"/>
                </a:cubicBezTo>
                <a:close/>
                <a:moveTo>
                  <a:pt x="4903908" y="1479265"/>
                </a:moveTo>
                <a:cubicBezTo>
                  <a:pt x="4892370" y="1476367"/>
                  <a:pt x="4890424" y="1481375"/>
                  <a:pt x="4888106" y="1488643"/>
                </a:cubicBezTo>
                <a:lnTo>
                  <a:pt x="4885039" y="1495939"/>
                </a:lnTo>
                <a:lnTo>
                  <a:pt x="4884856" y="1496116"/>
                </a:lnTo>
                <a:cubicBezTo>
                  <a:pt x="4884543" y="1497166"/>
                  <a:pt x="4884402" y="1498506"/>
                  <a:pt x="4883107" y="1500536"/>
                </a:cubicBezTo>
                <a:lnTo>
                  <a:pt x="4885039" y="1495939"/>
                </a:lnTo>
                <a:lnTo>
                  <a:pt x="4887642" y="1493428"/>
                </a:lnTo>
                <a:cubicBezTo>
                  <a:pt x="4889628" y="1492553"/>
                  <a:pt x="4893114" y="1491565"/>
                  <a:pt x="4899428" y="1490061"/>
                </a:cubicBezTo>
                <a:lnTo>
                  <a:pt x="4918934" y="1485676"/>
                </a:lnTo>
                <a:lnTo>
                  <a:pt x="4929654" y="1490249"/>
                </a:lnTo>
                <a:lnTo>
                  <a:pt x="4930512" y="1490745"/>
                </a:lnTo>
                <a:lnTo>
                  <a:pt x="4934292" y="1502355"/>
                </a:lnTo>
                <a:lnTo>
                  <a:pt x="4932594" y="1503548"/>
                </a:lnTo>
                <a:lnTo>
                  <a:pt x="4935481" y="1506177"/>
                </a:lnTo>
                <a:lnTo>
                  <a:pt x="4938206" y="1517125"/>
                </a:lnTo>
                <a:cubicBezTo>
                  <a:pt x="4940323" y="1522760"/>
                  <a:pt x="4944383" y="1525351"/>
                  <a:pt x="4959884" y="1532384"/>
                </a:cubicBezTo>
                <a:cubicBezTo>
                  <a:pt x="4955092" y="1526468"/>
                  <a:pt x="4950298" y="1520554"/>
                  <a:pt x="4945688" y="1515471"/>
                </a:cubicBezTo>
                <a:lnTo>
                  <a:pt x="4935481" y="1506177"/>
                </a:lnTo>
                <a:lnTo>
                  <a:pt x="4935301" y="1505453"/>
                </a:lnTo>
                <a:lnTo>
                  <a:pt x="4934292" y="1502355"/>
                </a:lnTo>
                <a:lnTo>
                  <a:pt x="4941650" y="1497187"/>
                </a:lnTo>
                <a:lnTo>
                  <a:pt x="4930512" y="1490745"/>
                </a:lnTo>
                <a:lnTo>
                  <a:pt x="4928185" y="1483596"/>
                </a:lnTo>
                <a:lnTo>
                  <a:pt x="4918934" y="1485676"/>
                </a:lnTo>
                <a:close/>
                <a:moveTo>
                  <a:pt x="5212558" y="1476548"/>
                </a:moveTo>
                <a:cubicBezTo>
                  <a:pt x="5200730" y="1486139"/>
                  <a:pt x="5207382" y="1484669"/>
                  <a:pt x="5214029" y="1483200"/>
                </a:cubicBezTo>
                <a:cubicBezTo>
                  <a:pt x="5219210" y="1475077"/>
                  <a:pt x="5212558" y="1476548"/>
                  <a:pt x="5212558" y="1476548"/>
                </a:cubicBezTo>
                <a:close/>
                <a:moveTo>
                  <a:pt x="4591387" y="1474335"/>
                </a:moveTo>
                <a:cubicBezTo>
                  <a:pt x="4584734" y="1475805"/>
                  <a:pt x="4591387" y="1474335"/>
                  <a:pt x="4584734" y="1475805"/>
                </a:cubicBezTo>
                <a:cubicBezTo>
                  <a:pt x="4592857" y="1480988"/>
                  <a:pt x="4586203" y="1482458"/>
                  <a:pt x="4591387" y="1474335"/>
                </a:cubicBezTo>
                <a:close/>
                <a:moveTo>
                  <a:pt x="1178673" y="1464832"/>
                </a:moveTo>
                <a:cubicBezTo>
                  <a:pt x="1173722" y="1464618"/>
                  <a:pt x="1175098" y="1470852"/>
                  <a:pt x="1165651" y="1499095"/>
                </a:cubicBezTo>
                <a:cubicBezTo>
                  <a:pt x="1187064" y="1501333"/>
                  <a:pt x="1181888" y="1509455"/>
                  <a:pt x="1186370" y="1466620"/>
                </a:cubicBezTo>
                <a:cubicBezTo>
                  <a:pt x="1182678" y="1465692"/>
                  <a:pt x="1180324" y="1464904"/>
                  <a:pt x="1178673" y="1464832"/>
                </a:cubicBezTo>
                <a:close/>
                <a:moveTo>
                  <a:pt x="4763493" y="1464198"/>
                </a:moveTo>
                <a:cubicBezTo>
                  <a:pt x="4756847" y="1465668"/>
                  <a:pt x="4754603" y="1487088"/>
                  <a:pt x="4763493" y="1464198"/>
                </a:cubicBezTo>
                <a:close/>
                <a:moveTo>
                  <a:pt x="4640355" y="1443466"/>
                </a:moveTo>
                <a:cubicBezTo>
                  <a:pt x="4637214" y="1445031"/>
                  <a:pt x="4631667" y="1451486"/>
                  <a:pt x="4617983" y="1468458"/>
                </a:cubicBezTo>
                <a:cubicBezTo>
                  <a:pt x="4634221" y="1478818"/>
                  <a:pt x="4629039" y="1486941"/>
                  <a:pt x="4648288" y="1447813"/>
                </a:cubicBezTo>
                <a:cubicBezTo>
                  <a:pt x="4644231" y="1445224"/>
                  <a:pt x="4643496" y="1441900"/>
                  <a:pt x="4640355" y="1443466"/>
                </a:cubicBezTo>
                <a:close/>
                <a:moveTo>
                  <a:pt x="323849" y="1432126"/>
                </a:moveTo>
                <a:cubicBezTo>
                  <a:pt x="322068" y="1431794"/>
                  <a:pt x="321217" y="1432532"/>
                  <a:pt x="319436" y="1432200"/>
                </a:cubicBezTo>
                <a:cubicBezTo>
                  <a:pt x="320211" y="1429652"/>
                  <a:pt x="321526" y="1439771"/>
                  <a:pt x="323849" y="1432126"/>
                </a:cubicBezTo>
                <a:close/>
                <a:moveTo>
                  <a:pt x="4671946" y="1428637"/>
                </a:moveTo>
                <a:cubicBezTo>
                  <a:pt x="4668240" y="1443404"/>
                  <a:pt x="4666770" y="1436758"/>
                  <a:pt x="4674885" y="1441936"/>
                </a:cubicBezTo>
                <a:cubicBezTo>
                  <a:pt x="4680069" y="1433819"/>
                  <a:pt x="4681538" y="1440466"/>
                  <a:pt x="4671946" y="1428637"/>
                </a:cubicBezTo>
                <a:close/>
                <a:moveTo>
                  <a:pt x="284448" y="1419387"/>
                </a:moveTo>
                <a:lnTo>
                  <a:pt x="284450" y="1420285"/>
                </a:lnTo>
                <a:lnTo>
                  <a:pt x="283596" y="1420125"/>
                </a:lnTo>
                <a:lnTo>
                  <a:pt x="283887" y="1419627"/>
                </a:lnTo>
                <a:close/>
                <a:moveTo>
                  <a:pt x="267158" y="1404828"/>
                </a:moveTo>
                <a:lnTo>
                  <a:pt x="268556" y="1406267"/>
                </a:lnTo>
                <a:lnTo>
                  <a:pt x="264211" y="1407332"/>
                </a:lnTo>
                <a:lnTo>
                  <a:pt x="263625" y="1407422"/>
                </a:lnTo>
                <a:cubicBezTo>
                  <a:pt x="265754" y="1405576"/>
                  <a:pt x="266605" y="1404838"/>
                  <a:pt x="267158" y="1404828"/>
                </a:cubicBezTo>
                <a:close/>
                <a:moveTo>
                  <a:pt x="275527" y="1399209"/>
                </a:moveTo>
                <a:cubicBezTo>
                  <a:pt x="274927" y="1398088"/>
                  <a:pt x="275160" y="1398355"/>
                  <a:pt x="275702" y="1400700"/>
                </a:cubicBezTo>
                <a:cubicBezTo>
                  <a:pt x="271520" y="1406203"/>
                  <a:pt x="270592" y="1405132"/>
                  <a:pt x="280345" y="1406055"/>
                </a:cubicBezTo>
                <a:cubicBezTo>
                  <a:pt x="277559" y="1402842"/>
                  <a:pt x="276127" y="1400331"/>
                  <a:pt x="275527" y="1399209"/>
                </a:cubicBezTo>
                <a:close/>
                <a:moveTo>
                  <a:pt x="4852951" y="1395616"/>
                </a:moveTo>
                <a:cubicBezTo>
                  <a:pt x="4841121" y="1405201"/>
                  <a:pt x="4847767" y="1403732"/>
                  <a:pt x="4841121" y="1405201"/>
                </a:cubicBezTo>
                <a:cubicBezTo>
                  <a:pt x="4847767" y="1403732"/>
                  <a:pt x="4849238" y="1410384"/>
                  <a:pt x="4852951" y="1395616"/>
                </a:cubicBezTo>
                <a:close/>
                <a:moveTo>
                  <a:pt x="4971378" y="1390584"/>
                </a:moveTo>
                <a:cubicBezTo>
                  <a:pt x="4969565" y="1390767"/>
                  <a:pt x="4967440" y="1392981"/>
                  <a:pt x="4965217" y="1398703"/>
                </a:cubicBezTo>
                <a:cubicBezTo>
                  <a:pt x="4965217" y="1398703"/>
                  <a:pt x="4973331" y="1403880"/>
                  <a:pt x="4973331" y="1403880"/>
                </a:cubicBezTo>
                <a:cubicBezTo>
                  <a:pt x="4979423" y="1407767"/>
                  <a:pt x="4976814" y="1390036"/>
                  <a:pt x="4971378" y="1390584"/>
                </a:cubicBezTo>
                <a:close/>
                <a:moveTo>
                  <a:pt x="655486" y="1380932"/>
                </a:moveTo>
                <a:cubicBezTo>
                  <a:pt x="655641" y="1384551"/>
                  <a:pt x="655641" y="1384551"/>
                  <a:pt x="661059" y="1387357"/>
                </a:cubicBezTo>
                <a:cubicBezTo>
                  <a:pt x="654558" y="1379861"/>
                  <a:pt x="656338" y="1380193"/>
                  <a:pt x="655486" y="1380932"/>
                </a:cubicBezTo>
                <a:close/>
                <a:moveTo>
                  <a:pt x="759064" y="1366157"/>
                </a:moveTo>
                <a:cubicBezTo>
                  <a:pt x="759064" y="1366157"/>
                  <a:pt x="758213" y="1366895"/>
                  <a:pt x="758213" y="1366895"/>
                </a:cubicBezTo>
                <a:cubicBezTo>
                  <a:pt x="761851" y="1369370"/>
                  <a:pt x="760923" y="1368299"/>
                  <a:pt x="761774" y="1367561"/>
                </a:cubicBezTo>
                <a:cubicBezTo>
                  <a:pt x="760845" y="1366491"/>
                  <a:pt x="760845" y="1366491"/>
                  <a:pt x="759064" y="1366157"/>
                </a:cubicBezTo>
                <a:close/>
                <a:moveTo>
                  <a:pt x="651308" y="1365791"/>
                </a:moveTo>
                <a:cubicBezTo>
                  <a:pt x="649527" y="1365459"/>
                  <a:pt x="650379" y="1364721"/>
                  <a:pt x="648753" y="1368007"/>
                </a:cubicBezTo>
                <a:cubicBezTo>
                  <a:pt x="649605" y="1367268"/>
                  <a:pt x="649682" y="1369078"/>
                  <a:pt x="651308" y="1365791"/>
                </a:cubicBezTo>
                <a:close/>
                <a:moveTo>
                  <a:pt x="4872200" y="1356489"/>
                </a:moveTo>
                <a:cubicBezTo>
                  <a:pt x="4867018" y="1364611"/>
                  <a:pt x="4865548" y="1357959"/>
                  <a:pt x="4875139" y="1369787"/>
                </a:cubicBezTo>
                <a:cubicBezTo>
                  <a:pt x="4875139" y="1369787"/>
                  <a:pt x="4881785" y="1368318"/>
                  <a:pt x="4872200" y="1356489"/>
                </a:cubicBezTo>
                <a:close/>
                <a:moveTo>
                  <a:pt x="648058" y="1351721"/>
                </a:moveTo>
                <a:cubicBezTo>
                  <a:pt x="646781" y="1352829"/>
                  <a:pt x="646316" y="1352294"/>
                  <a:pt x="646762" y="1352377"/>
                </a:cubicBezTo>
                <a:lnTo>
                  <a:pt x="650598" y="1356405"/>
                </a:lnTo>
                <a:lnTo>
                  <a:pt x="649218" y="1358221"/>
                </a:lnTo>
                <a:cubicBezTo>
                  <a:pt x="650999" y="1358553"/>
                  <a:pt x="650146" y="1359292"/>
                  <a:pt x="650922" y="1356744"/>
                </a:cubicBezTo>
                <a:lnTo>
                  <a:pt x="650598" y="1356405"/>
                </a:lnTo>
                <a:lnTo>
                  <a:pt x="651309" y="1355470"/>
                </a:lnTo>
                <a:cubicBezTo>
                  <a:pt x="651057" y="1354750"/>
                  <a:pt x="649916" y="1353864"/>
                  <a:pt x="648058" y="1351721"/>
                </a:cubicBezTo>
                <a:close/>
                <a:moveTo>
                  <a:pt x="739017" y="1351646"/>
                </a:moveTo>
                <a:lnTo>
                  <a:pt x="743660" y="1356999"/>
                </a:lnTo>
                <a:lnTo>
                  <a:pt x="748858" y="1352023"/>
                </a:lnTo>
                <a:cubicBezTo>
                  <a:pt x="748287" y="1351580"/>
                  <a:pt x="745209" y="1351904"/>
                  <a:pt x="739017" y="1351646"/>
                </a:cubicBezTo>
                <a:close/>
                <a:moveTo>
                  <a:pt x="610822" y="1348361"/>
                </a:moveTo>
                <a:cubicBezTo>
                  <a:pt x="613455" y="1347956"/>
                  <a:pt x="614616" y="1354455"/>
                  <a:pt x="615313" y="1350097"/>
                </a:cubicBezTo>
                <a:cubicBezTo>
                  <a:pt x="614384" y="1349026"/>
                  <a:pt x="612604" y="1348694"/>
                  <a:pt x="610822" y="1348361"/>
                </a:cubicBezTo>
                <a:close/>
                <a:moveTo>
                  <a:pt x="5092787" y="1340872"/>
                </a:moveTo>
                <a:cubicBezTo>
                  <a:pt x="5089559" y="1338099"/>
                  <a:pt x="5071639" y="1343801"/>
                  <a:pt x="5031009" y="1349291"/>
                </a:cubicBezTo>
                <a:cubicBezTo>
                  <a:pt x="5034315" y="1364253"/>
                  <a:pt x="5036935" y="1374135"/>
                  <a:pt x="5038670" y="1381489"/>
                </a:cubicBezTo>
                <a:lnTo>
                  <a:pt x="5040462" y="1394497"/>
                </a:lnTo>
                <a:lnTo>
                  <a:pt x="5034649" y="1397308"/>
                </a:lnTo>
                <a:lnTo>
                  <a:pt x="5038999" y="1406828"/>
                </a:lnTo>
                <a:lnTo>
                  <a:pt x="5036852" y="1415669"/>
                </a:lnTo>
                <a:cubicBezTo>
                  <a:pt x="5034246" y="1423111"/>
                  <a:pt x="5030356" y="1433123"/>
                  <a:pt x="5024982" y="1448258"/>
                </a:cubicBezTo>
                <a:cubicBezTo>
                  <a:pt x="5043460" y="1437201"/>
                  <a:pt x="5046612" y="1427788"/>
                  <a:pt x="5044776" y="1419477"/>
                </a:cubicBezTo>
                <a:lnTo>
                  <a:pt x="5038999" y="1406828"/>
                </a:lnTo>
                <a:lnTo>
                  <a:pt x="5041016" y="1398514"/>
                </a:lnTo>
                <a:lnTo>
                  <a:pt x="5040462" y="1394497"/>
                </a:lnTo>
                <a:lnTo>
                  <a:pt x="5053747" y="1388074"/>
                </a:lnTo>
                <a:cubicBezTo>
                  <a:pt x="5068367" y="1380266"/>
                  <a:pt x="5070310" y="1377222"/>
                  <a:pt x="5066422" y="1383309"/>
                </a:cubicBezTo>
                <a:cubicBezTo>
                  <a:pt x="5084554" y="1354895"/>
                  <a:pt x="5096016" y="1343646"/>
                  <a:pt x="5092787" y="1340872"/>
                </a:cubicBezTo>
                <a:close/>
                <a:moveTo>
                  <a:pt x="615623" y="1336691"/>
                </a:moveTo>
                <a:cubicBezTo>
                  <a:pt x="621196" y="1343117"/>
                  <a:pt x="621196" y="1343117"/>
                  <a:pt x="627235" y="1339757"/>
                </a:cubicBezTo>
                <a:cubicBezTo>
                  <a:pt x="622745" y="1338021"/>
                  <a:pt x="619184" y="1337356"/>
                  <a:pt x="615623" y="1336691"/>
                </a:cubicBezTo>
                <a:close/>
                <a:moveTo>
                  <a:pt x="219585" y="1327397"/>
                </a:moveTo>
                <a:cubicBezTo>
                  <a:pt x="219817" y="1332826"/>
                  <a:pt x="219739" y="1331016"/>
                  <a:pt x="222449" y="1332419"/>
                </a:cubicBezTo>
                <a:cubicBezTo>
                  <a:pt x="223146" y="1328062"/>
                  <a:pt x="224075" y="1329133"/>
                  <a:pt x="219585" y="1327397"/>
                </a:cubicBezTo>
                <a:close/>
                <a:moveTo>
                  <a:pt x="810084" y="1320031"/>
                </a:moveTo>
                <a:cubicBezTo>
                  <a:pt x="805865" y="1324629"/>
                  <a:pt x="804413" y="1326827"/>
                  <a:pt x="803106" y="1327256"/>
                </a:cubicBezTo>
                <a:lnTo>
                  <a:pt x="801018" y="1326098"/>
                </a:lnTo>
                <a:lnTo>
                  <a:pt x="797543" y="1323636"/>
                </a:lnTo>
                <a:cubicBezTo>
                  <a:pt x="796749" y="1323153"/>
                  <a:pt x="796537" y="1323337"/>
                  <a:pt x="795220" y="1323540"/>
                </a:cubicBezTo>
                <a:cubicBezTo>
                  <a:pt x="796072" y="1322801"/>
                  <a:pt x="796072" y="1322801"/>
                  <a:pt x="797001" y="1323872"/>
                </a:cubicBezTo>
                <a:lnTo>
                  <a:pt x="801018" y="1326098"/>
                </a:lnTo>
                <a:lnTo>
                  <a:pt x="803349" y="1327748"/>
                </a:lnTo>
                <a:cubicBezTo>
                  <a:pt x="806832" y="1326605"/>
                  <a:pt x="811321" y="1328340"/>
                  <a:pt x="810084" y="1320031"/>
                </a:cubicBezTo>
                <a:close/>
                <a:moveTo>
                  <a:pt x="205130" y="1317182"/>
                </a:moveTo>
                <a:cubicBezTo>
                  <a:pt x="204820" y="1317685"/>
                  <a:pt x="205110" y="1319310"/>
                  <a:pt x="205265" y="1322929"/>
                </a:cubicBezTo>
                <a:cubicBezTo>
                  <a:pt x="207044" y="1323261"/>
                  <a:pt x="207123" y="1325071"/>
                  <a:pt x="208593" y="1318165"/>
                </a:cubicBezTo>
                <a:cubicBezTo>
                  <a:pt x="206348" y="1317298"/>
                  <a:pt x="205440" y="1316680"/>
                  <a:pt x="205130" y="1317182"/>
                </a:cubicBezTo>
                <a:close/>
                <a:moveTo>
                  <a:pt x="816045" y="1314861"/>
                </a:moveTo>
                <a:cubicBezTo>
                  <a:pt x="814884" y="1318683"/>
                  <a:pt x="815193" y="1320760"/>
                  <a:pt x="816683" y="1322048"/>
                </a:cubicBezTo>
                <a:lnTo>
                  <a:pt x="819303" y="1322879"/>
                </a:lnTo>
                <a:lnTo>
                  <a:pt x="819992" y="1324573"/>
                </a:lnTo>
                <a:cubicBezTo>
                  <a:pt x="828895" y="1326235"/>
                  <a:pt x="825334" y="1325571"/>
                  <a:pt x="824404" y="1324499"/>
                </a:cubicBezTo>
                <a:lnTo>
                  <a:pt x="819303" y="1322879"/>
                </a:lnTo>
                <a:close/>
                <a:moveTo>
                  <a:pt x="785080" y="1313569"/>
                </a:moveTo>
                <a:cubicBezTo>
                  <a:pt x="781597" y="1314715"/>
                  <a:pt x="781597" y="1314715"/>
                  <a:pt x="782449" y="1313976"/>
                </a:cubicBezTo>
                <a:cubicBezTo>
                  <a:pt x="788642" y="1314233"/>
                  <a:pt x="787789" y="1314972"/>
                  <a:pt x="785080" y="1313569"/>
                </a:cubicBezTo>
                <a:close/>
                <a:moveTo>
                  <a:pt x="4607640" y="1311215"/>
                </a:moveTo>
                <a:cubicBezTo>
                  <a:pt x="4607549" y="1310800"/>
                  <a:pt x="4606855" y="1311607"/>
                  <a:pt x="4606278" y="1312933"/>
                </a:cubicBezTo>
                <a:lnTo>
                  <a:pt x="4605913" y="1315534"/>
                </a:lnTo>
                <a:lnTo>
                  <a:pt x="4605395" y="1316832"/>
                </a:lnTo>
                <a:lnTo>
                  <a:pt x="4604564" y="1318237"/>
                </a:lnTo>
                <a:lnTo>
                  <a:pt x="4592035" y="1323925"/>
                </a:lnTo>
                <a:cubicBezTo>
                  <a:pt x="4583342" y="1327482"/>
                  <a:pt x="4588054" y="1325131"/>
                  <a:pt x="4595242" y="1334004"/>
                </a:cubicBezTo>
                <a:lnTo>
                  <a:pt x="4604564" y="1318237"/>
                </a:lnTo>
                <a:lnTo>
                  <a:pt x="4605603" y="1317766"/>
                </a:lnTo>
                <a:lnTo>
                  <a:pt x="4605913" y="1315534"/>
                </a:lnTo>
                <a:close/>
                <a:moveTo>
                  <a:pt x="840508" y="1308656"/>
                </a:moveTo>
                <a:cubicBezTo>
                  <a:pt x="840663" y="1312275"/>
                  <a:pt x="841668" y="1315156"/>
                  <a:pt x="841823" y="1318775"/>
                </a:cubicBezTo>
                <a:cubicBezTo>
                  <a:pt x="845152" y="1314010"/>
                  <a:pt x="845152" y="1314010"/>
                  <a:pt x="840508" y="1308656"/>
                </a:cubicBezTo>
                <a:close/>
                <a:moveTo>
                  <a:pt x="829902" y="1308472"/>
                </a:moveTo>
                <a:cubicBezTo>
                  <a:pt x="830908" y="1311352"/>
                  <a:pt x="829980" y="1310281"/>
                  <a:pt x="830986" y="1313162"/>
                </a:cubicBezTo>
                <a:cubicBezTo>
                  <a:pt x="832766" y="1313494"/>
                  <a:pt x="832766" y="1313494"/>
                  <a:pt x="831760" y="1310613"/>
                </a:cubicBezTo>
                <a:cubicBezTo>
                  <a:pt x="832534" y="1308066"/>
                  <a:pt x="832534" y="1308066"/>
                  <a:pt x="829902" y="1308472"/>
                </a:cubicBezTo>
                <a:close/>
                <a:moveTo>
                  <a:pt x="803873" y="1306418"/>
                </a:moveTo>
                <a:cubicBezTo>
                  <a:pt x="803563" y="1306921"/>
                  <a:pt x="803853" y="1308546"/>
                  <a:pt x="803581" y="1312534"/>
                </a:cubicBezTo>
                <a:cubicBezTo>
                  <a:pt x="808846" y="1311722"/>
                  <a:pt x="808071" y="1314270"/>
                  <a:pt x="807763" y="1307033"/>
                </a:cubicBezTo>
                <a:cubicBezTo>
                  <a:pt x="805092" y="1306533"/>
                  <a:pt x="804183" y="1305915"/>
                  <a:pt x="803873" y="1306418"/>
                </a:cubicBezTo>
                <a:close/>
                <a:moveTo>
                  <a:pt x="4825728" y="1303997"/>
                </a:moveTo>
                <a:lnTo>
                  <a:pt x="4811879" y="1320959"/>
                </a:lnTo>
                <a:lnTo>
                  <a:pt x="4808721" y="1321702"/>
                </a:lnTo>
                <a:lnTo>
                  <a:pt x="4808950" y="1324547"/>
                </a:lnTo>
                <a:lnTo>
                  <a:pt x="4798200" y="1337716"/>
                </a:lnTo>
                <a:cubicBezTo>
                  <a:pt x="4746760" y="1405243"/>
                  <a:pt x="4780375" y="1398578"/>
                  <a:pt x="4804933" y="1399250"/>
                </a:cubicBezTo>
                <a:cubicBezTo>
                  <a:pt x="4801993" y="1385951"/>
                  <a:pt x="4792409" y="1374122"/>
                  <a:pt x="4789470" y="1360822"/>
                </a:cubicBezTo>
                <a:cubicBezTo>
                  <a:pt x="4802769" y="1357884"/>
                  <a:pt x="4808684" y="1353090"/>
                  <a:pt x="4810723" y="1346537"/>
                </a:cubicBezTo>
                <a:lnTo>
                  <a:pt x="4808950" y="1324547"/>
                </a:lnTo>
                <a:lnTo>
                  <a:pt x="4811879" y="1320959"/>
                </a:lnTo>
                <a:lnTo>
                  <a:pt x="4823948" y="1318119"/>
                </a:lnTo>
                <a:cubicBezTo>
                  <a:pt x="4834719" y="1315086"/>
                  <a:pt x="4832921" y="1312868"/>
                  <a:pt x="4825728" y="1303997"/>
                </a:cubicBezTo>
                <a:close/>
                <a:moveTo>
                  <a:pt x="824223" y="1302139"/>
                </a:moveTo>
                <a:cubicBezTo>
                  <a:pt x="823904" y="1302416"/>
                  <a:pt x="823516" y="1303690"/>
                  <a:pt x="821852" y="1306072"/>
                </a:cubicBezTo>
                <a:cubicBezTo>
                  <a:pt x="817671" y="1311574"/>
                  <a:pt x="819219" y="1306477"/>
                  <a:pt x="826187" y="1304188"/>
                </a:cubicBezTo>
                <a:cubicBezTo>
                  <a:pt x="824794" y="1302582"/>
                  <a:pt x="824542" y="1301862"/>
                  <a:pt x="824223" y="1302139"/>
                </a:cubicBezTo>
                <a:close/>
                <a:moveTo>
                  <a:pt x="812486" y="1293552"/>
                </a:moveTo>
                <a:cubicBezTo>
                  <a:pt x="810783" y="1295029"/>
                  <a:pt x="811634" y="1294291"/>
                  <a:pt x="815350" y="1298575"/>
                </a:cubicBezTo>
                <a:cubicBezTo>
                  <a:pt x="816124" y="1296027"/>
                  <a:pt x="817053" y="1297098"/>
                  <a:pt x="812486" y="1293552"/>
                </a:cubicBezTo>
                <a:close/>
                <a:moveTo>
                  <a:pt x="819222" y="1285835"/>
                </a:moveTo>
                <a:cubicBezTo>
                  <a:pt x="820304" y="1290524"/>
                  <a:pt x="821932" y="1287238"/>
                  <a:pt x="821002" y="1286166"/>
                </a:cubicBezTo>
                <a:cubicBezTo>
                  <a:pt x="820150" y="1286905"/>
                  <a:pt x="819222" y="1285835"/>
                  <a:pt x="819222" y="1285835"/>
                </a:cubicBezTo>
                <a:close/>
                <a:moveTo>
                  <a:pt x="834163" y="1284135"/>
                </a:moveTo>
                <a:cubicBezTo>
                  <a:pt x="833388" y="1286682"/>
                  <a:pt x="832536" y="1287421"/>
                  <a:pt x="832614" y="1289231"/>
                </a:cubicBezTo>
                <a:cubicBezTo>
                  <a:pt x="837103" y="1290966"/>
                  <a:pt x="837181" y="1292777"/>
                  <a:pt x="834163" y="1284135"/>
                </a:cubicBezTo>
                <a:close/>
                <a:moveTo>
                  <a:pt x="845233" y="1274533"/>
                </a:moveTo>
                <a:cubicBezTo>
                  <a:pt x="842756" y="1278559"/>
                  <a:pt x="841130" y="1281845"/>
                  <a:pt x="838652" y="1285870"/>
                </a:cubicBezTo>
                <a:cubicBezTo>
                  <a:pt x="848406" y="1286793"/>
                  <a:pt x="847323" y="1282103"/>
                  <a:pt x="845233" y="1274533"/>
                </a:cubicBezTo>
                <a:close/>
                <a:moveTo>
                  <a:pt x="869705" y="1273716"/>
                </a:moveTo>
                <a:cubicBezTo>
                  <a:pt x="869251" y="1273406"/>
                  <a:pt x="869077" y="1274496"/>
                  <a:pt x="868302" y="1277044"/>
                </a:cubicBezTo>
                <a:lnTo>
                  <a:pt x="872232" y="1277862"/>
                </a:lnTo>
                <a:lnTo>
                  <a:pt x="872792" y="1278779"/>
                </a:lnTo>
                <a:cubicBezTo>
                  <a:pt x="873643" y="1278040"/>
                  <a:pt x="874088" y="1278124"/>
                  <a:pt x="873536" y="1278133"/>
                </a:cubicBezTo>
                <a:lnTo>
                  <a:pt x="872232" y="1277862"/>
                </a:lnTo>
                <a:close/>
                <a:moveTo>
                  <a:pt x="853672" y="1265337"/>
                </a:moveTo>
                <a:cubicBezTo>
                  <a:pt x="855453" y="1265670"/>
                  <a:pt x="853672" y="1265337"/>
                  <a:pt x="859014" y="1266335"/>
                </a:cubicBezTo>
                <a:cubicBezTo>
                  <a:pt x="854523" y="1264599"/>
                  <a:pt x="854523" y="1264599"/>
                  <a:pt x="853672" y="1265337"/>
                </a:cubicBezTo>
                <a:close/>
                <a:moveTo>
                  <a:pt x="861879" y="1250713"/>
                </a:moveTo>
                <a:cubicBezTo>
                  <a:pt x="857467" y="1250787"/>
                  <a:pt x="858318" y="1250048"/>
                  <a:pt x="857544" y="1252596"/>
                </a:cubicBezTo>
                <a:cubicBezTo>
                  <a:pt x="862885" y="1253593"/>
                  <a:pt x="862034" y="1254331"/>
                  <a:pt x="861879" y="1250713"/>
                </a:cubicBezTo>
                <a:close/>
                <a:moveTo>
                  <a:pt x="894315" y="1245099"/>
                </a:moveTo>
                <a:cubicBezTo>
                  <a:pt x="898108" y="1251192"/>
                  <a:pt x="896251" y="1249050"/>
                  <a:pt x="901591" y="1250047"/>
                </a:cubicBezTo>
                <a:cubicBezTo>
                  <a:pt x="901437" y="1246429"/>
                  <a:pt x="902366" y="1247499"/>
                  <a:pt x="894315" y="1245099"/>
                </a:cubicBezTo>
                <a:close/>
                <a:moveTo>
                  <a:pt x="4969759" y="1226944"/>
                </a:moveTo>
                <a:cubicBezTo>
                  <a:pt x="4970174" y="1225870"/>
                  <a:pt x="4970577" y="1233626"/>
                  <a:pt x="4957243" y="1267956"/>
                </a:cubicBezTo>
                <a:cubicBezTo>
                  <a:pt x="4990492" y="1260609"/>
                  <a:pt x="4994200" y="1245841"/>
                  <a:pt x="4969849" y="1230304"/>
                </a:cubicBezTo>
                <a:cubicBezTo>
                  <a:pt x="4969481" y="1228641"/>
                  <a:pt x="4969620" y="1227301"/>
                  <a:pt x="4969759" y="1226944"/>
                </a:cubicBezTo>
                <a:close/>
                <a:moveTo>
                  <a:pt x="1495399" y="1223977"/>
                </a:moveTo>
                <a:cubicBezTo>
                  <a:pt x="1495399" y="1223977"/>
                  <a:pt x="1488746" y="1225448"/>
                  <a:pt x="1488746" y="1225448"/>
                </a:cubicBezTo>
                <a:cubicBezTo>
                  <a:pt x="1490216" y="1232101"/>
                  <a:pt x="1491685" y="1238747"/>
                  <a:pt x="1493155" y="1245399"/>
                </a:cubicBezTo>
                <a:cubicBezTo>
                  <a:pt x="1506453" y="1242460"/>
                  <a:pt x="1507922" y="1249106"/>
                  <a:pt x="1495399" y="1223977"/>
                </a:cubicBezTo>
                <a:close/>
                <a:moveTo>
                  <a:pt x="937902" y="1211048"/>
                </a:moveTo>
                <a:cubicBezTo>
                  <a:pt x="936199" y="1212525"/>
                  <a:pt x="935270" y="1211455"/>
                  <a:pt x="941695" y="1217142"/>
                </a:cubicBezTo>
                <a:cubicBezTo>
                  <a:pt x="943398" y="1215665"/>
                  <a:pt x="944326" y="1216736"/>
                  <a:pt x="937902" y="1211048"/>
                </a:cubicBezTo>
                <a:close/>
                <a:moveTo>
                  <a:pt x="152558" y="1205384"/>
                </a:moveTo>
                <a:cubicBezTo>
                  <a:pt x="151707" y="1206122"/>
                  <a:pt x="152636" y="1207194"/>
                  <a:pt x="151784" y="1207932"/>
                </a:cubicBezTo>
                <a:cubicBezTo>
                  <a:pt x="151784" y="1207932"/>
                  <a:pt x="153564" y="1208264"/>
                  <a:pt x="153564" y="1208264"/>
                </a:cubicBezTo>
                <a:cubicBezTo>
                  <a:pt x="156119" y="1206049"/>
                  <a:pt x="154340" y="1205717"/>
                  <a:pt x="152558" y="1205384"/>
                </a:cubicBezTo>
                <a:close/>
                <a:moveTo>
                  <a:pt x="4869269" y="1197280"/>
                </a:moveTo>
                <a:cubicBezTo>
                  <a:pt x="4860567" y="1197351"/>
                  <a:pt x="4847642" y="1198027"/>
                  <a:pt x="4830283" y="1198376"/>
                </a:cubicBezTo>
                <a:cubicBezTo>
                  <a:pt x="4833222" y="1211675"/>
                  <a:pt x="4834691" y="1218328"/>
                  <a:pt x="4839099" y="1238272"/>
                </a:cubicBezTo>
                <a:cubicBezTo>
                  <a:pt x="4883459" y="1202319"/>
                  <a:pt x="4895375" y="1197069"/>
                  <a:pt x="4869269" y="1197280"/>
                </a:cubicBezTo>
                <a:close/>
                <a:moveTo>
                  <a:pt x="126629" y="1177208"/>
                </a:moveTo>
                <a:cubicBezTo>
                  <a:pt x="124848" y="1176876"/>
                  <a:pt x="125700" y="1176137"/>
                  <a:pt x="124925" y="1178685"/>
                </a:cubicBezTo>
                <a:cubicBezTo>
                  <a:pt x="124925" y="1178685"/>
                  <a:pt x="125002" y="1180494"/>
                  <a:pt x="126629" y="1177208"/>
                </a:cubicBezTo>
                <a:close/>
                <a:moveTo>
                  <a:pt x="132744" y="1175657"/>
                </a:moveTo>
                <a:cubicBezTo>
                  <a:pt x="132821" y="1177465"/>
                  <a:pt x="146988" y="1178316"/>
                  <a:pt x="132744" y="1175657"/>
                </a:cubicBezTo>
                <a:close/>
                <a:moveTo>
                  <a:pt x="937519" y="1160714"/>
                </a:moveTo>
                <a:cubicBezTo>
                  <a:pt x="943866" y="1164591"/>
                  <a:pt x="946962" y="1175043"/>
                  <a:pt x="956485" y="1170537"/>
                </a:cubicBezTo>
                <a:cubicBezTo>
                  <a:pt x="943636" y="1159162"/>
                  <a:pt x="943636" y="1159162"/>
                  <a:pt x="937519" y="1160714"/>
                </a:cubicBezTo>
                <a:close/>
                <a:moveTo>
                  <a:pt x="931327" y="1160455"/>
                </a:moveTo>
                <a:cubicBezTo>
                  <a:pt x="931559" y="1165884"/>
                  <a:pt x="930784" y="1168431"/>
                  <a:pt x="930939" y="1172051"/>
                </a:cubicBezTo>
                <a:cubicBezTo>
                  <a:pt x="938291" y="1178809"/>
                  <a:pt x="936512" y="1178476"/>
                  <a:pt x="936435" y="1176667"/>
                </a:cubicBezTo>
                <a:cubicBezTo>
                  <a:pt x="938835" y="1170833"/>
                  <a:pt x="936899" y="1166881"/>
                  <a:pt x="931327" y="1160455"/>
                </a:cubicBezTo>
                <a:close/>
                <a:moveTo>
                  <a:pt x="4790462" y="1144414"/>
                </a:moveTo>
                <a:lnTo>
                  <a:pt x="4795232" y="1145897"/>
                </a:lnTo>
                <a:lnTo>
                  <a:pt x="4798583" y="1149589"/>
                </a:lnTo>
                <a:lnTo>
                  <a:pt x="4806807" y="1156353"/>
                </a:lnTo>
                <a:lnTo>
                  <a:pt x="4806858" y="1156480"/>
                </a:lnTo>
                <a:cubicBezTo>
                  <a:pt x="4807984" y="1160589"/>
                  <a:pt x="4809270" y="1166406"/>
                  <a:pt x="4811106" y="1174718"/>
                </a:cubicBezTo>
                <a:cubicBezTo>
                  <a:pt x="4819979" y="1167529"/>
                  <a:pt x="4823023" y="1169471"/>
                  <a:pt x="4813097" y="1161529"/>
                </a:cubicBezTo>
                <a:lnTo>
                  <a:pt x="4806807" y="1156353"/>
                </a:lnTo>
                <a:lnTo>
                  <a:pt x="4803567" y="1148490"/>
                </a:lnTo>
                <a:lnTo>
                  <a:pt x="4795232" y="1145897"/>
                </a:lnTo>
                <a:lnTo>
                  <a:pt x="4793972" y="1144509"/>
                </a:lnTo>
                <a:cubicBezTo>
                  <a:pt x="4793789" y="1143678"/>
                  <a:pt x="4793789" y="1143678"/>
                  <a:pt x="4790462" y="1144414"/>
                </a:cubicBezTo>
                <a:close/>
                <a:moveTo>
                  <a:pt x="1002693" y="1143595"/>
                </a:moveTo>
                <a:lnTo>
                  <a:pt x="992809" y="1145940"/>
                </a:lnTo>
                <a:lnTo>
                  <a:pt x="993336" y="1144204"/>
                </a:lnTo>
                <a:cubicBezTo>
                  <a:pt x="992483" y="1144943"/>
                  <a:pt x="991632" y="1145682"/>
                  <a:pt x="990780" y="1146421"/>
                </a:cubicBezTo>
                <a:lnTo>
                  <a:pt x="992809" y="1145940"/>
                </a:lnTo>
                <a:lnTo>
                  <a:pt x="992562" y="1146753"/>
                </a:lnTo>
                <a:cubicBezTo>
                  <a:pt x="991787" y="1149300"/>
                  <a:pt x="990858" y="1148230"/>
                  <a:pt x="982884" y="1147640"/>
                </a:cubicBezTo>
                <a:cubicBezTo>
                  <a:pt x="989793" y="1154313"/>
                  <a:pt x="989169" y="1147465"/>
                  <a:pt x="991691" y="1150292"/>
                </a:cubicBezTo>
                <a:lnTo>
                  <a:pt x="995112" y="1156255"/>
                </a:lnTo>
                <a:lnTo>
                  <a:pt x="994923" y="1156814"/>
                </a:lnTo>
                <a:cubicBezTo>
                  <a:pt x="994801" y="1157829"/>
                  <a:pt x="995037" y="1158210"/>
                  <a:pt x="995656" y="1157204"/>
                </a:cubicBezTo>
                <a:lnTo>
                  <a:pt x="995112" y="1156255"/>
                </a:lnTo>
                <a:lnTo>
                  <a:pt x="996344" y="1152620"/>
                </a:lnTo>
                <a:cubicBezTo>
                  <a:pt x="997980" y="1149560"/>
                  <a:pt x="1000960" y="1146974"/>
                  <a:pt x="1005101" y="1150889"/>
                </a:cubicBezTo>
                <a:cubicBezTo>
                  <a:pt x="1002623" y="1154913"/>
                  <a:pt x="1003475" y="1154175"/>
                  <a:pt x="1005256" y="1154508"/>
                </a:cubicBezTo>
                <a:cubicBezTo>
                  <a:pt x="1007115" y="1146328"/>
                  <a:pt x="1005682" y="1143816"/>
                  <a:pt x="1002693" y="1143595"/>
                </a:cubicBezTo>
                <a:close/>
                <a:moveTo>
                  <a:pt x="88652" y="1138368"/>
                </a:moveTo>
                <a:cubicBezTo>
                  <a:pt x="88971" y="1138091"/>
                  <a:pt x="89669" y="1138895"/>
                  <a:pt x="87927" y="1139468"/>
                </a:cubicBezTo>
                <a:cubicBezTo>
                  <a:pt x="90249" y="1142144"/>
                  <a:pt x="90964" y="1143400"/>
                  <a:pt x="91642" y="1143751"/>
                </a:cubicBezTo>
                <a:cubicBezTo>
                  <a:pt x="96983" y="1144748"/>
                  <a:pt x="96131" y="1145486"/>
                  <a:pt x="95125" y="1142606"/>
                </a:cubicBezTo>
                <a:lnTo>
                  <a:pt x="91642" y="1143751"/>
                </a:lnTo>
                <a:close/>
                <a:moveTo>
                  <a:pt x="4663428" y="1137613"/>
                </a:moveTo>
                <a:cubicBezTo>
                  <a:pt x="4658252" y="1145733"/>
                  <a:pt x="4659720" y="1152379"/>
                  <a:pt x="4644953" y="1148673"/>
                </a:cubicBezTo>
                <a:cubicBezTo>
                  <a:pt x="4666366" y="1150911"/>
                  <a:pt x="4659720" y="1152379"/>
                  <a:pt x="4663428" y="1137613"/>
                </a:cubicBezTo>
                <a:close/>
                <a:moveTo>
                  <a:pt x="4902198" y="1129308"/>
                </a:moveTo>
                <a:cubicBezTo>
                  <a:pt x="4902014" y="1128477"/>
                  <a:pt x="4902381" y="1130141"/>
                  <a:pt x="4899790" y="1134202"/>
                </a:cubicBezTo>
                <a:lnTo>
                  <a:pt x="4906991" y="1137756"/>
                </a:lnTo>
                <a:lnTo>
                  <a:pt x="4907912" y="1139378"/>
                </a:lnTo>
                <a:cubicBezTo>
                  <a:pt x="4909014" y="1144367"/>
                  <a:pt x="4916770" y="1143962"/>
                  <a:pt x="4910922" y="1139697"/>
                </a:cubicBezTo>
                <a:lnTo>
                  <a:pt x="4906991" y="1137756"/>
                </a:lnTo>
                <a:close/>
                <a:moveTo>
                  <a:pt x="998833" y="1128177"/>
                </a:moveTo>
                <a:cubicBezTo>
                  <a:pt x="994421" y="1128250"/>
                  <a:pt x="994421" y="1128250"/>
                  <a:pt x="998136" y="1132534"/>
                </a:cubicBezTo>
                <a:cubicBezTo>
                  <a:pt x="998756" y="1126368"/>
                  <a:pt x="999762" y="1129248"/>
                  <a:pt x="998833" y="1128177"/>
                </a:cubicBezTo>
                <a:close/>
                <a:moveTo>
                  <a:pt x="979248" y="1124522"/>
                </a:moveTo>
                <a:cubicBezTo>
                  <a:pt x="980331" y="1129212"/>
                  <a:pt x="980486" y="1132830"/>
                  <a:pt x="981569" y="1137521"/>
                </a:cubicBezTo>
                <a:cubicBezTo>
                  <a:pt x="985750" y="1132018"/>
                  <a:pt x="981183" y="1128473"/>
                  <a:pt x="979248" y="1124522"/>
                </a:cubicBezTo>
                <a:close/>
                <a:moveTo>
                  <a:pt x="4340682" y="1113042"/>
                </a:moveTo>
                <a:cubicBezTo>
                  <a:pt x="4340682" y="1113042"/>
                  <a:pt x="4341050" y="1114705"/>
                  <a:pt x="4338459" y="1118766"/>
                </a:cubicBezTo>
                <a:cubicBezTo>
                  <a:pt x="4346579" y="1123942"/>
                  <a:pt x="4339927" y="1125412"/>
                  <a:pt x="4345112" y="1117296"/>
                </a:cubicBezTo>
                <a:cubicBezTo>
                  <a:pt x="4341050" y="1114705"/>
                  <a:pt x="4340682" y="1113042"/>
                  <a:pt x="4340682" y="1113042"/>
                </a:cubicBezTo>
                <a:close/>
                <a:moveTo>
                  <a:pt x="4397097" y="1111909"/>
                </a:moveTo>
                <a:cubicBezTo>
                  <a:pt x="4396449" y="1112923"/>
                  <a:pt x="4397183" y="1116248"/>
                  <a:pt x="4401244" y="1118840"/>
                </a:cubicBezTo>
                <a:cubicBezTo>
                  <a:pt x="4399775" y="1112190"/>
                  <a:pt x="4397744" y="1110895"/>
                  <a:pt x="4397097" y="1111909"/>
                </a:cubicBezTo>
                <a:close/>
                <a:moveTo>
                  <a:pt x="4593302" y="1104294"/>
                </a:moveTo>
                <a:cubicBezTo>
                  <a:pt x="4556346" y="1126409"/>
                  <a:pt x="4544515" y="1135993"/>
                  <a:pt x="4593302" y="1104294"/>
                </a:cubicBezTo>
                <a:close/>
                <a:moveTo>
                  <a:pt x="1027479" y="1095826"/>
                </a:moveTo>
                <a:cubicBezTo>
                  <a:pt x="1029414" y="1099778"/>
                  <a:pt x="1031039" y="1096490"/>
                  <a:pt x="1029259" y="1096159"/>
                </a:cubicBezTo>
                <a:cubicBezTo>
                  <a:pt x="1029259" y="1096159"/>
                  <a:pt x="1028330" y="1095087"/>
                  <a:pt x="1027479" y="1095826"/>
                </a:cubicBezTo>
                <a:close/>
                <a:moveTo>
                  <a:pt x="4889503" y="1087654"/>
                </a:moveTo>
                <a:cubicBezTo>
                  <a:pt x="4876205" y="1090592"/>
                  <a:pt x="4903503" y="1119434"/>
                  <a:pt x="4904972" y="1126079"/>
                </a:cubicBezTo>
                <a:cubicBezTo>
                  <a:pt x="4905740" y="1098014"/>
                  <a:pt x="4917571" y="1088429"/>
                  <a:pt x="4889503" y="1087654"/>
                </a:cubicBezTo>
                <a:close/>
                <a:moveTo>
                  <a:pt x="1003638" y="1075220"/>
                </a:moveTo>
                <a:cubicBezTo>
                  <a:pt x="1005495" y="1077362"/>
                  <a:pt x="1006347" y="1076623"/>
                  <a:pt x="1002012" y="1078507"/>
                </a:cubicBezTo>
                <a:lnTo>
                  <a:pt x="1002499" y="1079361"/>
                </a:lnTo>
                <a:lnTo>
                  <a:pt x="1002089" y="1080316"/>
                </a:lnTo>
                <a:cubicBezTo>
                  <a:pt x="1002980" y="1080482"/>
                  <a:pt x="1003444" y="1081018"/>
                  <a:pt x="1003444" y="1081018"/>
                </a:cubicBezTo>
                <a:lnTo>
                  <a:pt x="1002499" y="1079361"/>
                </a:lnTo>
                <a:lnTo>
                  <a:pt x="1002892" y="1078447"/>
                </a:lnTo>
                <a:cubicBezTo>
                  <a:pt x="1003096" y="1078035"/>
                  <a:pt x="1003289" y="1077398"/>
                  <a:pt x="1003638" y="1075220"/>
                </a:cubicBezTo>
                <a:close/>
                <a:moveTo>
                  <a:pt x="1015018" y="1072856"/>
                </a:moveTo>
                <a:cubicBezTo>
                  <a:pt x="1015249" y="1078285"/>
                  <a:pt x="1015172" y="1076475"/>
                  <a:pt x="1017030" y="1078617"/>
                </a:cubicBezTo>
                <a:cubicBezTo>
                  <a:pt x="1017727" y="1074259"/>
                  <a:pt x="1018656" y="1075331"/>
                  <a:pt x="1015018" y="1072856"/>
                </a:cubicBezTo>
                <a:close/>
                <a:moveTo>
                  <a:pt x="4684098" y="1069408"/>
                </a:moveTo>
                <a:cubicBezTo>
                  <a:pt x="4680126" y="1071158"/>
                  <a:pt x="4674212" y="1075952"/>
                  <a:pt x="4678269" y="1078541"/>
                </a:cubicBezTo>
                <a:cubicBezTo>
                  <a:pt x="4690098" y="1068953"/>
                  <a:pt x="4688069" y="1067658"/>
                  <a:pt x="4684098" y="1069408"/>
                </a:cubicBezTo>
                <a:close/>
                <a:moveTo>
                  <a:pt x="4787596" y="1068330"/>
                </a:moveTo>
                <a:cubicBezTo>
                  <a:pt x="4781455" y="1111531"/>
                  <a:pt x="4804446" y="1109065"/>
                  <a:pt x="4824414" y="1115113"/>
                </a:cubicBezTo>
                <a:lnTo>
                  <a:pt x="4829784" y="1118404"/>
                </a:lnTo>
                <a:lnTo>
                  <a:pt x="4830123" y="1118757"/>
                </a:lnTo>
                <a:cubicBezTo>
                  <a:pt x="4834435" y="1122490"/>
                  <a:pt x="4838494" y="1125079"/>
                  <a:pt x="4842186" y="1126006"/>
                </a:cubicBezTo>
                <a:lnTo>
                  <a:pt x="4829784" y="1118404"/>
                </a:lnTo>
                <a:lnTo>
                  <a:pt x="4816545" y="1104650"/>
                </a:lnTo>
                <a:cubicBezTo>
                  <a:pt x="4807140" y="1093651"/>
                  <a:pt x="4797185" y="1080159"/>
                  <a:pt x="4787596" y="1068330"/>
                </a:cubicBezTo>
                <a:close/>
                <a:moveTo>
                  <a:pt x="120603" y="1056707"/>
                </a:moveTo>
                <a:cubicBezTo>
                  <a:pt x="110306" y="1063762"/>
                  <a:pt x="109376" y="1062690"/>
                  <a:pt x="120911" y="1063945"/>
                </a:cubicBezTo>
                <a:cubicBezTo>
                  <a:pt x="118201" y="1062543"/>
                  <a:pt x="125168" y="1060252"/>
                  <a:pt x="120603" y="1056707"/>
                </a:cubicBezTo>
                <a:close/>
                <a:moveTo>
                  <a:pt x="1053803" y="1050476"/>
                </a:moveTo>
                <a:cubicBezTo>
                  <a:pt x="1054809" y="1053356"/>
                  <a:pt x="1054809" y="1053356"/>
                  <a:pt x="1059222" y="1053283"/>
                </a:cubicBezTo>
                <a:cubicBezTo>
                  <a:pt x="1059067" y="1049663"/>
                  <a:pt x="1059997" y="1050735"/>
                  <a:pt x="1053803" y="1050476"/>
                </a:cubicBezTo>
                <a:close/>
                <a:moveTo>
                  <a:pt x="131121" y="1047114"/>
                </a:moveTo>
                <a:cubicBezTo>
                  <a:pt x="131441" y="1046837"/>
                  <a:pt x="131711" y="1048010"/>
                  <a:pt x="130048" y="1050392"/>
                </a:cubicBezTo>
                <a:cubicBezTo>
                  <a:pt x="130124" y="1052201"/>
                  <a:pt x="130124" y="1052201"/>
                  <a:pt x="131906" y="1052534"/>
                </a:cubicBezTo>
                <a:cubicBezTo>
                  <a:pt x="130435" y="1049118"/>
                  <a:pt x="130802" y="1047391"/>
                  <a:pt x="131121" y="1047114"/>
                </a:cubicBezTo>
                <a:close/>
                <a:moveTo>
                  <a:pt x="103321" y="1039794"/>
                </a:moveTo>
                <a:cubicBezTo>
                  <a:pt x="102431" y="1039628"/>
                  <a:pt x="101831" y="1041087"/>
                  <a:pt x="100632" y="1044004"/>
                </a:cubicBezTo>
                <a:cubicBezTo>
                  <a:pt x="108448" y="1061619"/>
                  <a:pt x="93199" y="1056080"/>
                  <a:pt x="112317" y="1069522"/>
                </a:cubicBezTo>
                <a:cubicBezTo>
                  <a:pt x="98619" y="1038243"/>
                  <a:pt x="97922" y="1042600"/>
                  <a:pt x="107753" y="1045334"/>
                </a:cubicBezTo>
                <a:cubicBezTo>
                  <a:pt x="105392" y="1041752"/>
                  <a:pt x="104211" y="1039960"/>
                  <a:pt x="103321" y="1039794"/>
                </a:cubicBezTo>
                <a:close/>
                <a:moveTo>
                  <a:pt x="121455" y="1035326"/>
                </a:moveTo>
                <a:cubicBezTo>
                  <a:pt x="126253" y="1044299"/>
                  <a:pt x="113714" y="1040163"/>
                  <a:pt x="122926" y="1049063"/>
                </a:cubicBezTo>
                <a:cubicBezTo>
                  <a:pt x="121301" y="1031707"/>
                  <a:pt x="123313" y="1037468"/>
                  <a:pt x="121455" y="1035326"/>
                </a:cubicBezTo>
                <a:close/>
                <a:moveTo>
                  <a:pt x="4975247" y="1033840"/>
                </a:moveTo>
                <a:cubicBezTo>
                  <a:pt x="4967304" y="1037337"/>
                  <a:pt x="4963375" y="1041256"/>
                  <a:pt x="4961467" y="1044946"/>
                </a:cubicBezTo>
                <a:lnTo>
                  <a:pt x="4960709" y="1049392"/>
                </a:lnTo>
                <a:lnTo>
                  <a:pt x="4955701" y="1051889"/>
                </a:lnTo>
                <a:cubicBezTo>
                  <a:pt x="4953253" y="1052648"/>
                  <a:pt x="4949929" y="1053382"/>
                  <a:pt x="4944943" y="1054484"/>
                </a:cubicBezTo>
                <a:cubicBezTo>
                  <a:pt x="4960446" y="1061517"/>
                  <a:pt x="4960078" y="1059854"/>
                  <a:pt x="4959806" y="1054684"/>
                </a:cubicBezTo>
                <a:lnTo>
                  <a:pt x="4960709" y="1049392"/>
                </a:lnTo>
                <a:lnTo>
                  <a:pt x="4961197" y="1049149"/>
                </a:lnTo>
                <a:cubicBezTo>
                  <a:pt x="4964155" y="1046752"/>
                  <a:pt x="4966744" y="1042692"/>
                  <a:pt x="4975247" y="1033840"/>
                </a:cubicBezTo>
                <a:close/>
                <a:moveTo>
                  <a:pt x="4863261" y="1028075"/>
                </a:moveTo>
                <a:cubicBezTo>
                  <a:pt x="4862247" y="1027428"/>
                  <a:pt x="4862982" y="1030753"/>
                  <a:pt x="4862982" y="1030753"/>
                </a:cubicBezTo>
                <a:lnTo>
                  <a:pt x="4866245" y="1032685"/>
                </a:lnTo>
                <a:lnTo>
                  <a:pt x="4866407" y="1032936"/>
                </a:lnTo>
                <a:cubicBezTo>
                  <a:pt x="4868100" y="1036157"/>
                  <a:pt x="4870541" y="1041283"/>
                  <a:pt x="4874041" y="1049226"/>
                </a:cubicBezTo>
                <a:cubicBezTo>
                  <a:pt x="4882914" y="1042038"/>
                  <a:pt x="4885958" y="1043979"/>
                  <a:pt x="4876649" y="1038845"/>
                </a:cubicBezTo>
                <a:lnTo>
                  <a:pt x="4866245" y="1032685"/>
                </a:lnTo>
                <a:close/>
                <a:moveTo>
                  <a:pt x="104670" y="1014466"/>
                </a:moveTo>
                <a:cubicBezTo>
                  <a:pt x="103305" y="1013538"/>
                  <a:pt x="103305" y="1013538"/>
                  <a:pt x="105589" y="1015310"/>
                </a:cubicBezTo>
                <a:lnTo>
                  <a:pt x="106931" y="1015935"/>
                </a:lnTo>
                <a:lnTo>
                  <a:pt x="111517" y="1018915"/>
                </a:lnTo>
                <a:lnTo>
                  <a:pt x="113020" y="1023877"/>
                </a:lnTo>
                <a:lnTo>
                  <a:pt x="118828" y="1023481"/>
                </a:lnTo>
                <a:lnTo>
                  <a:pt x="119211" y="1024135"/>
                </a:lnTo>
                <a:cubicBezTo>
                  <a:pt x="120528" y="1023932"/>
                  <a:pt x="120954" y="1023563"/>
                  <a:pt x="120064" y="1023397"/>
                </a:cubicBezTo>
                <a:lnTo>
                  <a:pt x="118828" y="1023481"/>
                </a:lnTo>
                <a:lnTo>
                  <a:pt x="116474" y="1019473"/>
                </a:lnTo>
                <a:cubicBezTo>
                  <a:pt x="115420" y="1018042"/>
                  <a:pt x="114065" y="1017340"/>
                  <a:pt x="111935" y="1019187"/>
                </a:cubicBezTo>
                <a:lnTo>
                  <a:pt x="111517" y="1018915"/>
                </a:lnTo>
                <a:lnTo>
                  <a:pt x="111220" y="1017931"/>
                </a:lnTo>
                <a:lnTo>
                  <a:pt x="106931" y="1015935"/>
                </a:lnTo>
                <a:close/>
                <a:moveTo>
                  <a:pt x="114879" y="1005376"/>
                </a:moveTo>
                <a:lnTo>
                  <a:pt x="117707" y="1005903"/>
                </a:lnTo>
                <a:lnTo>
                  <a:pt x="122233" y="1012134"/>
                </a:lnTo>
                <a:lnTo>
                  <a:pt x="124770" y="1007222"/>
                </a:lnTo>
                <a:lnTo>
                  <a:pt x="125561" y="1007369"/>
                </a:lnTo>
                <a:cubicBezTo>
                  <a:pt x="125523" y="1006465"/>
                  <a:pt x="125504" y="1006013"/>
                  <a:pt x="125087" y="1006608"/>
                </a:cubicBezTo>
                <a:lnTo>
                  <a:pt x="124770" y="1007222"/>
                </a:lnTo>
                <a:lnTo>
                  <a:pt x="118217" y="1005998"/>
                </a:lnTo>
                <a:lnTo>
                  <a:pt x="117707" y="1005903"/>
                </a:lnTo>
                <a:lnTo>
                  <a:pt x="117424" y="1005513"/>
                </a:lnTo>
                <a:cubicBezTo>
                  <a:pt x="116620" y="1004803"/>
                  <a:pt x="116195" y="1005173"/>
                  <a:pt x="114879" y="1005376"/>
                </a:cubicBezTo>
                <a:close/>
                <a:moveTo>
                  <a:pt x="4398242" y="1002688"/>
                </a:moveTo>
                <a:cubicBezTo>
                  <a:pt x="4391593" y="1004157"/>
                  <a:pt x="4388441" y="1013571"/>
                  <a:pt x="4388788" y="1030927"/>
                </a:cubicBezTo>
                <a:cubicBezTo>
                  <a:pt x="4403556" y="1034641"/>
                  <a:pt x="4416855" y="1031702"/>
                  <a:pt x="4428683" y="1022110"/>
                </a:cubicBezTo>
                <a:cubicBezTo>
                  <a:pt x="4415038" y="1007693"/>
                  <a:pt x="4404892" y="1001218"/>
                  <a:pt x="4398242" y="1002688"/>
                </a:cubicBezTo>
                <a:close/>
                <a:moveTo>
                  <a:pt x="1806021" y="989053"/>
                </a:moveTo>
                <a:cubicBezTo>
                  <a:pt x="1805015" y="989930"/>
                  <a:pt x="1803304" y="992051"/>
                  <a:pt x="1800714" y="996111"/>
                </a:cubicBezTo>
                <a:cubicBezTo>
                  <a:pt x="1759348" y="998274"/>
                  <a:pt x="1764533" y="990158"/>
                  <a:pt x="1789586" y="1040413"/>
                </a:cubicBezTo>
                <a:cubicBezTo>
                  <a:pt x="1809531" y="1036007"/>
                  <a:pt x="1812470" y="1049305"/>
                  <a:pt x="1800714" y="996111"/>
                </a:cubicBezTo>
                <a:cubicBezTo>
                  <a:pt x="1805704" y="995007"/>
                  <a:pt x="1809036" y="986426"/>
                  <a:pt x="1806021" y="989053"/>
                </a:cubicBezTo>
                <a:close/>
                <a:moveTo>
                  <a:pt x="4570562" y="969840"/>
                </a:moveTo>
                <a:cubicBezTo>
                  <a:pt x="4565383" y="977955"/>
                  <a:pt x="4563915" y="971308"/>
                  <a:pt x="4572731" y="1011205"/>
                </a:cubicBezTo>
                <a:cubicBezTo>
                  <a:pt x="4586030" y="1008266"/>
                  <a:pt x="4587498" y="1014911"/>
                  <a:pt x="4570562" y="969840"/>
                </a:cubicBezTo>
                <a:close/>
                <a:moveTo>
                  <a:pt x="4319528" y="966032"/>
                </a:moveTo>
                <a:cubicBezTo>
                  <a:pt x="4318697" y="966215"/>
                  <a:pt x="4322756" y="968805"/>
                  <a:pt x="4334199" y="973250"/>
                </a:cubicBezTo>
                <a:cubicBezTo>
                  <a:pt x="4326080" y="968070"/>
                  <a:pt x="4320359" y="965847"/>
                  <a:pt x="4319528" y="966032"/>
                </a:cubicBezTo>
                <a:close/>
                <a:moveTo>
                  <a:pt x="205223" y="949535"/>
                </a:moveTo>
                <a:cubicBezTo>
                  <a:pt x="204450" y="952084"/>
                  <a:pt x="204450" y="952084"/>
                  <a:pt x="207933" y="950939"/>
                </a:cubicBezTo>
                <a:cubicBezTo>
                  <a:pt x="211494" y="951603"/>
                  <a:pt x="207933" y="950939"/>
                  <a:pt x="205223" y="949535"/>
                </a:cubicBezTo>
                <a:close/>
                <a:moveTo>
                  <a:pt x="4551384" y="946182"/>
                </a:moveTo>
                <a:cubicBezTo>
                  <a:pt x="4544739" y="947650"/>
                  <a:pt x="4544739" y="947650"/>
                  <a:pt x="4552853" y="952828"/>
                </a:cubicBezTo>
                <a:cubicBezTo>
                  <a:pt x="4558037" y="944712"/>
                  <a:pt x="4559506" y="951357"/>
                  <a:pt x="4551384" y="946182"/>
                </a:cubicBezTo>
                <a:close/>
                <a:moveTo>
                  <a:pt x="150882" y="938495"/>
                </a:moveTo>
                <a:cubicBezTo>
                  <a:pt x="149178" y="939973"/>
                  <a:pt x="148249" y="938902"/>
                  <a:pt x="152817" y="942446"/>
                </a:cubicBezTo>
                <a:cubicBezTo>
                  <a:pt x="152817" y="942446"/>
                  <a:pt x="153668" y="941708"/>
                  <a:pt x="153668" y="941708"/>
                </a:cubicBezTo>
                <a:cubicBezTo>
                  <a:pt x="151888" y="941376"/>
                  <a:pt x="151811" y="939567"/>
                  <a:pt x="150882" y="938495"/>
                </a:cubicBezTo>
                <a:close/>
                <a:moveTo>
                  <a:pt x="4511422" y="934960"/>
                </a:moveTo>
                <a:cubicBezTo>
                  <a:pt x="4510774" y="935975"/>
                  <a:pt x="4511875" y="940961"/>
                  <a:pt x="4516671" y="946875"/>
                </a:cubicBezTo>
                <a:cubicBezTo>
                  <a:pt x="4514468" y="936903"/>
                  <a:pt x="4512070" y="933946"/>
                  <a:pt x="4511422" y="934960"/>
                </a:cubicBezTo>
                <a:close/>
                <a:moveTo>
                  <a:pt x="1809653" y="933981"/>
                </a:moveTo>
                <a:cubicBezTo>
                  <a:pt x="1807806" y="933518"/>
                  <a:pt x="1804849" y="935916"/>
                  <a:pt x="1795612" y="941446"/>
                </a:cubicBezTo>
                <a:cubicBezTo>
                  <a:pt x="1806665" y="959922"/>
                  <a:pt x="1805197" y="953276"/>
                  <a:pt x="1817025" y="943684"/>
                </a:cubicBezTo>
                <a:cubicBezTo>
                  <a:pt x="1812233" y="937770"/>
                  <a:pt x="1811498" y="934445"/>
                  <a:pt x="1809653" y="933981"/>
                </a:cubicBezTo>
                <a:close/>
                <a:moveTo>
                  <a:pt x="211970" y="931721"/>
                </a:moveTo>
                <a:cubicBezTo>
                  <a:pt x="211535" y="931865"/>
                  <a:pt x="210683" y="932603"/>
                  <a:pt x="208090" y="933914"/>
                </a:cubicBezTo>
                <a:cubicBezTo>
                  <a:pt x="209019" y="934985"/>
                  <a:pt x="208167" y="935724"/>
                  <a:pt x="213355" y="933102"/>
                </a:cubicBezTo>
                <a:cubicBezTo>
                  <a:pt x="212426" y="932031"/>
                  <a:pt x="212406" y="931578"/>
                  <a:pt x="211970" y="931721"/>
                </a:cubicBezTo>
                <a:close/>
                <a:moveTo>
                  <a:pt x="215658" y="927585"/>
                </a:moveTo>
                <a:cubicBezTo>
                  <a:pt x="214651" y="927285"/>
                  <a:pt x="215328" y="927636"/>
                  <a:pt x="218540" y="930479"/>
                </a:cubicBezTo>
                <a:cubicBezTo>
                  <a:pt x="223959" y="933286"/>
                  <a:pt x="223107" y="934024"/>
                  <a:pt x="222876" y="928596"/>
                </a:cubicBezTo>
                <a:cubicBezTo>
                  <a:pt x="219354" y="928837"/>
                  <a:pt x="216664" y="927885"/>
                  <a:pt x="215658" y="927585"/>
                </a:cubicBezTo>
                <a:close/>
                <a:moveTo>
                  <a:pt x="1687054" y="923592"/>
                </a:moveTo>
                <a:cubicBezTo>
                  <a:pt x="1689992" y="936890"/>
                  <a:pt x="1695174" y="928767"/>
                  <a:pt x="1687054" y="923592"/>
                </a:cubicBezTo>
                <a:close/>
                <a:moveTo>
                  <a:pt x="4281079" y="922226"/>
                </a:moveTo>
                <a:cubicBezTo>
                  <a:pt x="4277373" y="936993"/>
                  <a:pt x="4275902" y="930341"/>
                  <a:pt x="4290671" y="934055"/>
                </a:cubicBezTo>
                <a:cubicBezTo>
                  <a:pt x="4294378" y="919288"/>
                  <a:pt x="4295846" y="925933"/>
                  <a:pt x="4281079" y="922226"/>
                </a:cubicBezTo>
                <a:close/>
                <a:moveTo>
                  <a:pt x="4481247" y="920706"/>
                </a:moveTo>
                <a:cubicBezTo>
                  <a:pt x="4479768" y="921904"/>
                  <a:pt x="4474220" y="928360"/>
                  <a:pt x="4460538" y="945332"/>
                </a:cubicBezTo>
                <a:lnTo>
                  <a:pt x="4462569" y="948616"/>
                </a:lnTo>
                <a:lnTo>
                  <a:pt x="4454930" y="961915"/>
                </a:lnTo>
                <a:lnTo>
                  <a:pt x="4450179" y="961569"/>
                </a:lnTo>
                <a:cubicBezTo>
                  <a:pt x="4449056" y="972279"/>
                  <a:pt x="4450350" y="970251"/>
                  <a:pt x="4454699" y="962316"/>
                </a:cubicBezTo>
                <a:lnTo>
                  <a:pt x="4454930" y="961915"/>
                </a:lnTo>
                <a:lnTo>
                  <a:pt x="4471546" y="963126"/>
                </a:lnTo>
                <a:lnTo>
                  <a:pt x="4476135" y="970546"/>
                </a:lnTo>
                <a:lnTo>
                  <a:pt x="4485775" y="976571"/>
                </a:lnTo>
                <a:lnTo>
                  <a:pt x="4488681" y="989351"/>
                </a:lnTo>
                <a:cubicBezTo>
                  <a:pt x="4489284" y="996518"/>
                  <a:pt x="4489458" y="1005197"/>
                  <a:pt x="4490001" y="1015538"/>
                </a:cubicBezTo>
                <a:cubicBezTo>
                  <a:pt x="4513660" y="996362"/>
                  <a:pt x="4508865" y="990448"/>
                  <a:pt x="4496871" y="983509"/>
                </a:cubicBezTo>
                <a:lnTo>
                  <a:pt x="4485775" y="976571"/>
                </a:lnTo>
                <a:lnTo>
                  <a:pt x="4484788" y="972231"/>
                </a:lnTo>
                <a:cubicBezTo>
                  <a:pt x="4482532" y="967934"/>
                  <a:pt x="4479049" y="964999"/>
                  <a:pt x="4473547" y="963272"/>
                </a:cubicBezTo>
                <a:lnTo>
                  <a:pt x="4471546" y="963126"/>
                </a:lnTo>
                <a:lnTo>
                  <a:pt x="4462569" y="948616"/>
                </a:lnTo>
                <a:lnTo>
                  <a:pt x="4463592" y="946839"/>
                </a:lnTo>
                <a:cubicBezTo>
                  <a:pt x="4467372" y="940772"/>
                  <a:pt x="4471997" y="934083"/>
                  <a:pt x="4477544" y="927625"/>
                </a:cubicBezTo>
                <a:cubicBezTo>
                  <a:pt x="4480136" y="923568"/>
                  <a:pt x="4482726" y="919508"/>
                  <a:pt x="4481247" y="920706"/>
                </a:cubicBezTo>
                <a:close/>
                <a:moveTo>
                  <a:pt x="180621" y="916222"/>
                </a:moveTo>
                <a:cubicBezTo>
                  <a:pt x="180243" y="917721"/>
                  <a:pt x="179682" y="920085"/>
                  <a:pt x="179295" y="921360"/>
                </a:cubicBezTo>
                <a:cubicBezTo>
                  <a:pt x="183861" y="924904"/>
                  <a:pt x="183861" y="924904"/>
                  <a:pt x="182157" y="926382"/>
                </a:cubicBezTo>
                <a:cubicBezTo>
                  <a:pt x="179295" y="921360"/>
                  <a:pt x="179370" y="923168"/>
                  <a:pt x="180843" y="916263"/>
                </a:cubicBezTo>
                <a:cubicBezTo>
                  <a:pt x="181191" y="914084"/>
                  <a:pt x="180998" y="914722"/>
                  <a:pt x="180621" y="916222"/>
                </a:cubicBezTo>
                <a:close/>
                <a:moveTo>
                  <a:pt x="4661487" y="907903"/>
                </a:moveTo>
                <a:cubicBezTo>
                  <a:pt x="4652596" y="930786"/>
                  <a:pt x="4619346" y="938134"/>
                  <a:pt x="4651821" y="958853"/>
                </a:cubicBezTo>
                <a:cubicBezTo>
                  <a:pt x="4644418" y="972695"/>
                  <a:pt x="4639282" y="982983"/>
                  <a:pt x="4635696" y="990423"/>
                </a:cubicBezTo>
                <a:lnTo>
                  <a:pt x="4632200" y="997839"/>
                </a:lnTo>
                <a:lnTo>
                  <a:pt x="4625925" y="999450"/>
                </a:lnTo>
                <a:cubicBezTo>
                  <a:pt x="4627395" y="1006099"/>
                  <a:pt x="4626467" y="1009791"/>
                  <a:pt x="4628871" y="1004900"/>
                </a:cubicBezTo>
                <a:lnTo>
                  <a:pt x="4632200" y="997839"/>
                </a:lnTo>
                <a:lnTo>
                  <a:pt x="4641290" y="995507"/>
                </a:lnTo>
                <a:cubicBezTo>
                  <a:pt x="4651652" y="987659"/>
                  <a:pt x="4649041" y="969929"/>
                  <a:pt x="4651821" y="958853"/>
                </a:cubicBezTo>
                <a:cubicBezTo>
                  <a:pt x="4704247" y="975164"/>
                  <a:pt x="4672467" y="989164"/>
                  <a:pt x="4696826" y="1004700"/>
                </a:cubicBezTo>
                <a:cubicBezTo>
                  <a:pt x="4704942" y="1009884"/>
                  <a:pt x="4724893" y="1005475"/>
                  <a:pt x="4739661" y="1009182"/>
                </a:cubicBezTo>
                <a:cubicBezTo>
                  <a:pt x="4801671" y="1037323"/>
                  <a:pt x="4823159" y="976783"/>
                  <a:pt x="4811330" y="986375"/>
                </a:cubicBezTo>
                <a:cubicBezTo>
                  <a:pt x="4758210" y="935344"/>
                  <a:pt x="4767026" y="975239"/>
                  <a:pt x="4701309" y="961865"/>
                </a:cubicBezTo>
                <a:cubicBezTo>
                  <a:pt x="4713906" y="924215"/>
                  <a:pt x="4660712" y="935970"/>
                  <a:pt x="4661487" y="907903"/>
                </a:cubicBezTo>
                <a:close/>
                <a:moveTo>
                  <a:pt x="187967" y="891788"/>
                </a:moveTo>
                <a:cubicBezTo>
                  <a:pt x="187270" y="890985"/>
                  <a:pt x="185141" y="892831"/>
                  <a:pt x="179993" y="896358"/>
                </a:cubicBezTo>
                <a:cubicBezTo>
                  <a:pt x="184559" y="899903"/>
                  <a:pt x="185953" y="901509"/>
                  <a:pt x="187395" y="901666"/>
                </a:cubicBezTo>
                <a:lnTo>
                  <a:pt x="187427" y="901652"/>
                </a:lnTo>
                <a:lnTo>
                  <a:pt x="187347" y="903116"/>
                </a:lnTo>
                <a:lnTo>
                  <a:pt x="189232" y="900857"/>
                </a:lnTo>
                <a:lnTo>
                  <a:pt x="195088" y="898277"/>
                </a:lnTo>
                <a:cubicBezTo>
                  <a:pt x="193695" y="896671"/>
                  <a:pt x="193656" y="895767"/>
                  <a:pt x="193018" y="896320"/>
                </a:cubicBezTo>
                <a:lnTo>
                  <a:pt x="189232" y="900857"/>
                </a:lnTo>
                <a:lnTo>
                  <a:pt x="187427" y="901652"/>
                </a:lnTo>
                <a:close/>
                <a:moveTo>
                  <a:pt x="212429" y="890743"/>
                </a:moveTo>
                <a:cubicBezTo>
                  <a:pt x="211577" y="891482"/>
                  <a:pt x="210649" y="890412"/>
                  <a:pt x="209798" y="891150"/>
                </a:cubicBezTo>
                <a:cubicBezTo>
                  <a:pt x="208017" y="890818"/>
                  <a:pt x="211731" y="895101"/>
                  <a:pt x="212429" y="890743"/>
                </a:cubicBezTo>
                <a:close/>
                <a:moveTo>
                  <a:pt x="4594293" y="887878"/>
                </a:moveTo>
                <a:cubicBezTo>
                  <a:pt x="4595763" y="894531"/>
                  <a:pt x="4594293" y="887878"/>
                  <a:pt x="4595763" y="894531"/>
                </a:cubicBezTo>
                <a:cubicBezTo>
                  <a:pt x="4600946" y="886408"/>
                  <a:pt x="4602415" y="893061"/>
                  <a:pt x="4594293" y="887878"/>
                </a:cubicBezTo>
                <a:close/>
                <a:moveTo>
                  <a:pt x="1063033" y="873583"/>
                </a:moveTo>
                <a:cubicBezTo>
                  <a:pt x="1062181" y="874322"/>
                  <a:pt x="1061252" y="873252"/>
                  <a:pt x="1065896" y="878606"/>
                </a:cubicBezTo>
                <a:cubicBezTo>
                  <a:pt x="1066748" y="877867"/>
                  <a:pt x="1066748" y="877867"/>
                  <a:pt x="1063033" y="873583"/>
                </a:cubicBezTo>
                <a:close/>
                <a:moveTo>
                  <a:pt x="1068220" y="870962"/>
                </a:moveTo>
                <a:lnTo>
                  <a:pt x="1072171" y="873008"/>
                </a:lnTo>
                <a:lnTo>
                  <a:pt x="1067735" y="872744"/>
                </a:lnTo>
                <a:close/>
                <a:moveTo>
                  <a:pt x="1744730" y="869003"/>
                </a:moveTo>
                <a:cubicBezTo>
                  <a:pt x="1744538" y="876019"/>
                  <a:pt x="1744717" y="880773"/>
                  <a:pt x="1744621" y="884282"/>
                </a:cubicBezTo>
                <a:lnTo>
                  <a:pt x="1743259" y="890304"/>
                </a:lnTo>
                <a:lnTo>
                  <a:pt x="1727158" y="894021"/>
                </a:lnTo>
                <a:cubicBezTo>
                  <a:pt x="1712336" y="897951"/>
                  <a:pt x="1716629" y="899617"/>
                  <a:pt x="1718833" y="909591"/>
                </a:cubicBezTo>
                <a:cubicBezTo>
                  <a:pt x="1733985" y="899269"/>
                  <a:pt x="1740267" y="896139"/>
                  <a:pt x="1742857" y="892080"/>
                </a:cubicBezTo>
                <a:lnTo>
                  <a:pt x="1743259" y="890304"/>
                </a:lnTo>
                <a:lnTo>
                  <a:pt x="1749137" y="888947"/>
                </a:lnTo>
                <a:cubicBezTo>
                  <a:pt x="1747669" y="882301"/>
                  <a:pt x="1752851" y="874178"/>
                  <a:pt x="1744730" y="869003"/>
                </a:cubicBezTo>
                <a:close/>
                <a:moveTo>
                  <a:pt x="4213191" y="867489"/>
                </a:moveTo>
                <a:cubicBezTo>
                  <a:pt x="4208014" y="875604"/>
                  <a:pt x="4208014" y="875604"/>
                  <a:pt x="4214659" y="874134"/>
                </a:cubicBezTo>
                <a:cubicBezTo>
                  <a:pt x="4219844" y="866019"/>
                  <a:pt x="4213191" y="867489"/>
                  <a:pt x="4213191" y="867489"/>
                </a:cubicBezTo>
                <a:close/>
                <a:moveTo>
                  <a:pt x="4435196" y="867138"/>
                </a:moveTo>
                <a:cubicBezTo>
                  <a:pt x="4434779" y="868211"/>
                  <a:pt x="4433667" y="871072"/>
                  <a:pt x="4431077" y="875132"/>
                </a:cubicBezTo>
                <a:cubicBezTo>
                  <a:pt x="4410359" y="907606"/>
                  <a:pt x="4410359" y="907606"/>
                  <a:pt x="4441362" y="921673"/>
                </a:cubicBezTo>
                <a:cubicBezTo>
                  <a:pt x="4431445" y="876793"/>
                  <a:pt x="4436446" y="863920"/>
                  <a:pt x="4435196" y="867138"/>
                </a:cubicBezTo>
                <a:close/>
                <a:moveTo>
                  <a:pt x="234339" y="866112"/>
                </a:moveTo>
                <a:cubicBezTo>
                  <a:pt x="233564" y="868659"/>
                  <a:pt x="232636" y="867588"/>
                  <a:pt x="238984" y="871466"/>
                </a:cubicBezTo>
                <a:cubicBezTo>
                  <a:pt x="239758" y="868918"/>
                  <a:pt x="240686" y="869988"/>
                  <a:pt x="234339" y="866112"/>
                </a:cubicBezTo>
                <a:close/>
                <a:moveTo>
                  <a:pt x="4742048" y="862205"/>
                </a:moveTo>
                <a:cubicBezTo>
                  <a:pt x="4747925" y="888802"/>
                  <a:pt x="4753108" y="880679"/>
                  <a:pt x="4742048" y="862205"/>
                </a:cubicBezTo>
                <a:close/>
                <a:moveTo>
                  <a:pt x="215812" y="850667"/>
                </a:moveTo>
                <a:lnTo>
                  <a:pt x="216924" y="851192"/>
                </a:lnTo>
                <a:lnTo>
                  <a:pt x="215675" y="851324"/>
                </a:lnTo>
                <a:lnTo>
                  <a:pt x="215141" y="850860"/>
                </a:lnTo>
                <a:close/>
                <a:moveTo>
                  <a:pt x="4104638" y="849633"/>
                </a:moveTo>
                <a:cubicBezTo>
                  <a:pt x="4084687" y="854041"/>
                  <a:pt x="4089870" y="845919"/>
                  <a:pt x="4097218" y="879168"/>
                </a:cubicBezTo>
                <a:cubicBezTo>
                  <a:pt x="4106802" y="890999"/>
                  <a:pt x="4107578" y="862931"/>
                  <a:pt x="4104638" y="849633"/>
                </a:cubicBezTo>
                <a:close/>
                <a:moveTo>
                  <a:pt x="289072" y="844913"/>
                </a:moveTo>
                <a:cubicBezTo>
                  <a:pt x="285742" y="849676"/>
                  <a:pt x="286594" y="848937"/>
                  <a:pt x="289381" y="852150"/>
                </a:cubicBezTo>
                <a:cubicBezTo>
                  <a:pt x="291238" y="854293"/>
                  <a:pt x="289690" y="859389"/>
                  <a:pt x="294876" y="856766"/>
                </a:cubicBezTo>
                <a:cubicBezTo>
                  <a:pt x="290155" y="849601"/>
                  <a:pt x="290233" y="851412"/>
                  <a:pt x="292709" y="847386"/>
                </a:cubicBezTo>
                <a:cubicBezTo>
                  <a:pt x="291781" y="846315"/>
                  <a:pt x="289072" y="844913"/>
                  <a:pt x="289072" y="844913"/>
                </a:cubicBezTo>
                <a:close/>
                <a:moveTo>
                  <a:pt x="298787" y="839769"/>
                </a:moveTo>
                <a:cubicBezTo>
                  <a:pt x="298593" y="840406"/>
                  <a:pt x="298670" y="842216"/>
                  <a:pt x="297974" y="846574"/>
                </a:cubicBezTo>
                <a:cubicBezTo>
                  <a:pt x="302463" y="848310"/>
                  <a:pt x="300761" y="849787"/>
                  <a:pt x="301225" y="840000"/>
                </a:cubicBezTo>
                <a:cubicBezTo>
                  <a:pt x="299445" y="839667"/>
                  <a:pt x="298980" y="839132"/>
                  <a:pt x="298787" y="839769"/>
                </a:cubicBezTo>
                <a:close/>
                <a:moveTo>
                  <a:pt x="235106" y="834953"/>
                </a:moveTo>
                <a:cubicBezTo>
                  <a:pt x="234555" y="834961"/>
                  <a:pt x="233490" y="835885"/>
                  <a:pt x="230471" y="837564"/>
                </a:cubicBezTo>
                <a:cubicBezTo>
                  <a:pt x="230549" y="839374"/>
                  <a:pt x="229697" y="840113"/>
                  <a:pt x="236664" y="837823"/>
                </a:cubicBezTo>
                <a:cubicBezTo>
                  <a:pt x="235697" y="835848"/>
                  <a:pt x="235658" y="834943"/>
                  <a:pt x="235106" y="834953"/>
                </a:cubicBezTo>
                <a:close/>
                <a:moveTo>
                  <a:pt x="259423" y="833096"/>
                </a:moveTo>
                <a:cubicBezTo>
                  <a:pt x="256792" y="833502"/>
                  <a:pt x="256792" y="833502"/>
                  <a:pt x="256870" y="835311"/>
                </a:cubicBezTo>
                <a:cubicBezTo>
                  <a:pt x="259501" y="834904"/>
                  <a:pt x="259578" y="836716"/>
                  <a:pt x="259423" y="833096"/>
                </a:cubicBezTo>
                <a:close/>
                <a:moveTo>
                  <a:pt x="316400" y="823086"/>
                </a:moveTo>
                <a:lnTo>
                  <a:pt x="320752" y="824371"/>
                </a:lnTo>
                <a:lnTo>
                  <a:pt x="323830" y="831653"/>
                </a:lnTo>
                <a:cubicBezTo>
                  <a:pt x="324992" y="827831"/>
                  <a:pt x="325592" y="826372"/>
                  <a:pt x="324673" y="825528"/>
                </a:cubicBezTo>
                <a:lnTo>
                  <a:pt x="320752" y="824371"/>
                </a:lnTo>
                <a:lnTo>
                  <a:pt x="320638" y="824102"/>
                </a:lnTo>
                <a:cubicBezTo>
                  <a:pt x="319942" y="823298"/>
                  <a:pt x="319070" y="823585"/>
                  <a:pt x="316400" y="823086"/>
                </a:cubicBezTo>
                <a:close/>
                <a:moveTo>
                  <a:pt x="255323" y="819764"/>
                </a:moveTo>
                <a:cubicBezTo>
                  <a:pt x="256173" y="819026"/>
                  <a:pt x="254470" y="820503"/>
                  <a:pt x="251839" y="820909"/>
                </a:cubicBezTo>
                <a:cubicBezTo>
                  <a:pt x="260122" y="828738"/>
                  <a:pt x="250213" y="824195"/>
                  <a:pt x="255323" y="819764"/>
                </a:cubicBezTo>
                <a:close/>
                <a:moveTo>
                  <a:pt x="1055510" y="818887"/>
                </a:moveTo>
                <a:lnTo>
                  <a:pt x="1052795" y="822161"/>
                </a:lnTo>
                <a:lnTo>
                  <a:pt x="1052346" y="822335"/>
                </a:lnTo>
                <a:cubicBezTo>
                  <a:pt x="1051813" y="822796"/>
                  <a:pt x="1052045" y="823064"/>
                  <a:pt x="1052045" y="823064"/>
                </a:cubicBezTo>
                <a:lnTo>
                  <a:pt x="1052795" y="822161"/>
                </a:lnTo>
                <a:lnTo>
                  <a:pt x="1057233" y="820443"/>
                </a:lnTo>
                <a:cubicBezTo>
                  <a:pt x="1056304" y="819372"/>
                  <a:pt x="1056052" y="818651"/>
                  <a:pt x="1055510" y="818887"/>
                </a:cubicBezTo>
                <a:close/>
                <a:moveTo>
                  <a:pt x="1059479" y="810989"/>
                </a:moveTo>
                <a:cubicBezTo>
                  <a:pt x="1062342" y="816011"/>
                  <a:pt x="1060561" y="815678"/>
                  <a:pt x="1065749" y="813057"/>
                </a:cubicBezTo>
                <a:cubicBezTo>
                  <a:pt x="1064742" y="810176"/>
                  <a:pt x="1064742" y="810176"/>
                  <a:pt x="1059479" y="810989"/>
                </a:cubicBezTo>
                <a:close/>
                <a:moveTo>
                  <a:pt x="290236" y="810125"/>
                </a:moveTo>
                <a:cubicBezTo>
                  <a:pt x="291397" y="816625"/>
                  <a:pt x="291707" y="823862"/>
                  <a:pt x="302156" y="820428"/>
                </a:cubicBezTo>
                <a:cubicBezTo>
                  <a:pt x="296661" y="815812"/>
                  <a:pt x="293874" y="812599"/>
                  <a:pt x="290236" y="810125"/>
                </a:cubicBezTo>
                <a:close/>
                <a:moveTo>
                  <a:pt x="1034628" y="808145"/>
                </a:moveTo>
                <a:cubicBezTo>
                  <a:pt x="1034241" y="819741"/>
                  <a:pt x="1031377" y="814719"/>
                  <a:pt x="1043143" y="821403"/>
                </a:cubicBezTo>
                <a:cubicBezTo>
                  <a:pt x="1045157" y="806520"/>
                  <a:pt x="1047015" y="808662"/>
                  <a:pt x="1034628" y="808145"/>
                </a:cubicBezTo>
                <a:close/>
                <a:moveTo>
                  <a:pt x="322749" y="806320"/>
                </a:moveTo>
                <a:cubicBezTo>
                  <a:pt x="322827" y="808130"/>
                  <a:pt x="321975" y="808869"/>
                  <a:pt x="321124" y="809606"/>
                </a:cubicBezTo>
                <a:cubicBezTo>
                  <a:pt x="323910" y="812819"/>
                  <a:pt x="320118" y="806727"/>
                  <a:pt x="322749" y="806320"/>
                </a:cubicBezTo>
                <a:close/>
                <a:moveTo>
                  <a:pt x="2909421" y="806024"/>
                </a:moveTo>
                <a:cubicBezTo>
                  <a:pt x="2907943" y="807223"/>
                  <a:pt x="2907014" y="810916"/>
                  <a:pt x="2904422" y="814973"/>
                </a:cubicBezTo>
                <a:cubicBezTo>
                  <a:pt x="2904422" y="814973"/>
                  <a:pt x="2912545" y="820156"/>
                  <a:pt x="2912545" y="820156"/>
                </a:cubicBezTo>
                <a:cubicBezTo>
                  <a:pt x="2912545" y="820156"/>
                  <a:pt x="2917721" y="812035"/>
                  <a:pt x="2917721" y="812035"/>
                </a:cubicBezTo>
                <a:cubicBezTo>
                  <a:pt x="2912928" y="806119"/>
                  <a:pt x="2910900" y="804826"/>
                  <a:pt x="2909421" y="806024"/>
                </a:cubicBezTo>
                <a:close/>
                <a:moveTo>
                  <a:pt x="285602" y="799835"/>
                </a:moveTo>
                <a:cubicBezTo>
                  <a:pt x="284934" y="799710"/>
                  <a:pt x="284509" y="800079"/>
                  <a:pt x="284586" y="801889"/>
                </a:cubicBezTo>
                <a:cubicBezTo>
                  <a:pt x="284586" y="801889"/>
                  <a:pt x="285515" y="802961"/>
                  <a:pt x="285515" y="802961"/>
                </a:cubicBezTo>
                <a:cubicBezTo>
                  <a:pt x="287294" y="803293"/>
                  <a:pt x="287218" y="801484"/>
                  <a:pt x="288069" y="800745"/>
                </a:cubicBezTo>
                <a:cubicBezTo>
                  <a:pt x="287179" y="800579"/>
                  <a:pt x="286270" y="799959"/>
                  <a:pt x="285602" y="799835"/>
                </a:cubicBezTo>
                <a:close/>
                <a:moveTo>
                  <a:pt x="1079065" y="794000"/>
                </a:moveTo>
                <a:cubicBezTo>
                  <a:pt x="1065982" y="797841"/>
                  <a:pt x="1066756" y="795293"/>
                  <a:pt x="1069543" y="798506"/>
                </a:cubicBezTo>
                <a:cubicBezTo>
                  <a:pt x="1077593" y="800906"/>
                  <a:pt x="1077593" y="800906"/>
                  <a:pt x="1079065" y="794000"/>
                </a:cubicBezTo>
                <a:close/>
                <a:moveTo>
                  <a:pt x="272667" y="791587"/>
                </a:moveTo>
                <a:cubicBezTo>
                  <a:pt x="269259" y="794540"/>
                  <a:pt x="269259" y="794540"/>
                  <a:pt x="268253" y="791661"/>
                </a:cubicBezTo>
                <a:cubicBezTo>
                  <a:pt x="277078" y="791513"/>
                  <a:pt x="274445" y="791919"/>
                  <a:pt x="272667" y="791587"/>
                </a:cubicBezTo>
                <a:close/>
                <a:moveTo>
                  <a:pt x="1058628" y="791084"/>
                </a:moveTo>
                <a:cubicBezTo>
                  <a:pt x="1056849" y="790752"/>
                  <a:pt x="1055067" y="790419"/>
                  <a:pt x="1055145" y="792229"/>
                </a:cubicBezTo>
                <a:cubicBezTo>
                  <a:pt x="1062189" y="791748"/>
                  <a:pt x="1060486" y="793225"/>
                  <a:pt x="1058628" y="791084"/>
                </a:cubicBezTo>
                <a:close/>
                <a:moveTo>
                  <a:pt x="312146" y="785492"/>
                </a:moveTo>
                <a:cubicBezTo>
                  <a:pt x="311836" y="798898"/>
                  <a:pt x="324841" y="793247"/>
                  <a:pt x="319654" y="795869"/>
                </a:cubicBezTo>
                <a:cubicBezTo>
                  <a:pt x="316867" y="792656"/>
                  <a:pt x="314933" y="788705"/>
                  <a:pt x="312146" y="785492"/>
                </a:cubicBezTo>
                <a:close/>
                <a:moveTo>
                  <a:pt x="1809828" y="784877"/>
                </a:moveTo>
                <a:cubicBezTo>
                  <a:pt x="1806678" y="794290"/>
                  <a:pt x="1804640" y="800842"/>
                  <a:pt x="1803168" y="805525"/>
                </a:cubicBezTo>
                <a:lnTo>
                  <a:pt x="1801424" y="810584"/>
                </a:lnTo>
                <a:lnTo>
                  <a:pt x="1795761" y="815882"/>
                </a:lnTo>
                <a:lnTo>
                  <a:pt x="1794276" y="821109"/>
                </a:lnTo>
                <a:lnTo>
                  <a:pt x="1790576" y="823997"/>
                </a:lnTo>
                <a:cubicBezTo>
                  <a:pt x="1791312" y="827324"/>
                  <a:pt x="1791680" y="828987"/>
                  <a:pt x="1792327" y="827972"/>
                </a:cubicBezTo>
                <a:lnTo>
                  <a:pt x="1794276" y="821109"/>
                </a:lnTo>
                <a:lnTo>
                  <a:pt x="1796804" y="819136"/>
                </a:lnTo>
                <a:cubicBezTo>
                  <a:pt x="1798179" y="817961"/>
                  <a:pt x="1799035" y="816900"/>
                  <a:pt x="1799914" y="814962"/>
                </a:cubicBezTo>
                <a:lnTo>
                  <a:pt x="1801424" y="810584"/>
                </a:lnTo>
                <a:lnTo>
                  <a:pt x="1811472" y="801185"/>
                </a:lnTo>
                <a:cubicBezTo>
                  <a:pt x="1821731" y="791398"/>
                  <a:pt x="1817021" y="793748"/>
                  <a:pt x="1809828" y="784877"/>
                </a:cubicBezTo>
                <a:close/>
                <a:moveTo>
                  <a:pt x="1077286" y="780766"/>
                </a:moveTo>
                <a:cubicBezTo>
                  <a:pt x="1075390" y="780300"/>
                  <a:pt x="1073686" y="781777"/>
                  <a:pt x="1072487" y="784695"/>
                </a:cubicBezTo>
                <a:cubicBezTo>
                  <a:pt x="1080536" y="787094"/>
                  <a:pt x="1077827" y="785691"/>
                  <a:pt x="1083245" y="788498"/>
                </a:cubicBezTo>
                <a:cubicBezTo>
                  <a:pt x="1081272" y="783642"/>
                  <a:pt x="1079183" y="781232"/>
                  <a:pt x="1077286" y="780766"/>
                </a:cubicBezTo>
                <a:close/>
                <a:moveTo>
                  <a:pt x="1905121" y="774278"/>
                </a:moveTo>
                <a:lnTo>
                  <a:pt x="1905857" y="777605"/>
                </a:lnTo>
                <a:lnTo>
                  <a:pt x="1901567" y="793699"/>
                </a:lnTo>
                <a:cubicBezTo>
                  <a:pt x="1898715" y="804462"/>
                  <a:pt x="1900658" y="801416"/>
                  <a:pt x="1911734" y="804202"/>
                </a:cubicBezTo>
                <a:cubicBezTo>
                  <a:pt x="1908979" y="791733"/>
                  <a:pt x="1907257" y="783940"/>
                  <a:pt x="1906258" y="779420"/>
                </a:cubicBezTo>
                <a:lnTo>
                  <a:pt x="1905857" y="777605"/>
                </a:lnTo>
                <a:lnTo>
                  <a:pt x="1905857" y="777605"/>
                </a:lnTo>
                <a:cubicBezTo>
                  <a:pt x="1905489" y="775941"/>
                  <a:pt x="1905213" y="774693"/>
                  <a:pt x="1905121" y="774278"/>
                </a:cubicBezTo>
                <a:close/>
                <a:moveTo>
                  <a:pt x="265903" y="772822"/>
                </a:moveTo>
                <a:cubicBezTo>
                  <a:pt x="266378" y="773583"/>
                  <a:pt x="267094" y="774839"/>
                  <a:pt x="268409" y="774636"/>
                </a:cubicBezTo>
                <a:cubicBezTo>
                  <a:pt x="270190" y="774969"/>
                  <a:pt x="266629" y="774304"/>
                  <a:pt x="264848" y="773971"/>
                </a:cubicBezTo>
                <a:cubicBezTo>
                  <a:pt x="265196" y="771792"/>
                  <a:pt x="265430" y="772060"/>
                  <a:pt x="265903" y="772822"/>
                </a:cubicBezTo>
                <a:close/>
                <a:moveTo>
                  <a:pt x="3858124" y="771601"/>
                </a:moveTo>
                <a:cubicBezTo>
                  <a:pt x="3855263" y="770489"/>
                  <a:pt x="3850645" y="773251"/>
                  <a:pt x="3837345" y="776190"/>
                </a:cubicBezTo>
                <a:cubicBezTo>
                  <a:pt x="3856522" y="799849"/>
                  <a:pt x="3849868" y="801319"/>
                  <a:pt x="3868351" y="790264"/>
                </a:cubicBezTo>
                <a:cubicBezTo>
                  <a:pt x="3862086" y="777701"/>
                  <a:pt x="3860985" y="772713"/>
                  <a:pt x="3858124" y="771601"/>
                </a:cubicBezTo>
                <a:close/>
                <a:moveTo>
                  <a:pt x="283196" y="769318"/>
                </a:moveTo>
                <a:cubicBezTo>
                  <a:pt x="288614" y="772124"/>
                  <a:pt x="288691" y="773934"/>
                  <a:pt x="283505" y="776555"/>
                </a:cubicBezTo>
                <a:cubicBezTo>
                  <a:pt x="284898" y="767840"/>
                  <a:pt x="284047" y="768579"/>
                  <a:pt x="283196" y="769318"/>
                </a:cubicBezTo>
                <a:close/>
                <a:moveTo>
                  <a:pt x="4546431" y="765953"/>
                </a:moveTo>
                <a:cubicBezTo>
                  <a:pt x="4546951" y="791988"/>
                  <a:pt x="4555389" y="800586"/>
                  <a:pt x="4570796" y="800778"/>
                </a:cubicBezTo>
                <a:lnTo>
                  <a:pt x="4585111" y="798937"/>
                </a:lnTo>
                <a:lnTo>
                  <a:pt x="4589225" y="801825"/>
                </a:lnTo>
                <a:lnTo>
                  <a:pt x="4591951" y="801178"/>
                </a:lnTo>
                <a:lnTo>
                  <a:pt x="4593749" y="802568"/>
                </a:lnTo>
                <a:lnTo>
                  <a:pt x="4596614" y="800072"/>
                </a:lnTo>
                <a:lnTo>
                  <a:pt x="4602686" y="798632"/>
                </a:lnTo>
                <a:lnTo>
                  <a:pt x="4604444" y="796367"/>
                </a:lnTo>
                <a:lnTo>
                  <a:pt x="4629467" y="803938"/>
                </a:lnTo>
                <a:cubicBezTo>
                  <a:pt x="4647289" y="812095"/>
                  <a:pt x="4637592" y="815548"/>
                  <a:pt x="4618802" y="777857"/>
                </a:cubicBezTo>
                <a:lnTo>
                  <a:pt x="4604444" y="796367"/>
                </a:lnTo>
                <a:lnTo>
                  <a:pt x="4601789" y="795564"/>
                </a:lnTo>
                <a:lnTo>
                  <a:pt x="4596614" y="800072"/>
                </a:lnTo>
                <a:lnTo>
                  <a:pt x="4591951" y="801178"/>
                </a:lnTo>
                <a:lnTo>
                  <a:pt x="4588490" y="798502"/>
                </a:lnTo>
                <a:lnTo>
                  <a:pt x="4585111" y="798937"/>
                </a:lnTo>
                <a:lnTo>
                  <a:pt x="4572459" y="790056"/>
                </a:lnTo>
                <a:cubicBezTo>
                  <a:pt x="4565658" y="783932"/>
                  <a:pt x="4557313" y="775752"/>
                  <a:pt x="4546431" y="765953"/>
                </a:cubicBezTo>
                <a:close/>
                <a:moveTo>
                  <a:pt x="373071" y="764552"/>
                </a:moveTo>
                <a:cubicBezTo>
                  <a:pt x="371832" y="766564"/>
                  <a:pt x="371407" y="766933"/>
                  <a:pt x="371000" y="767755"/>
                </a:cubicBezTo>
                <a:lnTo>
                  <a:pt x="370798" y="768368"/>
                </a:lnTo>
                <a:lnTo>
                  <a:pt x="366645" y="771767"/>
                </a:lnTo>
                <a:cubicBezTo>
                  <a:pt x="366336" y="772269"/>
                  <a:pt x="367226" y="772436"/>
                  <a:pt x="369044" y="773673"/>
                </a:cubicBezTo>
                <a:lnTo>
                  <a:pt x="370798" y="768368"/>
                </a:lnTo>
                <a:lnTo>
                  <a:pt x="371445" y="767838"/>
                </a:lnTo>
                <a:cubicBezTo>
                  <a:pt x="371291" y="764218"/>
                  <a:pt x="370439" y="764957"/>
                  <a:pt x="373071" y="764552"/>
                </a:cubicBezTo>
                <a:close/>
                <a:moveTo>
                  <a:pt x="4454109" y="758458"/>
                </a:moveTo>
                <a:cubicBezTo>
                  <a:pt x="4444135" y="760662"/>
                  <a:pt x="4440815" y="757471"/>
                  <a:pt x="4444118" y="775376"/>
                </a:cubicBezTo>
                <a:lnTo>
                  <a:pt x="4448803" y="797416"/>
                </a:lnTo>
                <a:lnTo>
                  <a:pt x="4445201" y="797038"/>
                </a:lnTo>
                <a:lnTo>
                  <a:pt x="4442597" y="799749"/>
                </a:lnTo>
                <a:lnTo>
                  <a:pt x="4432562" y="797544"/>
                </a:lnTo>
                <a:cubicBezTo>
                  <a:pt x="4420135" y="796041"/>
                  <a:pt x="4420266" y="802549"/>
                  <a:pt x="4420791" y="828583"/>
                </a:cubicBezTo>
                <a:cubicBezTo>
                  <a:pt x="4430222" y="816038"/>
                  <a:pt x="4435494" y="808336"/>
                  <a:pt x="4438823" y="803678"/>
                </a:cubicBezTo>
                <a:lnTo>
                  <a:pt x="4442597" y="799749"/>
                </a:lnTo>
                <a:lnTo>
                  <a:pt x="4449627" y="801293"/>
                </a:lnTo>
                <a:lnTo>
                  <a:pt x="4448803" y="797416"/>
                </a:lnTo>
                <a:lnTo>
                  <a:pt x="4453233" y="797880"/>
                </a:lnTo>
                <a:lnTo>
                  <a:pt x="4457458" y="797427"/>
                </a:lnTo>
                <a:lnTo>
                  <a:pt x="4462059" y="798872"/>
                </a:lnTo>
                <a:cubicBezTo>
                  <a:pt x="4465095" y="798310"/>
                  <a:pt x="4469574" y="796885"/>
                  <a:pt x="4476224" y="795416"/>
                </a:cubicBezTo>
                <a:lnTo>
                  <a:pt x="4457458" y="797427"/>
                </a:lnTo>
                <a:lnTo>
                  <a:pt x="4456557" y="797144"/>
                </a:lnTo>
                <a:cubicBezTo>
                  <a:pt x="4454808" y="793171"/>
                  <a:pt x="4455928" y="782464"/>
                  <a:pt x="4454109" y="758458"/>
                </a:cubicBezTo>
                <a:close/>
                <a:moveTo>
                  <a:pt x="4228649" y="755976"/>
                </a:moveTo>
                <a:lnTo>
                  <a:pt x="4219387" y="768296"/>
                </a:lnTo>
                <a:lnTo>
                  <a:pt x="4218387" y="768703"/>
                </a:lnTo>
                <a:cubicBezTo>
                  <a:pt x="4218155" y="769626"/>
                  <a:pt x="4218729" y="771241"/>
                  <a:pt x="4219729" y="774289"/>
                </a:cubicBezTo>
                <a:lnTo>
                  <a:pt x="4220577" y="777374"/>
                </a:lnTo>
                <a:lnTo>
                  <a:pt x="4221451" y="783065"/>
                </a:lnTo>
                <a:lnTo>
                  <a:pt x="4222223" y="783365"/>
                </a:lnTo>
                <a:lnTo>
                  <a:pt x="4223624" y="788466"/>
                </a:lnTo>
                <a:cubicBezTo>
                  <a:pt x="4240249" y="784792"/>
                  <a:pt x="4237292" y="787190"/>
                  <a:pt x="4231106" y="786814"/>
                </a:cubicBezTo>
                <a:lnTo>
                  <a:pt x="4222223" y="783365"/>
                </a:lnTo>
                <a:lnTo>
                  <a:pt x="4220577" y="777374"/>
                </a:lnTo>
                <a:lnTo>
                  <a:pt x="4219217" y="768521"/>
                </a:lnTo>
                <a:lnTo>
                  <a:pt x="4219387" y="768296"/>
                </a:lnTo>
                <a:lnTo>
                  <a:pt x="4221886" y="767277"/>
                </a:lnTo>
                <a:cubicBezTo>
                  <a:pt x="4224114" y="767003"/>
                  <a:pt x="4227530" y="766685"/>
                  <a:pt x="4232516" y="765582"/>
                </a:cubicBezTo>
                <a:cubicBezTo>
                  <a:pt x="4231046" y="758933"/>
                  <a:pt x="4230312" y="755608"/>
                  <a:pt x="4228649" y="755976"/>
                </a:cubicBezTo>
                <a:close/>
                <a:moveTo>
                  <a:pt x="4181565" y="755916"/>
                </a:moveTo>
                <a:cubicBezTo>
                  <a:pt x="4184290" y="791930"/>
                  <a:pt x="4166704" y="789279"/>
                  <a:pt x="4174868" y="796627"/>
                </a:cubicBezTo>
                <a:lnTo>
                  <a:pt x="4192910" y="808833"/>
                </a:lnTo>
                <a:lnTo>
                  <a:pt x="4194790" y="815763"/>
                </a:lnTo>
                <a:lnTo>
                  <a:pt x="4195067" y="815744"/>
                </a:lnTo>
                <a:lnTo>
                  <a:pt x="4198743" y="829706"/>
                </a:lnTo>
                <a:cubicBezTo>
                  <a:pt x="4201226" y="837003"/>
                  <a:pt x="4204725" y="844949"/>
                  <a:pt x="4210252" y="854190"/>
                </a:cubicBezTo>
                <a:cubicBezTo>
                  <a:pt x="4224689" y="824845"/>
                  <a:pt x="4216254" y="816249"/>
                  <a:pt x="4205524" y="815025"/>
                </a:cubicBezTo>
                <a:lnTo>
                  <a:pt x="4195067" y="815744"/>
                </a:lnTo>
                <a:lnTo>
                  <a:pt x="4193320" y="809110"/>
                </a:lnTo>
                <a:lnTo>
                  <a:pt x="4192910" y="808833"/>
                </a:lnTo>
                <a:lnTo>
                  <a:pt x="4188609" y="792978"/>
                </a:lnTo>
                <a:cubicBezTo>
                  <a:pt x="4179228" y="748805"/>
                  <a:pt x="4201588" y="763696"/>
                  <a:pt x="4181565" y="755916"/>
                </a:cubicBezTo>
                <a:close/>
                <a:moveTo>
                  <a:pt x="379730" y="755023"/>
                </a:moveTo>
                <a:cubicBezTo>
                  <a:pt x="380890" y="761523"/>
                  <a:pt x="372142" y="763480"/>
                  <a:pt x="380658" y="756094"/>
                </a:cubicBezTo>
                <a:cubicBezTo>
                  <a:pt x="380658" y="756094"/>
                  <a:pt x="379730" y="755023"/>
                  <a:pt x="379730" y="755023"/>
                </a:cubicBezTo>
                <a:close/>
                <a:moveTo>
                  <a:pt x="385846" y="753472"/>
                </a:moveTo>
                <a:cubicBezTo>
                  <a:pt x="385846" y="753472"/>
                  <a:pt x="384994" y="754211"/>
                  <a:pt x="384994" y="754211"/>
                </a:cubicBezTo>
                <a:cubicBezTo>
                  <a:pt x="388632" y="756684"/>
                  <a:pt x="387703" y="755614"/>
                  <a:pt x="388555" y="754875"/>
                </a:cubicBezTo>
                <a:cubicBezTo>
                  <a:pt x="387626" y="753804"/>
                  <a:pt x="387626" y="753804"/>
                  <a:pt x="385846" y="753472"/>
                </a:cubicBezTo>
                <a:close/>
                <a:moveTo>
                  <a:pt x="1105467" y="750459"/>
                </a:moveTo>
                <a:cubicBezTo>
                  <a:pt x="1105467" y="750459"/>
                  <a:pt x="1105544" y="752269"/>
                  <a:pt x="1105544" y="752269"/>
                </a:cubicBezTo>
                <a:cubicBezTo>
                  <a:pt x="1107324" y="752601"/>
                  <a:pt x="1106396" y="751531"/>
                  <a:pt x="1107247" y="750792"/>
                </a:cubicBezTo>
                <a:cubicBezTo>
                  <a:pt x="1107247" y="750792"/>
                  <a:pt x="1105467" y="750459"/>
                  <a:pt x="1105467" y="750459"/>
                </a:cubicBezTo>
                <a:close/>
                <a:moveTo>
                  <a:pt x="4374454" y="741189"/>
                </a:moveTo>
                <a:cubicBezTo>
                  <a:pt x="4371544" y="741832"/>
                  <a:pt x="4367731" y="745290"/>
                  <a:pt x="4361364" y="751491"/>
                </a:cubicBezTo>
                <a:lnTo>
                  <a:pt x="4334963" y="776360"/>
                </a:lnTo>
                <a:lnTo>
                  <a:pt x="4333292" y="775348"/>
                </a:lnTo>
                <a:cubicBezTo>
                  <a:pt x="4330604" y="773544"/>
                  <a:pt x="4330188" y="773635"/>
                  <a:pt x="4332951" y="778254"/>
                </a:cubicBezTo>
                <a:lnTo>
                  <a:pt x="4334963" y="776360"/>
                </a:lnTo>
                <a:lnTo>
                  <a:pt x="4347259" y="783812"/>
                </a:lnTo>
                <a:cubicBezTo>
                  <a:pt x="4359903" y="789736"/>
                  <a:pt x="4377995" y="792712"/>
                  <a:pt x="4394269" y="771682"/>
                </a:cubicBezTo>
                <a:cubicBezTo>
                  <a:pt x="4382477" y="749877"/>
                  <a:pt x="4380273" y="739903"/>
                  <a:pt x="4374454" y="741189"/>
                </a:cubicBezTo>
                <a:close/>
                <a:moveTo>
                  <a:pt x="306703" y="740720"/>
                </a:moveTo>
                <a:cubicBezTo>
                  <a:pt x="304932" y="740614"/>
                  <a:pt x="303210" y="741638"/>
                  <a:pt x="299764" y="743688"/>
                </a:cubicBezTo>
                <a:cubicBezTo>
                  <a:pt x="304177" y="743614"/>
                  <a:pt x="308589" y="743540"/>
                  <a:pt x="313931" y="744538"/>
                </a:cubicBezTo>
                <a:cubicBezTo>
                  <a:pt x="310293" y="742063"/>
                  <a:pt x="308473" y="740827"/>
                  <a:pt x="306703" y="740720"/>
                </a:cubicBezTo>
                <a:close/>
                <a:moveTo>
                  <a:pt x="410156" y="723004"/>
                </a:moveTo>
                <a:cubicBezTo>
                  <a:pt x="410233" y="724814"/>
                  <a:pt x="412091" y="726957"/>
                  <a:pt x="412168" y="728765"/>
                </a:cubicBezTo>
                <a:cubicBezTo>
                  <a:pt x="409458" y="727362"/>
                  <a:pt x="412788" y="722598"/>
                  <a:pt x="410156" y="723004"/>
                </a:cubicBezTo>
                <a:close/>
                <a:moveTo>
                  <a:pt x="4402459" y="714080"/>
                </a:moveTo>
                <a:cubicBezTo>
                  <a:pt x="4398751" y="728848"/>
                  <a:pt x="4398751" y="728848"/>
                  <a:pt x="4414989" y="739207"/>
                </a:cubicBezTo>
                <a:cubicBezTo>
                  <a:pt x="4425349" y="722970"/>
                  <a:pt x="4426817" y="729615"/>
                  <a:pt x="4402459" y="714080"/>
                </a:cubicBezTo>
                <a:close/>
                <a:moveTo>
                  <a:pt x="3006477" y="708734"/>
                </a:moveTo>
                <a:cubicBezTo>
                  <a:pt x="2999831" y="710202"/>
                  <a:pt x="2999831" y="710202"/>
                  <a:pt x="3007947" y="715386"/>
                </a:cubicBezTo>
                <a:cubicBezTo>
                  <a:pt x="3013130" y="707263"/>
                  <a:pt x="3014600" y="713916"/>
                  <a:pt x="3006477" y="708734"/>
                </a:cubicBezTo>
                <a:close/>
                <a:moveTo>
                  <a:pt x="422718" y="704369"/>
                </a:moveTo>
                <a:cubicBezTo>
                  <a:pt x="422389" y="704420"/>
                  <a:pt x="422660" y="705592"/>
                  <a:pt x="422775" y="708306"/>
                </a:cubicBezTo>
                <a:cubicBezTo>
                  <a:pt x="427111" y="706423"/>
                  <a:pt x="428969" y="708565"/>
                  <a:pt x="426259" y="707161"/>
                </a:cubicBezTo>
                <a:cubicBezTo>
                  <a:pt x="423976" y="705389"/>
                  <a:pt x="423047" y="704318"/>
                  <a:pt x="422718" y="704369"/>
                </a:cubicBezTo>
                <a:close/>
                <a:moveTo>
                  <a:pt x="404816" y="701364"/>
                </a:moveTo>
                <a:cubicBezTo>
                  <a:pt x="414492" y="721121"/>
                  <a:pt x="410853" y="718647"/>
                  <a:pt x="420453" y="715951"/>
                </a:cubicBezTo>
                <a:cubicBezTo>
                  <a:pt x="404662" y="697745"/>
                  <a:pt x="408301" y="700219"/>
                  <a:pt x="404816" y="701364"/>
                </a:cubicBezTo>
                <a:close/>
                <a:moveTo>
                  <a:pt x="3500105" y="670263"/>
                </a:moveTo>
                <a:cubicBezTo>
                  <a:pt x="3498261" y="669799"/>
                  <a:pt x="3493274" y="670900"/>
                  <a:pt x="3479976" y="673839"/>
                </a:cubicBezTo>
                <a:cubicBezTo>
                  <a:pt x="3482915" y="687137"/>
                  <a:pt x="3481446" y="680491"/>
                  <a:pt x="3501390" y="676085"/>
                </a:cubicBezTo>
                <a:cubicBezTo>
                  <a:pt x="3500655" y="672758"/>
                  <a:pt x="3501951" y="670727"/>
                  <a:pt x="3500105" y="670263"/>
                </a:cubicBezTo>
                <a:close/>
                <a:moveTo>
                  <a:pt x="392821" y="668608"/>
                </a:moveTo>
                <a:cubicBezTo>
                  <a:pt x="392859" y="669513"/>
                  <a:pt x="392705" y="671054"/>
                  <a:pt x="393208" y="672495"/>
                </a:cubicBezTo>
                <a:lnTo>
                  <a:pt x="394181" y="673231"/>
                </a:lnTo>
                <a:lnTo>
                  <a:pt x="395762" y="675439"/>
                </a:lnTo>
                <a:cubicBezTo>
                  <a:pt x="396692" y="676511"/>
                  <a:pt x="396692" y="676511"/>
                  <a:pt x="397543" y="675773"/>
                </a:cubicBezTo>
                <a:lnTo>
                  <a:pt x="394181" y="673231"/>
                </a:lnTo>
                <a:lnTo>
                  <a:pt x="394002" y="672979"/>
                </a:lnTo>
                <a:cubicBezTo>
                  <a:pt x="394253" y="671120"/>
                  <a:pt x="394602" y="668940"/>
                  <a:pt x="392821" y="668608"/>
                </a:cubicBezTo>
                <a:close/>
                <a:moveTo>
                  <a:pt x="3792415" y="667565"/>
                </a:moveTo>
                <a:cubicBezTo>
                  <a:pt x="3768757" y="686741"/>
                  <a:pt x="3773940" y="678618"/>
                  <a:pt x="3776878" y="691917"/>
                </a:cubicBezTo>
                <a:cubicBezTo>
                  <a:pt x="3780586" y="677150"/>
                  <a:pt x="3775410" y="685271"/>
                  <a:pt x="3792415" y="667565"/>
                </a:cubicBezTo>
                <a:close/>
                <a:moveTo>
                  <a:pt x="419857" y="663220"/>
                </a:moveTo>
                <a:cubicBezTo>
                  <a:pt x="419742" y="663086"/>
                  <a:pt x="419568" y="664176"/>
                  <a:pt x="419142" y="664545"/>
                </a:cubicBezTo>
                <a:cubicBezTo>
                  <a:pt x="419257" y="667259"/>
                  <a:pt x="419063" y="667896"/>
                  <a:pt x="419537" y="668658"/>
                </a:cubicBezTo>
                <a:lnTo>
                  <a:pt x="420336" y="669540"/>
                </a:lnTo>
                <a:lnTo>
                  <a:pt x="421850" y="673689"/>
                </a:lnTo>
                <a:cubicBezTo>
                  <a:pt x="422198" y="674091"/>
                  <a:pt x="422624" y="673722"/>
                  <a:pt x="423940" y="673518"/>
                </a:cubicBezTo>
                <a:lnTo>
                  <a:pt x="420336" y="669540"/>
                </a:lnTo>
                <a:lnTo>
                  <a:pt x="420225" y="669234"/>
                </a:lnTo>
                <a:cubicBezTo>
                  <a:pt x="420032" y="664711"/>
                  <a:pt x="419974" y="663354"/>
                  <a:pt x="419857" y="663220"/>
                </a:cubicBezTo>
                <a:close/>
                <a:moveTo>
                  <a:pt x="480530" y="654462"/>
                </a:moveTo>
                <a:cubicBezTo>
                  <a:pt x="477047" y="655606"/>
                  <a:pt x="477821" y="653057"/>
                  <a:pt x="477202" y="659225"/>
                </a:cubicBezTo>
                <a:cubicBezTo>
                  <a:pt x="479910" y="660629"/>
                  <a:pt x="479058" y="661367"/>
                  <a:pt x="480530" y="654462"/>
                </a:cubicBezTo>
                <a:close/>
                <a:moveTo>
                  <a:pt x="3735243" y="648487"/>
                </a:moveTo>
                <a:cubicBezTo>
                  <a:pt x="3727903" y="647819"/>
                  <a:pt x="3730947" y="649762"/>
                  <a:pt x="3728166" y="660838"/>
                </a:cubicBezTo>
                <a:cubicBezTo>
                  <a:pt x="3742935" y="664551"/>
                  <a:pt x="3736282" y="666021"/>
                  <a:pt x="3746643" y="649783"/>
                </a:cubicBezTo>
                <a:cubicBezTo>
                  <a:pt x="3741289" y="649222"/>
                  <a:pt x="3737688" y="648710"/>
                  <a:pt x="3735243" y="648487"/>
                </a:cubicBezTo>
                <a:close/>
                <a:moveTo>
                  <a:pt x="1750311" y="648196"/>
                </a:moveTo>
                <a:cubicBezTo>
                  <a:pt x="1751526" y="646293"/>
                  <a:pt x="1750949" y="646639"/>
                  <a:pt x="1749331" y="649175"/>
                </a:cubicBezTo>
                <a:lnTo>
                  <a:pt x="1748919" y="649980"/>
                </a:lnTo>
                <a:lnTo>
                  <a:pt x="1740545" y="660708"/>
                </a:lnTo>
                <a:cubicBezTo>
                  <a:pt x="1726478" y="691712"/>
                  <a:pt x="1725007" y="685059"/>
                  <a:pt x="1733123" y="690244"/>
                </a:cubicBezTo>
                <a:cubicBezTo>
                  <a:pt x="1735907" y="679167"/>
                  <a:pt x="1739150" y="670169"/>
                  <a:pt x="1742101" y="663306"/>
                </a:cubicBezTo>
                <a:lnTo>
                  <a:pt x="1748919" y="649980"/>
                </a:lnTo>
                <a:close/>
                <a:moveTo>
                  <a:pt x="1140545" y="641221"/>
                </a:moveTo>
                <a:cubicBezTo>
                  <a:pt x="1138300" y="650675"/>
                  <a:pt x="1136441" y="648533"/>
                  <a:pt x="1147899" y="647979"/>
                </a:cubicBezTo>
                <a:cubicBezTo>
                  <a:pt x="1144260" y="645505"/>
                  <a:pt x="1142403" y="643363"/>
                  <a:pt x="1140545" y="641221"/>
                </a:cubicBezTo>
                <a:close/>
                <a:moveTo>
                  <a:pt x="3587300" y="638790"/>
                </a:moveTo>
                <a:cubicBezTo>
                  <a:pt x="3587116" y="637959"/>
                  <a:pt x="3587484" y="639623"/>
                  <a:pt x="3584896" y="643683"/>
                </a:cubicBezTo>
                <a:cubicBezTo>
                  <a:pt x="3593011" y="648860"/>
                  <a:pt x="3586364" y="650329"/>
                  <a:pt x="3593011" y="648860"/>
                </a:cubicBezTo>
                <a:cubicBezTo>
                  <a:pt x="3588218" y="642946"/>
                  <a:pt x="3587483" y="639621"/>
                  <a:pt x="3587300" y="638790"/>
                </a:cubicBezTo>
                <a:close/>
                <a:moveTo>
                  <a:pt x="1164079" y="633946"/>
                </a:moveTo>
                <a:cubicBezTo>
                  <a:pt x="1166711" y="633540"/>
                  <a:pt x="1166944" y="638968"/>
                  <a:pt x="1168568" y="635681"/>
                </a:cubicBezTo>
                <a:cubicBezTo>
                  <a:pt x="1165859" y="634278"/>
                  <a:pt x="1163149" y="632875"/>
                  <a:pt x="1164079" y="633946"/>
                </a:cubicBezTo>
                <a:close/>
                <a:moveTo>
                  <a:pt x="435944" y="623700"/>
                </a:moveTo>
                <a:cubicBezTo>
                  <a:pt x="439505" y="624365"/>
                  <a:pt x="440587" y="629055"/>
                  <a:pt x="443065" y="625030"/>
                </a:cubicBezTo>
                <a:cubicBezTo>
                  <a:pt x="437724" y="624033"/>
                  <a:pt x="434164" y="623368"/>
                  <a:pt x="435944" y="623700"/>
                </a:cubicBezTo>
                <a:close/>
                <a:moveTo>
                  <a:pt x="1196283" y="622903"/>
                </a:moveTo>
                <a:cubicBezTo>
                  <a:pt x="1194503" y="622571"/>
                  <a:pt x="1195586" y="627260"/>
                  <a:pt x="1198993" y="624306"/>
                </a:cubicBezTo>
                <a:cubicBezTo>
                  <a:pt x="1198064" y="623235"/>
                  <a:pt x="1198064" y="623235"/>
                  <a:pt x="1196283" y="622903"/>
                </a:cubicBezTo>
                <a:close/>
                <a:moveTo>
                  <a:pt x="1898378" y="621467"/>
                </a:moveTo>
                <a:cubicBezTo>
                  <a:pt x="1895701" y="621188"/>
                  <a:pt x="1892743" y="623586"/>
                  <a:pt x="1886829" y="628381"/>
                </a:cubicBezTo>
                <a:cubicBezTo>
                  <a:pt x="1896421" y="640210"/>
                  <a:pt x="1896421" y="640210"/>
                  <a:pt x="1908249" y="630618"/>
                </a:cubicBezTo>
                <a:cubicBezTo>
                  <a:pt x="1903454" y="624704"/>
                  <a:pt x="1901055" y="621747"/>
                  <a:pt x="1898378" y="621467"/>
                </a:cubicBezTo>
                <a:close/>
                <a:moveTo>
                  <a:pt x="3711229" y="615766"/>
                </a:moveTo>
                <a:cubicBezTo>
                  <a:pt x="3699399" y="625350"/>
                  <a:pt x="3704583" y="617234"/>
                  <a:pt x="3714167" y="629065"/>
                </a:cubicBezTo>
                <a:cubicBezTo>
                  <a:pt x="3717882" y="614296"/>
                  <a:pt x="3717882" y="614296"/>
                  <a:pt x="3711229" y="615766"/>
                </a:cubicBezTo>
                <a:close/>
                <a:moveTo>
                  <a:pt x="1200387" y="615590"/>
                </a:moveTo>
                <a:cubicBezTo>
                  <a:pt x="1200387" y="615590"/>
                  <a:pt x="1200464" y="617401"/>
                  <a:pt x="1200464" y="617401"/>
                </a:cubicBezTo>
                <a:cubicBezTo>
                  <a:pt x="1204953" y="619136"/>
                  <a:pt x="1204025" y="618065"/>
                  <a:pt x="1203948" y="616255"/>
                </a:cubicBezTo>
                <a:cubicBezTo>
                  <a:pt x="1202168" y="615924"/>
                  <a:pt x="1201316" y="616662"/>
                  <a:pt x="1200387" y="615590"/>
                </a:cubicBezTo>
                <a:close/>
                <a:moveTo>
                  <a:pt x="1844413" y="612472"/>
                </a:moveTo>
                <a:cubicBezTo>
                  <a:pt x="1837317" y="611425"/>
                  <a:pt x="1842157" y="615585"/>
                  <a:pt x="1849872" y="650496"/>
                </a:cubicBezTo>
                <a:lnTo>
                  <a:pt x="1851667" y="650292"/>
                </a:lnTo>
                <a:lnTo>
                  <a:pt x="1852269" y="653451"/>
                </a:lnTo>
                <a:cubicBezTo>
                  <a:pt x="1853100" y="653268"/>
                  <a:pt x="1853979" y="651330"/>
                  <a:pt x="1853911" y="650038"/>
                </a:cubicBezTo>
                <a:lnTo>
                  <a:pt x="1851667" y="650292"/>
                </a:lnTo>
                <a:lnTo>
                  <a:pt x="1850916" y="646340"/>
                </a:lnTo>
                <a:cubicBezTo>
                  <a:pt x="1851176" y="640617"/>
                  <a:pt x="1852480" y="630739"/>
                  <a:pt x="1855823" y="614308"/>
                </a:cubicBezTo>
                <a:cubicBezTo>
                  <a:pt x="1850470" y="613748"/>
                  <a:pt x="1846778" y="612820"/>
                  <a:pt x="1844413" y="612472"/>
                </a:cubicBezTo>
                <a:close/>
                <a:moveTo>
                  <a:pt x="1179021" y="611602"/>
                </a:moveTo>
                <a:lnTo>
                  <a:pt x="1178810" y="614964"/>
                </a:lnTo>
                <a:lnTo>
                  <a:pt x="1177473" y="616699"/>
                </a:lnTo>
                <a:cubicBezTo>
                  <a:pt x="1181111" y="619174"/>
                  <a:pt x="1182118" y="622053"/>
                  <a:pt x="1177782" y="623937"/>
                </a:cubicBezTo>
                <a:cubicBezTo>
                  <a:pt x="1178480" y="619579"/>
                  <a:pt x="1178634" y="618038"/>
                  <a:pt x="1178692" y="616815"/>
                </a:cubicBezTo>
                <a:lnTo>
                  <a:pt x="1178810" y="614964"/>
                </a:lnTo>
                <a:lnTo>
                  <a:pt x="1180193" y="613168"/>
                </a:lnTo>
                <a:cubicBezTo>
                  <a:pt x="1180396" y="612757"/>
                  <a:pt x="1179951" y="612673"/>
                  <a:pt x="1179021" y="611602"/>
                </a:cubicBezTo>
                <a:close/>
                <a:moveTo>
                  <a:pt x="488664" y="596741"/>
                </a:moveTo>
                <a:cubicBezTo>
                  <a:pt x="486961" y="598218"/>
                  <a:pt x="486109" y="598957"/>
                  <a:pt x="484328" y="598624"/>
                </a:cubicBezTo>
                <a:cubicBezTo>
                  <a:pt x="481619" y="597221"/>
                  <a:pt x="489670" y="599621"/>
                  <a:pt x="488664" y="596741"/>
                </a:cubicBezTo>
                <a:close/>
                <a:moveTo>
                  <a:pt x="1181036" y="596720"/>
                </a:moveTo>
                <a:cubicBezTo>
                  <a:pt x="1175772" y="597533"/>
                  <a:pt x="1176624" y="596795"/>
                  <a:pt x="1177706" y="601484"/>
                </a:cubicBezTo>
                <a:cubicBezTo>
                  <a:pt x="1178559" y="600745"/>
                  <a:pt x="1180262" y="599267"/>
                  <a:pt x="1181036" y="596720"/>
                </a:cubicBezTo>
                <a:close/>
                <a:moveTo>
                  <a:pt x="522726" y="587839"/>
                </a:moveTo>
                <a:cubicBezTo>
                  <a:pt x="521874" y="588578"/>
                  <a:pt x="520946" y="587508"/>
                  <a:pt x="524661" y="591792"/>
                </a:cubicBezTo>
                <a:cubicBezTo>
                  <a:pt x="525513" y="591053"/>
                  <a:pt x="525513" y="591053"/>
                  <a:pt x="522726" y="587839"/>
                </a:cubicBezTo>
                <a:close/>
                <a:moveTo>
                  <a:pt x="513344" y="576215"/>
                </a:moveTo>
                <a:cubicBezTo>
                  <a:pt x="512030" y="576475"/>
                  <a:pt x="511038" y="577804"/>
                  <a:pt x="510960" y="581156"/>
                </a:cubicBezTo>
                <a:lnTo>
                  <a:pt x="517100" y="577503"/>
                </a:lnTo>
                <a:lnTo>
                  <a:pt x="517656" y="577693"/>
                </a:lnTo>
                <a:cubicBezTo>
                  <a:pt x="520385" y="579549"/>
                  <a:pt x="522030" y="581876"/>
                  <a:pt x="517850" y="577056"/>
                </a:cubicBezTo>
                <a:lnTo>
                  <a:pt x="517100" y="577503"/>
                </a:lnTo>
                <a:close/>
                <a:moveTo>
                  <a:pt x="528224" y="571812"/>
                </a:moveTo>
                <a:cubicBezTo>
                  <a:pt x="524741" y="572957"/>
                  <a:pt x="524663" y="571147"/>
                  <a:pt x="530314" y="579383"/>
                </a:cubicBezTo>
                <a:cubicBezTo>
                  <a:pt x="532945" y="578976"/>
                  <a:pt x="533022" y="580786"/>
                  <a:pt x="528224" y="571812"/>
                </a:cubicBezTo>
                <a:close/>
                <a:moveTo>
                  <a:pt x="1215110" y="569982"/>
                </a:moveTo>
                <a:cubicBezTo>
                  <a:pt x="1214403" y="571533"/>
                  <a:pt x="1214520" y="574248"/>
                  <a:pt x="1213706" y="575891"/>
                </a:cubicBezTo>
                <a:cubicBezTo>
                  <a:pt x="1217189" y="574746"/>
                  <a:pt x="1218892" y="573269"/>
                  <a:pt x="1221447" y="571053"/>
                </a:cubicBezTo>
                <a:cubicBezTo>
                  <a:pt x="1217346" y="568043"/>
                  <a:pt x="1215816" y="568432"/>
                  <a:pt x="1215110" y="569982"/>
                </a:cubicBezTo>
                <a:close/>
                <a:moveTo>
                  <a:pt x="1224777" y="566289"/>
                </a:moveTo>
                <a:cubicBezTo>
                  <a:pt x="1223074" y="567767"/>
                  <a:pt x="1222996" y="565956"/>
                  <a:pt x="1229421" y="571644"/>
                </a:cubicBezTo>
                <a:cubicBezTo>
                  <a:pt x="1230195" y="569096"/>
                  <a:pt x="1231124" y="570166"/>
                  <a:pt x="1224777" y="566289"/>
                </a:cubicBezTo>
                <a:close/>
                <a:moveTo>
                  <a:pt x="3912952" y="550263"/>
                </a:moveTo>
                <a:cubicBezTo>
                  <a:pt x="3916277" y="549528"/>
                  <a:pt x="3916691" y="549437"/>
                  <a:pt x="3915259" y="550843"/>
                </a:cubicBezTo>
                <a:lnTo>
                  <a:pt x="3914211" y="551984"/>
                </a:lnTo>
                <a:close/>
                <a:moveTo>
                  <a:pt x="3016271" y="547914"/>
                </a:moveTo>
                <a:cubicBezTo>
                  <a:pt x="3016271" y="547914"/>
                  <a:pt x="3016638" y="549576"/>
                  <a:pt x="3014047" y="553633"/>
                </a:cubicBezTo>
                <a:cubicBezTo>
                  <a:pt x="3022169" y="558816"/>
                  <a:pt x="3015516" y="560286"/>
                  <a:pt x="3020700" y="552163"/>
                </a:cubicBezTo>
                <a:cubicBezTo>
                  <a:pt x="3016639" y="549575"/>
                  <a:pt x="3016271" y="547914"/>
                  <a:pt x="3016271" y="547914"/>
                </a:cubicBezTo>
                <a:close/>
                <a:moveTo>
                  <a:pt x="509492" y="546774"/>
                </a:moveTo>
                <a:cubicBezTo>
                  <a:pt x="509492" y="546774"/>
                  <a:pt x="508641" y="547513"/>
                  <a:pt x="509570" y="548584"/>
                </a:cubicBezTo>
                <a:cubicBezTo>
                  <a:pt x="512279" y="549987"/>
                  <a:pt x="511350" y="548916"/>
                  <a:pt x="511274" y="547107"/>
                </a:cubicBezTo>
                <a:cubicBezTo>
                  <a:pt x="511274" y="547107"/>
                  <a:pt x="509492" y="546774"/>
                  <a:pt x="509492" y="546774"/>
                </a:cubicBezTo>
                <a:close/>
                <a:moveTo>
                  <a:pt x="547425" y="545777"/>
                </a:moveTo>
                <a:cubicBezTo>
                  <a:pt x="543013" y="545850"/>
                  <a:pt x="542935" y="544041"/>
                  <a:pt x="545953" y="552682"/>
                </a:cubicBezTo>
                <a:cubicBezTo>
                  <a:pt x="549514" y="553346"/>
                  <a:pt x="548662" y="554085"/>
                  <a:pt x="547425" y="545777"/>
                </a:cubicBezTo>
                <a:close/>
                <a:moveTo>
                  <a:pt x="592867" y="534511"/>
                </a:moveTo>
                <a:cubicBezTo>
                  <a:pt x="592015" y="535250"/>
                  <a:pt x="591086" y="534180"/>
                  <a:pt x="590235" y="534918"/>
                </a:cubicBezTo>
                <a:cubicBezTo>
                  <a:pt x="588686" y="540014"/>
                  <a:pt x="591241" y="537798"/>
                  <a:pt x="594724" y="536653"/>
                </a:cubicBezTo>
                <a:cubicBezTo>
                  <a:pt x="593796" y="535582"/>
                  <a:pt x="593796" y="535582"/>
                  <a:pt x="592867" y="534511"/>
                </a:cubicBezTo>
                <a:close/>
                <a:moveTo>
                  <a:pt x="513123" y="533539"/>
                </a:moveTo>
                <a:cubicBezTo>
                  <a:pt x="512706" y="534135"/>
                  <a:pt x="512126" y="536047"/>
                  <a:pt x="510113" y="540608"/>
                </a:cubicBezTo>
                <a:cubicBezTo>
                  <a:pt x="513750" y="543081"/>
                  <a:pt x="512898" y="543820"/>
                  <a:pt x="515145" y="534365"/>
                </a:cubicBezTo>
                <a:cubicBezTo>
                  <a:pt x="513791" y="533664"/>
                  <a:pt x="513538" y="532944"/>
                  <a:pt x="513123" y="533539"/>
                </a:cubicBezTo>
                <a:close/>
                <a:moveTo>
                  <a:pt x="525674" y="532741"/>
                </a:moveTo>
                <a:cubicBezTo>
                  <a:pt x="525170" y="531300"/>
                  <a:pt x="525634" y="531836"/>
                  <a:pt x="525751" y="534551"/>
                </a:cubicBezTo>
                <a:cubicBezTo>
                  <a:pt x="520563" y="537172"/>
                  <a:pt x="524279" y="541455"/>
                  <a:pt x="527066" y="544669"/>
                </a:cubicBezTo>
                <a:cubicBezTo>
                  <a:pt x="527066" y="544669"/>
                  <a:pt x="530549" y="543524"/>
                  <a:pt x="531401" y="542785"/>
                </a:cubicBezTo>
                <a:cubicBezTo>
                  <a:pt x="527647" y="537597"/>
                  <a:pt x="526177" y="534181"/>
                  <a:pt x="525674" y="532741"/>
                </a:cubicBezTo>
                <a:close/>
                <a:moveTo>
                  <a:pt x="3678828" y="532260"/>
                </a:moveTo>
                <a:cubicBezTo>
                  <a:pt x="3613037" y="581672"/>
                  <a:pt x="3688420" y="544089"/>
                  <a:pt x="3646980" y="609038"/>
                </a:cubicBezTo>
                <a:cubicBezTo>
                  <a:pt x="3607084" y="617854"/>
                  <a:pt x="3666924" y="604631"/>
                  <a:pt x="3670565" y="652648"/>
                </a:cubicBezTo>
                <a:cubicBezTo>
                  <a:pt x="3670565" y="652648"/>
                  <a:pt x="3683863" y="649709"/>
                  <a:pt x="3672802" y="631228"/>
                </a:cubicBezTo>
                <a:cubicBezTo>
                  <a:pt x="3607853" y="589789"/>
                  <a:pt x="3694992" y="605406"/>
                  <a:pt x="3678828" y="532260"/>
                </a:cubicBezTo>
                <a:close/>
                <a:moveTo>
                  <a:pt x="568967" y="517709"/>
                </a:moveTo>
                <a:cubicBezTo>
                  <a:pt x="568503" y="517174"/>
                  <a:pt x="564342" y="517968"/>
                  <a:pt x="555091" y="518485"/>
                </a:cubicBezTo>
                <a:cubicBezTo>
                  <a:pt x="561594" y="525982"/>
                  <a:pt x="559812" y="525649"/>
                  <a:pt x="560664" y="524910"/>
                </a:cubicBezTo>
                <a:cubicBezTo>
                  <a:pt x="566199" y="520109"/>
                  <a:pt x="569432" y="518245"/>
                  <a:pt x="568967" y="517709"/>
                </a:cubicBezTo>
                <a:close/>
                <a:moveTo>
                  <a:pt x="2091466" y="516904"/>
                </a:moveTo>
                <a:cubicBezTo>
                  <a:pt x="2086384" y="521514"/>
                  <a:pt x="2085998" y="535547"/>
                  <a:pt x="2078960" y="551051"/>
                </a:cubicBezTo>
                <a:cubicBezTo>
                  <a:pt x="2085610" y="549581"/>
                  <a:pt x="2097439" y="539993"/>
                  <a:pt x="2108340" y="534097"/>
                </a:cubicBezTo>
                <a:lnTo>
                  <a:pt x="2120361" y="530385"/>
                </a:lnTo>
                <a:lnTo>
                  <a:pt x="2132155" y="539295"/>
                </a:lnTo>
                <a:cubicBezTo>
                  <a:pt x="2130686" y="532646"/>
                  <a:pt x="2127457" y="529872"/>
                  <a:pt x="2123234" y="529498"/>
                </a:cubicBezTo>
                <a:lnTo>
                  <a:pt x="2120361" y="530385"/>
                </a:lnTo>
                <a:lnTo>
                  <a:pt x="2104033" y="518050"/>
                </a:lnTo>
                <a:cubicBezTo>
                  <a:pt x="2097723" y="514649"/>
                  <a:pt x="2094007" y="514599"/>
                  <a:pt x="2091466" y="516904"/>
                </a:cubicBezTo>
                <a:close/>
                <a:moveTo>
                  <a:pt x="608265" y="512478"/>
                </a:moveTo>
                <a:cubicBezTo>
                  <a:pt x="607829" y="512621"/>
                  <a:pt x="607423" y="513442"/>
                  <a:pt x="606184" y="515455"/>
                </a:cubicBezTo>
                <a:cubicBezTo>
                  <a:pt x="608892" y="516858"/>
                  <a:pt x="608041" y="517596"/>
                  <a:pt x="610519" y="513572"/>
                </a:cubicBezTo>
                <a:cubicBezTo>
                  <a:pt x="609164" y="512871"/>
                  <a:pt x="608699" y="512335"/>
                  <a:pt x="608265" y="512478"/>
                </a:cubicBezTo>
                <a:close/>
                <a:moveTo>
                  <a:pt x="1234691" y="508901"/>
                </a:moveTo>
                <a:cubicBezTo>
                  <a:pt x="1234691" y="508901"/>
                  <a:pt x="1235620" y="509971"/>
                  <a:pt x="1234768" y="510710"/>
                </a:cubicBezTo>
                <a:cubicBezTo>
                  <a:pt x="1239489" y="517874"/>
                  <a:pt x="1234846" y="512520"/>
                  <a:pt x="1234691" y="508901"/>
                </a:cubicBezTo>
                <a:close/>
                <a:moveTo>
                  <a:pt x="2907098" y="507531"/>
                </a:moveTo>
                <a:cubicBezTo>
                  <a:pt x="2898883" y="505859"/>
                  <a:pt x="2886318" y="512122"/>
                  <a:pt x="2861191" y="524649"/>
                </a:cubicBezTo>
                <a:cubicBezTo>
                  <a:pt x="2875225" y="525033"/>
                  <a:pt x="2887594" y="525787"/>
                  <a:pt x="2899133" y="526724"/>
                </a:cubicBezTo>
                <a:lnTo>
                  <a:pt x="2922896" y="529013"/>
                </a:lnTo>
                <a:lnTo>
                  <a:pt x="2926909" y="538023"/>
                </a:lnTo>
                <a:lnTo>
                  <a:pt x="2932358" y="530156"/>
                </a:lnTo>
                <a:lnTo>
                  <a:pt x="2945372" y="542658"/>
                </a:lnTo>
                <a:cubicBezTo>
                  <a:pt x="2952940" y="545346"/>
                  <a:pt x="2958303" y="538059"/>
                  <a:pt x="2963668" y="530770"/>
                </a:cubicBezTo>
                <a:lnTo>
                  <a:pt x="2970366" y="522972"/>
                </a:lnTo>
                <a:lnTo>
                  <a:pt x="2974953" y="524524"/>
                </a:lnTo>
                <a:lnTo>
                  <a:pt x="2980190" y="530604"/>
                </a:lnTo>
                <a:cubicBezTo>
                  <a:pt x="2981205" y="531252"/>
                  <a:pt x="2980838" y="529590"/>
                  <a:pt x="2980104" y="526267"/>
                </a:cubicBezTo>
                <a:lnTo>
                  <a:pt x="2974953" y="524524"/>
                </a:lnTo>
                <a:lnTo>
                  <a:pt x="2971987" y="521083"/>
                </a:lnTo>
                <a:lnTo>
                  <a:pt x="2970366" y="522972"/>
                </a:lnTo>
                <a:lnTo>
                  <a:pt x="2964322" y="520927"/>
                </a:lnTo>
                <a:cubicBezTo>
                  <a:pt x="2954635" y="514077"/>
                  <a:pt x="2951299" y="505145"/>
                  <a:pt x="2936967" y="523500"/>
                </a:cubicBezTo>
                <a:lnTo>
                  <a:pt x="2932358" y="530156"/>
                </a:lnTo>
                <a:lnTo>
                  <a:pt x="2932092" y="529899"/>
                </a:lnTo>
                <a:lnTo>
                  <a:pt x="2922896" y="529013"/>
                </a:lnTo>
                <a:lnTo>
                  <a:pt x="2917185" y="516199"/>
                </a:lnTo>
                <a:cubicBezTo>
                  <a:pt x="2914225" y="511186"/>
                  <a:pt x="2911205" y="508366"/>
                  <a:pt x="2907098" y="507531"/>
                </a:cubicBezTo>
                <a:close/>
                <a:moveTo>
                  <a:pt x="539533" y="505708"/>
                </a:moveTo>
                <a:cubicBezTo>
                  <a:pt x="532565" y="507997"/>
                  <a:pt x="533417" y="507259"/>
                  <a:pt x="538990" y="513684"/>
                </a:cubicBezTo>
                <a:cubicBezTo>
                  <a:pt x="541622" y="513278"/>
                  <a:pt x="540770" y="514017"/>
                  <a:pt x="539533" y="505708"/>
                </a:cubicBezTo>
                <a:close/>
                <a:moveTo>
                  <a:pt x="580794" y="499945"/>
                </a:moveTo>
                <a:cubicBezTo>
                  <a:pt x="587218" y="505632"/>
                  <a:pt x="584509" y="504229"/>
                  <a:pt x="589774" y="503416"/>
                </a:cubicBezTo>
                <a:cubicBezTo>
                  <a:pt x="589696" y="501608"/>
                  <a:pt x="590625" y="502678"/>
                  <a:pt x="580794" y="499945"/>
                </a:cubicBezTo>
                <a:close/>
                <a:moveTo>
                  <a:pt x="593431" y="498601"/>
                </a:moveTo>
                <a:cubicBezTo>
                  <a:pt x="593761" y="498551"/>
                  <a:pt x="594883" y="498985"/>
                  <a:pt x="596741" y="501126"/>
                </a:cubicBezTo>
                <a:cubicBezTo>
                  <a:pt x="595967" y="503675"/>
                  <a:pt x="597670" y="502198"/>
                  <a:pt x="594883" y="498985"/>
                </a:cubicBezTo>
                <a:cubicBezTo>
                  <a:pt x="593568" y="499188"/>
                  <a:pt x="593102" y="498653"/>
                  <a:pt x="593431" y="498601"/>
                </a:cubicBezTo>
                <a:close/>
                <a:moveTo>
                  <a:pt x="2645549" y="495585"/>
                </a:moveTo>
                <a:cubicBezTo>
                  <a:pt x="2658072" y="520713"/>
                  <a:pt x="2675779" y="537726"/>
                  <a:pt x="2688309" y="562853"/>
                </a:cubicBezTo>
                <a:cubicBezTo>
                  <a:pt x="2699438" y="518550"/>
                  <a:pt x="2688383" y="500066"/>
                  <a:pt x="2645549" y="495585"/>
                </a:cubicBezTo>
                <a:close/>
                <a:moveTo>
                  <a:pt x="564595" y="495463"/>
                </a:moveTo>
                <a:cubicBezTo>
                  <a:pt x="564034" y="495247"/>
                  <a:pt x="562951" y="495718"/>
                  <a:pt x="560358" y="497029"/>
                </a:cubicBezTo>
                <a:cubicBezTo>
                  <a:pt x="561364" y="499910"/>
                  <a:pt x="561364" y="499910"/>
                  <a:pt x="565698" y="498025"/>
                </a:cubicBezTo>
                <a:cubicBezTo>
                  <a:pt x="565195" y="496586"/>
                  <a:pt x="565157" y="495680"/>
                  <a:pt x="564595" y="495463"/>
                </a:cubicBezTo>
                <a:close/>
                <a:moveTo>
                  <a:pt x="987285" y="485161"/>
                </a:moveTo>
                <a:cubicBezTo>
                  <a:pt x="987363" y="486971"/>
                  <a:pt x="987363" y="486971"/>
                  <a:pt x="988291" y="488042"/>
                </a:cubicBezTo>
                <a:cubicBezTo>
                  <a:pt x="988291" y="488042"/>
                  <a:pt x="990072" y="488375"/>
                  <a:pt x="989143" y="487304"/>
                </a:cubicBezTo>
                <a:cubicBezTo>
                  <a:pt x="989917" y="484756"/>
                  <a:pt x="989066" y="485494"/>
                  <a:pt x="987285" y="485161"/>
                </a:cubicBezTo>
                <a:close/>
                <a:moveTo>
                  <a:pt x="2511690" y="481582"/>
                </a:moveTo>
                <a:cubicBezTo>
                  <a:pt x="2509661" y="480286"/>
                  <a:pt x="2507070" y="484345"/>
                  <a:pt x="2498564" y="493199"/>
                </a:cubicBezTo>
                <a:lnTo>
                  <a:pt x="2520043" y="498929"/>
                </a:lnTo>
                <a:lnTo>
                  <a:pt x="2521454" y="502089"/>
                </a:lnTo>
                <a:cubicBezTo>
                  <a:pt x="2528838" y="503943"/>
                  <a:pt x="2528470" y="502280"/>
                  <a:pt x="2523580" y="499873"/>
                </a:cubicBezTo>
                <a:lnTo>
                  <a:pt x="2520043" y="498929"/>
                </a:lnTo>
                <a:lnTo>
                  <a:pt x="2514984" y="487609"/>
                </a:lnTo>
                <a:cubicBezTo>
                  <a:pt x="2513579" y="484215"/>
                  <a:pt x="2512705" y="482229"/>
                  <a:pt x="2511690" y="481582"/>
                </a:cubicBezTo>
                <a:close/>
                <a:moveTo>
                  <a:pt x="1212322" y="481388"/>
                </a:moveTo>
                <a:lnTo>
                  <a:pt x="1214370" y="486259"/>
                </a:lnTo>
                <a:lnTo>
                  <a:pt x="1214334" y="487149"/>
                </a:lnTo>
                <a:cubicBezTo>
                  <a:pt x="1215302" y="489126"/>
                  <a:pt x="1215282" y="488673"/>
                  <a:pt x="1214779" y="487233"/>
                </a:cubicBezTo>
                <a:lnTo>
                  <a:pt x="1214370" y="486259"/>
                </a:lnTo>
                <a:lnTo>
                  <a:pt x="1214548" y="481804"/>
                </a:lnTo>
                <a:cubicBezTo>
                  <a:pt x="1214297" y="481084"/>
                  <a:pt x="1213639" y="481185"/>
                  <a:pt x="1212322" y="481388"/>
                </a:cubicBezTo>
                <a:close/>
                <a:moveTo>
                  <a:pt x="2398127" y="480521"/>
                </a:moveTo>
                <a:cubicBezTo>
                  <a:pt x="2394419" y="495288"/>
                  <a:pt x="2386298" y="490112"/>
                  <a:pt x="2410656" y="505647"/>
                </a:cubicBezTo>
                <a:cubicBezTo>
                  <a:pt x="2414364" y="490880"/>
                  <a:pt x="2422487" y="496063"/>
                  <a:pt x="2398127" y="480521"/>
                </a:cubicBezTo>
                <a:close/>
                <a:moveTo>
                  <a:pt x="599220" y="476457"/>
                </a:moveTo>
                <a:lnTo>
                  <a:pt x="601213" y="479836"/>
                </a:lnTo>
                <a:lnTo>
                  <a:pt x="601154" y="480410"/>
                </a:lnTo>
                <a:cubicBezTo>
                  <a:pt x="603090" y="484361"/>
                  <a:pt x="603090" y="484361"/>
                  <a:pt x="601310" y="484029"/>
                </a:cubicBezTo>
                <a:cubicBezTo>
                  <a:pt x="601658" y="481850"/>
                  <a:pt x="601852" y="481213"/>
                  <a:pt x="601601" y="480492"/>
                </a:cubicBezTo>
                <a:lnTo>
                  <a:pt x="601213" y="479836"/>
                </a:lnTo>
                <a:lnTo>
                  <a:pt x="601465" y="477326"/>
                </a:lnTo>
                <a:cubicBezTo>
                  <a:pt x="601233" y="477058"/>
                  <a:pt x="600575" y="477159"/>
                  <a:pt x="599220" y="476457"/>
                </a:cubicBezTo>
                <a:close/>
                <a:moveTo>
                  <a:pt x="626470" y="473466"/>
                </a:moveTo>
                <a:lnTo>
                  <a:pt x="625618" y="474205"/>
                </a:lnTo>
                <a:cubicBezTo>
                  <a:pt x="628249" y="473798"/>
                  <a:pt x="625694" y="476014"/>
                  <a:pt x="628404" y="477417"/>
                </a:cubicBezTo>
                <a:cubicBezTo>
                  <a:pt x="630340" y="481369"/>
                  <a:pt x="630340" y="481369"/>
                  <a:pt x="628482" y="479227"/>
                </a:cubicBezTo>
                <a:cubicBezTo>
                  <a:pt x="629256" y="476678"/>
                  <a:pt x="630185" y="477750"/>
                  <a:pt x="626470" y="473466"/>
                </a:cubicBezTo>
                <a:close/>
                <a:moveTo>
                  <a:pt x="973508" y="472717"/>
                </a:moveTo>
                <a:cubicBezTo>
                  <a:pt x="971765" y="473290"/>
                  <a:pt x="971088" y="472939"/>
                  <a:pt x="971872" y="473197"/>
                </a:cubicBezTo>
                <a:lnTo>
                  <a:pt x="975187" y="475120"/>
                </a:lnTo>
                <a:lnTo>
                  <a:pt x="977387" y="478266"/>
                </a:lnTo>
                <a:cubicBezTo>
                  <a:pt x="977958" y="478709"/>
                  <a:pt x="978151" y="478072"/>
                  <a:pt x="979003" y="477333"/>
                </a:cubicBezTo>
                <a:lnTo>
                  <a:pt x="975187" y="475120"/>
                </a:lnTo>
                <a:close/>
                <a:moveTo>
                  <a:pt x="651784" y="466523"/>
                </a:moveTo>
                <a:cubicBezTo>
                  <a:pt x="649616" y="467464"/>
                  <a:pt x="649171" y="467382"/>
                  <a:pt x="650062" y="467547"/>
                </a:cubicBezTo>
                <a:lnTo>
                  <a:pt x="653734" y="469019"/>
                </a:lnTo>
                <a:lnTo>
                  <a:pt x="655170" y="470857"/>
                </a:lnTo>
                <a:cubicBezTo>
                  <a:pt x="655518" y="471259"/>
                  <a:pt x="655500" y="470806"/>
                  <a:pt x="656351" y="470068"/>
                </a:cubicBezTo>
                <a:lnTo>
                  <a:pt x="653734" y="469019"/>
                </a:lnTo>
                <a:close/>
                <a:moveTo>
                  <a:pt x="594267" y="463865"/>
                </a:moveTo>
                <a:cubicBezTo>
                  <a:pt x="598988" y="471030"/>
                  <a:pt x="601620" y="470623"/>
                  <a:pt x="603169" y="465526"/>
                </a:cubicBezTo>
                <a:cubicBezTo>
                  <a:pt x="600537" y="465933"/>
                  <a:pt x="597829" y="464530"/>
                  <a:pt x="594267" y="463865"/>
                </a:cubicBezTo>
                <a:close/>
                <a:moveTo>
                  <a:pt x="2755645" y="457307"/>
                </a:moveTo>
                <a:cubicBezTo>
                  <a:pt x="2731986" y="476484"/>
                  <a:pt x="2730518" y="469837"/>
                  <a:pt x="2746754" y="480198"/>
                </a:cubicBezTo>
                <a:cubicBezTo>
                  <a:pt x="2763767" y="462490"/>
                  <a:pt x="2758583" y="470606"/>
                  <a:pt x="2755645" y="457307"/>
                </a:cubicBezTo>
                <a:close/>
                <a:moveTo>
                  <a:pt x="2784365" y="455104"/>
                </a:moveTo>
                <a:cubicBezTo>
                  <a:pt x="2784827" y="455220"/>
                  <a:pt x="2786673" y="455684"/>
                  <a:pt x="2790365" y="456613"/>
                </a:cubicBezTo>
                <a:cubicBezTo>
                  <a:pt x="2799949" y="468443"/>
                  <a:pt x="2793303" y="469912"/>
                  <a:pt x="2805132" y="460320"/>
                </a:cubicBezTo>
                <a:cubicBezTo>
                  <a:pt x="2794056" y="457539"/>
                  <a:pt x="2782980" y="454755"/>
                  <a:pt x="2784365" y="455104"/>
                </a:cubicBezTo>
                <a:close/>
                <a:moveTo>
                  <a:pt x="1000990" y="454510"/>
                </a:moveTo>
                <a:cubicBezTo>
                  <a:pt x="1000990" y="454510"/>
                  <a:pt x="1001067" y="456321"/>
                  <a:pt x="1001067" y="456321"/>
                </a:cubicBezTo>
                <a:cubicBezTo>
                  <a:pt x="1002925" y="458462"/>
                  <a:pt x="1002848" y="456652"/>
                  <a:pt x="1002770" y="454843"/>
                </a:cubicBezTo>
                <a:cubicBezTo>
                  <a:pt x="1002770" y="454843"/>
                  <a:pt x="1000990" y="454510"/>
                  <a:pt x="1000990" y="454510"/>
                </a:cubicBezTo>
                <a:close/>
                <a:moveTo>
                  <a:pt x="946803" y="447089"/>
                </a:moveTo>
                <a:cubicBezTo>
                  <a:pt x="944170" y="447494"/>
                  <a:pt x="945022" y="446756"/>
                  <a:pt x="947963" y="453589"/>
                </a:cubicBezTo>
                <a:cubicBezTo>
                  <a:pt x="949666" y="452112"/>
                  <a:pt x="950595" y="453182"/>
                  <a:pt x="946803" y="447089"/>
                </a:cubicBezTo>
                <a:close/>
                <a:moveTo>
                  <a:pt x="1933410" y="443191"/>
                </a:moveTo>
                <a:cubicBezTo>
                  <a:pt x="1934922" y="441658"/>
                  <a:pt x="1934506" y="441750"/>
                  <a:pt x="1929886" y="444514"/>
                </a:cubicBezTo>
                <a:cubicBezTo>
                  <a:pt x="1927298" y="448574"/>
                  <a:pt x="1926931" y="446913"/>
                  <a:pt x="1927298" y="448575"/>
                </a:cubicBezTo>
                <a:lnTo>
                  <a:pt x="1927429" y="449450"/>
                </a:lnTo>
                <a:lnTo>
                  <a:pt x="1925357" y="451618"/>
                </a:lnTo>
                <a:cubicBezTo>
                  <a:pt x="1919162" y="459088"/>
                  <a:pt x="1914350" y="468869"/>
                  <a:pt x="1929117" y="472579"/>
                </a:cubicBezTo>
                <a:cubicBezTo>
                  <a:pt x="1928942" y="463901"/>
                  <a:pt x="1928580" y="458316"/>
                  <a:pt x="1928214" y="454692"/>
                </a:cubicBezTo>
                <a:lnTo>
                  <a:pt x="1927429" y="449450"/>
                </a:lnTo>
                <a:close/>
                <a:moveTo>
                  <a:pt x="694713" y="429993"/>
                </a:moveTo>
                <a:cubicBezTo>
                  <a:pt x="694384" y="430045"/>
                  <a:pt x="693977" y="430866"/>
                  <a:pt x="692738" y="432878"/>
                </a:cubicBezTo>
                <a:cubicBezTo>
                  <a:pt x="691035" y="434355"/>
                  <a:pt x="695371" y="432472"/>
                  <a:pt x="696221" y="431734"/>
                </a:cubicBezTo>
                <a:cubicBezTo>
                  <a:pt x="695293" y="430664"/>
                  <a:pt x="695042" y="429943"/>
                  <a:pt x="694713" y="429993"/>
                </a:cubicBezTo>
                <a:close/>
                <a:moveTo>
                  <a:pt x="1159764" y="429393"/>
                </a:moveTo>
                <a:lnTo>
                  <a:pt x="1157806" y="431092"/>
                </a:lnTo>
                <a:lnTo>
                  <a:pt x="1155090" y="431102"/>
                </a:lnTo>
                <a:cubicBezTo>
                  <a:pt x="1153668" y="431397"/>
                  <a:pt x="1154577" y="432015"/>
                  <a:pt x="1155506" y="433086"/>
                </a:cubicBezTo>
                <a:lnTo>
                  <a:pt x="1157806" y="431092"/>
                </a:lnTo>
                <a:lnTo>
                  <a:pt x="1161162" y="431081"/>
                </a:lnTo>
                <a:lnTo>
                  <a:pt x="1163722" y="434172"/>
                </a:lnTo>
                <a:cubicBezTo>
                  <a:pt x="1164835" y="434379"/>
                  <a:pt x="1166113" y="433271"/>
                  <a:pt x="1168667" y="431056"/>
                </a:cubicBezTo>
                <a:lnTo>
                  <a:pt x="1161162" y="431081"/>
                </a:lnTo>
                <a:close/>
                <a:moveTo>
                  <a:pt x="2886969" y="428289"/>
                </a:moveTo>
                <a:cubicBezTo>
                  <a:pt x="2884939" y="426993"/>
                  <a:pt x="2881982" y="429390"/>
                  <a:pt x="2875332" y="430859"/>
                </a:cubicBezTo>
                <a:cubicBezTo>
                  <a:pt x="2901161" y="453047"/>
                  <a:pt x="2894508" y="454518"/>
                  <a:pt x="2893039" y="447871"/>
                </a:cubicBezTo>
                <a:cubicBezTo>
                  <a:pt x="2890100" y="434573"/>
                  <a:pt x="2888998" y="429585"/>
                  <a:pt x="2886969" y="428289"/>
                </a:cubicBezTo>
                <a:close/>
                <a:moveTo>
                  <a:pt x="1000529" y="423010"/>
                </a:moveTo>
                <a:lnTo>
                  <a:pt x="1002927" y="424252"/>
                </a:lnTo>
                <a:lnTo>
                  <a:pt x="1002841" y="424338"/>
                </a:lnTo>
                <a:lnTo>
                  <a:pt x="999677" y="423749"/>
                </a:lnTo>
                <a:cubicBezTo>
                  <a:pt x="999677" y="423749"/>
                  <a:pt x="1000529" y="423010"/>
                  <a:pt x="1000529" y="423010"/>
                </a:cubicBezTo>
                <a:close/>
                <a:moveTo>
                  <a:pt x="640147" y="421493"/>
                </a:moveTo>
                <a:cubicBezTo>
                  <a:pt x="639945" y="421903"/>
                  <a:pt x="640215" y="423075"/>
                  <a:pt x="640330" y="425790"/>
                </a:cubicBezTo>
                <a:cubicBezTo>
                  <a:pt x="642963" y="425384"/>
                  <a:pt x="642112" y="426122"/>
                  <a:pt x="642809" y="421765"/>
                </a:cubicBezTo>
                <a:cubicBezTo>
                  <a:pt x="641028" y="421432"/>
                  <a:pt x="640351" y="421082"/>
                  <a:pt x="640147" y="421493"/>
                </a:cubicBezTo>
                <a:close/>
                <a:moveTo>
                  <a:pt x="2358108" y="420718"/>
                </a:moveTo>
                <a:cubicBezTo>
                  <a:pt x="2358870" y="421202"/>
                  <a:pt x="2360899" y="422498"/>
                  <a:pt x="2364958" y="425088"/>
                </a:cubicBezTo>
                <a:cubicBezTo>
                  <a:pt x="2364958" y="425088"/>
                  <a:pt x="2355825" y="419260"/>
                  <a:pt x="2358108" y="420718"/>
                </a:cubicBezTo>
                <a:close/>
                <a:moveTo>
                  <a:pt x="2921610" y="415405"/>
                </a:moveTo>
                <a:cubicBezTo>
                  <a:pt x="2920778" y="415588"/>
                  <a:pt x="2921147" y="417250"/>
                  <a:pt x="2921881" y="420573"/>
                </a:cubicBezTo>
                <a:cubicBezTo>
                  <a:pt x="2928526" y="419104"/>
                  <a:pt x="2923351" y="427225"/>
                  <a:pt x="2928526" y="419104"/>
                </a:cubicBezTo>
                <a:cubicBezTo>
                  <a:pt x="2924469" y="416516"/>
                  <a:pt x="2922441" y="415221"/>
                  <a:pt x="2921610" y="415405"/>
                </a:cubicBezTo>
                <a:close/>
                <a:moveTo>
                  <a:pt x="1152103" y="415398"/>
                </a:moveTo>
                <a:cubicBezTo>
                  <a:pt x="1152103" y="415398"/>
                  <a:pt x="1150321" y="415065"/>
                  <a:pt x="1149470" y="415804"/>
                </a:cubicBezTo>
                <a:cubicBezTo>
                  <a:pt x="1150476" y="418684"/>
                  <a:pt x="1149702" y="421233"/>
                  <a:pt x="1150708" y="424113"/>
                </a:cubicBezTo>
                <a:cubicBezTo>
                  <a:pt x="1155120" y="424039"/>
                  <a:pt x="1155197" y="425848"/>
                  <a:pt x="1152103" y="415398"/>
                </a:cubicBezTo>
                <a:close/>
                <a:moveTo>
                  <a:pt x="911071" y="414278"/>
                </a:moveTo>
                <a:cubicBezTo>
                  <a:pt x="910752" y="414555"/>
                  <a:pt x="911003" y="415275"/>
                  <a:pt x="910189" y="416918"/>
                </a:cubicBezTo>
                <a:cubicBezTo>
                  <a:pt x="913751" y="417583"/>
                  <a:pt x="912899" y="418322"/>
                  <a:pt x="915378" y="414297"/>
                </a:cubicBezTo>
                <a:cubicBezTo>
                  <a:pt x="912280" y="414167"/>
                  <a:pt x="911391" y="414001"/>
                  <a:pt x="911071" y="414278"/>
                </a:cubicBezTo>
                <a:close/>
                <a:moveTo>
                  <a:pt x="1130428" y="404171"/>
                </a:moveTo>
                <a:cubicBezTo>
                  <a:pt x="1130505" y="405981"/>
                  <a:pt x="1131357" y="405242"/>
                  <a:pt x="1126944" y="405317"/>
                </a:cubicBezTo>
                <a:cubicBezTo>
                  <a:pt x="1120906" y="408678"/>
                  <a:pt x="1126093" y="406055"/>
                  <a:pt x="1130428" y="404171"/>
                </a:cubicBezTo>
                <a:close/>
                <a:moveTo>
                  <a:pt x="2636331" y="403583"/>
                </a:moveTo>
                <a:cubicBezTo>
                  <a:pt x="2636608" y="403849"/>
                  <a:pt x="2637716" y="404913"/>
                  <a:pt x="2639746" y="406209"/>
                </a:cubicBezTo>
                <a:lnTo>
                  <a:pt x="2637944" y="405821"/>
                </a:lnTo>
                <a:lnTo>
                  <a:pt x="2637898" y="405742"/>
                </a:lnTo>
                <a:cubicBezTo>
                  <a:pt x="2636608" y="403848"/>
                  <a:pt x="2636054" y="403317"/>
                  <a:pt x="2636331" y="403583"/>
                </a:cubicBezTo>
                <a:close/>
                <a:moveTo>
                  <a:pt x="929709" y="403508"/>
                </a:moveTo>
                <a:cubicBezTo>
                  <a:pt x="929292" y="404104"/>
                  <a:pt x="929157" y="406098"/>
                  <a:pt x="928459" y="410456"/>
                </a:cubicBezTo>
                <a:cubicBezTo>
                  <a:pt x="930318" y="412597"/>
                  <a:pt x="929466" y="413336"/>
                  <a:pt x="932640" y="404952"/>
                </a:cubicBezTo>
                <a:cubicBezTo>
                  <a:pt x="930821" y="403715"/>
                  <a:pt x="930125" y="402912"/>
                  <a:pt x="929709" y="403508"/>
                </a:cubicBezTo>
                <a:close/>
                <a:moveTo>
                  <a:pt x="2030223" y="398043"/>
                </a:moveTo>
                <a:cubicBezTo>
                  <a:pt x="2027071" y="399066"/>
                  <a:pt x="2024853" y="400865"/>
                  <a:pt x="2025221" y="402528"/>
                </a:cubicBezTo>
                <a:cubicBezTo>
                  <a:pt x="2028160" y="415826"/>
                  <a:pt x="2036274" y="421004"/>
                  <a:pt x="2039213" y="434302"/>
                </a:cubicBezTo>
                <a:cubicBezTo>
                  <a:pt x="2057538" y="398869"/>
                  <a:pt x="2039678" y="394971"/>
                  <a:pt x="2030223" y="398043"/>
                </a:cubicBezTo>
                <a:close/>
                <a:moveTo>
                  <a:pt x="694222" y="397813"/>
                </a:moveTo>
                <a:cubicBezTo>
                  <a:pt x="693458" y="398008"/>
                  <a:pt x="692626" y="399199"/>
                  <a:pt x="693128" y="400639"/>
                </a:cubicBezTo>
                <a:cubicBezTo>
                  <a:pt x="693128" y="400639"/>
                  <a:pt x="694908" y="400971"/>
                  <a:pt x="694908" y="400971"/>
                </a:cubicBezTo>
                <a:cubicBezTo>
                  <a:pt x="695683" y="398423"/>
                  <a:pt x="694987" y="397620"/>
                  <a:pt x="694222" y="397813"/>
                </a:cubicBezTo>
                <a:close/>
                <a:moveTo>
                  <a:pt x="2491292" y="397170"/>
                </a:moveTo>
                <a:cubicBezTo>
                  <a:pt x="2444750" y="407456"/>
                  <a:pt x="2450628" y="434053"/>
                  <a:pt x="2455035" y="453997"/>
                </a:cubicBezTo>
                <a:cubicBezTo>
                  <a:pt x="2448382" y="455467"/>
                  <a:pt x="2440268" y="450290"/>
                  <a:pt x="2417377" y="441401"/>
                </a:cubicBezTo>
                <a:cubicBezTo>
                  <a:pt x="2431376" y="473173"/>
                  <a:pt x="2439491" y="478357"/>
                  <a:pt x="2455035" y="453997"/>
                </a:cubicBezTo>
                <a:cubicBezTo>
                  <a:pt x="2465394" y="437760"/>
                  <a:pt x="2500107" y="437066"/>
                  <a:pt x="2491292" y="397170"/>
                </a:cubicBezTo>
                <a:close/>
                <a:moveTo>
                  <a:pt x="713953" y="391960"/>
                </a:moveTo>
                <a:cubicBezTo>
                  <a:pt x="713953" y="391960"/>
                  <a:pt x="713101" y="392699"/>
                  <a:pt x="714030" y="393770"/>
                </a:cubicBezTo>
                <a:cubicBezTo>
                  <a:pt x="714959" y="394841"/>
                  <a:pt x="715811" y="394102"/>
                  <a:pt x="715734" y="392293"/>
                </a:cubicBezTo>
                <a:cubicBezTo>
                  <a:pt x="715734" y="392293"/>
                  <a:pt x="713953" y="391960"/>
                  <a:pt x="713953" y="391960"/>
                </a:cubicBezTo>
                <a:close/>
                <a:moveTo>
                  <a:pt x="1129587" y="389654"/>
                </a:moveTo>
                <a:cubicBezTo>
                  <a:pt x="1128919" y="389529"/>
                  <a:pt x="1127178" y="390101"/>
                  <a:pt x="1122765" y="390175"/>
                </a:cubicBezTo>
                <a:cubicBezTo>
                  <a:pt x="1132674" y="394718"/>
                  <a:pt x="1135614" y="401549"/>
                  <a:pt x="1129965" y="393315"/>
                </a:cubicBezTo>
                <a:cubicBezTo>
                  <a:pt x="1129848" y="390600"/>
                  <a:pt x="1130255" y="389779"/>
                  <a:pt x="1129587" y="389654"/>
                </a:cubicBezTo>
                <a:close/>
                <a:moveTo>
                  <a:pt x="1059859" y="385390"/>
                </a:moveTo>
                <a:cubicBezTo>
                  <a:pt x="1059424" y="385533"/>
                  <a:pt x="1058591" y="386725"/>
                  <a:pt x="1056501" y="389477"/>
                </a:cubicBezTo>
                <a:cubicBezTo>
                  <a:pt x="1057430" y="390547"/>
                  <a:pt x="1056578" y="391285"/>
                  <a:pt x="1060835" y="387592"/>
                </a:cubicBezTo>
                <a:cubicBezTo>
                  <a:pt x="1060333" y="386152"/>
                  <a:pt x="1060294" y="385247"/>
                  <a:pt x="1059859" y="385390"/>
                </a:cubicBezTo>
                <a:close/>
                <a:moveTo>
                  <a:pt x="876906" y="381984"/>
                </a:moveTo>
                <a:cubicBezTo>
                  <a:pt x="877912" y="384864"/>
                  <a:pt x="878918" y="387745"/>
                  <a:pt x="878996" y="389555"/>
                </a:cubicBezTo>
                <a:cubicBezTo>
                  <a:pt x="879925" y="390625"/>
                  <a:pt x="882557" y="390219"/>
                  <a:pt x="883408" y="389481"/>
                </a:cubicBezTo>
                <a:cubicBezTo>
                  <a:pt x="884879" y="382574"/>
                  <a:pt x="882248" y="382981"/>
                  <a:pt x="876906" y="381984"/>
                </a:cubicBezTo>
                <a:close/>
                <a:moveTo>
                  <a:pt x="2249875" y="381650"/>
                </a:moveTo>
                <a:cubicBezTo>
                  <a:pt x="2248860" y="381003"/>
                  <a:pt x="2247199" y="381371"/>
                  <a:pt x="2243876" y="382105"/>
                </a:cubicBezTo>
                <a:cubicBezTo>
                  <a:pt x="2251991" y="387283"/>
                  <a:pt x="2245345" y="388751"/>
                  <a:pt x="2251991" y="387283"/>
                </a:cubicBezTo>
                <a:cubicBezTo>
                  <a:pt x="2251257" y="383959"/>
                  <a:pt x="2250889" y="382297"/>
                  <a:pt x="2249875" y="381650"/>
                </a:cubicBezTo>
                <a:close/>
                <a:moveTo>
                  <a:pt x="1109142" y="381350"/>
                </a:moveTo>
                <a:cubicBezTo>
                  <a:pt x="1108367" y="383898"/>
                  <a:pt x="1110225" y="386040"/>
                  <a:pt x="1111077" y="385301"/>
                </a:cubicBezTo>
                <a:cubicBezTo>
                  <a:pt x="1116341" y="384488"/>
                  <a:pt x="1113631" y="383086"/>
                  <a:pt x="1109142" y="381350"/>
                </a:cubicBezTo>
                <a:close/>
                <a:moveTo>
                  <a:pt x="2382275" y="381160"/>
                </a:moveTo>
                <a:cubicBezTo>
                  <a:pt x="2381443" y="381344"/>
                  <a:pt x="2380148" y="383372"/>
                  <a:pt x="2377555" y="387430"/>
                </a:cubicBezTo>
                <a:cubicBezTo>
                  <a:pt x="2385678" y="392613"/>
                  <a:pt x="2379025" y="394083"/>
                  <a:pt x="2384208" y="385960"/>
                </a:cubicBezTo>
                <a:cubicBezTo>
                  <a:pt x="2383474" y="382638"/>
                  <a:pt x="2383106" y="380976"/>
                  <a:pt x="2382275" y="381160"/>
                </a:cubicBezTo>
                <a:close/>
                <a:moveTo>
                  <a:pt x="1086925" y="378101"/>
                </a:moveTo>
                <a:cubicBezTo>
                  <a:pt x="1086305" y="384268"/>
                  <a:pt x="1079880" y="378581"/>
                  <a:pt x="1075545" y="380465"/>
                </a:cubicBezTo>
                <a:cubicBezTo>
                  <a:pt x="1090021" y="388551"/>
                  <a:pt x="1087389" y="388958"/>
                  <a:pt x="1091569" y="383455"/>
                </a:cubicBezTo>
                <a:cubicBezTo>
                  <a:pt x="1096910" y="384452"/>
                  <a:pt x="1096910" y="384452"/>
                  <a:pt x="1098459" y="379356"/>
                </a:cubicBezTo>
                <a:cubicBezTo>
                  <a:pt x="1089788" y="383123"/>
                  <a:pt x="1092420" y="382716"/>
                  <a:pt x="1086925" y="378101"/>
                </a:cubicBezTo>
                <a:close/>
                <a:moveTo>
                  <a:pt x="688787" y="373912"/>
                </a:moveTo>
                <a:cubicBezTo>
                  <a:pt x="688254" y="374374"/>
                  <a:pt x="687209" y="375749"/>
                  <a:pt x="684229" y="378334"/>
                </a:cubicBezTo>
                <a:cubicBezTo>
                  <a:pt x="686086" y="380476"/>
                  <a:pt x="684383" y="381953"/>
                  <a:pt x="690267" y="374973"/>
                </a:cubicBezTo>
                <a:cubicBezTo>
                  <a:pt x="689338" y="373902"/>
                  <a:pt x="689318" y="373449"/>
                  <a:pt x="688787" y="373912"/>
                </a:cubicBezTo>
                <a:close/>
                <a:moveTo>
                  <a:pt x="910629" y="370327"/>
                </a:moveTo>
                <a:cubicBezTo>
                  <a:pt x="910387" y="369834"/>
                  <a:pt x="910853" y="370369"/>
                  <a:pt x="910891" y="371274"/>
                </a:cubicBezTo>
                <a:cubicBezTo>
                  <a:pt x="912902" y="377034"/>
                  <a:pt x="911974" y="375965"/>
                  <a:pt x="914606" y="375557"/>
                </a:cubicBezTo>
                <a:cubicBezTo>
                  <a:pt x="911820" y="372344"/>
                  <a:pt x="910871" y="370821"/>
                  <a:pt x="910629" y="370327"/>
                </a:cubicBezTo>
                <a:close/>
                <a:moveTo>
                  <a:pt x="870947" y="366511"/>
                </a:moveTo>
                <a:cubicBezTo>
                  <a:pt x="872262" y="376630"/>
                  <a:pt x="871333" y="375559"/>
                  <a:pt x="878378" y="375078"/>
                </a:cubicBezTo>
                <a:cubicBezTo>
                  <a:pt x="875591" y="371865"/>
                  <a:pt x="873733" y="369723"/>
                  <a:pt x="870947" y="366511"/>
                </a:cubicBezTo>
                <a:close/>
                <a:moveTo>
                  <a:pt x="943869" y="357682"/>
                </a:moveTo>
                <a:lnTo>
                  <a:pt x="943769" y="357845"/>
                </a:lnTo>
                <a:lnTo>
                  <a:pt x="943692" y="357701"/>
                </a:lnTo>
                <a:close/>
                <a:moveTo>
                  <a:pt x="849234" y="354380"/>
                </a:moveTo>
                <a:cubicBezTo>
                  <a:pt x="847879" y="353678"/>
                  <a:pt x="845712" y="354620"/>
                  <a:pt x="841376" y="356503"/>
                </a:cubicBezTo>
                <a:cubicBezTo>
                  <a:pt x="842537" y="363003"/>
                  <a:pt x="848576" y="359643"/>
                  <a:pt x="852214" y="362116"/>
                </a:cubicBezTo>
                <a:cubicBezTo>
                  <a:pt x="851130" y="357426"/>
                  <a:pt x="850588" y="355082"/>
                  <a:pt x="849234" y="354380"/>
                </a:cubicBezTo>
                <a:close/>
                <a:moveTo>
                  <a:pt x="1883841" y="346595"/>
                </a:moveTo>
                <a:cubicBezTo>
                  <a:pt x="1881810" y="345300"/>
                  <a:pt x="1875334" y="355448"/>
                  <a:pt x="1859059" y="376478"/>
                </a:cubicBezTo>
                <a:cubicBezTo>
                  <a:pt x="1866443" y="378332"/>
                  <a:pt x="1871797" y="378893"/>
                  <a:pt x="1875594" y="379798"/>
                </a:cubicBezTo>
                <a:lnTo>
                  <a:pt x="1882010" y="384609"/>
                </a:lnTo>
                <a:lnTo>
                  <a:pt x="1881949" y="385366"/>
                </a:lnTo>
                <a:lnTo>
                  <a:pt x="1882801" y="385810"/>
                </a:lnTo>
                <a:lnTo>
                  <a:pt x="1883438" y="402473"/>
                </a:lnTo>
                <a:cubicBezTo>
                  <a:pt x="1882887" y="411312"/>
                  <a:pt x="1881718" y="423774"/>
                  <a:pt x="1880405" y="441500"/>
                </a:cubicBezTo>
                <a:cubicBezTo>
                  <a:pt x="1902032" y="421032"/>
                  <a:pt x="1913266" y="406782"/>
                  <a:pt x="1901647" y="395618"/>
                </a:cubicBezTo>
                <a:lnTo>
                  <a:pt x="1882801" y="385810"/>
                </a:lnTo>
                <a:lnTo>
                  <a:pt x="1882777" y="385184"/>
                </a:lnTo>
                <a:lnTo>
                  <a:pt x="1882010" y="384609"/>
                </a:lnTo>
                <a:lnTo>
                  <a:pt x="1884221" y="357189"/>
                </a:lnTo>
                <a:cubicBezTo>
                  <a:pt x="1884759" y="350751"/>
                  <a:pt x="1884855" y="347242"/>
                  <a:pt x="1883841" y="346595"/>
                </a:cubicBezTo>
                <a:close/>
                <a:moveTo>
                  <a:pt x="822181" y="341253"/>
                </a:moveTo>
                <a:cubicBezTo>
                  <a:pt x="822256" y="343063"/>
                  <a:pt x="823108" y="342323"/>
                  <a:pt x="819548" y="341658"/>
                </a:cubicBezTo>
                <a:cubicBezTo>
                  <a:pt x="816916" y="342065"/>
                  <a:pt x="816064" y="342805"/>
                  <a:pt x="822181" y="341253"/>
                </a:cubicBezTo>
                <a:close/>
                <a:moveTo>
                  <a:pt x="2563216" y="341146"/>
                </a:moveTo>
                <a:cubicBezTo>
                  <a:pt x="2564114" y="341083"/>
                  <a:pt x="2566328" y="342227"/>
                  <a:pt x="2570388" y="344818"/>
                </a:cubicBezTo>
                <a:lnTo>
                  <a:pt x="2563554" y="342822"/>
                </a:lnTo>
                <a:close/>
                <a:moveTo>
                  <a:pt x="829148" y="338963"/>
                </a:moveTo>
                <a:cubicBezTo>
                  <a:pt x="829148" y="338963"/>
                  <a:pt x="828296" y="339702"/>
                  <a:pt x="828296" y="339702"/>
                </a:cubicBezTo>
                <a:cubicBezTo>
                  <a:pt x="830154" y="341844"/>
                  <a:pt x="832011" y="343985"/>
                  <a:pt x="832939" y="345056"/>
                </a:cubicBezTo>
                <a:cubicBezTo>
                  <a:pt x="835495" y="342840"/>
                  <a:pt x="835495" y="342840"/>
                  <a:pt x="829148" y="338963"/>
                </a:cubicBezTo>
                <a:close/>
                <a:moveTo>
                  <a:pt x="2809949" y="337648"/>
                </a:moveTo>
                <a:cubicBezTo>
                  <a:pt x="2810261" y="337580"/>
                  <a:pt x="2811367" y="338644"/>
                  <a:pt x="2813396" y="339939"/>
                </a:cubicBezTo>
                <a:lnTo>
                  <a:pt x="2811439" y="342676"/>
                </a:lnTo>
                <a:lnTo>
                  <a:pt x="2811270" y="342150"/>
                </a:lnTo>
                <a:cubicBezTo>
                  <a:pt x="2810121" y="338917"/>
                  <a:pt x="2809638" y="337716"/>
                  <a:pt x="2809949" y="337648"/>
                </a:cubicBezTo>
                <a:close/>
                <a:moveTo>
                  <a:pt x="725000" y="330071"/>
                </a:moveTo>
                <a:cubicBezTo>
                  <a:pt x="724139" y="330583"/>
                  <a:pt x="722435" y="332060"/>
                  <a:pt x="718603" y="335384"/>
                </a:cubicBezTo>
                <a:cubicBezTo>
                  <a:pt x="721312" y="336787"/>
                  <a:pt x="719609" y="338264"/>
                  <a:pt x="726345" y="330546"/>
                </a:cubicBezTo>
                <a:cubicBezTo>
                  <a:pt x="725881" y="330011"/>
                  <a:pt x="725861" y="329559"/>
                  <a:pt x="725000" y="330071"/>
                </a:cubicBezTo>
                <a:close/>
                <a:moveTo>
                  <a:pt x="944957" y="321086"/>
                </a:moveTo>
                <a:cubicBezTo>
                  <a:pt x="946117" y="327586"/>
                  <a:pt x="949058" y="334417"/>
                  <a:pt x="941240" y="337445"/>
                </a:cubicBezTo>
                <a:cubicBezTo>
                  <a:pt x="940388" y="338185"/>
                  <a:pt x="940620" y="343613"/>
                  <a:pt x="941005" y="352660"/>
                </a:cubicBezTo>
                <a:lnTo>
                  <a:pt x="943692" y="357701"/>
                </a:lnTo>
                <a:lnTo>
                  <a:pt x="929142" y="359197"/>
                </a:lnTo>
                <a:cubicBezTo>
                  <a:pt x="928465" y="358846"/>
                  <a:pt x="931484" y="357165"/>
                  <a:pt x="936594" y="352734"/>
                </a:cubicBezTo>
                <a:cubicBezTo>
                  <a:pt x="925757" y="347121"/>
                  <a:pt x="929318" y="347786"/>
                  <a:pt x="927769" y="352882"/>
                </a:cubicBezTo>
                <a:cubicBezTo>
                  <a:pt x="922272" y="348267"/>
                  <a:pt x="924208" y="352217"/>
                  <a:pt x="920880" y="336338"/>
                </a:cubicBezTo>
                <a:cubicBezTo>
                  <a:pt x="928622" y="331501"/>
                  <a:pt x="936363" y="326663"/>
                  <a:pt x="944957" y="321086"/>
                </a:cubicBezTo>
                <a:close/>
                <a:moveTo>
                  <a:pt x="2889509" y="319957"/>
                </a:moveTo>
                <a:cubicBezTo>
                  <a:pt x="2890052" y="319947"/>
                  <a:pt x="2891159" y="321011"/>
                  <a:pt x="2893188" y="322307"/>
                </a:cubicBezTo>
                <a:lnTo>
                  <a:pt x="2889247" y="324575"/>
                </a:lnTo>
                <a:lnTo>
                  <a:pt x="2889217" y="324053"/>
                </a:lnTo>
                <a:cubicBezTo>
                  <a:pt x="2888989" y="321053"/>
                  <a:pt x="2888968" y="319968"/>
                  <a:pt x="2889509" y="319957"/>
                </a:cubicBezTo>
                <a:close/>
                <a:moveTo>
                  <a:pt x="801437" y="310454"/>
                </a:moveTo>
                <a:cubicBezTo>
                  <a:pt x="811654" y="322234"/>
                  <a:pt x="806313" y="321238"/>
                  <a:pt x="809796" y="320092"/>
                </a:cubicBezTo>
                <a:cubicBezTo>
                  <a:pt x="808868" y="319022"/>
                  <a:pt x="807010" y="316880"/>
                  <a:pt x="806081" y="315808"/>
                </a:cubicBezTo>
                <a:cubicBezTo>
                  <a:pt x="810262" y="310306"/>
                  <a:pt x="805848" y="310381"/>
                  <a:pt x="801437" y="310454"/>
                </a:cubicBezTo>
                <a:close/>
                <a:moveTo>
                  <a:pt x="2036990" y="295531"/>
                </a:moveTo>
                <a:cubicBezTo>
                  <a:pt x="2024566" y="291085"/>
                  <a:pt x="2020534" y="302437"/>
                  <a:pt x="2012765" y="314615"/>
                </a:cubicBezTo>
                <a:cubicBezTo>
                  <a:pt x="2020887" y="319798"/>
                  <a:pt x="2029001" y="324975"/>
                  <a:pt x="2042301" y="322036"/>
                </a:cubicBezTo>
                <a:cubicBezTo>
                  <a:pt x="2042301" y="322036"/>
                  <a:pt x="2052660" y="305798"/>
                  <a:pt x="2052660" y="305798"/>
                </a:cubicBezTo>
                <a:cubicBezTo>
                  <a:pt x="2046205" y="300251"/>
                  <a:pt x="2041131" y="297014"/>
                  <a:pt x="2036990" y="295531"/>
                </a:cubicBezTo>
                <a:close/>
                <a:moveTo>
                  <a:pt x="788626" y="294824"/>
                </a:moveTo>
                <a:lnTo>
                  <a:pt x="788599" y="297810"/>
                </a:lnTo>
                <a:lnTo>
                  <a:pt x="788103" y="298092"/>
                </a:lnTo>
                <a:cubicBezTo>
                  <a:pt x="787678" y="298461"/>
                  <a:pt x="788123" y="298544"/>
                  <a:pt x="788588" y="299080"/>
                </a:cubicBezTo>
                <a:lnTo>
                  <a:pt x="788599" y="297810"/>
                </a:lnTo>
                <a:lnTo>
                  <a:pt x="792846" y="295387"/>
                </a:lnTo>
                <a:cubicBezTo>
                  <a:pt x="791529" y="295591"/>
                  <a:pt x="789730" y="294806"/>
                  <a:pt x="788626" y="294824"/>
                </a:cubicBezTo>
                <a:close/>
                <a:moveTo>
                  <a:pt x="825750" y="259343"/>
                </a:moveTo>
                <a:cubicBezTo>
                  <a:pt x="825980" y="264772"/>
                  <a:pt x="831477" y="269388"/>
                  <a:pt x="827295" y="274890"/>
                </a:cubicBezTo>
                <a:cubicBezTo>
                  <a:pt x="825166" y="276737"/>
                  <a:pt x="827295" y="280051"/>
                  <a:pt x="829201" y="283324"/>
                </a:cubicBezTo>
                <a:lnTo>
                  <a:pt x="829728" y="290893"/>
                </a:lnTo>
                <a:lnTo>
                  <a:pt x="829643" y="291283"/>
                </a:lnTo>
                <a:lnTo>
                  <a:pt x="826907" y="286486"/>
                </a:lnTo>
                <a:cubicBezTo>
                  <a:pt x="827914" y="289366"/>
                  <a:pt x="830467" y="287151"/>
                  <a:pt x="813436" y="301923"/>
                </a:cubicBezTo>
                <a:cubicBezTo>
                  <a:pt x="818080" y="307279"/>
                  <a:pt x="815448" y="307684"/>
                  <a:pt x="827525" y="300962"/>
                </a:cubicBezTo>
                <a:lnTo>
                  <a:pt x="829643" y="291283"/>
                </a:lnTo>
                <a:lnTo>
                  <a:pt x="829771" y="291508"/>
                </a:lnTo>
                <a:lnTo>
                  <a:pt x="829728" y="290893"/>
                </a:lnTo>
                <a:lnTo>
                  <a:pt x="829742" y="290830"/>
                </a:lnTo>
                <a:cubicBezTo>
                  <a:pt x="830371" y="290050"/>
                  <a:pt x="831087" y="291305"/>
                  <a:pt x="832480" y="292912"/>
                </a:cubicBezTo>
                <a:cubicBezTo>
                  <a:pt x="831706" y="295461"/>
                  <a:pt x="831706" y="295461"/>
                  <a:pt x="835267" y="296126"/>
                </a:cubicBezTo>
                <a:cubicBezTo>
                  <a:pt x="843625" y="326407"/>
                  <a:pt x="837587" y="309124"/>
                  <a:pt x="830233" y="323009"/>
                </a:cubicBezTo>
                <a:cubicBezTo>
                  <a:pt x="842850" y="328954"/>
                  <a:pt x="842930" y="310120"/>
                  <a:pt x="851135" y="316140"/>
                </a:cubicBezTo>
                <a:cubicBezTo>
                  <a:pt x="843935" y="323323"/>
                  <a:pt x="843838" y="326222"/>
                  <a:pt x="845028" y="328239"/>
                </a:cubicBezTo>
                <a:lnTo>
                  <a:pt x="846442" y="334201"/>
                </a:lnTo>
                <a:lnTo>
                  <a:pt x="845163" y="333986"/>
                </a:lnTo>
                <a:cubicBezTo>
                  <a:pt x="844823" y="333811"/>
                  <a:pt x="845715" y="333977"/>
                  <a:pt x="846643" y="335047"/>
                </a:cubicBezTo>
                <a:lnTo>
                  <a:pt x="846442" y="334201"/>
                </a:lnTo>
                <a:lnTo>
                  <a:pt x="851055" y="334974"/>
                </a:lnTo>
                <a:cubicBezTo>
                  <a:pt x="849120" y="331022"/>
                  <a:pt x="847417" y="332499"/>
                  <a:pt x="856088" y="328732"/>
                </a:cubicBezTo>
                <a:cubicBezTo>
                  <a:pt x="854307" y="328401"/>
                  <a:pt x="855160" y="327662"/>
                  <a:pt x="859183" y="339183"/>
                </a:cubicBezTo>
                <a:cubicBezTo>
                  <a:pt x="872420" y="338963"/>
                  <a:pt x="865996" y="333274"/>
                  <a:pt x="890531" y="370167"/>
                </a:cubicBezTo>
                <a:cubicBezTo>
                  <a:pt x="905086" y="359420"/>
                  <a:pt x="899822" y="360233"/>
                  <a:pt x="908956" y="367322"/>
                </a:cubicBezTo>
                <a:cubicBezTo>
                  <a:pt x="909654" y="362965"/>
                  <a:pt x="912982" y="358200"/>
                  <a:pt x="908338" y="352846"/>
                </a:cubicBezTo>
                <a:cubicBezTo>
                  <a:pt x="908416" y="354655"/>
                  <a:pt x="908338" y="352846"/>
                  <a:pt x="908184" y="349228"/>
                </a:cubicBezTo>
                <a:cubicBezTo>
                  <a:pt x="908261" y="351036"/>
                  <a:pt x="912597" y="349153"/>
                  <a:pt x="912673" y="350963"/>
                </a:cubicBezTo>
                <a:cubicBezTo>
                  <a:pt x="916543" y="358865"/>
                  <a:pt x="916543" y="358865"/>
                  <a:pt x="921576" y="352624"/>
                </a:cubicBezTo>
                <a:cubicBezTo>
                  <a:pt x="930051" y="364977"/>
                  <a:pt x="934618" y="368522"/>
                  <a:pt x="937570" y="367839"/>
                </a:cubicBezTo>
                <a:lnTo>
                  <a:pt x="943769" y="357845"/>
                </a:lnTo>
                <a:lnTo>
                  <a:pt x="944126" y="358516"/>
                </a:lnTo>
                <a:cubicBezTo>
                  <a:pt x="951746" y="362463"/>
                  <a:pt x="968119" y="361985"/>
                  <a:pt x="950526" y="368799"/>
                </a:cubicBezTo>
                <a:cubicBezTo>
                  <a:pt x="952306" y="369131"/>
                  <a:pt x="950526" y="368799"/>
                  <a:pt x="947740" y="365585"/>
                </a:cubicBezTo>
                <a:cubicBezTo>
                  <a:pt x="944488" y="372158"/>
                  <a:pt x="941159" y="376924"/>
                  <a:pt x="937907" y="383497"/>
                </a:cubicBezTo>
                <a:cubicBezTo>
                  <a:pt x="931483" y="377810"/>
                  <a:pt x="931483" y="377810"/>
                  <a:pt x="925521" y="382981"/>
                </a:cubicBezTo>
                <a:cubicBezTo>
                  <a:pt x="939764" y="385639"/>
                  <a:pt x="937055" y="384235"/>
                  <a:pt x="941699" y="389589"/>
                </a:cubicBezTo>
                <a:cubicBezTo>
                  <a:pt x="944563" y="394612"/>
                  <a:pt x="944563" y="394612"/>
                  <a:pt x="943479" y="389923"/>
                </a:cubicBezTo>
                <a:cubicBezTo>
                  <a:pt x="953002" y="385417"/>
                  <a:pt x="952459" y="393394"/>
                  <a:pt x="951607" y="394132"/>
                </a:cubicBezTo>
                <a:cubicBezTo>
                  <a:pt x="952459" y="393394"/>
                  <a:pt x="959426" y="391104"/>
                  <a:pt x="960278" y="390364"/>
                </a:cubicBezTo>
                <a:cubicBezTo>
                  <a:pt x="967322" y="389884"/>
                  <a:pt x="964922" y="395719"/>
                  <a:pt x="960509" y="395794"/>
                </a:cubicBezTo>
                <a:cubicBezTo>
                  <a:pt x="971037" y="394168"/>
                  <a:pt x="963450" y="402626"/>
                  <a:pt x="967088" y="405100"/>
                </a:cubicBezTo>
                <a:cubicBezTo>
                  <a:pt x="962830" y="408793"/>
                  <a:pt x="955709" y="407463"/>
                  <a:pt x="954237" y="414370"/>
                </a:cubicBezTo>
                <a:lnTo>
                  <a:pt x="945839" y="416248"/>
                </a:lnTo>
                <a:lnTo>
                  <a:pt x="946031" y="416091"/>
                </a:lnTo>
                <a:cubicBezTo>
                  <a:pt x="946554" y="415403"/>
                  <a:pt x="946302" y="414684"/>
                  <a:pt x="946187" y="411968"/>
                </a:cubicBezTo>
                <a:cubicBezTo>
                  <a:pt x="953929" y="407131"/>
                  <a:pt x="947658" y="405064"/>
                  <a:pt x="946574" y="400374"/>
                </a:cubicBezTo>
                <a:cubicBezTo>
                  <a:pt x="947581" y="403253"/>
                  <a:pt x="947505" y="401445"/>
                  <a:pt x="946187" y="411968"/>
                </a:cubicBezTo>
                <a:cubicBezTo>
                  <a:pt x="946264" y="413779"/>
                  <a:pt x="945412" y="414518"/>
                  <a:pt x="945489" y="416327"/>
                </a:cubicBezTo>
                <a:lnTo>
                  <a:pt x="945839" y="416248"/>
                </a:lnTo>
                <a:lnTo>
                  <a:pt x="941232" y="420019"/>
                </a:lnTo>
                <a:cubicBezTo>
                  <a:pt x="946960" y="430064"/>
                  <a:pt x="958417" y="429510"/>
                  <a:pt x="962441" y="441032"/>
                </a:cubicBezTo>
                <a:cubicBezTo>
                  <a:pt x="959808" y="441437"/>
                  <a:pt x="957177" y="441844"/>
                  <a:pt x="951913" y="442657"/>
                </a:cubicBezTo>
                <a:cubicBezTo>
                  <a:pt x="977687" y="467215"/>
                  <a:pt x="973276" y="467288"/>
                  <a:pt x="973355" y="448454"/>
                </a:cubicBezTo>
                <a:cubicBezTo>
                  <a:pt x="971575" y="448122"/>
                  <a:pt x="969793" y="447790"/>
                  <a:pt x="968013" y="447458"/>
                </a:cubicBezTo>
                <a:cubicBezTo>
                  <a:pt x="964532" y="427959"/>
                  <a:pt x="962906" y="431245"/>
                  <a:pt x="972736" y="433979"/>
                </a:cubicBezTo>
                <a:cubicBezTo>
                  <a:pt x="967085" y="446386"/>
                  <a:pt x="977613" y="444761"/>
                  <a:pt x="990849" y="444540"/>
                </a:cubicBezTo>
                <a:cubicBezTo>
                  <a:pt x="985046" y="432685"/>
                  <a:pt x="988993" y="442398"/>
                  <a:pt x="999831" y="427368"/>
                </a:cubicBezTo>
                <a:lnTo>
                  <a:pt x="1002841" y="424338"/>
                </a:lnTo>
                <a:lnTo>
                  <a:pt x="1003238" y="424413"/>
                </a:lnTo>
                <a:lnTo>
                  <a:pt x="1002927" y="424252"/>
                </a:lnTo>
                <a:lnTo>
                  <a:pt x="1006989" y="420162"/>
                </a:lnTo>
                <a:cubicBezTo>
                  <a:pt x="1012684" y="416807"/>
                  <a:pt x="1014424" y="422686"/>
                  <a:pt x="1016167" y="416953"/>
                </a:cubicBezTo>
                <a:lnTo>
                  <a:pt x="1016089" y="415143"/>
                </a:lnTo>
                <a:cubicBezTo>
                  <a:pt x="1018567" y="411118"/>
                  <a:pt x="1025611" y="410637"/>
                  <a:pt x="1025303" y="403399"/>
                </a:cubicBezTo>
                <a:cubicBezTo>
                  <a:pt x="1025380" y="405209"/>
                  <a:pt x="1025225" y="401590"/>
                  <a:pt x="1054334" y="380096"/>
                </a:cubicBezTo>
                <a:cubicBezTo>
                  <a:pt x="1055186" y="379357"/>
                  <a:pt x="1058824" y="381832"/>
                  <a:pt x="1062384" y="382496"/>
                </a:cubicBezTo>
                <a:lnTo>
                  <a:pt x="1064276" y="374535"/>
                </a:lnTo>
                <a:lnTo>
                  <a:pt x="1064631" y="373041"/>
                </a:lnTo>
                <a:cubicBezTo>
                  <a:pt x="1068812" y="367539"/>
                  <a:pt x="1077713" y="369201"/>
                  <a:pt x="1075082" y="369608"/>
                </a:cubicBezTo>
                <a:cubicBezTo>
                  <a:pt x="1076785" y="368130"/>
                  <a:pt x="1074464" y="355131"/>
                  <a:pt x="1086075" y="358195"/>
                </a:cubicBezTo>
                <a:cubicBezTo>
                  <a:pt x="1099467" y="361592"/>
                  <a:pt x="1097146" y="348594"/>
                  <a:pt x="1098927" y="348926"/>
                </a:cubicBezTo>
                <a:cubicBezTo>
                  <a:pt x="1101558" y="348519"/>
                  <a:pt x="1103340" y="348852"/>
                  <a:pt x="1105043" y="347375"/>
                </a:cubicBezTo>
                <a:cubicBezTo>
                  <a:pt x="1111467" y="353062"/>
                  <a:pt x="1110538" y="351990"/>
                  <a:pt x="1103494" y="352471"/>
                </a:cubicBezTo>
                <a:cubicBezTo>
                  <a:pt x="1104654" y="358971"/>
                  <a:pt x="1119595" y="357271"/>
                  <a:pt x="1111698" y="358490"/>
                </a:cubicBezTo>
                <a:cubicBezTo>
                  <a:pt x="1109610" y="350921"/>
                  <a:pt x="1108758" y="351658"/>
                  <a:pt x="1111390" y="351252"/>
                </a:cubicBezTo>
                <a:cubicBezTo>
                  <a:pt x="1115028" y="353727"/>
                  <a:pt x="1116886" y="355869"/>
                  <a:pt x="1120524" y="358342"/>
                </a:cubicBezTo>
                <a:cubicBezTo>
                  <a:pt x="1119904" y="364510"/>
                  <a:pt x="1115723" y="370012"/>
                  <a:pt x="1119592" y="377914"/>
                </a:cubicBezTo>
                <a:cubicBezTo>
                  <a:pt x="1119901" y="385153"/>
                  <a:pt x="1111001" y="362848"/>
                  <a:pt x="1099699" y="367021"/>
                </a:cubicBezTo>
                <a:cubicBezTo>
                  <a:pt x="1101711" y="372783"/>
                  <a:pt x="1116495" y="388107"/>
                  <a:pt x="1135151" y="390692"/>
                </a:cubicBezTo>
                <a:cubicBezTo>
                  <a:pt x="1142118" y="388402"/>
                  <a:pt x="1148466" y="392280"/>
                  <a:pt x="1151485" y="400921"/>
                </a:cubicBezTo>
                <a:cubicBezTo>
                  <a:pt x="1149627" y="398779"/>
                  <a:pt x="1145988" y="396305"/>
                  <a:pt x="1143202" y="393093"/>
                </a:cubicBezTo>
                <a:cubicBezTo>
                  <a:pt x="1139253" y="404024"/>
                  <a:pt x="1142736" y="402879"/>
                  <a:pt x="1158992" y="411298"/>
                </a:cubicBezTo>
                <a:cubicBezTo>
                  <a:pt x="1158837" y="407679"/>
                  <a:pt x="1155275" y="427659"/>
                  <a:pt x="1167198" y="417318"/>
                </a:cubicBezTo>
                <a:cubicBezTo>
                  <a:pt x="1170525" y="433197"/>
                  <a:pt x="1167661" y="428175"/>
                  <a:pt x="1171919" y="424482"/>
                </a:cubicBezTo>
                <a:cubicBezTo>
                  <a:pt x="1174473" y="422266"/>
                  <a:pt x="1173622" y="423004"/>
                  <a:pt x="1179195" y="429430"/>
                </a:cubicBezTo>
                <a:cubicBezTo>
                  <a:pt x="1191660" y="411113"/>
                  <a:pt x="1188098" y="410449"/>
                  <a:pt x="1187245" y="431829"/>
                </a:cubicBezTo>
                <a:lnTo>
                  <a:pt x="1188097" y="431091"/>
                </a:lnTo>
                <a:cubicBezTo>
                  <a:pt x="1189257" y="437590"/>
                  <a:pt x="1182987" y="435523"/>
                  <a:pt x="1181362" y="438810"/>
                </a:cubicBezTo>
                <a:cubicBezTo>
                  <a:pt x="1179581" y="438478"/>
                  <a:pt x="1180432" y="437738"/>
                  <a:pt x="1185077" y="443094"/>
                </a:cubicBezTo>
                <a:cubicBezTo>
                  <a:pt x="1183683" y="451809"/>
                  <a:pt x="1182754" y="450738"/>
                  <a:pt x="1186314" y="451402"/>
                </a:cubicBezTo>
                <a:cubicBezTo>
                  <a:pt x="1184148" y="442022"/>
                  <a:pt x="1182522" y="445310"/>
                  <a:pt x="1198934" y="436704"/>
                </a:cubicBezTo>
                <a:cubicBezTo>
                  <a:pt x="1197154" y="436372"/>
                  <a:pt x="1198934" y="436704"/>
                  <a:pt x="1202494" y="437368"/>
                </a:cubicBezTo>
                <a:cubicBezTo>
                  <a:pt x="1200715" y="437037"/>
                  <a:pt x="1202494" y="437368"/>
                  <a:pt x="1204507" y="443130"/>
                </a:cubicBezTo>
                <a:cubicBezTo>
                  <a:pt x="1204430" y="441320"/>
                  <a:pt x="1201024" y="444275"/>
                  <a:pt x="1199243" y="443942"/>
                </a:cubicBezTo>
                <a:cubicBezTo>
                  <a:pt x="1223393" y="471786"/>
                  <a:pt x="1221689" y="473264"/>
                  <a:pt x="1228657" y="470974"/>
                </a:cubicBezTo>
                <a:cubicBezTo>
                  <a:pt x="1232141" y="469829"/>
                  <a:pt x="1235778" y="472303"/>
                  <a:pt x="1236011" y="477732"/>
                </a:cubicBezTo>
                <a:cubicBezTo>
                  <a:pt x="1232450" y="477067"/>
                  <a:pt x="1229741" y="475665"/>
                  <a:pt x="1227960" y="475331"/>
                </a:cubicBezTo>
                <a:cubicBezTo>
                  <a:pt x="1226566" y="484047"/>
                  <a:pt x="1236396" y="486779"/>
                  <a:pt x="1235622" y="489328"/>
                </a:cubicBezTo>
                <a:cubicBezTo>
                  <a:pt x="1235545" y="487518"/>
                  <a:pt x="1239881" y="485635"/>
                  <a:pt x="1239957" y="487444"/>
                </a:cubicBezTo>
                <a:cubicBezTo>
                  <a:pt x="1240886" y="488515"/>
                  <a:pt x="1247466" y="497821"/>
                  <a:pt x="1245685" y="497489"/>
                </a:cubicBezTo>
                <a:cubicBezTo>
                  <a:pt x="1245685" y="497489"/>
                  <a:pt x="1246536" y="496749"/>
                  <a:pt x="1246536" y="496749"/>
                </a:cubicBezTo>
                <a:cubicBezTo>
                  <a:pt x="1246652" y="499465"/>
                  <a:pt x="1246246" y="500286"/>
                  <a:pt x="1247059" y="501223"/>
                </a:cubicBezTo>
                <a:lnTo>
                  <a:pt x="1253923" y="505746"/>
                </a:lnTo>
                <a:lnTo>
                  <a:pt x="1253115" y="506056"/>
                </a:lnTo>
                <a:lnTo>
                  <a:pt x="1253865" y="507169"/>
                </a:lnTo>
                <a:lnTo>
                  <a:pt x="1250618" y="509630"/>
                </a:lnTo>
                <a:cubicBezTo>
                  <a:pt x="1250231" y="510903"/>
                  <a:pt x="1250754" y="512796"/>
                  <a:pt x="1251799" y="516581"/>
                </a:cubicBezTo>
                <a:cubicBezTo>
                  <a:pt x="1254277" y="512556"/>
                  <a:pt x="1255534" y="510995"/>
                  <a:pt x="1255709" y="509906"/>
                </a:cubicBezTo>
                <a:lnTo>
                  <a:pt x="1253865" y="507169"/>
                </a:lnTo>
                <a:lnTo>
                  <a:pt x="1254897" y="506389"/>
                </a:lnTo>
                <a:lnTo>
                  <a:pt x="1253923" y="505746"/>
                </a:lnTo>
                <a:lnTo>
                  <a:pt x="1259416" y="503641"/>
                </a:lnTo>
                <a:cubicBezTo>
                  <a:pt x="1261206" y="504200"/>
                  <a:pt x="1264186" y="506776"/>
                  <a:pt x="1272856" y="513331"/>
                </a:cubicBezTo>
                <a:cubicBezTo>
                  <a:pt x="1272777" y="511521"/>
                  <a:pt x="1273707" y="512593"/>
                  <a:pt x="1269449" y="516286"/>
                </a:cubicBezTo>
                <a:cubicBezTo>
                  <a:pt x="1258534" y="508862"/>
                  <a:pt x="1258069" y="518650"/>
                  <a:pt x="1253268" y="530320"/>
                </a:cubicBezTo>
                <a:cubicBezTo>
                  <a:pt x="1271846" y="531093"/>
                  <a:pt x="1268209" y="528620"/>
                  <a:pt x="1270530" y="541619"/>
                </a:cubicBezTo>
                <a:cubicBezTo>
                  <a:pt x="1261085" y="547934"/>
                  <a:pt x="1263717" y="547528"/>
                  <a:pt x="1259072" y="542172"/>
                </a:cubicBezTo>
                <a:cubicBezTo>
                  <a:pt x="1257061" y="536412"/>
                  <a:pt x="1257990" y="537483"/>
                  <a:pt x="1255358" y="537889"/>
                </a:cubicBezTo>
                <a:cubicBezTo>
                  <a:pt x="1260002" y="543244"/>
                  <a:pt x="1259924" y="541434"/>
                  <a:pt x="1256517" y="544389"/>
                </a:cubicBezTo>
                <a:cubicBezTo>
                  <a:pt x="1253809" y="542985"/>
                  <a:pt x="1270761" y="547047"/>
                  <a:pt x="1261625" y="560601"/>
                </a:cubicBezTo>
                <a:cubicBezTo>
                  <a:pt x="1259147" y="564626"/>
                  <a:pt x="1256670" y="568652"/>
                  <a:pt x="1254192" y="572677"/>
                </a:cubicBezTo>
                <a:cubicBezTo>
                  <a:pt x="1250477" y="568393"/>
                  <a:pt x="1246916" y="567728"/>
                  <a:pt x="1245367" y="572825"/>
                </a:cubicBezTo>
                <a:cubicBezTo>
                  <a:pt x="1248000" y="572419"/>
                  <a:pt x="1250631" y="572012"/>
                  <a:pt x="1254192" y="572677"/>
                </a:cubicBezTo>
                <a:cubicBezTo>
                  <a:pt x="1246605" y="581134"/>
                  <a:pt x="1239947" y="590663"/>
                  <a:pt x="1232360" y="599119"/>
                </a:cubicBezTo>
                <a:cubicBezTo>
                  <a:pt x="1229805" y="601335"/>
                  <a:pt x="1233675" y="609237"/>
                  <a:pt x="1226476" y="606099"/>
                </a:cubicBezTo>
                <a:cubicBezTo>
                  <a:pt x="1226399" y="604289"/>
                  <a:pt x="1227328" y="605360"/>
                  <a:pt x="1224076" y="611934"/>
                </a:cubicBezTo>
                <a:cubicBezTo>
                  <a:pt x="1221289" y="608721"/>
                  <a:pt x="1217651" y="606247"/>
                  <a:pt x="1216180" y="613153"/>
                </a:cubicBezTo>
                <a:cubicBezTo>
                  <a:pt x="1218812" y="612747"/>
                  <a:pt x="1221443" y="612340"/>
                  <a:pt x="1224076" y="611934"/>
                </a:cubicBezTo>
                <a:cubicBezTo>
                  <a:pt x="1218112" y="637748"/>
                  <a:pt x="1198836" y="641330"/>
                  <a:pt x="1198913" y="643140"/>
                </a:cubicBezTo>
                <a:cubicBezTo>
                  <a:pt x="1198139" y="645689"/>
                  <a:pt x="1198293" y="649308"/>
                  <a:pt x="1196668" y="652593"/>
                </a:cubicBezTo>
                <a:cubicBezTo>
                  <a:pt x="1195894" y="655142"/>
                  <a:pt x="1188693" y="652003"/>
                  <a:pt x="1190706" y="657764"/>
                </a:cubicBezTo>
                <a:cubicBezTo>
                  <a:pt x="1191558" y="657025"/>
                  <a:pt x="1191867" y="664263"/>
                  <a:pt x="1174681" y="675417"/>
                </a:cubicBezTo>
                <a:cubicBezTo>
                  <a:pt x="1148978" y="693955"/>
                  <a:pt x="1162215" y="693734"/>
                  <a:pt x="1151996" y="702598"/>
                </a:cubicBezTo>
                <a:cubicBezTo>
                  <a:pt x="1113828" y="739454"/>
                  <a:pt x="1116152" y="731810"/>
                  <a:pt x="1124511" y="741448"/>
                </a:cubicBezTo>
                <a:cubicBezTo>
                  <a:pt x="1112125" y="740931"/>
                  <a:pt x="1114758" y="740526"/>
                  <a:pt x="1114137" y="746692"/>
                </a:cubicBezTo>
                <a:lnTo>
                  <a:pt x="1114180" y="747280"/>
                </a:lnTo>
                <a:lnTo>
                  <a:pt x="1113605" y="747155"/>
                </a:lnTo>
                <a:lnTo>
                  <a:pt x="1114237" y="748047"/>
                </a:lnTo>
                <a:lnTo>
                  <a:pt x="1114669" y="753972"/>
                </a:lnTo>
                <a:cubicBezTo>
                  <a:pt x="1115801" y="754633"/>
                  <a:pt x="1117079" y="753525"/>
                  <a:pt x="1116072" y="750644"/>
                </a:cubicBezTo>
                <a:lnTo>
                  <a:pt x="1114237" y="748047"/>
                </a:lnTo>
                <a:lnTo>
                  <a:pt x="1114180" y="747280"/>
                </a:lnTo>
                <a:lnTo>
                  <a:pt x="1123968" y="749425"/>
                </a:lnTo>
                <a:cubicBezTo>
                  <a:pt x="1111038" y="777529"/>
                  <a:pt x="1114445" y="774574"/>
                  <a:pt x="1107245" y="771435"/>
                </a:cubicBezTo>
                <a:cubicBezTo>
                  <a:pt x="1112199" y="784029"/>
                  <a:pt x="1112896" y="779671"/>
                  <a:pt x="1104380" y="787057"/>
                </a:cubicBezTo>
                <a:cubicBezTo>
                  <a:pt x="1101516" y="782035"/>
                  <a:pt x="1099504" y="776274"/>
                  <a:pt x="1097568" y="772321"/>
                </a:cubicBezTo>
                <a:cubicBezTo>
                  <a:pt x="1093388" y="777825"/>
                  <a:pt x="1091222" y="768445"/>
                  <a:pt x="1085880" y="767448"/>
                </a:cubicBezTo>
                <a:cubicBezTo>
                  <a:pt x="1091839" y="782921"/>
                  <a:pt x="1096174" y="781037"/>
                  <a:pt x="1106623" y="798246"/>
                </a:cubicBezTo>
                <a:cubicBezTo>
                  <a:pt x="1104843" y="797914"/>
                  <a:pt x="1105306" y="808771"/>
                  <a:pt x="1097101" y="802751"/>
                </a:cubicBezTo>
                <a:cubicBezTo>
                  <a:pt x="1097101" y="802751"/>
                  <a:pt x="1097024" y="800943"/>
                  <a:pt x="1097024" y="800943"/>
                </a:cubicBezTo>
                <a:cubicBezTo>
                  <a:pt x="1098031" y="803823"/>
                  <a:pt x="1098882" y="803085"/>
                  <a:pt x="1095398" y="804229"/>
                </a:cubicBezTo>
                <a:cubicBezTo>
                  <a:pt x="1090288" y="808661"/>
                  <a:pt x="1098031" y="803823"/>
                  <a:pt x="1093384" y="819112"/>
                </a:cubicBezTo>
                <a:cubicBezTo>
                  <a:pt x="1076044" y="806002"/>
                  <a:pt x="1097021" y="821586"/>
                  <a:pt x="1087809" y="833330"/>
                </a:cubicBezTo>
                <a:cubicBezTo>
                  <a:pt x="1084479" y="838094"/>
                  <a:pt x="1084865" y="847141"/>
                  <a:pt x="1074029" y="841529"/>
                </a:cubicBezTo>
                <a:cubicBezTo>
                  <a:pt x="1075964" y="845481"/>
                  <a:pt x="1077821" y="847622"/>
                  <a:pt x="1077898" y="849431"/>
                </a:cubicBezTo>
                <a:cubicBezTo>
                  <a:pt x="1067215" y="862920"/>
                  <a:pt x="1058751" y="870260"/>
                  <a:pt x="1067467" y="872728"/>
                </a:cubicBezTo>
                <a:lnTo>
                  <a:pt x="1067735" y="872744"/>
                </a:lnTo>
                <a:lnTo>
                  <a:pt x="1067552" y="873417"/>
                </a:lnTo>
                <a:cubicBezTo>
                  <a:pt x="1067910" y="874045"/>
                  <a:pt x="1069264" y="874747"/>
                  <a:pt x="1072864" y="876317"/>
                </a:cubicBezTo>
                <a:cubicBezTo>
                  <a:pt x="1072864" y="876317"/>
                  <a:pt x="1073716" y="875578"/>
                  <a:pt x="1073638" y="873769"/>
                </a:cubicBezTo>
                <a:lnTo>
                  <a:pt x="1072171" y="873008"/>
                </a:lnTo>
                <a:lnTo>
                  <a:pt x="1082463" y="873621"/>
                </a:lnTo>
                <a:cubicBezTo>
                  <a:pt x="1083469" y="876501"/>
                  <a:pt x="1089274" y="888355"/>
                  <a:pt x="1087495" y="888022"/>
                </a:cubicBezTo>
                <a:cubicBezTo>
                  <a:pt x="1077120" y="893267"/>
                  <a:pt x="1087957" y="898880"/>
                  <a:pt x="1087570" y="910476"/>
                </a:cubicBezTo>
                <a:cubicBezTo>
                  <a:pt x="1086097" y="917381"/>
                  <a:pt x="1085015" y="912691"/>
                  <a:pt x="1094768" y="913614"/>
                </a:cubicBezTo>
                <a:cubicBezTo>
                  <a:pt x="1095773" y="916495"/>
                  <a:pt x="1096779" y="919375"/>
                  <a:pt x="1096935" y="922994"/>
                </a:cubicBezTo>
                <a:cubicBezTo>
                  <a:pt x="1094379" y="925210"/>
                  <a:pt x="1086251" y="921000"/>
                  <a:pt x="1090122" y="928903"/>
                </a:cubicBezTo>
                <a:cubicBezTo>
                  <a:pt x="1078200" y="939243"/>
                  <a:pt x="1088650" y="935810"/>
                  <a:pt x="1091591" y="942641"/>
                </a:cubicBezTo>
                <a:cubicBezTo>
                  <a:pt x="1089424" y="933261"/>
                  <a:pt x="1095694" y="935328"/>
                  <a:pt x="1093914" y="934997"/>
                </a:cubicBezTo>
                <a:cubicBezTo>
                  <a:pt x="1092133" y="934664"/>
                  <a:pt x="1093139" y="937545"/>
                  <a:pt x="1090973" y="928165"/>
                </a:cubicBezTo>
                <a:cubicBezTo>
                  <a:pt x="1103667" y="935919"/>
                  <a:pt x="1100184" y="937064"/>
                  <a:pt x="1106844" y="927536"/>
                </a:cubicBezTo>
                <a:cubicBezTo>
                  <a:pt x="1114041" y="930675"/>
                  <a:pt x="1122092" y="933076"/>
                  <a:pt x="1117060" y="939316"/>
                </a:cubicBezTo>
                <a:cubicBezTo>
                  <a:pt x="1118840" y="939650"/>
                  <a:pt x="1115279" y="938985"/>
                  <a:pt x="1109938" y="937987"/>
                </a:cubicBezTo>
                <a:cubicBezTo>
                  <a:pt x="1106339" y="936418"/>
                  <a:pt x="1105526" y="938061"/>
                  <a:pt x="1105061" y="940106"/>
                </a:cubicBezTo>
                <a:lnTo>
                  <a:pt x="1102415" y="944405"/>
                </a:lnTo>
                <a:lnTo>
                  <a:pt x="1102148" y="944275"/>
                </a:lnTo>
                <a:cubicBezTo>
                  <a:pt x="1101132" y="943749"/>
                  <a:pt x="1101809" y="944100"/>
                  <a:pt x="1102273" y="944635"/>
                </a:cubicBezTo>
                <a:lnTo>
                  <a:pt x="1102415" y="944405"/>
                </a:lnTo>
                <a:lnTo>
                  <a:pt x="1112182" y="949177"/>
                </a:lnTo>
                <a:cubicBezTo>
                  <a:pt x="1113189" y="952057"/>
                  <a:pt x="1115975" y="955270"/>
                  <a:pt x="1116671" y="950912"/>
                </a:cubicBezTo>
                <a:cubicBezTo>
                  <a:pt x="1117369" y="946554"/>
                  <a:pt x="1120929" y="947219"/>
                  <a:pt x="1123563" y="946813"/>
                </a:cubicBezTo>
                <a:cubicBezTo>
                  <a:pt x="1127199" y="949287"/>
                  <a:pt x="1131303" y="941975"/>
                  <a:pt x="1135250" y="951688"/>
                </a:cubicBezTo>
                <a:cubicBezTo>
                  <a:pt x="1123793" y="952242"/>
                  <a:pt x="1123717" y="950432"/>
                  <a:pt x="1138424" y="963948"/>
                </a:cubicBezTo>
                <a:cubicBezTo>
                  <a:pt x="1138345" y="962138"/>
                  <a:pt x="1139352" y="965018"/>
                  <a:pt x="1134165" y="967642"/>
                </a:cubicBezTo>
                <a:cubicBezTo>
                  <a:pt x="1121470" y="959887"/>
                  <a:pt x="1124256" y="963099"/>
                  <a:pt x="1121316" y="956268"/>
                </a:cubicBezTo>
                <a:cubicBezTo>
                  <a:pt x="1118683" y="956673"/>
                  <a:pt x="1118683" y="956673"/>
                  <a:pt x="1123328" y="962029"/>
                </a:cubicBezTo>
                <a:cubicBezTo>
                  <a:pt x="1119070" y="965722"/>
                  <a:pt x="1122707" y="968195"/>
                  <a:pt x="1126347" y="970669"/>
                </a:cubicBezTo>
                <a:cubicBezTo>
                  <a:pt x="1129132" y="973881"/>
                  <a:pt x="1131842" y="975285"/>
                  <a:pt x="1135248" y="972331"/>
                </a:cubicBezTo>
                <a:cubicBezTo>
                  <a:pt x="1136951" y="970854"/>
                  <a:pt x="1131611" y="969857"/>
                  <a:pt x="1137649" y="966495"/>
                </a:cubicBezTo>
                <a:cubicBezTo>
                  <a:pt x="1143531" y="980159"/>
                  <a:pt x="1160872" y="972625"/>
                  <a:pt x="1153516" y="986511"/>
                </a:cubicBezTo>
                <a:cubicBezTo>
                  <a:pt x="1148873" y="981157"/>
                  <a:pt x="1141827" y="981637"/>
                  <a:pt x="1137029" y="972664"/>
                </a:cubicBezTo>
                <a:cubicBezTo>
                  <a:pt x="1137104" y="995117"/>
                  <a:pt x="1136950" y="991498"/>
                  <a:pt x="1144071" y="992827"/>
                </a:cubicBezTo>
                <a:cubicBezTo>
                  <a:pt x="1140198" y="1005567"/>
                  <a:pt x="1137722" y="1009593"/>
                  <a:pt x="1130832" y="1013691"/>
                </a:cubicBezTo>
                <a:cubicBezTo>
                  <a:pt x="1134624" y="1019786"/>
                  <a:pt x="1135708" y="1024475"/>
                  <a:pt x="1129670" y="1027836"/>
                </a:cubicBezTo>
                <a:cubicBezTo>
                  <a:pt x="1122701" y="1030127"/>
                  <a:pt x="1127500" y="1039100"/>
                  <a:pt x="1116818" y="1037105"/>
                </a:cubicBezTo>
                <a:cubicBezTo>
                  <a:pt x="1117824" y="1039985"/>
                  <a:pt x="1116972" y="1040724"/>
                  <a:pt x="1121230" y="1037031"/>
                </a:cubicBezTo>
                <a:cubicBezTo>
                  <a:pt x="1119605" y="1040319"/>
                  <a:pt x="1117205" y="1046153"/>
                  <a:pt x="1113644" y="1045489"/>
                </a:cubicBezTo>
                <a:cubicBezTo>
                  <a:pt x="1107451" y="1045230"/>
                  <a:pt x="1107528" y="1047040"/>
                  <a:pt x="1108611" y="1051730"/>
                </a:cubicBezTo>
                <a:cubicBezTo>
                  <a:pt x="1109540" y="1052801"/>
                  <a:pt x="1106985" y="1055016"/>
                  <a:pt x="1106985" y="1055016"/>
                </a:cubicBezTo>
                <a:cubicBezTo>
                  <a:pt x="1097154" y="1052284"/>
                  <a:pt x="1097463" y="1059523"/>
                  <a:pt x="1095991" y="1066427"/>
                </a:cubicBezTo>
                <a:cubicBezTo>
                  <a:pt x="1074471" y="1058821"/>
                  <a:pt x="1103036" y="1065948"/>
                  <a:pt x="1088714" y="1082124"/>
                </a:cubicBezTo>
                <a:cubicBezTo>
                  <a:pt x="1087862" y="1082862"/>
                  <a:pt x="1077796" y="1095345"/>
                  <a:pt x="1076945" y="1096083"/>
                </a:cubicBezTo>
                <a:cubicBezTo>
                  <a:pt x="1073385" y="1095419"/>
                  <a:pt x="1077642" y="1091726"/>
                  <a:pt x="1058441" y="1117761"/>
                </a:cubicBezTo>
                <a:cubicBezTo>
                  <a:pt x="1039242" y="1123153"/>
                  <a:pt x="1041875" y="1122748"/>
                  <a:pt x="1040094" y="1122414"/>
                </a:cubicBezTo>
                <a:cubicBezTo>
                  <a:pt x="1048222" y="1126625"/>
                  <a:pt x="1040867" y="1140510"/>
                  <a:pt x="1040092" y="1143059"/>
                </a:cubicBezTo>
                <a:cubicBezTo>
                  <a:pt x="1039395" y="1147417"/>
                  <a:pt x="1037692" y="1148894"/>
                  <a:pt x="1034054" y="1146419"/>
                </a:cubicBezTo>
                <a:cubicBezTo>
                  <a:pt x="1027086" y="1148709"/>
                  <a:pt x="1028944" y="1150851"/>
                  <a:pt x="1025695" y="1136781"/>
                </a:cubicBezTo>
                <a:cubicBezTo>
                  <a:pt x="1015552" y="1147454"/>
                  <a:pt x="1033047" y="1143539"/>
                  <a:pt x="1018879" y="1163333"/>
                </a:cubicBezTo>
                <a:cubicBezTo>
                  <a:pt x="1011369" y="1173600"/>
                  <a:pt x="1003859" y="1183866"/>
                  <a:pt x="995421" y="1193063"/>
                </a:cubicBezTo>
                <a:cubicBezTo>
                  <a:pt x="989459" y="1198233"/>
                  <a:pt x="983498" y="1203403"/>
                  <a:pt x="980323" y="1211786"/>
                </a:cubicBezTo>
                <a:cubicBezTo>
                  <a:pt x="975446" y="1221646"/>
                  <a:pt x="955938" y="1219801"/>
                  <a:pt x="959807" y="1227704"/>
                </a:cubicBezTo>
                <a:cubicBezTo>
                  <a:pt x="953692" y="1229254"/>
                  <a:pt x="956864" y="1241515"/>
                  <a:pt x="947034" y="1238782"/>
                </a:cubicBezTo>
                <a:cubicBezTo>
                  <a:pt x="942544" y="1237046"/>
                  <a:pt x="948426" y="1250710"/>
                  <a:pt x="938518" y="1246168"/>
                </a:cubicBezTo>
                <a:cubicBezTo>
                  <a:pt x="938518" y="1246168"/>
                  <a:pt x="936969" y="1251264"/>
                  <a:pt x="935343" y="1254551"/>
                </a:cubicBezTo>
                <a:cubicBezTo>
                  <a:pt x="933020" y="1262196"/>
                  <a:pt x="925975" y="1262675"/>
                  <a:pt x="925898" y="1260867"/>
                </a:cubicBezTo>
                <a:cubicBezTo>
                  <a:pt x="926826" y="1261937"/>
                  <a:pt x="921717" y="1266369"/>
                  <a:pt x="919937" y="1266037"/>
                </a:cubicBezTo>
                <a:cubicBezTo>
                  <a:pt x="912892" y="1266517"/>
                  <a:pt x="914053" y="1273016"/>
                  <a:pt x="913355" y="1277374"/>
                </a:cubicBezTo>
                <a:cubicBezTo>
                  <a:pt x="910878" y="1281400"/>
                  <a:pt x="902597" y="1273572"/>
                  <a:pt x="902906" y="1280810"/>
                </a:cubicBezTo>
                <a:cubicBezTo>
                  <a:pt x="902827" y="1279000"/>
                  <a:pt x="902285" y="1286976"/>
                  <a:pt x="902517" y="1292406"/>
                </a:cubicBezTo>
                <a:cubicBezTo>
                  <a:pt x="899808" y="1291002"/>
                  <a:pt x="897098" y="1289599"/>
                  <a:pt x="894389" y="1288195"/>
                </a:cubicBezTo>
                <a:cubicBezTo>
                  <a:pt x="883007" y="1311203"/>
                  <a:pt x="852194" y="1334174"/>
                  <a:pt x="850415" y="1333842"/>
                </a:cubicBezTo>
                <a:cubicBezTo>
                  <a:pt x="848633" y="1333509"/>
                  <a:pt x="851109" y="1350127"/>
                  <a:pt x="836865" y="1347469"/>
                </a:cubicBezTo>
                <a:cubicBezTo>
                  <a:pt x="835085" y="1347137"/>
                  <a:pt x="834542" y="1355114"/>
                  <a:pt x="831834" y="1353711"/>
                </a:cubicBezTo>
                <a:cubicBezTo>
                  <a:pt x="833613" y="1354043"/>
                  <a:pt x="834851" y="1362352"/>
                  <a:pt x="820608" y="1359693"/>
                </a:cubicBezTo>
                <a:cubicBezTo>
                  <a:pt x="820222" y="1350645"/>
                  <a:pt x="820142" y="1369479"/>
                  <a:pt x="816581" y="1368814"/>
                </a:cubicBezTo>
                <a:cubicBezTo>
                  <a:pt x="805048" y="1367559"/>
                  <a:pt x="810930" y="1381223"/>
                  <a:pt x="803110" y="1384252"/>
                </a:cubicBezTo>
                <a:cubicBezTo>
                  <a:pt x="796143" y="1386542"/>
                  <a:pt x="792969" y="1394925"/>
                  <a:pt x="787008" y="1400095"/>
                </a:cubicBezTo>
                <a:cubicBezTo>
                  <a:pt x="776711" y="1407148"/>
                  <a:pt x="765330" y="1409512"/>
                  <a:pt x="766260" y="1410584"/>
                </a:cubicBezTo>
                <a:cubicBezTo>
                  <a:pt x="767188" y="1411655"/>
                  <a:pt x="764943" y="1421108"/>
                  <a:pt x="756738" y="1415089"/>
                </a:cubicBezTo>
                <a:cubicBezTo>
                  <a:pt x="757280" y="1407113"/>
                  <a:pt x="765100" y="1404084"/>
                  <a:pt x="760224" y="1393301"/>
                </a:cubicBezTo>
                <a:cubicBezTo>
                  <a:pt x="756740" y="1394445"/>
                  <a:pt x="754184" y="1396661"/>
                  <a:pt x="750702" y="1397806"/>
                </a:cubicBezTo>
                <a:cubicBezTo>
                  <a:pt x="752482" y="1398138"/>
                  <a:pt x="746909" y="1391713"/>
                  <a:pt x="743580" y="1396477"/>
                </a:cubicBezTo>
                <a:cubicBezTo>
                  <a:pt x="742806" y="1399025"/>
                  <a:pt x="742960" y="1402644"/>
                  <a:pt x="742186" y="1405193"/>
                </a:cubicBezTo>
                <a:cubicBezTo>
                  <a:pt x="735916" y="1403125"/>
                  <a:pt x="731968" y="1393412"/>
                  <a:pt x="724149" y="1396440"/>
                </a:cubicBezTo>
                <a:cubicBezTo>
                  <a:pt x="722369" y="1396108"/>
                  <a:pt x="718345" y="1384586"/>
                  <a:pt x="725158" y="1378677"/>
                </a:cubicBezTo>
                <a:cubicBezTo>
                  <a:pt x="737464" y="1398028"/>
                  <a:pt x="733903" y="1397364"/>
                  <a:pt x="742188" y="1384548"/>
                </a:cubicBezTo>
                <a:cubicBezTo>
                  <a:pt x="744045" y="1386690"/>
                  <a:pt x="745129" y="1391380"/>
                  <a:pt x="750314" y="1388759"/>
                </a:cubicBezTo>
                <a:cubicBezTo>
                  <a:pt x="748458" y="1386617"/>
                  <a:pt x="746599" y="1384475"/>
                  <a:pt x="744741" y="1382333"/>
                </a:cubicBezTo>
                <a:cubicBezTo>
                  <a:pt x="749077" y="1380449"/>
                  <a:pt x="748072" y="1377569"/>
                  <a:pt x="742654" y="1374762"/>
                </a:cubicBezTo>
                <a:cubicBezTo>
                  <a:pt x="742808" y="1378381"/>
                  <a:pt x="742883" y="1380191"/>
                  <a:pt x="742962" y="1382001"/>
                </a:cubicBezTo>
                <a:lnTo>
                  <a:pt x="742110" y="1382740"/>
                </a:lnTo>
                <a:cubicBezTo>
                  <a:pt x="726165" y="1360914"/>
                  <a:pt x="728486" y="1373913"/>
                  <a:pt x="716255" y="1377016"/>
                </a:cubicBezTo>
                <a:cubicBezTo>
                  <a:pt x="712618" y="1374542"/>
                  <a:pt x="713546" y="1375612"/>
                  <a:pt x="714396" y="1374874"/>
                </a:cubicBezTo>
                <a:cubicBezTo>
                  <a:pt x="714475" y="1376683"/>
                  <a:pt x="715326" y="1375945"/>
                  <a:pt x="709211" y="1377496"/>
                </a:cubicBezTo>
                <a:cubicBezTo>
                  <a:pt x="713003" y="1383589"/>
                  <a:pt x="722914" y="1367488"/>
                  <a:pt x="710448" y="1385804"/>
                </a:cubicBezTo>
                <a:cubicBezTo>
                  <a:pt x="704953" y="1381190"/>
                  <a:pt x="706190" y="1389499"/>
                  <a:pt x="701701" y="1387763"/>
                </a:cubicBezTo>
                <a:cubicBezTo>
                  <a:pt x="701701" y="1387763"/>
                  <a:pt x="701701" y="1387763"/>
                  <a:pt x="703481" y="1388095"/>
                </a:cubicBezTo>
                <a:cubicBezTo>
                  <a:pt x="702010" y="1395001"/>
                  <a:pt x="695740" y="1392933"/>
                  <a:pt x="691404" y="1394816"/>
                </a:cubicBezTo>
                <a:cubicBezTo>
                  <a:pt x="694811" y="1391862"/>
                  <a:pt x="682888" y="1402202"/>
                  <a:pt x="679250" y="1399729"/>
                </a:cubicBezTo>
                <a:cubicBezTo>
                  <a:pt x="681030" y="1400060"/>
                  <a:pt x="679250" y="1399729"/>
                  <a:pt x="684823" y="1406155"/>
                </a:cubicBezTo>
                <a:cubicBezTo>
                  <a:pt x="679559" y="1406967"/>
                  <a:pt x="675147" y="1407041"/>
                  <a:pt x="671662" y="1408185"/>
                </a:cubicBezTo>
                <a:cubicBezTo>
                  <a:pt x="670889" y="1410734"/>
                  <a:pt x="671043" y="1414353"/>
                  <a:pt x="668488" y="1416569"/>
                </a:cubicBezTo>
                <a:cubicBezTo>
                  <a:pt x="662604" y="1423548"/>
                  <a:pt x="654245" y="1413910"/>
                  <a:pt x="652309" y="1409959"/>
                </a:cubicBezTo>
                <a:cubicBezTo>
                  <a:pt x="647279" y="1395556"/>
                  <a:pt x="668256" y="1411140"/>
                  <a:pt x="668025" y="1405712"/>
                </a:cubicBezTo>
                <a:cubicBezTo>
                  <a:pt x="664540" y="1406856"/>
                  <a:pt x="667327" y="1410069"/>
                  <a:pt x="649679" y="1389721"/>
                </a:cubicBezTo>
                <a:cubicBezTo>
                  <a:pt x="647202" y="1393747"/>
                  <a:pt x="646427" y="1396295"/>
                  <a:pt x="644724" y="1397772"/>
                </a:cubicBezTo>
                <a:cubicBezTo>
                  <a:pt x="646506" y="1398105"/>
                  <a:pt x="637602" y="1396443"/>
                  <a:pt x="640312" y="1397846"/>
                </a:cubicBezTo>
                <a:cubicBezTo>
                  <a:pt x="636751" y="1397181"/>
                  <a:pt x="636828" y="1398991"/>
                  <a:pt x="632727" y="1385659"/>
                </a:cubicBezTo>
                <a:lnTo>
                  <a:pt x="640519" y="1386336"/>
                </a:lnTo>
                <a:lnTo>
                  <a:pt x="640381" y="1386528"/>
                </a:lnTo>
                <a:cubicBezTo>
                  <a:pt x="640080" y="1387257"/>
                  <a:pt x="640313" y="1387525"/>
                  <a:pt x="639926" y="1388799"/>
                </a:cubicBezTo>
                <a:cubicBezTo>
                  <a:pt x="640739" y="1387155"/>
                  <a:pt x="641378" y="1386601"/>
                  <a:pt x="640594" y="1386343"/>
                </a:cubicBezTo>
                <a:lnTo>
                  <a:pt x="640519" y="1386336"/>
                </a:lnTo>
                <a:lnTo>
                  <a:pt x="644030" y="1381486"/>
                </a:lnTo>
                <a:cubicBezTo>
                  <a:pt x="631664" y="1371100"/>
                  <a:pt x="637803" y="1375276"/>
                  <a:pt x="638968" y="1367667"/>
                </a:cubicBezTo>
                <a:lnTo>
                  <a:pt x="638136" y="1360028"/>
                </a:lnTo>
                <a:lnTo>
                  <a:pt x="638690" y="1359846"/>
                </a:lnTo>
                <a:lnTo>
                  <a:pt x="637999" y="1358765"/>
                </a:lnTo>
                <a:lnTo>
                  <a:pt x="637606" y="1355156"/>
                </a:lnTo>
                <a:cubicBezTo>
                  <a:pt x="636291" y="1355359"/>
                  <a:pt x="635846" y="1355276"/>
                  <a:pt x="636088" y="1355770"/>
                </a:cubicBezTo>
                <a:lnTo>
                  <a:pt x="637999" y="1358765"/>
                </a:lnTo>
                <a:lnTo>
                  <a:pt x="638136" y="1360028"/>
                </a:lnTo>
                <a:lnTo>
                  <a:pt x="631723" y="1362137"/>
                </a:lnTo>
                <a:cubicBezTo>
                  <a:pt x="630232" y="1363428"/>
                  <a:pt x="629671" y="1365792"/>
                  <a:pt x="630328" y="1370851"/>
                </a:cubicBezTo>
                <a:cubicBezTo>
                  <a:pt x="630405" y="1372660"/>
                  <a:pt x="633967" y="1373325"/>
                  <a:pt x="634896" y="1374396"/>
                </a:cubicBezTo>
                <a:cubicBezTo>
                  <a:pt x="634121" y="1376944"/>
                  <a:pt x="633269" y="1377683"/>
                  <a:pt x="632495" y="1380232"/>
                </a:cubicBezTo>
                <a:cubicBezTo>
                  <a:pt x="608498" y="1376650"/>
                  <a:pt x="613761" y="1375837"/>
                  <a:pt x="613840" y="1377647"/>
                </a:cubicBezTo>
                <a:cubicBezTo>
                  <a:pt x="607723" y="1379198"/>
                  <a:pt x="609504" y="1379530"/>
                  <a:pt x="606718" y="1376318"/>
                </a:cubicBezTo>
                <a:cubicBezTo>
                  <a:pt x="602848" y="1368415"/>
                  <a:pt x="618020" y="1372144"/>
                  <a:pt x="610512" y="1361767"/>
                </a:cubicBezTo>
                <a:cubicBezTo>
                  <a:pt x="606022" y="1360031"/>
                  <a:pt x="603776" y="1369485"/>
                  <a:pt x="598126" y="1361251"/>
                </a:cubicBezTo>
                <a:cubicBezTo>
                  <a:pt x="594333" y="1355156"/>
                  <a:pt x="599598" y="1354344"/>
                  <a:pt x="602152" y="1352129"/>
                </a:cubicBezTo>
                <a:cubicBezTo>
                  <a:pt x="599443" y="1350725"/>
                  <a:pt x="597585" y="1348583"/>
                  <a:pt x="594875" y="1347180"/>
                </a:cubicBezTo>
                <a:cubicBezTo>
                  <a:pt x="589457" y="1344373"/>
                  <a:pt x="596268" y="1359109"/>
                  <a:pt x="587987" y="1351280"/>
                </a:cubicBezTo>
                <a:cubicBezTo>
                  <a:pt x="587908" y="1349470"/>
                  <a:pt x="587908" y="1349470"/>
                  <a:pt x="587057" y="1350208"/>
                </a:cubicBezTo>
                <a:cubicBezTo>
                  <a:pt x="589844" y="1353422"/>
                  <a:pt x="584580" y="1354235"/>
                  <a:pt x="586514" y="1358186"/>
                </a:cubicBezTo>
                <a:cubicBezTo>
                  <a:pt x="588604" y="1365756"/>
                  <a:pt x="585120" y="1366901"/>
                  <a:pt x="580785" y="1368785"/>
                </a:cubicBezTo>
                <a:cubicBezTo>
                  <a:pt x="579779" y="1365904"/>
                  <a:pt x="577922" y="1363762"/>
                  <a:pt x="576916" y="1360883"/>
                </a:cubicBezTo>
                <a:lnTo>
                  <a:pt x="577767" y="1360144"/>
                </a:lnTo>
                <a:lnTo>
                  <a:pt x="567954" y="1363024"/>
                </a:lnTo>
                <a:cubicBezTo>
                  <a:pt x="564761" y="1365794"/>
                  <a:pt x="560542" y="1370392"/>
                  <a:pt x="551987" y="1376873"/>
                </a:cubicBezTo>
                <a:cubicBezTo>
                  <a:pt x="556243" y="1393823"/>
                  <a:pt x="558798" y="1391608"/>
                  <a:pt x="542851" y="1390427"/>
                </a:cubicBezTo>
                <a:cubicBezTo>
                  <a:pt x="541379" y="1397332"/>
                  <a:pt x="541379" y="1397332"/>
                  <a:pt x="540451" y="1396262"/>
                </a:cubicBezTo>
                <a:cubicBezTo>
                  <a:pt x="542231" y="1396594"/>
                  <a:pt x="545095" y="1401616"/>
                  <a:pt x="538903" y="1401358"/>
                </a:cubicBezTo>
                <a:cubicBezTo>
                  <a:pt x="522955" y="1400176"/>
                  <a:pt x="527522" y="1403722"/>
                  <a:pt x="469382" y="1448518"/>
                </a:cubicBezTo>
                <a:cubicBezTo>
                  <a:pt x="467447" y="1444567"/>
                  <a:pt x="469226" y="1444899"/>
                  <a:pt x="467602" y="1448187"/>
                </a:cubicBezTo>
                <a:cubicBezTo>
                  <a:pt x="461871" y="1458785"/>
                  <a:pt x="453512" y="1449147"/>
                  <a:pt x="447551" y="1454317"/>
                </a:cubicBezTo>
                <a:cubicBezTo>
                  <a:pt x="444764" y="1451104"/>
                  <a:pt x="444842" y="1452914"/>
                  <a:pt x="449874" y="1446672"/>
                </a:cubicBezTo>
                <a:lnTo>
                  <a:pt x="442735" y="1439498"/>
                </a:lnTo>
                <a:lnTo>
                  <a:pt x="443373" y="1439176"/>
                </a:lnTo>
                <a:lnTo>
                  <a:pt x="441870" y="1438000"/>
                </a:lnTo>
                <a:lnTo>
                  <a:pt x="438650" y="1432013"/>
                </a:lnTo>
                <a:cubicBezTo>
                  <a:pt x="437373" y="1433120"/>
                  <a:pt x="436502" y="1433407"/>
                  <a:pt x="436976" y="1434168"/>
                </a:cubicBezTo>
                <a:lnTo>
                  <a:pt x="441870" y="1438000"/>
                </a:lnTo>
                <a:lnTo>
                  <a:pt x="442607" y="1439371"/>
                </a:lnTo>
                <a:lnTo>
                  <a:pt x="442735" y="1439498"/>
                </a:lnTo>
                <a:lnTo>
                  <a:pt x="438184" y="1441798"/>
                </a:lnTo>
                <a:cubicBezTo>
                  <a:pt x="423090" y="1439878"/>
                  <a:pt x="428122" y="1433638"/>
                  <a:pt x="423323" y="1424664"/>
                </a:cubicBezTo>
                <a:cubicBezTo>
                  <a:pt x="424871" y="1419567"/>
                  <a:pt x="425802" y="1420638"/>
                  <a:pt x="420537" y="1421451"/>
                </a:cubicBezTo>
                <a:cubicBezTo>
                  <a:pt x="419608" y="1420380"/>
                  <a:pt x="417674" y="1416428"/>
                  <a:pt x="416822" y="1417168"/>
                </a:cubicBezTo>
                <a:cubicBezTo>
                  <a:pt x="409700" y="1415838"/>
                  <a:pt x="409392" y="1408600"/>
                  <a:pt x="408386" y="1405719"/>
                </a:cubicBezTo>
                <a:cubicBezTo>
                  <a:pt x="403895" y="1403983"/>
                  <a:pt x="400335" y="1403318"/>
                  <a:pt x="395845" y="1401583"/>
                </a:cubicBezTo>
                <a:cubicBezTo>
                  <a:pt x="395921" y="1403393"/>
                  <a:pt x="335458" y="1455834"/>
                  <a:pt x="331045" y="1455908"/>
                </a:cubicBezTo>
                <a:cubicBezTo>
                  <a:pt x="326633" y="1455982"/>
                  <a:pt x="323072" y="1455317"/>
                  <a:pt x="320671" y="1461152"/>
                </a:cubicBezTo>
                <a:cubicBezTo>
                  <a:pt x="319123" y="1466249"/>
                  <a:pt x="313628" y="1461633"/>
                  <a:pt x="310841" y="1458420"/>
                </a:cubicBezTo>
                <a:cubicBezTo>
                  <a:pt x="306506" y="1460304"/>
                  <a:pt x="309292" y="1463516"/>
                  <a:pt x="298766" y="1444498"/>
                </a:cubicBezTo>
                <a:cubicBezTo>
                  <a:pt x="289438" y="1443207"/>
                  <a:pt x="285781" y="1440280"/>
                  <a:pt x="284494" y="1436001"/>
                </a:cubicBezTo>
                <a:lnTo>
                  <a:pt x="284450" y="1420285"/>
                </a:lnTo>
                <a:lnTo>
                  <a:pt x="287379" y="1420831"/>
                </a:lnTo>
                <a:cubicBezTo>
                  <a:pt x="287815" y="1420689"/>
                  <a:pt x="288008" y="1420052"/>
                  <a:pt x="289711" y="1418574"/>
                </a:cubicBezTo>
                <a:cubicBezTo>
                  <a:pt x="287002" y="1417172"/>
                  <a:pt x="286093" y="1416553"/>
                  <a:pt x="285551" y="1416788"/>
                </a:cubicBezTo>
                <a:lnTo>
                  <a:pt x="283887" y="1419627"/>
                </a:lnTo>
                <a:lnTo>
                  <a:pt x="274880" y="1423492"/>
                </a:lnTo>
                <a:cubicBezTo>
                  <a:pt x="270377" y="1424671"/>
                  <a:pt x="278274" y="1419581"/>
                  <a:pt x="273453" y="1430798"/>
                </a:cubicBezTo>
                <a:cubicBezTo>
                  <a:pt x="276163" y="1432201"/>
                  <a:pt x="261456" y="1418685"/>
                  <a:pt x="257509" y="1408973"/>
                </a:cubicBezTo>
                <a:lnTo>
                  <a:pt x="264211" y="1407332"/>
                </a:lnTo>
                <a:lnTo>
                  <a:pt x="268889" y="1406609"/>
                </a:lnTo>
                <a:lnTo>
                  <a:pt x="268556" y="1406267"/>
                </a:lnTo>
                <a:lnTo>
                  <a:pt x="272585" y="1405280"/>
                </a:lnTo>
                <a:cubicBezTo>
                  <a:pt x="272508" y="1403471"/>
                  <a:pt x="267264" y="1399574"/>
                  <a:pt x="256659" y="1389068"/>
                </a:cubicBezTo>
                <a:cubicBezTo>
                  <a:pt x="241022" y="1395125"/>
                  <a:pt x="240867" y="1391506"/>
                  <a:pt x="250233" y="1404025"/>
                </a:cubicBezTo>
                <a:cubicBezTo>
                  <a:pt x="244969" y="1404838"/>
                  <a:pt x="248607" y="1407311"/>
                  <a:pt x="235603" y="1392319"/>
                </a:cubicBezTo>
                <a:cubicBezTo>
                  <a:pt x="257047" y="1377472"/>
                  <a:pt x="241718" y="1390767"/>
                  <a:pt x="233282" y="1379319"/>
                </a:cubicBezTo>
                <a:cubicBezTo>
                  <a:pt x="232353" y="1378249"/>
                  <a:pt x="227941" y="1378323"/>
                  <a:pt x="224380" y="1377658"/>
                </a:cubicBezTo>
                <a:cubicBezTo>
                  <a:pt x="224225" y="1374040"/>
                  <a:pt x="223219" y="1371159"/>
                  <a:pt x="227632" y="1371085"/>
                </a:cubicBezTo>
                <a:cubicBezTo>
                  <a:pt x="237694" y="1379245"/>
                  <a:pt x="242110" y="1358528"/>
                  <a:pt x="231581" y="1360154"/>
                </a:cubicBezTo>
                <a:cubicBezTo>
                  <a:pt x="234290" y="1361557"/>
                  <a:pt x="226936" y="1354798"/>
                  <a:pt x="222833" y="1362111"/>
                </a:cubicBezTo>
                <a:cubicBezTo>
                  <a:pt x="221981" y="1362849"/>
                  <a:pt x="219350" y="1363256"/>
                  <a:pt x="218498" y="1363995"/>
                </a:cubicBezTo>
                <a:cubicBezTo>
                  <a:pt x="200461" y="1355242"/>
                  <a:pt x="205106" y="1360597"/>
                  <a:pt x="201624" y="1341099"/>
                </a:cubicBezTo>
                <a:lnTo>
                  <a:pt x="212723" y="1340958"/>
                </a:lnTo>
                <a:lnTo>
                  <a:pt x="213544" y="1341052"/>
                </a:lnTo>
                <a:cubicBezTo>
                  <a:pt x="214375" y="1341123"/>
                  <a:pt x="213987" y="1341050"/>
                  <a:pt x="212878" y="1340956"/>
                </a:cubicBezTo>
                <a:lnTo>
                  <a:pt x="212723" y="1340958"/>
                </a:lnTo>
                <a:lnTo>
                  <a:pt x="206889" y="1340287"/>
                </a:lnTo>
                <a:cubicBezTo>
                  <a:pt x="199458" y="1331719"/>
                  <a:pt x="206580" y="1333048"/>
                  <a:pt x="198837" y="1337886"/>
                </a:cubicBezTo>
                <a:cubicBezTo>
                  <a:pt x="194270" y="1334340"/>
                  <a:pt x="195122" y="1333602"/>
                  <a:pt x="195277" y="1337221"/>
                </a:cubicBezTo>
                <a:cubicBezTo>
                  <a:pt x="208592" y="1338809"/>
                  <a:pt x="198372" y="1347673"/>
                  <a:pt x="187458" y="1340249"/>
                </a:cubicBezTo>
                <a:cubicBezTo>
                  <a:pt x="191485" y="1331128"/>
                  <a:pt x="191561" y="1332937"/>
                  <a:pt x="188852" y="1331534"/>
                </a:cubicBezTo>
                <a:cubicBezTo>
                  <a:pt x="188078" y="1334083"/>
                  <a:pt x="186375" y="1335560"/>
                  <a:pt x="185600" y="1338107"/>
                </a:cubicBezTo>
                <a:cubicBezTo>
                  <a:pt x="184054" y="1322561"/>
                  <a:pt x="152315" y="1323817"/>
                  <a:pt x="183125" y="1321490"/>
                </a:cubicBezTo>
                <a:cubicBezTo>
                  <a:pt x="183900" y="1318942"/>
                  <a:pt x="184828" y="1320012"/>
                  <a:pt x="173991" y="1314399"/>
                </a:cubicBezTo>
                <a:cubicBezTo>
                  <a:pt x="181733" y="1309561"/>
                  <a:pt x="182815" y="1314251"/>
                  <a:pt x="176005" y="1299517"/>
                </a:cubicBezTo>
                <a:cubicBezTo>
                  <a:pt x="179412" y="1296562"/>
                  <a:pt x="179488" y="1298371"/>
                  <a:pt x="174921" y="1294826"/>
                </a:cubicBezTo>
                <a:cubicBezTo>
                  <a:pt x="172599" y="1302471"/>
                  <a:pt x="169115" y="1303616"/>
                  <a:pt x="162613" y="1296120"/>
                </a:cubicBezTo>
                <a:cubicBezTo>
                  <a:pt x="162690" y="1297929"/>
                  <a:pt x="162613" y="1296120"/>
                  <a:pt x="163233" y="1289953"/>
                </a:cubicBezTo>
                <a:cubicBezTo>
                  <a:pt x="175310" y="1283231"/>
                  <a:pt x="173606" y="1284708"/>
                  <a:pt x="172601" y="1281828"/>
                </a:cubicBezTo>
                <a:cubicBezTo>
                  <a:pt x="166563" y="1285189"/>
                  <a:pt x="161298" y="1286001"/>
                  <a:pt x="155726" y="1279576"/>
                </a:cubicBezTo>
                <a:cubicBezTo>
                  <a:pt x="159054" y="1274811"/>
                  <a:pt x="165093" y="1271451"/>
                  <a:pt x="164861" y="1266022"/>
                </a:cubicBezTo>
                <a:cubicBezTo>
                  <a:pt x="166101" y="1253687"/>
                  <a:pt x="144350" y="1240653"/>
                  <a:pt x="166952" y="1252949"/>
                </a:cubicBezTo>
                <a:cubicBezTo>
                  <a:pt x="168655" y="1251471"/>
                  <a:pt x="168733" y="1253281"/>
                  <a:pt x="162231" y="1245784"/>
                </a:cubicBezTo>
                <a:lnTo>
                  <a:pt x="175176" y="1237317"/>
                </a:lnTo>
                <a:lnTo>
                  <a:pt x="176011" y="1237586"/>
                </a:lnTo>
                <a:cubicBezTo>
                  <a:pt x="177714" y="1236108"/>
                  <a:pt x="177714" y="1236108"/>
                  <a:pt x="177792" y="1237919"/>
                </a:cubicBezTo>
                <a:cubicBezTo>
                  <a:pt x="176863" y="1236848"/>
                  <a:pt x="177057" y="1236211"/>
                  <a:pt x="175440" y="1237143"/>
                </a:cubicBezTo>
                <a:lnTo>
                  <a:pt x="175176" y="1237317"/>
                </a:lnTo>
                <a:lnTo>
                  <a:pt x="164258" y="1233793"/>
                </a:lnTo>
                <a:cubicBezTo>
                  <a:pt x="159755" y="1233037"/>
                  <a:pt x="171482" y="1240107"/>
                  <a:pt x="149768" y="1243459"/>
                </a:cubicBezTo>
                <a:cubicBezTo>
                  <a:pt x="137887" y="1223739"/>
                  <a:pt x="136011" y="1215984"/>
                  <a:pt x="136660" y="1213075"/>
                </a:cubicBezTo>
                <a:lnTo>
                  <a:pt x="138092" y="1211877"/>
                </a:lnTo>
                <a:lnTo>
                  <a:pt x="138702" y="1211774"/>
                </a:lnTo>
                <a:cubicBezTo>
                  <a:pt x="139592" y="1211940"/>
                  <a:pt x="139243" y="1211538"/>
                  <a:pt x="138591" y="1211459"/>
                </a:cubicBezTo>
                <a:lnTo>
                  <a:pt x="138092" y="1211877"/>
                </a:lnTo>
                <a:lnTo>
                  <a:pt x="133660" y="1212628"/>
                </a:lnTo>
                <a:cubicBezTo>
                  <a:pt x="132546" y="1212420"/>
                  <a:pt x="130728" y="1211183"/>
                  <a:pt x="124380" y="1207305"/>
                </a:cubicBezTo>
                <a:cubicBezTo>
                  <a:pt x="124787" y="1201322"/>
                  <a:pt x="127589" y="1204875"/>
                  <a:pt x="129062" y="1200606"/>
                </a:cubicBezTo>
                <a:lnTo>
                  <a:pt x="129925" y="1193346"/>
                </a:lnTo>
                <a:lnTo>
                  <a:pt x="137000" y="1192607"/>
                </a:lnTo>
                <a:cubicBezTo>
                  <a:pt x="134523" y="1196632"/>
                  <a:pt x="132742" y="1196300"/>
                  <a:pt x="129955" y="1193087"/>
                </a:cubicBezTo>
                <a:lnTo>
                  <a:pt x="129925" y="1193346"/>
                </a:lnTo>
                <a:lnTo>
                  <a:pt x="123125" y="1194057"/>
                </a:lnTo>
                <a:cubicBezTo>
                  <a:pt x="114304" y="1194934"/>
                  <a:pt x="118035" y="1193106"/>
                  <a:pt x="110837" y="1179646"/>
                </a:cubicBezTo>
                <a:cubicBezTo>
                  <a:pt x="109055" y="1179313"/>
                  <a:pt x="106346" y="1177910"/>
                  <a:pt x="103715" y="1178317"/>
                </a:cubicBezTo>
                <a:cubicBezTo>
                  <a:pt x="100542" y="1166056"/>
                  <a:pt x="93263" y="1181751"/>
                  <a:pt x="92260" y="1158227"/>
                </a:cubicBezTo>
                <a:cubicBezTo>
                  <a:pt x="92336" y="1160036"/>
                  <a:pt x="82506" y="1157304"/>
                  <a:pt x="82274" y="1151876"/>
                </a:cubicBezTo>
                <a:cubicBezTo>
                  <a:pt x="85526" y="1145303"/>
                  <a:pt x="86454" y="1146373"/>
                  <a:pt x="80416" y="1149734"/>
                </a:cubicBezTo>
                <a:cubicBezTo>
                  <a:pt x="82197" y="1150066"/>
                  <a:pt x="80416" y="1149734"/>
                  <a:pt x="75771" y="1144379"/>
                </a:cubicBezTo>
                <a:cubicBezTo>
                  <a:pt x="81888" y="1142827"/>
                  <a:pt x="82817" y="1143899"/>
                  <a:pt x="70896" y="1133596"/>
                </a:cubicBezTo>
                <a:cubicBezTo>
                  <a:pt x="86070" y="1116681"/>
                  <a:pt x="80807" y="1117494"/>
                  <a:pt x="91798" y="1126726"/>
                </a:cubicBezTo>
                <a:cubicBezTo>
                  <a:pt x="80498" y="1110256"/>
                  <a:pt x="95361" y="1106747"/>
                  <a:pt x="93041" y="1093749"/>
                </a:cubicBezTo>
                <a:cubicBezTo>
                  <a:pt x="103025" y="1100100"/>
                  <a:pt x="101942" y="1095409"/>
                  <a:pt x="108369" y="1080453"/>
                </a:cubicBezTo>
                <a:cubicBezTo>
                  <a:pt x="103725" y="1075098"/>
                  <a:pt x="100009" y="1070814"/>
                  <a:pt x="91261" y="1072774"/>
                </a:cubicBezTo>
                <a:cubicBezTo>
                  <a:pt x="87778" y="1073917"/>
                  <a:pt x="82282" y="1069301"/>
                  <a:pt x="76864" y="1066495"/>
                </a:cubicBezTo>
                <a:cubicBezTo>
                  <a:pt x="76864" y="1066495"/>
                  <a:pt x="76632" y="1061065"/>
                  <a:pt x="77561" y="1062137"/>
                </a:cubicBezTo>
                <a:cubicBezTo>
                  <a:pt x="77561" y="1062137"/>
                  <a:pt x="77561" y="1062137"/>
                  <a:pt x="76632" y="1061065"/>
                </a:cubicBezTo>
                <a:cubicBezTo>
                  <a:pt x="74465" y="1051686"/>
                  <a:pt x="82671" y="1057706"/>
                  <a:pt x="85225" y="1055490"/>
                </a:cubicBezTo>
                <a:cubicBezTo>
                  <a:pt x="85148" y="1053679"/>
                  <a:pt x="84994" y="1050060"/>
                  <a:pt x="84916" y="1048252"/>
                </a:cubicBezTo>
                <a:cubicBezTo>
                  <a:pt x="70904" y="1051021"/>
                  <a:pt x="69279" y="1054309"/>
                  <a:pt x="66337" y="1047477"/>
                </a:cubicBezTo>
                <a:cubicBezTo>
                  <a:pt x="80969" y="1038539"/>
                  <a:pt x="79344" y="1041826"/>
                  <a:pt x="73693" y="1033590"/>
                </a:cubicBezTo>
                <a:lnTo>
                  <a:pt x="72765" y="1032520"/>
                </a:lnTo>
                <a:cubicBezTo>
                  <a:pt x="77565" y="1020850"/>
                  <a:pt x="75705" y="1039351"/>
                  <a:pt x="86156" y="1035918"/>
                </a:cubicBezTo>
                <a:cubicBezTo>
                  <a:pt x="89097" y="1042748"/>
                  <a:pt x="86310" y="1039537"/>
                  <a:pt x="94593" y="1047365"/>
                </a:cubicBezTo>
                <a:cubicBezTo>
                  <a:pt x="90568" y="1035843"/>
                  <a:pt x="86620" y="1026131"/>
                  <a:pt x="75939" y="1024137"/>
                </a:cubicBezTo>
                <a:cubicBezTo>
                  <a:pt x="76016" y="1025946"/>
                  <a:pt x="74313" y="1027423"/>
                  <a:pt x="74389" y="1029233"/>
                </a:cubicBezTo>
                <a:cubicBezTo>
                  <a:pt x="68816" y="1022808"/>
                  <a:pt x="69901" y="1027498"/>
                  <a:pt x="66571" y="1032261"/>
                </a:cubicBezTo>
                <a:cubicBezTo>
                  <a:pt x="67500" y="1033332"/>
                  <a:pt x="66571" y="1032261"/>
                  <a:pt x="55657" y="1024839"/>
                </a:cubicBezTo>
                <a:cubicBezTo>
                  <a:pt x="78339" y="1018301"/>
                  <a:pt x="46290" y="1032964"/>
                  <a:pt x="102574" y="965382"/>
                </a:cubicBezTo>
                <a:cubicBezTo>
                  <a:pt x="104277" y="963905"/>
                  <a:pt x="107838" y="964569"/>
                  <a:pt x="112173" y="962685"/>
                </a:cubicBezTo>
                <a:lnTo>
                  <a:pt x="119908" y="945706"/>
                </a:lnTo>
                <a:lnTo>
                  <a:pt x="123477" y="937868"/>
                </a:lnTo>
                <a:cubicBezTo>
                  <a:pt x="124329" y="937129"/>
                  <a:pt x="127039" y="938533"/>
                  <a:pt x="129671" y="938127"/>
                </a:cubicBezTo>
                <a:cubicBezTo>
                  <a:pt x="127582" y="930556"/>
                  <a:pt x="129439" y="932698"/>
                  <a:pt x="150343" y="905185"/>
                </a:cubicBezTo>
                <a:cubicBezTo>
                  <a:pt x="151969" y="901898"/>
                  <a:pt x="154447" y="897873"/>
                  <a:pt x="157931" y="896728"/>
                </a:cubicBezTo>
                <a:cubicBezTo>
                  <a:pt x="164046" y="895176"/>
                  <a:pt x="165595" y="890080"/>
                  <a:pt x="168925" y="885317"/>
                </a:cubicBezTo>
                <a:cubicBezTo>
                  <a:pt x="167143" y="884984"/>
                  <a:pt x="170704" y="885649"/>
                  <a:pt x="172486" y="885982"/>
                </a:cubicBezTo>
                <a:cubicBezTo>
                  <a:pt x="170704" y="885649"/>
                  <a:pt x="172486" y="885982"/>
                  <a:pt x="174343" y="888123"/>
                </a:cubicBezTo>
                <a:cubicBezTo>
                  <a:pt x="173491" y="888862"/>
                  <a:pt x="173491" y="888862"/>
                  <a:pt x="178601" y="884430"/>
                </a:cubicBezTo>
                <a:cubicBezTo>
                  <a:pt x="196948" y="879776"/>
                  <a:pt x="197954" y="882657"/>
                  <a:pt x="189363" y="867590"/>
                </a:cubicBezTo>
                <a:cubicBezTo>
                  <a:pt x="188743" y="873756"/>
                  <a:pt x="188045" y="878115"/>
                  <a:pt x="186420" y="881401"/>
                </a:cubicBezTo>
                <a:cubicBezTo>
                  <a:pt x="177053" y="868882"/>
                  <a:pt x="177053" y="868882"/>
                  <a:pt x="187351" y="861829"/>
                </a:cubicBezTo>
                <a:cubicBezTo>
                  <a:pt x="189054" y="860352"/>
                  <a:pt x="186888" y="850972"/>
                  <a:pt x="193389" y="858468"/>
                </a:cubicBezTo>
                <a:cubicBezTo>
                  <a:pt x="193235" y="854849"/>
                  <a:pt x="192152" y="850159"/>
                  <a:pt x="193931" y="850491"/>
                </a:cubicBezTo>
                <a:cubicBezTo>
                  <a:pt x="197416" y="849346"/>
                  <a:pt x="200744" y="844582"/>
                  <a:pt x="204614" y="852485"/>
                </a:cubicBezTo>
                <a:lnTo>
                  <a:pt x="215675" y="851324"/>
                </a:lnTo>
                <a:lnTo>
                  <a:pt x="219958" y="855048"/>
                </a:lnTo>
                <a:lnTo>
                  <a:pt x="220454" y="856339"/>
                </a:lnTo>
                <a:lnTo>
                  <a:pt x="221207" y="856135"/>
                </a:lnTo>
                <a:lnTo>
                  <a:pt x="221219" y="856145"/>
                </a:lnTo>
                <a:cubicBezTo>
                  <a:pt x="222476" y="857165"/>
                  <a:pt x="222922" y="857248"/>
                  <a:pt x="222419" y="855808"/>
                </a:cubicBezTo>
                <a:lnTo>
                  <a:pt x="221207" y="856135"/>
                </a:lnTo>
                <a:lnTo>
                  <a:pt x="219958" y="855048"/>
                </a:lnTo>
                <a:lnTo>
                  <a:pt x="219709" y="854404"/>
                </a:lnTo>
                <a:cubicBezTo>
                  <a:pt x="218703" y="851524"/>
                  <a:pt x="218432" y="850352"/>
                  <a:pt x="217978" y="850043"/>
                </a:cubicBezTo>
                <a:lnTo>
                  <a:pt x="215812" y="850667"/>
                </a:lnTo>
                <a:lnTo>
                  <a:pt x="207121" y="846557"/>
                </a:lnTo>
                <a:cubicBezTo>
                  <a:pt x="205641" y="845496"/>
                  <a:pt x="204693" y="843973"/>
                  <a:pt x="200514" y="839154"/>
                </a:cubicBezTo>
                <a:cubicBezTo>
                  <a:pt x="224124" y="833688"/>
                  <a:pt x="220718" y="836642"/>
                  <a:pt x="217622" y="826190"/>
                </a:cubicBezTo>
                <a:cubicBezTo>
                  <a:pt x="231401" y="817992"/>
                  <a:pt x="229698" y="819470"/>
                  <a:pt x="228848" y="820207"/>
                </a:cubicBezTo>
                <a:cubicBezTo>
                  <a:pt x="228771" y="818399"/>
                  <a:pt x="227765" y="815518"/>
                  <a:pt x="228616" y="814780"/>
                </a:cubicBezTo>
                <a:cubicBezTo>
                  <a:pt x="240460" y="812952"/>
                  <a:pt x="239895" y="799718"/>
                  <a:pt x="245306" y="795553"/>
                </a:cubicBezTo>
                <a:lnTo>
                  <a:pt x="252843" y="795195"/>
                </a:lnTo>
                <a:lnTo>
                  <a:pt x="252538" y="795907"/>
                </a:lnTo>
                <a:lnTo>
                  <a:pt x="253390" y="795169"/>
                </a:lnTo>
                <a:lnTo>
                  <a:pt x="258034" y="795363"/>
                </a:lnTo>
                <a:cubicBezTo>
                  <a:pt x="259350" y="795161"/>
                  <a:pt x="259970" y="794154"/>
                  <a:pt x="258498" y="790737"/>
                </a:cubicBezTo>
                <a:lnTo>
                  <a:pt x="253390" y="795169"/>
                </a:lnTo>
                <a:lnTo>
                  <a:pt x="253388" y="795169"/>
                </a:lnTo>
                <a:lnTo>
                  <a:pt x="252843" y="795195"/>
                </a:lnTo>
                <a:lnTo>
                  <a:pt x="257589" y="784124"/>
                </a:lnTo>
                <a:cubicBezTo>
                  <a:pt x="269403" y="763308"/>
                  <a:pt x="280678" y="785340"/>
                  <a:pt x="276074" y="767988"/>
                </a:cubicBezTo>
                <a:cubicBezTo>
                  <a:pt x="292950" y="770241"/>
                  <a:pt x="281338" y="767175"/>
                  <a:pt x="282964" y="763890"/>
                </a:cubicBezTo>
                <a:cubicBezTo>
                  <a:pt x="285365" y="758055"/>
                  <a:pt x="287687" y="750410"/>
                  <a:pt x="292874" y="747788"/>
                </a:cubicBezTo>
                <a:cubicBezTo>
                  <a:pt x="300615" y="742949"/>
                  <a:pt x="306423" y="734160"/>
                  <a:pt x="317028" y="734345"/>
                </a:cubicBezTo>
                <a:cubicBezTo>
                  <a:pt x="317028" y="734345"/>
                  <a:pt x="317802" y="731797"/>
                  <a:pt x="318577" y="729249"/>
                </a:cubicBezTo>
                <a:cubicBezTo>
                  <a:pt x="324190" y="726257"/>
                  <a:pt x="323687" y="724817"/>
                  <a:pt x="324316" y="721457"/>
                </a:cubicBezTo>
                <a:lnTo>
                  <a:pt x="324606" y="720715"/>
                </a:lnTo>
                <a:lnTo>
                  <a:pt x="327015" y="714541"/>
                </a:lnTo>
                <a:cubicBezTo>
                  <a:pt x="328802" y="711467"/>
                  <a:pt x="331778" y="707478"/>
                  <a:pt x="336849" y="702142"/>
                </a:cubicBezTo>
                <a:cubicBezTo>
                  <a:pt x="341958" y="697710"/>
                  <a:pt x="344281" y="690065"/>
                  <a:pt x="353261" y="693536"/>
                </a:cubicBezTo>
                <a:cubicBezTo>
                  <a:pt x="361239" y="652840"/>
                  <a:pt x="383998" y="648111"/>
                  <a:pt x="377960" y="651473"/>
                </a:cubicBezTo>
                <a:cubicBezTo>
                  <a:pt x="387019" y="636111"/>
                  <a:pt x="381986" y="642351"/>
                  <a:pt x="396541" y="631604"/>
                </a:cubicBezTo>
                <a:cubicBezTo>
                  <a:pt x="399250" y="633008"/>
                  <a:pt x="401108" y="635150"/>
                  <a:pt x="402888" y="635481"/>
                </a:cubicBezTo>
                <a:cubicBezTo>
                  <a:pt x="407300" y="635408"/>
                  <a:pt x="407843" y="627431"/>
                  <a:pt x="402193" y="619196"/>
                </a:cubicBezTo>
                <a:lnTo>
                  <a:pt x="412593" y="622863"/>
                </a:lnTo>
                <a:lnTo>
                  <a:pt x="412739" y="623184"/>
                </a:lnTo>
                <a:lnTo>
                  <a:pt x="412961" y="622991"/>
                </a:lnTo>
                <a:lnTo>
                  <a:pt x="413611" y="623220"/>
                </a:lnTo>
                <a:cubicBezTo>
                  <a:pt x="419793" y="625510"/>
                  <a:pt x="412740" y="623184"/>
                  <a:pt x="414656" y="621522"/>
                </a:cubicBezTo>
                <a:lnTo>
                  <a:pt x="412961" y="622991"/>
                </a:lnTo>
                <a:lnTo>
                  <a:pt x="412593" y="622863"/>
                </a:lnTo>
                <a:lnTo>
                  <a:pt x="409083" y="615096"/>
                </a:lnTo>
                <a:cubicBezTo>
                  <a:pt x="416670" y="606640"/>
                  <a:pt x="411870" y="618309"/>
                  <a:pt x="429675" y="600989"/>
                </a:cubicBezTo>
                <a:cubicBezTo>
                  <a:pt x="434166" y="602725"/>
                  <a:pt x="432384" y="602392"/>
                  <a:pt x="432308" y="600583"/>
                </a:cubicBezTo>
                <a:cubicBezTo>
                  <a:pt x="427045" y="601395"/>
                  <a:pt x="423174" y="593492"/>
                  <a:pt x="431070" y="592273"/>
                </a:cubicBezTo>
                <a:cubicBezTo>
                  <a:pt x="436334" y="591461"/>
                  <a:pt x="442604" y="593529"/>
                  <a:pt x="440437" y="584149"/>
                </a:cubicBezTo>
                <a:cubicBezTo>
                  <a:pt x="469392" y="559036"/>
                  <a:pt x="465134" y="562729"/>
                  <a:pt x="463431" y="564206"/>
                </a:cubicBezTo>
                <a:cubicBezTo>
                  <a:pt x="462890" y="551540"/>
                  <a:pt x="471249" y="561178"/>
                  <a:pt x="475662" y="561103"/>
                </a:cubicBezTo>
                <a:cubicBezTo>
                  <a:pt x="477211" y="556007"/>
                  <a:pt x="477831" y="549841"/>
                  <a:pt x="480231" y="544006"/>
                </a:cubicBezTo>
                <a:cubicBezTo>
                  <a:pt x="481005" y="541458"/>
                  <a:pt x="489754" y="539500"/>
                  <a:pt x="488902" y="540239"/>
                </a:cubicBezTo>
                <a:cubicBezTo>
                  <a:pt x="488824" y="538428"/>
                  <a:pt x="493857" y="532188"/>
                  <a:pt x="494709" y="531449"/>
                </a:cubicBezTo>
                <a:cubicBezTo>
                  <a:pt x="498966" y="527756"/>
                  <a:pt x="502219" y="521183"/>
                  <a:pt x="513133" y="528604"/>
                </a:cubicBezTo>
                <a:cubicBezTo>
                  <a:pt x="509884" y="514535"/>
                  <a:pt x="508257" y="517822"/>
                  <a:pt x="521340" y="513981"/>
                </a:cubicBezTo>
                <a:cubicBezTo>
                  <a:pt x="521806" y="504195"/>
                  <a:pt x="530553" y="502237"/>
                  <a:pt x="537366" y="496328"/>
                </a:cubicBezTo>
                <a:cubicBezTo>
                  <a:pt x="544257" y="492229"/>
                  <a:pt x="551689" y="480152"/>
                  <a:pt x="555096" y="477198"/>
                </a:cubicBezTo>
                <a:cubicBezTo>
                  <a:pt x="554167" y="476127"/>
                  <a:pt x="571662" y="472212"/>
                  <a:pt x="579715" y="453969"/>
                </a:cubicBezTo>
                <a:cubicBezTo>
                  <a:pt x="597517" y="477935"/>
                  <a:pt x="574142" y="447543"/>
                  <a:pt x="601005" y="435504"/>
                </a:cubicBezTo>
                <a:cubicBezTo>
                  <a:pt x="603598" y="434192"/>
                  <a:pt x="603734" y="432197"/>
                  <a:pt x="604973" y="430186"/>
                </a:cubicBezTo>
                <a:lnTo>
                  <a:pt x="614810" y="425140"/>
                </a:lnTo>
                <a:lnTo>
                  <a:pt x="614708" y="425494"/>
                </a:lnTo>
                <a:cubicBezTo>
                  <a:pt x="616411" y="424017"/>
                  <a:pt x="615559" y="424757"/>
                  <a:pt x="615559" y="424757"/>
                </a:cubicBezTo>
                <a:lnTo>
                  <a:pt x="614810" y="425140"/>
                </a:lnTo>
                <a:lnTo>
                  <a:pt x="617979" y="414212"/>
                </a:lnTo>
                <a:cubicBezTo>
                  <a:pt x="623088" y="409781"/>
                  <a:pt x="632708" y="402376"/>
                  <a:pt x="648308" y="385093"/>
                </a:cubicBezTo>
                <a:cubicBezTo>
                  <a:pt x="649159" y="384354"/>
                  <a:pt x="650941" y="384687"/>
                  <a:pt x="653572" y="384280"/>
                </a:cubicBezTo>
                <a:cubicBezTo>
                  <a:pt x="666113" y="388416"/>
                  <a:pt x="653806" y="369066"/>
                  <a:pt x="664412" y="369250"/>
                </a:cubicBezTo>
                <a:cubicBezTo>
                  <a:pt x="671456" y="368770"/>
                  <a:pt x="691973" y="332208"/>
                  <a:pt x="702657" y="334203"/>
                </a:cubicBezTo>
                <a:cubicBezTo>
                  <a:pt x="706217" y="334867"/>
                  <a:pt x="707998" y="335200"/>
                  <a:pt x="706914" y="330510"/>
                </a:cubicBezTo>
                <a:cubicBezTo>
                  <a:pt x="707920" y="333390"/>
                  <a:pt x="710166" y="323936"/>
                  <a:pt x="711947" y="324269"/>
                </a:cubicBezTo>
                <a:cubicBezTo>
                  <a:pt x="719998" y="326668"/>
                  <a:pt x="722397" y="320833"/>
                  <a:pt x="726733" y="318951"/>
                </a:cubicBezTo>
                <a:cubicBezTo>
                  <a:pt x="727585" y="318212"/>
                  <a:pt x="729365" y="318544"/>
                  <a:pt x="729365" y="318544"/>
                </a:cubicBezTo>
                <a:cubicBezTo>
                  <a:pt x="724257" y="302332"/>
                  <a:pt x="742062" y="305656"/>
                  <a:pt x="746088" y="296533"/>
                </a:cubicBezTo>
                <a:cubicBezTo>
                  <a:pt x="746940" y="295794"/>
                  <a:pt x="751430" y="297531"/>
                  <a:pt x="754139" y="298934"/>
                </a:cubicBezTo>
                <a:cubicBezTo>
                  <a:pt x="755765" y="295647"/>
                  <a:pt x="756462" y="291289"/>
                  <a:pt x="759017" y="289072"/>
                </a:cubicBezTo>
                <a:cubicBezTo>
                  <a:pt x="766759" y="284236"/>
                  <a:pt x="776202" y="298564"/>
                  <a:pt x="764824" y="280284"/>
                </a:cubicBezTo>
                <a:cubicBezTo>
                  <a:pt x="772797" y="280874"/>
                  <a:pt x="783789" y="290106"/>
                  <a:pt x="788589" y="278436"/>
                </a:cubicBezTo>
                <a:cubicBezTo>
                  <a:pt x="790370" y="278770"/>
                  <a:pt x="788667" y="280247"/>
                  <a:pt x="785649" y="271605"/>
                </a:cubicBezTo>
                <a:cubicBezTo>
                  <a:pt x="787198" y="266509"/>
                  <a:pt x="786965" y="261080"/>
                  <a:pt x="795093" y="265289"/>
                </a:cubicBezTo>
                <a:cubicBezTo>
                  <a:pt x="797803" y="266693"/>
                  <a:pt x="802061" y="262999"/>
                  <a:pt x="806473" y="262925"/>
                </a:cubicBezTo>
                <a:cubicBezTo>
                  <a:pt x="808330" y="265068"/>
                  <a:pt x="811970" y="267542"/>
                  <a:pt x="814755" y="270754"/>
                </a:cubicBezTo>
                <a:cubicBezTo>
                  <a:pt x="810652" y="278067"/>
                  <a:pt x="816844" y="278326"/>
                  <a:pt x="822186" y="279322"/>
                </a:cubicBezTo>
                <a:cubicBezTo>
                  <a:pt x="819400" y="276109"/>
                  <a:pt x="817542" y="273967"/>
                  <a:pt x="814755" y="270754"/>
                </a:cubicBezTo>
                <a:cubicBezTo>
                  <a:pt x="824585" y="273487"/>
                  <a:pt x="818783" y="261633"/>
                  <a:pt x="825750" y="259343"/>
                </a:cubicBezTo>
                <a:close/>
                <a:moveTo>
                  <a:pt x="2135466" y="238686"/>
                </a:moveTo>
                <a:cubicBezTo>
                  <a:pt x="2113258" y="280204"/>
                  <a:pt x="2127235" y="290193"/>
                  <a:pt x="2158967" y="305084"/>
                </a:cubicBezTo>
                <a:lnTo>
                  <a:pt x="2191673" y="320900"/>
                </a:lnTo>
                <a:lnTo>
                  <a:pt x="2190755" y="331074"/>
                </a:lnTo>
                <a:cubicBezTo>
                  <a:pt x="2198871" y="336259"/>
                  <a:pt x="2198871" y="336259"/>
                  <a:pt x="2195933" y="322960"/>
                </a:cubicBezTo>
                <a:lnTo>
                  <a:pt x="2191673" y="320900"/>
                </a:lnTo>
                <a:lnTo>
                  <a:pt x="2192314" y="313785"/>
                </a:lnTo>
                <a:cubicBezTo>
                  <a:pt x="2192622" y="282825"/>
                  <a:pt x="2171021" y="312774"/>
                  <a:pt x="2156812" y="303709"/>
                </a:cubicBezTo>
                <a:cubicBezTo>
                  <a:pt x="2152404" y="283757"/>
                  <a:pt x="2159824" y="254222"/>
                  <a:pt x="2135466" y="238686"/>
                </a:cubicBezTo>
                <a:close/>
                <a:moveTo>
                  <a:pt x="2128118" y="205436"/>
                </a:moveTo>
                <a:cubicBezTo>
                  <a:pt x="2122942" y="213557"/>
                  <a:pt x="2121472" y="206904"/>
                  <a:pt x="2129588" y="212088"/>
                </a:cubicBezTo>
                <a:cubicBezTo>
                  <a:pt x="2136241" y="210619"/>
                  <a:pt x="2136241" y="210619"/>
                  <a:pt x="2128118" y="205436"/>
                </a:cubicBezTo>
                <a:close/>
                <a:moveTo>
                  <a:pt x="2233112" y="202724"/>
                </a:moveTo>
                <a:cubicBezTo>
                  <a:pt x="2233839" y="202563"/>
                  <a:pt x="2233931" y="202979"/>
                  <a:pt x="2232270" y="203346"/>
                </a:cubicBezTo>
                <a:cubicBezTo>
                  <a:pt x="2225617" y="204816"/>
                  <a:pt x="2224147" y="198164"/>
                  <a:pt x="2230025" y="224760"/>
                </a:cubicBezTo>
                <a:lnTo>
                  <a:pt x="2235029" y="226499"/>
                </a:lnTo>
                <a:lnTo>
                  <a:pt x="2239616" y="236589"/>
                </a:lnTo>
                <a:cubicBezTo>
                  <a:pt x="2242205" y="232532"/>
                  <a:pt x="2243499" y="230503"/>
                  <a:pt x="2242300" y="229024"/>
                </a:cubicBezTo>
                <a:lnTo>
                  <a:pt x="2235029" y="226499"/>
                </a:lnTo>
                <a:lnTo>
                  <a:pt x="2230073" y="215597"/>
                </a:lnTo>
                <a:cubicBezTo>
                  <a:pt x="2227661" y="205670"/>
                  <a:pt x="2231656" y="203045"/>
                  <a:pt x="2233112" y="202724"/>
                </a:cubicBezTo>
                <a:close/>
                <a:moveTo>
                  <a:pt x="2317714" y="195033"/>
                </a:moveTo>
                <a:cubicBezTo>
                  <a:pt x="2318511" y="195184"/>
                  <a:pt x="2319617" y="196248"/>
                  <a:pt x="2321646" y="197543"/>
                </a:cubicBezTo>
                <a:lnTo>
                  <a:pt x="2316775" y="196377"/>
                </a:lnTo>
                <a:close/>
                <a:moveTo>
                  <a:pt x="2185870" y="88068"/>
                </a:moveTo>
                <a:cubicBezTo>
                  <a:pt x="2172571" y="91006"/>
                  <a:pt x="2171101" y="84354"/>
                  <a:pt x="2170333" y="112419"/>
                </a:cubicBezTo>
                <a:cubicBezTo>
                  <a:pt x="2170333" y="112419"/>
                  <a:pt x="2178449" y="117604"/>
                  <a:pt x="2185102" y="116134"/>
                </a:cubicBezTo>
                <a:cubicBezTo>
                  <a:pt x="2183631" y="109481"/>
                  <a:pt x="2188808" y="101367"/>
                  <a:pt x="2185870" y="88068"/>
                </a:cubicBezTo>
                <a:close/>
                <a:moveTo>
                  <a:pt x="2138853" y="56"/>
                </a:moveTo>
                <a:cubicBezTo>
                  <a:pt x="2161877" y="-781"/>
                  <a:pt x="2150512" y="6962"/>
                  <a:pt x="2114968" y="82810"/>
                </a:cubicBezTo>
                <a:cubicBezTo>
                  <a:pt x="2171101" y="84354"/>
                  <a:pt x="2169706" y="14922"/>
                  <a:pt x="2212541" y="19405"/>
                </a:cubicBezTo>
                <a:cubicBezTo>
                  <a:pt x="2212467" y="82190"/>
                  <a:pt x="2193291" y="58532"/>
                  <a:pt x="2247881" y="116209"/>
                </a:cubicBezTo>
                <a:cubicBezTo>
                  <a:pt x="2206515" y="118372"/>
                  <a:pt x="2175435" y="167084"/>
                  <a:pt x="2126723" y="136005"/>
                </a:cubicBezTo>
                <a:cubicBezTo>
                  <a:pt x="2127424" y="170723"/>
                  <a:pt x="2132600" y="162602"/>
                  <a:pt x="2244867" y="165689"/>
                </a:cubicBezTo>
                <a:cubicBezTo>
                  <a:pt x="2252581" y="200600"/>
                  <a:pt x="2278213" y="192320"/>
                  <a:pt x="2300822" y="192555"/>
                </a:cubicBezTo>
                <a:lnTo>
                  <a:pt x="2316775" y="196377"/>
                </a:lnTo>
                <a:lnTo>
                  <a:pt x="2315645" y="197995"/>
                </a:lnTo>
                <a:cubicBezTo>
                  <a:pt x="2314069" y="202701"/>
                  <a:pt x="2311285" y="213778"/>
                  <a:pt x="2302394" y="236664"/>
                </a:cubicBezTo>
                <a:cubicBezTo>
                  <a:pt x="2262500" y="245480"/>
                  <a:pt x="2280982" y="234425"/>
                  <a:pt x="2233665" y="272778"/>
                </a:cubicBezTo>
                <a:cubicBezTo>
                  <a:pt x="2270547" y="313442"/>
                  <a:pt x="2257248" y="316380"/>
                  <a:pt x="2302394" y="236664"/>
                </a:cubicBezTo>
                <a:cubicBezTo>
                  <a:pt x="2342290" y="227847"/>
                  <a:pt x="2367419" y="215324"/>
                  <a:pt x="2394716" y="244158"/>
                </a:cubicBezTo>
                <a:cubicBezTo>
                  <a:pt x="2386595" y="238984"/>
                  <a:pt x="2393248" y="237512"/>
                  <a:pt x="2351809" y="302462"/>
                </a:cubicBezTo>
                <a:cubicBezTo>
                  <a:pt x="2291266" y="280967"/>
                  <a:pt x="2304565" y="278028"/>
                  <a:pt x="2280132" y="325272"/>
                </a:cubicBezTo>
                <a:cubicBezTo>
                  <a:pt x="2311137" y="339346"/>
                  <a:pt x="2294825" y="391765"/>
                  <a:pt x="2351809" y="302462"/>
                </a:cubicBezTo>
                <a:cubicBezTo>
                  <a:pt x="2499413" y="402347"/>
                  <a:pt x="2443280" y="400802"/>
                  <a:pt x="2540852" y="337397"/>
                </a:cubicBezTo>
                <a:cubicBezTo>
                  <a:pt x="2536792" y="334809"/>
                  <a:pt x="2536792" y="334809"/>
                  <a:pt x="2541499" y="336384"/>
                </a:cubicBezTo>
                <a:lnTo>
                  <a:pt x="2563554" y="342822"/>
                </a:lnTo>
                <a:lnTo>
                  <a:pt x="2563937" y="344719"/>
                </a:lnTo>
                <a:cubicBezTo>
                  <a:pt x="2571158" y="358162"/>
                  <a:pt x="2606692" y="406539"/>
                  <a:pt x="2556241" y="438610"/>
                </a:cubicBezTo>
                <a:cubicBezTo>
                  <a:pt x="2546656" y="426780"/>
                  <a:pt x="2553302" y="425312"/>
                  <a:pt x="2541472" y="434896"/>
                </a:cubicBezTo>
                <a:cubicBezTo>
                  <a:pt x="2562893" y="437139"/>
                  <a:pt x="2548125" y="433426"/>
                  <a:pt x="2559179" y="451909"/>
                </a:cubicBezTo>
                <a:cubicBezTo>
                  <a:pt x="2540703" y="462962"/>
                  <a:pt x="2602789" y="428324"/>
                  <a:pt x="2606497" y="413556"/>
                </a:cubicBezTo>
                <a:cubicBezTo>
                  <a:pt x="2613163" y="396389"/>
                  <a:pt x="2624791" y="401666"/>
                  <a:pt x="2632994" y="404758"/>
                </a:cubicBezTo>
                <a:lnTo>
                  <a:pt x="2637944" y="405821"/>
                </a:lnTo>
                <a:lnTo>
                  <a:pt x="2643887" y="416077"/>
                </a:lnTo>
                <a:cubicBezTo>
                  <a:pt x="2646557" y="421263"/>
                  <a:pt x="2649873" y="428376"/>
                  <a:pt x="2653738" y="437983"/>
                </a:cubicBezTo>
                <a:cubicBezTo>
                  <a:pt x="2678867" y="425460"/>
                  <a:pt x="2697348" y="414398"/>
                  <a:pt x="2715824" y="403345"/>
                </a:cubicBezTo>
                <a:cubicBezTo>
                  <a:pt x="2730731" y="447122"/>
                  <a:pt x="2754025" y="422360"/>
                  <a:pt x="2782843" y="382649"/>
                </a:cubicBezTo>
                <a:lnTo>
                  <a:pt x="2811439" y="342676"/>
                </a:lnTo>
                <a:lnTo>
                  <a:pt x="2816594" y="358845"/>
                </a:lnTo>
                <a:lnTo>
                  <a:pt x="2824745" y="391508"/>
                </a:lnTo>
                <a:lnTo>
                  <a:pt x="2819584" y="396541"/>
                </a:lnTo>
                <a:cubicBezTo>
                  <a:pt x="2818265" y="399448"/>
                  <a:pt x="2817014" y="403648"/>
                  <a:pt x="2814791" y="409371"/>
                </a:cubicBezTo>
                <a:cubicBezTo>
                  <a:pt x="2816260" y="416016"/>
                  <a:pt x="2825151" y="393134"/>
                  <a:pt x="2825151" y="393134"/>
                </a:cubicBezTo>
                <a:lnTo>
                  <a:pt x="2824745" y="391508"/>
                </a:lnTo>
                <a:lnTo>
                  <a:pt x="2824785" y="391468"/>
                </a:lnTo>
                <a:cubicBezTo>
                  <a:pt x="2829772" y="390366"/>
                  <a:pt x="2839187" y="393517"/>
                  <a:pt x="2861340" y="399085"/>
                </a:cubicBezTo>
                <a:cubicBezTo>
                  <a:pt x="2872992" y="380816"/>
                  <a:pt x="2858901" y="352548"/>
                  <a:pt x="2870762" y="335217"/>
                </a:cubicBezTo>
                <a:lnTo>
                  <a:pt x="2889247" y="324575"/>
                </a:lnTo>
                <a:lnTo>
                  <a:pt x="2890155" y="339646"/>
                </a:lnTo>
                <a:cubicBezTo>
                  <a:pt x="2890434" y="347321"/>
                  <a:pt x="2890560" y="357754"/>
                  <a:pt x="2890174" y="371787"/>
                </a:cubicBezTo>
                <a:cubicBezTo>
                  <a:pt x="2927832" y="384391"/>
                  <a:pt x="2958137" y="363746"/>
                  <a:pt x="2980326" y="337917"/>
                </a:cubicBezTo>
                <a:cubicBezTo>
                  <a:pt x="3059200" y="473915"/>
                  <a:pt x="3051854" y="440672"/>
                  <a:pt x="3014121" y="490854"/>
                </a:cubicBezTo>
                <a:cubicBezTo>
                  <a:pt x="3023713" y="502682"/>
                  <a:pt x="3017061" y="504153"/>
                  <a:pt x="3065846" y="472447"/>
                </a:cubicBezTo>
                <a:cubicBezTo>
                  <a:pt x="3190420" y="689012"/>
                  <a:pt x="3129251" y="570018"/>
                  <a:pt x="3137919" y="735479"/>
                </a:cubicBezTo>
                <a:cubicBezTo>
                  <a:pt x="3140089" y="776844"/>
                  <a:pt x="3241296" y="761457"/>
                  <a:pt x="3262716" y="763693"/>
                </a:cubicBezTo>
                <a:cubicBezTo>
                  <a:pt x="3262791" y="700914"/>
                  <a:pt x="3254668" y="695732"/>
                  <a:pt x="3293722" y="777768"/>
                </a:cubicBezTo>
                <a:cubicBezTo>
                  <a:pt x="3315911" y="751938"/>
                  <a:pt x="3312196" y="766708"/>
                  <a:pt x="3328508" y="714288"/>
                </a:cubicBezTo>
                <a:cubicBezTo>
                  <a:pt x="3472629" y="640596"/>
                  <a:pt x="3468221" y="620644"/>
                  <a:pt x="3508043" y="674614"/>
                </a:cubicBezTo>
                <a:cubicBezTo>
                  <a:pt x="3493350" y="608122"/>
                  <a:pt x="3508885" y="583763"/>
                  <a:pt x="3550251" y="581599"/>
                </a:cubicBezTo>
                <a:cubicBezTo>
                  <a:pt x="3608553" y="624507"/>
                  <a:pt x="3540666" y="569769"/>
                  <a:pt x="3756456" y="473262"/>
                </a:cubicBezTo>
                <a:cubicBezTo>
                  <a:pt x="3754212" y="494683"/>
                  <a:pt x="3755680" y="501329"/>
                  <a:pt x="3753443" y="522750"/>
                </a:cubicBezTo>
                <a:cubicBezTo>
                  <a:pt x="3818467" y="501403"/>
                  <a:pt x="3791169" y="472569"/>
                  <a:pt x="3848549" y="669109"/>
                </a:cubicBezTo>
                <a:cubicBezTo>
                  <a:pt x="3830073" y="680162"/>
                  <a:pt x="3833779" y="665395"/>
                  <a:pt x="3911334" y="669182"/>
                </a:cubicBezTo>
                <a:cubicBezTo>
                  <a:pt x="3929116" y="623409"/>
                  <a:pt x="3907693" y="621164"/>
                  <a:pt x="3881097" y="627042"/>
                </a:cubicBezTo>
                <a:cubicBezTo>
                  <a:pt x="3887048" y="590857"/>
                  <a:pt x="3898337" y="570928"/>
                  <a:pt x="3906475" y="560412"/>
                </a:cubicBezTo>
                <a:lnTo>
                  <a:pt x="3914211" y="551984"/>
                </a:lnTo>
                <a:lnTo>
                  <a:pt x="3926685" y="569023"/>
                </a:lnTo>
                <a:cubicBezTo>
                  <a:pt x="3930832" y="575952"/>
                  <a:pt x="3934331" y="583897"/>
                  <a:pt x="3936536" y="593873"/>
                </a:cubicBezTo>
                <a:cubicBezTo>
                  <a:pt x="3943182" y="592404"/>
                  <a:pt x="3898109" y="609335"/>
                  <a:pt x="3942414" y="620470"/>
                </a:cubicBezTo>
                <a:cubicBezTo>
                  <a:pt x="3934291" y="615287"/>
                  <a:pt x="3947516" y="675135"/>
                  <a:pt x="3985941" y="659665"/>
                </a:cubicBezTo>
                <a:cubicBezTo>
                  <a:pt x="4019192" y="652318"/>
                  <a:pt x="4076796" y="660514"/>
                  <a:pt x="4062101" y="594021"/>
                </a:cubicBezTo>
                <a:cubicBezTo>
                  <a:pt x="4122642" y="615510"/>
                  <a:pt x="4101222" y="613272"/>
                  <a:pt x="4101222" y="613272"/>
                </a:cubicBezTo>
                <a:cubicBezTo>
                  <a:pt x="4094501" y="677520"/>
                  <a:pt x="4145451" y="687186"/>
                  <a:pt x="4194939" y="690198"/>
                </a:cubicBezTo>
                <a:cubicBezTo>
                  <a:pt x="4194939" y="690198"/>
                  <a:pt x="4198646" y="675431"/>
                  <a:pt x="4210474" y="665840"/>
                </a:cubicBezTo>
                <a:cubicBezTo>
                  <a:pt x="4228181" y="682852"/>
                  <a:pt x="4231896" y="668084"/>
                  <a:pt x="4211870" y="735272"/>
                </a:cubicBezTo>
                <a:cubicBezTo>
                  <a:pt x="4226638" y="738986"/>
                  <a:pt x="4214808" y="748570"/>
                  <a:pt x="4249602" y="685089"/>
                </a:cubicBezTo>
                <a:cubicBezTo>
                  <a:pt x="4195708" y="662133"/>
                  <a:pt x="4198646" y="675431"/>
                  <a:pt x="4265914" y="632671"/>
                </a:cubicBezTo>
                <a:cubicBezTo>
                  <a:pt x="4296143" y="674805"/>
                  <a:pt x="4353052" y="648281"/>
                  <a:pt x="4384751" y="697068"/>
                </a:cubicBezTo>
                <a:cubicBezTo>
                  <a:pt x="4394343" y="708896"/>
                  <a:pt x="4430524" y="714849"/>
                  <a:pt x="4446068" y="690496"/>
                </a:cubicBezTo>
                <a:cubicBezTo>
                  <a:pt x="4465318" y="651368"/>
                  <a:pt x="4491139" y="673558"/>
                  <a:pt x="4507377" y="683918"/>
                </a:cubicBezTo>
                <a:cubicBezTo>
                  <a:pt x="4530266" y="692807"/>
                  <a:pt x="4528023" y="714229"/>
                  <a:pt x="4512485" y="738580"/>
                </a:cubicBezTo>
                <a:cubicBezTo>
                  <a:pt x="4592278" y="720948"/>
                  <a:pt x="4633568" y="781564"/>
                  <a:pt x="4688926" y="811175"/>
                </a:cubicBezTo>
                <a:cubicBezTo>
                  <a:pt x="4686791" y="821235"/>
                  <a:pt x="4684071" y="829138"/>
                  <a:pt x="4680972" y="835395"/>
                </a:cubicBezTo>
                <a:lnTo>
                  <a:pt x="4676290" y="841965"/>
                </a:lnTo>
                <a:lnTo>
                  <a:pt x="4674859" y="842179"/>
                </a:lnTo>
                <a:lnTo>
                  <a:pt x="4674581" y="844364"/>
                </a:lnTo>
                <a:lnTo>
                  <a:pt x="4670752" y="849736"/>
                </a:lnTo>
                <a:cubicBezTo>
                  <a:pt x="4648883" y="870588"/>
                  <a:pt x="4620931" y="850613"/>
                  <a:pt x="4631952" y="900481"/>
                </a:cubicBezTo>
                <a:cubicBezTo>
                  <a:pt x="4660770" y="888880"/>
                  <a:pt x="4667976" y="885980"/>
                  <a:pt x="4671668" y="867184"/>
                </a:cubicBezTo>
                <a:lnTo>
                  <a:pt x="4674581" y="844364"/>
                </a:lnTo>
                <a:lnTo>
                  <a:pt x="4676290" y="841965"/>
                </a:lnTo>
                <a:lnTo>
                  <a:pt x="4690153" y="839891"/>
                </a:lnTo>
                <a:cubicBezTo>
                  <a:pt x="4706665" y="842126"/>
                  <a:pt x="4726180" y="853504"/>
                  <a:pt x="4742822" y="834137"/>
                </a:cubicBezTo>
                <a:cubicBezTo>
                  <a:pt x="4754651" y="824546"/>
                  <a:pt x="4787126" y="845266"/>
                  <a:pt x="4806302" y="868924"/>
                </a:cubicBezTo>
                <a:cubicBezTo>
                  <a:pt x="4793003" y="871863"/>
                  <a:pt x="4778236" y="868156"/>
                  <a:pt x="4756815" y="865912"/>
                </a:cubicBezTo>
                <a:cubicBezTo>
                  <a:pt x="4744218" y="903569"/>
                  <a:pt x="4792228" y="899931"/>
                  <a:pt x="4796637" y="919881"/>
                </a:cubicBezTo>
                <a:cubicBezTo>
                  <a:pt x="4866142" y="855701"/>
                  <a:pt x="4844729" y="853462"/>
                  <a:pt x="4880067" y="950259"/>
                </a:cubicBezTo>
                <a:cubicBezTo>
                  <a:pt x="4953207" y="934097"/>
                  <a:pt x="4966432" y="993944"/>
                  <a:pt x="4996667" y="1036077"/>
                </a:cubicBezTo>
                <a:cubicBezTo>
                  <a:pt x="4952984" y="1122447"/>
                  <a:pt x="5016464" y="1157234"/>
                  <a:pt x="5040049" y="1200844"/>
                </a:cubicBezTo>
                <a:lnTo>
                  <a:pt x="5037735" y="1203702"/>
                </a:lnTo>
                <a:lnTo>
                  <a:pt x="5037274" y="1204071"/>
                </a:lnTo>
                <a:cubicBezTo>
                  <a:pt x="5034409" y="1206883"/>
                  <a:pt x="5033807" y="1208107"/>
                  <a:pt x="5034570" y="1207612"/>
                </a:cubicBezTo>
                <a:lnTo>
                  <a:pt x="5037735" y="1203702"/>
                </a:lnTo>
                <a:lnTo>
                  <a:pt x="5053562" y="1190991"/>
                </a:lnTo>
                <a:cubicBezTo>
                  <a:pt x="5061856" y="1185125"/>
                  <a:pt x="5073312" y="1177798"/>
                  <a:pt x="5088833" y="1169137"/>
                </a:cubicBezTo>
                <a:cubicBezTo>
                  <a:pt x="5122779" y="1196510"/>
                  <a:pt x="5136777" y="1228282"/>
                  <a:pt x="5132295" y="1271117"/>
                </a:cubicBezTo>
                <a:cubicBezTo>
                  <a:pt x="5137472" y="1263002"/>
                  <a:pt x="5132295" y="1271117"/>
                  <a:pt x="5092399" y="1279933"/>
                </a:cubicBezTo>
                <a:cubicBezTo>
                  <a:pt x="5033326" y="1265091"/>
                  <a:pt x="5041443" y="1270275"/>
                  <a:pt x="5037035" y="1250323"/>
                </a:cubicBezTo>
                <a:cubicBezTo>
                  <a:pt x="5035566" y="1243678"/>
                  <a:pt x="5035566" y="1243678"/>
                  <a:pt x="5035566" y="1243678"/>
                </a:cubicBezTo>
                <a:cubicBezTo>
                  <a:pt x="5031120" y="1255120"/>
                  <a:pt x="5024471" y="1256589"/>
                  <a:pt x="5016894" y="1261750"/>
                </a:cubicBezTo>
                <a:lnTo>
                  <a:pt x="5008240" y="1270635"/>
                </a:lnTo>
                <a:lnTo>
                  <a:pt x="5006730" y="1270969"/>
                </a:lnTo>
                <a:lnTo>
                  <a:pt x="5006952" y="1271956"/>
                </a:lnTo>
                <a:lnTo>
                  <a:pt x="5004992" y="1273969"/>
                </a:lnTo>
                <a:cubicBezTo>
                  <a:pt x="5000899" y="1280104"/>
                  <a:pt x="4996734" y="1288869"/>
                  <a:pt x="4992656" y="1301974"/>
                </a:cubicBezTo>
                <a:cubicBezTo>
                  <a:pt x="4972713" y="1306382"/>
                  <a:pt x="4959413" y="1309320"/>
                  <a:pt x="4988174" y="1344809"/>
                </a:cubicBezTo>
                <a:cubicBezTo>
                  <a:pt x="5003016" y="1285737"/>
                  <a:pt x="5002247" y="1313803"/>
                  <a:pt x="5012608" y="1297565"/>
                </a:cubicBezTo>
                <a:lnTo>
                  <a:pt x="5013599" y="1298648"/>
                </a:lnTo>
                <a:lnTo>
                  <a:pt x="5013990" y="1299875"/>
                </a:lnTo>
                <a:lnTo>
                  <a:pt x="5015504" y="1300729"/>
                </a:lnTo>
                <a:lnTo>
                  <a:pt x="5017919" y="1303366"/>
                </a:lnTo>
                <a:cubicBezTo>
                  <a:pt x="5021550" y="1306488"/>
                  <a:pt x="5020723" y="1302750"/>
                  <a:pt x="5020723" y="1302750"/>
                </a:cubicBezTo>
                <a:cubicBezTo>
                  <a:pt x="5018695" y="1301453"/>
                  <a:pt x="5017356" y="1301313"/>
                  <a:pt x="5016353" y="1301207"/>
                </a:cubicBezTo>
                <a:lnTo>
                  <a:pt x="5015504" y="1300729"/>
                </a:lnTo>
                <a:lnTo>
                  <a:pt x="5013599" y="1298648"/>
                </a:lnTo>
                <a:lnTo>
                  <a:pt x="5011495" y="1292036"/>
                </a:lnTo>
                <a:lnTo>
                  <a:pt x="5006952" y="1271956"/>
                </a:lnTo>
                <a:lnTo>
                  <a:pt x="5008240" y="1270635"/>
                </a:lnTo>
                <a:lnTo>
                  <a:pt x="5023351" y="1267295"/>
                </a:lnTo>
                <a:cubicBezTo>
                  <a:pt x="5028337" y="1266194"/>
                  <a:pt x="5033325" y="1265092"/>
                  <a:pt x="5039973" y="1263622"/>
                </a:cubicBezTo>
                <a:cubicBezTo>
                  <a:pt x="5040675" y="1298341"/>
                  <a:pt x="5065802" y="1285810"/>
                  <a:pt x="5087217" y="1288056"/>
                </a:cubicBezTo>
                <a:cubicBezTo>
                  <a:pt x="5084202" y="1337536"/>
                  <a:pt x="5076087" y="1332359"/>
                  <a:pt x="5113045" y="1310244"/>
                </a:cubicBezTo>
                <a:cubicBezTo>
                  <a:pt x="5104923" y="1305061"/>
                  <a:pt x="5175824" y="1310319"/>
                  <a:pt x="5198640" y="1381987"/>
                </a:cubicBezTo>
                <a:cubicBezTo>
                  <a:pt x="5200109" y="1388640"/>
                  <a:pt x="5233204" y="1506859"/>
                  <a:pt x="5234672" y="1513504"/>
                </a:cubicBezTo>
                <a:cubicBezTo>
                  <a:pt x="5191838" y="1509022"/>
                  <a:pt x="5208850" y="1491315"/>
                  <a:pt x="5261121" y="1633192"/>
                </a:cubicBezTo>
                <a:cubicBezTo>
                  <a:pt x="5264060" y="1646490"/>
                  <a:pt x="5272876" y="1686386"/>
                  <a:pt x="5274347" y="1693039"/>
                </a:cubicBezTo>
                <a:cubicBezTo>
                  <a:pt x="5273060" y="1687217"/>
                  <a:pt x="5332219" y="1737455"/>
                  <a:pt x="5304868" y="1834174"/>
                </a:cubicBezTo>
                <a:lnTo>
                  <a:pt x="5287888" y="1877258"/>
                </a:lnTo>
                <a:lnTo>
                  <a:pt x="5283469" y="1873068"/>
                </a:lnTo>
                <a:cubicBezTo>
                  <a:pt x="5281340" y="1871263"/>
                  <a:pt x="5278610" y="1868897"/>
                  <a:pt x="5275262" y="1865333"/>
                </a:cubicBezTo>
                <a:lnTo>
                  <a:pt x="5272957" y="1862448"/>
                </a:lnTo>
                <a:lnTo>
                  <a:pt x="5275088" y="1855672"/>
                </a:lnTo>
                <a:cubicBezTo>
                  <a:pt x="5281932" y="1837815"/>
                  <a:pt x="5291383" y="1809572"/>
                  <a:pt x="5247600" y="1824481"/>
                </a:cubicBezTo>
                <a:cubicBezTo>
                  <a:pt x="5253496" y="1835382"/>
                  <a:pt x="5258738" y="1843814"/>
                  <a:pt x="5263341" y="1850410"/>
                </a:cubicBezTo>
                <a:lnTo>
                  <a:pt x="5272957" y="1862448"/>
                </a:lnTo>
                <a:lnTo>
                  <a:pt x="5271184" y="1868084"/>
                </a:lnTo>
                <a:cubicBezTo>
                  <a:pt x="5271184" y="1868084"/>
                  <a:pt x="5279306" y="1873266"/>
                  <a:pt x="5287421" y="1878443"/>
                </a:cubicBezTo>
                <a:lnTo>
                  <a:pt x="5287888" y="1877258"/>
                </a:lnTo>
                <a:lnTo>
                  <a:pt x="5288071" y="1877431"/>
                </a:lnTo>
                <a:cubicBezTo>
                  <a:pt x="5291850" y="1882698"/>
                  <a:pt x="5286303" y="1889153"/>
                  <a:pt x="5272578" y="1937515"/>
                </a:cubicBezTo>
                <a:cubicBezTo>
                  <a:pt x="5251859" y="1969990"/>
                  <a:pt x="5296164" y="1981126"/>
                  <a:pt x="5272578" y="1937515"/>
                </a:cubicBezTo>
                <a:cubicBezTo>
                  <a:pt x="5307299" y="1936821"/>
                  <a:pt x="5324305" y="1919114"/>
                  <a:pt x="5339847" y="1894754"/>
                </a:cubicBezTo>
                <a:cubicBezTo>
                  <a:pt x="5384845" y="1940603"/>
                  <a:pt x="5361889" y="1994497"/>
                  <a:pt x="5360345" y="2050630"/>
                </a:cubicBezTo>
                <a:cubicBezTo>
                  <a:pt x="5362434" y="2154774"/>
                  <a:pt x="5399317" y="2195445"/>
                  <a:pt x="5383780" y="2219798"/>
                </a:cubicBezTo>
                <a:cubicBezTo>
                  <a:pt x="5326798" y="2309107"/>
                  <a:pt x="5444173" y="2366857"/>
                  <a:pt x="5299284" y="2468614"/>
                </a:cubicBezTo>
                <a:cubicBezTo>
                  <a:pt x="5319855" y="2561704"/>
                  <a:pt x="5318384" y="2555051"/>
                  <a:pt x="5316916" y="2548406"/>
                </a:cubicBezTo>
                <a:lnTo>
                  <a:pt x="5323562" y="2546937"/>
                </a:lnTo>
                <a:cubicBezTo>
                  <a:pt x="5325765" y="2556911"/>
                  <a:pt x="5340019" y="2568143"/>
                  <a:pt x="5332361" y="2573432"/>
                </a:cubicBezTo>
                <a:lnTo>
                  <a:pt x="5321666" y="2575437"/>
                </a:lnTo>
                <a:lnTo>
                  <a:pt x="5308025" y="2571288"/>
                </a:lnTo>
                <a:cubicBezTo>
                  <a:pt x="5308025" y="2571288"/>
                  <a:pt x="5308025" y="2571288"/>
                  <a:pt x="5316141" y="2576473"/>
                </a:cubicBezTo>
                <a:lnTo>
                  <a:pt x="5321666" y="2575437"/>
                </a:lnTo>
                <a:lnTo>
                  <a:pt x="5331271" y="2578358"/>
                </a:lnTo>
                <a:cubicBezTo>
                  <a:pt x="5347284" y="2593127"/>
                  <a:pt x="5343226" y="2628020"/>
                  <a:pt x="5333773" y="2656264"/>
                </a:cubicBezTo>
                <a:cubicBezTo>
                  <a:pt x="5271465" y="2879253"/>
                  <a:pt x="5290790" y="2777347"/>
                  <a:pt x="5236828" y="2817167"/>
                </a:cubicBezTo>
                <a:cubicBezTo>
                  <a:pt x="5272241" y="2851186"/>
                  <a:pt x="5303245" y="2865252"/>
                  <a:pt x="5283996" y="2904380"/>
                </a:cubicBezTo>
                <a:cubicBezTo>
                  <a:pt x="5207764" y="3032809"/>
                  <a:pt x="5208538" y="3004742"/>
                  <a:pt x="5190830" y="2987730"/>
                </a:cubicBezTo>
                <a:cubicBezTo>
                  <a:pt x="5181941" y="3010620"/>
                  <a:pt x="5180471" y="3003967"/>
                  <a:pt x="5208538" y="3004742"/>
                </a:cubicBezTo>
                <a:cubicBezTo>
                  <a:pt x="5206293" y="3026157"/>
                  <a:pt x="5205525" y="3054223"/>
                  <a:pt x="5157507" y="3057863"/>
                </a:cubicBezTo>
                <a:cubicBezTo>
                  <a:pt x="5125032" y="3037143"/>
                  <a:pt x="5104313" y="3069618"/>
                  <a:pt x="5087307" y="3087324"/>
                </a:cubicBezTo>
                <a:cubicBezTo>
                  <a:pt x="5087307" y="3087324"/>
                  <a:pt x="5090246" y="3100622"/>
                  <a:pt x="5093184" y="3113921"/>
                </a:cubicBezTo>
                <a:cubicBezTo>
                  <a:pt x="5097666" y="3071087"/>
                  <a:pt x="5123489" y="3093277"/>
                  <a:pt x="5144909" y="3095513"/>
                </a:cubicBezTo>
                <a:cubicBezTo>
                  <a:pt x="5181793" y="3136185"/>
                  <a:pt x="5194389" y="3098527"/>
                  <a:pt x="5047188" y="3284484"/>
                </a:cubicBezTo>
                <a:cubicBezTo>
                  <a:pt x="5055304" y="3289668"/>
                  <a:pt x="5033890" y="3287422"/>
                  <a:pt x="4999172" y="3288125"/>
                </a:cubicBezTo>
                <a:cubicBezTo>
                  <a:pt x="4996967" y="3278150"/>
                  <a:pt x="4981890" y="3263176"/>
                  <a:pt x="4957660" y="3260030"/>
                </a:cubicBezTo>
                <a:lnTo>
                  <a:pt x="4936426" y="3261143"/>
                </a:lnTo>
                <a:lnTo>
                  <a:pt x="4934300" y="3258870"/>
                </a:lnTo>
                <a:lnTo>
                  <a:pt x="4930566" y="3256816"/>
                </a:lnTo>
                <a:lnTo>
                  <a:pt x="4930678" y="3246664"/>
                </a:lnTo>
                <a:cubicBezTo>
                  <a:pt x="4933594" y="3222889"/>
                  <a:pt x="4949253" y="3230136"/>
                  <a:pt x="4927253" y="3200102"/>
                </a:cubicBezTo>
                <a:lnTo>
                  <a:pt x="4916555" y="3186374"/>
                </a:lnTo>
                <a:lnTo>
                  <a:pt x="4916904" y="3184584"/>
                </a:lnTo>
                <a:cubicBezTo>
                  <a:pt x="4916341" y="3183511"/>
                  <a:pt x="4914910" y="3182955"/>
                  <a:pt x="4912882" y="3181661"/>
                </a:cubicBezTo>
                <a:lnTo>
                  <a:pt x="4916555" y="3186374"/>
                </a:lnTo>
                <a:lnTo>
                  <a:pt x="4915730" y="3190619"/>
                </a:lnTo>
                <a:cubicBezTo>
                  <a:pt x="4912859" y="3197356"/>
                  <a:pt x="4905457" y="3211197"/>
                  <a:pt x="4891387" y="3242202"/>
                </a:cubicBezTo>
                <a:cubicBezTo>
                  <a:pt x="4904493" y="3246280"/>
                  <a:pt x="4912801" y="3248367"/>
                  <a:pt x="4919042" y="3250475"/>
                </a:cubicBezTo>
                <a:lnTo>
                  <a:pt x="4930566" y="3256816"/>
                </a:lnTo>
                <a:lnTo>
                  <a:pt x="4930515" y="3261452"/>
                </a:lnTo>
                <a:lnTo>
                  <a:pt x="4936426" y="3261143"/>
                </a:lnTo>
                <a:lnTo>
                  <a:pt x="4953560" y="3279458"/>
                </a:lnTo>
                <a:cubicBezTo>
                  <a:pt x="4962469" y="3289694"/>
                  <a:pt x="4974777" y="3303972"/>
                  <a:pt x="4993219" y="3324307"/>
                </a:cubicBezTo>
                <a:cubicBezTo>
                  <a:pt x="4923786" y="3325701"/>
                  <a:pt x="4958506" y="3325006"/>
                  <a:pt x="4954097" y="3305055"/>
                </a:cubicBezTo>
                <a:cubicBezTo>
                  <a:pt x="4940100" y="3273282"/>
                  <a:pt x="4920154" y="3277690"/>
                  <a:pt x="4871367" y="3309389"/>
                </a:cubicBezTo>
                <a:cubicBezTo>
                  <a:pt x="4861776" y="3297560"/>
                  <a:pt x="4845538" y="3287200"/>
                  <a:pt x="4827832" y="3270195"/>
                </a:cubicBezTo>
                <a:cubicBezTo>
                  <a:pt x="4866258" y="3254726"/>
                  <a:pt x="4858143" y="3249548"/>
                  <a:pt x="4870667" y="3274678"/>
                </a:cubicBezTo>
                <a:cubicBezTo>
                  <a:pt x="4882495" y="3265086"/>
                  <a:pt x="4883966" y="3271739"/>
                  <a:pt x="4864790" y="3248080"/>
                </a:cubicBezTo>
                <a:cubicBezTo>
                  <a:pt x="4825006" y="3162723"/>
                  <a:pt x="4813800" y="3153428"/>
                  <a:pt x="4830319" y="3149777"/>
                </a:cubicBezTo>
                <a:lnTo>
                  <a:pt x="4848438" y="3146694"/>
                </a:lnTo>
                <a:lnTo>
                  <a:pt x="4849401" y="3146868"/>
                </a:lnTo>
                <a:lnTo>
                  <a:pt x="4851151" y="3146232"/>
                </a:lnTo>
                <a:lnTo>
                  <a:pt x="4856047" y="3145399"/>
                </a:lnTo>
                <a:cubicBezTo>
                  <a:pt x="4867802" y="3198592"/>
                  <a:pt x="4854503" y="3201531"/>
                  <a:pt x="4919601" y="3117406"/>
                </a:cubicBezTo>
                <a:cubicBezTo>
                  <a:pt x="4903715" y="3124406"/>
                  <a:pt x="4891150" y="3130669"/>
                  <a:pt x="4880065" y="3135734"/>
                </a:cubicBezTo>
                <a:lnTo>
                  <a:pt x="4851151" y="3146232"/>
                </a:lnTo>
                <a:lnTo>
                  <a:pt x="4848438" y="3146694"/>
                </a:lnTo>
                <a:lnTo>
                  <a:pt x="4839639" y="3145102"/>
                </a:lnTo>
                <a:cubicBezTo>
                  <a:pt x="4830157" y="3140659"/>
                  <a:pt x="4821717" y="3132063"/>
                  <a:pt x="4816151" y="3154215"/>
                </a:cubicBezTo>
                <a:cubicBezTo>
                  <a:pt x="4799072" y="3234707"/>
                  <a:pt x="4705279" y="3220560"/>
                  <a:pt x="4720122" y="3161488"/>
                </a:cubicBezTo>
                <a:cubicBezTo>
                  <a:pt x="4729789" y="3110537"/>
                  <a:pt x="4700253" y="3103116"/>
                  <a:pt x="4664064" y="3097165"/>
                </a:cubicBezTo>
                <a:cubicBezTo>
                  <a:pt x="4651538" y="3072038"/>
                  <a:pt x="4643983" y="3057579"/>
                  <a:pt x="4640000" y="3049415"/>
                </a:cubicBezTo>
                <a:lnTo>
                  <a:pt x="4637167" y="3042827"/>
                </a:lnTo>
                <a:lnTo>
                  <a:pt x="4639076" y="3040791"/>
                </a:lnTo>
                <a:lnTo>
                  <a:pt x="4639856" y="3039795"/>
                </a:lnTo>
                <a:lnTo>
                  <a:pt x="4647720" y="3040952"/>
                </a:lnTo>
                <a:cubicBezTo>
                  <a:pt x="4652406" y="3040461"/>
                  <a:pt x="4657856" y="3037513"/>
                  <a:pt x="4662669" y="3027734"/>
                </a:cubicBezTo>
                <a:cubicBezTo>
                  <a:pt x="4651963" y="3026611"/>
                  <a:pt x="4651594" y="3024947"/>
                  <a:pt x="4648173" y="3029190"/>
                </a:cubicBezTo>
                <a:lnTo>
                  <a:pt x="4639856" y="3039795"/>
                </a:lnTo>
                <a:lnTo>
                  <a:pt x="4637357" y="3039428"/>
                </a:lnTo>
                <a:cubicBezTo>
                  <a:pt x="4636480" y="3039404"/>
                  <a:pt x="4636145" y="3039860"/>
                  <a:pt x="4636527" y="3041342"/>
                </a:cubicBezTo>
                <a:lnTo>
                  <a:pt x="4637167" y="3042827"/>
                </a:lnTo>
                <a:lnTo>
                  <a:pt x="4615352" y="3066085"/>
                </a:lnTo>
                <a:cubicBezTo>
                  <a:pt x="4604298" y="3047603"/>
                  <a:pt x="4638935" y="3109688"/>
                  <a:pt x="4612266" y="3178352"/>
                </a:cubicBezTo>
                <a:cubicBezTo>
                  <a:pt x="4587911" y="3162807"/>
                  <a:pt x="4565021" y="3153918"/>
                  <a:pt x="4542138" y="3145027"/>
                </a:cubicBezTo>
                <a:cubicBezTo>
                  <a:pt x="4522889" y="3184154"/>
                  <a:pt x="4529535" y="3182686"/>
                  <a:pt x="4499304" y="3140544"/>
                </a:cubicBezTo>
                <a:cubicBezTo>
                  <a:pt x="4451986" y="3178896"/>
                  <a:pt x="4547943" y="3234410"/>
                  <a:pt x="4465905" y="3273457"/>
                </a:cubicBezTo>
                <a:cubicBezTo>
                  <a:pt x="4434132" y="3287456"/>
                  <a:pt x="4424465" y="3338406"/>
                  <a:pt x="4379394" y="3355344"/>
                </a:cubicBezTo>
                <a:cubicBezTo>
                  <a:pt x="4366096" y="3358282"/>
                  <a:pt x="4363850" y="3379696"/>
                  <a:pt x="4360143" y="3394464"/>
                </a:cubicBezTo>
                <a:cubicBezTo>
                  <a:pt x="4345377" y="3390757"/>
                  <a:pt x="4338723" y="3392227"/>
                  <a:pt x="4323955" y="3388513"/>
                </a:cubicBezTo>
                <a:cubicBezTo>
                  <a:pt x="4328363" y="3408465"/>
                  <a:pt x="4274401" y="3448286"/>
                  <a:pt x="4238137" y="3505113"/>
                </a:cubicBezTo>
                <a:cubicBezTo>
                  <a:pt x="4232961" y="3513234"/>
                  <a:pt x="4242546" y="3525065"/>
                  <a:pt x="4237369" y="3533178"/>
                </a:cubicBezTo>
                <a:cubicBezTo>
                  <a:pt x="4233655" y="3547947"/>
                  <a:pt x="4229948" y="3562714"/>
                  <a:pt x="4229948" y="3562714"/>
                </a:cubicBezTo>
                <a:cubicBezTo>
                  <a:pt x="4170100" y="3575940"/>
                  <a:pt x="4192215" y="3612896"/>
                  <a:pt x="4099827" y="3668186"/>
                </a:cubicBezTo>
                <a:cubicBezTo>
                  <a:pt x="4107941" y="3673364"/>
                  <a:pt x="4085058" y="3664472"/>
                  <a:pt x="4063639" y="3662235"/>
                </a:cubicBezTo>
                <a:cubicBezTo>
                  <a:pt x="4049496" y="3756018"/>
                  <a:pt x="4003724" y="3738238"/>
                  <a:pt x="3977052" y="3806901"/>
                </a:cubicBezTo>
                <a:cubicBezTo>
                  <a:pt x="3971869" y="3815017"/>
                  <a:pt x="3950455" y="3812779"/>
                  <a:pt x="3938625" y="3822363"/>
                </a:cubicBezTo>
                <a:cubicBezTo>
                  <a:pt x="3933636" y="3823466"/>
                  <a:pt x="3895338" y="3886848"/>
                  <a:pt x="3824738" y="3950507"/>
                </a:cubicBezTo>
                <a:lnTo>
                  <a:pt x="3745536" y="4010351"/>
                </a:lnTo>
                <a:lnTo>
                  <a:pt x="3741898" y="4006902"/>
                </a:lnTo>
                <a:lnTo>
                  <a:pt x="3735841" y="3986607"/>
                </a:lnTo>
                <a:cubicBezTo>
                  <a:pt x="3723879" y="3970942"/>
                  <a:pt x="3700048" y="3981439"/>
                  <a:pt x="3676212" y="3991935"/>
                </a:cubicBezTo>
                <a:cubicBezTo>
                  <a:pt x="3716459" y="4000478"/>
                  <a:pt x="3732523" y="4002160"/>
                  <a:pt x="3741289" y="4006326"/>
                </a:cubicBezTo>
                <a:lnTo>
                  <a:pt x="3741898" y="4006902"/>
                </a:lnTo>
                <a:lnTo>
                  <a:pt x="3743407" y="4011960"/>
                </a:lnTo>
                <a:lnTo>
                  <a:pt x="3745536" y="4010351"/>
                </a:lnTo>
                <a:lnTo>
                  <a:pt x="3751077" y="4015604"/>
                </a:lnTo>
                <a:cubicBezTo>
                  <a:pt x="3753923" y="4020098"/>
                  <a:pt x="3757054" y="4026380"/>
                  <a:pt x="3762582" y="4035618"/>
                </a:cubicBezTo>
                <a:cubicBezTo>
                  <a:pt x="3746345" y="4025259"/>
                  <a:pt x="3778045" y="4074045"/>
                  <a:pt x="3682015" y="4081318"/>
                </a:cubicBezTo>
                <a:cubicBezTo>
                  <a:pt x="3684259" y="4059897"/>
                  <a:pt x="3679852" y="4039952"/>
                  <a:pt x="3680621" y="4011886"/>
                </a:cubicBezTo>
                <a:cubicBezTo>
                  <a:pt x="3673975" y="4013355"/>
                  <a:pt x="3665852" y="4008172"/>
                  <a:pt x="3659206" y="4009641"/>
                </a:cubicBezTo>
                <a:cubicBezTo>
                  <a:pt x="3631834" y="4043586"/>
                  <a:pt x="3577171" y="4048695"/>
                  <a:pt x="3543152" y="4084108"/>
                </a:cubicBezTo>
                <a:cubicBezTo>
                  <a:pt x="3514316" y="4111399"/>
                  <a:pt x="3503257" y="4092924"/>
                  <a:pt x="3489263" y="4061144"/>
                </a:cubicBezTo>
                <a:cubicBezTo>
                  <a:pt x="3566884" y="4002147"/>
                  <a:pt x="3557995" y="4025036"/>
                  <a:pt x="3532941" y="3974782"/>
                </a:cubicBezTo>
                <a:cubicBezTo>
                  <a:pt x="3523357" y="3962952"/>
                  <a:pt x="3538050" y="4029444"/>
                  <a:pt x="3445110" y="3924451"/>
                </a:cubicBezTo>
                <a:cubicBezTo>
                  <a:pt x="3471706" y="3918573"/>
                  <a:pt x="3496833" y="3906043"/>
                  <a:pt x="3516777" y="3901635"/>
                </a:cubicBezTo>
                <a:cubicBezTo>
                  <a:pt x="3529308" y="3926762"/>
                  <a:pt x="3538892" y="3938592"/>
                  <a:pt x="3564021" y="3926069"/>
                </a:cubicBezTo>
                <a:cubicBezTo>
                  <a:pt x="3587531" y="4032458"/>
                  <a:pt x="3569823" y="4015445"/>
                  <a:pt x="3636316" y="4000752"/>
                </a:cubicBezTo>
                <a:cubicBezTo>
                  <a:pt x="3612348" y="3971177"/>
                  <a:pt x="3593539" y="3949182"/>
                  <a:pt x="3585246" y="3935325"/>
                </a:cubicBezTo>
                <a:lnTo>
                  <a:pt x="3581831" y="3922472"/>
                </a:lnTo>
                <a:lnTo>
                  <a:pt x="3583973" y="3921660"/>
                </a:lnTo>
                <a:lnTo>
                  <a:pt x="3584616" y="3920304"/>
                </a:lnTo>
                <a:lnTo>
                  <a:pt x="3597271" y="3918722"/>
                </a:lnTo>
                <a:cubicBezTo>
                  <a:pt x="3618684" y="3920960"/>
                  <a:pt x="3631982" y="3918021"/>
                  <a:pt x="3634228" y="3896607"/>
                </a:cubicBezTo>
                <a:cubicBezTo>
                  <a:pt x="3632758" y="3889954"/>
                  <a:pt x="3616521" y="3879594"/>
                  <a:pt x="3608399" y="3874419"/>
                </a:cubicBezTo>
                <a:cubicBezTo>
                  <a:pt x="3564870" y="3835217"/>
                  <a:pt x="3570047" y="3827102"/>
                  <a:pt x="3553734" y="3879521"/>
                </a:cubicBezTo>
                <a:cubicBezTo>
                  <a:pt x="3603604" y="3868501"/>
                  <a:pt x="3611507" y="3862833"/>
                  <a:pt x="3600470" y="3886849"/>
                </a:cubicBezTo>
                <a:lnTo>
                  <a:pt x="3584616" y="3920304"/>
                </a:lnTo>
                <a:lnTo>
                  <a:pt x="3581363" y="3920711"/>
                </a:lnTo>
                <a:lnTo>
                  <a:pt x="3581831" y="3922472"/>
                </a:lnTo>
                <a:lnTo>
                  <a:pt x="3575022" y="3925054"/>
                </a:lnTo>
                <a:cubicBezTo>
                  <a:pt x="3570067" y="3927784"/>
                  <a:pt x="3571040" y="3926261"/>
                  <a:pt x="3523431" y="3900165"/>
                </a:cubicBezTo>
                <a:cubicBezTo>
                  <a:pt x="3511675" y="3846971"/>
                  <a:pt x="3476882" y="3910452"/>
                  <a:pt x="3464358" y="3885323"/>
                </a:cubicBezTo>
                <a:cubicBezTo>
                  <a:pt x="3453299" y="3866849"/>
                  <a:pt x="3442243" y="3848366"/>
                  <a:pt x="3415646" y="3854244"/>
                </a:cubicBezTo>
                <a:cubicBezTo>
                  <a:pt x="3389050" y="3860122"/>
                  <a:pt x="3369098" y="3864530"/>
                  <a:pt x="3363147" y="3900718"/>
                </a:cubicBezTo>
                <a:cubicBezTo>
                  <a:pt x="3360909" y="3922131"/>
                  <a:pt x="3323951" y="3944247"/>
                  <a:pt x="3306939" y="3961954"/>
                </a:cubicBezTo>
                <a:cubicBezTo>
                  <a:pt x="3306939" y="3961954"/>
                  <a:pt x="3302531" y="3942010"/>
                  <a:pt x="3299593" y="3928711"/>
                </a:cubicBezTo>
                <a:lnTo>
                  <a:pt x="3300320" y="3928438"/>
                </a:lnTo>
                <a:lnTo>
                  <a:pt x="3300608" y="3929355"/>
                </a:lnTo>
                <a:cubicBezTo>
                  <a:pt x="3301299" y="3930510"/>
                  <a:pt x="3301877" y="3930165"/>
                  <a:pt x="3302514" y="3928607"/>
                </a:cubicBezTo>
                <a:lnTo>
                  <a:pt x="3302827" y="3927496"/>
                </a:lnTo>
                <a:lnTo>
                  <a:pt x="3305230" y="3926593"/>
                </a:lnTo>
                <a:cubicBezTo>
                  <a:pt x="3305879" y="3925578"/>
                  <a:pt x="3305511" y="3923915"/>
                  <a:pt x="3304775" y="3920588"/>
                </a:cubicBezTo>
                <a:lnTo>
                  <a:pt x="3302827" y="3927496"/>
                </a:lnTo>
                <a:lnTo>
                  <a:pt x="3300320" y="3928438"/>
                </a:lnTo>
                <a:lnTo>
                  <a:pt x="3298020" y="3921102"/>
                </a:lnTo>
                <a:cubicBezTo>
                  <a:pt x="3296929" y="3916658"/>
                  <a:pt x="3295552" y="3910425"/>
                  <a:pt x="3293716" y="3902114"/>
                </a:cubicBezTo>
                <a:cubicBezTo>
                  <a:pt x="3361677" y="3894066"/>
                  <a:pt x="3344671" y="3911772"/>
                  <a:pt x="3355106" y="3832756"/>
                </a:cubicBezTo>
                <a:cubicBezTo>
                  <a:pt x="3294564" y="3811261"/>
                  <a:pt x="3326412" y="3734484"/>
                  <a:pt x="3243533" y="3864382"/>
                </a:cubicBezTo>
                <a:cubicBezTo>
                  <a:pt x="3199230" y="3853254"/>
                  <a:pt x="3200005" y="3825187"/>
                  <a:pt x="3194128" y="3798589"/>
                </a:cubicBezTo>
                <a:cubicBezTo>
                  <a:pt x="3188214" y="3803382"/>
                  <a:pt x="3195054" y="3794895"/>
                  <a:pt x="3207994" y="3782447"/>
                </a:cubicBezTo>
                <a:lnTo>
                  <a:pt x="3223360" y="3768856"/>
                </a:lnTo>
                <a:lnTo>
                  <a:pt x="3229614" y="3769822"/>
                </a:lnTo>
                <a:cubicBezTo>
                  <a:pt x="3247359" y="3755441"/>
                  <a:pt x="3256965" y="3751575"/>
                  <a:pt x="3256975" y="3743728"/>
                </a:cubicBezTo>
                <a:lnTo>
                  <a:pt x="3256925" y="3743617"/>
                </a:lnTo>
                <a:lnTo>
                  <a:pt x="3258451" y="3742532"/>
                </a:lnTo>
                <a:cubicBezTo>
                  <a:pt x="3297243" y="3728726"/>
                  <a:pt x="3314422" y="3723621"/>
                  <a:pt x="3306887" y="3713190"/>
                </a:cubicBezTo>
                <a:lnTo>
                  <a:pt x="3294927" y="3703612"/>
                </a:lnTo>
                <a:lnTo>
                  <a:pt x="3295637" y="3702711"/>
                </a:lnTo>
                <a:cubicBezTo>
                  <a:pt x="3294875" y="3702225"/>
                  <a:pt x="3293029" y="3701761"/>
                  <a:pt x="3290999" y="3700465"/>
                </a:cubicBezTo>
                <a:lnTo>
                  <a:pt x="3294927" y="3703612"/>
                </a:lnTo>
                <a:lnTo>
                  <a:pt x="3293764" y="3705086"/>
                </a:lnTo>
                <a:cubicBezTo>
                  <a:pt x="3291455" y="3706468"/>
                  <a:pt x="3287159" y="3708725"/>
                  <a:pt x="3279976" y="3712710"/>
                </a:cubicBezTo>
                <a:lnTo>
                  <a:pt x="3250710" y="3729635"/>
                </a:lnTo>
                <a:lnTo>
                  <a:pt x="3249608" y="3727159"/>
                </a:lnTo>
                <a:lnTo>
                  <a:pt x="3249504" y="3727005"/>
                </a:lnTo>
                <a:lnTo>
                  <a:pt x="3250922" y="3718805"/>
                </a:lnTo>
                <a:cubicBezTo>
                  <a:pt x="3255542" y="3705688"/>
                  <a:pt x="3262758" y="3691015"/>
                  <a:pt x="3226752" y="3693744"/>
                </a:cubicBezTo>
                <a:cubicBezTo>
                  <a:pt x="3231912" y="3701322"/>
                  <a:pt x="3236383" y="3707743"/>
                  <a:pt x="3240185" y="3713237"/>
                </a:cubicBezTo>
                <a:lnTo>
                  <a:pt x="3249504" y="3727005"/>
                </a:lnTo>
                <a:lnTo>
                  <a:pt x="3248866" y="3730701"/>
                </a:lnTo>
                <a:lnTo>
                  <a:pt x="3250710" y="3729635"/>
                </a:lnTo>
                <a:lnTo>
                  <a:pt x="3256925" y="3743617"/>
                </a:lnTo>
                <a:lnTo>
                  <a:pt x="3231145" y="3761967"/>
                </a:lnTo>
                <a:lnTo>
                  <a:pt x="3223360" y="3768856"/>
                </a:lnTo>
                <a:lnTo>
                  <a:pt x="3209306" y="3766683"/>
                </a:lnTo>
                <a:cubicBezTo>
                  <a:pt x="3190061" y="3762439"/>
                  <a:pt x="3174967" y="3759236"/>
                  <a:pt x="3172707" y="3796345"/>
                </a:cubicBezTo>
                <a:cubicBezTo>
                  <a:pt x="3135056" y="3783747"/>
                  <a:pt x="3129104" y="3819928"/>
                  <a:pt x="3112091" y="3837636"/>
                </a:cubicBezTo>
                <a:cubicBezTo>
                  <a:pt x="3007245" y="3805013"/>
                  <a:pt x="3119587" y="3745321"/>
                  <a:pt x="3028740" y="3744471"/>
                </a:cubicBezTo>
                <a:cubicBezTo>
                  <a:pt x="3000601" y="3806482"/>
                  <a:pt x="2996192" y="3786538"/>
                  <a:pt x="3038252" y="3819087"/>
                </a:cubicBezTo>
                <a:cubicBezTo>
                  <a:pt x="3002416" y="3830491"/>
                  <a:pt x="2982836" y="3836561"/>
                  <a:pt x="2973045" y="3839596"/>
                </a:cubicBezTo>
                <a:lnTo>
                  <a:pt x="2966751" y="3841575"/>
                </a:lnTo>
                <a:lnTo>
                  <a:pt x="2977663" y="3821033"/>
                </a:lnTo>
                <a:cubicBezTo>
                  <a:pt x="2985089" y="3807298"/>
                  <a:pt x="2980653" y="3810893"/>
                  <a:pt x="2956296" y="3795354"/>
                </a:cubicBezTo>
                <a:lnTo>
                  <a:pt x="2956291" y="3795340"/>
                </a:lnTo>
                <a:lnTo>
                  <a:pt x="2955836" y="3791313"/>
                </a:lnTo>
                <a:lnTo>
                  <a:pt x="2954716" y="3791147"/>
                </a:lnTo>
                <a:lnTo>
                  <a:pt x="2954179" y="3789716"/>
                </a:lnTo>
                <a:cubicBezTo>
                  <a:pt x="2953164" y="3789068"/>
                  <a:pt x="2951500" y="3789436"/>
                  <a:pt x="2948174" y="3790171"/>
                </a:cubicBezTo>
                <a:lnTo>
                  <a:pt x="2954716" y="3791147"/>
                </a:lnTo>
                <a:lnTo>
                  <a:pt x="2956291" y="3795340"/>
                </a:lnTo>
                <a:lnTo>
                  <a:pt x="2956293" y="3795353"/>
                </a:lnTo>
                <a:cubicBezTo>
                  <a:pt x="2954626" y="3799644"/>
                  <a:pt x="2950045" y="3808502"/>
                  <a:pt x="2942233" y="3827145"/>
                </a:cubicBezTo>
                <a:lnTo>
                  <a:pt x="2934925" y="3845285"/>
                </a:lnTo>
                <a:lnTo>
                  <a:pt x="2931402" y="3844440"/>
                </a:lnTo>
                <a:cubicBezTo>
                  <a:pt x="2925217" y="3844063"/>
                  <a:pt x="2911184" y="3843678"/>
                  <a:pt x="2882383" y="3839583"/>
                </a:cubicBezTo>
                <a:cubicBezTo>
                  <a:pt x="2880913" y="3832930"/>
                  <a:pt x="2875730" y="3841054"/>
                  <a:pt x="2903103" y="3807108"/>
                </a:cubicBezTo>
                <a:cubicBezTo>
                  <a:pt x="2840317" y="3807035"/>
                  <a:pt x="2850677" y="3790798"/>
                  <a:pt x="2866071" y="3892002"/>
                </a:cubicBezTo>
                <a:cubicBezTo>
                  <a:pt x="2806999" y="3877160"/>
                  <a:pt x="2872023" y="3855820"/>
                  <a:pt x="2638450" y="3998094"/>
                </a:cubicBezTo>
                <a:cubicBezTo>
                  <a:pt x="2601568" y="3957429"/>
                  <a:pt x="2625921" y="3972967"/>
                  <a:pt x="2605201" y="4005442"/>
                </a:cubicBezTo>
                <a:cubicBezTo>
                  <a:pt x="2606671" y="4012094"/>
                  <a:pt x="2608140" y="4018740"/>
                  <a:pt x="2609609" y="4025393"/>
                </a:cubicBezTo>
                <a:cubicBezTo>
                  <a:pt x="2601494" y="4020209"/>
                  <a:pt x="2594072" y="4049744"/>
                  <a:pt x="2565231" y="4077043"/>
                </a:cubicBezTo>
                <a:cubicBezTo>
                  <a:pt x="2531214" y="4112457"/>
                  <a:pt x="2543116" y="4040087"/>
                  <a:pt x="2500983" y="4070316"/>
                </a:cubicBezTo>
                <a:cubicBezTo>
                  <a:pt x="2458843" y="4100554"/>
                  <a:pt x="2424898" y="4073181"/>
                  <a:pt x="2315646" y="4020613"/>
                </a:cubicBezTo>
                <a:cubicBezTo>
                  <a:pt x="2310469" y="4028728"/>
                  <a:pt x="2306754" y="4043497"/>
                  <a:pt x="2308224" y="4050149"/>
                </a:cubicBezTo>
                <a:cubicBezTo>
                  <a:pt x="2226343" y="3963631"/>
                  <a:pt x="2254410" y="3964406"/>
                  <a:pt x="2181965" y="4015281"/>
                </a:cubicBezTo>
                <a:cubicBezTo>
                  <a:pt x="2156911" y="3965025"/>
                  <a:pt x="2159850" y="3978325"/>
                  <a:pt x="2171681" y="3968739"/>
                </a:cubicBezTo>
                <a:cubicBezTo>
                  <a:pt x="2194563" y="3977631"/>
                  <a:pt x="2210801" y="3987991"/>
                  <a:pt x="2208637" y="3946625"/>
                </a:cubicBezTo>
                <a:cubicBezTo>
                  <a:pt x="2206432" y="3936649"/>
                  <a:pt x="2201639" y="3930734"/>
                  <a:pt x="2194902" y="3927865"/>
                </a:cubicBezTo>
                <a:lnTo>
                  <a:pt x="2169510" y="3927375"/>
                </a:lnTo>
                <a:lnTo>
                  <a:pt x="2169096" y="3925503"/>
                </a:lnTo>
                <a:cubicBezTo>
                  <a:pt x="2168499" y="3922802"/>
                  <a:pt x="2167673" y="3919063"/>
                  <a:pt x="2166571" y="3914076"/>
                </a:cubicBezTo>
                <a:cubicBezTo>
                  <a:pt x="2199119" y="3872010"/>
                  <a:pt x="2124512" y="3881527"/>
                  <a:pt x="2075025" y="3878515"/>
                </a:cubicBezTo>
                <a:cubicBezTo>
                  <a:pt x="2040750" y="3818090"/>
                  <a:pt x="2041315" y="3808811"/>
                  <a:pt x="2029388" y="3822888"/>
                </a:cubicBezTo>
                <a:lnTo>
                  <a:pt x="2012494" y="3842612"/>
                </a:lnTo>
                <a:lnTo>
                  <a:pt x="2010811" y="3840398"/>
                </a:lnTo>
                <a:cubicBezTo>
                  <a:pt x="2006017" y="3834483"/>
                  <a:pt x="1996429" y="3822654"/>
                  <a:pt x="1981315" y="3801588"/>
                </a:cubicBezTo>
                <a:cubicBezTo>
                  <a:pt x="2047032" y="3814960"/>
                  <a:pt x="2036746" y="3768412"/>
                  <a:pt x="2079506" y="3835680"/>
                </a:cubicBezTo>
                <a:cubicBezTo>
                  <a:pt x="2069996" y="3761064"/>
                  <a:pt x="2048576" y="3758828"/>
                  <a:pt x="1981315" y="3801588"/>
                </a:cubicBezTo>
                <a:cubicBezTo>
                  <a:pt x="1961364" y="3805996"/>
                  <a:pt x="1953248" y="3800812"/>
                  <a:pt x="1955486" y="3779399"/>
                </a:cubicBezTo>
                <a:cubicBezTo>
                  <a:pt x="1979993" y="3669370"/>
                  <a:pt x="1999170" y="3693028"/>
                  <a:pt x="1906847" y="3685533"/>
                </a:cubicBezTo>
                <a:cubicBezTo>
                  <a:pt x="2022903" y="3611073"/>
                  <a:pt x="2012543" y="3627311"/>
                  <a:pt x="1937927" y="3636821"/>
                </a:cubicBezTo>
                <a:cubicBezTo>
                  <a:pt x="1918751" y="3613163"/>
                  <a:pt x="1914344" y="3593219"/>
                  <a:pt x="1943185" y="3565920"/>
                </a:cubicBezTo>
                <a:cubicBezTo>
                  <a:pt x="1929886" y="3568858"/>
                  <a:pt x="1923233" y="3570329"/>
                  <a:pt x="1909935" y="3573268"/>
                </a:cubicBezTo>
                <a:cubicBezTo>
                  <a:pt x="1906923" y="3622755"/>
                  <a:pt x="1918751" y="3613163"/>
                  <a:pt x="1859679" y="3598322"/>
                </a:cubicBezTo>
                <a:cubicBezTo>
                  <a:pt x="1855123" y="3703942"/>
                  <a:pt x="1855899" y="3675874"/>
                  <a:pt x="1847008" y="3698757"/>
                </a:cubicBezTo>
                <a:cubicBezTo>
                  <a:pt x="1768894" y="3700330"/>
                  <a:pt x="1758500" y="3706551"/>
                  <a:pt x="1760076" y="3691492"/>
                </a:cubicBezTo>
                <a:lnTo>
                  <a:pt x="1763038" y="3671939"/>
                </a:lnTo>
                <a:lnTo>
                  <a:pt x="1769667" y="3672262"/>
                </a:lnTo>
                <a:cubicBezTo>
                  <a:pt x="1778346" y="3672088"/>
                  <a:pt x="1795704" y="3671739"/>
                  <a:pt x="1827831" y="3675099"/>
                </a:cubicBezTo>
                <a:cubicBezTo>
                  <a:pt x="1747413" y="3595234"/>
                  <a:pt x="1750352" y="3608532"/>
                  <a:pt x="1796900" y="3598246"/>
                </a:cubicBezTo>
                <a:cubicBezTo>
                  <a:pt x="1750426" y="3545754"/>
                  <a:pt x="1742311" y="3540570"/>
                  <a:pt x="1700171" y="3570807"/>
                </a:cubicBezTo>
                <a:cubicBezTo>
                  <a:pt x="1726000" y="3592995"/>
                  <a:pt x="1709763" y="3582635"/>
                  <a:pt x="1763650" y="3605594"/>
                </a:cubicBezTo>
                <a:cubicBezTo>
                  <a:pt x="1749583" y="3636598"/>
                  <a:pt x="1728863" y="3669073"/>
                  <a:pt x="1686029" y="3664591"/>
                </a:cubicBezTo>
                <a:cubicBezTo>
                  <a:pt x="1694145" y="3669775"/>
                  <a:pt x="1702341" y="3612172"/>
                  <a:pt x="1656568" y="3594390"/>
                </a:cubicBezTo>
                <a:cubicBezTo>
                  <a:pt x="1637392" y="3570733"/>
                  <a:pt x="1693450" y="3635056"/>
                  <a:pt x="1633602" y="3648280"/>
                </a:cubicBezTo>
                <a:cubicBezTo>
                  <a:pt x="1626957" y="3649749"/>
                  <a:pt x="1629895" y="3663047"/>
                  <a:pt x="1632834" y="3676345"/>
                </a:cubicBezTo>
                <a:cubicBezTo>
                  <a:pt x="1643194" y="3660108"/>
                  <a:pt x="1572987" y="3689571"/>
                  <a:pt x="1579715" y="3625322"/>
                </a:cubicBezTo>
                <a:cubicBezTo>
                  <a:pt x="1574531" y="3633438"/>
                  <a:pt x="1654323" y="3615805"/>
                  <a:pt x="1606386" y="3556659"/>
                </a:cubicBezTo>
                <a:cubicBezTo>
                  <a:pt x="1621154" y="3560372"/>
                  <a:pt x="1611637" y="3485758"/>
                  <a:pt x="1640405" y="3521245"/>
                </a:cubicBezTo>
                <a:cubicBezTo>
                  <a:pt x="1644288" y="3515157"/>
                  <a:pt x="1646878" y="3511099"/>
                  <a:pt x="1648948" y="3508135"/>
                </a:cubicBezTo>
                <a:lnTo>
                  <a:pt x="1652517" y="3503830"/>
                </a:lnTo>
                <a:lnTo>
                  <a:pt x="1657410" y="3503539"/>
                </a:lnTo>
                <a:lnTo>
                  <a:pt x="1657217" y="3499314"/>
                </a:lnTo>
                <a:lnTo>
                  <a:pt x="1661311" y="3496031"/>
                </a:lnTo>
                <a:cubicBezTo>
                  <a:pt x="1664396" y="3493714"/>
                  <a:pt x="1668508" y="3490626"/>
                  <a:pt x="1674423" y="3485832"/>
                </a:cubicBezTo>
                <a:cubicBezTo>
                  <a:pt x="1657255" y="3479164"/>
                  <a:pt x="1655879" y="3472933"/>
                  <a:pt x="1656557" y="3484878"/>
                </a:cubicBezTo>
                <a:lnTo>
                  <a:pt x="1657217" y="3499314"/>
                </a:lnTo>
                <a:lnTo>
                  <a:pt x="1654368" y="3501598"/>
                </a:lnTo>
                <a:lnTo>
                  <a:pt x="1652517" y="3503830"/>
                </a:lnTo>
                <a:lnTo>
                  <a:pt x="1619659" y="3505779"/>
                </a:lnTo>
                <a:cubicBezTo>
                  <a:pt x="1588818" y="3500827"/>
                  <a:pt x="1578046" y="3475750"/>
                  <a:pt x="1581408" y="3443625"/>
                </a:cubicBezTo>
                <a:cubicBezTo>
                  <a:pt x="1560028" y="3484962"/>
                  <a:pt x="1600274" y="3539376"/>
                  <a:pt x="1562188" y="3544360"/>
                </a:cubicBezTo>
                <a:lnTo>
                  <a:pt x="1543738" y="3543440"/>
                </a:lnTo>
                <a:lnTo>
                  <a:pt x="1550001" y="3534250"/>
                </a:lnTo>
                <a:cubicBezTo>
                  <a:pt x="1553616" y="3522991"/>
                  <a:pt x="1552532" y="3502308"/>
                  <a:pt x="1531152" y="3468678"/>
                </a:cubicBezTo>
                <a:cubicBezTo>
                  <a:pt x="1493420" y="3518860"/>
                  <a:pt x="1506718" y="3515921"/>
                  <a:pt x="1477958" y="3480433"/>
                </a:cubicBezTo>
                <a:cubicBezTo>
                  <a:pt x="1493492" y="3456074"/>
                  <a:pt x="1494963" y="3462727"/>
                  <a:pt x="1483908" y="3444244"/>
                </a:cubicBezTo>
                <a:cubicBezTo>
                  <a:pt x="1490577" y="3427082"/>
                  <a:pt x="1515512" y="3421571"/>
                  <a:pt x="1518853" y="3407103"/>
                </a:cubicBezTo>
                <a:lnTo>
                  <a:pt x="1515296" y="3394956"/>
                </a:lnTo>
                <a:lnTo>
                  <a:pt x="1518687" y="3388616"/>
                </a:lnTo>
                <a:cubicBezTo>
                  <a:pt x="1518504" y="3387785"/>
                  <a:pt x="1516842" y="3388152"/>
                  <a:pt x="1513520" y="3388886"/>
                </a:cubicBezTo>
                <a:lnTo>
                  <a:pt x="1515296" y="3394956"/>
                </a:lnTo>
                <a:lnTo>
                  <a:pt x="1514988" y="3395532"/>
                </a:lnTo>
                <a:cubicBezTo>
                  <a:pt x="1498050" y="3350460"/>
                  <a:pt x="1468439" y="3405819"/>
                  <a:pt x="1444088" y="3390282"/>
                </a:cubicBezTo>
                <a:cubicBezTo>
                  <a:pt x="1438935" y="3374857"/>
                  <a:pt x="1435293" y="3361822"/>
                  <a:pt x="1432987" y="3350835"/>
                </a:cubicBezTo>
                <a:lnTo>
                  <a:pt x="1431405" y="3336852"/>
                </a:lnTo>
                <a:lnTo>
                  <a:pt x="1432333" y="3337086"/>
                </a:lnTo>
                <a:lnTo>
                  <a:pt x="1431026" y="3333508"/>
                </a:lnTo>
                <a:lnTo>
                  <a:pt x="1429913" y="3323672"/>
                </a:lnTo>
                <a:cubicBezTo>
                  <a:pt x="1431105" y="3280255"/>
                  <a:pt x="1474292" y="3298173"/>
                  <a:pt x="1522484" y="3303217"/>
                </a:cubicBezTo>
                <a:cubicBezTo>
                  <a:pt x="1482662" y="3249248"/>
                  <a:pt x="1447175" y="3278015"/>
                  <a:pt x="1412455" y="3278710"/>
                </a:cubicBezTo>
                <a:cubicBezTo>
                  <a:pt x="1415394" y="3292008"/>
                  <a:pt x="1419629" y="3303279"/>
                  <a:pt x="1423496" y="3312886"/>
                </a:cubicBezTo>
                <a:lnTo>
                  <a:pt x="1431026" y="3333508"/>
                </a:lnTo>
                <a:lnTo>
                  <a:pt x="1431405" y="3336852"/>
                </a:lnTo>
                <a:lnTo>
                  <a:pt x="1380851" y="3324055"/>
                </a:lnTo>
                <a:cubicBezTo>
                  <a:pt x="1338691" y="3313756"/>
                  <a:pt x="1322497" y="3305564"/>
                  <a:pt x="1314263" y="3244617"/>
                </a:cubicBezTo>
                <a:cubicBezTo>
                  <a:pt x="1283951" y="3265263"/>
                  <a:pt x="1281714" y="3286684"/>
                  <a:pt x="1289061" y="3319926"/>
                </a:cubicBezTo>
                <a:cubicBezTo>
                  <a:pt x="1286816" y="3341348"/>
                  <a:pt x="1273591" y="3281501"/>
                  <a:pt x="1262463" y="3325803"/>
                </a:cubicBezTo>
                <a:cubicBezTo>
                  <a:pt x="1244720" y="3340188"/>
                  <a:pt x="1237509" y="3347013"/>
                  <a:pt x="1232522" y="3348115"/>
                </a:cubicBezTo>
                <a:lnTo>
                  <a:pt x="1232046" y="3347947"/>
                </a:lnTo>
                <a:lnTo>
                  <a:pt x="1232152" y="3346451"/>
                </a:lnTo>
                <a:lnTo>
                  <a:pt x="1230304" y="3347335"/>
                </a:lnTo>
                <a:lnTo>
                  <a:pt x="1225668" y="3345705"/>
                </a:lnTo>
                <a:cubicBezTo>
                  <a:pt x="1223246" y="3343624"/>
                  <a:pt x="1220342" y="3340343"/>
                  <a:pt x="1215914" y="3336090"/>
                </a:cubicBezTo>
                <a:cubicBezTo>
                  <a:pt x="1209247" y="3353257"/>
                  <a:pt x="1207580" y="3357549"/>
                  <a:pt x="1217765" y="3353336"/>
                </a:cubicBezTo>
                <a:lnTo>
                  <a:pt x="1230304" y="3347335"/>
                </a:lnTo>
                <a:lnTo>
                  <a:pt x="1232046" y="3347947"/>
                </a:lnTo>
                <a:lnTo>
                  <a:pt x="1230464" y="3370361"/>
                </a:lnTo>
                <a:cubicBezTo>
                  <a:pt x="1230456" y="3378210"/>
                  <a:pt x="1230262" y="3385226"/>
                  <a:pt x="1227670" y="3389285"/>
                </a:cubicBezTo>
                <a:cubicBezTo>
                  <a:pt x="1156001" y="3412100"/>
                  <a:pt x="1254894" y="3480904"/>
                  <a:pt x="1171463" y="3450527"/>
                </a:cubicBezTo>
                <a:cubicBezTo>
                  <a:pt x="1159633" y="3460111"/>
                  <a:pt x="1155926" y="3474878"/>
                  <a:pt x="1137445" y="3485940"/>
                </a:cubicBezTo>
                <a:cubicBezTo>
                  <a:pt x="1112316" y="3498463"/>
                  <a:pt x="1032600" y="3453317"/>
                  <a:pt x="1053946" y="3518339"/>
                </a:cubicBezTo>
                <a:lnTo>
                  <a:pt x="1043376" y="3524304"/>
                </a:lnTo>
                <a:lnTo>
                  <a:pt x="1038704" y="3524322"/>
                </a:lnTo>
                <a:cubicBezTo>
                  <a:pt x="1023257" y="3528390"/>
                  <a:pt x="1010241" y="3541237"/>
                  <a:pt x="1026683" y="3533721"/>
                </a:cubicBezTo>
                <a:lnTo>
                  <a:pt x="1043376" y="3524304"/>
                </a:lnTo>
                <a:lnTo>
                  <a:pt x="1053960" y="3524261"/>
                </a:lnTo>
                <a:cubicBezTo>
                  <a:pt x="1068025" y="3529285"/>
                  <a:pt x="1075510" y="3552801"/>
                  <a:pt x="1049389" y="3623953"/>
                </a:cubicBezTo>
                <a:cubicBezTo>
                  <a:pt x="1026498" y="3615063"/>
                  <a:pt x="1011732" y="3611356"/>
                  <a:pt x="995495" y="3600996"/>
                </a:cubicBezTo>
                <a:cubicBezTo>
                  <a:pt x="894215" y="3679169"/>
                  <a:pt x="860966" y="3686516"/>
                  <a:pt x="789369" y="3646546"/>
                </a:cubicBezTo>
                <a:cubicBezTo>
                  <a:pt x="784961" y="3626595"/>
                  <a:pt x="739883" y="3643534"/>
                  <a:pt x="765784" y="3602936"/>
                </a:cubicBezTo>
                <a:cubicBezTo>
                  <a:pt x="773901" y="3608120"/>
                  <a:pt x="795395" y="3547579"/>
                  <a:pt x="856704" y="3541000"/>
                </a:cubicBezTo>
                <a:cubicBezTo>
                  <a:pt x="876656" y="3536592"/>
                  <a:pt x="901784" y="3524069"/>
                  <a:pt x="894436" y="3490819"/>
                </a:cubicBezTo>
                <a:cubicBezTo>
                  <a:pt x="892969" y="3484173"/>
                  <a:pt x="916626" y="3464997"/>
                  <a:pt x="935101" y="3453937"/>
                </a:cubicBezTo>
                <a:cubicBezTo>
                  <a:pt x="878275" y="3417680"/>
                  <a:pt x="890103" y="3408089"/>
                  <a:pt x="880438" y="3459046"/>
                </a:cubicBezTo>
                <a:cubicBezTo>
                  <a:pt x="865669" y="3455332"/>
                  <a:pt x="849432" y="3444971"/>
                  <a:pt x="828018" y="3442733"/>
                </a:cubicBezTo>
                <a:cubicBezTo>
                  <a:pt x="791062" y="3464849"/>
                  <a:pt x="797632" y="3526159"/>
                  <a:pt x="741500" y="3524615"/>
                </a:cubicBezTo>
                <a:cubicBezTo>
                  <a:pt x="722323" y="3500957"/>
                  <a:pt x="787348" y="3479617"/>
                  <a:pt x="741574" y="3461836"/>
                </a:cubicBezTo>
                <a:cubicBezTo>
                  <a:pt x="749696" y="3467012"/>
                  <a:pt x="692862" y="3430757"/>
                  <a:pt x="674387" y="3441810"/>
                </a:cubicBezTo>
                <a:cubicBezTo>
                  <a:pt x="662138" y="3414009"/>
                  <a:pt x="651549" y="3417872"/>
                  <a:pt x="729275" y="3401553"/>
                </a:cubicBezTo>
                <a:lnTo>
                  <a:pt x="764815" y="3393911"/>
                </a:lnTo>
                <a:lnTo>
                  <a:pt x="767733" y="3396578"/>
                </a:lnTo>
                <a:lnTo>
                  <a:pt x="762815" y="3429245"/>
                </a:lnTo>
                <a:cubicBezTo>
                  <a:pt x="758114" y="3453822"/>
                  <a:pt x="758953" y="3445788"/>
                  <a:pt x="795544" y="3422014"/>
                </a:cubicBezTo>
                <a:lnTo>
                  <a:pt x="767733" y="3396578"/>
                </a:lnTo>
                <a:lnTo>
                  <a:pt x="768245" y="3393173"/>
                </a:lnTo>
                <a:lnTo>
                  <a:pt x="764815" y="3393911"/>
                </a:lnTo>
                <a:lnTo>
                  <a:pt x="762628" y="3391910"/>
                </a:lnTo>
                <a:cubicBezTo>
                  <a:pt x="740116" y="3368444"/>
                  <a:pt x="744276" y="3363604"/>
                  <a:pt x="734302" y="3365808"/>
                </a:cubicBezTo>
                <a:cubicBezTo>
                  <a:pt x="702528" y="3379799"/>
                  <a:pt x="681181" y="3314777"/>
                  <a:pt x="640517" y="3351659"/>
                </a:cubicBezTo>
                <a:cubicBezTo>
                  <a:pt x="617840" y="3320059"/>
                  <a:pt x="615086" y="3307591"/>
                  <a:pt x="608569" y="3313608"/>
                </a:cubicBezTo>
                <a:lnTo>
                  <a:pt x="603757" y="3320372"/>
                </a:lnTo>
                <a:lnTo>
                  <a:pt x="601312" y="3320223"/>
                </a:lnTo>
                <a:cubicBezTo>
                  <a:pt x="598818" y="3320774"/>
                  <a:pt x="599186" y="3322437"/>
                  <a:pt x="599921" y="3325763"/>
                </a:cubicBezTo>
                <a:lnTo>
                  <a:pt x="603757" y="3320372"/>
                </a:lnTo>
                <a:lnTo>
                  <a:pt x="619872" y="3321354"/>
                </a:lnTo>
                <a:cubicBezTo>
                  <a:pt x="629456" y="3333185"/>
                  <a:pt x="630926" y="3339830"/>
                  <a:pt x="640517" y="3351659"/>
                </a:cubicBezTo>
                <a:cubicBezTo>
                  <a:pt x="623876" y="3371030"/>
                  <a:pt x="602666" y="3387487"/>
                  <a:pt x="578779" y="3382956"/>
                </a:cubicBezTo>
                <a:lnTo>
                  <a:pt x="556381" y="3371900"/>
                </a:lnTo>
                <a:lnTo>
                  <a:pt x="566752" y="3366000"/>
                </a:lnTo>
                <a:cubicBezTo>
                  <a:pt x="571627" y="3363398"/>
                  <a:pt x="577909" y="3360266"/>
                  <a:pt x="585854" y="3356769"/>
                </a:cubicBezTo>
                <a:cubicBezTo>
                  <a:pt x="564433" y="3354524"/>
                  <a:pt x="557787" y="3355993"/>
                  <a:pt x="551134" y="3357462"/>
                </a:cubicBezTo>
                <a:cubicBezTo>
                  <a:pt x="499483" y="3313085"/>
                  <a:pt x="432990" y="3327778"/>
                  <a:pt x="424876" y="3322601"/>
                </a:cubicBezTo>
                <a:cubicBezTo>
                  <a:pt x="423481" y="3253169"/>
                  <a:pt x="434534" y="3271645"/>
                  <a:pt x="368116" y="3223560"/>
                </a:cubicBezTo>
                <a:cubicBezTo>
                  <a:pt x="339280" y="3250851"/>
                  <a:pt x="349641" y="3234614"/>
                  <a:pt x="314227" y="3200595"/>
                </a:cubicBezTo>
                <a:cubicBezTo>
                  <a:pt x="322342" y="3205780"/>
                  <a:pt x="315696" y="3207248"/>
                  <a:pt x="328294" y="3169591"/>
                </a:cubicBezTo>
                <a:cubicBezTo>
                  <a:pt x="300228" y="3168822"/>
                  <a:pt x="278813" y="3166577"/>
                  <a:pt x="287629" y="3206473"/>
                </a:cubicBezTo>
                <a:cubicBezTo>
                  <a:pt x="223375" y="3199753"/>
                  <a:pt x="234436" y="3218228"/>
                  <a:pt x="258168" y="3136273"/>
                </a:cubicBezTo>
                <a:cubicBezTo>
                  <a:pt x="176207" y="3112541"/>
                  <a:pt x="285534" y="3102330"/>
                  <a:pt x="255303" y="3060189"/>
                </a:cubicBezTo>
                <a:cubicBezTo>
                  <a:pt x="270841" y="3035837"/>
                  <a:pt x="199865" y="3093365"/>
                  <a:pt x="185171" y="3026872"/>
                </a:cubicBezTo>
                <a:cubicBezTo>
                  <a:pt x="179994" y="3034987"/>
                  <a:pt x="185171" y="3026872"/>
                  <a:pt x="216952" y="3012872"/>
                </a:cubicBezTo>
                <a:cubicBezTo>
                  <a:pt x="202185" y="3009165"/>
                  <a:pt x="188885" y="3012104"/>
                  <a:pt x="182232" y="3013573"/>
                </a:cubicBezTo>
                <a:cubicBezTo>
                  <a:pt x="151227" y="2999500"/>
                  <a:pt x="182232" y="3013573"/>
                  <a:pt x="148989" y="3020920"/>
                </a:cubicBezTo>
                <a:cubicBezTo>
                  <a:pt x="105453" y="2981718"/>
                  <a:pt x="105453" y="2981718"/>
                  <a:pt x="62545" y="3040023"/>
                </a:cubicBezTo>
                <a:cubicBezTo>
                  <a:pt x="78783" y="3050382"/>
                  <a:pt x="93550" y="3054089"/>
                  <a:pt x="109787" y="3064449"/>
                </a:cubicBezTo>
                <a:cubicBezTo>
                  <a:pt x="112726" y="3077747"/>
                  <a:pt x="66185" y="3088033"/>
                  <a:pt x="92006" y="3110223"/>
                </a:cubicBezTo>
                <a:cubicBezTo>
                  <a:pt x="67655" y="3094685"/>
                  <a:pt x="32166" y="3123446"/>
                  <a:pt x="28527" y="3075436"/>
                </a:cubicBezTo>
                <a:cubicBezTo>
                  <a:pt x="35948" y="3045900"/>
                  <a:pt x="-20185" y="3044356"/>
                  <a:pt x="7956" y="2982346"/>
                </a:cubicBezTo>
                <a:cubicBezTo>
                  <a:pt x="109936" y="2938884"/>
                  <a:pt x="47851" y="2973530"/>
                  <a:pt x="45688" y="2932163"/>
                </a:cubicBezTo>
                <a:cubicBezTo>
                  <a:pt x="42048" y="2884147"/>
                  <a:pt x="18389" y="2903323"/>
                  <a:pt x="16921" y="2896677"/>
                </a:cubicBezTo>
                <a:cubicBezTo>
                  <a:pt x="59829" y="2838374"/>
                  <a:pt x="9574" y="2863427"/>
                  <a:pt x="51714" y="2833196"/>
                </a:cubicBezTo>
                <a:cubicBezTo>
                  <a:pt x="58360" y="2831727"/>
                  <a:pt x="58360" y="2831727"/>
                  <a:pt x="58360" y="2831727"/>
                </a:cubicBezTo>
                <a:cubicBezTo>
                  <a:pt x="42123" y="2821368"/>
                  <a:pt x="29600" y="2796239"/>
                  <a:pt x="59904" y="2775594"/>
                </a:cubicBezTo>
                <a:cubicBezTo>
                  <a:pt x="80761" y="2783189"/>
                  <a:pt x="96221" y="2788054"/>
                  <a:pt x="106847" y="2791262"/>
                </a:cubicBezTo>
                <a:lnTo>
                  <a:pt x="120536" y="2795637"/>
                </a:lnTo>
                <a:lnTo>
                  <a:pt x="120444" y="2797082"/>
                </a:lnTo>
                <a:lnTo>
                  <a:pt x="116953" y="2799264"/>
                </a:lnTo>
                <a:lnTo>
                  <a:pt x="87201" y="2804429"/>
                </a:lnTo>
                <a:cubicBezTo>
                  <a:pt x="94389" y="2813301"/>
                  <a:pt x="88706" y="2817172"/>
                  <a:pt x="101007" y="2809223"/>
                </a:cubicBezTo>
                <a:lnTo>
                  <a:pt x="116953" y="2799264"/>
                </a:lnTo>
                <a:lnTo>
                  <a:pt x="117110" y="2799236"/>
                </a:lnTo>
                <a:cubicBezTo>
                  <a:pt x="123562" y="2798355"/>
                  <a:pt x="126310" y="2797966"/>
                  <a:pt x="124787" y="2796994"/>
                </a:cubicBezTo>
                <a:lnTo>
                  <a:pt x="120536" y="2795637"/>
                </a:lnTo>
                <a:lnTo>
                  <a:pt x="121587" y="2779070"/>
                </a:lnTo>
                <a:cubicBezTo>
                  <a:pt x="122607" y="2767403"/>
                  <a:pt x="117895" y="2769749"/>
                  <a:pt x="59209" y="2740875"/>
                </a:cubicBezTo>
                <a:cubicBezTo>
                  <a:pt x="139149" y="2597678"/>
                  <a:pt x="155386" y="2608037"/>
                  <a:pt x="138449" y="2562966"/>
                </a:cubicBezTo>
                <a:cubicBezTo>
                  <a:pt x="135510" y="2549667"/>
                  <a:pt x="164351" y="2522369"/>
                  <a:pt x="186541" y="2496546"/>
                </a:cubicBezTo>
                <a:cubicBezTo>
                  <a:pt x="157005" y="2489125"/>
                  <a:pt x="165119" y="2494303"/>
                  <a:pt x="139298" y="2472113"/>
                </a:cubicBezTo>
                <a:cubicBezTo>
                  <a:pt x="157773" y="2461060"/>
                  <a:pt x="169602" y="2451468"/>
                  <a:pt x="199913" y="2430822"/>
                </a:cubicBezTo>
                <a:cubicBezTo>
                  <a:pt x="151896" y="2434462"/>
                  <a:pt x="170377" y="2423401"/>
                  <a:pt x="131176" y="2466937"/>
                </a:cubicBezTo>
                <a:cubicBezTo>
                  <a:pt x="126768" y="2446986"/>
                  <a:pt x="89117" y="2434387"/>
                  <a:pt x="89117" y="2434387"/>
                </a:cubicBezTo>
                <a:cubicBezTo>
                  <a:pt x="98006" y="2411497"/>
                  <a:pt x="88415" y="2399669"/>
                  <a:pt x="57411" y="2385602"/>
                </a:cubicBezTo>
                <a:cubicBezTo>
                  <a:pt x="44961" y="2297688"/>
                  <a:pt x="30962" y="2265915"/>
                  <a:pt x="78979" y="2262275"/>
                </a:cubicBezTo>
                <a:cubicBezTo>
                  <a:pt x="71558" y="2291811"/>
                  <a:pt x="62669" y="2314700"/>
                  <a:pt x="110679" y="2311062"/>
                </a:cubicBezTo>
                <a:cubicBezTo>
                  <a:pt x="94516" y="2237923"/>
                  <a:pt x="102638" y="2243098"/>
                  <a:pt x="78979" y="2262275"/>
                </a:cubicBezTo>
                <a:cubicBezTo>
                  <a:pt x="63510" y="2223849"/>
                  <a:pt x="96760" y="2216502"/>
                  <a:pt x="112298" y="2192150"/>
                </a:cubicBezTo>
                <a:cubicBezTo>
                  <a:pt x="236945" y="2345928"/>
                  <a:pt x="86549" y="2107174"/>
                  <a:pt x="209175" y="2094024"/>
                </a:cubicBezTo>
                <a:cubicBezTo>
                  <a:pt x="205536" y="2046014"/>
                  <a:pt x="187903" y="1966222"/>
                  <a:pt x="217439" y="1973644"/>
                </a:cubicBezTo>
                <a:cubicBezTo>
                  <a:pt x="261743" y="1984772"/>
                  <a:pt x="255172" y="1923461"/>
                  <a:pt x="291354" y="1929414"/>
                </a:cubicBezTo>
                <a:cubicBezTo>
                  <a:pt x="281769" y="1917584"/>
                  <a:pt x="280299" y="1910931"/>
                  <a:pt x="270707" y="1899103"/>
                </a:cubicBezTo>
                <a:cubicBezTo>
                  <a:pt x="374233" y="1799516"/>
                  <a:pt x="340989" y="1806861"/>
                  <a:pt x="427351" y="1850540"/>
                </a:cubicBezTo>
                <a:cubicBezTo>
                  <a:pt x="434005" y="1849069"/>
                  <a:pt x="432536" y="1842423"/>
                  <a:pt x="439182" y="1840954"/>
                </a:cubicBezTo>
                <a:cubicBezTo>
                  <a:pt x="414828" y="1825411"/>
                  <a:pt x="456962" y="1795182"/>
                  <a:pt x="419311" y="1782577"/>
                </a:cubicBezTo>
                <a:cubicBezTo>
                  <a:pt x="442970" y="1763401"/>
                  <a:pt x="459975" y="1745695"/>
                  <a:pt x="485103" y="1733172"/>
                </a:cubicBezTo>
                <a:cubicBezTo>
                  <a:pt x="581832" y="1760610"/>
                  <a:pt x="625436" y="1737027"/>
                  <a:pt x="690384" y="1778466"/>
                </a:cubicBezTo>
                <a:cubicBezTo>
                  <a:pt x="703337" y="1758171"/>
                  <a:pt x="706855" y="1750419"/>
                  <a:pt x="707136" y="1747742"/>
                </a:cubicBezTo>
                <a:lnTo>
                  <a:pt x="706391" y="1747052"/>
                </a:lnTo>
                <a:lnTo>
                  <a:pt x="720321" y="1744105"/>
                </a:lnTo>
                <a:cubicBezTo>
                  <a:pt x="748451" y="1738937"/>
                  <a:pt x="718946" y="1753848"/>
                  <a:pt x="727269" y="1819137"/>
                </a:cubicBezTo>
                <a:cubicBezTo>
                  <a:pt x="732378" y="1873800"/>
                  <a:pt x="805516" y="1857638"/>
                  <a:pt x="768633" y="1816967"/>
                </a:cubicBezTo>
                <a:cubicBezTo>
                  <a:pt x="767164" y="1810321"/>
                  <a:pt x="765694" y="1803668"/>
                  <a:pt x="770878" y="1795552"/>
                </a:cubicBezTo>
                <a:cubicBezTo>
                  <a:pt x="813713" y="1800034"/>
                  <a:pt x="796773" y="1754956"/>
                  <a:pt x="821902" y="1742433"/>
                </a:cubicBezTo>
                <a:cubicBezTo>
                  <a:pt x="831857" y="1755924"/>
                  <a:pt x="839232" y="1765626"/>
                  <a:pt x="844383" y="1772661"/>
                </a:cubicBezTo>
                <a:lnTo>
                  <a:pt x="852327" y="1785025"/>
                </a:lnTo>
                <a:lnTo>
                  <a:pt x="845485" y="1786035"/>
                </a:lnTo>
                <a:lnTo>
                  <a:pt x="846453" y="1792860"/>
                </a:lnTo>
                <a:lnTo>
                  <a:pt x="840310" y="1794157"/>
                </a:lnTo>
                <a:cubicBezTo>
                  <a:pt x="844367" y="1796746"/>
                  <a:pt x="846395" y="1798040"/>
                  <a:pt x="847043" y="1797024"/>
                </a:cubicBezTo>
                <a:lnTo>
                  <a:pt x="846453" y="1792860"/>
                </a:lnTo>
                <a:lnTo>
                  <a:pt x="851448" y="1791804"/>
                </a:lnTo>
                <a:cubicBezTo>
                  <a:pt x="853768" y="1790964"/>
                  <a:pt x="854576" y="1789696"/>
                  <a:pt x="853518" y="1786878"/>
                </a:cubicBezTo>
                <a:lnTo>
                  <a:pt x="852327" y="1785025"/>
                </a:lnTo>
                <a:lnTo>
                  <a:pt x="879677" y="1780987"/>
                </a:lnTo>
                <a:cubicBezTo>
                  <a:pt x="902470" y="1771701"/>
                  <a:pt x="895569" y="1752306"/>
                  <a:pt x="899454" y="1746213"/>
                </a:cubicBezTo>
                <a:cubicBezTo>
                  <a:pt x="928991" y="1753634"/>
                  <a:pt x="950405" y="1755880"/>
                  <a:pt x="963010" y="1718221"/>
                </a:cubicBezTo>
                <a:cubicBezTo>
                  <a:pt x="864041" y="1712195"/>
                  <a:pt x="886925" y="1721086"/>
                  <a:pt x="915768" y="1693794"/>
                </a:cubicBezTo>
                <a:cubicBezTo>
                  <a:pt x="917236" y="1700440"/>
                  <a:pt x="917236" y="1700440"/>
                  <a:pt x="925352" y="1705624"/>
                </a:cubicBezTo>
                <a:cubicBezTo>
                  <a:pt x="952724" y="1671680"/>
                  <a:pt x="994089" y="1669509"/>
                  <a:pt x="1011796" y="1686522"/>
                </a:cubicBezTo>
                <a:cubicBezTo>
                  <a:pt x="1024319" y="1711650"/>
                  <a:pt x="1024319" y="1711650"/>
                  <a:pt x="1078983" y="1706541"/>
                </a:cubicBezTo>
                <a:cubicBezTo>
                  <a:pt x="1056100" y="1697650"/>
                  <a:pt x="1039862" y="1687290"/>
                  <a:pt x="1031741" y="1682114"/>
                </a:cubicBezTo>
                <a:cubicBezTo>
                  <a:pt x="1065759" y="1646701"/>
                  <a:pt x="1056943" y="1606806"/>
                  <a:pt x="1051841" y="1552140"/>
                </a:cubicBezTo>
                <a:cubicBezTo>
                  <a:pt x="966791" y="1640675"/>
                  <a:pt x="981707" y="1518818"/>
                  <a:pt x="1088797" y="1530026"/>
                </a:cubicBezTo>
                <a:cubicBezTo>
                  <a:pt x="1067376" y="1527782"/>
                  <a:pt x="1063669" y="1542550"/>
                  <a:pt x="1128767" y="1458424"/>
                </a:cubicBezTo>
                <a:cubicBezTo>
                  <a:pt x="1120645" y="1453249"/>
                  <a:pt x="1111061" y="1441418"/>
                  <a:pt x="1101470" y="1429590"/>
                </a:cubicBezTo>
                <a:cubicBezTo>
                  <a:pt x="1159146" y="1375000"/>
                  <a:pt x="1193940" y="1311520"/>
                  <a:pt x="1211020" y="1231029"/>
                </a:cubicBezTo>
                <a:cubicBezTo>
                  <a:pt x="1214733" y="1216260"/>
                  <a:pt x="1197720" y="1233967"/>
                  <a:pt x="1330086" y="1107081"/>
                </a:cubicBezTo>
                <a:cubicBezTo>
                  <a:pt x="1341842" y="1160275"/>
                  <a:pt x="1336659" y="1168398"/>
                  <a:pt x="1339597" y="1181697"/>
                </a:cubicBezTo>
                <a:cubicBezTo>
                  <a:pt x="1350658" y="1200171"/>
                  <a:pt x="1382432" y="1186179"/>
                  <a:pt x="1396431" y="1217952"/>
                </a:cubicBezTo>
                <a:cubicBezTo>
                  <a:pt x="1397902" y="1224604"/>
                  <a:pt x="1439266" y="1222434"/>
                  <a:pt x="1459985" y="1189959"/>
                </a:cubicBezTo>
                <a:cubicBezTo>
                  <a:pt x="1470345" y="1173722"/>
                  <a:pt x="1521369" y="1120603"/>
                  <a:pt x="1522838" y="1127256"/>
                </a:cubicBezTo>
                <a:cubicBezTo>
                  <a:pt x="1501425" y="1125010"/>
                  <a:pt x="1614757" y="848903"/>
                  <a:pt x="1617695" y="862201"/>
                </a:cubicBezTo>
                <a:cubicBezTo>
                  <a:pt x="1578575" y="842950"/>
                  <a:pt x="1641577" y="654682"/>
                  <a:pt x="1708144" y="577202"/>
                </a:cubicBezTo>
                <a:cubicBezTo>
                  <a:pt x="1732503" y="592745"/>
                  <a:pt x="1716960" y="617098"/>
                  <a:pt x="1734889" y="445760"/>
                </a:cubicBezTo>
                <a:cubicBezTo>
                  <a:pt x="1742237" y="479010"/>
                  <a:pt x="1748114" y="505607"/>
                  <a:pt x="1784304" y="511558"/>
                </a:cubicBezTo>
                <a:cubicBezTo>
                  <a:pt x="1791687" y="513411"/>
                  <a:pt x="1796481" y="519326"/>
                  <a:pt x="1800810" y="527087"/>
                </a:cubicBezTo>
                <a:lnTo>
                  <a:pt x="1809322" y="543588"/>
                </a:lnTo>
                <a:lnTo>
                  <a:pt x="1807886" y="555161"/>
                </a:lnTo>
                <a:lnTo>
                  <a:pt x="1814594" y="563173"/>
                </a:lnTo>
                <a:lnTo>
                  <a:pt x="1814690" y="578068"/>
                </a:lnTo>
                <a:cubicBezTo>
                  <a:pt x="1816528" y="586380"/>
                  <a:pt x="1823353" y="593591"/>
                  <a:pt x="1844769" y="595832"/>
                </a:cubicBezTo>
                <a:cubicBezTo>
                  <a:pt x="1835917" y="587326"/>
                  <a:pt x="1829092" y="580115"/>
                  <a:pt x="1823282" y="573553"/>
                </a:cubicBezTo>
                <a:lnTo>
                  <a:pt x="1814594" y="563173"/>
                </a:lnTo>
                <a:lnTo>
                  <a:pt x="1814532" y="553693"/>
                </a:lnTo>
                <a:lnTo>
                  <a:pt x="1809322" y="543588"/>
                </a:lnTo>
                <a:lnTo>
                  <a:pt x="1810705" y="532420"/>
                </a:lnTo>
                <a:cubicBezTo>
                  <a:pt x="1816890" y="513074"/>
                  <a:pt x="1833244" y="504230"/>
                  <a:pt x="1860381" y="508694"/>
                </a:cubicBezTo>
                <a:cubicBezTo>
                  <a:pt x="1863319" y="521993"/>
                  <a:pt x="1866258" y="535291"/>
                  <a:pt x="1875850" y="547120"/>
                </a:cubicBezTo>
                <a:cubicBezTo>
                  <a:pt x="1903215" y="513177"/>
                  <a:pt x="1881800" y="510931"/>
                  <a:pt x="1860381" y="508694"/>
                </a:cubicBezTo>
                <a:cubicBezTo>
                  <a:pt x="1858910" y="502041"/>
                  <a:pt x="1847857" y="483565"/>
                  <a:pt x="1847857" y="483565"/>
                </a:cubicBezTo>
                <a:cubicBezTo>
                  <a:pt x="1799839" y="487199"/>
                  <a:pt x="1770378" y="416999"/>
                  <a:pt x="1787390" y="399293"/>
                </a:cubicBezTo>
                <a:cubicBezTo>
                  <a:pt x="1817694" y="378648"/>
                  <a:pt x="1791872" y="356458"/>
                  <a:pt x="1784525" y="323208"/>
                </a:cubicBezTo>
                <a:cubicBezTo>
                  <a:pt x="1907151" y="310057"/>
                  <a:pt x="1890138" y="327765"/>
                  <a:pt x="1883568" y="266455"/>
                </a:cubicBezTo>
                <a:cubicBezTo>
                  <a:pt x="1945579" y="294596"/>
                  <a:pt x="1934516" y="276115"/>
                  <a:pt x="1924083" y="355138"/>
                </a:cubicBezTo>
                <a:cubicBezTo>
                  <a:pt x="1975808" y="336730"/>
                  <a:pt x="1972101" y="351498"/>
                  <a:pt x="1929341" y="284236"/>
                </a:cubicBezTo>
                <a:cubicBezTo>
                  <a:pt x="1942639" y="281297"/>
                  <a:pt x="1969236" y="275420"/>
                  <a:pt x="1974412" y="267298"/>
                </a:cubicBezTo>
                <a:cubicBezTo>
                  <a:pt x="1984772" y="251060"/>
                  <a:pt x="1973720" y="232585"/>
                  <a:pt x="1947122" y="238463"/>
                </a:cubicBezTo>
                <a:cubicBezTo>
                  <a:pt x="1947122" y="238463"/>
                  <a:pt x="1937530" y="226634"/>
                  <a:pt x="1942713" y="218512"/>
                </a:cubicBezTo>
                <a:cubicBezTo>
                  <a:pt x="1951604" y="195629"/>
                  <a:pt x="1962657" y="214104"/>
                  <a:pt x="2071217" y="231958"/>
                </a:cubicBezTo>
                <a:cubicBezTo>
                  <a:pt x="2064712" y="107863"/>
                  <a:pt x="2082420" y="124877"/>
                  <a:pt x="2030001" y="108564"/>
                </a:cubicBezTo>
                <a:cubicBezTo>
                  <a:pt x="2085431" y="75389"/>
                  <a:pt x="2081725" y="90156"/>
                  <a:pt x="2056671" y="39901"/>
                </a:cubicBezTo>
                <a:cubicBezTo>
                  <a:pt x="2075147" y="28848"/>
                  <a:pt x="2085507" y="12611"/>
                  <a:pt x="2103988" y="1549"/>
                </a:cubicBezTo>
                <a:cubicBezTo>
                  <a:pt x="2119683" y="1568"/>
                  <a:pt x="2131179" y="335"/>
                  <a:pt x="2138853" y="56"/>
                </a:cubicBez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</a:t>
            </a:r>
            <a:r>
              <a:rPr lang="en-US" dirty="0" err="1"/>
              <a:t>placholder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9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041E80-5A29-4D0B-AC02-1D3DE926112B}"/>
              </a:ext>
            </a:extLst>
          </p:cNvPr>
          <p:cNvSpPr txBox="1"/>
          <p:nvPr userDrawn="1"/>
        </p:nvSpPr>
        <p:spPr>
          <a:xfrm>
            <a:off x="11049001" y="6236253"/>
            <a:ext cx="700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1100" b="0" i="0" strike="noStrike" spc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ondensed Light" panose="02000000000000000000" pitchFamily="2" charset="0"/>
                <a:cs typeface="Sora ExtraBold" pitchFamily="2" charset="0"/>
              </a:rPr>
              <a:pPr algn="r"/>
              <a:t>‹#›</a:t>
            </a:fld>
            <a:endParaRPr lang="id-ID" sz="7200" b="0" i="0" strike="noStrike" spc="0" dirty="0">
              <a:solidFill>
                <a:schemeClr val="tx1">
                  <a:lumMod val="65000"/>
                  <a:lumOff val="35000"/>
                </a:schemeClr>
              </a:solidFill>
              <a:ea typeface="Roboto Condensed Light" panose="02000000000000000000" pitchFamily="2" charset="0"/>
              <a:cs typeface="Sora ExtraBold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31E488A-7FE5-41B0-8E7B-AD9A16FB5899}"/>
              </a:ext>
            </a:extLst>
          </p:cNvPr>
          <p:cNvGrpSpPr/>
          <p:nvPr userDrawn="1"/>
        </p:nvGrpSpPr>
        <p:grpSpPr>
          <a:xfrm>
            <a:off x="11172714" y="269374"/>
            <a:ext cx="562692" cy="559802"/>
            <a:chOff x="11303314" y="323199"/>
            <a:chExt cx="562692" cy="559802"/>
          </a:xfrm>
        </p:grpSpPr>
        <p:sp>
          <p:nvSpPr>
            <p:cNvPr id="14" name="One">
              <a:extLst>
                <a:ext uri="{FF2B5EF4-FFF2-40B4-BE49-F238E27FC236}">
                  <a16:creationId xmlns:a16="http://schemas.microsoft.com/office/drawing/2014/main" id="{54658D40-E4AC-4FBD-85CF-06629C54DB4C}"/>
                </a:ext>
              </a:extLst>
            </p:cNvPr>
            <p:cNvSpPr/>
            <p:nvPr/>
          </p:nvSpPr>
          <p:spPr>
            <a:xfrm>
              <a:off x="11336047" y="337095"/>
              <a:ext cx="497226" cy="494099"/>
            </a:xfrm>
            <a:custGeom>
              <a:avLst/>
              <a:gdLst>
                <a:gd name="connsiteX0" fmla="*/ 6057900 w 6057900"/>
                <a:gd name="connsiteY0" fmla="*/ 3009900 h 6019800"/>
                <a:gd name="connsiteX1" fmla="*/ 3028950 w 6057900"/>
                <a:gd name="connsiteY1" fmla="*/ 6019800 h 6019800"/>
                <a:gd name="connsiteX2" fmla="*/ 0 w 6057900"/>
                <a:gd name="connsiteY2" fmla="*/ 3009900 h 6019800"/>
                <a:gd name="connsiteX3" fmla="*/ 3028950 w 6057900"/>
                <a:gd name="connsiteY3" fmla="*/ 0 h 6019800"/>
                <a:gd name="connsiteX4" fmla="*/ 6057900 w 6057900"/>
                <a:gd name="connsiteY4" fmla="*/ 3009900 h 601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6019800">
                  <a:moveTo>
                    <a:pt x="6057900" y="3009900"/>
                  </a:moveTo>
                  <a:cubicBezTo>
                    <a:pt x="6057900" y="4672222"/>
                    <a:pt x="4701793" y="6019800"/>
                    <a:pt x="3028950" y="6019800"/>
                  </a:cubicBezTo>
                  <a:cubicBezTo>
                    <a:pt x="1356107" y="6019800"/>
                    <a:pt x="0" y="4672222"/>
                    <a:pt x="0" y="3009900"/>
                  </a:cubicBezTo>
                  <a:cubicBezTo>
                    <a:pt x="0" y="1347578"/>
                    <a:pt x="1356107" y="0"/>
                    <a:pt x="3028950" y="0"/>
                  </a:cubicBezTo>
                  <a:cubicBezTo>
                    <a:pt x="4701793" y="0"/>
                    <a:pt x="6057900" y="1347578"/>
                    <a:pt x="6057900" y="300990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chemeClr val="accent1"/>
                </a:gs>
                <a:gs pos="58000">
                  <a:schemeClr val="accent3"/>
                </a:gs>
                <a:gs pos="15000">
                  <a:schemeClr val="accent4"/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/>
            </a:ln>
            <a:effectLst>
              <a:outerShdw blurRad="152400" dist="177800" dir="5400000" sx="84000" sy="84000" algn="t" rotWithShape="0">
                <a:schemeClr val="accent1">
                  <a:lumMod val="50000"/>
                  <a:alpha val="45000"/>
                </a:schemeClr>
              </a:outerShdw>
              <a:softEdge rad="0"/>
            </a:effectLst>
          </p:spPr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228554"/>
              <a:endParaRPr lang="en-US" sz="900">
                <a:solidFill>
                  <a:srgbClr val="172144"/>
                </a:solidFill>
                <a:latin typeface="Calibri"/>
              </a:endParaRPr>
            </a:p>
          </p:txBody>
        </p:sp>
        <p:sp>
          <p:nvSpPr>
            <p:cNvPr id="15" name="Two">
              <a:extLst>
                <a:ext uri="{FF2B5EF4-FFF2-40B4-BE49-F238E27FC236}">
                  <a16:creationId xmlns:a16="http://schemas.microsoft.com/office/drawing/2014/main" id="{9559B28D-5224-43A8-86FE-D7F8DE2CC302}"/>
                </a:ext>
              </a:extLst>
            </p:cNvPr>
            <p:cNvSpPr/>
            <p:nvPr/>
          </p:nvSpPr>
          <p:spPr>
            <a:xfrm>
              <a:off x="11303314" y="323199"/>
              <a:ext cx="562692" cy="559802"/>
            </a:xfrm>
            <a:custGeom>
              <a:avLst/>
              <a:gdLst>
                <a:gd name="connsiteX0" fmla="*/ 5568315 w 5562600"/>
                <a:gd name="connsiteY0" fmla="*/ 2767013 h 5534025"/>
                <a:gd name="connsiteX1" fmla="*/ 2784158 w 5562600"/>
                <a:gd name="connsiteY1" fmla="*/ 5534025 h 5534025"/>
                <a:gd name="connsiteX2" fmla="*/ 0 w 5562600"/>
                <a:gd name="connsiteY2" fmla="*/ 2767013 h 5534025"/>
                <a:gd name="connsiteX3" fmla="*/ 2784158 w 5562600"/>
                <a:gd name="connsiteY3" fmla="*/ 0 h 5534025"/>
                <a:gd name="connsiteX4" fmla="*/ 5568315 w 5562600"/>
                <a:gd name="connsiteY4" fmla="*/ 2767013 h 553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2600" h="5534025">
                  <a:moveTo>
                    <a:pt x="5568315" y="2767013"/>
                  </a:moveTo>
                  <a:cubicBezTo>
                    <a:pt x="5568315" y="4295192"/>
                    <a:pt x="4321805" y="5534025"/>
                    <a:pt x="2784158" y="5534025"/>
                  </a:cubicBezTo>
                  <a:cubicBezTo>
                    <a:pt x="1246510" y="5534025"/>
                    <a:pt x="0" y="4295192"/>
                    <a:pt x="0" y="2767013"/>
                  </a:cubicBezTo>
                  <a:cubicBezTo>
                    <a:pt x="0" y="1238834"/>
                    <a:pt x="1246510" y="0"/>
                    <a:pt x="2784158" y="0"/>
                  </a:cubicBezTo>
                  <a:cubicBezTo>
                    <a:pt x="4321805" y="0"/>
                    <a:pt x="5568315" y="1238834"/>
                    <a:pt x="5568315" y="2767013"/>
                  </a:cubicBezTo>
                  <a:close/>
                </a:path>
              </a:pathLst>
            </a:custGeom>
            <a:gradFill flip="none" rotWithShape="1">
              <a:gsLst>
                <a:gs pos="93000">
                  <a:schemeClr val="accent6">
                    <a:lumMod val="60000"/>
                    <a:lumOff val="40000"/>
                  </a:schemeClr>
                </a:gs>
                <a:gs pos="45000">
                  <a:schemeClr val="accent2">
                    <a:lumMod val="75000"/>
                    <a:alpha val="90000"/>
                  </a:schemeClr>
                </a:gs>
                <a:gs pos="0">
                  <a:schemeClr val="accent1"/>
                </a:gs>
              </a:gsLst>
              <a:path path="rect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  <a:effectLst>
              <a:softEdge rad="63500"/>
            </a:effectLst>
          </p:spPr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228554"/>
              <a:endParaRPr lang="en-US" sz="900">
                <a:solidFill>
                  <a:srgbClr val="172144"/>
                </a:solidFill>
                <a:latin typeface="Calibri"/>
              </a:endParaRPr>
            </a:p>
          </p:txBody>
        </p:sp>
        <p:sp>
          <p:nvSpPr>
            <p:cNvPr id="16" name="Four">
              <a:extLst>
                <a:ext uri="{FF2B5EF4-FFF2-40B4-BE49-F238E27FC236}">
                  <a16:creationId xmlns:a16="http://schemas.microsoft.com/office/drawing/2014/main" id="{8B2FE6E0-2674-4163-B022-5C7653898008}"/>
                </a:ext>
              </a:extLst>
            </p:cNvPr>
            <p:cNvSpPr/>
            <p:nvPr/>
          </p:nvSpPr>
          <p:spPr>
            <a:xfrm>
              <a:off x="11328696" y="337095"/>
              <a:ext cx="415564" cy="411082"/>
            </a:xfrm>
            <a:custGeom>
              <a:avLst/>
              <a:gdLst>
                <a:gd name="connsiteX0" fmla="*/ 4189095 w 4181475"/>
                <a:gd name="connsiteY0" fmla="*/ 2081213 h 4162425"/>
                <a:gd name="connsiteX1" fmla="*/ 2094548 w 4181475"/>
                <a:gd name="connsiteY1" fmla="*/ 4162425 h 4162425"/>
                <a:gd name="connsiteX2" fmla="*/ 0 w 4181475"/>
                <a:gd name="connsiteY2" fmla="*/ 2081213 h 4162425"/>
                <a:gd name="connsiteX3" fmla="*/ 2094548 w 4181475"/>
                <a:gd name="connsiteY3" fmla="*/ 0 h 4162425"/>
                <a:gd name="connsiteX4" fmla="*/ 4189095 w 4181475"/>
                <a:gd name="connsiteY4" fmla="*/ 2081213 h 416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1475" h="4162425">
                  <a:moveTo>
                    <a:pt x="4189095" y="2081213"/>
                  </a:moveTo>
                  <a:cubicBezTo>
                    <a:pt x="4189095" y="3230635"/>
                    <a:pt x="3251335" y="4162425"/>
                    <a:pt x="2094548" y="4162425"/>
                  </a:cubicBezTo>
                  <a:cubicBezTo>
                    <a:pt x="937761" y="4162425"/>
                    <a:pt x="0" y="3230635"/>
                    <a:pt x="0" y="2081213"/>
                  </a:cubicBezTo>
                  <a:cubicBezTo>
                    <a:pt x="0" y="931791"/>
                    <a:pt x="937761" y="0"/>
                    <a:pt x="2094548" y="0"/>
                  </a:cubicBezTo>
                  <a:cubicBezTo>
                    <a:pt x="3251335" y="0"/>
                    <a:pt x="4189095" y="931791"/>
                    <a:pt x="4189095" y="2081213"/>
                  </a:cubicBezTo>
                  <a:close/>
                </a:path>
              </a:pathLst>
            </a:custGeom>
            <a:gradFill flip="none" rotWithShape="1">
              <a:gsLst>
                <a:gs pos="91000">
                  <a:schemeClr val="accent4">
                    <a:lumMod val="20000"/>
                    <a:lumOff val="80000"/>
                  </a:schemeClr>
                </a:gs>
                <a:gs pos="39000">
                  <a:schemeClr val="accent4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  <a:effectLst>
              <a:softEdge rad="50800"/>
            </a:effectLst>
          </p:spPr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228554"/>
              <a:endParaRPr lang="en-US" sz="900">
                <a:solidFill>
                  <a:srgbClr val="172144"/>
                </a:solidFill>
                <a:latin typeface="Calibri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5766BE-8007-4E78-8882-9D7933A22142}"/>
              </a:ext>
            </a:extLst>
          </p:cNvPr>
          <p:cNvSpPr txBox="1"/>
          <p:nvPr userDrawn="1"/>
        </p:nvSpPr>
        <p:spPr>
          <a:xfrm>
            <a:off x="442913" y="5946536"/>
            <a:ext cx="107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 flip="none" rotWithShape="1">
                  <a:gsLst>
                    <a:gs pos="100000">
                      <a:schemeClr val="accent3"/>
                    </a:gs>
                    <a:gs pos="45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j-lt"/>
                <a:cs typeface="Sora ExtraBold" pitchFamily="2" charset="0"/>
              </a:rPr>
              <a:t>2023</a:t>
            </a:r>
            <a:endParaRPr lang="en-US" dirty="0">
              <a:gradFill flip="none" rotWithShape="1">
                <a:gsLst>
                  <a:gs pos="100000">
                    <a:schemeClr val="accent3"/>
                  </a:gs>
                  <a:gs pos="45000">
                    <a:schemeClr val="accent2"/>
                  </a:gs>
                  <a:gs pos="5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cs typeface="Sora ExtraBold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8706D3-2E1F-476E-BE76-76194C0C2773}"/>
              </a:ext>
            </a:extLst>
          </p:cNvPr>
          <p:cNvSpPr txBox="1"/>
          <p:nvPr userDrawn="1"/>
        </p:nvSpPr>
        <p:spPr>
          <a:xfrm>
            <a:off x="442913" y="6236253"/>
            <a:ext cx="2052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rPr>
              <a:t>Monster Slide by RRGraph</a:t>
            </a:r>
          </a:p>
          <a:p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rPr>
              <a:t>www.website.com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C00D3C-5F24-431D-B365-3009E601FDE8}"/>
              </a:ext>
            </a:extLst>
          </p:cNvPr>
          <p:cNvSpPr txBox="1"/>
          <p:nvPr userDrawn="1"/>
        </p:nvSpPr>
        <p:spPr>
          <a:xfrm>
            <a:off x="11157744" y="864060"/>
            <a:ext cx="643654" cy="688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MN</a:t>
            </a:r>
          </a:p>
          <a:p>
            <a:pPr>
              <a:lnSpc>
                <a:spcPct val="8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STR</a:t>
            </a:r>
          </a:p>
          <a:p>
            <a:pPr>
              <a:lnSpc>
                <a:spcPct val="8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SLD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cs typeface="Sora Extra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6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8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34E1886-180E-4E68-A6EF-EFBE53CA1483}"/>
              </a:ext>
            </a:extLst>
          </p:cNvPr>
          <p:cNvSpPr txBox="1"/>
          <p:nvPr/>
        </p:nvSpPr>
        <p:spPr>
          <a:xfrm>
            <a:off x="2857927" y="3766382"/>
            <a:ext cx="2953661" cy="110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8D3426-AF24-44C8-963D-99804FE0D83C}"/>
              </a:ext>
            </a:extLst>
          </p:cNvPr>
          <p:cNvSpPr txBox="1"/>
          <p:nvPr/>
        </p:nvSpPr>
        <p:spPr>
          <a:xfrm>
            <a:off x="2857927" y="5093215"/>
            <a:ext cx="2706011" cy="29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4BE616-F0FC-4F0F-B7B0-2D543BED1C47}"/>
              </a:ext>
            </a:extLst>
          </p:cNvPr>
          <p:cNvSpPr txBox="1"/>
          <p:nvPr/>
        </p:nvSpPr>
        <p:spPr>
          <a:xfrm>
            <a:off x="1055687" y="1109252"/>
            <a:ext cx="3992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A narwhal's tusk reveals its past living conditions.</a:t>
            </a:r>
            <a:endParaRPr lang="en-US" sz="3600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6AE400-8194-4639-9B82-4FFBF6272F33}"/>
              </a:ext>
            </a:extLst>
          </p:cNvPr>
          <p:cNvCxnSpPr>
            <a:cxnSpLocks/>
          </p:cNvCxnSpPr>
          <p:nvPr/>
        </p:nvCxnSpPr>
        <p:spPr>
          <a:xfrm>
            <a:off x="1152523" y="3954228"/>
            <a:ext cx="142099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036A7C1-B1EE-7A3A-5405-939F99B26E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5824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21DEE73-23DD-3FB5-80BB-374250CD3D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43B612D-2D01-4C52-8BA2-54357B774830}"/>
              </a:ext>
            </a:extLst>
          </p:cNvPr>
          <p:cNvSpPr txBox="1"/>
          <p:nvPr/>
        </p:nvSpPr>
        <p:spPr>
          <a:xfrm>
            <a:off x="3552825" y="1614404"/>
            <a:ext cx="5086350" cy="457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0000" b="1" spc="-150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20</a:t>
            </a:r>
          </a:p>
          <a:p>
            <a:pPr algn="ctr">
              <a:lnSpc>
                <a:spcPct val="70000"/>
              </a:lnSpc>
            </a:pPr>
            <a:r>
              <a:rPr lang="en-US" sz="20000" b="1" spc="-150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23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D8B9DAF-0A78-46C4-82C8-C71807B22C9F}"/>
              </a:ext>
            </a:extLst>
          </p:cNvPr>
          <p:cNvGrpSpPr/>
          <p:nvPr/>
        </p:nvGrpSpPr>
        <p:grpSpPr>
          <a:xfrm>
            <a:off x="603642" y="2948623"/>
            <a:ext cx="2949184" cy="1361061"/>
            <a:chOff x="603642" y="2948623"/>
            <a:chExt cx="2949184" cy="136106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3EFFBC9-BBF8-471A-BF05-525414BE117F}"/>
                </a:ext>
              </a:extLst>
            </p:cNvPr>
            <p:cNvSpPr txBox="1"/>
            <p:nvPr/>
          </p:nvSpPr>
          <p:spPr>
            <a:xfrm>
              <a:off x="603642" y="3465735"/>
              <a:ext cx="2949184" cy="84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7F9D586-D977-4BF7-A016-AB806DEF33FD}"/>
                </a:ext>
              </a:extLst>
            </p:cNvPr>
            <p:cNvSpPr txBox="1"/>
            <p:nvPr/>
          </p:nvSpPr>
          <p:spPr>
            <a:xfrm>
              <a:off x="603643" y="2948623"/>
              <a:ext cx="29491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Mission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13BF400-AAA3-4C86-B0B5-DFD877E072F7}"/>
              </a:ext>
            </a:extLst>
          </p:cNvPr>
          <p:cNvSpPr txBox="1"/>
          <p:nvPr/>
        </p:nvSpPr>
        <p:spPr>
          <a:xfrm>
            <a:off x="603643" y="4448531"/>
            <a:ext cx="2949182" cy="29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 details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1980DA5-B327-435A-957D-4C14F0889C13}"/>
              </a:ext>
            </a:extLst>
          </p:cNvPr>
          <p:cNvGrpSpPr/>
          <p:nvPr/>
        </p:nvGrpSpPr>
        <p:grpSpPr>
          <a:xfrm>
            <a:off x="1786264" y="2116120"/>
            <a:ext cx="583941" cy="583941"/>
            <a:chOff x="7230880" y="4137455"/>
            <a:chExt cx="583941" cy="583941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C6F7B5AC-77C1-44A0-839F-2DDC110EF86F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6E55BE-421F-4B3A-B25A-6AFE21C5328E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50C5201-B408-4983-A745-CD41D3DED994}"/>
              </a:ext>
            </a:extLst>
          </p:cNvPr>
          <p:cNvGrpSpPr/>
          <p:nvPr/>
        </p:nvGrpSpPr>
        <p:grpSpPr>
          <a:xfrm>
            <a:off x="8423667" y="2948623"/>
            <a:ext cx="2949184" cy="1361061"/>
            <a:chOff x="8423667" y="2948623"/>
            <a:chExt cx="2949184" cy="136106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82A2B7E-8F69-40E0-AB3E-C9AB3B3FF152}"/>
                </a:ext>
              </a:extLst>
            </p:cNvPr>
            <p:cNvSpPr txBox="1"/>
            <p:nvPr/>
          </p:nvSpPr>
          <p:spPr>
            <a:xfrm>
              <a:off x="8423667" y="3465735"/>
              <a:ext cx="2949184" cy="84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7CFAE1D-3532-48A9-A2E0-C65F9424A0B2}"/>
                </a:ext>
              </a:extLst>
            </p:cNvPr>
            <p:cNvSpPr txBox="1"/>
            <p:nvPr/>
          </p:nvSpPr>
          <p:spPr>
            <a:xfrm>
              <a:off x="8423668" y="2948623"/>
              <a:ext cx="29491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Vision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B9B10BF-8C01-4B24-84D5-9E155D8E1CDA}"/>
              </a:ext>
            </a:extLst>
          </p:cNvPr>
          <p:cNvSpPr txBox="1"/>
          <p:nvPr/>
        </p:nvSpPr>
        <p:spPr>
          <a:xfrm>
            <a:off x="8423668" y="4448531"/>
            <a:ext cx="2949182" cy="29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 details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E234867-D0AF-4C4B-B3A8-C5B17E2495E0}"/>
              </a:ext>
            </a:extLst>
          </p:cNvPr>
          <p:cNvGrpSpPr/>
          <p:nvPr/>
        </p:nvGrpSpPr>
        <p:grpSpPr>
          <a:xfrm>
            <a:off x="9606289" y="2116120"/>
            <a:ext cx="583941" cy="583941"/>
            <a:chOff x="8003878" y="4137455"/>
            <a:chExt cx="583941" cy="583941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74E6F885-3BFE-421B-89D5-F9F8D27559C1}"/>
                </a:ext>
              </a:extLst>
            </p:cNvPr>
            <p:cNvSpPr/>
            <p:nvPr/>
          </p:nvSpPr>
          <p:spPr>
            <a:xfrm>
              <a:off x="8003878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E20C979-9C6D-4EE5-BD66-CD3798BE38C5}"/>
                </a:ext>
              </a:extLst>
            </p:cNvPr>
            <p:cNvSpPr/>
            <p:nvPr/>
          </p:nvSpPr>
          <p:spPr>
            <a:xfrm>
              <a:off x="8119209" y="4252786"/>
              <a:ext cx="353280" cy="353280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431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0" dur="5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6" dur="5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1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6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6" dur="75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 -0.07384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6" grpId="0"/>
      <p:bldP spid="46" grpId="1"/>
      <p:bldP spid="53" grpId="0"/>
      <p:bldP spid="5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2B7F266-AB5C-494E-8C03-3B29F1F4E04D}"/>
              </a:ext>
            </a:extLst>
          </p:cNvPr>
          <p:cNvSpPr txBox="1"/>
          <p:nvPr/>
        </p:nvSpPr>
        <p:spPr>
          <a:xfrm>
            <a:off x="1055687" y="2599462"/>
            <a:ext cx="10080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The longest wedding veil was the same length as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63.5 football fields.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FA6E16B-25C9-46C1-9602-70067C88A170}"/>
              </a:ext>
            </a:extLst>
          </p:cNvPr>
          <p:cNvSpPr txBox="1"/>
          <p:nvPr/>
        </p:nvSpPr>
        <p:spPr>
          <a:xfrm>
            <a:off x="5629275" y="1335086"/>
            <a:ext cx="933450" cy="758828"/>
          </a:xfrm>
          <a:custGeom>
            <a:avLst/>
            <a:gdLst>
              <a:gd name="connsiteX0" fmla="*/ 187909 w 197968"/>
              <a:gd name="connsiteY0" fmla="*/ 0 h 160934"/>
              <a:gd name="connsiteX1" fmla="*/ 197968 w 197968"/>
              <a:gd name="connsiteY1" fmla="*/ 0 h 160934"/>
              <a:gd name="connsiteX2" fmla="*/ 197968 w 197968"/>
              <a:gd name="connsiteY2" fmla="*/ 41605 h 160934"/>
              <a:gd name="connsiteX3" fmla="*/ 183795 w 197968"/>
              <a:gd name="connsiteY3" fmla="*/ 41605 h 160934"/>
              <a:gd name="connsiteX4" fmla="*/ 163906 w 197968"/>
              <a:gd name="connsiteY4" fmla="*/ 45263 h 160934"/>
              <a:gd name="connsiteX5" fmla="*/ 152705 w 197968"/>
              <a:gd name="connsiteY5" fmla="*/ 58293 h 160934"/>
              <a:gd name="connsiteX6" fmla="*/ 149047 w 197968"/>
              <a:gd name="connsiteY6" fmla="*/ 84125 h 160934"/>
              <a:gd name="connsiteX7" fmla="*/ 149047 w 197968"/>
              <a:gd name="connsiteY7" fmla="*/ 84259 h 160934"/>
              <a:gd name="connsiteX8" fmla="*/ 157734 w 197968"/>
              <a:gd name="connsiteY8" fmla="*/ 83210 h 160934"/>
              <a:gd name="connsiteX9" fmla="*/ 184709 w 197968"/>
              <a:gd name="connsiteY9" fmla="*/ 93040 h 160934"/>
              <a:gd name="connsiteX10" fmla="*/ 195682 w 197968"/>
              <a:gd name="connsiteY10" fmla="*/ 120701 h 160934"/>
              <a:gd name="connsiteX11" fmla="*/ 185166 w 197968"/>
              <a:gd name="connsiteY11" fmla="*/ 149276 h 160934"/>
              <a:gd name="connsiteX12" fmla="*/ 154991 w 197968"/>
              <a:gd name="connsiteY12" fmla="*/ 160934 h 160934"/>
              <a:gd name="connsiteX13" fmla="*/ 131445 w 197968"/>
              <a:gd name="connsiteY13" fmla="*/ 154991 h 160934"/>
              <a:gd name="connsiteX14" fmla="*/ 114072 w 197968"/>
              <a:gd name="connsiteY14" fmla="*/ 134874 h 160934"/>
              <a:gd name="connsiteX15" fmla="*/ 107442 w 197968"/>
              <a:gd name="connsiteY15" fmla="*/ 96469 h 160934"/>
              <a:gd name="connsiteX16" fmla="*/ 107442 w 197968"/>
              <a:gd name="connsiteY16" fmla="*/ 89611 h 160934"/>
              <a:gd name="connsiteX17" fmla="*/ 116815 w 197968"/>
              <a:gd name="connsiteY17" fmla="*/ 37490 h 160934"/>
              <a:gd name="connsiteX18" fmla="*/ 144018 w 197968"/>
              <a:gd name="connsiteY18" fmla="*/ 8915 h 160934"/>
              <a:gd name="connsiteX19" fmla="*/ 187909 w 197968"/>
              <a:gd name="connsiteY19" fmla="*/ 0 h 160934"/>
              <a:gd name="connsiteX20" fmla="*/ 80467 w 197968"/>
              <a:gd name="connsiteY20" fmla="*/ 0 h 160934"/>
              <a:gd name="connsiteX21" fmla="*/ 90526 w 197968"/>
              <a:gd name="connsiteY21" fmla="*/ 0 h 160934"/>
              <a:gd name="connsiteX22" fmla="*/ 90526 w 197968"/>
              <a:gd name="connsiteY22" fmla="*/ 41605 h 160934"/>
              <a:gd name="connsiteX23" fmla="*/ 76353 w 197968"/>
              <a:gd name="connsiteY23" fmla="*/ 41605 h 160934"/>
              <a:gd name="connsiteX24" fmla="*/ 56464 w 197968"/>
              <a:gd name="connsiteY24" fmla="*/ 45263 h 160934"/>
              <a:gd name="connsiteX25" fmla="*/ 45263 w 197968"/>
              <a:gd name="connsiteY25" fmla="*/ 58293 h 160934"/>
              <a:gd name="connsiteX26" fmla="*/ 41605 w 197968"/>
              <a:gd name="connsiteY26" fmla="*/ 84125 h 160934"/>
              <a:gd name="connsiteX27" fmla="*/ 41605 w 197968"/>
              <a:gd name="connsiteY27" fmla="*/ 84259 h 160934"/>
              <a:gd name="connsiteX28" fmla="*/ 50292 w 197968"/>
              <a:gd name="connsiteY28" fmla="*/ 83210 h 160934"/>
              <a:gd name="connsiteX29" fmla="*/ 77267 w 197968"/>
              <a:gd name="connsiteY29" fmla="*/ 93040 h 160934"/>
              <a:gd name="connsiteX30" fmla="*/ 88240 w 197968"/>
              <a:gd name="connsiteY30" fmla="*/ 120701 h 160934"/>
              <a:gd name="connsiteX31" fmla="*/ 77724 w 197968"/>
              <a:gd name="connsiteY31" fmla="*/ 149276 h 160934"/>
              <a:gd name="connsiteX32" fmla="*/ 47549 w 197968"/>
              <a:gd name="connsiteY32" fmla="*/ 160934 h 160934"/>
              <a:gd name="connsiteX33" fmla="*/ 24003 w 197968"/>
              <a:gd name="connsiteY33" fmla="*/ 154991 h 160934"/>
              <a:gd name="connsiteX34" fmla="*/ 6630 w 197968"/>
              <a:gd name="connsiteY34" fmla="*/ 134874 h 160934"/>
              <a:gd name="connsiteX35" fmla="*/ 0 w 197968"/>
              <a:gd name="connsiteY35" fmla="*/ 96469 h 160934"/>
              <a:gd name="connsiteX36" fmla="*/ 0 w 197968"/>
              <a:gd name="connsiteY36" fmla="*/ 89611 h 160934"/>
              <a:gd name="connsiteX37" fmla="*/ 9373 w 197968"/>
              <a:gd name="connsiteY37" fmla="*/ 37490 h 160934"/>
              <a:gd name="connsiteX38" fmla="*/ 36576 w 197968"/>
              <a:gd name="connsiteY38" fmla="*/ 8915 h 160934"/>
              <a:gd name="connsiteX39" fmla="*/ 80467 w 197968"/>
              <a:gd name="connsiteY39" fmla="*/ 0 h 1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7968" h="160934">
                <a:moveTo>
                  <a:pt x="187909" y="0"/>
                </a:moveTo>
                <a:lnTo>
                  <a:pt x="197968" y="0"/>
                </a:lnTo>
                <a:lnTo>
                  <a:pt x="197968" y="41605"/>
                </a:lnTo>
                <a:lnTo>
                  <a:pt x="183795" y="41605"/>
                </a:lnTo>
                <a:cubicBezTo>
                  <a:pt x="175565" y="41605"/>
                  <a:pt x="168936" y="42824"/>
                  <a:pt x="163906" y="45263"/>
                </a:cubicBezTo>
                <a:cubicBezTo>
                  <a:pt x="158877" y="47701"/>
                  <a:pt x="155143" y="52044"/>
                  <a:pt x="152705" y="58293"/>
                </a:cubicBezTo>
                <a:cubicBezTo>
                  <a:pt x="150267" y="64541"/>
                  <a:pt x="149047" y="73152"/>
                  <a:pt x="149047" y="84125"/>
                </a:cubicBezTo>
                <a:lnTo>
                  <a:pt x="149047" y="84259"/>
                </a:lnTo>
                <a:lnTo>
                  <a:pt x="157734" y="83210"/>
                </a:lnTo>
                <a:cubicBezTo>
                  <a:pt x="168402" y="83210"/>
                  <a:pt x="177394" y="86487"/>
                  <a:pt x="184709" y="93040"/>
                </a:cubicBezTo>
                <a:cubicBezTo>
                  <a:pt x="192024" y="99593"/>
                  <a:pt x="195682" y="108814"/>
                  <a:pt x="195682" y="120701"/>
                </a:cubicBezTo>
                <a:cubicBezTo>
                  <a:pt x="195682" y="131978"/>
                  <a:pt x="192177" y="141503"/>
                  <a:pt x="185166" y="149276"/>
                </a:cubicBezTo>
                <a:cubicBezTo>
                  <a:pt x="178156" y="157048"/>
                  <a:pt x="168097" y="160934"/>
                  <a:pt x="154991" y="160934"/>
                </a:cubicBezTo>
                <a:cubicBezTo>
                  <a:pt x="146457" y="160934"/>
                  <a:pt x="138608" y="158953"/>
                  <a:pt x="131445" y="154991"/>
                </a:cubicBezTo>
                <a:cubicBezTo>
                  <a:pt x="124282" y="151028"/>
                  <a:pt x="118491" y="144323"/>
                  <a:pt x="114072" y="134874"/>
                </a:cubicBezTo>
                <a:cubicBezTo>
                  <a:pt x="109652" y="125425"/>
                  <a:pt x="107442" y="112624"/>
                  <a:pt x="107442" y="96469"/>
                </a:cubicBezTo>
                <a:lnTo>
                  <a:pt x="107442" y="89611"/>
                </a:lnTo>
                <a:cubicBezTo>
                  <a:pt x="107442" y="67970"/>
                  <a:pt x="110566" y="50597"/>
                  <a:pt x="116815" y="37490"/>
                </a:cubicBezTo>
                <a:cubicBezTo>
                  <a:pt x="123063" y="24384"/>
                  <a:pt x="132131" y="14859"/>
                  <a:pt x="144018" y="8915"/>
                </a:cubicBezTo>
                <a:cubicBezTo>
                  <a:pt x="155905" y="2972"/>
                  <a:pt x="170536" y="0"/>
                  <a:pt x="187909" y="0"/>
                </a:cubicBezTo>
                <a:close/>
                <a:moveTo>
                  <a:pt x="80467" y="0"/>
                </a:moveTo>
                <a:lnTo>
                  <a:pt x="90526" y="0"/>
                </a:lnTo>
                <a:lnTo>
                  <a:pt x="90526" y="41605"/>
                </a:lnTo>
                <a:lnTo>
                  <a:pt x="76353" y="41605"/>
                </a:lnTo>
                <a:cubicBezTo>
                  <a:pt x="68123" y="41605"/>
                  <a:pt x="61494" y="42824"/>
                  <a:pt x="56464" y="45263"/>
                </a:cubicBezTo>
                <a:cubicBezTo>
                  <a:pt x="51435" y="47701"/>
                  <a:pt x="47701" y="52044"/>
                  <a:pt x="45263" y="58293"/>
                </a:cubicBezTo>
                <a:cubicBezTo>
                  <a:pt x="42825" y="64541"/>
                  <a:pt x="41605" y="73152"/>
                  <a:pt x="41605" y="84125"/>
                </a:cubicBezTo>
                <a:lnTo>
                  <a:pt x="41605" y="84259"/>
                </a:lnTo>
                <a:lnTo>
                  <a:pt x="50292" y="83210"/>
                </a:lnTo>
                <a:cubicBezTo>
                  <a:pt x="60960" y="83210"/>
                  <a:pt x="69952" y="86487"/>
                  <a:pt x="77267" y="93040"/>
                </a:cubicBezTo>
                <a:cubicBezTo>
                  <a:pt x="84582" y="99593"/>
                  <a:pt x="88240" y="108814"/>
                  <a:pt x="88240" y="120701"/>
                </a:cubicBezTo>
                <a:cubicBezTo>
                  <a:pt x="88240" y="131978"/>
                  <a:pt x="84735" y="141503"/>
                  <a:pt x="77724" y="149276"/>
                </a:cubicBezTo>
                <a:cubicBezTo>
                  <a:pt x="70714" y="157048"/>
                  <a:pt x="60655" y="160934"/>
                  <a:pt x="47549" y="160934"/>
                </a:cubicBezTo>
                <a:cubicBezTo>
                  <a:pt x="39015" y="160934"/>
                  <a:pt x="31166" y="158953"/>
                  <a:pt x="24003" y="154991"/>
                </a:cubicBezTo>
                <a:cubicBezTo>
                  <a:pt x="16840" y="151028"/>
                  <a:pt x="11049" y="144323"/>
                  <a:pt x="6630" y="134874"/>
                </a:cubicBezTo>
                <a:cubicBezTo>
                  <a:pt x="2210" y="125425"/>
                  <a:pt x="0" y="112624"/>
                  <a:pt x="0" y="96469"/>
                </a:cubicBezTo>
                <a:lnTo>
                  <a:pt x="0" y="89611"/>
                </a:lnTo>
                <a:cubicBezTo>
                  <a:pt x="0" y="67970"/>
                  <a:pt x="3124" y="50597"/>
                  <a:pt x="9373" y="37490"/>
                </a:cubicBezTo>
                <a:cubicBezTo>
                  <a:pt x="15621" y="24384"/>
                  <a:pt x="24689" y="14859"/>
                  <a:pt x="36576" y="8915"/>
                </a:cubicBezTo>
                <a:cubicBezTo>
                  <a:pt x="48463" y="2972"/>
                  <a:pt x="63094" y="0"/>
                  <a:pt x="80467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60000">
                <a:schemeClr val="accent2"/>
              </a:gs>
              <a:gs pos="500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334E84-AD71-4560-8966-DCF4C5629A53}"/>
              </a:ext>
            </a:extLst>
          </p:cNvPr>
          <p:cNvSpPr txBox="1"/>
          <p:nvPr/>
        </p:nvSpPr>
        <p:spPr>
          <a:xfrm>
            <a:off x="3067051" y="3835739"/>
            <a:ext cx="6057898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ADA54B-8682-0661-51B2-19D7752DD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497185-B0F0-366D-1843-A97D1346F4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907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30" grpId="0" animBg="1"/>
      <p:bldP spid="30" grpId="1" animBg="1"/>
      <p:bldP spid="31" grpId="0"/>
      <p:bldP spid="3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44CD62-098A-47B2-990D-FDC65F59419E}"/>
              </a:ext>
            </a:extLst>
          </p:cNvPr>
          <p:cNvSpPr txBox="1"/>
          <p:nvPr/>
        </p:nvSpPr>
        <p:spPr>
          <a:xfrm>
            <a:off x="1055687" y="1441960"/>
            <a:ext cx="44243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Create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E7AC46-C789-4CAE-86B4-9BEB3FA6D62E}"/>
              </a:ext>
            </a:extLst>
          </p:cNvPr>
          <p:cNvSpPr txBox="1"/>
          <p:nvPr/>
        </p:nvSpPr>
        <p:spPr>
          <a:xfrm>
            <a:off x="2743200" y="2596761"/>
            <a:ext cx="273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2023 project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91D5E7-1997-4F4F-B990-B2199A2AACB5}"/>
              </a:ext>
            </a:extLst>
          </p:cNvPr>
          <p:cNvCxnSpPr>
            <a:cxnSpLocks/>
          </p:cNvCxnSpPr>
          <p:nvPr/>
        </p:nvCxnSpPr>
        <p:spPr>
          <a:xfrm>
            <a:off x="1152525" y="2801703"/>
            <a:ext cx="142099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A5DC1B2-C21C-4D34-9DB8-64E4D0FF8717}"/>
              </a:ext>
            </a:extLst>
          </p:cNvPr>
          <p:cNvSpPr txBox="1"/>
          <p:nvPr/>
        </p:nvSpPr>
        <p:spPr>
          <a:xfrm>
            <a:off x="1055688" y="3131194"/>
            <a:ext cx="4424362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FA47ED-618B-4EC2-9781-96F8CA7BABFF}"/>
              </a:ext>
            </a:extLst>
          </p:cNvPr>
          <p:cNvGrpSpPr/>
          <p:nvPr/>
        </p:nvGrpSpPr>
        <p:grpSpPr>
          <a:xfrm>
            <a:off x="1152525" y="4340938"/>
            <a:ext cx="2105025" cy="1075102"/>
            <a:chOff x="6096000" y="4339587"/>
            <a:chExt cx="2105025" cy="107510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654DE3-4227-4627-BEF4-90859AE779FC}"/>
                </a:ext>
              </a:extLst>
            </p:cNvPr>
            <p:cNvSpPr txBox="1"/>
            <p:nvPr/>
          </p:nvSpPr>
          <p:spPr>
            <a:xfrm>
              <a:off x="6096000" y="4678141"/>
              <a:ext cx="2105025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</a:t>
              </a: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Sit amet.</a:t>
              </a: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Qui sint neque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275AB6-B363-42CE-9390-671C5436D7ED}"/>
                </a:ext>
              </a:extLst>
            </p:cNvPr>
            <p:cNvSpPr txBox="1"/>
            <p:nvPr/>
          </p:nvSpPr>
          <p:spPr>
            <a:xfrm>
              <a:off x="6096000" y="4339587"/>
              <a:ext cx="2105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List title here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89A1C6-DAC8-4004-9BA8-EC6CDAD64972}"/>
              </a:ext>
            </a:extLst>
          </p:cNvPr>
          <p:cNvGrpSpPr/>
          <p:nvPr/>
        </p:nvGrpSpPr>
        <p:grpSpPr>
          <a:xfrm>
            <a:off x="3375025" y="4340938"/>
            <a:ext cx="2105025" cy="1075102"/>
            <a:chOff x="6096000" y="4339587"/>
            <a:chExt cx="2105025" cy="107510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D36CE47-4CB9-492F-A96E-6D581B332AEE}"/>
                </a:ext>
              </a:extLst>
            </p:cNvPr>
            <p:cNvSpPr txBox="1"/>
            <p:nvPr/>
          </p:nvSpPr>
          <p:spPr>
            <a:xfrm>
              <a:off x="6096000" y="4678141"/>
              <a:ext cx="2105025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</a:t>
              </a: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Sit amet.</a:t>
              </a: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Qui sint neque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7A03CE-BDEC-42A1-A878-285647A8272A}"/>
                </a:ext>
              </a:extLst>
            </p:cNvPr>
            <p:cNvSpPr txBox="1"/>
            <p:nvPr/>
          </p:nvSpPr>
          <p:spPr>
            <a:xfrm>
              <a:off x="6096000" y="4339587"/>
              <a:ext cx="2105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List title here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E42CC23-9FDB-A503-B69E-5CB1BE05A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0077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49333" decel="50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EF91C82-C4F3-467F-B3D3-ADA0E74E5CCF}"/>
              </a:ext>
            </a:extLst>
          </p:cNvPr>
          <p:cNvGrpSpPr/>
          <p:nvPr/>
        </p:nvGrpSpPr>
        <p:grpSpPr>
          <a:xfrm>
            <a:off x="749300" y="2826924"/>
            <a:ext cx="2565400" cy="1204153"/>
            <a:chOff x="749300" y="2811988"/>
            <a:chExt cx="2565400" cy="120415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2ED23CC-0496-4E63-A25F-07BDC44418CB}"/>
                </a:ext>
              </a:extLst>
            </p:cNvPr>
            <p:cNvSpPr txBox="1"/>
            <p:nvPr/>
          </p:nvSpPr>
          <p:spPr>
            <a:xfrm>
              <a:off x="749300" y="3279593"/>
              <a:ext cx="2565400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0335623-B13E-499E-B633-FE6D1B93844F}"/>
                </a:ext>
              </a:extLst>
            </p:cNvPr>
            <p:cNvSpPr txBox="1"/>
            <p:nvPr/>
          </p:nvSpPr>
          <p:spPr>
            <a:xfrm>
              <a:off x="749301" y="2811988"/>
              <a:ext cx="2565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gradFill>
                    <a:gsLst>
                      <a:gs pos="100000">
                        <a:schemeClr val="accent3"/>
                      </a:gs>
                      <a:gs pos="60000">
                        <a:schemeClr val="accent2"/>
                      </a:gs>
                      <a:gs pos="5000">
                        <a:schemeClr val="accent1"/>
                      </a:gs>
                    </a:gsLst>
                    <a:path path="circle">
                      <a:fillToRect r="100000" b="100000"/>
                    </a:path>
                  </a:gradFill>
                  <a:latin typeface="+mj-lt"/>
                  <a:cs typeface="Sora ExtraBold" pitchFamily="2" charset="0"/>
                </a:rPr>
                <a:t>Title here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A244702-670F-4CCB-A727-DCE6BCB82001}"/>
              </a:ext>
            </a:extLst>
          </p:cNvPr>
          <p:cNvGrpSpPr/>
          <p:nvPr/>
        </p:nvGrpSpPr>
        <p:grpSpPr>
          <a:xfrm>
            <a:off x="8877300" y="2826924"/>
            <a:ext cx="2565400" cy="1204153"/>
            <a:chOff x="749300" y="2811988"/>
            <a:chExt cx="2565400" cy="120415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558A880-50E6-440E-A698-0694FAEA3C5F}"/>
                </a:ext>
              </a:extLst>
            </p:cNvPr>
            <p:cNvSpPr txBox="1"/>
            <p:nvPr/>
          </p:nvSpPr>
          <p:spPr>
            <a:xfrm>
              <a:off x="749300" y="3279593"/>
              <a:ext cx="2565400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EE29C7A-1787-47B4-8E6B-DB96788362E8}"/>
                </a:ext>
              </a:extLst>
            </p:cNvPr>
            <p:cNvSpPr txBox="1"/>
            <p:nvPr/>
          </p:nvSpPr>
          <p:spPr>
            <a:xfrm>
              <a:off x="749301" y="2811988"/>
              <a:ext cx="2565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gradFill>
                    <a:gsLst>
                      <a:gs pos="100000">
                        <a:schemeClr val="accent3"/>
                      </a:gs>
                      <a:gs pos="60000">
                        <a:schemeClr val="accent2"/>
                      </a:gs>
                      <a:gs pos="5000">
                        <a:schemeClr val="accent1"/>
                      </a:gs>
                    </a:gsLst>
                    <a:path path="circle">
                      <a:fillToRect r="100000" b="100000"/>
                    </a:path>
                  </a:gradFill>
                  <a:latin typeface="+mj-lt"/>
                  <a:cs typeface="Sora ExtraBold" pitchFamily="2" charset="0"/>
                </a:rPr>
                <a:t>Title here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FE2475-A255-4FD0-B0FB-B2654B59D3F8}"/>
              </a:ext>
            </a:extLst>
          </p:cNvPr>
          <p:cNvGrpSpPr/>
          <p:nvPr/>
        </p:nvGrpSpPr>
        <p:grpSpPr>
          <a:xfrm>
            <a:off x="4813300" y="598074"/>
            <a:ext cx="2565400" cy="1204153"/>
            <a:chOff x="749300" y="2811988"/>
            <a:chExt cx="2565400" cy="120415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DA8B1B2-ABAB-43F8-B360-E4B0103E9A64}"/>
                </a:ext>
              </a:extLst>
            </p:cNvPr>
            <p:cNvSpPr txBox="1"/>
            <p:nvPr/>
          </p:nvSpPr>
          <p:spPr>
            <a:xfrm>
              <a:off x="749300" y="3279593"/>
              <a:ext cx="2565400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DA57E7C-1DF8-4D22-8D24-2807827C2DF2}"/>
                </a:ext>
              </a:extLst>
            </p:cNvPr>
            <p:cNvSpPr txBox="1"/>
            <p:nvPr/>
          </p:nvSpPr>
          <p:spPr>
            <a:xfrm>
              <a:off x="749301" y="2811988"/>
              <a:ext cx="2565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gradFill>
                    <a:gsLst>
                      <a:gs pos="100000">
                        <a:schemeClr val="accent3"/>
                      </a:gs>
                      <a:gs pos="60000">
                        <a:schemeClr val="accent2"/>
                      </a:gs>
                      <a:gs pos="5000">
                        <a:schemeClr val="accent1"/>
                      </a:gs>
                    </a:gsLst>
                    <a:path path="circle">
                      <a:fillToRect r="100000" b="100000"/>
                    </a:path>
                  </a:gradFill>
                  <a:latin typeface="+mj-lt"/>
                  <a:cs typeface="Sora ExtraBold" pitchFamily="2" charset="0"/>
                </a:rPr>
                <a:t>Title here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006DF3-09B2-4E78-BC50-A843CE0CF956}"/>
              </a:ext>
            </a:extLst>
          </p:cNvPr>
          <p:cNvGrpSpPr/>
          <p:nvPr/>
        </p:nvGrpSpPr>
        <p:grpSpPr>
          <a:xfrm>
            <a:off x="4813300" y="5055774"/>
            <a:ext cx="2565400" cy="1204153"/>
            <a:chOff x="749300" y="2811988"/>
            <a:chExt cx="2565400" cy="120415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8D65795-EBDC-4F8B-BC65-B1A51F66C57F}"/>
                </a:ext>
              </a:extLst>
            </p:cNvPr>
            <p:cNvSpPr txBox="1"/>
            <p:nvPr/>
          </p:nvSpPr>
          <p:spPr>
            <a:xfrm>
              <a:off x="749300" y="3279593"/>
              <a:ext cx="2565400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 Non.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13010AA-C8B6-4100-889C-B59A4D9DD7BD}"/>
                </a:ext>
              </a:extLst>
            </p:cNvPr>
            <p:cNvSpPr txBox="1"/>
            <p:nvPr/>
          </p:nvSpPr>
          <p:spPr>
            <a:xfrm>
              <a:off x="749301" y="2811988"/>
              <a:ext cx="2565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gradFill>
                    <a:gsLst>
                      <a:gs pos="100000">
                        <a:schemeClr val="accent3"/>
                      </a:gs>
                      <a:gs pos="60000">
                        <a:schemeClr val="accent2"/>
                      </a:gs>
                      <a:gs pos="5000">
                        <a:schemeClr val="accent1"/>
                      </a:gs>
                    </a:gsLst>
                    <a:path path="circle">
                      <a:fillToRect r="100000" b="100000"/>
                    </a:path>
                  </a:gradFill>
                  <a:latin typeface="+mj-lt"/>
                  <a:cs typeface="Sora ExtraBold" pitchFamily="2" charset="0"/>
                </a:rPr>
                <a:t>Title here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C3532D5-07C9-866B-5D74-BCA8E90A39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E2B4BF-00CA-C590-5303-38B75ED93B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D6433BA-5BA8-1381-FADB-FFC37223F6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146250-291B-D48B-0209-165F1D6001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7863656-A839-8F2D-E6C4-4A18490B16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1390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50099EA-6AA9-413D-AE07-DCBA7C47CE2B}"/>
              </a:ext>
            </a:extLst>
          </p:cNvPr>
          <p:cNvSpPr/>
          <p:nvPr/>
        </p:nvSpPr>
        <p:spPr>
          <a:xfrm>
            <a:off x="-938945" y="5677283"/>
            <a:ext cx="133064" cy="54801"/>
          </a:xfrm>
          <a:custGeom>
            <a:avLst/>
            <a:gdLst>
              <a:gd name="connsiteX0" fmla="*/ 133064 w 133064"/>
              <a:gd name="connsiteY0" fmla="*/ 0 h 54801"/>
              <a:gd name="connsiteX1" fmla="*/ 117454 w 133064"/>
              <a:gd name="connsiteY1" fmla="*/ 7112 h 54801"/>
              <a:gd name="connsiteX2" fmla="*/ 125947 w 133064"/>
              <a:gd name="connsiteY2" fmla="*/ 1007 h 54801"/>
              <a:gd name="connsiteX3" fmla="*/ 133064 w 133064"/>
              <a:gd name="connsiteY3" fmla="*/ 0 h 5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064" h="54801">
                <a:moveTo>
                  <a:pt x="133064" y="0"/>
                </a:moveTo>
                <a:lnTo>
                  <a:pt x="117454" y="7112"/>
                </a:lnTo>
                <a:cubicBezTo>
                  <a:pt x="-110571" y="109375"/>
                  <a:pt x="50458" y="17924"/>
                  <a:pt x="125947" y="1007"/>
                </a:cubicBezTo>
                <a:lnTo>
                  <a:pt x="13306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6FB4B7-AC15-4CEB-B667-FF3151BEF51E}"/>
              </a:ext>
            </a:extLst>
          </p:cNvPr>
          <p:cNvSpPr txBox="1"/>
          <p:nvPr/>
        </p:nvSpPr>
        <p:spPr>
          <a:xfrm>
            <a:off x="1055688" y="436153"/>
            <a:ext cx="2266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-150" dirty="0">
                <a:gradFill>
                  <a:gsLst>
                    <a:gs pos="100000">
                      <a:schemeClr val="accent3"/>
                    </a:gs>
                    <a:gs pos="60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5B2D02-7A3C-454E-8A35-44989B7CD0A1}"/>
              </a:ext>
            </a:extLst>
          </p:cNvPr>
          <p:cNvSpPr txBox="1"/>
          <p:nvPr/>
        </p:nvSpPr>
        <p:spPr>
          <a:xfrm>
            <a:off x="1055687" y="1557939"/>
            <a:ext cx="3469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defRPr>
            </a:lvl1pPr>
          </a:lstStyle>
          <a:p>
            <a:r>
              <a:rPr lang="en-US" sz="2400" b="0" dirty="0"/>
              <a:t>Lorem ipsum dolor sit amet. Qui sint neque a velit.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F85CD5-F10F-4CBD-962E-B90795A9D5D2}"/>
              </a:ext>
            </a:extLst>
          </p:cNvPr>
          <p:cNvSpPr txBox="1"/>
          <p:nvPr/>
        </p:nvSpPr>
        <p:spPr>
          <a:xfrm>
            <a:off x="8869363" y="3718733"/>
            <a:ext cx="2266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spc="-150" dirty="0">
                <a:gradFill>
                  <a:gsLst>
                    <a:gs pos="100000">
                      <a:schemeClr val="accent6"/>
                    </a:gs>
                    <a:gs pos="60000">
                      <a:schemeClr val="accent5"/>
                    </a:gs>
                    <a:gs pos="5000">
                      <a:schemeClr val="accent4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1AE61-ACEB-423F-8D8F-BE2534E88868}"/>
              </a:ext>
            </a:extLst>
          </p:cNvPr>
          <p:cNvSpPr txBox="1"/>
          <p:nvPr/>
        </p:nvSpPr>
        <p:spPr>
          <a:xfrm>
            <a:off x="7667134" y="4840519"/>
            <a:ext cx="3469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defRPr>
            </a:lvl1pPr>
          </a:lstStyle>
          <a:p>
            <a:pPr algn="r"/>
            <a:r>
              <a:rPr lang="en-US" sz="2400" b="0" dirty="0"/>
              <a:t>Lorem ipsum dolor sit amet. Qui sint neque a velit.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F85C022-F39E-D467-7D19-75AD05C7B2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6168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35B906-56E4-4264-808A-55402DE2CBF2}"/>
              </a:ext>
            </a:extLst>
          </p:cNvPr>
          <p:cNvSpPr/>
          <p:nvPr/>
        </p:nvSpPr>
        <p:spPr>
          <a:xfrm>
            <a:off x="1055688" y="758825"/>
            <a:ext cx="2160587" cy="432958"/>
          </a:xfrm>
          <a:prstGeom prst="rect">
            <a:avLst/>
          </a:prstGeom>
          <a:gradFill>
            <a:gsLst>
              <a:gs pos="100000">
                <a:schemeClr val="accent3"/>
              </a:gs>
              <a:gs pos="60000">
                <a:schemeClr val="accent2"/>
              </a:gs>
              <a:gs pos="500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bg1"/>
                </a:solidFill>
                <a:latin typeface="+mj-lt"/>
              </a:rPr>
              <a:t>#NewMove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744902-FEDF-4248-A802-252AF38DB882}"/>
              </a:ext>
            </a:extLst>
          </p:cNvPr>
          <p:cNvSpPr/>
          <p:nvPr/>
        </p:nvSpPr>
        <p:spPr>
          <a:xfrm>
            <a:off x="1055688" y="1259817"/>
            <a:ext cx="4926012" cy="125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0" b="1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Journey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CDDB74-8163-4D49-B419-DC6B57FCC678}"/>
              </a:ext>
            </a:extLst>
          </p:cNvPr>
          <p:cNvGrpSpPr/>
          <p:nvPr/>
        </p:nvGrpSpPr>
        <p:grpSpPr>
          <a:xfrm>
            <a:off x="1055688" y="4495654"/>
            <a:ext cx="2535237" cy="1102529"/>
            <a:chOff x="1055688" y="4607004"/>
            <a:chExt cx="2535237" cy="11025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E2C3F4-C398-4DA9-AD21-F4B4B31E89DD}"/>
                </a:ext>
              </a:extLst>
            </p:cNvPr>
            <p:cNvSpPr txBox="1"/>
            <p:nvPr/>
          </p:nvSpPr>
          <p:spPr>
            <a:xfrm>
              <a:off x="1055688" y="5124116"/>
              <a:ext cx="2535237" cy="585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646CA3-9400-4961-92BC-AF7A7C207BEF}"/>
                </a:ext>
              </a:extLst>
            </p:cNvPr>
            <p:cNvSpPr txBox="1"/>
            <p:nvPr/>
          </p:nvSpPr>
          <p:spPr>
            <a:xfrm>
              <a:off x="1055689" y="4607004"/>
              <a:ext cx="25352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Create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363CF12-DEE8-4986-8D79-D8C039006840}"/>
              </a:ext>
            </a:extLst>
          </p:cNvPr>
          <p:cNvGrpSpPr/>
          <p:nvPr/>
        </p:nvGrpSpPr>
        <p:grpSpPr>
          <a:xfrm>
            <a:off x="1136259" y="3781413"/>
            <a:ext cx="583941" cy="583941"/>
            <a:chOff x="7230880" y="4137455"/>
            <a:chExt cx="583941" cy="583941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98DBDA5-1C2E-42F9-993A-A76E08225A83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F8C0613-444C-472B-8256-59217FCFB136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146EFD-E7C7-4B2A-8ACA-C13DC5FAE09F}"/>
              </a:ext>
            </a:extLst>
          </p:cNvPr>
          <p:cNvGrpSpPr/>
          <p:nvPr/>
        </p:nvGrpSpPr>
        <p:grpSpPr>
          <a:xfrm>
            <a:off x="4828381" y="4495654"/>
            <a:ext cx="2535237" cy="1102529"/>
            <a:chOff x="4828381" y="4607004"/>
            <a:chExt cx="2535237" cy="110252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A8FAF55-8526-47FA-8489-FAF0EEAB414C}"/>
                </a:ext>
              </a:extLst>
            </p:cNvPr>
            <p:cNvSpPr txBox="1"/>
            <p:nvPr/>
          </p:nvSpPr>
          <p:spPr>
            <a:xfrm>
              <a:off x="4828381" y="5124116"/>
              <a:ext cx="2535237" cy="585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9F3234-5682-4F3B-8D9E-986BCFAF4AFF}"/>
                </a:ext>
              </a:extLst>
            </p:cNvPr>
            <p:cNvSpPr txBox="1"/>
            <p:nvPr/>
          </p:nvSpPr>
          <p:spPr>
            <a:xfrm>
              <a:off x="4828382" y="4607004"/>
              <a:ext cx="25352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Develop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D850A72-3B76-4E82-ACF6-150E4F409D55}"/>
              </a:ext>
            </a:extLst>
          </p:cNvPr>
          <p:cNvGrpSpPr/>
          <p:nvPr/>
        </p:nvGrpSpPr>
        <p:grpSpPr>
          <a:xfrm>
            <a:off x="4908952" y="3781413"/>
            <a:ext cx="583941" cy="583941"/>
            <a:chOff x="7230880" y="4137455"/>
            <a:chExt cx="583941" cy="583941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956E18E-4363-42E5-8B70-2FBD054FA322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A86B942-CB86-4CEE-ADE4-58C35D7A56F2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967046-3057-4EBF-9B4D-6D857B7C2BD8}"/>
              </a:ext>
            </a:extLst>
          </p:cNvPr>
          <p:cNvGrpSpPr/>
          <p:nvPr/>
        </p:nvGrpSpPr>
        <p:grpSpPr>
          <a:xfrm>
            <a:off x="8601074" y="4495654"/>
            <a:ext cx="2535237" cy="1102529"/>
            <a:chOff x="8601074" y="4607004"/>
            <a:chExt cx="2535237" cy="110252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ACFDE89-D444-4A26-A87B-F14021C24AA1}"/>
                </a:ext>
              </a:extLst>
            </p:cNvPr>
            <p:cNvSpPr txBox="1"/>
            <p:nvPr/>
          </p:nvSpPr>
          <p:spPr>
            <a:xfrm>
              <a:off x="8601074" y="5124116"/>
              <a:ext cx="2535237" cy="585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4A00CC2-A742-4B6B-8637-697D3B567109}"/>
                </a:ext>
              </a:extLst>
            </p:cNvPr>
            <p:cNvSpPr txBox="1"/>
            <p:nvPr/>
          </p:nvSpPr>
          <p:spPr>
            <a:xfrm>
              <a:off x="8601075" y="4607004"/>
              <a:ext cx="25352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Launch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D07D96B-1A42-48C1-8F4A-8D3086585CE6}"/>
              </a:ext>
            </a:extLst>
          </p:cNvPr>
          <p:cNvGrpSpPr/>
          <p:nvPr/>
        </p:nvGrpSpPr>
        <p:grpSpPr>
          <a:xfrm>
            <a:off x="8681645" y="3781413"/>
            <a:ext cx="583941" cy="583941"/>
            <a:chOff x="7230880" y="4137455"/>
            <a:chExt cx="583941" cy="58394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213CDC25-9E5E-4A1C-B2D6-44E85B1ABEF9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CBDA4E4-7DC6-49FA-A6D6-C4B23E3F91B1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2028A9B-C008-63CB-4DA5-3F9FF78253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5455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2" dur="5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2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7" dur="75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6E1F8D2D-8E58-44F4-9483-43558CFB8A58}"/>
              </a:ext>
            </a:extLst>
          </p:cNvPr>
          <p:cNvGrpSpPr/>
          <p:nvPr/>
        </p:nvGrpSpPr>
        <p:grpSpPr>
          <a:xfrm>
            <a:off x="6267450" y="4707761"/>
            <a:ext cx="2268538" cy="1075102"/>
            <a:chOff x="6096000" y="4339587"/>
            <a:chExt cx="2268538" cy="107510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AC009B-54BF-4D9C-AAFE-106566019800}"/>
                </a:ext>
              </a:extLst>
            </p:cNvPr>
            <p:cNvSpPr txBox="1"/>
            <p:nvPr/>
          </p:nvSpPr>
          <p:spPr>
            <a:xfrm>
              <a:off x="6096000" y="4678141"/>
              <a:ext cx="2268538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229A6D-4F9A-47DD-8FAB-31081C291124}"/>
                </a:ext>
              </a:extLst>
            </p:cNvPr>
            <p:cNvSpPr txBox="1"/>
            <p:nvPr/>
          </p:nvSpPr>
          <p:spPr>
            <a:xfrm>
              <a:off x="6096000" y="4339587"/>
              <a:ext cx="2268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11/04/2023 Type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01AF80C-4BFA-4B77-912A-760A6F06BF26}"/>
              </a:ext>
            </a:extLst>
          </p:cNvPr>
          <p:cNvGrpSpPr/>
          <p:nvPr/>
        </p:nvGrpSpPr>
        <p:grpSpPr>
          <a:xfrm>
            <a:off x="8867775" y="4707761"/>
            <a:ext cx="2268538" cy="1075102"/>
            <a:chOff x="8696325" y="4339587"/>
            <a:chExt cx="2268538" cy="107510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BF37918-F9A3-4861-83DB-FCE9AB0F6003}"/>
                </a:ext>
              </a:extLst>
            </p:cNvPr>
            <p:cNvSpPr txBox="1"/>
            <p:nvPr/>
          </p:nvSpPr>
          <p:spPr>
            <a:xfrm>
              <a:off x="8696325" y="4678141"/>
              <a:ext cx="2268538" cy="73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amet. Qui sint neque a velit modi quo numquam.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963985B-0464-4D49-8AFD-354AD529FD3B}"/>
                </a:ext>
              </a:extLst>
            </p:cNvPr>
            <p:cNvSpPr txBox="1"/>
            <p:nvPr/>
          </p:nvSpPr>
          <p:spPr>
            <a:xfrm>
              <a:off x="8696325" y="4339587"/>
              <a:ext cx="2268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Sora ExtraBold" pitchFamily="2" charset="0"/>
                </a:rPr>
                <a:t>11/04/2023 Type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20ECE4B-BA07-46BD-83E6-81D8042EFE27}"/>
              </a:ext>
            </a:extLst>
          </p:cNvPr>
          <p:cNvSpPr txBox="1"/>
          <p:nvPr/>
        </p:nvSpPr>
        <p:spPr>
          <a:xfrm>
            <a:off x="6267451" y="1075137"/>
            <a:ext cx="2266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-150" dirty="0">
                <a:gradFill>
                  <a:gsLst>
                    <a:gs pos="100000">
                      <a:schemeClr val="accent3"/>
                    </a:gs>
                    <a:gs pos="60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A4CBD2-C1CE-469C-B8CD-43EAAD203AEE}"/>
              </a:ext>
            </a:extLst>
          </p:cNvPr>
          <p:cNvSpPr txBox="1"/>
          <p:nvPr/>
        </p:nvSpPr>
        <p:spPr>
          <a:xfrm>
            <a:off x="6267450" y="2196923"/>
            <a:ext cx="4868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Did you know? Chewing gum boosts concentration.</a:t>
            </a:r>
            <a:endParaRPr lang="en-US" sz="3200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993F2D-A432-4F6C-985B-90BE6BE82D18}"/>
              </a:ext>
            </a:extLst>
          </p:cNvPr>
          <p:cNvCxnSpPr>
            <a:cxnSpLocks/>
          </p:cNvCxnSpPr>
          <p:nvPr/>
        </p:nvCxnSpPr>
        <p:spPr>
          <a:xfrm>
            <a:off x="6267450" y="4454237"/>
            <a:ext cx="486886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15D085-3921-87B4-CE7A-8ACEE3D624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788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875E-6 2.96296E-6 L 0.08946 2.96296E-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6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EEED1B5D-DF5C-4150-9653-07C3E5DB7FF1}"/>
              </a:ext>
            </a:extLst>
          </p:cNvPr>
          <p:cNvSpPr txBox="1"/>
          <p:nvPr/>
        </p:nvSpPr>
        <p:spPr>
          <a:xfrm>
            <a:off x="1055687" y="471716"/>
            <a:ext cx="4025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SOME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0F58CA-BA0C-4696-A3ED-E8358A322797}"/>
              </a:ext>
            </a:extLst>
          </p:cNvPr>
          <p:cNvSpPr txBox="1"/>
          <p:nvPr/>
        </p:nvSpPr>
        <p:spPr>
          <a:xfrm>
            <a:off x="1055687" y="1337635"/>
            <a:ext cx="4025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THING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3BF96D-6A00-4144-91DC-2094BE84F618}"/>
              </a:ext>
            </a:extLst>
          </p:cNvPr>
          <p:cNvSpPr txBox="1"/>
          <p:nvPr/>
        </p:nvSpPr>
        <p:spPr>
          <a:xfrm>
            <a:off x="2743200" y="2492436"/>
            <a:ext cx="3242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Chewing gum boosts concentration.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B579BE5-452D-43DD-B86B-89F18F0ED65F}"/>
              </a:ext>
            </a:extLst>
          </p:cNvPr>
          <p:cNvCxnSpPr>
            <a:cxnSpLocks/>
          </p:cNvCxnSpPr>
          <p:nvPr/>
        </p:nvCxnSpPr>
        <p:spPr>
          <a:xfrm>
            <a:off x="1152525" y="2697378"/>
            <a:ext cx="142099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CB45EBC-F2FD-46BB-85D3-CF65002DF81A}"/>
              </a:ext>
            </a:extLst>
          </p:cNvPr>
          <p:cNvSpPr txBox="1"/>
          <p:nvPr/>
        </p:nvSpPr>
        <p:spPr>
          <a:xfrm>
            <a:off x="7154944" y="4807488"/>
            <a:ext cx="3981369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36F059-6809-4F53-AEB7-45F4647A8EB9}"/>
              </a:ext>
            </a:extLst>
          </p:cNvPr>
          <p:cNvGrpSpPr/>
          <p:nvPr/>
        </p:nvGrpSpPr>
        <p:grpSpPr>
          <a:xfrm>
            <a:off x="7230880" y="4061255"/>
            <a:ext cx="583941" cy="583941"/>
            <a:chOff x="7230880" y="4137455"/>
            <a:chExt cx="583941" cy="58394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0D13A05-1BE9-46B4-9EDB-632D24A61943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accent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DFC5DEE-7A06-4029-868A-174DD4A18D2A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C73D01E-A3FA-4175-9DF3-33AF2065666A}"/>
              </a:ext>
            </a:extLst>
          </p:cNvPr>
          <p:cNvGrpSpPr/>
          <p:nvPr/>
        </p:nvGrpSpPr>
        <p:grpSpPr>
          <a:xfrm>
            <a:off x="8003878" y="4061255"/>
            <a:ext cx="583941" cy="583941"/>
            <a:chOff x="8003878" y="4137455"/>
            <a:chExt cx="583941" cy="583941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5F7ED2E6-6ECB-4FCD-82F3-041CFD6EC9A4}"/>
                </a:ext>
              </a:extLst>
            </p:cNvPr>
            <p:cNvSpPr/>
            <p:nvPr/>
          </p:nvSpPr>
          <p:spPr>
            <a:xfrm>
              <a:off x="8003878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D1AAB63-966F-4D5F-B8A0-DFDD54AEF35F}"/>
                </a:ext>
              </a:extLst>
            </p:cNvPr>
            <p:cNvSpPr/>
            <p:nvPr/>
          </p:nvSpPr>
          <p:spPr>
            <a:xfrm>
              <a:off x="8119209" y="4252786"/>
              <a:ext cx="353280" cy="353280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EDA3FDD-2E7B-40BB-8D3A-CD76F4C31939}"/>
              </a:ext>
            </a:extLst>
          </p:cNvPr>
          <p:cNvGrpSpPr/>
          <p:nvPr/>
        </p:nvGrpSpPr>
        <p:grpSpPr>
          <a:xfrm>
            <a:off x="8776876" y="4061255"/>
            <a:ext cx="583941" cy="583941"/>
            <a:chOff x="8776876" y="4137455"/>
            <a:chExt cx="583941" cy="58394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B643069-35F1-4467-9716-AEECB0057F3F}"/>
                </a:ext>
              </a:extLst>
            </p:cNvPr>
            <p:cNvSpPr/>
            <p:nvPr/>
          </p:nvSpPr>
          <p:spPr>
            <a:xfrm>
              <a:off x="8776876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1FC7BE8-1893-428A-AF3A-9A6505A790D7}"/>
                </a:ext>
              </a:extLst>
            </p:cNvPr>
            <p:cNvSpPr/>
            <p:nvPr/>
          </p:nvSpPr>
          <p:spPr>
            <a:xfrm>
              <a:off x="8892207" y="4252786"/>
              <a:ext cx="353280" cy="353280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C2238ED-F825-B008-C99F-799E0202A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0E940C-0436-BD0F-5338-CA8948FCF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710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3" presetClass="entr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1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3" presetClass="entr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path" presetSubtype="0" accel="49333" decel="50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4" grpId="0"/>
      <p:bldP spid="24" grpId="1"/>
      <p:bldP spid="27" grpId="0"/>
      <p:bldP spid="2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15B439A-0D8C-4600-B936-255E3341DAA5}"/>
              </a:ext>
            </a:extLst>
          </p:cNvPr>
          <p:cNvSpPr txBox="1"/>
          <p:nvPr/>
        </p:nvSpPr>
        <p:spPr>
          <a:xfrm>
            <a:off x="2794794" y="444560"/>
            <a:ext cx="66024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spc="-150" dirty="0">
                <a:gradFill>
                  <a:gsLst>
                    <a:gs pos="100000">
                      <a:schemeClr val="accent3"/>
                    </a:gs>
                    <a:gs pos="60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journey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3DABC0-A9B9-B20E-6F98-3C0EDCB242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8EA606-A28C-4A90-9CA2-550851A91CD5}"/>
              </a:ext>
            </a:extLst>
          </p:cNvPr>
          <p:cNvSpPr txBox="1"/>
          <p:nvPr/>
        </p:nvSpPr>
        <p:spPr>
          <a:xfrm>
            <a:off x="3611563" y="1715642"/>
            <a:ext cx="4968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defRPr>
            </a:lvl1pPr>
          </a:lstStyle>
          <a:p>
            <a:r>
              <a:rPr lang="en-US" dirty="0"/>
              <a:t>Subtitle text here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B6C7CB-65C9-47A6-953A-004D720750B1}"/>
              </a:ext>
            </a:extLst>
          </p:cNvPr>
          <p:cNvGrpSpPr/>
          <p:nvPr/>
        </p:nvGrpSpPr>
        <p:grpSpPr>
          <a:xfrm>
            <a:off x="4673600" y="2843198"/>
            <a:ext cx="2844800" cy="2844800"/>
            <a:chOff x="4673600" y="2843198"/>
            <a:chExt cx="2844800" cy="28448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AD27724-41D9-42AA-A9B7-A469AF491C09}"/>
                </a:ext>
              </a:extLst>
            </p:cNvPr>
            <p:cNvSpPr/>
            <p:nvPr/>
          </p:nvSpPr>
          <p:spPr>
            <a:xfrm>
              <a:off x="4673600" y="2843198"/>
              <a:ext cx="2844800" cy="284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0" dist="698500" dir="2700000" sx="88000" sy="88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EBEBAB12-E987-4922-B549-BABE940054F8}"/>
                </a:ext>
              </a:extLst>
            </p:cNvPr>
            <p:cNvSpPr/>
            <p:nvPr/>
          </p:nvSpPr>
          <p:spPr>
            <a:xfrm>
              <a:off x="4736638" y="2906236"/>
              <a:ext cx="2718724" cy="2718724"/>
            </a:xfrm>
            <a:prstGeom prst="arc">
              <a:avLst>
                <a:gd name="adj1" fmla="val 14337134"/>
                <a:gd name="adj2" fmla="val 18044906"/>
              </a:avLst>
            </a:prstGeom>
            <a:ln w="50800" cap="rnd">
              <a:gradFill flip="none" rotWithShape="1">
                <a:gsLst>
                  <a:gs pos="5000">
                    <a:schemeClr val="accent1"/>
                  </a:gs>
                  <a:gs pos="45000">
                    <a:schemeClr val="accent2"/>
                  </a:gs>
                  <a:gs pos="100000">
                    <a:schemeClr val="accent3"/>
                  </a:gs>
                </a:gsLst>
                <a:path path="circle">
                  <a:fillToRect r="100000" b="100000"/>
                </a:path>
                <a:tileRect l="-100000" t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D32D5FA-96D9-4384-94FA-077C8A5EEECF}"/>
              </a:ext>
            </a:extLst>
          </p:cNvPr>
          <p:cNvSpPr txBox="1"/>
          <p:nvPr/>
        </p:nvSpPr>
        <p:spPr>
          <a:xfrm>
            <a:off x="4889500" y="4290998"/>
            <a:ext cx="2413000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92A05FE-1804-45DF-BEB2-AF71744F20A3}"/>
              </a:ext>
            </a:extLst>
          </p:cNvPr>
          <p:cNvGrpSpPr/>
          <p:nvPr/>
        </p:nvGrpSpPr>
        <p:grpSpPr>
          <a:xfrm>
            <a:off x="5804029" y="3389686"/>
            <a:ext cx="583941" cy="583941"/>
            <a:chOff x="7230880" y="4137455"/>
            <a:chExt cx="583941" cy="58394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C87E06C-D21E-440A-BEA4-7B3A8C713ACC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accent3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BA9A362-C787-437F-8957-80A1F52486E3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51909A5-4F2E-4AD5-A6A4-4A98386977F2}"/>
              </a:ext>
            </a:extLst>
          </p:cNvPr>
          <p:cNvGrpSpPr/>
          <p:nvPr/>
        </p:nvGrpSpPr>
        <p:grpSpPr>
          <a:xfrm>
            <a:off x="7965563" y="2238373"/>
            <a:ext cx="2844800" cy="2844800"/>
            <a:chOff x="7965563" y="2238373"/>
            <a:chExt cx="2844800" cy="284480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C8B9BF2-58D8-41C3-810A-70AFB7D41178}"/>
                </a:ext>
              </a:extLst>
            </p:cNvPr>
            <p:cNvSpPr/>
            <p:nvPr/>
          </p:nvSpPr>
          <p:spPr>
            <a:xfrm>
              <a:off x="7965563" y="2238373"/>
              <a:ext cx="2844800" cy="284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0" dist="698500" dir="2700000" sx="88000" sy="88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CC30228E-5DD7-449C-BFBD-8E0807B5F800}"/>
                </a:ext>
              </a:extLst>
            </p:cNvPr>
            <p:cNvSpPr/>
            <p:nvPr/>
          </p:nvSpPr>
          <p:spPr>
            <a:xfrm>
              <a:off x="8028601" y="2301411"/>
              <a:ext cx="2718724" cy="2718724"/>
            </a:xfrm>
            <a:prstGeom prst="arc">
              <a:avLst>
                <a:gd name="adj1" fmla="val 14337134"/>
                <a:gd name="adj2" fmla="val 18044906"/>
              </a:avLst>
            </a:prstGeom>
            <a:ln w="50800" cap="rnd">
              <a:gradFill flip="none" rotWithShape="1">
                <a:gsLst>
                  <a:gs pos="5000">
                    <a:schemeClr val="accent1"/>
                  </a:gs>
                  <a:gs pos="45000">
                    <a:schemeClr val="accent2"/>
                  </a:gs>
                  <a:gs pos="100000">
                    <a:schemeClr val="accent3"/>
                  </a:gs>
                </a:gsLst>
                <a:path path="circle">
                  <a:fillToRect r="100000" b="100000"/>
                </a:path>
                <a:tileRect l="-100000" t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BA1774F-789D-4DB0-AC8C-75BE2E1D172D}"/>
              </a:ext>
            </a:extLst>
          </p:cNvPr>
          <p:cNvSpPr txBox="1"/>
          <p:nvPr/>
        </p:nvSpPr>
        <p:spPr>
          <a:xfrm>
            <a:off x="8181463" y="3686173"/>
            <a:ext cx="2413000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AB37CFE-742E-4E8E-AC5E-69641155D4BB}"/>
              </a:ext>
            </a:extLst>
          </p:cNvPr>
          <p:cNvGrpSpPr/>
          <p:nvPr/>
        </p:nvGrpSpPr>
        <p:grpSpPr>
          <a:xfrm>
            <a:off x="9095992" y="2784861"/>
            <a:ext cx="583941" cy="583941"/>
            <a:chOff x="7230880" y="4137455"/>
            <a:chExt cx="583941" cy="583941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CE862308-B705-4202-8FBE-FD3129B8DD5A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accent5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80CD669-485A-482D-BC83-AFF5C5FB7EFE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F72BAE-3174-4692-A8C7-6E5FD8385019}"/>
              </a:ext>
            </a:extLst>
          </p:cNvPr>
          <p:cNvGrpSpPr/>
          <p:nvPr/>
        </p:nvGrpSpPr>
        <p:grpSpPr>
          <a:xfrm>
            <a:off x="1381638" y="2238373"/>
            <a:ext cx="2844800" cy="2844800"/>
            <a:chOff x="1381638" y="2238373"/>
            <a:chExt cx="2844800" cy="28448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4A1D8FC-54F6-426B-AC5F-5AC70A1E5FFE}"/>
                </a:ext>
              </a:extLst>
            </p:cNvPr>
            <p:cNvSpPr/>
            <p:nvPr/>
          </p:nvSpPr>
          <p:spPr>
            <a:xfrm>
              <a:off x="1381638" y="2238373"/>
              <a:ext cx="2844800" cy="284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0" dist="698500" dir="2700000" sx="88000" sy="88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20C43F61-6BDC-4A49-B75A-AFFCA98FDA82}"/>
                </a:ext>
              </a:extLst>
            </p:cNvPr>
            <p:cNvSpPr/>
            <p:nvPr/>
          </p:nvSpPr>
          <p:spPr>
            <a:xfrm>
              <a:off x="1444676" y="2301411"/>
              <a:ext cx="2718724" cy="2718724"/>
            </a:xfrm>
            <a:prstGeom prst="arc">
              <a:avLst>
                <a:gd name="adj1" fmla="val 14337134"/>
                <a:gd name="adj2" fmla="val 18044906"/>
              </a:avLst>
            </a:prstGeom>
            <a:ln w="50800" cap="rnd">
              <a:gradFill flip="none" rotWithShape="1">
                <a:gsLst>
                  <a:gs pos="5000">
                    <a:schemeClr val="accent1"/>
                  </a:gs>
                  <a:gs pos="45000">
                    <a:schemeClr val="accent2"/>
                  </a:gs>
                  <a:gs pos="100000">
                    <a:schemeClr val="accent3"/>
                  </a:gs>
                </a:gsLst>
                <a:path path="circle">
                  <a:fillToRect r="100000" b="100000"/>
                </a:path>
                <a:tileRect l="-100000" t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3EC25C6-4336-4BE6-ACBC-12A9A48E9B90}"/>
              </a:ext>
            </a:extLst>
          </p:cNvPr>
          <p:cNvSpPr txBox="1"/>
          <p:nvPr/>
        </p:nvSpPr>
        <p:spPr>
          <a:xfrm>
            <a:off x="1597538" y="3686173"/>
            <a:ext cx="2413000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167A0FE-1517-4D57-BEC3-4DBA90F0DAAF}"/>
              </a:ext>
            </a:extLst>
          </p:cNvPr>
          <p:cNvGrpSpPr/>
          <p:nvPr/>
        </p:nvGrpSpPr>
        <p:grpSpPr>
          <a:xfrm>
            <a:off x="2512067" y="2784861"/>
            <a:ext cx="583941" cy="583941"/>
            <a:chOff x="7230880" y="4137455"/>
            <a:chExt cx="583941" cy="583941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FD308C19-1BF6-4B2D-BF31-8A4199696A01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accent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977E739-6F40-4D54-AF2E-91D4FCD78D21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665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3" presetClass="entr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1" dur="5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3" presetClass="entr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path" presetSubtype="0" accel="49333" decel="50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52" dur="75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49333" decel="50667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57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49333" decel="50667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20" grpId="0"/>
      <p:bldP spid="20" grpId="1"/>
      <p:bldP spid="32" grpId="0"/>
      <p:bldP spid="32" grpId="1"/>
      <p:bldP spid="39" grpId="0"/>
      <p:bldP spid="3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91E3F33-228A-41D2-9B45-98A085630511}"/>
              </a:ext>
            </a:extLst>
          </p:cNvPr>
          <p:cNvSpPr/>
          <p:nvPr/>
        </p:nvSpPr>
        <p:spPr>
          <a:xfrm>
            <a:off x="5300662" y="4083696"/>
            <a:ext cx="1590676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8 mph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76E75C-B03F-4ED8-9529-FD5BB2E7A41D}"/>
              </a:ext>
            </a:extLst>
          </p:cNvPr>
          <p:cNvSpPr/>
          <p:nvPr/>
        </p:nvSpPr>
        <p:spPr>
          <a:xfrm>
            <a:off x="4906962" y="3438339"/>
            <a:ext cx="2378076" cy="54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was going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2C816A-B8FB-48C5-82DB-EC0E050D3BAC}"/>
              </a:ext>
            </a:extLst>
          </p:cNvPr>
          <p:cNvSpPr/>
          <p:nvPr/>
        </p:nvSpPr>
        <p:spPr>
          <a:xfrm>
            <a:off x="3770312" y="2792982"/>
            <a:ext cx="4651376" cy="54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convicted of speeding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69C5A9-9265-411B-843A-010A806F0E83}"/>
              </a:ext>
            </a:extLst>
          </p:cNvPr>
          <p:cNvSpPr/>
          <p:nvPr/>
        </p:nvSpPr>
        <p:spPr>
          <a:xfrm>
            <a:off x="4418012" y="2147625"/>
            <a:ext cx="3355976" cy="54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The first person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5F9BBBA-E801-1B5B-4352-81F03FC243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9344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4" grpId="0" animBg="1"/>
      <p:bldP spid="14" grpId="1" animBg="1"/>
      <p:bldP spid="13" grpId="0" animBg="1"/>
      <p:bldP spid="13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BD62F98-6E35-4430-9C07-4A058518A83F}"/>
              </a:ext>
            </a:extLst>
          </p:cNvPr>
          <p:cNvSpPr txBox="1"/>
          <p:nvPr/>
        </p:nvSpPr>
        <p:spPr>
          <a:xfrm>
            <a:off x="1055688" y="549275"/>
            <a:ext cx="100806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Custom Image Placeholder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91AE9F-CBA9-40D7-8EBF-A42BD64E37FD}"/>
              </a:ext>
            </a:extLst>
          </p:cNvPr>
          <p:cNvSpPr txBox="1"/>
          <p:nvPr/>
        </p:nvSpPr>
        <p:spPr>
          <a:xfrm>
            <a:off x="3611563" y="1299343"/>
            <a:ext cx="4968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defRPr>
            </a:lvl1pPr>
          </a:lstStyle>
          <a:p>
            <a:r>
              <a:rPr lang="en-US" dirty="0"/>
              <a:t>Subtitle 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391F54-7341-42AE-908B-34832D22EBD8}"/>
              </a:ext>
            </a:extLst>
          </p:cNvPr>
          <p:cNvSpPr txBox="1"/>
          <p:nvPr/>
        </p:nvSpPr>
        <p:spPr>
          <a:xfrm>
            <a:off x="4961731" y="4915015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Freedom to do anything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87A2B3-2E6D-41B6-BC52-66EFF5A74E05}"/>
              </a:ext>
            </a:extLst>
          </p:cNvPr>
          <p:cNvSpPr txBox="1"/>
          <p:nvPr/>
        </p:nvSpPr>
        <p:spPr>
          <a:xfrm>
            <a:off x="1389062" y="4915015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Freedom to make something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9B5FA2-EDD0-4254-B8B9-8CA359C17748}"/>
              </a:ext>
            </a:extLst>
          </p:cNvPr>
          <p:cNvSpPr txBox="1"/>
          <p:nvPr/>
        </p:nvSpPr>
        <p:spPr>
          <a:xfrm>
            <a:off x="8553450" y="4915015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Freedom to make something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CAB2CB-B7AF-30BD-94FD-4FCD6DA65D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DEBE8E-C190-F96B-04A9-D916AC3946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509374-034B-8977-2F24-22300D522D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6A41B1A-E5CE-4D67-BDD6-77AAFADBAC65}"/>
              </a:ext>
            </a:extLst>
          </p:cNvPr>
          <p:cNvGrpSpPr/>
          <p:nvPr/>
        </p:nvGrpSpPr>
        <p:grpSpPr>
          <a:xfrm>
            <a:off x="2231360" y="4199927"/>
            <a:ext cx="583942" cy="583941"/>
            <a:chOff x="7230880" y="4061255"/>
            <a:chExt cx="583942" cy="58394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8ECDEC3-D62C-435D-9E2A-E01D9AE1C242}"/>
                </a:ext>
              </a:extLst>
            </p:cNvPr>
            <p:cNvSpPr/>
            <p:nvPr/>
          </p:nvSpPr>
          <p:spPr>
            <a:xfrm>
              <a:off x="7230880" y="40612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63E2339-DB79-4762-A37C-426EE6F82816}"/>
                </a:ext>
              </a:extLst>
            </p:cNvPr>
            <p:cNvSpPr txBox="1"/>
            <p:nvPr/>
          </p:nvSpPr>
          <p:spPr>
            <a:xfrm>
              <a:off x="7230880" y="4177986"/>
              <a:ext cx="583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+mj-lt"/>
                  <a:cs typeface="Sora ExtraBold" pitchFamily="2" charset="0"/>
                </a:rPr>
                <a:t>01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F2AAFBB-FFA1-4978-8A17-C9D117C43DBF}"/>
              </a:ext>
            </a:extLst>
          </p:cNvPr>
          <p:cNvGrpSpPr/>
          <p:nvPr/>
        </p:nvGrpSpPr>
        <p:grpSpPr>
          <a:xfrm>
            <a:off x="5804029" y="4076102"/>
            <a:ext cx="583942" cy="583941"/>
            <a:chOff x="7230880" y="4061255"/>
            <a:chExt cx="583942" cy="583941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83CC265F-AC4D-4444-9B96-235FD282795E}"/>
                </a:ext>
              </a:extLst>
            </p:cNvPr>
            <p:cNvSpPr/>
            <p:nvPr/>
          </p:nvSpPr>
          <p:spPr>
            <a:xfrm>
              <a:off x="7230880" y="40612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4F0923-CE1A-49E6-A140-A723E0EF5ACA}"/>
                </a:ext>
              </a:extLst>
            </p:cNvPr>
            <p:cNvSpPr txBox="1"/>
            <p:nvPr/>
          </p:nvSpPr>
          <p:spPr>
            <a:xfrm>
              <a:off x="7230880" y="4177986"/>
              <a:ext cx="583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/>
                  </a:solidFill>
                  <a:latin typeface="+mj-lt"/>
                  <a:cs typeface="Sora ExtraBold" pitchFamily="2" charset="0"/>
                </a:rPr>
                <a:t>02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AB941B7-E84E-46C1-BBBF-C030CEB1FF7C}"/>
              </a:ext>
            </a:extLst>
          </p:cNvPr>
          <p:cNvGrpSpPr/>
          <p:nvPr/>
        </p:nvGrpSpPr>
        <p:grpSpPr>
          <a:xfrm>
            <a:off x="9395748" y="4071339"/>
            <a:ext cx="583942" cy="583941"/>
            <a:chOff x="7230880" y="4061255"/>
            <a:chExt cx="583942" cy="583941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F0962CE8-AAEA-4990-9B7D-D527114F50FA}"/>
                </a:ext>
              </a:extLst>
            </p:cNvPr>
            <p:cNvSpPr/>
            <p:nvPr/>
          </p:nvSpPr>
          <p:spPr>
            <a:xfrm>
              <a:off x="7230880" y="40612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E9B8DFA-98D5-4D3C-867C-3EB9A117E5C7}"/>
                </a:ext>
              </a:extLst>
            </p:cNvPr>
            <p:cNvSpPr txBox="1"/>
            <p:nvPr/>
          </p:nvSpPr>
          <p:spPr>
            <a:xfrm>
              <a:off x="7230880" y="4177986"/>
              <a:ext cx="583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  <a:latin typeface="+mj-lt"/>
                  <a:cs typeface="Sora ExtraBold" pitchFamily="2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346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path" presetSubtype="0" accel="49333" decel="50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2" dur="5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3.7037E-7 L -1.04167E-6 0.07245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3.7037E-7 L 0 0.07245 " pathEditMode="relative" rAng="0" ptsTypes="AA">
                                      <p:cBhvr>
                                        <p:cTn id="42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49333" decel="50667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25E-6 -3.7037E-7 L -1.25E-6 0.07245 " pathEditMode="relative" rAng="0" ptsTypes="AA">
                                      <p:cBhvr>
                                        <p:cTn id="47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A3662E-D0E8-455E-BF98-FDA8CD5D44C2}"/>
              </a:ext>
            </a:extLst>
          </p:cNvPr>
          <p:cNvSpPr/>
          <p:nvPr/>
        </p:nvSpPr>
        <p:spPr>
          <a:xfrm>
            <a:off x="1055689" y="1523341"/>
            <a:ext cx="78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3"/>
                    </a:gs>
                    <a:gs pos="60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360986-61D8-4BC8-8003-4949C7E87E0C}"/>
              </a:ext>
            </a:extLst>
          </p:cNvPr>
          <p:cNvSpPr/>
          <p:nvPr/>
        </p:nvSpPr>
        <p:spPr>
          <a:xfrm>
            <a:off x="1713184" y="1693800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Insert Your Title Text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28FAA5-D791-4EFA-946F-961FC3CBE725}"/>
              </a:ext>
            </a:extLst>
          </p:cNvPr>
          <p:cNvSpPr/>
          <p:nvPr/>
        </p:nvSpPr>
        <p:spPr>
          <a:xfrm>
            <a:off x="1055688" y="2124648"/>
            <a:ext cx="4149375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E13FDB-E719-48BE-9035-7BF9BD29C6A8}"/>
              </a:ext>
            </a:extLst>
          </p:cNvPr>
          <p:cNvSpPr/>
          <p:nvPr/>
        </p:nvSpPr>
        <p:spPr>
          <a:xfrm>
            <a:off x="1055689" y="3849500"/>
            <a:ext cx="78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j-lt"/>
                <a:cs typeface="Sora ExtraBold" pitchFamily="2" charset="0"/>
              </a:rPr>
              <a:t>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41E39-71F5-47D3-8B4F-FEFFA293630E}"/>
              </a:ext>
            </a:extLst>
          </p:cNvPr>
          <p:cNvSpPr/>
          <p:nvPr/>
        </p:nvSpPr>
        <p:spPr>
          <a:xfrm>
            <a:off x="1713184" y="4019959"/>
            <a:ext cx="349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Insert Your Title Text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5B53E5-0D44-4F0B-B044-FAC84E62E252}"/>
              </a:ext>
            </a:extLst>
          </p:cNvPr>
          <p:cNvSpPr/>
          <p:nvPr/>
        </p:nvSpPr>
        <p:spPr>
          <a:xfrm>
            <a:off x="1055688" y="4450807"/>
            <a:ext cx="4149375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9CFBD8-695A-42CF-9F8C-BD60306928B7}"/>
              </a:ext>
            </a:extLst>
          </p:cNvPr>
          <p:cNvCxnSpPr>
            <a:cxnSpLocks/>
          </p:cNvCxnSpPr>
          <p:nvPr/>
        </p:nvCxnSpPr>
        <p:spPr>
          <a:xfrm>
            <a:off x="1141413" y="3429000"/>
            <a:ext cx="1916112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9963BFA-E317-4F27-88DB-58E31EBE5889}"/>
              </a:ext>
            </a:extLst>
          </p:cNvPr>
          <p:cNvCxnSpPr>
            <a:cxnSpLocks/>
          </p:cNvCxnSpPr>
          <p:nvPr/>
        </p:nvCxnSpPr>
        <p:spPr>
          <a:xfrm>
            <a:off x="3288951" y="3429000"/>
            <a:ext cx="1916112" cy="0"/>
          </a:xfrm>
          <a:prstGeom prst="line">
            <a:avLst/>
          </a:prstGeom>
          <a:ln w="508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73F631-7FF5-6432-8E05-E6A4E1DE7A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326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0" grpId="0"/>
      <p:bldP spid="10" grpId="1"/>
      <p:bldP spid="16" grpId="0"/>
      <p:bldP spid="16" grpId="1"/>
      <p:bldP spid="17" grpId="0"/>
      <p:bldP spid="17" grpId="1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4278D59-6D54-47E3-ADDA-1D9CDAFF48FF}"/>
              </a:ext>
            </a:extLst>
          </p:cNvPr>
          <p:cNvSpPr txBox="1"/>
          <p:nvPr/>
        </p:nvSpPr>
        <p:spPr>
          <a:xfrm>
            <a:off x="4391026" y="1720840"/>
            <a:ext cx="34099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The longest wedding veil was the same length as </a:t>
            </a:r>
            <a:r>
              <a:rPr lang="en-US" sz="3600" b="1" dirty="0">
                <a:gradFill>
                  <a:gsLst>
                    <a:gs pos="70000">
                      <a:schemeClr val="accent3"/>
                    </a:gs>
                    <a:gs pos="34000">
                      <a:schemeClr val="accent2"/>
                    </a:gs>
                    <a:gs pos="5000">
                      <a:schemeClr val="accent1"/>
                    </a:gs>
                  </a:gsLst>
                  <a:path path="circle">
                    <a:fillToRect r="100000" b="100000"/>
                  </a:path>
                </a:gradFill>
                <a:latin typeface="+mj-lt"/>
                <a:cs typeface="Sora ExtraBold" pitchFamily="2" charset="0"/>
              </a:rPr>
              <a:t>63.5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 football fields.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4B80CF-8C6D-4BF1-9E4F-2EB921022DE5}"/>
              </a:ext>
            </a:extLst>
          </p:cNvPr>
          <p:cNvCxnSpPr>
            <a:cxnSpLocks/>
          </p:cNvCxnSpPr>
          <p:nvPr/>
        </p:nvCxnSpPr>
        <p:spPr>
          <a:xfrm>
            <a:off x="5385504" y="1352550"/>
            <a:ext cx="142099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D68175A-3AD9-422E-961F-BDB0E0B84582}"/>
              </a:ext>
            </a:extLst>
          </p:cNvPr>
          <p:cNvCxnSpPr>
            <a:cxnSpLocks/>
          </p:cNvCxnSpPr>
          <p:nvPr/>
        </p:nvCxnSpPr>
        <p:spPr>
          <a:xfrm>
            <a:off x="5385504" y="5505450"/>
            <a:ext cx="1420993" cy="0"/>
          </a:xfrm>
          <a:prstGeom prst="line">
            <a:avLst/>
          </a:prstGeom>
          <a:ln w="50800" cap="rnd">
            <a:gradFill flip="none" rotWithShape="1">
              <a:gsLst>
                <a:gs pos="5000">
                  <a:schemeClr val="accent1"/>
                </a:gs>
                <a:gs pos="45000">
                  <a:schemeClr val="accent2"/>
                </a:gs>
                <a:gs pos="100000">
                  <a:schemeClr val="accent3"/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F561967-4942-68E5-4C79-1C61F6B3ED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9E939B-13A6-99CE-9059-4A1A13D27F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5722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-3.7037E-7 L -0.06614 -3.7037E-7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2.22222E-6 L 0.06484 2.22222E-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E8E5802-BAFC-647B-B90E-A86B627A2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E4E17-FA1A-4530-E7A8-001195230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4C2F7A-92FB-1980-9470-F6061AAE67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8F48696-D609-4988-8C9C-82243D0D9A48}"/>
              </a:ext>
            </a:extLst>
          </p:cNvPr>
          <p:cNvSpPr/>
          <p:nvPr/>
        </p:nvSpPr>
        <p:spPr>
          <a:xfrm flipH="1">
            <a:off x="6718900" y="972456"/>
            <a:ext cx="3859600" cy="1487716"/>
          </a:xfrm>
          <a:custGeom>
            <a:avLst/>
            <a:gdLst>
              <a:gd name="connsiteX0" fmla="*/ 2109383 w 3859600"/>
              <a:gd name="connsiteY0" fmla="*/ 1461864 h 1487716"/>
              <a:gd name="connsiteX1" fmla="*/ 2101073 w 3859600"/>
              <a:gd name="connsiteY1" fmla="*/ 1470174 h 1487716"/>
              <a:gd name="connsiteX2" fmla="*/ 2103152 w 3859600"/>
              <a:gd name="connsiteY2" fmla="*/ 1472252 h 1487716"/>
              <a:gd name="connsiteX3" fmla="*/ 2109383 w 3859600"/>
              <a:gd name="connsiteY3" fmla="*/ 1461864 h 1487716"/>
              <a:gd name="connsiteX4" fmla="*/ 2946301 w 3859600"/>
              <a:gd name="connsiteY4" fmla="*/ 1460827 h 1487716"/>
              <a:gd name="connsiteX5" fmla="*/ 2932018 w 3859600"/>
              <a:gd name="connsiteY5" fmla="*/ 1463943 h 1487716"/>
              <a:gd name="connsiteX6" fmla="*/ 2944482 w 3859600"/>
              <a:gd name="connsiteY6" fmla="*/ 1466019 h 1487716"/>
              <a:gd name="connsiteX7" fmla="*/ 2959025 w 3859600"/>
              <a:gd name="connsiteY7" fmla="*/ 1463943 h 1487716"/>
              <a:gd name="connsiteX8" fmla="*/ 2946301 w 3859600"/>
              <a:gd name="connsiteY8" fmla="*/ 1460827 h 1487716"/>
              <a:gd name="connsiteX9" fmla="*/ 2080300 w 3859600"/>
              <a:gd name="connsiteY9" fmla="*/ 1457710 h 1487716"/>
              <a:gd name="connsiteX10" fmla="*/ 2078221 w 3859600"/>
              <a:gd name="connsiteY10" fmla="*/ 1461864 h 1487716"/>
              <a:gd name="connsiteX11" fmla="*/ 2082378 w 3859600"/>
              <a:gd name="connsiteY11" fmla="*/ 1466019 h 1487716"/>
              <a:gd name="connsiteX12" fmla="*/ 2084454 w 3859600"/>
              <a:gd name="connsiteY12" fmla="*/ 1461864 h 1487716"/>
              <a:gd name="connsiteX13" fmla="*/ 2080300 w 3859600"/>
              <a:gd name="connsiteY13" fmla="*/ 1457710 h 1487716"/>
              <a:gd name="connsiteX14" fmla="*/ 2701430 w 3859600"/>
              <a:gd name="connsiteY14" fmla="*/ 1453555 h 1487716"/>
              <a:gd name="connsiteX15" fmla="*/ 2695199 w 3859600"/>
              <a:gd name="connsiteY15" fmla="*/ 1457710 h 1487716"/>
              <a:gd name="connsiteX16" fmla="*/ 2697277 w 3859600"/>
              <a:gd name="connsiteY16" fmla="*/ 1461864 h 1487716"/>
              <a:gd name="connsiteX17" fmla="*/ 2703508 w 3859600"/>
              <a:gd name="connsiteY17" fmla="*/ 1457710 h 1487716"/>
              <a:gd name="connsiteX18" fmla="*/ 2701430 w 3859600"/>
              <a:gd name="connsiteY18" fmla="*/ 1453555 h 1487716"/>
              <a:gd name="connsiteX19" fmla="*/ 2487463 w 3859600"/>
              <a:gd name="connsiteY19" fmla="*/ 1451479 h 1487716"/>
              <a:gd name="connsiteX20" fmla="*/ 2483308 w 3859600"/>
              <a:gd name="connsiteY20" fmla="*/ 1455631 h 1487716"/>
              <a:gd name="connsiteX21" fmla="*/ 2485386 w 3859600"/>
              <a:gd name="connsiteY21" fmla="*/ 1459788 h 1487716"/>
              <a:gd name="connsiteX22" fmla="*/ 2479153 w 3859600"/>
              <a:gd name="connsiteY22" fmla="*/ 1463943 h 1487716"/>
              <a:gd name="connsiteX23" fmla="*/ 2493694 w 3859600"/>
              <a:gd name="connsiteY23" fmla="*/ 1463943 h 1487716"/>
              <a:gd name="connsiteX24" fmla="*/ 2487463 w 3859600"/>
              <a:gd name="connsiteY24" fmla="*/ 1451479 h 1487716"/>
              <a:gd name="connsiteX25" fmla="*/ 1939039 w 3859600"/>
              <a:gd name="connsiteY25" fmla="*/ 1449400 h 1487716"/>
              <a:gd name="connsiteX26" fmla="*/ 1934884 w 3859600"/>
              <a:gd name="connsiteY26" fmla="*/ 1457710 h 1487716"/>
              <a:gd name="connsiteX27" fmla="*/ 1941118 w 3859600"/>
              <a:gd name="connsiteY27" fmla="*/ 1457710 h 1487716"/>
              <a:gd name="connsiteX28" fmla="*/ 1939039 w 3859600"/>
              <a:gd name="connsiteY28" fmla="*/ 1449400 h 1487716"/>
              <a:gd name="connsiteX29" fmla="*/ 2350357 w 3859600"/>
              <a:gd name="connsiteY29" fmla="*/ 1447324 h 1487716"/>
              <a:gd name="connsiteX30" fmla="*/ 2342047 w 3859600"/>
              <a:gd name="connsiteY30" fmla="*/ 1451479 h 1487716"/>
              <a:gd name="connsiteX31" fmla="*/ 2346202 w 3859600"/>
              <a:gd name="connsiteY31" fmla="*/ 1455631 h 1487716"/>
              <a:gd name="connsiteX32" fmla="*/ 2354512 w 3859600"/>
              <a:gd name="connsiteY32" fmla="*/ 1451479 h 1487716"/>
              <a:gd name="connsiteX33" fmla="*/ 2350357 w 3859600"/>
              <a:gd name="connsiteY33" fmla="*/ 1447324 h 1487716"/>
              <a:gd name="connsiteX34" fmla="*/ 2462534 w 3859600"/>
              <a:gd name="connsiteY34" fmla="*/ 1445245 h 1487716"/>
              <a:gd name="connsiteX35" fmla="*/ 2447994 w 3859600"/>
              <a:gd name="connsiteY35" fmla="*/ 1451479 h 1487716"/>
              <a:gd name="connsiteX36" fmla="*/ 2456303 w 3859600"/>
              <a:gd name="connsiteY36" fmla="*/ 1453555 h 1487716"/>
              <a:gd name="connsiteX37" fmla="*/ 2462534 w 3859600"/>
              <a:gd name="connsiteY37" fmla="*/ 1445245 h 1487716"/>
              <a:gd name="connsiteX38" fmla="*/ 2138466 w 3859600"/>
              <a:gd name="connsiteY38" fmla="*/ 1443169 h 1487716"/>
              <a:gd name="connsiteX39" fmla="*/ 2132235 w 3859600"/>
              <a:gd name="connsiteY39" fmla="*/ 1447324 h 1487716"/>
              <a:gd name="connsiteX40" fmla="*/ 2134311 w 3859600"/>
              <a:gd name="connsiteY40" fmla="*/ 1451479 h 1487716"/>
              <a:gd name="connsiteX41" fmla="*/ 2140542 w 3859600"/>
              <a:gd name="connsiteY41" fmla="*/ 1447324 h 1487716"/>
              <a:gd name="connsiteX42" fmla="*/ 2138466 w 3859600"/>
              <a:gd name="connsiteY42" fmla="*/ 1443169 h 1487716"/>
              <a:gd name="connsiteX43" fmla="*/ 1584590 w 3859600"/>
              <a:gd name="connsiteY43" fmla="*/ 1442389 h 1487716"/>
              <a:gd name="connsiteX44" fmla="*/ 1585888 w 3859600"/>
              <a:gd name="connsiteY44" fmla="*/ 1449400 h 1487716"/>
              <a:gd name="connsiteX45" fmla="*/ 1590042 w 3859600"/>
              <a:gd name="connsiteY45" fmla="*/ 1453555 h 1487716"/>
              <a:gd name="connsiteX46" fmla="*/ 1587966 w 3859600"/>
              <a:gd name="connsiteY46" fmla="*/ 1443169 h 1487716"/>
              <a:gd name="connsiteX47" fmla="*/ 1584590 w 3859600"/>
              <a:gd name="connsiteY47" fmla="*/ 1442389 h 1487716"/>
              <a:gd name="connsiteX48" fmla="*/ 2595226 w 3859600"/>
              <a:gd name="connsiteY48" fmla="*/ 1441351 h 1487716"/>
              <a:gd name="connsiteX49" fmla="*/ 2587176 w 3859600"/>
              <a:gd name="connsiteY49" fmla="*/ 1443169 h 1487716"/>
              <a:gd name="connsiteX50" fmla="*/ 2585100 w 3859600"/>
              <a:gd name="connsiteY50" fmla="*/ 1455631 h 1487716"/>
              <a:gd name="connsiteX51" fmla="*/ 2595486 w 3859600"/>
              <a:gd name="connsiteY51" fmla="*/ 1447324 h 1487716"/>
              <a:gd name="connsiteX52" fmla="*/ 2595226 w 3859600"/>
              <a:gd name="connsiteY52" fmla="*/ 1441351 h 1487716"/>
              <a:gd name="connsiteX53" fmla="*/ 3021346 w 3859600"/>
              <a:gd name="connsiteY53" fmla="*/ 1434858 h 1487716"/>
              <a:gd name="connsiteX54" fmla="*/ 3025500 w 3859600"/>
              <a:gd name="connsiteY54" fmla="*/ 1441091 h 1487716"/>
              <a:gd name="connsiteX55" fmla="*/ 3040041 w 3859600"/>
              <a:gd name="connsiteY55" fmla="*/ 1447324 h 1487716"/>
              <a:gd name="connsiteX56" fmla="*/ 3035886 w 3859600"/>
              <a:gd name="connsiteY56" fmla="*/ 1441091 h 1487716"/>
              <a:gd name="connsiteX57" fmla="*/ 3021346 w 3859600"/>
              <a:gd name="connsiteY57" fmla="*/ 1434858 h 1487716"/>
              <a:gd name="connsiteX58" fmla="*/ 3285170 w 3859600"/>
              <a:gd name="connsiteY58" fmla="*/ 1432781 h 1487716"/>
              <a:gd name="connsiteX59" fmla="*/ 3283091 w 3859600"/>
              <a:gd name="connsiteY59" fmla="*/ 1439014 h 1487716"/>
              <a:gd name="connsiteX60" fmla="*/ 3289324 w 3859600"/>
              <a:gd name="connsiteY60" fmla="*/ 1436936 h 1487716"/>
              <a:gd name="connsiteX61" fmla="*/ 3285170 w 3859600"/>
              <a:gd name="connsiteY61" fmla="*/ 1432781 h 1487716"/>
              <a:gd name="connsiteX62" fmla="*/ 3460448 w 3859600"/>
              <a:gd name="connsiteY62" fmla="*/ 1425512 h 1487716"/>
              <a:gd name="connsiteX63" fmla="*/ 3453437 w 3859600"/>
              <a:gd name="connsiteY63" fmla="*/ 1430705 h 1487716"/>
              <a:gd name="connsiteX64" fmla="*/ 3465901 w 3859600"/>
              <a:gd name="connsiteY64" fmla="*/ 1430705 h 1487716"/>
              <a:gd name="connsiteX65" fmla="*/ 3472132 w 3859600"/>
              <a:gd name="connsiteY65" fmla="*/ 1426550 h 1487716"/>
              <a:gd name="connsiteX66" fmla="*/ 3460448 w 3859600"/>
              <a:gd name="connsiteY66" fmla="*/ 1425512 h 1487716"/>
              <a:gd name="connsiteX67" fmla="*/ 2767387 w 3859600"/>
              <a:gd name="connsiteY67" fmla="*/ 1423953 h 1487716"/>
              <a:gd name="connsiteX68" fmla="*/ 2769984 w 3859600"/>
              <a:gd name="connsiteY68" fmla="*/ 1432781 h 1487716"/>
              <a:gd name="connsiteX69" fmla="*/ 2782448 w 3859600"/>
              <a:gd name="connsiteY69" fmla="*/ 1432781 h 1487716"/>
              <a:gd name="connsiteX70" fmla="*/ 2774139 w 3859600"/>
              <a:gd name="connsiteY70" fmla="*/ 1424472 h 1487716"/>
              <a:gd name="connsiteX71" fmla="*/ 2767387 w 3859600"/>
              <a:gd name="connsiteY71" fmla="*/ 1423953 h 1487716"/>
              <a:gd name="connsiteX72" fmla="*/ 1428008 w 3859600"/>
              <a:gd name="connsiteY72" fmla="*/ 1420317 h 1487716"/>
              <a:gd name="connsiteX73" fmla="*/ 1423853 w 3859600"/>
              <a:gd name="connsiteY73" fmla="*/ 1426550 h 1487716"/>
              <a:gd name="connsiteX74" fmla="*/ 1438396 w 3859600"/>
              <a:gd name="connsiteY74" fmla="*/ 1424472 h 1487716"/>
              <a:gd name="connsiteX75" fmla="*/ 1428008 w 3859600"/>
              <a:gd name="connsiteY75" fmla="*/ 1420317 h 1487716"/>
              <a:gd name="connsiteX76" fmla="*/ 559671 w 3859600"/>
              <a:gd name="connsiteY76" fmla="*/ 1420317 h 1487716"/>
              <a:gd name="connsiteX77" fmla="*/ 567980 w 3859600"/>
              <a:gd name="connsiteY77" fmla="*/ 1430705 h 1487716"/>
              <a:gd name="connsiteX78" fmla="*/ 572135 w 3859600"/>
              <a:gd name="connsiteY78" fmla="*/ 1420317 h 1487716"/>
              <a:gd name="connsiteX79" fmla="*/ 559671 w 3859600"/>
              <a:gd name="connsiteY79" fmla="*/ 1420317 h 1487716"/>
              <a:gd name="connsiteX80" fmla="*/ 3301788 w 3859600"/>
              <a:gd name="connsiteY80" fmla="*/ 1414084 h 1487716"/>
              <a:gd name="connsiteX81" fmla="*/ 3301788 w 3859600"/>
              <a:gd name="connsiteY81" fmla="*/ 1416162 h 1487716"/>
              <a:gd name="connsiteX82" fmla="*/ 3303865 w 3859600"/>
              <a:gd name="connsiteY82" fmla="*/ 1420317 h 1487716"/>
              <a:gd name="connsiteX83" fmla="*/ 3301788 w 3859600"/>
              <a:gd name="connsiteY83" fmla="*/ 1436936 h 1487716"/>
              <a:gd name="connsiteX84" fmla="*/ 3305943 w 3859600"/>
              <a:gd name="connsiteY84" fmla="*/ 1439014 h 1487716"/>
              <a:gd name="connsiteX85" fmla="*/ 3310098 w 3859600"/>
              <a:gd name="connsiteY85" fmla="*/ 1426550 h 1487716"/>
              <a:gd name="connsiteX86" fmla="*/ 3301788 w 3859600"/>
              <a:gd name="connsiteY86" fmla="*/ 1414084 h 1487716"/>
              <a:gd name="connsiteX87" fmla="*/ 1488253 w 3859600"/>
              <a:gd name="connsiteY87" fmla="*/ 1414084 h 1487716"/>
              <a:gd name="connsiteX88" fmla="*/ 1479943 w 3859600"/>
              <a:gd name="connsiteY88" fmla="*/ 1416162 h 1487716"/>
              <a:gd name="connsiteX89" fmla="*/ 1482020 w 3859600"/>
              <a:gd name="connsiteY89" fmla="*/ 1418241 h 1487716"/>
              <a:gd name="connsiteX90" fmla="*/ 1488253 w 3859600"/>
              <a:gd name="connsiteY90" fmla="*/ 1414084 h 1487716"/>
              <a:gd name="connsiteX91" fmla="*/ 474500 w 3859600"/>
              <a:gd name="connsiteY91" fmla="*/ 1405777 h 1487716"/>
              <a:gd name="connsiteX92" fmla="*/ 474500 w 3859600"/>
              <a:gd name="connsiteY92" fmla="*/ 1412008 h 1487716"/>
              <a:gd name="connsiteX93" fmla="*/ 489041 w 3859600"/>
              <a:gd name="connsiteY93" fmla="*/ 1414084 h 1487716"/>
              <a:gd name="connsiteX94" fmla="*/ 484886 w 3859600"/>
              <a:gd name="connsiteY94" fmla="*/ 1412008 h 1487716"/>
              <a:gd name="connsiteX95" fmla="*/ 480731 w 3859600"/>
              <a:gd name="connsiteY95" fmla="*/ 1409931 h 1487716"/>
              <a:gd name="connsiteX96" fmla="*/ 474500 w 3859600"/>
              <a:gd name="connsiteY96" fmla="*/ 1405777 h 1487716"/>
              <a:gd name="connsiteX97" fmla="*/ 518903 w 3859600"/>
              <a:gd name="connsiteY97" fmla="*/ 1401621 h 1487716"/>
              <a:gd name="connsiteX98" fmla="*/ 511891 w 3859600"/>
              <a:gd name="connsiteY98" fmla="*/ 1403698 h 1487716"/>
              <a:gd name="connsiteX99" fmla="*/ 516047 w 3859600"/>
              <a:gd name="connsiteY99" fmla="*/ 1407853 h 1487716"/>
              <a:gd name="connsiteX100" fmla="*/ 524357 w 3859600"/>
              <a:gd name="connsiteY100" fmla="*/ 1405777 h 1487716"/>
              <a:gd name="connsiteX101" fmla="*/ 518903 w 3859600"/>
              <a:gd name="connsiteY101" fmla="*/ 1401621 h 1487716"/>
              <a:gd name="connsiteX102" fmla="*/ 746634 w 3859600"/>
              <a:gd name="connsiteY102" fmla="*/ 1395389 h 1487716"/>
              <a:gd name="connsiteX103" fmla="*/ 742479 w 3859600"/>
              <a:gd name="connsiteY103" fmla="*/ 1399543 h 1487716"/>
              <a:gd name="connsiteX104" fmla="*/ 744557 w 3859600"/>
              <a:gd name="connsiteY104" fmla="*/ 1403698 h 1487716"/>
              <a:gd name="connsiteX105" fmla="*/ 748710 w 3859600"/>
              <a:gd name="connsiteY105" fmla="*/ 1399543 h 1487716"/>
              <a:gd name="connsiteX106" fmla="*/ 746634 w 3859600"/>
              <a:gd name="connsiteY106" fmla="*/ 1395389 h 1487716"/>
              <a:gd name="connsiteX107" fmla="*/ 361284 w 3859600"/>
              <a:gd name="connsiteY107" fmla="*/ 1389157 h 1487716"/>
              <a:gd name="connsiteX108" fmla="*/ 360244 w 3859600"/>
              <a:gd name="connsiteY108" fmla="*/ 1393310 h 1487716"/>
              <a:gd name="connsiteX109" fmla="*/ 362323 w 3859600"/>
              <a:gd name="connsiteY109" fmla="*/ 1399543 h 1487716"/>
              <a:gd name="connsiteX110" fmla="*/ 362323 w 3859600"/>
              <a:gd name="connsiteY110" fmla="*/ 1391234 h 1487716"/>
              <a:gd name="connsiteX111" fmla="*/ 361284 w 3859600"/>
              <a:gd name="connsiteY111" fmla="*/ 1389157 h 1487716"/>
              <a:gd name="connsiteX112" fmla="*/ 191979 w 3859600"/>
              <a:gd name="connsiteY112" fmla="*/ 1380848 h 1487716"/>
              <a:gd name="connsiteX113" fmla="*/ 189901 w 3859600"/>
              <a:gd name="connsiteY113" fmla="*/ 1389158 h 1487716"/>
              <a:gd name="connsiteX114" fmla="*/ 187824 w 3859600"/>
              <a:gd name="connsiteY114" fmla="*/ 1395389 h 1487716"/>
              <a:gd name="connsiteX115" fmla="*/ 196134 w 3859600"/>
              <a:gd name="connsiteY115" fmla="*/ 1389158 h 1487716"/>
              <a:gd name="connsiteX116" fmla="*/ 194055 w 3859600"/>
              <a:gd name="connsiteY116" fmla="*/ 1380848 h 1487716"/>
              <a:gd name="connsiteX117" fmla="*/ 191979 w 3859600"/>
              <a:gd name="connsiteY117" fmla="*/ 1380848 h 1487716"/>
              <a:gd name="connsiteX118" fmla="*/ 21635 w 3859600"/>
              <a:gd name="connsiteY118" fmla="*/ 0 h 1487716"/>
              <a:gd name="connsiteX119" fmla="*/ 65259 w 3859600"/>
              <a:gd name="connsiteY119" fmla="*/ 4155 h 1487716"/>
              <a:gd name="connsiteX120" fmla="*/ 158739 w 3859600"/>
              <a:gd name="connsiteY120" fmla="*/ 14543 h 1487716"/>
              <a:gd name="connsiteX121" fmla="*/ 252221 w 3859600"/>
              <a:gd name="connsiteY121" fmla="*/ 22852 h 1487716"/>
              <a:gd name="connsiteX122" fmla="*/ 378942 w 3859600"/>
              <a:gd name="connsiteY122" fmla="*/ 33238 h 1487716"/>
              <a:gd name="connsiteX123" fmla="*/ 482810 w 3859600"/>
              <a:gd name="connsiteY123" fmla="*/ 41547 h 1487716"/>
              <a:gd name="connsiteX124" fmla="*/ 588754 w 3859600"/>
              <a:gd name="connsiteY124" fmla="*/ 49857 h 1487716"/>
              <a:gd name="connsiteX125" fmla="*/ 703010 w 3859600"/>
              <a:gd name="connsiteY125" fmla="*/ 58166 h 1487716"/>
              <a:gd name="connsiteX126" fmla="*/ 759098 w 3859600"/>
              <a:gd name="connsiteY126" fmla="*/ 62321 h 1487716"/>
              <a:gd name="connsiteX127" fmla="*/ 813109 w 3859600"/>
              <a:gd name="connsiteY127" fmla="*/ 66476 h 1487716"/>
              <a:gd name="connsiteX128" fmla="*/ 867120 w 3859600"/>
              <a:gd name="connsiteY128" fmla="*/ 70630 h 1487716"/>
              <a:gd name="connsiteX129" fmla="*/ 943984 w 3859600"/>
              <a:gd name="connsiteY129" fmla="*/ 76863 h 1487716"/>
              <a:gd name="connsiteX130" fmla="*/ 1060314 w 3859600"/>
              <a:gd name="connsiteY130" fmla="*/ 83094 h 1487716"/>
              <a:gd name="connsiteX131" fmla="*/ 1139256 w 3859600"/>
              <a:gd name="connsiteY131" fmla="*/ 89328 h 1487716"/>
              <a:gd name="connsiteX132" fmla="*/ 1162106 w 3859600"/>
              <a:gd name="connsiteY132" fmla="*/ 89328 h 1487716"/>
              <a:gd name="connsiteX133" fmla="*/ 1195344 w 3859600"/>
              <a:gd name="connsiteY133" fmla="*/ 89328 h 1487716"/>
              <a:gd name="connsiteX134" fmla="*/ 1257664 w 3859600"/>
              <a:gd name="connsiteY134" fmla="*/ 95559 h 1487716"/>
              <a:gd name="connsiteX135" fmla="*/ 1305445 w 3859600"/>
              <a:gd name="connsiteY135" fmla="*/ 97637 h 1487716"/>
              <a:gd name="connsiteX136" fmla="*/ 1513181 w 3859600"/>
              <a:gd name="connsiteY136" fmla="*/ 110101 h 1487716"/>
              <a:gd name="connsiteX137" fmla="*/ 1598352 w 3859600"/>
              <a:gd name="connsiteY137" fmla="*/ 116332 h 1487716"/>
              <a:gd name="connsiteX138" fmla="*/ 1635744 w 3859600"/>
              <a:gd name="connsiteY138" fmla="*/ 120487 h 1487716"/>
              <a:gd name="connsiteX139" fmla="*/ 1704296 w 3859600"/>
              <a:gd name="connsiteY139" fmla="*/ 122565 h 1487716"/>
              <a:gd name="connsiteX140" fmla="*/ 1870485 w 3859600"/>
              <a:gd name="connsiteY140" fmla="*/ 130875 h 1487716"/>
              <a:gd name="connsiteX141" fmla="*/ 1986820 w 3859600"/>
              <a:gd name="connsiteY141" fmla="*/ 137106 h 1487716"/>
              <a:gd name="connsiteX142" fmla="*/ 2119768 w 3859600"/>
              <a:gd name="connsiteY142" fmla="*/ 143339 h 1487716"/>
              <a:gd name="connsiteX143" fmla="*/ 2225715 w 3859600"/>
              <a:gd name="connsiteY143" fmla="*/ 147494 h 1487716"/>
              <a:gd name="connsiteX144" fmla="*/ 2333738 w 3859600"/>
              <a:gd name="connsiteY144" fmla="*/ 151648 h 1487716"/>
              <a:gd name="connsiteX145" fmla="*/ 2445916 w 3859600"/>
              <a:gd name="connsiteY145" fmla="*/ 157879 h 1487716"/>
              <a:gd name="connsiteX146" fmla="*/ 2497850 w 3859600"/>
              <a:gd name="connsiteY146" fmla="*/ 162034 h 1487716"/>
              <a:gd name="connsiteX147" fmla="*/ 2597562 w 3859600"/>
              <a:gd name="connsiteY147" fmla="*/ 164113 h 1487716"/>
              <a:gd name="connsiteX148" fmla="*/ 2724282 w 3859600"/>
              <a:gd name="connsiteY148" fmla="*/ 168267 h 1487716"/>
              <a:gd name="connsiteX149" fmla="*/ 2956946 w 3859600"/>
              <a:gd name="connsiteY149" fmla="*/ 176577 h 1487716"/>
              <a:gd name="connsiteX150" fmla="*/ 3233237 w 3859600"/>
              <a:gd name="connsiteY150" fmla="*/ 184886 h 1487716"/>
              <a:gd name="connsiteX151" fmla="*/ 3420199 w 3859600"/>
              <a:gd name="connsiteY151" fmla="*/ 191117 h 1487716"/>
              <a:gd name="connsiteX152" fmla="*/ 3534453 w 3859600"/>
              <a:gd name="connsiteY152" fmla="*/ 195272 h 1487716"/>
              <a:gd name="connsiteX153" fmla="*/ 3673638 w 3859600"/>
              <a:gd name="connsiteY153" fmla="*/ 199427 h 1487716"/>
              <a:gd name="connsiteX154" fmla="*/ 3833593 w 3859600"/>
              <a:gd name="connsiteY154" fmla="*/ 201503 h 1487716"/>
              <a:gd name="connsiteX155" fmla="*/ 3854367 w 3859600"/>
              <a:gd name="connsiteY155" fmla="*/ 216046 h 1487716"/>
              <a:gd name="connsiteX156" fmla="*/ 3816974 w 3859600"/>
              <a:gd name="connsiteY156" fmla="*/ 405087 h 1487716"/>
              <a:gd name="connsiteX157" fmla="*/ 3802432 w 3859600"/>
              <a:gd name="connsiteY157" fmla="*/ 473639 h 1487716"/>
              <a:gd name="connsiteX158" fmla="*/ 3794384 w 3859600"/>
              <a:gd name="connsiteY158" fmla="*/ 512330 h 1487716"/>
              <a:gd name="connsiteX159" fmla="*/ 3792791 w 3859600"/>
              <a:gd name="connsiteY159" fmla="*/ 520673 h 1487716"/>
              <a:gd name="connsiteX160" fmla="*/ 3811521 w 3859600"/>
              <a:gd name="connsiteY160" fmla="*/ 520786 h 1487716"/>
              <a:gd name="connsiteX161" fmla="*/ 3833593 w 3859600"/>
              <a:gd name="connsiteY161" fmla="*/ 520818 h 1487716"/>
              <a:gd name="connsiteX162" fmla="*/ 3854367 w 3859600"/>
              <a:gd name="connsiteY162" fmla="*/ 535361 h 1487716"/>
              <a:gd name="connsiteX163" fmla="*/ 3816974 w 3859600"/>
              <a:gd name="connsiteY163" fmla="*/ 724402 h 1487716"/>
              <a:gd name="connsiteX164" fmla="*/ 3802432 w 3859600"/>
              <a:gd name="connsiteY164" fmla="*/ 792954 h 1487716"/>
              <a:gd name="connsiteX165" fmla="*/ 3787891 w 3859600"/>
              <a:gd name="connsiteY165" fmla="*/ 865662 h 1487716"/>
              <a:gd name="connsiteX166" fmla="*/ 3771272 w 3859600"/>
              <a:gd name="connsiteY166" fmla="*/ 950833 h 1487716"/>
              <a:gd name="connsiteX167" fmla="*/ 3746344 w 3859600"/>
              <a:gd name="connsiteY167" fmla="*/ 1065089 h 1487716"/>
              <a:gd name="connsiteX168" fmla="*/ 3729725 w 3859600"/>
              <a:gd name="connsiteY168" fmla="*/ 1146105 h 1487716"/>
              <a:gd name="connsiteX169" fmla="*/ 3715185 w 3859600"/>
              <a:gd name="connsiteY169" fmla="*/ 1214659 h 1487716"/>
              <a:gd name="connsiteX170" fmla="*/ 3675714 w 3859600"/>
              <a:gd name="connsiteY170" fmla="*/ 1397467 h 1487716"/>
              <a:gd name="connsiteX171" fmla="*/ 3667404 w 3859600"/>
              <a:gd name="connsiteY171" fmla="*/ 1432781 h 1487716"/>
              <a:gd name="connsiteX172" fmla="*/ 3654940 w 3859600"/>
              <a:gd name="connsiteY172" fmla="*/ 1449400 h 1487716"/>
              <a:gd name="connsiteX173" fmla="*/ 3642476 w 3859600"/>
              <a:gd name="connsiteY173" fmla="*/ 1451479 h 1487716"/>
              <a:gd name="connsiteX174" fmla="*/ 3621702 w 3859600"/>
              <a:gd name="connsiteY174" fmla="*/ 1455631 h 1487716"/>
              <a:gd name="connsiteX175" fmla="*/ 3603007 w 3859600"/>
              <a:gd name="connsiteY175" fmla="*/ 1457710 h 1487716"/>
              <a:gd name="connsiteX176" fmla="*/ 3582234 w 3859600"/>
              <a:gd name="connsiteY176" fmla="*/ 1457710 h 1487716"/>
              <a:gd name="connsiteX177" fmla="*/ 3559382 w 3859600"/>
              <a:gd name="connsiteY177" fmla="*/ 1457710 h 1487716"/>
              <a:gd name="connsiteX178" fmla="*/ 3530298 w 3859600"/>
              <a:gd name="connsiteY178" fmla="*/ 1459788 h 1487716"/>
              <a:gd name="connsiteX179" fmla="*/ 3507448 w 3859600"/>
              <a:gd name="connsiteY179" fmla="*/ 1459788 h 1487716"/>
              <a:gd name="connsiteX180" fmla="*/ 3474211 w 3859600"/>
              <a:gd name="connsiteY180" fmla="*/ 1461864 h 1487716"/>
              <a:gd name="connsiteX181" fmla="*/ 3430585 w 3859600"/>
              <a:gd name="connsiteY181" fmla="*/ 1463943 h 1487716"/>
              <a:gd name="connsiteX182" fmla="*/ 3418121 w 3859600"/>
              <a:gd name="connsiteY182" fmla="*/ 1461864 h 1487716"/>
              <a:gd name="connsiteX183" fmla="*/ 3401502 w 3859600"/>
              <a:gd name="connsiteY183" fmla="*/ 1461864 h 1487716"/>
              <a:gd name="connsiteX184" fmla="*/ 3374497 w 3859600"/>
              <a:gd name="connsiteY184" fmla="*/ 1461864 h 1487716"/>
              <a:gd name="connsiteX185" fmla="*/ 3349569 w 3859600"/>
              <a:gd name="connsiteY185" fmla="*/ 1463943 h 1487716"/>
              <a:gd name="connsiteX186" fmla="*/ 3339181 w 3859600"/>
              <a:gd name="connsiteY186" fmla="*/ 1466019 h 1487716"/>
              <a:gd name="connsiteX187" fmla="*/ 3324638 w 3859600"/>
              <a:gd name="connsiteY187" fmla="*/ 1466019 h 1487716"/>
              <a:gd name="connsiteX188" fmla="*/ 3303865 w 3859600"/>
              <a:gd name="connsiteY188" fmla="*/ 1466019 h 1487716"/>
              <a:gd name="connsiteX189" fmla="*/ 3289324 w 3859600"/>
              <a:gd name="connsiteY189" fmla="*/ 1463943 h 1487716"/>
              <a:gd name="connsiteX190" fmla="*/ 3143909 w 3859600"/>
              <a:gd name="connsiteY190" fmla="*/ 1463943 h 1487716"/>
              <a:gd name="connsiteX191" fmla="*/ 3137676 w 3859600"/>
              <a:gd name="connsiteY191" fmla="*/ 1455631 h 1487716"/>
              <a:gd name="connsiteX192" fmla="*/ 3135600 w 3859600"/>
              <a:gd name="connsiteY192" fmla="*/ 1453555 h 1487716"/>
              <a:gd name="connsiteX193" fmla="*/ 3125214 w 3859600"/>
              <a:gd name="connsiteY193" fmla="*/ 1463943 h 1487716"/>
              <a:gd name="connsiteX194" fmla="*/ 3081588 w 3859600"/>
              <a:gd name="connsiteY194" fmla="*/ 1470174 h 1487716"/>
              <a:gd name="connsiteX195" fmla="*/ 3075355 w 3859600"/>
              <a:gd name="connsiteY195" fmla="*/ 1461864 h 1487716"/>
              <a:gd name="connsiteX196" fmla="*/ 3067048 w 3859600"/>
              <a:gd name="connsiteY196" fmla="*/ 1463943 h 1487716"/>
              <a:gd name="connsiteX197" fmla="*/ 3050429 w 3859600"/>
              <a:gd name="connsiteY197" fmla="*/ 1468097 h 1487716"/>
              <a:gd name="connsiteX198" fmla="*/ 3046274 w 3859600"/>
              <a:gd name="connsiteY198" fmla="*/ 1470174 h 1487716"/>
              <a:gd name="connsiteX199" fmla="*/ 3029655 w 3859600"/>
              <a:gd name="connsiteY199" fmla="*/ 1474328 h 1487716"/>
              <a:gd name="connsiteX200" fmla="*/ 3017191 w 3859600"/>
              <a:gd name="connsiteY200" fmla="*/ 1474328 h 1487716"/>
              <a:gd name="connsiteX201" fmla="*/ 3000572 w 3859600"/>
              <a:gd name="connsiteY201" fmla="*/ 1480562 h 1487716"/>
              <a:gd name="connsiteX202" fmla="*/ 2983953 w 3859600"/>
              <a:gd name="connsiteY202" fmla="*/ 1476407 h 1487716"/>
              <a:gd name="connsiteX203" fmla="*/ 2967334 w 3859600"/>
              <a:gd name="connsiteY203" fmla="*/ 1476407 h 1487716"/>
              <a:gd name="connsiteX204" fmla="*/ 2942406 w 3859600"/>
              <a:gd name="connsiteY204" fmla="*/ 1478483 h 1487716"/>
              <a:gd name="connsiteX205" fmla="*/ 2925787 w 3859600"/>
              <a:gd name="connsiteY205" fmla="*/ 1476407 h 1487716"/>
              <a:gd name="connsiteX206" fmla="*/ 2913323 w 3859600"/>
              <a:gd name="connsiteY206" fmla="*/ 1472252 h 1487716"/>
              <a:gd name="connsiteX207" fmla="*/ 2898780 w 3859600"/>
              <a:gd name="connsiteY207" fmla="*/ 1472252 h 1487716"/>
              <a:gd name="connsiteX208" fmla="*/ 2888392 w 3859600"/>
              <a:gd name="connsiteY208" fmla="*/ 1476407 h 1487716"/>
              <a:gd name="connsiteX209" fmla="*/ 2880085 w 3859600"/>
              <a:gd name="connsiteY209" fmla="*/ 1476407 h 1487716"/>
              <a:gd name="connsiteX210" fmla="*/ 2819840 w 3859600"/>
              <a:gd name="connsiteY210" fmla="*/ 1474328 h 1487716"/>
              <a:gd name="connsiteX211" fmla="*/ 2815686 w 3859600"/>
              <a:gd name="connsiteY211" fmla="*/ 1463943 h 1487716"/>
              <a:gd name="connsiteX212" fmla="*/ 2803222 w 3859600"/>
              <a:gd name="connsiteY212" fmla="*/ 1466019 h 1487716"/>
              <a:gd name="connsiteX213" fmla="*/ 2736746 w 3859600"/>
              <a:gd name="connsiteY213" fmla="*/ 1470174 h 1487716"/>
              <a:gd name="connsiteX214" fmla="*/ 2728437 w 3859600"/>
              <a:gd name="connsiteY214" fmla="*/ 1472252 h 1487716"/>
              <a:gd name="connsiteX215" fmla="*/ 2693122 w 3859600"/>
              <a:gd name="connsiteY215" fmla="*/ 1470174 h 1487716"/>
              <a:gd name="connsiteX216" fmla="*/ 2688968 w 3859600"/>
              <a:gd name="connsiteY216" fmla="*/ 1472252 h 1487716"/>
              <a:gd name="connsiteX217" fmla="*/ 2649497 w 3859600"/>
              <a:gd name="connsiteY217" fmla="*/ 1478483 h 1487716"/>
              <a:gd name="connsiteX218" fmla="*/ 2610028 w 3859600"/>
              <a:gd name="connsiteY218" fmla="*/ 1474328 h 1487716"/>
              <a:gd name="connsiteX219" fmla="*/ 2599640 w 3859600"/>
              <a:gd name="connsiteY219" fmla="*/ 1478483 h 1487716"/>
              <a:gd name="connsiteX220" fmla="*/ 2564326 w 3859600"/>
              <a:gd name="connsiteY220" fmla="*/ 1476407 h 1487716"/>
              <a:gd name="connsiteX221" fmla="*/ 2558093 w 3859600"/>
              <a:gd name="connsiteY221" fmla="*/ 1478483 h 1487716"/>
              <a:gd name="connsiteX222" fmla="*/ 2533165 w 3859600"/>
              <a:gd name="connsiteY222" fmla="*/ 1480562 h 1487716"/>
              <a:gd name="connsiteX223" fmla="*/ 2520700 w 3859600"/>
              <a:gd name="connsiteY223" fmla="*/ 1480562 h 1487716"/>
              <a:gd name="connsiteX224" fmla="*/ 2502005 w 3859600"/>
              <a:gd name="connsiteY224" fmla="*/ 1476407 h 1487716"/>
              <a:gd name="connsiteX225" fmla="*/ 2508236 w 3859600"/>
              <a:gd name="connsiteY225" fmla="*/ 1474328 h 1487716"/>
              <a:gd name="connsiteX226" fmla="*/ 2508236 w 3859600"/>
              <a:gd name="connsiteY226" fmla="*/ 1470174 h 1487716"/>
              <a:gd name="connsiteX227" fmla="*/ 2499927 w 3859600"/>
              <a:gd name="connsiteY227" fmla="*/ 1468097 h 1487716"/>
              <a:gd name="connsiteX228" fmla="*/ 2487463 w 3859600"/>
              <a:gd name="connsiteY228" fmla="*/ 1482638 h 1487716"/>
              <a:gd name="connsiteX229" fmla="*/ 2460458 w 3859600"/>
              <a:gd name="connsiteY229" fmla="*/ 1480562 h 1487716"/>
              <a:gd name="connsiteX230" fmla="*/ 2439684 w 3859600"/>
              <a:gd name="connsiteY230" fmla="*/ 1474328 h 1487716"/>
              <a:gd name="connsiteX231" fmla="*/ 2435530 w 3859600"/>
              <a:gd name="connsiteY231" fmla="*/ 1470174 h 1487716"/>
              <a:gd name="connsiteX232" fmla="*/ 2433451 w 3859600"/>
              <a:gd name="connsiteY232" fmla="*/ 1476407 h 1487716"/>
              <a:gd name="connsiteX233" fmla="*/ 2416832 w 3859600"/>
              <a:gd name="connsiteY233" fmla="*/ 1478483 h 1487716"/>
              <a:gd name="connsiteX234" fmla="*/ 2400214 w 3859600"/>
              <a:gd name="connsiteY234" fmla="*/ 1474328 h 1487716"/>
              <a:gd name="connsiteX235" fmla="*/ 2369052 w 3859600"/>
              <a:gd name="connsiteY235" fmla="*/ 1474328 h 1487716"/>
              <a:gd name="connsiteX236" fmla="*/ 2360745 w 3859600"/>
              <a:gd name="connsiteY236" fmla="*/ 1480562 h 1487716"/>
              <a:gd name="connsiteX237" fmla="*/ 2346202 w 3859600"/>
              <a:gd name="connsiteY237" fmla="*/ 1468097 h 1487716"/>
              <a:gd name="connsiteX238" fmla="*/ 2342047 w 3859600"/>
              <a:gd name="connsiteY238" fmla="*/ 1468097 h 1487716"/>
              <a:gd name="connsiteX239" fmla="*/ 2221560 w 3859600"/>
              <a:gd name="connsiteY239" fmla="*/ 1482638 h 1487716"/>
              <a:gd name="connsiteX240" fmla="*/ 2198710 w 3859600"/>
              <a:gd name="connsiteY240" fmla="*/ 1482638 h 1487716"/>
              <a:gd name="connsiteX241" fmla="*/ 2180013 w 3859600"/>
              <a:gd name="connsiteY241" fmla="*/ 1480562 h 1487716"/>
              <a:gd name="connsiteX242" fmla="*/ 2167549 w 3859600"/>
              <a:gd name="connsiteY242" fmla="*/ 1480562 h 1487716"/>
              <a:gd name="connsiteX243" fmla="*/ 2153008 w 3859600"/>
              <a:gd name="connsiteY243" fmla="*/ 1476407 h 1487716"/>
              <a:gd name="connsiteX244" fmla="*/ 2150930 w 3859600"/>
              <a:gd name="connsiteY244" fmla="*/ 1474328 h 1487716"/>
              <a:gd name="connsiteX245" fmla="*/ 2090688 w 3859600"/>
              <a:gd name="connsiteY245" fmla="*/ 1484716 h 1487716"/>
              <a:gd name="connsiteX246" fmla="*/ 2071990 w 3859600"/>
              <a:gd name="connsiteY246" fmla="*/ 1478483 h 1487716"/>
              <a:gd name="connsiteX247" fmla="*/ 2051217 w 3859600"/>
              <a:gd name="connsiteY247" fmla="*/ 1478483 h 1487716"/>
              <a:gd name="connsiteX248" fmla="*/ 2034598 w 3859600"/>
              <a:gd name="connsiteY248" fmla="*/ 1478483 h 1487716"/>
              <a:gd name="connsiteX249" fmla="*/ 2017979 w 3859600"/>
              <a:gd name="connsiteY249" fmla="*/ 1474328 h 1487716"/>
              <a:gd name="connsiteX250" fmla="*/ 1997205 w 3859600"/>
              <a:gd name="connsiteY250" fmla="*/ 1472252 h 1487716"/>
              <a:gd name="connsiteX251" fmla="*/ 1988896 w 3859600"/>
              <a:gd name="connsiteY251" fmla="*/ 1470174 h 1487716"/>
              <a:gd name="connsiteX252" fmla="*/ 1978510 w 3859600"/>
              <a:gd name="connsiteY252" fmla="*/ 1468097 h 1487716"/>
              <a:gd name="connsiteX253" fmla="*/ 1976432 w 3859600"/>
              <a:gd name="connsiteY253" fmla="*/ 1468097 h 1487716"/>
              <a:gd name="connsiteX254" fmla="*/ 1968122 w 3859600"/>
              <a:gd name="connsiteY254" fmla="*/ 1474328 h 1487716"/>
              <a:gd name="connsiteX255" fmla="*/ 1955658 w 3859600"/>
              <a:gd name="connsiteY255" fmla="*/ 1482638 h 1487716"/>
              <a:gd name="connsiteX256" fmla="*/ 1951503 w 3859600"/>
              <a:gd name="connsiteY256" fmla="*/ 1484716 h 1487716"/>
              <a:gd name="connsiteX257" fmla="*/ 1914111 w 3859600"/>
              <a:gd name="connsiteY257" fmla="*/ 1484716 h 1487716"/>
              <a:gd name="connsiteX258" fmla="*/ 1872564 w 3859600"/>
              <a:gd name="connsiteY258" fmla="*/ 1478483 h 1487716"/>
              <a:gd name="connsiteX259" fmla="*/ 1851790 w 3859600"/>
              <a:gd name="connsiteY259" fmla="*/ 1476407 h 1487716"/>
              <a:gd name="connsiteX260" fmla="*/ 1841404 w 3859600"/>
              <a:gd name="connsiteY260" fmla="*/ 1484716 h 1487716"/>
              <a:gd name="connsiteX261" fmla="*/ 1824785 w 3859600"/>
              <a:gd name="connsiteY261" fmla="*/ 1482638 h 1487716"/>
              <a:gd name="connsiteX262" fmla="*/ 1801933 w 3859600"/>
              <a:gd name="connsiteY262" fmla="*/ 1480562 h 1487716"/>
              <a:gd name="connsiteX263" fmla="*/ 1612894 w 3859600"/>
              <a:gd name="connsiteY263" fmla="*/ 1484716 h 1487716"/>
              <a:gd name="connsiteX264" fmla="*/ 1602506 w 3859600"/>
              <a:gd name="connsiteY264" fmla="*/ 1476407 h 1487716"/>
              <a:gd name="connsiteX265" fmla="*/ 1598352 w 3859600"/>
              <a:gd name="connsiteY265" fmla="*/ 1472252 h 1487716"/>
              <a:gd name="connsiteX266" fmla="*/ 1592121 w 3859600"/>
              <a:gd name="connsiteY266" fmla="*/ 1478483 h 1487716"/>
              <a:gd name="connsiteX267" fmla="*/ 1585888 w 3859600"/>
              <a:gd name="connsiteY267" fmla="*/ 1478483 h 1487716"/>
              <a:gd name="connsiteX268" fmla="*/ 1556804 w 3859600"/>
              <a:gd name="connsiteY268" fmla="*/ 1478483 h 1487716"/>
              <a:gd name="connsiteX269" fmla="*/ 1533955 w 3859600"/>
              <a:gd name="connsiteY269" fmla="*/ 1476407 h 1487716"/>
              <a:gd name="connsiteX270" fmla="*/ 1509026 w 3859600"/>
              <a:gd name="connsiteY270" fmla="*/ 1476407 h 1487716"/>
              <a:gd name="connsiteX271" fmla="*/ 1496560 w 3859600"/>
              <a:gd name="connsiteY271" fmla="*/ 1478483 h 1487716"/>
              <a:gd name="connsiteX272" fmla="*/ 1465401 w 3859600"/>
              <a:gd name="connsiteY272" fmla="*/ 1476407 h 1487716"/>
              <a:gd name="connsiteX273" fmla="*/ 1473710 w 3859600"/>
              <a:gd name="connsiteY273" fmla="*/ 1480562 h 1487716"/>
              <a:gd name="connsiteX274" fmla="*/ 1465401 w 3859600"/>
              <a:gd name="connsiteY274" fmla="*/ 1486793 h 1487716"/>
              <a:gd name="connsiteX275" fmla="*/ 1432163 w 3859600"/>
              <a:gd name="connsiteY275" fmla="*/ 1480562 h 1487716"/>
              <a:gd name="connsiteX276" fmla="*/ 1440472 w 3859600"/>
              <a:gd name="connsiteY276" fmla="*/ 1476407 h 1487716"/>
              <a:gd name="connsiteX277" fmla="*/ 1444627 w 3859600"/>
              <a:gd name="connsiteY277" fmla="*/ 1472252 h 1487716"/>
              <a:gd name="connsiteX278" fmla="*/ 1411389 w 3859600"/>
              <a:gd name="connsiteY278" fmla="*/ 1466019 h 1487716"/>
              <a:gd name="connsiteX279" fmla="*/ 1390616 w 3859600"/>
              <a:gd name="connsiteY279" fmla="*/ 1474328 h 1487716"/>
              <a:gd name="connsiteX280" fmla="*/ 1378151 w 3859600"/>
              <a:gd name="connsiteY280" fmla="*/ 1472252 h 1487716"/>
              <a:gd name="connsiteX281" fmla="*/ 1338683 w 3859600"/>
              <a:gd name="connsiteY281" fmla="*/ 1461864 h 1487716"/>
              <a:gd name="connsiteX282" fmla="*/ 1301290 w 3859600"/>
              <a:gd name="connsiteY282" fmla="*/ 1466019 h 1487716"/>
              <a:gd name="connsiteX283" fmla="*/ 1290902 w 3859600"/>
              <a:gd name="connsiteY283" fmla="*/ 1470174 h 1487716"/>
              <a:gd name="connsiteX284" fmla="*/ 1286748 w 3859600"/>
              <a:gd name="connsiteY284" fmla="*/ 1466019 h 1487716"/>
              <a:gd name="connsiteX285" fmla="*/ 1284671 w 3859600"/>
              <a:gd name="connsiteY285" fmla="*/ 1459788 h 1487716"/>
              <a:gd name="connsiteX286" fmla="*/ 1270129 w 3859600"/>
              <a:gd name="connsiteY286" fmla="*/ 1461864 h 1487716"/>
              <a:gd name="connsiteX287" fmla="*/ 1197422 w 3859600"/>
              <a:gd name="connsiteY287" fmla="*/ 1466019 h 1487716"/>
              <a:gd name="connsiteX288" fmla="*/ 1172494 w 3859600"/>
              <a:gd name="connsiteY288" fmla="*/ 1466019 h 1487716"/>
              <a:gd name="connsiteX289" fmla="*/ 1145487 w 3859600"/>
              <a:gd name="connsiteY289" fmla="*/ 1461864 h 1487716"/>
              <a:gd name="connsiteX290" fmla="*/ 1128868 w 3859600"/>
              <a:gd name="connsiteY290" fmla="*/ 1461864 h 1487716"/>
              <a:gd name="connsiteX291" fmla="*/ 1116404 w 3859600"/>
              <a:gd name="connsiteY291" fmla="*/ 1466019 h 1487716"/>
              <a:gd name="connsiteX292" fmla="*/ 1052004 w 3859600"/>
              <a:gd name="connsiteY292" fmla="*/ 1461864 h 1487716"/>
              <a:gd name="connsiteX293" fmla="*/ 952293 w 3859600"/>
              <a:gd name="connsiteY293" fmla="*/ 1457710 h 1487716"/>
              <a:gd name="connsiteX294" fmla="*/ 894125 w 3859600"/>
              <a:gd name="connsiteY294" fmla="*/ 1455631 h 1487716"/>
              <a:gd name="connsiteX295" fmla="*/ 881663 w 3859600"/>
              <a:gd name="connsiteY295" fmla="*/ 1447324 h 1487716"/>
              <a:gd name="connsiteX296" fmla="*/ 877508 w 3859600"/>
              <a:gd name="connsiteY296" fmla="*/ 1443169 h 1487716"/>
              <a:gd name="connsiteX297" fmla="*/ 873351 w 3859600"/>
              <a:gd name="connsiteY297" fmla="*/ 1453555 h 1487716"/>
              <a:gd name="connsiteX298" fmla="*/ 846347 w 3859600"/>
              <a:gd name="connsiteY298" fmla="*/ 1445245 h 1487716"/>
              <a:gd name="connsiteX299" fmla="*/ 835961 w 3859600"/>
              <a:gd name="connsiteY299" fmla="*/ 1441091 h 1487716"/>
              <a:gd name="connsiteX300" fmla="*/ 825573 w 3859600"/>
              <a:gd name="connsiteY300" fmla="*/ 1439014 h 1487716"/>
              <a:gd name="connsiteX301" fmla="*/ 821419 w 3859600"/>
              <a:gd name="connsiteY301" fmla="*/ 1443169 h 1487716"/>
              <a:gd name="connsiteX302" fmla="*/ 811031 w 3859600"/>
              <a:gd name="connsiteY302" fmla="*/ 1447324 h 1487716"/>
              <a:gd name="connsiteX303" fmla="*/ 800645 w 3859600"/>
              <a:gd name="connsiteY303" fmla="*/ 1447324 h 1487716"/>
              <a:gd name="connsiteX304" fmla="*/ 790257 w 3859600"/>
              <a:gd name="connsiteY304" fmla="*/ 1447324 h 1487716"/>
              <a:gd name="connsiteX305" fmla="*/ 781948 w 3859600"/>
              <a:gd name="connsiteY305" fmla="*/ 1447324 h 1487716"/>
              <a:gd name="connsiteX306" fmla="*/ 773640 w 3859600"/>
              <a:gd name="connsiteY306" fmla="*/ 1447324 h 1487716"/>
              <a:gd name="connsiteX307" fmla="*/ 763252 w 3859600"/>
              <a:gd name="connsiteY307" fmla="*/ 1447324 h 1487716"/>
              <a:gd name="connsiteX308" fmla="*/ 707163 w 3859600"/>
              <a:gd name="connsiteY308" fmla="*/ 1441091 h 1487716"/>
              <a:gd name="connsiteX309" fmla="*/ 696777 w 3859600"/>
              <a:gd name="connsiteY309" fmla="*/ 1439014 h 1487716"/>
              <a:gd name="connsiteX310" fmla="*/ 680158 w 3859600"/>
              <a:gd name="connsiteY310" fmla="*/ 1434858 h 1487716"/>
              <a:gd name="connsiteX311" fmla="*/ 638611 w 3859600"/>
              <a:gd name="connsiteY311" fmla="*/ 1441091 h 1487716"/>
              <a:gd name="connsiteX312" fmla="*/ 626147 w 3859600"/>
              <a:gd name="connsiteY312" fmla="*/ 1434858 h 1487716"/>
              <a:gd name="connsiteX313" fmla="*/ 621992 w 3859600"/>
              <a:gd name="connsiteY313" fmla="*/ 1430705 h 1487716"/>
              <a:gd name="connsiteX314" fmla="*/ 605373 w 3859600"/>
              <a:gd name="connsiteY314" fmla="*/ 1432781 h 1487716"/>
              <a:gd name="connsiteX315" fmla="*/ 607451 w 3859600"/>
              <a:gd name="connsiteY315" fmla="*/ 1441091 h 1487716"/>
              <a:gd name="connsiteX316" fmla="*/ 609528 w 3859600"/>
              <a:gd name="connsiteY316" fmla="*/ 1445245 h 1487716"/>
              <a:gd name="connsiteX317" fmla="*/ 588754 w 3859600"/>
              <a:gd name="connsiteY317" fmla="*/ 1447324 h 1487716"/>
              <a:gd name="connsiteX318" fmla="*/ 565904 w 3859600"/>
              <a:gd name="connsiteY318" fmla="*/ 1447324 h 1487716"/>
              <a:gd name="connsiteX319" fmla="*/ 551362 w 3859600"/>
              <a:gd name="connsiteY319" fmla="*/ 1443169 h 1487716"/>
              <a:gd name="connsiteX320" fmla="*/ 526433 w 3859600"/>
              <a:gd name="connsiteY320" fmla="*/ 1436936 h 1487716"/>
              <a:gd name="connsiteX321" fmla="*/ 503583 w 3859600"/>
              <a:gd name="connsiteY321" fmla="*/ 1432781 h 1487716"/>
              <a:gd name="connsiteX322" fmla="*/ 480731 w 3859600"/>
              <a:gd name="connsiteY322" fmla="*/ 1430705 h 1487716"/>
              <a:gd name="connsiteX323" fmla="*/ 468267 w 3859600"/>
              <a:gd name="connsiteY323" fmla="*/ 1424472 h 1487716"/>
              <a:gd name="connsiteX324" fmla="*/ 464112 w 3859600"/>
              <a:gd name="connsiteY324" fmla="*/ 1430705 h 1487716"/>
              <a:gd name="connsiteX325" fmla="*/ 472422 w 3859600"/>
              <a:gd name="connsiteY325" fmla="*/ 1434858 h 1487716"/>
              <a:gd name="connsiteX326" fmla="*/ 478655 w 3859600"/>
              <a:gd name="connsiteY326" fmla="*/ 1436936 h 1487716"/>
              <a:gd name="connsiteX327" fmla="*/ 462036 w 3859600"/>
              <a:gd name="connsiteY327" fmla="*/ 1432781 h 1487716"/>
              <a:gd name="connsiteX328" fmla="*/ 449570 w 3859600"/>
              <a:gd name="connsiteY328" fmla="*/ 1424472 h 1487716"/>
              <a:gd name="connsiteX329" fmla="*/ 445417 w 3859600"/>
              <a:gd name="connsiteY329" fmla="*/ 1420317 h 1487716"/>
              <a:gd name="connsiteX330" fmla="*/ 441262 w 3859600"/>
              <a:gd name="connsiteY330" fmla="*/ 1412008 h 1487716"/>
              <a:gd name="connsiteX331" fmla="*/ 435029 w 3859600"/>
              <a:gd name="connsiteY331" fmla="*/ 1412008 h 1487716"/>
              <a:gd name="connsiteX332" fmla="*/ 428796 w 3859600"/>
              <a:gd name="connsiteY332" fmla="*/ 1420317 h 1487716"/>
              <a:gd name="connsiteX333" fmla="*/ 424644 w 3859600"/>
              <a:gd name="connsiteY333" fmla="*/ 1416162 h 1487716"/>
              <a:gd name="connsiteX334" fmla="*/ 422565 w 3859600"/>
              <a:gd name="connsiteY334" fmla="*/ 1407853 h 1487716"/>
              <a:gd name="connsiteX335" fmla="*/ 424644 w 3859600"/>
              <a:gd name="connsiteY335" fmla="*/ 1426550 h 1487716"/>
              <a:gd name="connsiteX336" fmla="*/ 422565 w 3859600"/>
              <a:gd name="connsiteY336" fmla="*/ 1436936 h 1487716"/>
              <a:gd name="connsiteX337" fmla="*/ 420489 w 3859600"/>
              <a:gd name="connsiteY337" fmla="*/ 1434858 h 1487716"/>
              <a:gd name="connsiteX338" fmla="*/ 416334 w 3859600"/>
              <a:gd name="connsiteY338" fmla="*/ 1434858 h 1487716"/>
              <a:gd name="connsiteX339" fmla="*/ 405946 w 3859600"/>
              <a:gd name="connsiteY339" fmla="*/ 1436936 h 1487716"/>
              <a:gd name="connsiteX340" fmla="*/ 385173 w 3859600"/>
              <a:gd name="connsiteY340" fmla="*/ 1434858 h 1487716"/>
              <a:gd name="connsiteX341" fmla="*/ 372708 w 3859600"/>
              <a:gd name="connsiteY341" fmla="*/ 1430705 h 1487716"/>
              <a:gd name="connsiteX342" fmla="*/ 354013 w 3859600"/>
              <a:gd name="connsiteY342" fmla="*/ 1420317 h 1487716"/>
              <a:gd name="connsiteX343" fmla="*/ 345702 w 3859600"/>
              <a:gd name="connsiteY343" fmla="*/ 1428627 h 1487716"/>
              <a:gd name="connsiteX344" fmla="*/ 345702 w 3859600"/>
              <a:gd name="connsiteY344" fmla="*/ 1430705 h 1487716"/>
              <a:gd name="connsiteX345" fmla="*/ 333240 w 3859600"/>
              <a:gd name="connsiteY345" fmla="*/ 1424472 h 1487716"/>
              <a:gd name="connsiteX346" fmla="*/ 327006 w 3859600"/>
              <a:gd name="connsiteY346" fmla="*/ 1424472 h 1487716"/>
              <a:gd name="connsiteX347" fmla="*/ 316621 w 3859600"/>
              <a:gd name="connsiteY347" fmla="*/ 1428627 h 1487716"/>
              <a:gd name="connsiteX348" fmla="*/ 268840 w 3859600"/>
              <a:gd name="connsiteY348" fmla="*/ 1430705 h 1487716"/>
              <a:gd name="connsiteX349" fmla="*/ 250145 w 3859600"/>
              <a:gd name="connsiteY349" fmla="*/ 1428627 h 1487716"/>
              <a:gd name="connsiteX350" fmla="*/ 235603 w 3859600"/>
              <a:gd name="connsiteY350" fmla="*/ 1428627 h 1487716"/>
              <a:gd name="connsiteX351" fmla="*/ 160818 w 3859600"/>
              <a:gd name="connsiteY351" fmla="*/ 1424472 h 1487716"/>
              <a:gd name="connsiteX352" fmla="*/ 146277 w 3859600"/>
              <a:gd name="connsiteY352" fmla="*/ 1426550 h 1487716"/>
              <a:gd name="connsiteX353" fmla="*/ 133813 w 3859600"/>
              <a:gd name="connsiteY353" fmla="*/ 1426550 h 1487716"/>
              <a:gd name="connsiteX354" fmla="*/ 127580 w 3859600"/>
              <a:gd name="connsiteY354" fmla="*/ 1426550 h 1487716"/>
              <a:gd name="connsiteX355" fmla="*/ 98497 w 3859600"/>
              <a:gd name="connsiteY355" fmla="*/ 1418241 h 1487716"/>
              <a:gd name="connsiteX356" fmla="*/ 94342 w 3859600"/>
              <a:gd name="connsiteY356" fmla="*/ 1414084 h 1487716"/>
              <a:gd name="connsiteX357" fmla="*/ 92266 w 3859600"/>
              <a:gd name="connsiteY357" fmla="*/ 1420317 h 1487716"/>
              <a:gd name="connsiteX358" fmla="*/ 67337 w 3859600"/>
              <a:gd name="connsiteY358" fmla="*/ 1426550 h 1487716"/>
              <a:gd name="connsiteX359" fmla="*/ 46564 w 3859600"/>
              <a:gd name="connsiteY359" fmla="*/ 1422396 h 1487716"/>
              <a:gd name="connsiteX360" fmla="*/ 34097 w 3859600"/>
              <a:gd name="connsiteY360" fmla="*/ 1418241 h 1487716"/>
              <a:gd name="connsiteX361" fmla="*/ 21635 w 3859600"/>
              <a:gd name="connsiteY361" fmla="*/ 1414084 h 1487716"/>
              <a:gd name="connsiteX362" fmla="*/ 9171 w 3859600"/>
              <a:gd name="connsiteY362" fmla="*/ 1416162 h 1487716"/>
              <a:gd name="connsiteX363" fmla="*/ 2938 w 3859600"/>
              <a:gd name="connsiteY363" fmla="*/ 1420317 h 1487716"/>
              <a:gd name="connsiteX364" fmla="*/ 862 w 3859600"/>
              <a:gd name="connsiteY364" fmla="*/ 1412008 h 1487716"/>
              <a:gd name="connsiteX365" fmla="*/ 9333 w 3859600"/>
              <a:gd name="connsiteY365" fmla="*/ 1148216 h 1487716"/>
              <a:gd name="connsiteX366" fmla="*/ 9872 w 3859600"/>
              <a:gd name="connsiteY366" fmla="*/ 1096730 h 1487716"/>
              <a:gd name="connsiteX367" fmla="*/ 9171 w 3859600"/>
              <a:gd name="connsiteY367" fmla="*/ 1096847 h 1487716"/>
              <a:gd name="connsiteX368" fmla="*/ 2938 w 3859600"/>
              <a:gd name="connsiteY368" fmla="*/ 1101002 h 1487716"/>
              <a:gd name="connsiteX369" fmla="*/ 862 w 3859600"/>
              <a:gd name="connsiteY369" fmla="*/ 1092693 h 1487716"/>
              <a:gd name="connsiteX370" fmla="*/ 11247 w 3859600"/>
              <a:gd name="connsiteY370" fmla="*/ 610745 h 1487716"/>
              <a:gd name="connsiteX371" fmla="*/ 21635 w 3859600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0" h="1487716">
                <a:moveTo>
                  <a:pt x="2109383" y="1461864"/>
                </a:moveTo>
                <a:cubicBezTo>
                  <a:pt x="2109383" y="1461864"/>
                  <a:pt x="2105228" y="1463943"/>
                  <a:pt x="2101073" y="1470174"/>
                </a:cubicBezTo>
                <a:cubicBezTo>
                  <a:pt x="2094842" y="1478483"/>
                  <a:pt x="2094842" y="1478483"/>
                  <a:pt x="2103152" y="1472252"/>
                </a:cubicBezTo>
                <a:cubicBezTo>
                  <a:pt x="2107306" y="1468097"/>
                  <a:pt x="2109383" y="1463943"/>
                  <a:pt x="2109383" y="1461864"/>
                </a:cubicBezTo>
                <a:close/>
                <a:moveTo>
                  <a:pt x="2946301" y="1460827"/>
                </a:moveTo>
                <a:cubicBezTo>
                  <a:pt x="2939809" y="1460827"/>
                  <a:pt x="2933057" y="1461865"/>
                  <a:pt x="2932018" y="1463943"/>
                </a:cubicBezTo>
                <a:cubicBezTo>
                  <a:pt x="2929940" y="1466019"/>
                  <a:pt x="2934096" y="1468097"/>
                  <a:pt x="2944482" y="1466019"/>
                </a:cubicBezTo>
                <a:cubicBezTo>
                  <a:pt x="2952792" y="1466019"/>
                  <a:pt x="2959025" y="1463943"/>
                  <a:pt x="2959025" y="1463943"/>
                </a:cubicBezTo>
                <a:cubicBezTo>
                  <a:pt x="2959025" y="1461865"/>
                  <a:pt x="2952793" y="1460827"/>
                  <a:pt x="2946301" y="1460827"/>
                </a:cubicBezTo>
                <a:close/>
                <a:moveTo>
                  <a:pt x="2080300" y="1457710"/>
                </a:moveTo>
                <a:cubicBezTo>
                  <a:pt x="2078221" y="1457710"/>
                  <a:pt x="2076145" y="1459788"/>
                  <a:pt x="2078221" y="1461864"/>
                </a:cubicBezTo>
                <a:cubicBezTo>
                  <a:pt x="2078221" y="1463943"/>
                  <a:pt x="2080300" y="1466019"/>
                  <a:pt x="2082378" y="1466019"/>
                </a:cubicBezTo>
                <a:cubicBezTo>
                  <a:pt x="2084454" y="1466019"/>
                  <a:pt x="2084454" y="1463943"/>
                  <a:pt x="2084454" y="1461864"/>
                </a:cubicBezTo>
                <a:cubicBezTo>
                  <a:pt x="2084454" y="1459788"/>
                  <a:pt x="2082378" y="1457710"/>
                  <a:pt x="2080300" y="1457710"/>
                </a:cubicBezTo>
                <a:close/>
                <a:moveTo>
                  <a:pt x="2701430" y="1453555"/>
                </a:moveTo>
                <a:cubicBezTo>
                  <a:pt x="2699354" y="1453555"/>
                  <a:pt x="2697277" y="1455631"/>
                  <a:pt x="2695199" y="1457710"/>
                </a:cubicBezTo>
                <a:cubicBezTo>
                  <a:pt x="2693122" y="1459788"/>
                  <a:pt x="2695199" y="1461864"/>
                  <a:pt x="2697277" y="1461864"/>
                </a:cubicBezTo>
                <a:cubicBezTo>
                  <a:pt x="2699354" y="1461864"/>
                  <a:pt x="2703508" y="1459788"/>
                  <a:pt x="2703508" y="1457710"/>
                </a:cubicBezTo>
                <a:cubicBezTo>
                  <a:pt x="2703508" y="1455631"/>
                  <a:pt x="2703508" y="1453555"/>
                  <a:pt x="2701430" y="1453555"/>
                </a:cubicBezTo>
                <a:close/>
                <a:moveTo>
                  <a:pt x="2487463" y="1451479"/>
                </a:moveTo>
                <a:cubicBezTo>
                  <a:pt x="2479153" y="1451479"/>
                  <a:pt x="2477077" y="1451479"/>
                  <a:pt x="2483308" y="1455631"/>
                </a:cubicBezTo>
                <a:cubicBezTo>
                  <a:pt x="2489541" y="1457710"/>
                  <a:pt x="2489541" y="1459788"/>
                  <a:pt x="2485386" y="1459788"/>
                </a:cubicBezTo>
                <a:cubicBezTo>
                  <a:pt x="2481232" y="1459788"/>
                  <a:pt x="2479153" y="1461864"/>
                  <a:pt x="2479153" y="1463943"/>
                </a:cubicBezTo>
                <a:cubicBezTo>
                  <a:pt x="2479153" y="1470174"/>
                  <a:pt x="2487463" y="1470174"/>
                  <a:pt x="2493694" y="1463943"/>
                </a:cubicBezTo>
                <a:cubicBezTo>
                  <a:pt x="2502005" y="1455631"/>
                  <a:pt x="2502005" y="1453555"/>
                  <a:pt x="2487463" y="1451479"/>
                </a:cubicBezTo>
                <a:close/>
                <a:moveTo>
                  <a:pt x="1939039" y="1449400"/>
                </a:moveTo>
                <a:cubicBezTo>
                  <a:pt x="1934884" y="1445245"/>
                  <a:pt x="1930730" y="1451479"/>
                  <a:pt x="1934884" y="1457710"/>
                </a:cubicBezTo>
                <a:cubicBezTo>
                  <a:pt x="1939039" y="1461864"/>
                  <a:pt x="1939039" y="1461864"/>
                  <a:pt x="1941118" y="1457710"/>
                </a:cubicBezTo>
                <a:cubicBezTo>
                  <a:pt x="1941118" y="1453555"/>
                  <a:pt x="1941118" y="1449400"/>
                  <a:pt x="1939039" y="1449400"/>
                </a:cubicBezTo>
                <a:close/>
                <a:moveTo>
                  <a:pt x="2350357" y="1447324"/>
                </a:moveTo>
                <a:cubicBezTo>
                  <a:pt x="2346202" y="1447324"/>
                  <a:pt x="2342047" y="1449400"/>
                  <a:pt x="2342047" y="1451479"/>
                </a:cubicBezTo>
                <a:cubicBezTo>
                  <a:pt x="2342047" y="1453555"/>
                  <a:pt x="2344126" y="1455631"/>
                  <a:pt x="2346202" y="1455631"/>
                </a:cubicBezTo>
                <a:cubicBezTo>
                  <a:pt x="2350357" y="1455631"/>
                  <a:pt x="2352435" y="1453555"/>
                  <a:pt x="2354512" y="1451479"/>
                </a:cubicBezTo>
                <a:cubicBezTo>
                  <a:pt x="2356590" y="1449400"/>
                  <a:pt x="2354512" y="1447324"/>
                  <a:pt x="2350357" y="1447324"/>
                </a:cubicBezTo>
                <a:close/>
                <a:moveTo>
                  <a:pt x="2462534" y="1445245"/>
                </a:moveTo>
                <a:cubicBezTo>
                  <a:pt x="2460458" y="1443169"/>
                  <a:pt x="2454225" y="1447324"/>
                  <a:pt x="2447994" y="1451479"/>
                </a:cubicBezTo>
                <a:cubicBezTo>
                  <a:pt x="2435530" y="1461864"/>
                  <a:pt x="2441761" y="1463943"/>
                  <a:pt x="2456303" y="1453555"/>
                </a:cubicBezTo>
                <a:cubicBezTo>
                  <a:pt x="2462534" y="1451479"/>
                  <a:pt x="2464613" y="1447324"/>
                  <a:pt x="2462534" y="1445245"/>
                </a:cubicBezTo>
                <a:close/>
                <a:moveTo>
                  <a:pt x="2138466" y="1443169"/>
                </a:moveTo>
                <a:cubicBezTo>
                  <a:pt x="2136390" y="1443169"/>
                  <a:pt x="2134311" y="1445245"/>
                  <a:pt x="2132235" y="1447324"/>
                </a:cubicBezTo>
                <a:cubicBezTo>
                  <a:pt x="2130156" y="1449400"/>
                  <a:pt x="2132235" y="1451479"/>
                  <a:pt x="2134311" y="1451479"/>
                </a:cubicBezTo>
                <a:cubicBezTo>
                  <a:pt x="2136390" y="1451479"/>
                  <a:pt x="2138466" y="1449400"/>
                  <a:pt x="2140542" y="1447324"/>
                </a:cubicBezTo>
                <a:cubicBezTo>
                  <a:pt x="2140542" y="1445245"/>
                  <a:pt x="2140542" y="1443169"/>
                  <a:pt x="2138466" y="1443169"/>
                </a:cubicBezTo>
                <a:close/>
                <a:moveTo>
                  <a:pt x="1584590" y="1442389"/>
                </a:moveTo>
                <a:cubicBezTo>
                  <a:pt x="1584330" y="1443168"/>
                  <a:pt x="1584850" y="1445245"/>
                  <a:pt x="1585888" y="1449400"/>
                </a:cubicBezTo>
                <a:cubicBezTo>
                  <a:pt x="1585888" y="1455631"/>
                  <a:pt x="1587966" y="1457710"/>
                  <a:pt x="1590042" y="1453555"/>
                </a:cubicBezTo>
                <a:cubicBezTo>
                  <a:pt x="1590042" y="1449400"/>
                  <a:pt x="1590042" y="1445245"/>
                  <a:pt x="1587966" y="1443169"/>
                </a:cubicBezTo>
                <a:cubicBezTo>
                  <a:pt x="1585889" y="1442130"/>
                  <a:pt x="1584850" y="1441610"/>
                  <a:pt x="1584590" y="1442389"/>
                </a:cubicBezTo>
                <a:close/>
                <a:moveTo>
                  <a:pt x="2595226" y="1441351"/>
                </a:moveTo>
                <a:cubicBezTo>
                  <a:pt x="2593928" y="1440572"/>
                  <a:pt x="2591331" y="1441092"/>
                  <a:pt x="2587176" y="1443169"/>
                </a:cubicBezTo>
                <a:cubicBezTo>
                  <a:pt x="2576788" y="1447324"/>
                  <a:pt x="2574712" y="1455631"/>
                  <a:pt x="2585100" y="1455631"/>
                </a:cubicBezTo>
                <a:cubicBezTo>
                  <a:pt x="2589254" y="1455631"/>
                  <a:pt x="2593409" y="1451479"/>
                  <a:pt x="2595486" y="1447324"/>
                </a:cubicBezTo>
                <a:cubicBezTo>
                  <a:pt x="2596524" y="1444207"/>
                  <a:pt x="2596524" y="1442130"/>
                  <a:pt x="2595226" y="1441351"/>
                </a:cubicBezTo>
                <a:close/>
                <a:moveTo>
                  <a:pt x="3021346" y="1434858"/>
                </a:moveTo>
                <a:cubicBezTo>
                  <a:pt x="3017191" y="1434858"/>
                  <a:pt x="3021346" y="1436936"/>
                  <a:pt x="3025500" y="1441091"/>
                </a:cubicBezTo>
                <a:cubicBezTo>
                  <a:pt x="3031732" y="1445245"/>
                  <a:pt x="3037965" y="1447324"/>
                  <a:pt x="3040041" y="1447324"/>
                </a:cubicBezTo>
                <a:cubicBezTo>
                  <a:pt x="3042120" y="1447324"/>
                  <a:pt x="3040041" y="1445245"/>
                  <a:pt x="3035886" y="1441091"/>
                </a:cubicBezTo>
                <a:cubicBezTo>
                  <a:pt x="3029655" y="1436936"/>
                  <a:pt x="3023422" y="1434858"/>
                  <a:pt x="3021346" y="1434858"/>
                </a:cubicBezTo>
                <a:close/>
                <a:moveTo>
                  <a:pt x="3285170" y="1432781"/>
                </a:moveTo>
                <a:cubicBezTo>
                  <a:pt x="3283091" y="1432781"/>
                  <a:pt x="3281015" y="1436936"/>
                  <a:pt x="3283091" y="1439014"/>
                </a:cubicBezTo>
                <a:cubicBezTo>
                  <a:pt x="3287248" y="1445245"/>
                  <a:pt x="3291403" y="1443169"/>
                  <a:pt x="3289324" y="1436936"/>
                </a:cubicBezTo>
                <a:cubicBezTo>
                  <a:pt x="3289324" y="1432781"/>
                  <a:pt x="3287248" y="1430705"/>
                  <a:pt x="3285170" y="1432781"/>
                </a:cubicBezTo>
                <a:close/>
                <a:moveTo>
                  <a:pt x="3460448" y="1425512"/>
                </a:moveTo>
                <a:cubicBezTo>
                  <a:pt x="3456553" y="1426550"/>
                  <a:pt x="3453437" y="1428627"/>
                  <a:pt x="3453437" y="1430705"/>
                </a:cubicBezTo>
                <a:cubicBezTo>
                  <a:pt x="3453437" y="1430705"/>
                  <a:pt x="3459668" y="1432781"/>
                  <a:pt x="3465901" y="1430705"/>
                </a:cubicBezTo>
                <a:cubicBezTo>
                  <a:pt x="3474211" y="1430705"/>
                  <a:pt x="3476287" y="1428627"/>
                  <a:pt x="3472132" y="1426550"/>
                </a:cubicBezTo>
                <a:cubicBezTo>
                  <a:pt x="3469016" y="1424473"/>
                  <a:pt x="3464343" y="1424473"/>
                  <a:pt x="3460448" y="1425512"/>
                </a:cubicBezTo>
                <a:close/>
                <a:moveTo>
                  <a:pt x="2767387" y="1423953"/>
                </a:moveTo>
                <a:cubicBezTo>
                  <a:pt x="2766868" y="1424992"/>
                  <a:pt x="2767906" y="1427588"/>
                  <a:pt x="2769984" y="1432781"/>
                </a:cubicBezTo>
                <a:cubicBezTo>
                  <a:pt x="2774139" y="1441091"/>
                  <a:pt x="2782448" y="1441091"/>
                  <a:pt x="2782448" y="1432781"/>
                </a:cubicBezTo>
                <a:cubicBezTo>
                  <a:pt x="2782448" y="1430705"/>
                  <a:pt x="2778293" y="1426550"/>
                  <a:pt x="2774139" y="1424472"/>
                </a:cubicBezTo>
                <a:cubicBezTo>
                  <a:pt x="2769984" y="1423434"/>
                  <a:pt x="2767906" y="1422915"/>
                  <a:pt x="2767387" y="1423953"/>
                </a:cubicBezTo>
                <a:close/>
                <a:moveTo>
                  <a:pt x="1428008" y="1420317"/>
                </a:moveTo>
                <a:cubicBezTo>
                  <a:pt x="1419699" y="1422396"/>
                  <a:pt x="1419699" y="1424472"/>
                  <a:pt x="1423853" y="1426550"/>
                </a:cubicBezTo>
                <a:cubicBezTo>
                  <a:pt x="1432163" y="1432781"/>
                  <a:pt x="1436318" y="1430705"/>
                  <a:pt x="1438396" y="1424472"/>
                </a:cubicBezTo>
                <a:cubicBezTo>
                  <a:pt x="1438396" y="1420317"/>
                  <a:pt x="1434239" y="1418241"/>
                  <a:pt x="1428008" y="1420317"/>
                </a:cubicBezTo>
                <a:close/>
                <a:moveTo>
                  <a:pt x="559671" y="1420317"/>
                </a:moveTo>
                <a:cubicBezTo>
                  <a:pt x="545131" y="1430705"/>
                  <a:pt x="549285" y="1436936"/>
                  <a:pt x="567980" y="1430705"/>
                </a:cubicBezTo>
                <a:cubicBezTo>
                  <a:pt x="574211" y="1428627"/>
                  <a:pt x="576290" y="1426550"/>
                  <a:pt x="572135" y="1420317"/>
                </a:cubicBezTo>
                <a:cubicBezTo>
                  <a:pt x="567980" y="1416162"/>
                  <a:pt x="565904" y="1416162"/>
                  <a:pt x="559671" y="1420317"/>
                </a:cubicBezTo>
                <a:close/>
                <a:moveTo>
                  <a:pt x="3301788" y="1414084"/>
                </a:moveTo>
                <a:cubicBezTo>
                  <a:pt x="3295558" y="1412008"/>
                  <a:pt x="3295558" y="1412008"/>
                  <a:pt x="3301788" y="1416162"/>
                </a:cubicBezTo>
                <a:cubicBezTo>
                  <a:pt x="3305943" y="1418241"/>
                  <a:pt x="3308022" y="1420317"/>
                  <a:pt x="3303865" y="1420317"/>
                </a:cubicBezTo>
                <a:cubicBezTo>
                  <a:pt x="3299712" y="1420317"/>
                  <a:pt x="3297634" y="1426550"/>
                  <a:pt x="3301788" y="1436936"/>
                </a:cubicBezTo>
                <a:cubicBezTo>
                  <a:pt x="3301788" y="1439014"/>
                  <a:pt x="3303865" y="1439014"/>
                  <a:pt x="3305943" y="1439014"/>
                </a:cubicBezTo>
                <a:cubicBezTo>
                  <a:pt x="3308022" y="1439014"/>
                  <a:pt x="3310098" y="1434858"/>
                  <a:pt x="3310098" y="1426550"/>
                </a:cubicBezTo>
                <a:cubicBezTo>
                  <a:pt x="3310098" y="1420317"/>
                  <a:pt x="3305943" y="1414084"/>
                  <a:pt x="3301788" y="1414084"/>
                </a:cubicBezTo>
                <a:close/>
                <a:moveTo>
                  <a:pt x="1488253" y="1414084"/>
                </a:moveTo>
                <a:cubicBezTo>
                  <a:pt x="1488253" y="1412008"/>
                  <a:pt x="1484098" y="1414084"/>
                  <a:pt x="1479943" y="1416162"/>
                </a:cubicBezTo>
                <a:cubicBezTo>
                  <a:pt x="1473710" y="1420317"/>
                  <a:pt x="1475786" y="1420317"/>
                  <a:pt x="1482020" y="1418241"/>
                </a:cubicBezTo>
                <a:cubicBezTo>
                  <a:pt x="1488253" y="1418241"/>
                  <a:pt x="1490329" y="1416162"/>
                  <a:pt x="1488253" y="1414084"/>
                </a:cubicBezTo>
                <a:close/>
                <a:moveTo>
                  <a:pt x="474500" y="1405777"/>
                </a:moveTo>
                <a:cubicBezTo>
                  <a:pt x="470343" y="1405777"/>
                  <a:pt x="470343" y="1407853"/>
                  <a:pt x="474500" y="1412008"/>
                </a:cubicBezTo>
                <a:cubicBezTo>
                  <a:pt x="480731" y="1418241"/>
                  <a:pt x="489041" y="1420317"/>
                  <a:pt x="489041" y="1414084"/>
                </a:cubicBezTo>
                <a:cubicBezTo>
                  <a:pt x="489041" y="1412008"/>
                  <a:pt x="486964" y="1409931"/>
                  <a:pt x="484886" y="1412008"/>
                </a:cubicBezTo>
                <a:cubicBezTo>
                  <a:pt x="482810" y="1414084"/>
                  <a:pt x="480731" y="1412008"/>
                  <a:pt x="480731" y="1409931"/>
                </a:cubicBezTo>
                <a:cubicBezTo>
                  <a:pt x="480731" y="1407853"/>
                  <a:pt x="478655" y="1405777"/>
                  <a:pt x="474500" y="1405777"/>
                </a:cubicBezTo>
                <a:close/>
                <a:moveTo>
                  <a:pt x="518903" y="1401621"/>
                </a:moveTo>
                <a:cubicBezTo>
                  <a:pt x="516047" y="1401102"/>
                  <a:pt x="512930" y="1401621"/>
                  <a:pt x="511891" y="1403698"/>
                </a:cubicBezTo>
                <a:cubicBezTo>
                  <a:pt x="509814" y="1405777"/>
                  <a:pt x="511891" y="1407853"/>
                  <a:pt x="516047" y="1407853"/>
                </a:cubicBezTo>
                <a:cubicBezTo>
                  <a:pt x="520200" y="1407853"/>
                  <a:pt x="522278" y="1405777"/>
                  <a:pt x="524357" y="1405777"/>
                </a:cubicBezTo>
                <a:cubicBezTo>
                  <a:pt x="524357" y="1403699"/>
                  <a:pt x="521760" y="1402141"/>
                  <a:pt x="518903" y="1401621"/>
                </a:cubicBezTo>
                <a:close/>
                <a:moveTo>
                  <a:pt x="746634" y="1395389"/>
                </a:moveTo>
                <a:cubicBezTo>
                  <a:pt x="746634" y="1395389"/>
                  <a:pt x="744557" y="1397467"/>
                  <a:pt x="742479" y="1399543"/>
                </a:cubicBezTo>
                <a:cubicBezTo>
                  <a:pt x="740400" y="1401622"/>
                  <a:pt x="742479" y="1403698"/>
                  <a:pt x="744557" y="1403698"/>
                </a:cubicBezTo>
                <a:cubicBezTo>
                  <a:pt x="748710" y="1403698"/>
                  <a:pt x="750788" y="1401622"/>
                  <a:pt x="748710" y="1399543"/>
                </a:cubicBezTo>
                <a:cubicBezTo>
                  <a:pt x="748710" y="1397467"/>
                  <a:pt x="748710" y="1395389"/>
                  <a:pt x="746634" y="1395389"/>
                </a:cubicBezTo>
                <a:close/>
                <a:moveTo>
                  <a:pt x="361284" y="1389157"/>
                </a:moveTo>
                <a:cubicBezTo>
                  <a:pt x="360764" y="1389676"/>
                  <a:pt x="360244" y="1391234"/>
                  <a:pt x="360244" y="1393310"/>
                </a:cubicBezTo>
                <a:cubicBezTo>
                  <a:pt x="360244" y="1399543"/>
                  <a:pt x="360244" y="1401622"/>
                  <a:pt x="362323" y="1399543"/>
                </a:cubicBezTo>
                <a:cubicBezTo>
                  <a:pt x="364399" y="1397467"/>
                  <a:pt x="364399" y="1393310"/>
                  <a:pt x="362323" y="1391234"/>
                </a:cubicBezTo>
                <a:cubicBezTo>
                  <a:pt x="362323" y="1389157"/>
                  <a:pt x="361803" y="1388637"/>
                  <a:pt x="361284" y="1389157"/>
                </a:cubicBezTo>
                <a:close/>
                <a:moveTo>
                  <a:pt x="191979" y="1380848"/>
                </a:moveTo>
                <a:cubicBezTo>
                  <a:pt x="194055" y="1380848"/>
                  <a:pt x="194055" y="1385003"/>
                  <a:pt x="189901" y="1389158"/>
                </a:cubicBezTo>
                <a:cubicBezTo>
                  <a:pt x="187824" y="1393310"/>
                  <a:pt x="185746" y="1395389"/>
                  <a:pt x="187824" y="1395389"/>
                </a:cubicBezTo>
                <a:cubicBezTo>
                  <a:pt x="189901" y="1395389"/>
                  <a:pt x="191979" y="1393310"/>
                  <a:pt x="196134" y="1389158"/>
                </a:cubicBezTo>
                <a:cubicBezTo>
                  <a:pt x="200286" y="1385003"/>
                  <a:pt x="200286" y="1382925"/>
                  <a:pt x="194055" y="1380848"/>
                </a:cubicBezTo>
                <a:cubicBezTo>
                  <a:pt x="191979" y="1378770"/>
                  <a:pt x="189901" y="1378770"/>
                  <a:pt x="191979" y="1380848"/>
                </a:cubicBezTo>
                <a:close/>
                <a:moveTo>
                  <a:pt x="21635" y="0"/>
                </a:moveTo>
                <a:cubicBezTo>
                  <a:pt x="23712" y="0"/>
                  <a:pt x="42409" y="2078"/>
                  <a:pt x="65259" y="4155"/>
                </a:cubicBezTo>
                <a:cubicBezTo>
                  <a:pt x="88111" y="8309"/>
                  <a:pt x="129658" y="12464"/>
                  <a:pt x="158739" y="14543"/>
                </a:cubicBezTo>
                <a:cubicBezTo>
                  <a:pt x="187824" y="16619"/>
                  <a:pt x="229372" y="20774"/>
                  <a:pt x="252221" y="22852"/>
                </a:cubicBezTo>
                <a:cubicBezTo>
                  <a:pt x="275073" y="24928"/>
                  <a:pt x="333240" y="29083"/>
                  <a:pt x="378942" y="33238"/>
                </a:cubicBezTo>
                <a:cubicBezTo>
                  <a:pt x="424644" y="37392"/>
                  <a:pt x="472422" y="41547"/>
                  <a:pt x="482810" y="41547"/>
                </a:cubicBezTo>
                <a:cubicBezTo>
                  <a:pt x="493195" y="43626"/>
                  <a:pt x="540974" y="45702"/>
                  <a:pt x="588754" y="49857"/>
                </a:cubicBezTo>
                <a:cubicBezTo>
                  <a:pt x="636532" y="51935"/>
                  <a:pt x="688467" y="56090"/>
                  <a:pt x="703010" y="58166"/>
                </a:cubicBezTo>
                <a:cubicBezTo>
                  <a:pt x="717550" y="58166"/>
                  <a:pt x="742479" y="60245"/>
                  <a:pt x="759098" y="62321"/>
                </a:cubicBezTo>
                <a:cubicBezTo>
                  <a:pt x="775717" y="62321"/>
                  <a:pt x="798569" y="64399"/>
                  <a:pt x="813109" y="66476"/>
                </a:cubicBezTo>
                <a:cubicBezTo>
                  <a:pt x="827652" y="68554"/>
                  <a:pt x="850501" y="70630"/>
                  <a:pt x="867120" y="70630"/>
                </a:cubicBezTo>
                <a:cubicBezTo>
                  <a:pt x="883739" y="72709"/>
                  <a:pt x="916977" y="74785"/>
                  <a:pt x="943984" y="76863"/>
                </a:cubicBezTo>
                <a:cubicBezTo>
                  <a:pt x="968910" y="78940"/>
                  <a:pt x="1022924" y="81018"/>
                  <a:pt x="1060314" y="83094"/>
                </a:cubicBezTo>
                <a:cubicBezTo>
                  <a:pt x="1099785" y="83094"/>
                  <a:pt x="1135099" y="87249"/>
                  <a:pt x="1139256" y="89328"/>
                </a:cubicBezTo>
                <a:cubicBezTo>
                  <a:pt x="1145487" y="93482"/>
                  <a:pt x="1151720" y="93482"/>
                  <a:pt x="1162106" y="89328"/>
                </a:cubicBezTo>
                <a:cubicBezTo>
                  <a:pt x="1174570" y="83094"/>
                  <a:pt x="1180803" y="85173"/>
                  <a:pt x="1195344" y="89328"/>
                </a:cubicBezTo>
                <a:cubicBezTo>
                  <a:pt x="1205729" y="91404"/>
                  <a:pt x="1232736" y="95559"/>
                  <a:pt x="1257664" y="95559"/>
                </a:cubicBezTo>
                <a:cubicBezTo>
                  <a:pt x="1282593" y="95559"/>
                  <a:pt x="1303366" y="97637"/>
                  <a:pt x="1305445" y="97637"/>
                </a:cubicBezTo>
                <a:cubicBezTo>
                  <a:pt x="1309597" y="99713"/>
                  <a:pt x="1438396" y="108023"/>
                  <a:pt x="1513181" y="110101"/>
                </a:cubicBezTo>
                <a:cubicBezTo>
                  <a:pt x="1542264" y="110101"/>
                  <a:pt x="1579654" y="114256"/>
                  <a:pt x="1598352" y="116332"/>
                </a:cubicBezTo>
                <a:cubicBezTo>
                  <a:pt x="1617049" y="118411"/>
                  <a:pt x="1633668" y="120487"/>
                  <a:pt x="1635744" y="120487"/>
                </a:cubicBezTo>
                <a:cubicBezTo>
                  <a:pt x="1637823" y="118411"/>
                  <a:pt x="1668982" y="120487"/>
                  <a:pt x="1704296" y="122565"/>
                </a:cubicBezTo>
                <a:cubicBezTo>
                  <a:pt x="1810243" y="128796"/>
                  <a:pt x="1816476" y="128796"/>
                  <a:pt x="1870485" y="130875"/>
                </a:cubicBezTo>
                <a:cubicBezTo>
                  <a:pt x="1899570" y="130875"/>
                  <a:pt x="1951503" y="135030"/>
                  <a:pt x="1986820" y="137106"/>
                </a:cubicBezTo>
                <a:cubicBezTo>
                  <a:pt x="2022134" y="139182"/>
                  <a:pt x="2082378" y="141261"/>
                  <a:pt x="2119768" y="143339"/>
                </a:cubicBezTo>
                <a:cubicBezTo>
                  <a:pt x="2157163" y="143339"/>
                  <a:pt x="2204942" y="145415"/>
                  <a:pt x="2225715" y="147494"/>
                </a:cubicBezTo>
                <a:cubicBezTo>
                  <a:pt x="2244410" y="149570"/>
                  <a:pt x="2294269" y="149570"/>
                  <a:pt x="2333738" y="151648"/>
                </a:cubicBezTo>
                <a:cubicBezTo>
                  <a:pt x="2373209" y="153725"/>
                  <a:pt x="2425142" y="155803"/>
                  <a:pt x="2445916" y="157879"/>
                </a:cubicBezTo>
                <a:cubicBezTo>
                  <a:pt x="2466689" y="159956"/>
                  <a:pt x="2491618" y="162034"/>
                  <a:pt x="2497850" y="162034"/>
                </a:cubicBezTo>
                <a:cubicBezTo>
                  <a:pt x="2506160" y="159956"/>
                  <a:pt x="2549784" y="162034"/>
                  <a:pt x="2597562" y="164113"/>
                </a:cubicBezTo>
                <a:cubicBezTo>
                  <a:pt x="2645342" y="166189"/>
                  <a:pt x="2703508" y="168267"/>
                  <a:pt x="2724282" y="168267"/>
                </a:cubicBezTo>
                <a:cubicBezTo>
                  <a:pt x="2826072" y="172422"/>
                  <a:pt x="2907090" y="174498"/>
                  <a:pt x="2956946" y="176577"/>
                </a:cubicBezTo>
                <a:cubicBezTo>
                  <a:pt x="3040041" y="178653"/>
                  <a:pt x="3141833" y="182808"/>
                  <a:pt x="3233237" y="184886"/>
                </a:cubicBezTo>
                <a:cubicBezTo>
                  <a:pt x="3278939" y="186963"/>
                  <a:pt x="3364110" y="189041"/>
                  <a:pt x="3420199" y="191117"/>
                </a:cubicBezTo>
                <a:cubicBezTo>
                  <a:pt x="3478366" y="193196"/>
                  <a:pt x="3528222" y="195272"/>
                  <a:pt x="3534453" y="195272"/>
                </a:cubicBezTo>
                <a:cubicBezTo>
                  <a:pt x="3540686" y="195272"/>
                  <a:pt x="3603007" y="197350"/>
                  <a:pt x="3673638" y="199427"/>
                </a:cubicBezTo>
                <a:cubicBezTo>
                  <a:pt x="3744268" y="201503"/>
                  <a:pt x="3816974" y="201503"/>
                  <a:pt x="3833593" y="201503"/>
                </a:cubicBezTo>
                <a:cubicBezTo>
                  <a:pt x="3860600" y="201503"/>
                  <a:pt x="3864752" y="201503"/>
                  <a:pt x="3854367" y="216046"/>
                </a:cubicBezTo>
                <a:cubicBezTo>
                  <a:pt x="3850212" y="224355"/>
                  <a:pt x="3821129" y="371849"/>
                  <a:pt x="3816974" y="405087"/>
                </a:cubicBezTo>
                <a:cubicBezTo>
                  <a:pt x="3814898" y="419627"/>
                  <a:pt x="3808665" y="448710"/>
                  <a:pt x="3802432" y="473639"/>
                </a:cubicBezTo>
                <a:cubicBezTo>
                  <a:pt x="3800356" y="485065"/>
                  <a:pt x="3797240" y="499087"/>
                  <a:pt x="3794384" y="512330"/>
                </a:cubicBezTo>
                <a:lnTo>
                  <a:pt x="3792791" y="520673"/>
                </a:lnTo>
                <a:lnTo>
                  <a:pt x="3811521" y="520786"/>
                </a:lnTo>
                <a:cubicBezTo>
                  <a:pt x="3821778" y="520818"/>
                  <a:pt x="3829438" y="520818"/>
                  <a:pt x="3833593" y="520818"/>
                </a:cubicBezTo>
                <a:cubicBezTo>
                  <a:pt x="3860600" y="520818"/>
                  <a:pt x="3864752" y="520818"/>
                  <a:pt x="3854367" y="535361"/>
                </a:cubicBezTo>
                <a:cubicBezTo>
                  <a:pt x="3850212" y="543670"/>
                  <a:pt x="3821129" y="691164"/>
                  <a:pt x="3816974" y="724402"/>
                </a:cubicBezTo>
                <a:cubicBezTo>
                  <a:pt x="3814898" y="738942"/>
                  <a:pt x="3808665" y="768025"/>
                  <a:pt x="3802432" y="792954"/>
                </a:cubicBezTo>
                <a:cubicBezTo>
                  <a:pt x="3798279" y="815806"/>
                  <a:pt x="3789970" y="849044"/>
                  <a:pt x="3787891" y="865662"/>
                </a:cubicBezTo>
                <a:cubicBezTo>
                  <a:pt x="3785815" y="882281"/>
                  <a:pt x="3777506" y="921750"/>
                  <a:pt x="3771272" y="950833"/>
                </a:cubicBezTo>
                <a:cubicBezTo>
                  <a:pt x="3765042" y="979916"/>
                  <a:pt x="3752577" y="1031851"/>
                  <a:pt x="3746344" y="1065089"/>
                </a:cubicBezTo>
                <a:cubicBezTo>
                  <a:pt x="3740111" y="1098327"/>
                  <a:pt x="3731804" y="1135720"/>
                  <a:pt x="3729725" y="1146105"/>
                </a:cubicBezTo>
                <a:cubicBezTo>
                  <a:pt x="3727649" y="1156493"/>
                  <a:pt x="3721416" y="1187652"/>
                  <a:pt x="3715185" y="1214659"/>
                </a:cubicBezTo>
                <a:cubicBezTo>
                  <a:pt x="3694411" y="1314373"/>
                  <a:pt x="3679868" y="1378770"/>
                  <a:pt x="3675714" y="1397467"/>
                </a:cubicBezTo>
                <a:cubicBezTo>
                  <a:pt x="3673638" y="1407853"/>
                  <a:pt x="3669483" y="1424472"/>
                  <a:pt x="3667404" y="1432781"/>
                </a:cubicBezTo>
                <a:cubicBezTo>
                  <a:pt x="3663250" y="1451479"/>
                  <a:pt x="3659095" y="1455631"/>
                  <a:pt x="3654940" y="1449400"/>
                </a:cubicBezTo>
                <a:cubicBezTo>
                  <a:pt x="3652864" y="1445245"/>
                  <a:pt x="3648709" y="1445245"/>
                  <a:pt x="3642476" y="1451479"/>
                </a:cubicBezTo>
                <a:cubicBezTo>
                  <a:pt x="3636243" y="1455631"/>
                  <a:pt x="3630012" y="1457710"/>
                  <a:pt x="3621702" y="1455631"/>
                </a:cubicBezTo>
                <a:cubicBezTo>
                  <a:pt x="3615469" y="1453555"/>
                  <a:pt x="3607162" y="1455631"/>
                  <a:pt x="3603007" y="1457710"/>
                </a:cubicBezTo>
                <a:cubicBezTo>
                  <a:pt x="3598852" y="1459788"/>
                  <a:pt x="3592619" y="1459788"/>
                  <a:pt x="3582234" y="1457710"/>
                </a:cubicBezTo>
                <a:cubicBezTo>
                  <a:pt x="3573922" y="1455631"/>
                  <a:pt x="3565615" y="1455631"/>
                  <a:pt x="3559382" y="1457710"/>
                </a:cubicBezTo>
                <a:cubicBezTo>
                  <a:pt x="3555227" y="1459788"/>
                  <a:pt x="3540686" y="1461864"/>
                  <a:pt x="3530298" y="1459788"/>
                </a:cubicBezTo>
                <a:cubicBezTo>
                  <a:pt x="3519913" y="1457710"/>
                  <a:pt x="3509525" y="1457710"/>
                  <a:pt x="3507448" y="1459788"/>
                </a:cubicBezTo>
                <a:cubicBezTo>
                  <a:pt x="3503294" y="1463943"/>
                  <a:pt x="3474211" y="1466019"/>
                  <a:pt x="3474211" y="1461864"/>
                </a:cubicBezTo>
                <a:cubicBezTo>
                  <a:pt x="3474211" y="1457710"/>
                  <a:pt x="3434740" y="1459788"/>
                  <a:pt x="3430585" y="1463943"/>
                </a:cubicBezTo>
                <a:cubicBezTo>
                  <a:pt x="3428506" y="1466019"/>
                  <a:pt x="3422276" y="1463943"/>
                  <a:pt x="3418121" y="1461864"/>
                </a:cubicBezTo>
                <a:cubicBezTo>
                  <a:pt x="3411890" y="1457710"/>
                  <a:pt x="3405657" y="1457710"/>
                  <a:pt x="3401502" y="1461864"/>
                </a:cubicBezTo>
                <a:cubicBezTo>
                  <a:pt x="3395271" y="1463943"/>
                  <a:pt x="3389038" y="1466019"/>
                  <a:pt x="3374497" y="1461864"/>
                </a:cubicBezTo>
                <a:cubicBezTo>
                  <a:pt x="3359955" y="1457710"/>
                  <a:pt x="3353724" y="1459788"/>
                  <a:pt x="3349569" y="1463943"/>
                </a:cubicBezTo>
                <a:cubicBezTo>
                  <a:pt x="3345412" y="1468097"/>
                  <a:pt x="3343336" y="1468097"/>
                  <a:pt x="3339181" y="1466019"/>
                </a:cubicBezTo>
                <a:cubicBezTo>
                  <a:pt x="3335026" y="1463943"/>
                  <a:pt x="3330872" y="1463943"/>
                  <a:pt x="3324638" y="1466019"/>
                </a:cubicBezTo>
                <a:cubicBezTo>
                  <a:pt x="3318408" y="1468097"/>
                  <a:pt x="3312176" y="1468097"/>
                  <a:pt x="3303865" y="1466019"/>
                </a:cubicBezTo>
                <a:cubicBezTo>
                  <a:pt x="3297634" y="1463943"/>
                  <a:pt x="3291403" y="1461864"/>
                  <a:pt x="3289324" y="1463943"/>
                </a:cubicBezTo>
                <a:cubicBezTo>
                  <a:pt x="3281015" y="1472252"/>
                  <a:pt x="3158450" y="1472252"/>
                  <a:pt x="3143909" y="1463943"/>
                </a:cubicBezTo>
                <a:cubicBezTo>
                  <a:pt x="3137676" y="1461864"/>
                  <a:pt x="3135600" y="1457710"/>
                  <a:pt x="3137676" y="1455631"/>
                </a:cubicBezTo>
                <a:cubicBezTo>
                  <a:pt x="3139754" y="1455631"/>
                  <a:pt x="3137676" y="1453555"/>
                  <a:pt x="3135600" y="1453555"/>
                </a:cubicBezTo>
                <a:cubicBezTo>
                  <a:pt x="3131445" y="1453555"/>
                  <a:pt x="3127290" y="1457710"/>
                  <a:pt x="3125214" y="1463943"/>
                </a:cubicBezTo>
                <a:cubicBezTo>
                  <a:pt x="3118981" y="1472252"/>
                  <a:pt x="3114826" y="1474328"/>
                  <a:pt x="3081588" y="1470174"/>
                </a:cubicBezTo>
                <a:cubicBezTo>
                  <a:pt x="3075355" y="1468097"/>
                  <a:pt x="3073279" y="1466019"/>
                  <a:pt x="3075355" y="1461864"/>
                </a:cubicBezTo>
                <a:cubicBezTo>
                  <a:pt x="3077434" y="1457710"/>
                  <a:pt x="3073279" y="1457710"/>
                  <a:pt x="3067048" y="1463943"/>
                </a:cubicBezTo>
                <a:cubicBezTo>
                  <a:pt x="3056660" y="1474328"/>
                  <a:pt x="3046274" y="1476407"/>
                  <a:pt x="3050429" y="1468097"/>
                </a:cubicBezTo>
                <a:cubicBezTo>
                  <a:pt x="3050429" y="1466019"/>
                  <a:pt x="3050429" y="1466019"/>
                  <a:pt x="3046274" y="1470174"/>
                </a:cubicBezTo>
                <a:cubicBezTo>
                  <a:pt x="3042120" y="1474328"/>
                  <a:pt x="3035886" y="1476407"/>
                  <a:pt x="3029655" y="1474328"/>
                </a:cubicBezTo>
                <a:cubicBezTo>
                  <a:pt x="3023422" y="1472252"/>
                  <a:pt x="3019267" y="1472252"/>
                  <a:pt x="3017191" y="1474328"/>
                </a:cubicBezTo>
                <a:cubicBezTo>
                  <a:pt x="3015113" y="1476407"/>
                  <a:pt x="3008882" y="1478483"/>
                  <a:pt x="3000572" y="1480562"/>
                </a:cubicBezTo>
                <a:cubicBezTo>
                  <a:pt x="2990184" y="1482638"/>
                  <a:pt x="2986030" y="1480562"/>
                  <a:pt x="2983953" y="1476407"/>
                </a:cubicBezTo>
                <a:cubicBezTo>
                  <a:pt x="2979798" y="1472252"/>
                  <a:pt x="2977720" y="1472252"/>
                  <a:pt x="2967334" y="1476407"/>
                </a:cubicBezTo>
                <a:cubicBezTo>
                  <a:pt x="2959025" y="1480562"/>
                  <a:pt x="2950713" y="1480562"/>
                  <a:pt x="2942406" y="1478483"/>
                </a:cubicBezTo>
                <a:cubicBezTo>
                  <a:pt x="2936173" y="1476407"/>
                  <a:pt x="2927864" y="1474328"/>
                  <a:pt x="2925787" y="1476407"/>
                </a:cubicBezTo>
                <a:cubicBezTo>
                  <a:pt x="2923709" y="1478483"/>
                  <a:pt x="2917478" y="1476407"/>
                  <a:pt x="2913323" y="1472252"/>
                </a:cubicBezTo>
                <a:cubicBezTo>
                  <a:pt x="2905014" y="1466019"/>
                  <a:pt x="2905014" y="1466019"/>
                  <a:pt x="2898780" y="1472252"/>
                </a:cubicBezTo>
                <a:cubicBezTo>
                  <a:pt x="2896704" y="1476407"/>
                  <a:pt x="2890471" y="1478483"/>
                  <a:pt x="2888392" y="1476407"/>
                </a:cubicBezTo>
                <a:cubicBezTo>
                  <a:pt x="2884240" y="1474328"/>
                  <a:pt x="2882162" y="1474328"/>
                  <a:pt x="2880085" y="1476407"/>
                </a:cubicBezTo>
                <a:cubicBezTo>
                  <a:pt x="2878007" y="1478483"/>
                  <a:pt x="2832305" y="1478483"/>
                  <a:pt x="2819840" y="1474328"/>
                </a:cubicBezTo>
                <a:cubicBezTo>
                  <a:pt x="2815686" y="1472252"/>
                  <a:pt x="2813610" y="1468097"/>
                  <a:pt x="2815686" y="1463943"/>
                </a:cubicBezTo>
                <a:cubicBezTo>
                  <a:pt x="2817764" y="1457710"/>
                  <a:pt x="2815686" y="1457710"/>
                  <a:pt x="2803222" y="1466019"/>
                </a:cubicBezTo>
                <a:cubicBezTo>
                  <a:pt x="2784524" y="1478483"/>
                  <a:pt x="2734670" y="1480562"/>
                  <a:pt x="2736746" y="1470174"/>
                </a:cubicBezTo>
                <a:cubicBezTo>
                  <a:pt x="2738824" y="1466019"/>
                  <a:pt x="2736746" y="1466019"/>
                  <a:pt x="2728437" y="1472252"/>
                </a:cubicBezTo>
                <a:cubicBezTo>
                  <a:pt x="2718051" y="1480562"/>
                  <a:pt x="2693122" y="1478483"/>
                  <a:pt x="2693122" y="1470174"/>
                </a:cubicBezTo>
                <a:cubicBezTo>
                  <a:pt x="2693122" y="1468097"/>
                  <a:pt x="2691044" y="1468097"/>
                  <a:pt x="2688968" y="1472252"/>
                </a:cubicBezTo>
                <a:cubicBezTo>
                  <a:pt x="2684813" y="1478483"/>
                  <a:pt x="2676504" y="1478483"/>
                  <a:pt x="2649497" y="1478483"/>
                </a:cubicBezTo>
                <a:cubicBezTo>
                  <a:pt x="2630802" y="1478483"/>
                  <a:pt x="2614183" y="1476407"/>
                  <a:pt x="2610028" y="1474328"/>
                </a:cubicBezTo>
                <a:cubicBezTo>
                  <a:pt x="2605874" y="1472252"/>
                  <a:pt x="2601719" y="1474328"/>
                  <a:pt x="2599640" y="1478483"/>
                </a:cubicBezTo>
                <a:cubicBezTo>
                  <a:pt x="2593409" y="1486793"/>
                  <a:pt x="2570557" y="1484716"/>
                  <a:pt x="2564326" y="1476407"/>
                </a:cubicBezTo>
                <a:cubicBezTo>
                  <a:pt x="2562248" y="1472252"/>
                  <a:pt x="2560172" y="1472252"/>
                  <a:pt x="2558093" y="1478483"/>
                </a:cubicBezTo>
                <a:cubicBezTo>
                  <a:pt x="2553938" y="1484716"/>
                  <a:pt x="2537320" y="1486793"/>
                  <a:pt x="2533165" y="1480562"/>
                </a:cubicBezTo>
                <a:cubicBezTo>
                  <a:pt x="2531088" y="1476407"/>
                  <a:pt x="2526934" y="1478483"/>
                  <a:pt x="2520700" y="1480562"/>
                </a:cubicBezTo>
                <a:cubicBezTo>
                  <a:pt x="2512391" y="1486793"/>
                  <a:pt x="2502005" y="1482638"/>
                  <a:pt x="2502005" y="1476407"/>
                </a:cubicBezTo>
                <a:cubicBezTo>
                  <a:pt x="2502005" y="1472252"/>
                  <a:pt x="2504082" y="1472252"/>
                  <a:pt x="2508236" y="1474328"/>
                </a:cubicBezTo>
                <a:cubicBezTo>
                  <a:pt x="2512391" y="1476407"/>
                  <a:pt x="2512391" y="1474328"/>
                  <a:pt x="2508236" y="1470174"/>
                </a:cubicBezTo>
                <a:cubicBezTo>
                  <a:pt x="2504082" y="1463943"/>
                  <a:pt x="2502005" y="1463943"/>
                  <a:pt x="2499927" y="1468097"/>
                </a:cubicBezTo>
                <a:cubicBezTo>
                  <a:pt x="2493694" y="1484716"/>
                  <a:pt x="2493694" y="1486793"/>
                  <a:pt x="2487463" y="1482638"/>
                </a:cubicBezTo>
                <a:cubicBezTo>
                  <a:pt x="2483308" y="1480562"/>
                  <a:pt x="2470844" y="1480562"/>
                  <a:pt x="2460458" y="1480562"/>
                </a:cubicBezTo>
                <a:cubicBezTo>
                  <a:pt x="2445916" y="1480562"/>
                  <a:pt x="2439684" y="1478483"/>
                  <a:pt x="2439684" y="1474328"/>
                </a:cubicBezTo>
                <a:cubicBezTo>
                  <a:pt x="2439684" y="1470174"/>
                  <a:pt x="2437606" y="1468097"/>
                  <a:pt x="2435530" y="1470174"/>
                </a:cubicBezTo>
                <a:cubicBezTo>
                  <a:pt x="2433451" y="1472252"/>
                  <a:pt x="2431373" y="1474328"/>
                  <a:pt x="2433451" y="1476407"/>
                </a:cubicBezTo>
                <a:cubicBezTo>
                  <a:pt x="2433451" y="1476407"/>
                  <a:pt x="2427220" y="1478483"/>
                  <a:pt x="2416832" y="1478483"/>
                </a:cubicBezTo>
                <a:cubicBezTo>
                  <a:pt x="2408523" y="1478483"/>
                  <a:pt x="2400214" y="1476407"/>
                  <a:pt x="2400214" y="1474328"/>
                </a:cubicBezTo>
                <a:cubicBezTo>
                  <a:pt x="2400214" y="1468097"/>
                  <a:pt x="2371130" y="1468097"/>
                  <a:pt x="2369052" y="1474328"/>
                </a:cubicBezTo>
                <a:cubicBezTo>
                  <a:pt x="2369052" y="1478483"/>
                  <a:pt x="2364900" y="1480562"/>
                  <a:pt x="2360745" y="1480562"/>
                </a:cubicBezTo>
                <a:cubicBezTo>
                  <a:pt x="2350357" y="1478483"/>
                  <a:pt x="2342047" y="1472252"/>
                  <a:pt x="2346202" y="1468097"/>
                </a:cubicBezTo>
                <a:cubicBezTo>
                  <a:pt x="2348278" y="1463943"/>
                  <a:pt x="2346202" y="1463943"/>
                  <a:pt x="2342047" y="1468097"/>
                </a:cubicBezTo>
                <a:cubicBezTo>
                  <a:pt x="2327505" y="1480562"/>
                  <a:pt x="2229870" y="1490947"/>
                  <a:pt x="2221560" y="1482638"/>
                </a:cubicBezTo>
                <a:cubicBezTo>
                  <a:pt x="2219484" y="1480562"/>
                  <a:pt x="2209096" y="1480562"/>
                  <a:pt x="2198710" y="1482638"/>
                </a:cubicBezTo>
                <a:cubicBezTo>
                  <a:pt x="2186246" y="1484716"/>
                  <a:pt x="2180013" y="1482638"/>
                  <a:pt x="2180013" y="1480562"/>
                </a:cubicBezTo>
                <a:cubicBezTo>
                  <a:pt x="2180013" y="1478483"/>
                  <a:pt x="2175858" y="1478483"/>
                  <a:pt x="2167549" y="1480562"/>
                </a:cubicBezTo>
                <a:cubicBezTo>
                  <a:pt x="2150930" y="1484716"/>
                  <a:pt x="2148854" y="1484716"/>
                  <a:pt x="2153008" y="1476407"/>
                </a:cubicBezTo>
                <a:cubicBezTo>
                  <a:pt x="2155085" y="1470174"/>
                  <a:pt x="2155085" y="1470174"/>
                  <a:pt x="2150930" y="1474328"/>
                </a:cubicBezTo>
                <a:cubicBezTo>
                  <a:pt x="2146775" y="1480562"/>
                  <a:pt x="2117692" y="1484716"/>
                  <a:pt x="2090688" y="1484716"/>
                </a:cubicBezTo>
                <a:cubicBezTo>
                  <a:pt x="2084454" y="1484716"/>
                  <a:pt x="2076145" y="1482638"/>
                  <a:pt x="2071990" y="1478483"/>
                </a:cubicBezTo>
                <a:cubicBezTo>
                  <a:pt x="2067836" y="1472252"/>
                  <a:pt x="2065759" y="1472252"/>
                  <a:pt x="2051217" y="1478483"/>
                </a:cubicBezTo>
                <a:cubicBezTo>
                  <a:pt x="2032522" y="1486793"/>
                  <a:pt x="2030443" y="1486793"/>
                  <a:pt x="2034598" y="1478483"/>
                </a:cubicBezTo>
                <a:cubicBezTo>
                  <a:pt x="2038752" y="1472252"/>
                  <a:pt x="2036674" y="1472252"/>
                  <a:pt x="2017979" y="1474328"/>
                </a:cubicBezTo>
                <a:cubicBezTo>
                  <a:pt x="2003438" y="1476407"/>
                  <a:pt x="1997205" y="1476407"/>
                  <a:pt x="1997205" y="1472252"/>
                </a:cubicBezTo>
                <a:cubicBezTo>
                  <a:pt x="1997205" y="1470174"/>
                  <a:pt x="1993050" y="1468097"/>
                  <a:pt x="1988896" y="1470174"/>
                </a:cubicBezTo>
                <a:cubicBezTo>
                  <a:pt x="1984741" y="1472252"/>
                  <a:pt x="1980586" y="1470174"/>
                  <a:pt x="1978510" y="1468097"/>
                </a:cubicBezTo>
                <a:cubicBezTo>
                  <a:pt x="1976432" y="1463943"/>
                  <a:pt x="1976432" y="1463943"/>
                  <a:pt x="1976432" y="1468097"/>
                </a:cubicBezTo>
                <a:cubicBezTo>
                  <a:pt x="1976432" y="1472252"/>
                  <a:pt x="1972277" y="1474328"/>
                  <a:pt x="1968122" y="1474328"/>
                </a:cubicBezTo>
                <a:cubicBezTo>
                  <a:pt x="1963968" y="1474328"/>
                  <a:pt x="1957736" y="1478483"/>
                  <a:pt x="1955658" y="1482638"/>
                </a:cubicBezTo>
                <a:cubicBezTo>
                  <a:pt x="1953580" y="1486793"/>
                  <a:pt x="1951503" y="1486793"/>
                  <a:pt x="1951503" y="1484716"/>
                </a:cubicBezTo>
                <a:cubicBezTo>
                  <a:pt x="1951503" y="1478483"/>
                  <a:pt x="1920344" y="1478483"/>
                  <a:pt x="1914111" y="1484716"/>
                </a:cubicBezTo>
                <a:cubicBezTo>
                  <a:pt x="1907880" y="1490947"/>
                  <a:pt x="1882952" y="1486793"/>
                  <a:pt x="1872564" y="1478483"/>
                </a:cubicBezTo>
                <a:cubicBezTo>
                  <a:pt x="1862178" y="1472252"/>
                  <a:pt x="1860099" y="1472252"/>
                  <a:pt x="1851790" y="1476407"/>
                </a:cubicBezTo>
                <a:cubicBezTo>
                  <a:pt x="1845559" y="1478483"/>
                  <a:pt x="1841404" y="1482638"/>
                  <a:pt x="1841404" y="1484716"/>
                </a:cubicBezTo>
                <a:cubicBezTo>
                  <a:pt x="1841404" y="1484716"/>
                  <a:pt x="1835171" y="1484716"/>
                  <a:pt x="1824785" y="1482638"/>
                </a:cubicBezTo>
                <a:cubicBezTo>
                  <a:pt x="1814397" y="1480562"/>
                  <a:pt x="1804012" y="1478483"/>
                  <a:pt x="1801933" y="1480562"/>
                </a:cubicBezTo>
                <a:cubicBezTo>
                  <a:pt x="1795702" y="1484716"/>
                  <a:pt x="1631590" y="1486793"/>
                  <a:pt x="1612894" y="1484716"/>
                </a:cubicBezTo>
                <a:cubicBezTo>
                  <a:pt x="1604585" y="1482638"/>
                  <a:pt x="1600428" y="1480562"/>
                  <a:pt x="1602506" y="1476407"/>
                </a:cubicBezTo>
                <a:cubicBezTo>
                  <a:pt x="1604585" y="1472252"/>
                  <a:pt x="1602506" y="1470174"/>
                  <a:pt x="1598352" y="1472252"/>
                </a:cubicBezTo>
                <a:cubicBezTo>
                  <a:pt x="1596276" y="1474328"/>
                  <a:pt x="1592121" y="1476407"/>
                  <a:pt x="1592121" y="1478483"/>
                </a:cubicBezTo>
                <a:cubicBezTo>
                  <a:pt x="1592121" y="1480562"/>
                  <a:pt x="1590042" y="1480562"/>
                  <a:pt x="1585888" y="1478483"/>
                </a:cubicBezTo>
                <a:cubicBezTo>
                  <a:pt x="1577578" y="1474328"/>
                  <a:pt x="1567192" y="1474328"/>
                  <a:pt x="1556804" y="1478483"/>
                </a:cubicBezTo>
                <a:cubicBezTo>
                  <a:pt x="1552650" y="1480562"/>
                  <a:pt x="1542264" y="1478483"/>
                  <a:pt x="1533955" y="1476407"/>
                </a:cubicBezTo>
                <a:cubicBezTo>
                  <a:pt x="1523567" y="1474328"/>
                  <a:pt x="1515257" y="1472252"/>
                  <a:pt x="1509026" y="1476407"/>
                </a:cubicBezTo>
                <a:cubicBezTo>
                  <a:pt x="1504872" y="1478483"/>
                  <a:pt x="1498638" y="1480562"/>
                  <a:pt x="1496560" y="1478483"/>
                </a:cubicBezTo>
                <a:cubicBezTo>
                  <a:pt x="1492407" y="1472252"/>
                  <a:pt x="1473710" y="1472252"/>
                  <a:pt x="1465401" y="1476407"/>
                </a:cubicBezTo>
                <a:cubicBezTo>
                  <a:pt x="1459170" y="1480562"/>
                  <a:pt x="1461246" y="1480562"/>
                  <a:pt x="1473710" y="1480562"/>
                </a:cubicBezTo>
                <a:cubicBezTo>
                  <a:pt x="1500717" y="1480562"/>
                  <a:pt x="1492407" y="1486793"/>
                  <a:pt x="1465401" y="1486793"/>
                </a:cubicBezTo>
                <a:cubicBezTo>
                  <a:pt x="1450860" y="1486793"/>
                  <a:pt x="1436318" y="1484716"/>
                  <a:pt x="1432163" y="1480562"/>
                </a:cubicBezTo>
                <a:cubicBezTo>
                  <a:pt x="1423853" y="1474328"/>
                  <a:pt x="1425932" y="1474328"/>
                  <a:pt x="1440472" y="1476407"/>
                </a:cubicBezTo>
                <a:cubicBezTo>
                  <a:pt x="1457091" y="1478483"/>
                  <a:pt x="1457091" y="1478483"/>
                  <a:pt x="1444627" y="1472252"/>
                </a:cubicBezTo>
                <a:cubicBezTo>
                  <a:pt x="1438396" y="1468097"/>
                  <a:pt x="1421777" y="1466019"/>
                  <a:pt x="1411389" y="1466019"/>
                </a:cubicBezTo>
                <a:cubicBezTo>
                  <a:pt x="1394770" y="1466019"/>
                  <a:pt x="1390616" y="1468097"/>
                  <a:pt x="1390616" y="1474328"/>
                </a:cubicBezTo>
                <a:cubicBezTo>
                  <a:pt x="1390616" y="1484716"/>
                  <a:pt x="1382306" y="1484716"/>
                  <a:pt x="1378151" y="1472252"/>
                </a:cubicBezTo>
                <a:cubicBezTo>
                  <a:pt x="1376075" y="1461864"/>
                  <a:pt x="1373997" y="1461864"/>
                  <a:pt x="1338683" y="1461864"/>
                </a:cubicBezTo>
                <a:cubicBezTo>
                  <a:pt x="1317909" y="1461864"/>
                  <a:pt x="1301290" y="1463943"/>
                  <a:pt x="1301290" y="1466019"/>
                </a:cubicBezTo>
                <a:cubicBezTo>
                  <a:pt x="1301290" y="1468097"/>
                  <a:pt x="1297135" y="1470174"/>
                  <a:pt x="1290902" y="1470174"/>
                </a:cubicBezTo>
                <a:cubicBezTo>
                  <a:pt x="1282593" y="1470174"/>
                  <a:pt x="1282593" y="1468097"/>
                  <a:pt x="1286748" y="1466019"/>
                </a:cubicBezTo>
                <a:cubicBezTo>
                  <a:pt x="1290902" y="1463943"/>
                  <a:pt x="1290902" y="1461864"/>
                  <a:pt x="1284671" y="1459788"/>
                </a:cubicBezTo>
                <a:cubicBezTo>
                  <a:pt x="1280516" y="1457710"/>
                  <a:pt x="1274283" y="1459788"/>
                  <a:pt x="1270129" y="1461864"/>
                </a:cubicBezTo>
                <a:cubicBezTo>
                  <a:pt x="1261819" y="1468097"/>
                  <a:pt x="1207808" y="1472252"/>
                  <a:pt x="1197422" y="1466019"/>
                </a:cubicBezTo>
                <a:cubicBezTo>
                  <a:pt x="1191189" y="1463943"/>
                  <a:pt x="1182879" y="1463943"/>
                  <a:pt x="1172494" y="1466019"/>
                </a:cubicBezTo>
                <a:cubicBezTo>
                  <a:pt x="1157951" y="1468097"/>
                  <a:pt x="1153796" y="1468097"/>
                  <a:pt x="1145487" y="1461864"/>
                </a:cubicBezTo>
                <a:cubicBezTo>
                  <a:pt x="1135099" y="1453555"/>
                  <a:pt x="1135099" y="1453555"/>
                  <a:pt x="1128868" y="1461864"/>
                </a:cubicBezTo>
                <a:cubicBezTo>
                  <a:pt x="1124713" y="1466019"/>
                  <a:pt x="1120558" y="1468097"/>
                  <a:pt x="1116404" y="1466019"/>
                </a:cubicBezTo>
                <a:cubicBezTo>
                  <a:pt x="1112249" y="1463943"/>
                  <a:pt x="1083166" y="1461864"/>
                  <a:pt x="1052004" y="1461864"/>
                </a:cubicBezTo>
                <a:cubicBezTo>
                  <a:pt x="1020845" y="1461864"/>
                  <a:pt x="975143" y="1459788"/>
                  <a:pt x="952293" y="1457710"/>
                </a:cubicBezTo>
                <a:cubicBezTo>
                  <a:pt x="929441" y="1455631"/>
                  <a:pt x="902437" y="1455631"/>
                  <a:pt x="894125" y="1455631"/>
                </a:cubicBezTo>
                <a:cubicBezTo>
                  <a:pt x="879584" y="1457710"/>
                  <a:pt x="879584" y="1455631"/>
                  <a:pt x="881663" y="1447324"/>
                </a:cubicBezTo>
                <a:cubicBezTo>
                  <a:pt x="883739" y="1439014"/>
                  <a:pt x="883739" y="1436936"/>
                  <a:pt x="877508" y="1443169"/>
                </a:cubicBezTo>
                <a:cubicBezTo>
                  <a:pt x="873351" y="1447324"/>
                  <a:pt x="871275" y="1451479"/>
                  <a:pt x="873351" y="1453555"/>
                </a:cubicBezTo>
                <a:cubicBezTo>
                  <a:pt x="877508" y="1459788"/>
                  <a:pt x="852578" y="1453555"/>
                  <a:pt x="846347" y="1445245"/>
                </a:cubicBezTo>
                <a:cubicBezTo>
                  <a:pt x="842192" y="1441091"/>
                  <a:pt x="838037" y="1439014"/>
                  <a:pt x="835961" y="1441091"/>
                </a:cubicBezTo>
                <a:cubicBezTo>
                  <a:pt x="833883" y="1443169"/>
                  <a:pt x="829728" y="1441091"/>
                  <a:pt x="825573" y="1439014"/>
                </a:cubicBezTo>
                <a:cubicBezTo>
                  <a:pt x="819342" y="1434858"/>
                  <a:pt x="819342" y="1436936"/>
                  <a:pt x="821419" y="1443169"/>
                </a:cubicBezTo>
                <a:cubicBezTo>
                  <a:pt x="823495" y="1453555"/>
                  <a:pt x="815188" y="1455631"/>
                  <a:pt x="811031" y="1447324"/>
                </a:cubicBezTo>
                <a:cubicBezTo>
                  <a:pt x="808954" y="1443169"/>
                  <a:pt x="806878" y="1443169"/>
                  <a:pt x="800645" y="1447324"/>
                </a:cubicBezTo>
                <a:cubicBezTo>
                  <a:pt x="794414" y="1451479"/>
                  <a:pt x="792336" y="1451479"/>
                  <a:pt x="790257" y="1447324"/>
                </a:cubicBezTo>
                <a:cubicBezTo>
                  <a:pt x="788181" y="1443169"/>
                  <a:pt x="786105" y="1443169"/>
                  <a:pt x="781948" y="1447324"/>
                </a:cubicBezTo>
                <a:cubicBezTo>
                  <a:pt x="777795" y="1451479"/>
                  <a:pt x="775717" y="1451479"/>
                  <a:pt x="773640" y="1447324"/>
                </a:cubicBezTo>
                <a:cubicBezTo>
                  <a:pt x="771562" y="1443169"/>
                  <a:pt x="767407" y="1443169"/>
                  <a:pt x="763252" y="1447324"/>
                </a:cubicBezTo>
                <a:cubicBezTo>
                  <a:pt x="754943" y="1451479"/>
                  <a:pt x="707163" y="1447324"/>
                  <a:pt x="707163" y="1441091"/>
                </a:cubicBezTo>
                <a:cubicBezTo>
                  <a:pt x="707163" y="1439014"/>
                  <a:pt x="700932" y="1436936"/>
                  <a:pt x="696777" y="1439014"/>
                </a:cubicBezTo>
                <a:cubicBezTo>
                  <a:pt x="692622" y="1441091"/>
                  <a:pt x="684313" y="1439014"/>
                  <a:pt x="680158" y="1434858"/>
                </a:cubicBezTo>
                <a:cubicBezTo>
                  <a:pt x="669772" y="1426550"/>
                  <a:pt x="653153" y="1428627"/>
                  <a:pt x="638611" y="1441091"/>
                </a:cubicBezTo>
                <a:cubicBezTo>
                  <a:pt x="626147" y="1451479"/>
                  <a:pt x="615759" y="1445245"/>
                  <a:pt x="626147" y="1434858"/>
                </a:cubicBezTo>
                <a:cubicBezTo>
                  <a:pt x="630301" y="1430705"/>
                  <a:pt x="628225" y="1428627"/>
                  <a:pt x="621992" y="1430705"/>
                </a:cubicBezTo>
                <a:cubicBezTo>
                  <a:pt x="617837" y="1430705"/>
                  <a:pt x="609528" y="1432781"/>
                  <a:pt x="605373" y="1432781"/>
                </a:cubicBezTo>
                <a:cubicBezTo>
                  <a:pt x="599142" y="1434858"/>
                  <a:pt x="599142" y="1436936"/>
                  <a:pt x="607451" y="1441091"/>
                </a:cubicBezTo>
                <a:cubicBezTo>
                  <a:pt x="615759" y="1447324"/>
                  <a:pt x="615759" y="1447324"/>
                  <a:pt x="609528" y="1445245"/>
                </a:cubicBezTo>
                <a:cubicBezTo>
                  <a:pt x="605373" y="1443169"/>
                  <a:pt x="594985" y="1445245"/>
                  <a:pt x="588754" y="1447324"/>
                </a:cubicBezTo>
                <a:cubicBezTo>
                  <a:pt x="580445" y="1451479"/>
                  <a:pt x="574211" y="1451479"/>
                  <a:pt x="565904" y="1447324"/>
                </a:cubicBezTo>
                <a:cubicBezTo>
                  <a:pt x="559671" y="1445245"/>
                  <a:pt x="553438" y="1443169"/>
                  <a:pt x="551362" y="1443169"/>
                </a:cubicBezTo>
                <a:cubicBezTo>
                  <a:pt x="549285" y="1443169"/>
                  <a:pt x="536821" y="1441091"/>
                  <a:pt x="526433" y="1436936"/>
                </a:cubicBezTo>
                <a:cubicBezTo>
                  <a:pt x="516047" y="1432781"/>
                  <a:pt x="505660" y="1430705"/>
                  <a:pt x="503583" y="1432781"/>
                </a:cubicBezTo>
                <a:cubicBezTo>
                  <a:pt x="497350" y="1439014"/>
                  <a:pt x="484886" y="1436936"/>
                  <a:pt x="480731" y="1430705"/>
                </a:cubicBezTo>
                <a:cubicBezTo>
                  <a:pt x="476577" y="1426550"/>
                  <a:pt x="472422" y="1424472"/>
                  <a:pt x="468267" y="1424472"/>
                </a:cubicBezTo>
                <a:cubicBezTo>
                  <a:pt x="464112" y="1424472"/>
                  <a:pt x="462036" y="1428627"/>
                  <a:pt x="464112" y="1430705"/>
                </a:cubicBezTo>
                <a:cubicBezTo>
                  <a:pt x="466191" y="1432781"/>
                  <a:pt x="470343" y="1434858"/>
                  <a:pt x="472422" y="1434858"/>
                </a:cubicBezTo>
                <a:cubicBezTo>
                  <a:pt x="476577" y="1432781"/>
                  <a:pt x="478655" y="1434858"/>
                  <a:pt x="478655" y="1436936"/>
                </a:cubicBezTo>
                <a:cubicBezTo>
                  <a:pt x="478655" y="1445245"/>
                  <a:pt x="468267" y="1441091"/>
                  <a:pt x="462036" y="1432781"/>
                </a:cubicBezTo>
                <a:cubicBezTo>
                  <a:pt x="457881" y="1428627"/>
                  <a:pt x="453727" y="1424472"/>
                  <a:pt x="449570" y="1424472"/>
                </a:cubicBezTo>
                <a:cubicBezTo>
                  <a:pt x="445417" y="1424472"/>
                  <a:pt x="443339" y="1422396"/>
                  <a:pt x="445417" y="1420317"/>
                </a:cubicBezTo>
                <a:cubicBezTo>
                  <a:pt x="447493" y="1418241"/>
                  <a:pt x="445417" y="1414084"/>
                  <a:pt x="441262" y="1412008"/>
                </a:cubicBezTo>
                <a:cubicBezTo>
                  <a:pt x="437108" y="1407853"/>
                  <a:pt x="435029" y="1407853"/>
                  <a:pt x="435029" y="1412008"/>
                </a:cubicBezTo>
                <a:cubicBezTo>
                  <a:pt x="435029" y="1414084"/>
                  <a:pt x="432953" y="1418241"/>
                  <a:pt x="428796" y="1420317"/>
                </a:cubicBezTo>
                <a:cubicBezTo>
                  <a:pt x="424644" y="1420317"/>
                  <a:pt x="422565" y="1420317"/>
                  <a:pt x="424644" y="1416162"/>
                </a:cubicBezTo>
                <a:cubicBezTo>
                  <a:pt x="426720" y="1414084"/>
                  <a:pt x="424644" y="1409931"/>
                  <a:pt x="422565" y="1407853"/>
                </a:cubicBezTo>
                <a:cubicBezTo>
                  <a:pt x="416334" y="1405777"/>
                  <a:pt x="418410" y="1418241"/>
                  <a:pt x="424644" y="1426550"/>
                </a:cubicBezTo>
                <a:cubicBezTo>
                  <a:pt x="426720" y="1428627"/>
                  <a:pt x="426720" y="1434858"/>
                  <a:pt x="422565" y="1436936"/>
                </a:cubicBezTo>
                <a:cubicBezTo>
                  <a:pt x="418410" y="1441091"/>
                  <a:pt x="416334" y="1439014"/>
                  <a:pt x="420489" y="1434858"/>
                </a:cubicBezTo>
                <a:cubicBezTo>
                  <a:pt x="422565" y="1430705"/>
                  <a:pt x="422565" y="1430705"/>
                  <a:pt x="416334" y="1434858"/>
                </a:cubicBezTo>
                <a:cubicBezTo>
                  <a:pt x="412179" y="1436936"/>
                  <a:pt x="408022" y="1439014"/>
                  <a:pt x="405946" y="1436936"/>
                </a:cubicBezTo>
                <a:cubicBezTo>
                  <a:pt x="403870" y="1434858"/>
                  <a:pt x="395560" y="1434858"/>
                  <a:pt x="385173" y="1434858"/>
                </a:cubicBezTo>
                <a:cubicBezTo>
                  <a:pt x="368554" y="1436936"/>
                  <a:pt x="366475" y="1436936"/>
                  <a:pt x="372708" y="1430705"/>
                </a:cubicBezTo>
                <a:cubicBezTo>
                  <a:pt x="381018" y="1422396"/>
                  <a:pt x="374787" y="1418241"/>
                  <a:pt x="354013" y="1420317"/>
                </a:cubicBezTo>
                <a:cubicBezTo>
                  <a:pt x="339471" y="1420317"/>
                  <a:pt x="335316" y="1424472"/>
                  <a:pt x="345702" y="1428627"/>
                </a:cubicBezTo>
                <a:cubicBezTo>
                  <a:pt x="351935" y="1430705"/>
                  <a:pt x="349859" y="1430705"/>
                  <a:pt x="345702" y="1430705"/>
                </a:cubicBezTo>
                <a:cubicBezTo>
                  <a:pt x="343625" y="1432781"/>
                  <a:pt x="337394" y="1428627"/>
                  <a:pt x="333240" y="1424472"/>
                </a:cubicBezTo>
                <a:cubicBezTo>
                  <a:pt x="327006" y="1418241"/>
                  <a:pt x="327006" y="1418241"/>
                  <a:pt x="327006" y="1424472"/>
                </a:cubicBezTo>
                <a:cubicBezTo>
                  <a:pt x="327006" y="1430705"/>
                  <a:pt x="324928" y="1430705"/>
                  <a:pt x="316621" y="1428627"/>
                </a:cubicBezTo>
                <a:cubicBezTo>
                  <a:pt x="304154" y="1424472"/>
                  <a:pt x="277150" y="1426550"/>
                  <a:pt x="268840" y="1430705"/>
                </a:cubicBezTo>
                <a:cubicBezTo>
                  <a:pt x="266764" y="1432781"/>
                  <a:pt x="258455" y="1430705"/>
                  <a:pt x="250145" y="1428627"/>
                </a:cubicBezTo>
                <a:cubicBezTo>
                  <a:pt x="241834" y="1426550"/>
                  <a:pt x="235603" y="1426550"/>
                  <a:pt x="235603" y="1428627"/>
                </a:cubicBezTo>
                <a:cubicBezTo>
                  <a:pt x="233526" y="1434858"/>
                  <a:pt x="169127" y="1430705"/>
                  <a:pt x="160818" y="1424472"/>
                </a:cubicBezTo>
                <a:cubicBezTo>
                  <a:pt x="156663" y="1422396"/>
                  <a:pt x="152508" y="1422396"/>
                  <a:pt x="146277" y="1426550"/>
                </a:cubicBezTo>
                <a:cubicBezTo>
                  <a:pt x="137965" y="1430705"/>
                  <a:pt x="137965" y="1430705"/>
                  <a:pt x="133813" y="1426550"/>
                </a:cubicBezTo>
                <a:cubicBezTo>
                  <a:pt x="131734" y="1424472"/>
                  <a:pt x="129658" y="1422396"/>
                  <a:pt x="127580" y="1426550"/>
                </a:cubicBezTo>
                <a:cubicBezTo>
                  <a:pt x="125503" y="1432781"/>
                  <a:pt x="98497" y="1424472"/>
                  <a:pt x="98497" y="1418241"/>
                </a:cubicBezTo>
                <a:cubicBezTo>
                  <a:pt x="98497" y="1416162"/>
                  <a:pt x="96418" y="1414084"/>
                  <a:pt x="94342" y="1414084"/>
                </a:cubicBezTo>
                <a:cubicBezTo>
                  <a:pt x="92266" y="1414084"/>
                  <a:pt x="90187" y="1416162"/>
                  <a:pt x="92266" y="1420317"/>
                </a:cubicBezTo>
                <a:cubicBezTo>
                  <a:pt x="94342" y="1428627"/>
                  <a:pt x="77723" y="1432781"/>
                  <a:pt x="67337" y="1426550"/>
                </a:cubicBezTo>
                <a:cubicBezTo>
                  <a:pt x="63183" y="1424472"/>
                  <a:pt x="52795" y="1422396"/>
                  <a:pt x="46564" y="1422396"/>
                </a:cubicBezTo>
                <a:cubicBezTo>
                  <a:pt x="38254" y="1422396"/>
                  <a:pt x="34097" y="1420317"/>
                  <a:pt x="34097" y="1418241"/>
                </a:cubicBezTo>
                <a:cubicBezTo>
                  <a:pt x="34097" y="1416162"/>
                  <a:pt x="29945" y="1414084"/>
                  <a:pt x="21635" y="1414084"/>
                </a:cubicBezTo>
                <a:cubicBezTo>
                  <a:pt x="15402" y="1412008"/>
                  <a:pt x="9171" y="1414084"/>
                  <a:pt x="9171" y="1416162"/>
                </a:cubicBezTo>
                <a:cubicBezTo>
                  <a:pt x="9171" y="1418241"/>
                  <a:pt x="5016" y="1420317"/>
                  <a:pt x="2938" y="1420317"/>
                </a:cubicBezTo>
                <a:cubicBezTo>
                  <a:pt x="862" y="1420317"/>
                  <a:pt x="-1217" y="1416162"/>
                  <a:pt x="862" y="1412008"/>
                </a:cubicBezTo>
                <a:cubicBezTo>
                  <a:pt x="3978" y="1402659"/>
                  <a:pt x="7094" y="1329044"/>
                  <a:pt x="9333" y="1148216"/>
                </a:cubicBezTo>
                <a:lnTo>
                  <a:pt x="9872" y="1096730"/>
                </a:lnTo>
                <a:lnTo>
                  <a:pt x="9171" y="1096847"/>
                </a:lnTo>
                <a:cubicBezTo>
                  <a:pt x="9171" y="1098926"/>
                  <a:pt x="5016" y="1101002"/>
                  <a:pt x="2938" y="1101002"/>
                </a:cubicBezTo>
                <a:cubicBezTo>
                  <a:pt x="862" y="1101002"/>
                  <a:pt x="-1217" y="1096847"/>
                  <a:pt x="862" y="1092693"/>
                </a:cubicBezTo>
                <a:cubicBezTo>
                  <a:pt x="5016" y="1080228"/>
                  <a:pt x="9171" y="953510"/>
                  <a:pt x="11247" y="610745"/>
                </a:cubicBezTo>
                <a:cubicBezTo>
                  <a:pt x="15402" y="199427"/>
                  <a:pt x="17481" y="2078"/>
                  <a:pt x="2163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AA6DA37-1C0C-40BE-B1E5-95638713B69B}"/>
              </a:ext>
            </a:extLst>
          </p:cNvPr>
          <p:cNvSpPr/>
          <p:nvPr/>
        </p:nvSpPr>
        <p:spPr>
          <a:xfrm>
            <a:off x="6718900" y="2685142"/>
            <a:ext cx="3859601" cy="1487716"/>
          </a:xfrm>
          <a:custGeom>
            <a:avLst/>
            <a:gdLst>
              <a:gd name="connsiteX0" fmla="*/ 2109383 w 3859601"/>
              <a:gd name="connsiteY0" fmla="*/ 1461864 h 1487716"/>
              <a:gd name="connsiteX1" fmla="*/ 2101073 w 3859601"/>
              <a:gd name="connsiteY1" fmla="*/ 1470174 h 1487716"/>
              <a:gd name="connsiteX2" fmla="*/ 2103152 w 3859601"/>
              <a:gd name="connsiteY2" fmla="*/ 1472252 h 1487716"/>
              <a:gd name="connsiteX3" fmla="*/ 2109383 w 3859601"/>
              <a:gd name="connsiteY3" fmla="*/ 1461864 h 1487716"/>
              <a:gd name="connsiteX4" fmla="*/ 2946301 w 3859601"/>
              <a:gd name="connsiteY4" fmla="*/ 1460827 h 1487716"/>
              <a:gd name="connsiteX5" fmla="*/ 2932018 w 3859601"/>
              <a:gd name="connsiteY5" fmla="*/ 1463943 h 1487716"/>
              <a:gd name="connsiteX6" fmla="*/ 2944482 w 3859601"/>
              <a:gd name="connsiteY6" fmla="*/ 1466019 h 1487716"/>
              <a:gd name="connsiteX7" fmla="*/ 2959025 w 3859601"/>
              <a:gd name="connsiteY7" fmla="*/ 1463943 h 1487716"/>
              <a:gd name="connsiteX8" fmla="*/ 2946301 w 3859601"/>
              <a:gd name="connsiteY8" fmla="*/ 1460827 h 1487716"/>
              <a:gd name="connsiteX9" fmla="*/ 2080300 w 3859601"/>
              <a:gd name="connsiteY9" fmla="*/ 1457710 h 1487716"/>
              <a:gd name="connsiteX10" fmla="*/ 2078221 w 3859601"/>
              <a:gd name="connsiteY10" fmla="*/ 1461864 h 1487716"/>
              <a:gd name="connsiteX11" fmla="*/ 2082378 w 3859601"/>
              <a:gd name="connsiteY11" fmla="*/ 1466019 h 1487716"/>
              <a:gd name="connsiteX12" fmla="*/ 2084455 w 3859601"/>
              <a:gd name="connsiteY12" fmla="*/ 1461864 h 1487716"/>
              <a:gd name="connsiteX13" fmla="*/ 2080300 w 3859601"/>
              <a:gd name="connsiteY13" fmla="*/ 1457710 h 1487716"/>
              <a:gd name="connsiteX14" fmla="*/ 2701430 w 3859601"/>
              <a:gd name="connsiteY14" fmla="*/ 1453555 h 1487716"/>
              <a:gd name="connsiteX15" fmla="*/ 2695199 w 3859601"/>
              <a:gd name="connsiteY15" fmla="*/ 1457710 h 1487716"/>
              <a:gd name="connsiteX16" fmla="*/ 2697277 w 3859601"/>
              <a:gd name="connsiteY16" fmla="*/ 1461864 h 1487716"/>
              <a:gd name="connsiteX17" fmla="*/ 2703508 w 3859601"/>
              <a:gd name="connsiteY17" fmla="*/ 1457710 h 1487716"/>
              <a:gd name="connsiteX18" fmla="*/ 2701430 w 3859601"/>
              <a:gd name="connsiteY18" fmla="*/ 1453555 h 1487716"/>
              <a:gd name="connsiteX19" fmla="*/ 2487463 w 3859601"/>
              <a:gd name="connsiteY19" fmla="*/ 1451479 h 1487716"/>
              <a:gd name="connsiteX20" fmla="*/ 2483308 w 3859601"/>
              <a:gd name="connsiteY20" fmla="*/ 1455631 h 1487716"/>
              <a:gd name="connsiteX21" fmla="*/ 2485387 w 3859601"/>
              <a:gd name="connsiteY21" fmla="*/ 1459788 h 1487716"/>
              <a:gd name="connsiteX22" fmla="*/ 2479153 w 3859601"/>
              <a:gd name="connsiteY22" fmla="*/ 1463943 h 1487716"/>
              <a:gd name="connsiteX23" fmla="*/ 2493694 w 3859601"/>
              <a:gd name="connsiteY23" fmla="*/ 1463943 h 1487716"/>
              <a:gd name="connsiteX24" fmla="*/ 2487463 w 3859601"/>
              <a:gd name="connsiteY24" fmla="*/ 1451479 h 1487716"/>
              <a:gd name="connsiteX25" fmla="*/ 1939039 w 3859601"/>
              <a:gd name="connsiteY25" fmla="*/ 1449400 h 1487716"/>
              <a:gd name="connsiteX26" fmla="*/ 1934885 w 3859601"/>
              <a:gd name="connsiteY26" fmla="*/ 1457710 h 1487716"/>
              <a:gd name="connsiteX27" fmla="*/ 1941118 w 3859601"/>
              <a:gd name="connsiteY27" fmla="*/ 1457710 h 1487716"/>
              <a:gd name="connsiteX28" fmla="*/ 1939039 w 3859601"/>
              <a:gd name="connsiteY28" fmla="*/ 1449400 h 1487716"/>
              <a:gd name="connsiteX29" fmla="*/ 2350357 w 3859601"/>
              <a:gd name="connsiteY29" fmla="*/ 1447324 h 1487716"/>
              <a:gd name="connsiteX30" fmla="*/ 2342047 w 3859601"/>
              <a:gd name="connsiteY30" fmla="*/ 1451479 h 1487716"/>
              <a:gd name="connsiteX31" fmla="*/ 2346202 w 3859601"/>
              <a:gd name="connsiteY31" fmla="*/ 1455631 h 1487716"/>
              <a:gd name="connsiteX32" fmla="*/ 2354512 w 3859601"/>
              <a:gd name="connsiteY32" fmla="*/ 1451479 h 1487716"/>
              <a:gd name="connsiteX33" fmla="*/ 2350357 w 3859601"/>
              <a:gd name="connsiteY33" fmla="*/ 1447324 h 1487716"/>
              <a:gd name="connsiteX34" fmla="*/ 2462534 w 3859601"/>
              <a:gd name="connsiteY34" fmla="*/ 1445245 h 1487716"/>
              <a:gd name="connsiteX35" fmla="*/ 2447994 w 3859601"/>
              <a:gd name="connsiteY35" fmla="*/ 1451479 h 1487716"/>
              <a:gd name="connsiteX36" fmla="*/ 2456303 w 3859601"/>
              <a:gd name="connsiteY36" fmla="*/ 1453555 h 1487716"/>
              <a:gd name="connsiteX37" fmla="*/ 2462534 w 3859601"/>
              <a:gd name="connsiteY37" fmla="*/ 1445245 h 1487716"/>
              <a:gd name="connsiteX38" fmla="*/ 2138466 w 3859601"/>
              <a:gd name="connsiteY38" fmla="*/ 1443169 h 1487716"/>
              <a:gd name="connsiteX39" fmla="*/ 2132235 w 3859601"/>
              <a:gd name="connsiteY39" fmla="*/ 1447324 h 1487716"/>
              <a:gd name="connsiteX40" fmla="*/ 2134311 w 3859601"/>
              <a:gd name="connsiteY40" fmla="*/ 1451479 h 1487716"/>
              <a:gd name="connsiteX41" fmla="*/ 2140542 w 3859601"/>
              <a:gd name="connsiteY41" fmla="*/ 1447324 h 1487716"/>
              <a:gd name="connsiteX42" fmla="*/ 2138466 w 3859601"/>
              <a:gd name="connsiteY42" fmla="*/ 1443169 h 1487716"/>
              <a:gd name="connsiteX43" fmla="*/ 1584591 w 3859601"/>
              <a:gd name="connsiteY43" fmla="*/ 1442389 h 1487716"/>
              <a:gd name="connsiteX44" fmla="*/ 1585888 w 3859601"/>
              <a:gd name="connsiteY44" fmla="*/ 1449400 h 1487716"/>
              <a:gd name="connsiteX45" fmla="*/ 1590042 w 3859601"/>
              <a:gd name="connsiteY45" fmla="*/ 1453555 h 1487716"/>
              <a:gd name="connsiteX46" fmla="*/ 1587966 w 3859601"/>
              <a:gd name="connsiteY46" fmla="*/ 1443169 h 1487716"/>
              <a:gd name="connsiteX47" fmla="*/ 1584591 w 3859601"/>
              <a:gd name="connsiteY47" fmla="*/ 1442389 h 1487716"/>
              <a:gd name="connsiteX48" fmla="*/ 2595226 w 3859601"/>
              <a:gd name="connsiteY48" fmla="*/ 1441351 h 1487716"/>
              <a:gd name="connsiteX49" fmla="*/ 2587176 w 3859601"/>
              <a:gd name="connsiteY49" fmla="*/ 1443169 h 1487716"/>
              <a:gd name="connsiteX50" fmla="*/ 2585100 w 3859601"/>
              <a:gd name="connsiteY50" fmla="*/ 1455631 h 1487716"/>
              <a:gd name="connsiteX51" fmla="*/ 2595486 w 3859601"/>
              <a:gd name="connsiteY51" fmla="*/ 1447324 h 1487716"/>
              <a:gd name="connsiteX52" fmla="*/ 2595226 w 3859601"/>
              <a:gd name="connsiteY52" fmla="*/ 1441351 h 1487716"/>
              <a:gd name="connsiteX53" fmla="*/ 3021346 w 3859601"/>
              <a:gd name="connsiteY53" fmla="*/ 1434858 h 1487716"/>
              <a:gd name="connsiteX54" fmla="*/ 3025501 w 3859601"/>
              <a:gd name="connsiteY54" fmla="*/ 1441091 h 1487716"/>
              <a:gd name="connsiteX55" fmla="*/ 3040041 w 3859601"/>
              <a:gd name="connsiteY55" fmla="*/ 1447324 h 1487716"/>
              <a:gd name="connsiteX56" fmla="*/ 3035886 w 3859601"/>
              <a:gd name="connsiteY56" fmla="*/ 1441091 h 1487716"/>
              <a:gd name="connsiteX57" fmla="*/ 3021346 w 3859601"/>
              <a:gd name="connsiteY57" fmla="*/ 1434858 h 1487716"/>
              <a:gd name="connsiteX58" fmla="*/ 3285170 w 3859601"/>
              <a:gd name="connsiteY58" fmla="*/ 1432781 h 1487716"/>
              <a:gd name="connsiteX59" fmla="*/ 3283091 w 3859601"/>
              <a:gd name="connsiteY59" fmla="*/ 1439014 h 1487716"/>
              <a:gd name="connsiteX60" fmla="*/ 3289325 w 3859601"/>
              <a:gd name="connsiteY60" fmla="*/ 1436936 h 1487716"/>
              <a:gd name="connsiteX61" fmla="*/ 3285170 w 3859601"/>
              <a:gd name="connsiteY61" fmla="*/ 1432781 h 1487716"/>
              <a:gd name="connsiteX62" fmla="*/ 3460448 w 3859601"/>
              <a:gd name="connsiteY62" fmla="*/ 1425512 h 1487716"/>
              <a:gd name="connsiteX63" fmla="*/ 3453437 w 3859601"/>
              <a:gd name="connsiteY63" fmla="*/ 1430705 h 1487716"/>
              <a:gd name="connsiteX64" fmla="*/ 3465901 w 3859601"/>
              <a:gd name="connsiteY64" fmla="*/ 1430705 h 1487716"/>
              <a:gd name="connsiteX65" fmla="*/ 3472132 w 3859601"/>
              <a:gd name="connsiteY65" fmla="*/ 1426550 h 1487716"/>
              <a:gd name="connsiteX66" fmla="*/ 3460448 w 3859601"/>
              <a:gd name="connsiteY66" fmla="*/ 1425512 h 1487716"/>
              <a:gd name="connsiteX67" fmla="*/ 2767387 w 3859601"/>
              <a:gd name="connsiteY67" fmla="*/ 1423953 h 1487716"/>
              <a:gd name="connsiteX68" fmla="*/ 2769984 w 3859601"/>
              <a:gd name="connsiteY68" fmla="*/ 1432781 h 1487716"/>
              <a:gd name="connsiteX69" fmla="*/ 2782448 w 3859601"/>
              <a:gd name="connsiteY69" fmla="*/ 1432781 h 1487716"/>
              <a:gd name="connsiteX70" fmla="*/ 2774139 w 3859601"/>
              <a:gd name="connsiteY70" fmla="*/ 1424472 h 1487716"/>
              <a:gd name="connsiteX71" fmla="*/ 2767387 w 3859601"/>
              <a:gd name="connsiteY71" fmla="*/ 1423953 h 1487716"/>
              <a:gd name="connsiteX72" fmla="*/ 1428008 w 3859601"/>
              <a:gd name="connsiteY72" fmla="*/ 1420317 h 1487716"/>
              <a:gd name="connsiteX73" fmla="*/ 1423854 w 3859601"/>
              <a:gd name="connsiteY73" fmla="*/ 1426550 h 1487716"/>
              <a:gd name="connsiteX74" fmla="*/ 1438396 w 3859601"/>
              <a:gd name="connsiteY74" fmla="*/ 1424472 h 1487716"/>
              <a:gd name="connsiteX75" fmla="*/ 1428008 w 3859601"/>
              <a:gd name="connsiteY75" fmla="*/ 1420317 h 1487716"/>
              <a:gd name="connsiteX76" fmla="*/ 559671 w 3859601"/>
              <a:gd name="connsiteY76" fmla="*/ 1420317 h 1487716"/>
              <a:gd name="connsiteX77" fmla="*/ 567980 w 3859601"/>
              <a:gd name="connsiteY77" fmla="*/ 1430705 h 1487716"/>
              <a:gd name="connsiteX78" fmla="*/ 572135 w 3859601"/>
              <a:gd name="connsiteY78" fmla="*/ 1420317 h 1487716"/>
              <a:gd name="connsiteX79" fmla="*/ 559671 w 3859601"/>
              <a:gd name="connsiteY79" fmla="*/ 1420317 h 1487716"/>
              <a:gd name="connsiteX80" fmla="*/ 3301789 w 3859601"/>
              <a:gd name="connsiteY80" fmla="*/ 1414084 h 1487716"/>
              <a:gd name="connsiteX81" fmla="*/ 3301789 w 3859601"/>
              <a:gd name="connsiteY81" fmla="*/ 1416162 h 1487716"/>
              <a:gd name="connsiteX82" fmla="*/ 3303865 w 3859601"/>
              <a:gd name="connsiteY82" fmla="*/ 1420317 h 1487716"/>
              <a:gd name="connsiteX83" fmla="*/ 3301789 w 3859601"/>
              <a:gd name="connsiteY83" fmla="*/ 1436936 h 1487716"/>
              <a:gd name="connsiteX84" fmla="*/ 3305943 w 3859601"/>
              <a:gd name="connsiteY84" fmla="*/ 1439014 h 1487716"/>
              <a:gd name="connsiteX85" fmla="*/ 3310098 w 3859601"/>
              <a:gd name="connsiteY85" fmla="*/ 1426550 h 1487716"/>
              <a:gd name="connsiteX86" fmla="*/ 3301789 w 3859601"/>
              <a:gd name="connsiteY86" fmla="*/ 1414084 h 1487716"/>
              <a:gd name="connsiteX87" fmla="*/ 1488253 w 3859601"/>
              <a:gd name="connsiteY87" fmla="*/ 1414084 h 1487716"/>
              <a:gd name="connsiteX88" fmla="*/ 1479943 w 3859601"/>
              <a:gd name="connsiteY88" fmla="*/ 1416162 h 1487716"/>
              <a:gd name="connsiteX89" fmla="*/ 1482020 w 3859601"/>
              <a:gd name="connsiteY89" fmla="*/ 1418241 h 1487716"/>
              <a:gd name="connsiteX90" fmla="*/ 1488253 w 3859601"/>
              <a:gd name="connsiteY90" fmla="*/ 1414084 h 1487716"/>
              <a:gd name="connsiteX91" fmla="*/ 474500 w 3859601"/>
              <a:gd name="connsiteY91" fmla="*/ 1405777 h 1487716"/>
              <a:gd name="connsiteX92" fmla="*/ 474500 w 3859601"/>
              <a:gd name="connsiteY92" fmla="*/ 1412008 h 1487716"/>
              <a:gd name="connsiteX93" fmla="*/ 489041 w 3859601"/>
              <a:gd name="connsiteY93" fmla="*/ 1414084 h 1487716"/>
              <a:gd name="connsiteX94" fmla="*/ 484886 w 3859601"/>
              <a:gd name="connsiteY94" fmla="*/ 1412008 h 1487716"/>
              <a:gd name="connsiteX95" fmla="*/ 480731 w 3859601"/>
              <a:gd name="connsiteY95" fmla="*/ 1409931 h 1487716"/>
              <a:gd name="connsiteX96" fmla="*/ 474500 w 3859601"/>
              <a:gd name="connsiteY96" fmla="*/ 1405777 h 1487716"/>
              <a:gd name="connsiteX97" fmla="*/ 518903 w 3859601"/>
              <a:gd name="connsiteY97" fmla="*/ 1401621 h 1487716"/>
              <a:gd name="connsiteX98" fmla="*/ 511891 w 3859601"/>
              <a:gd name="connsiteY98" fmla="*/ 1403698 h 1487716"/>
              <a:gd name="connsiteX99" fmla="*/ 516047 w 3859601"/>
              <a:gd name="connsiteY99" fmla="*/ 1407853 h 1487716"/>
              <a:gd name="connsiteX100" fmla="*/ 524357 w 3859601"/>
              <a:gd name="connsiteY100" fmla="*/ 1405777 h 1487716"/>
              <a:gd name="connsiteX101" fmla="*/ 518903 w 3859601"/>
              <a:gd name="connsiteY101" fmla="*/ 1401621 h 1487716"/>
              <a:gd name="connsiteX102" fmla="*/ 746634 w 3859601"/>
              <a:gd name="connsiteY102" fmla="*/ 1395389 h 1487716"/>
              <a:gd name="connsiteX103" fmla="*/ 742479 w 3859601"/>
              <a:gd name="connsiteY103" fmla="*/ 1399543 h 1487716"/>
              <a:gd name="connsiteX104" fmla="*/ 744557 w 3859601"/>
              <a:gd name="connsiteY104" fmla="*/ 1403698 h 1487716"/>
              <a:gd name="connsiteX105" fmla="*/ 748710 w 3859601"/>
              <a:gd name="connsiteY105" fmla="*/ 1399543 h 1487716"/>
              <a:gd name="connsiteX106" fmla="*/ 746634 w 3859601"/>
              <a:gd name="connsiteY106" fmla="*/ 1395389 h 1487716"/>
              <a:gd name="connsiteX107" fmla="*/ 361284 w 3859601"/>
              <a:gd name="connsiteY107" fmla="*/ 1389157 h 1487716"/>
              <a:gd name="connsiteX108" fmla="*/ 360244 w 3859601"/>
              <a:gd name="connsiteY108" fmla="*/ 1393310 h 1487716"/>
              <a:gd name="connsiteX109" fmla="*/ 362323 w 3859601"/>
              <a:gd name="connsiteY109" fmla="*/ 1399543 h 1487716"/>
              <a:gd name="connsiteX110" fmla="*/ 362323 w 3859601"/>
              <a:gd name="connsiteY110" fmla="*/ 1391234 h 1487716"/>
              <a:gd name="connsiteX111" fmla="*/ 361284 w 3859601"/>
              <a:gd name="connsiteY111" fmla="*/ 1389157 h 1487716"/>
              <a:gd name="connsiteX112" fmla="*/ 191979 w 3859601"/>
              <a:gd name="connsiteY112" fmla="*/ 1380848 h 1487716"/>
              <a:gd name="connsiteX113" fmla="*/ 189901 w 3859601"/>
              <a:gd name="connsiteY113" fmla="*/ 1389158 h 1487716"/>
              <a:gd name="connsiteX114" fmla="*/ 187824 w 3859601"/>
              <a:gd name="connsiteY114" fmla="*/ 1395389 h 1487716"/>
              <a:gd name="connsiteX115" fmla="*/ 196134 w 3859601"/>
              <a:gd name="connsiteY115" fmla="*/ 1389158 h 1487716"/>
              <a:gd name="connsiteX116" fmla="*/ 194055 w 3859601"/>
              <a:gd name="connsiteY116" fmla="*/ 1380848 h 1487716"/>
              <a:gd name="connsiteX117" fmla="*/ 191979 w 3859601"/>
              <a:gd name="connsiteY117" fmla="*/ 1380848 h 1487716"/>
              <a:gd name="connsiteX118" fmla="*/ 21635 w 3859601"/>
              <a:gd name="connsiteY118" fmla="*/ 0 h 1487716"/>
              <a:gd name="connsiteX119" fmla="*/ 65259 w 3859601"/>
              <a:gd name="connsiteY119" fmla="*/ 4155 h 1487716"/>
              <a:gd name="connsiteX120" fmla="*/ 158739 w 3859601"/>
              <a:gd name="connsiteY120" fmla="*/ 14542 h 1487716"/>
              <a:gd name="connsiteX121" fmla="*/ 252221 w 3859601"/>
              <a:gd name="connsiteY121" fmla="*/ 22852 h 1487716"/>
              <a:gd name="connsiteX122" fmla="*/ 378942 w 3859601"/>
              <a:gd name="connsiteY122" fmla="*/ 33238 h 1487716"/>
              <a:gd name="connsiteX123" fmla="*/ 482810 w 3859601"/>
              <a:gd name="connsiteY123" fmla="*/ 41547 h 1487716"/>
              <a:gd name="connsiteX124" fmla="*/ 588754 w 3859601"/>
              <a:gd name="connsiteY124" fmla="*/ 49857 h 1487716"/>
              <a:gd name="connsiteX125" fmla="*/ 703010 w 3859601"/>
              <a:gd name="connsiteY125" fmla="*/ 58166 h 1487716"/>
              <a:gd name="connsiteX126" fmla="*/ 759098 w 3859601"/>
              <a:gd name="connsiteY126" fmla="*/ 62321 h 1487716"/>
              <a:gd name="connsiteX127" fmla="*/ 813109 w 3859601"/>
              <a:gd name="connsiteY127" fmla="*/ 66475 h 1487716"/>
              <a:gd name="connsiteX128" fmla="*/ 867121 w 3859601"/>
              <a:gd name="connsiteY128" fmla="*/ 70630 h 1487716"/>
              <a:gd name="connsiteX129" fmla="*/ 943984 w 3859601"/>
              <a:gd name="connsiteY129" fmla="*/ 76863 h 1487716"/>
              <a:gd name="connsiteX130" fmla="*/ 1060314 w 3859601"/>
              <a:gd name="connsiteY130" fmla="*/ 83094 h 1487716"/>
              <a:gd name="connsiteX131" fmla="*/ 1139256 w 3859601"/>
              <a:gd name="connsiteY131" fmla="*/ 89328 h 1487716"/>
              <a:gd name="connsiteX132" fmla="*/ 1162106 w 3859601"/>
              <a:gd name="connsiteY132" fmla="*/ 89328 h 1487716"/>
              <a:gd name="connsiteX133" fmla="*/ 1195344 w 3859601"/>
              <a:gd name="connsiteY133" fmla="*/ 89328 h 1487716"/>
              <a:gd name="connsiteX134" fmla="*/ 1257665 w 3859601"/>
              <a:gd name="connsiteY134" fmla="*/ 95559 h 1487716"/>
              <a:gd name="connsiteX135" fmla="*/ 1305445 w 3859601"/>
              <a:gd name="connsiteY135" fmla="*/ 97637 h 1487716"/>
              <a:gd name="connsiteX136" fmla="*/ 1513181 w 3859601"/>
              <a:gd name="connsiteY136" fmla="*/ 110101 h 1487716"/>
              <a:gd name="connsiteX137" fmla="*/ 1598352 w 3859601"/>
              <a:gd name="connsiteY137" fmla="*/ 116332 h 1487716"/>
              <a:gd name="connsiteX138" fmla="*/ 1635744 w 3859601"/>
              <a:gd name="connsiteY138" fmla="*/ 120487 h 1487716"/>
              <a:gd name="connsiteX139" fmla="*/ 1704296 w 3859601"/>
              <a:gd name="connsiteY139" fmla="*/ 122565 h 1487716"/>
              <a:gd name="connsiteX140" fmla="*/ 1870485 w 3859601"/>
              <a:gd name="connsiteY140" fmla="*/ 130875 h 1487716"/>
              <a:gd name="connsiteX141" fmla="*/ 1986820 w 3859601"/>
              <a:gd name="connsiteY141" fmla="*/ 137106 h 1487716"/>
              <a:gd name="connsiteX142" fmla="*/ 2119769 w 3859601"/>
              <a:gd name="connsiteY142" fmla="*/ 143339 h 1487716"/>
              <a:gd name="connsiteX143" fmla="*/ 2225715 w 3859601"/>
              <a:gd name="connsiteY143" fmla="*/ 147494 h 1487716"/>
              <a:gd name="connsiteX144" fmla="*/ 2333738 w 3859601"/>
              <a:gd name="connsiteY144" fmla="*/ 151648 h 1487716"/>
              <a:gd name="connsiteX145" fmla="*/ 2445916 w 3859601"/>
              <a:gd name="connsiteY145" fmla="*/ 157879 h 1487716"/>
              <a:gd name="connsiteX146" fmla="*/ 2497851 w 3859601"/>
              <a:gd name="connsiteY146" fmla="*/ 162034 h 1487716"/>
              <a:gd name="connsiteX147" fmla="*/ 2597562 w 3859601"/>
              <a:gd name="connsiteY147" fmla="*/ 164113 h 1487716"/>
              <a:gd name="connsiteX148" fmla="*/ 2724282 w 3859601"/>
              <a:gd name="connsiteY148" fmla="*/ 168267 h 1487716"/>
              <a:gd name="connsiteX149" fmla="*/ 2956947 w 3859601"/>
              <a:gd name="connsiteY149" fmla="*/ 176577 h 1487716"/>
              <a:gd name="connsiteX150" fmla="*/ 3233237 w 3859601"/>
              <a:gd name="connsiteY150" fmla="*/ 184886 h 1487716"/>
              <a:gd name="connsiteX151" fmla="*/ 3420199 w 3859601"/>
              <a:gd name="connsiteY151" fmla="*/ 191117 h 1487716"/>
              <a:gd name="connsiteX152" fmla="*/ 3534453 w 3859601"/>
              <a:gd name="connsiteY152" fmla="*/ 195272 h 1487716"/>
              <a:gd name="connsiteX153" fmla="*/ 3673638 w 3859601"/>
              <a:gd name="connsiteY153" fmla="*/ 199427 h 1487716"/>
              <a:gd name="connsiteX154" fmla="*/ 3833593 w 3859601"/>
              <a:gd name="connsiteY154" fmla="*/ 201503 h 1487716"/>
              <a:gd name="connsiteX155" fmla="*/ 3854367 w 3859601"/>
              <a:gd name="connsiteY155" fmla="*/ 216046 h 1487716"/>
              <a:gd name="connsiteX156" fmla="*/ 3816974 w 3859601"/>
              <a:gd name="connsiteY156" fmla="*/ 405087 h 1487716"/>
              <a:gd name="connsiteX157" fmla="*/ 3802432 w 3859601"/>
              <a:gd name="connsiteY157" fmla="*/ 473639 h 1487716"/>
              <a:gd name="connsiteX158" fmla="*/ 3794384 w 3859601"/>
              <a:gd name="connsiteY158" fmla="*/ 512330 h 1487716"/>
              <a:gd name="connsiteX159" fmla="*/ 3792792 w 3859601"/>
              <a:gd name="connsiteY159" fmla="*/ 520673 h 1487716"/>
              <a:gd name="connsiteX160" fmla="*/ 3811521 w 3859601"/>
              <a:gd name="connsiteY160" fmla="*/ 520786 h 1487716"/>
              <a:gd name="connsiteX161" fmla="*/ 3833593 w 3859601"/>
              <a:gd name="connsiteY161" fmla="*/ 520818 h 1487716"/>
              <a:gd name="connsiteX162" fmla="*/ 3854367 w 3859601"/>
              <a:gd name="connsiteY162" fmla="*/ 535361 h 1487716"/>
              <a:gd name="connsiteX163" fmla="*/ 3816974 w 3859601"/>
              <a:gd name="connsiteY163" fmla="*/ 724402 h 1487716"/>
              <a:gd name="connsiteX164" fmla="*/ 3802432 w 3859601"/>
              <a:gd name="connsiteY164" fmla="*/ 792954 h 1487716"/>
              <a:gd name="connsiteX165" fmla="*/ 3787891 w 3859601"/>
              <a:gd name="connsiteY165" fmla="*/ 865662 h 1487716"/>
              <a:gd name="connsiteX166" fmla="*/ 3771273 w 3859601"/>
              <a:gd name="connsiteY166" fmla="*/ 950833 h 1487716"/>
              <a:gd name="connsiteX167" fmla="*/ 3746344 w 3859601"/>
              <a:gd name="connsiteY167" fmla="*/ 1065089 h 1487716"/>
              <a:gd name="connsiteX168" fmla="*/ 3729725 w 3859601"/>
              <a:gd name="connsiteY168" fmla="*/ 1146105 h 1487716"/>
              <a:gd name="connsiteX169" fmla="*/ 3715185 w 3859601"/>
              <a:gd name="connsiteY169" fmla="*/ 1214659 h 1487716"/>
              <a:gd name="connsiteX170" fmla="*/ 3675714 w 3859601"/>
              <a:gd name="connsiteY170" fmla="*/ 1397467 h 1487716"/>
              <a:gd name="connsiteX171" fmla="*/ 3667404 w 3859601"/>
              <a:gd name="connsiteY171" fmla="*/ 1432781 h 1487716"/>
              <a:gd name="connsiteX172" fmla="*/ 3654940 w 3859601"/>
              <a:gd name="connsiteY172" fmla="*/ 1449400 h 1487716"/>
              <a:gd name="connsiteX173" fmla="*/ 3642476 w 3859601"/>
              <a:gd name="connsiteY173" fmla="*/ 1451479 h 1487716"/>
              <a:gd name="connsiteX174" fmla="*/ 3621702 w 3859601"/>
              <a:gd name="connsiteY174" fmla="*/ 1455631 h 1487716"/>
              <a:gd name="connsiteX175" fmla="*/ 3603007 w 3859601"/>
              <a:gd name="connsiteY175" fmla="*/ 1457710 h 1487716"/>
              <a:gd name="connsiteX176" fmla="*/ 3582234 w 3859601"/>
              <a:gd name="connsiteY176" fmla="*/ 1457710 h 1487716"/>
              <a:gd name="connsiteX177" fmla="*/ 3559382 w 3859601"/>
              <a:gd name="connsiteY177" fmla="*/ 1457710 h 1487716"/>
              <a:gd name="connsiteX178" fmla="*/ 3530299 w 3859601"/>
              <a:gd name="connsiteY178" fmla="*/ 1459788 h 1487716"/>
              <a:gd name="connsiteX179" fmla="*/ 3507449 w 3859601"/>
              <a:gd name="connsiteY179" fmla="*/ 1459788 h 1487716"/>
              <a:gd name="connsiteX180" fmla="*/ 3474211 w 3859601"/>
              <a:gd name="connsiteY180" fmla="*/ 1461864 h 1487716"/>
              <a:gd name="connsiteX181" fmla="*/ 3430585 w 3859601"/>
              <a:gd name="connsiteY181" fmla="*/ 1463943 h 1487716"/>
              <a:gd name="connsiteX182" fmla="*/ 3418121 w 3859601"/>
              <a:gd name="connsiteY182" fmla="*/ 1461864 h 1487716"/>
              <a:gd name="connsiteX183" fmla="*/ 3401502 w 3859601"/>
              <a:gd name="connsiteY183" fmla="*/ 1461864 h 1487716"/>
              <a:gd name="connsiteX184" fmla="*/ 3374497 w 3859601"/>
              <a:gd name="connsiteY184" fmla="*/ 1461864 h 1487716"/>
              <a:gd name="connsiteX185" fmla="*/ 3349569 w 3859601"/>
              <a:gd name="connsiteY185" fmla="*/ 1463943 h 1487716"/>
              <a:gd name="connsiteX186" fmla="*/ 3339181 w 3859601"/>
              <a:gd name="connsiteY186" fmla="*/ 1466019 h 1487716"/>
              <a:gd name="connsiteX187" fmla="*/ 3324639 w 3859601"/>
              <a:gd name="connsiteY187" fmla="*/ 1466019 h 1487716"/>
              <a:gd name="connsiteX188" fmla="*/ 3303865 w 3859601"/>
              <a:gd name="connsiteY188" fmla="*/ 1466019 h 1487716"/>
              <a:gd name="connsiteX189" fmla="*/ 3289325 w 3859601"/>
              <a:gd name="connsiteY189" fmla="*/ 1463943 h 1487716"/>
              <a:gd name="connsiteX190" fmla="*/ 3143909 w 3859601"/>
              <a:gd name="connsiteY190" fmla="*/ 1463943 h 1487716"/>
              <a:gd name="connsiteX191" fmla="*/ 3137676 w 3859601"/>
              <a:gd name="connsiteY191" fmla="*/ 1455631 h 1487716"/>
              <a:gd name="connsiteX192" fmla="*/ 3135600 w 3859601"/>
              <a:gd name="connsiteY192" fmla="*/ 1453555 h 1487716"/>
              <a:gd name="connsiteX193" fmla="*/ 3125214 w 3859601"/>
              <a:gd name="connsiteY193" fmla="*/ 1463943 h 1487716"/>
              <a:gd name="connsiteX194" fmla="*/ 3081588 w 3859601"/>
              <a:gd name="connsiteY194" fmla="*/ 1470174 h 1487716"/>
              <a:gd name="connsiteX195" fmla="*/ 3075355 w 3859601"/>
              <a:gd name="connsiteY195" fmla="*/ 1461864 h 1487716"/>
              <a:gd name="connsiteX196" fmla="*/ 3067048 w 3859601"/>
              <a:gd name="connsiteY196" fmla="*/ 1463943 h 1487716"/>
              <a:gd name="connsiteX197" fmla="*/ 3050429 w 3859601"/>
              <a:gd name="connsiteY197" fmla="*/ 1468097 h 1487716"/>
              <a:gd name="connsiteX198" fmla="*/ 3046274 w 3859601"/>
              <a:gd name="connsiteY198" fmla="*/ 1470174 h 1487716"/>
              <a:gd name="connsiteX199" fmla="*/ 3029655 w 3859601"/>
              <a:gd name="connsiteY199" fmla="*/ 1474328 h 1487716"/>
              <a:gd name="connsiteX200" fmla="*/ 3017191 w 3859601"/>
              <a:gd name="connsiteY200" fmla="*/ 1474328 h 1487716"/>
              <a:gd name="connsiteX201" fmla="*/ 3000572 w 3859601"/>
              <a:gd name="connsiteY201" fmla="*/ 1480562 h 1487716"/>
              <a:gd name="connsiteX202" fmla="*/ 2983953 w 3859601"/>
              <a:gd name="connsiteY202" fmla="*/ 1476407 h 1487716"/>
              <a:gd name="connsiteX203" fmla="*/ 2967335 w 3859601"/>
              <a:gd name="connsiteY203" fmla="*/ 1476407 h 1487716"/>
              <a:gd name="connsiteX204" fmla="*/ 2942406 w 3859601"/>
              <a:gd name="connsiteY204" fmla="*/ 1478483 h 1487716"/>
              <a:gd name="connsiteX205" fmla="*/ 2925787 w 3859601"/>
              <a:gd name="connsiteY205" fmla="*/ 1476407 h 1487716"/>
              <a:gd name="connsiteX206" fmla="*/ 2913323 w 3859601"/>
              <a:gd name="connsiteY206" fmla="*/ 1472252 h 1487716"/>
              <a:gd name="connsiteX207" fmla="*/ 2898780 w 3859601"/>
              <a:gd name="connsiteY207" fmla="*/ 1472252 h 1487716"/>
              <a:gd name="connsiteX208" fmla="*/ 2888393 w 3859601"/>
              <a:gd name="connsiteY208" fmla="*/ 1476407 h 1487716"/>
              <a:gd name="connsiteX209" fmla="*/ 2880085 w 3859601"/>
              <a:gd name="connsiteY209" fmla="*/ 1476407 h 1487716"/>
              <a:gd name="connsiteX210" fmla="*/ 2819841 w 3859601"/>
              <a:gd name="connsiteY210" fmla="*/ 1474328 h 1487716"/>
              <a:gd name="connsiteX211" fmla="*/ 2815686 w 3859601"/>
              <a:gd name="connsiteY211" fmla="*/ 1463943 h 1487716"/>
              <a:gd name="connsiteX212" fmla="*/ 2803222 w 3859601"/>
              <a:gd name="connsiteY212" fmla="*/ 1466019 h 1487716"/>
              <a:gd name="connsiteX213" fmla="*/ 2736746 w 3859601"/>
              <a:gd name="connsiteY213" fmla="*/ 1470174 h 1487716"/>
              <a:gd name="connsiteX214" fmla="*/ 2728437 w 3859601"/>
              <a:gd name="connsiteY214" fmla="*/ 1472252 h 1487716"/>
              <a:gd name="connsiteX215" fmla="*/ 2693123 w 3859601"/>
              <a:gd name="connsiteY215" fmla="*/ 1470174 h 1487716"/>
              <a:gd name="connsiteX216" fmla="*/ 2688968 w 3859601"/>
              <a:gd name="connsiteY216" fmla="*/ 1472252 h 1487716"/>
              <a:gd name="connsiteX217" fmla="*/ 2649497 w 3859601"/>
              <a:gd name="connsiteY217" fmla="*/ 1478483 h 1487716"/>
              <a:gd name="connsiteX218" fmla="*/ 2610028 w 3859601"/>
              <a:gd name="connsiteY218" fmla="*/ 1474328 h 1487716"/>
              <a:gd name="connsiteX219" fmla="*/ 2599640 w 3859601"/>
              <a:gd name="connsiteY219" fmla="*/ 1478483 h 1487716"/>
              <a:gd name="connsiteX220" fmla="*/ 2564326 w 3859601"/>
              <a:gd name="connsiteY220" fmla="*/ 1476407 h 1487716"/>
              <a:gd name="connsiteX221" fmla="*/ 2558093 w 3859601"/>
              <a:gd name="connsiteY221" fmla="*/ 1478483 h 1487716"/>
              <a:gd name="connsiteX222" fmla="*/ 2533165 w 3859601"/>
              <a:gd name="connsiteY222" fmla="*/ 1480562 h 1487716"/>
              <a:gd name="connsiteX223" fmla="*/ 2520701 w 3859601"/>
              <a:gd name="connsiteY223" fmla="*/ 1480562 h 1487716"/>
              <a:gd name="connsiteX224" fmla="*/ 2502005 w 3859601"/>
              <a:gd name="connsiteY224" fmla="*/ 1476407 h 1487716"/>
              <a:gd name="connsiteX225" fmla="*/ 2508236 w 3859601"/>
              <a:gd name="connsiteY225" fmla="*/ 1474328 h 1487716"/>
              <a:gd name="connsiteX226" fmla="*/ 2508236 w 3859601"/>
              <a:gd name="connsiteY226" fmla="*/ 1470174 h 1487716"/>
              <a:gd name="connsiteX227" fmla="*/ 2499927 w 3859601"/>
              <a:gd name="connsiteY227" fmla="*/ 1468097 h 1487716"/>
              <a:gd name="connsiteX228" fmla="*/ 2487463 w 3859601"/>
              <a:gd name="connsiteY228" fmla="*/ 1482638 h 1487716"/>
              <a:gd name="connsiteX229" fmla="*/ 2460458 w 3859601"/>
              <a:gd name="connsiteY229" fmla="*/ 1480562 h 1487716"/>
              <a:gd name="connsiteX230" fmla="*/ 2439685 w 3859601"/>
              <a:gd name="connsiteY230" fmla="*/ 1474328 h 1487716"/>
              <a:gd name="connsiteX231" fmla="*/ 2435530 w 3859601"/>
              <a:gd name="connsiteY231" fmla="*/ 1470174 h 1487716"/>
              <a:gd name="connsiteX232" fmla="*/ 2433451 w 3859601"/>
              <a:gd name="connsiteY232" fmla="*/ 1476407 h 1487716"/>
              <a:gd name="connsiteX233" fmla="*/ 2416833 w 3859601"/>
              <a:gd name="connsiteY233" fmla="*/ 1478483 h 1487716"/>
              <a:gd name="connsiteX234" fmla="*/ 2400214 w 3859601"/>
              <a:gd name="connsiteY234" fmla="*/ 1474328 h 1487716"/>
              <a:gd name="connsiteX235" fmla="*/ 2369052 w 3859601"/>
              <a:gd name="connsiteY235" fmla="*/ 1474328 h 1487716"/>
              <a:gd name="connsiteX236" fmla="*/ 2360745 w 3859601"/>
              <a:gd name="connsiteY236" fmla="*/ 1480562 h 1487716"/>
              <a:gd name="connsiteX237" fmla="*/ 2346202 w 3859601"/>
              <a:gd name="connsiteY237" fmla="*/ 1468097 h 1487716"/>
              <a:gd name="connsiteX238" fmla="*/ 2342047 w 3859601"/>
              <a:gd name="connsiteY238" fmla="*/ 1468097 h 1487716"/>
              <a:gd name="connsiteX239" fmla="*/ 2221560 w 3859601"/>
              <a:gd name="connsiteY239" fmla="*/ 1482638 h 1487716"/>
              <a:gd name="connsiteX240" fmla="*/ 2198711 w 3859601"/>
              <a:gd name="connsiteY240" fmla="*/ 1482638 h 1487716"/>
              <a:gd name="connsiteX241" fmla="*/ 2180013 w 3859601"/>
              <a:gd name="connsiteY241" fmla="*/ 1480562 h 1487716"/>
              <a:gd name="connsiteX242" fmla="*/ 2167549 w 3859601"/>
              <a:gd name="connsiteY242" fmla="*/ 1480562 h 1487716"/>
              <a:gd name="connsiteX243" fmla="*/ 2153009 w 3859601"/>
              <a:gd name="connsiteY243" fmla="*/ 1476407 h 1487716"/>
              <a:gd name="connsiteX244" fmla="*/ 2150930 w 3859601"/>
              <a:gd name="connsiteY244" fmla="*/ 1474328 h 1487716"/>
              <a:gd name="connsiteX245" fmla="*/ 2090688 w 3859601"/>
              <a:gd name="connsiteY245" fmla="*/ 1484716 h 1487716"/>
              <a:gd name="connsiteX246" fmla="*/ 2071990 w 3859601"/>
              <a:gd name="connsiteY246" fmla="*/ 1478483 h 1487716"/>
              <a:gd name="connsiteX247" fmla="*/ 2051217 w 3859601"/>
              <a:gd name="connsiteY247" fmla="*/ 1478483 h 1487716"/>
              <a:gd name="connsiteX248" fmla="*/ 2034598 w 3859601"/>
              <a:gd name="connsiteY248" fmla="*/ 1478483 h 1487716"/>
              <a:gd name="connsiteX249" fmla="*/ 2017979 w 3859601"/>
              <a:gd name="connsiteY249" fmla="*/ 1474328 h 1487716"/>
              <a:gd name="connsiteX250" fmla="*/ 1997205 w 3859601"/>
              <a:gd name="connsiteY250" fmla="*/ 1472252 h 1487716"/>
              <a:gd name="connsiteX251" fmla="*/ 1988896 w 3859601"/>
              <a:gd name="connsiteY251" fmla="*/ 1470174 h 1487716"/>
              <a:gd name="connsiteX252" fmla="*/ 1978510 w 3859601"/>
              <a:gd name="connsiteY252" fmla="*/ 1468097 h 1487716"/>
              <a:gd name="connsiteX253" fmla="*/ 1976432 w 3859601"/>
              <a:gd name="connsiteY253" fmla="*/ 1468097 h 1487716"/>
              <a:gd name="connsiteX254" fmla="*/ 1968122 w 3859601"/>
              <a:gd name="connsiteY254" fmla="*/ 1474328 h 1487716"/>
              <a:gd name="connsiteX255" fmla="*/ 1955658 w 3859601"/>
              <a:gd name="connsiteY255" fmla="*/ 1482638 h 1487716"/>
              <a:gd name="connsiteX256" fmla="*/ 1951503 w 3859601"/>
              <a:gd name="connsiteY256" fmla="*/ 1484716 h 1487716"/>
              <a:gd name="connsiteX257" fmla="*/ 1914111 w 3859601"/>
              <a:gd name="connsiteY257" fmla="*/ 1484716 h 1487716"/>
              <a:gd name="connsiteX258" fmla="*/ 1872564 w 3859601"/>
              <a:gd name="connsiteY258" fmla="*/ 1478483 h 1487716"/>
              <a:gd name="connsiteX259" fmla="*/ 1851790 w 3859601"/>
              <a:gd name="connsiteY259" fmla="*/ 1476407 h 1487716"/>
              <a:gd name="connsiteX260" fmla="*/ 1841404 w 3859601"/>
              <a:gd name="connsiteY260" fmla="*/ 1484716 h 1487716"/>
              <a:gd name="connsiteX261" fmla="*/ 1824785 w 3859601"/>
              <a:gd name="connsiteY261" fmla="*/ 1482638 h 1487716"/>
              <a:gd name="connsiteX262" fmla="*/ 1801933 w 3859601"/>
              <a:gd name="connsiteY262" fmla="*/ 1480562 h 1487716"/>
              <a:gd name="connsiteX263" fmla="*/ 1612895 w 3859601"/>
              <a:gd name="connsiteY263" fmla="*/ 1484716 h 1487716"/>
              <a:gd name="connsiteX264" fmla="*/ 1602507 w 3859601"/>
              <a:gd name="connsiteY264" fmla="*/ 1476407 h 1487716"/>
              <a:gd name="connsiteX265" fmla="*/ 1598352 w 3859601"/>
              <a:gd name="connsiteY265" fmla="*/ 1472252 h 1487716"/>
              <a:gd name="connsiteX266" fmla="*/ 1592121 w 3859601"/>
              <a:gd name="connsiteY266" fmla="*/ 1478483 h 1487716"/>
              <a:gd name="connsiteX267" fmla="*/ 1585888 w 3859601"/>
              <a:gd name="connsiteY267" fmla="*/ 1478483 h 1487716"/>
              <a:gd name="connsiteX268" fmla="*/ 1556805 w 3859601"/>
              <a:gd name="connsiteY268" fmla="*/ 1478483 h 1487716"/>
              <a:gd name="connsiteX269" fmla="*/ 1533955 w 3859601"/>
              <a:gd name="connsiteY269" fmla="*/ 1476407 h 1487716"/>
              <a:gd name="connsiteX270" fmla="*/ 1509026 w 3859601"/>
              <a:gd name="connsiteY270" fmla="*/ 1476407 h 1487716"/>
              <a:gd name="connsiteX271" fmla="*/ 1496560 w 3859601"/>
              <a:gd name="connsiteY271" fmla="*/ 1478483 h 1487716"/>
              <a:gd name="connsiteX272" fmla="*/ 1465401 w 3859601"/>
              <a:gd name="connsiteY272" fmla="*/ 1476407 h 1487716"/>
              <a:gd name="connsiteX273" fmla="*/ 1473710 w 3859601"/>
              <a:gd name="connsiteY273" fmla="*/ 1480562 h 1487716"/>
              <a:gd name="connsiteX274" fmla="*/ 1465401 w 3859601"/>
              <a:gd name="connsiteY274" fmla="*/ 1486793 h 1487716"/>
              <a:gd name="connsiteX275" fmla="*/ 1432163 w 3859601"/>
              <a:gd name="connsiteY275" fmla="*/ 1480562 h 1487716"/>
              <a:gd name="connsiteX276" fmla="*/ 1440472 w 3859601"/>
              <a:gd name="connsiteY276" fmla="*/ 1476407 h 1487716"/>
              <a:gd name="connsiteX277" fmla="*/ 1444627 w 3859601"/>
              <a:gd name="connsiteY277" fmla="*/ 1472252 h 1487716"/>
              <a:gd name="connsiteX278" fmla="*/ 1411389 w 3859601"/>
              <a:gd name="connsiteY278" fmla="*/ 1466019 h 1487716"/>
              <a:gd name="connsiteX279" fmla="*/ 1390616 w 3859601"/>
              <a:gd name="connsiteY279" fmla="*/ 1474328 h 1487716"/>
              <a:gd name="connsiteX280" fmla="*/ 1378152 w 3859601"/>
              <a:gd name="connsiteY280" fmla="*/ 1472252 h 1487716"/>
              <a:gd name="connsiteX281" fmla="*/ 1338683 w 3859601"/>
              <a:gd name="connsiteY281" fmla="*/ 1461864 h 1487716"/>
              <a:gd name="connsiteX282" fmla="*/ 1301290 w 3859601"/>
              <a:gd name="connsiteY282" fmla="*/ 1466019 h 1487716"/>
              <a:gd name="connsiteX283" fmla="*/ 1290902 w 3859601"/>
              <a:gd name="connsiteY283" fmla="*/ 1470174 h 1487716"/>
              <a:gd name="connsiteX284" fmla="*/ 1286748 w 3859601"/>
              <a:gd name="connsiteY284" fmla="*/ 1466019 h 1487716"/>
              <a:gd name="connsiteX285" fmla="*/ 1284671 w 3859601"/>
              <a:gd name="connsiteY285" fmla="*/ 1459788 h 1487716"/>
              <a:gd name="connsiteX286" fmla="*/ 1270129 w 3859601"/>
              <a:gd name="connsiteY286" fmla="*/ 1461864 h 1487716"/>
              <a:gd name="connsiteX287" fmla="*/ 1197422 w 3859601"/>
              <a:gd name="connsiteY287" fmla="*/ 1466019 h 1487716"/>
              <a:gd name="connsiteX288" fmla="*/ 1172494 w 3859601"/>
              <a:gd name="connsiteY288" fmla="*/ 1466019 h 1487716"/>
              <a:gd name="connsiteX289" fmla="*/ 1145487 w 3859601"/>
              <a:gd name="connsiteY289" fmla="*/ 1461864 h 1487716"/>
              <a:gd name="connsiteX290" fmla="*/ 1128868 w 3859601"/>
              <a:gd name="connsiteY290" fmla="*/ 1461864 h 1487716"/>
              <a:gd name="connsiteX291" fmla="*/ 1116404 w 3859601"/>
              <a:gd name="connsiteY291" fmla="*/ 1466019 h 1487716"/>
              <a:gd name="connsiteX292" fmla="*/ 1052005 w 3859601"/>
              <a:gd name="connsiteY292" fmla="*/ 1461864 h 1487716"/>
              <a:gd name="connsiteX293" fmla="*/ 952293 w 3859601"/>
              <a:gd name="connsiteY293" fmla="*/ 1457710 h 1487716"/>
              <a:gd name="connsiteX294" fmla="*/ 894125 w 3859601"/>
              <a:gd name="connsiteY294" fmla="*/ 1455631 h 1487716"/>
              <a:gd name="connsiteX295" fmla="*/ 881663 w 3859601"/>
              <a:gd name="connsiteY295" fmla="*/ 1447324 h 1487716"/>
              <a:gd name="connsiteX296" fmla="*/ 877508 w 3859601"/>
              <a:gd name="connsiteY296" fmla="*/ 1443169 h 1487716"/>
              <a:gd name="connsiteX297" fmla="*/ 873352 w 3859601"/>
              <a:gd name="connsiteY297" fmla="*/ 1453555 h 1487716"/>
              <a:gd name="connsiteX298" fmla="*/ 846347 w 3859601"/>
              <a:gd name="connsiteY298" fmla="*/ 1445245 h 1487716"/>
              <a:gd name="connsiteX299" fmla="*/ 835961 w 3859601"/>
              <a:gd name="connsiteY299" fmla="*/ 1441091 h 1487716"/>
              <a:gd name="connsiteX300" fmla="*/ 825573 w 3859601"/>
              <a:gd name="connsiteY300" fmla="*/ 1439014 h 1487716"/>
              <a:gd name="connsiteX301" fmla="*/ 821419 w 3859601"/>
              <a:gd name="connsiteY301" fmla="*/ 1443169 h 1487716"/>
              <a:gd name="connsiteX302" fmla="*/ 811031 w 3859601"/>
              <a:gd name="connsiteY302" fmla="*/ 1447324 h 1487716"/>
              <a:gd name="connsiteX303" fmla="*/ 800645 w 3859601"/>
              <a:gd name="connsiteY303" fmla="*/ 1447324 h 1487716"/>
              <a:gd name="connsiteX304" fmla="*/ 790257 w 3859601"/>
              <a:gd name="connsiteY304" fmla="*/ 1447324 h 1487716"/>
              <a:gd name="connsiteX305" fmla="*/ 781948 w 3859601"/>
              <a:gd name="connsiteY305" fmla="*/ 1447324 h 1487716"/>
              <a:gd name="connsiteX306" fmla="*/ 773640 w 3859601"/>
              <a:gd name="connsiteY306" fmla="*/ 1447324 h 1487716"/>
              <a:gd name="connsiteX307" fmla="*/ 763252 w 3859601"/>
              <a:gd name="connsiteY307" fmla="*/ 1447324 h 1487716"/>
              <a:gd name="connsiteX308" fmla="*/ 707163 w 3859601"/>
              <a:gd name="connsiteY308" fmla="*/ 1441091 h 1487716"/>
              <a:gd name="connsiteX309" fmla="*/ 696777 w 3859601"/>
              <a:gd name="connsiteY309" fmla="*/ 1439014 h 1487716"/>
              <a:gd name="connsiteX310" fmla="*/ 680158 w 3859601"/>
              <a:gd name="connsiteY310" fmla="*/ 1434858 h 1487716"/>
              <a:gd name="connsiteX311" fmla="*/ 638611 w 3859601"/>
              <a:gd name="connsiteY311" fmla="*/ 1441091 h 1487716"/>
              <a:gd name="connsiteX312" fmla="*/ 626147 w 3859601"/>
              <a:gd name="connsiteY312" fmla="*/ 1434858 h 1487716"/>
              <a:gd name="connsiteX313" fmla="*/ 621992 w 3859601"/>
              <a:gd name="connsiteY313" fmla="*/ 1430705 h 1487716"/>
              <a:gd name="connsiteX314" fmla="*/ 605373 w 3859601"/>
              <a:gd name="connsiteY314" fmla="*/ 1432781 h 1487716"/>
              <a:gd name="connsiteX315" fmla="*/ 607451 w 3859601"/>
              <a:gd name="connsiteY315" fmla="*/ 1441091 h 1487716"/>
              <a:gd name="connsiteX316" fmla="*/ 609528 w 3859601"/>
              <a:gd name="connsiteY316" fmla="*/ 1445245 h 1487716"/>
              <a:gd name="connsiteX317" fmla="*/ 588754 w 3859601"/>
              <a:gd name="connsiteY317" fmla="*/ 1447324 h 1487716"/>
              <a:gd name="connsiteX318" fmla="*/ 565904 w 3859601"/>
              <a:gd name="connsiteY318" fmla="*/ 1447324 h 1487716"/>
              <a:gd name="connsiteX319" fmla="*/ 551362 w 3859601"/>
              <a:gd name="connsiteY319" fmla="*/ 1443169 h 1487716"/>
              <a:gd name="connsiteX320" fmla="*/ 526433 w 3859601"/>
              <a:gd name="connsiteY320" fmla="*/ 1436936 h 1487716"/>
              <a:gd name="connsiteX321" fmla="*/ 503583 w 3859601"/>
              <a:gd name="connsiteY321" fmla="*/ 1432781 h 1487716"/>
              <a:gd name="connsiteX322" fmla="*/ 480731 w 3859601"/>
              <a:gd name="connsiteY322" fmla="*/ 1430705 h 1487716"/>
              <a:gd name="connsiteX323" fmla="*/ 468267 w 3859601"/>
              <a:gd name="connsiteY323" fmla="*/ 1424472 h 1487716"/>
              <a:gd name="connsiteX324" fmla="*/ 464112 w 3859601"/>
              <a:gd name="connsiteY324" fmla="*/ 1430705 h 1487716"/>
              <a:gd name="connsiteX325" fmla="*/ 472422 w 3859601"/>
              <a:gd name="connsiteY325" fmla="*/ 1434858 h 1487716"/>
              <a:gd name="connsiteX326" fmla="*/ 478655 w 3859601"/>
              <a:gd name="connsiteY326" fmla="*/ 1436936 h 1487716"/>
              <a:gd name="connsiteX327" fmla="*/ 462036 w 3859601"/>
              <a:gd name="connsiteY327" fmla="*/ 1432781 h 1487716"/>
              <a:gd name="connsiteX328" fmla="*/ 449570 w 3859601"/>
              <a:gd name="connsiteY328" fmla="*/ 1424472 h 1487716"/>
              <a:gd name="connsiteX329" fmla="*/ 445417 w 3859601"/>
              <a:gd name="connsiteY329" fmla="*/ 1420317 h 1487716"/>
              <a:gd name="connsiteX330" fmla="*/ 441262 w 3859601"/>
              <a:gd name="connsiteY330" fmla="*/ 1412008 h 1487716"/>
              <a:gd name="connsiteX331" fmla="*/ 435029 w 3859601"/>
              <a:gd name="connsiteY331" fmla="*/ 1412008 h 1487716"/>
              <a:gd name="connsiteX332" fmla="*/ 428796 w 3859601"/>
              <a:gd name="connsiteY332" fmla="*/ 1420317 h 1487716"/>
              <a:gd name="connsiteX333" fmla="*/ 424644 w 3859601"/>
              <a:gd name="connsiteY333" fmla="*/ 1416162 h 1487716"/>
              <a:gd name="connsiteX334" fmla="*/ 422565 w 3859601"/>
              <a:gd name="connsiteY334" fmla="*/ 1407853 h 1487716"/>
              <a:gd name="connsiteX335" fmla="*/ 424644 w 3859601"/>
              <a:gd name="connsiteY335" fmla="*/ 1426550 h 1487716"/>
              <a:gd name="connsiteX336" fmla="*/ 422565 w 3859601"/>
              <a:gd name="connsiteY336" fmla="*/ 1436936 h 1487716"/>
              <a:gd name="connsiteX337" fmla="*/ 420489 w 3859601"/>
              <a:gd name="connsiteY337" fmla="*/ 1434858 h 1487716"/>
              <a:gd name="connsiteX338" fmla="*/ 416334 w 3859601"/>
              <a:gd name="connsiteY338" fmla="*/ 1434858 h 1487716"/>
              <a:gd name="connsiteX339" fmla="*/ 405946 w 3859601"/>
              <a:gd name="connsiteY339" fmla="*/ 1436936 h 1487716"/>
              <a:gd name="connsiteX340" fmla="*/ 385173 w 3859601"/>
              <a:gd name="connsiteY340" fmla="*/ 1434858 h 1487716"/>
              <a:gd name="connsiteX341" fmla="*/ 372708 w 3859601"/>
              <a:gd name="connsiteY341" fmla="*/ 1430705 h 1487716"/>
              <a:gd name="connsiteX342" fmla="*/ 354013 w 3859601"/>
              <a:gd name="connsiteY342" fmla="*/ 1420317 h 1487716"/>
              <a:gd name="connsiteX343" fmla="*/ 345702 w 3859601"/>
              <a:gd name="connsiteY343" fmla="*/ 1428627 h 1487716"/>
              <a:gd name="connsiteX344" fmla="*/ 345702 w 3859601"/>
              <a:gd name="connsiteY344" fmla="*/ 1430705 h 1487716"/>
              <a:gd name="connsiteX345" fmla="*/ 333240 w 3859601"/>
              <a:gd name="connsiteY345" fmla="*/ 1424472 h 1487716"/>
              <a:gd name="connsiteX346" fmla="*/ 327006 w 3859601"/>
              <a:gd name="connsiteY346" fmla="*/ 1424472 h 1487716"/>
              <a:gd name="connsiteX347" fmla="*/ 316621 w 3859601"/>
              <a:gd name="connsiteY347" fmla="*/ 1428627 h 1487716"/>
              <a:gd name="connsiteX348" fmla="*/ 268840 w 3859601"/>
              <a:gd name="connsiteY348" fmla="*/ 1430705 h 1487716"/>
              <a:gd name="connsiteX349" fmla="*/ 250145 w 3859601"/>
              <a:gd name="connsiteY349" fmla="*/ 1428627 h 1487716"/>
              <a:gd name="connsiteX350" fmla="*/ 235603 w 3859601"/>
              <a:gd name="connsiteY350" fmla="*/ 1428627 h 1487716"/>
              <a:gd name="connsiteX351" fmla="*/ 160818 w 3859601"/>
              <a:gd name="connsiteY351" fmla="*/ 1424472 h 1487716"/>
              <a:gd name="connsiteX352" fmla="*/ 146277 w 3859601"/>
              <a:gd name="connsiteY352" fmla="*/ 1426550 h 1487716"/>
              <a:gd name="connsiteX353" fmla="*/ 133813 w 3859601"/>
              <a:gd name="connsiteY353" fmla="*/ 1426550 h 1487716"/>
              <a:gd name="connsiteX354" fmla="*/ 127580 w 3859601"/>
              <a:gd name="connsiteY354" fmla="*/ 1426550 h 1487716"/>
              <a:gd name="connsiteX355" fmla="*/ 98497 w 3859601"/>
              <a:gd name="connsiteY355" fmla="*/ 1418241 h 1487716"/>
              <a:gd name="connsiteX356" fmla="*/ 94342 w 3859601"/>
              <a:gd name="connsiteY356" fmla="*/ 1414084 h 1487716"/>
              <a:gd name="connsiteX357" fmla="*/ 92266 w 3859601"/>
              <a:gd name="connsiteY357" fmla="*/ 1420317 h 1487716"/>
              <a:gd name="connsiteX358" fmla="*/ 67337 w 3859601"/>
              <a:gd name="connsiteY358" fmla="*/ 1426550 h 1487716"/>
              <a:gd name="connsiteX359" fmla="*/ 46564 w 3859601"/>
              <a:gd name="connsiteY359" fmla="*/ 1422396 h 1487716"/>
              <a:gd name="connsiteX360" fmla="*/ 34097 w 3859601"/>
              <a:gd name="connsiteY360" fmla="*/ 1418241 h 1487716"/>
              <a:gd name="connsiteX361" fmla="*/ 21635 w 3859601"/>
              <a:gd name="connsiteY361" fmla="*/ 1414084 h 1487716"/>
              <a:gd name="connsiteX362" fmla="*/ 9171 w 3859601"/>
              <a:gd name="connsiteY362" fmla="*/ 1416162 h 1487716"/>
              <a:gd name="connsiteX363" fmla="*/ 2938 w 3859601"/>
              <a:gd name="connsiteY363" fmla="*/ 1420317 h 1487716"/>
              <a:gd name="connsiteX364" fmla="*/ 862 w 3859601"/>
              <a:gd name="connsiteY364" fmla="*/ 1412008 h 1487716"/>
              <a:gd name="connsiteX365" fmla="*/ 9333 w 3859601"/>
              <a:gd name="connsiteY365" fmla="*/ 1148215 h 1487716"/>
              <a:gd name="connsiteX366" fmla="*/ 9872 w 3859601"/>
              <a:gd name="connsiteY366" fmla="*/ 1096730 h 1487716"/>
              <a:gd name="connsiteX367" fmla="*/ 9171 w 3859601"/>
              <a:gd name="connsiteY367" fmla="*/ 1096847 h 1487716"/>
              <a:gd name="connsiteX368" fmla="*/ 2938 w 3859601"/>
              <a:gd name="connsiteY368" fmla="*/ 1101002 h 1487716"/>
              <a:gd name="connsiteX369" fmla="*/ 862 w 3859601"/>
              <a:gd name="connsiteY369" fmla="*/ 1092693 h 1487716"/>
              <a:gd name="connsiteX370" fmla="*/ 11247 w 3859601"/>
              <a:gd name="connsiteY370" fmla="*/ 610745 h 1487716"/>
              <a:gd name="connsiteX371" fmla="*/ 21635 w 3859601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1" h="1487716">
                <a:moveTo>
                  <a:pt x="2109383" y="1461864"/>
                </a:moveTo>
                <a:cubicBezTo>
                  <a:pt x="2109383" y="1461864"/>
                  <a:pt x="2105228" y="1463943"/>
                  <a:pt x="2101073" y="1470174"/>
                </a:cubicBezTo>
                <a:cubicBezTo>
                  <a:pt x="2094843" y="1478483"/>
                  <a:pt x="2094843" y="1478483"/>
                  <a:pt x="2103152" y="1472252"/>
                </a:cubicBezTo>
                <a:cubicBezTo>
                  <a:pt x="2107307" y="1468097"/>
                  <a:pt x="2109383" y="1463943"/>
                  <a:pt x="2109383" y="1461864"/>
                </a:cubicBezTo>
                <a:close/>
                <a:moveTo>
                  <a:pt x="2946301" y="1460827"/>
                </a:moveTo>
                <a:cubicBezTo>
                  <a:pt x="2939809" y="1460827"/>
                  <a:pt x="2933058" y="1461866"/>
                  <a:pt x="2932018" y="1463943"/>
                </a:cubicBezTo>
                <a:cubicBezTo>
                  <a:pt x="2929940" y="1466019"/>
                  <a:pt x="2934097" y="1468097"/>
                  <a:pt x="2944482" y="1466019"/>
                </a:cubicBezTo>
                <a:cubicBezTo>
                  <a:pt x="2952792" y="1466019"/>
                  <a:pt x="2959025" y="1463943"/>
                  <a:pt x="2959025" y="1463943"/>
                </a:cubicBezTo>
                <a:cubicBezTo>
                  <a:pt x="2959025" y="1461866"/>
                  <a:pt x="2952793" y="1460827"/>
                  <a:pt x="2946301" y="1460827"/>
                </a:cubicBezTo>
                <a:close/>
                <a:moveTo>
                  <a:pt x="2080300" y="1457710"/>
                </a:moveTo>
                <a:cubicBezTo>
                  <a:pt x="2078221" y="1457710"/>
                  <a:pt x="2076145" y="1459788"/>
                  <a:pt x="2078221" y="1461864"/>
                </a:cubicBezTo>
                <a:cubicBezTo>
                  <a:pt x="2078221" y="1463943"/>
                  <a:pt x="2080300" y="1466019"/>
                  <a:pt x="2082378" y="1466019"/>
                </a:cubicBezTo>
                <a:cubicBezTo>
                  <a:pt x="2084455" y="1466019"/>
                  <a:pt x="2084455" y="1463943"/>
                  <a:pt x="2084455" y="1461864"/>
                </a:cubicBezTo>
                <a:cubicBezTo>
                  <a:pt x="2084455" y="1459788"/>
                  <a:pt x="2082378" y="1457710"/>
                  <a:pt x="2080300" y="1457710"/>
                </a:cubicBezTo>
                <a:close/>
                <a:moveTo>
                  <a:pt x="2701430" y="1453555"/>
                </a:moveTo>
                <a:cubicBezTo>
                  <a:pt x="2699354" y="1453555"/>
                  <a:pt x="2697277" y="1455631"/>
                  <a:pt x="2695199" y="1457710"/>
                </a:cubicBezTo>
                <a:cubicBezTo>
                  <a:pt x="2693123" y="1459788"/>
                  <a:pt x="2695199" y="1461864"/>
                  <a:pt x="2697277" y="1461864"/>
                </a:cubicBezTo>
                <a:cubicBezTo>
                  <a:pt x="2699354" y="1461864"/>
                  <a:pt x="2703508" y="1459788"/>
                  <a:pt x="2703508" y="1457710"/>
                </a:cubicBezTo>
                <a:cubicBezTo>
                  <a:pt x="2703508" y="1455631"/>
                  <a:pt x="2703508" y="1453555"/>
                  <a:pt x="2701430" y="1453555"/>
                </a:cubicBezTo>
                <a:close/>
                <a:moveTo>
                  <a:pt x="2487463" y="1451479"/>
                </a:moveTo>
                <a:cubicBezTo>
                  <a:pt x="2479153" y="1451479"/>
                  <a:pt x="2477077" y="1451479"/>
                  <a:pt x="2483308" y="1455631"/>
                </a:cubicBezTo>
                <a:cubicBezTo>
                  <a:pt x="2489541" y="1457710"/>
                  <a:pt x="2489541" y="1459788"/>
                  <a:pt x="2485387" y="1459788"/>
                </a:cubicBezTo>
                <a:cubicBezTo>
                  <a:pt x="2481232" y="1459788"/>
                  <a:pt x="2479153" y="1461864"/>
                  <a:pt x="2479153" y="1463943"/>
                </a:cubicBezTo>
                <a:cubicBezTo>
                  <a:pt x="2479153" y="1470174"/>
                  <a:pt x="2487463" y="1470174"/>
                  <a:pt x="2493694" y="1463943"/>
                </a:cubicBezTo>
                <a:cubicBezTo>
                  <a:pt x="2502005" y="1455631"/>
                  <a:pt x="2502005" y="1453555"/>
                  <a:pt x="2487463" y="1451479"/>
                </a:cubicBezTo>
                <a:close/>
                <a:moveTo>
                  <a:pt x="1939039" y="1449400"/>
                </a:moveTo>
                <a:cubicBezTo>
                  <a:pt x="1934885" y="1445245"/>
                  <a:pt x="1930730" y="1451479"/>
                  <a:pt x="1934885" y="1457710"/>
                </a:cubicBezTo>
                <a:cubicBezTo>
                  <a:pt x="1939039" y="1461864"/>
                  <a:pt x="1939039" y="1461864"/>
                  <a:pt x="1941118" y="1457710"/>
                </a:cubicBezTo>
                <a:cubicBezTo>
                  <a:pt x="1941118" y="1453555"/>
                  <a:pt x="1941118" y="1449400"/>
                  <a:pt x="1939039" y="1449400"/>
                </a:cubicBezTo>
                <a:close/>
                <a:moveTo>
                  <a:pt x="2350357" y="1447324"/>
                </a:moveTo>
                <a:cubicBezTo>
                  <a:pt x="2346202" y="1447324"/>
                  <a:pt x="2342047" y="1449400"/>
                  <a:pt x="2342047" y="1451479"/>
                </a:cubicBezTo>
                <a:cubicBezTo>
                  <a:pt x="2342047" y="1453555"/>
                  <a:pt x="2344126" y="1455631"/>
                  <a:pt x="2346202" y="1455631"/>
                </a:cubicBezTo>
                <a:cubicBezTo>
                  <a:pt x="2350357" y="1455631"/>
                  <a:pt x="2352435" y="1453555"/>
                  <a:pt x="2354512" y="1451479"/>
                </a:cubicBezTo>
                <a:cubicBezTo>
                  <a:pt x="2356590" y="1449400"/>
                  <a:pt x="2354512" y="1447324"/>
                  <a:pt x="2350357" y="1447324"/>
                </a:cubicBezTo>
                <a:close/>
                <a:moveTo>
                  <a:pt x="2462534" y="1445245"/>
                </a:moveTo>
                <a:cubicBezTo>
                  <a:pt x="2460458" y="1443169"/>
                  <a:pt x="2454225" y="1447324"/>
                  <a:pt x="2447994" y="1451479"/>
                </a:cubicBezTo>
                <a:cubicBezTo>
                  <a:pt x="2435530" y="1461864"/>
                  <a:pt x="2441761" y="1463943"/>
                  <a:pt x="2456303" y="1453555"/>
                </a:cubicBezTo>
                <a:cubicBezTo>
                  <a:pt x="2462534" y="1451479"/>
                  <a:pt x="2464613" y="1447324"/>
                  <a:pt x="2462534" y="1445245"/>
                </a:cubicBezTo>
                <a:close/>
                <a:moveTo>
                  <a:pt x="2138466" y="1443169"/>
                </a:moveTo>
                <a:cubicBezTo>
                  <a:pt x="2136390" y="1443169"/>
                  <a:pt x="2134311" y="1445245"/>
                  <a:pt x="2132235" y="1447324"/>
                </a:cubicBezTo>
                <a:cubicBezTo>
                  <a:pt x="2130157" y="1449400"/>
                  <a:pt x="2132235" y="1451479"/>
                  <a:pt x="2134311" y="1451479"/>
                </a:cubicBezTo>
                <a:cubicBezTo>
                  <a:pt x="2136390" y="1451479"/>
                  <a:pt x="2138466" y="1449400"/>
                  <a:pt x="2140542" y="1447324"/>
                </a:cubicBezTo>
                <a:cubicBezTo>
                  <a:pt x="2140542" y="1445245"/>
                  <a:pt x="2140542" y="1443169"/>
                  <a:pt x="2138466" y="1443169"/>
                </a:cubicBezTo>
                <a:close/>
                <a:moveTo>
                  <a:pt x="1584591" y="1442389"/>
                </a:moveTo>
                <a:cubicBezTo>
                  <a:pt x="1584331" y="1443168"/>
                  <a:pt x="1584850" y="1445246"/>
                  <a:pt x="1585888" y="1449400"/>
                </a:cubicBezTo>
                <a:cubicBezTo>
                  <a:pt x="1585888" y="1455631"/>
                  <a:pt x="1587966" y="1457710"/>
                  <a:pt x="1590042" y="1453555"/>
                </a:cubicBezTo>
                <a:cubicBezTo>
                  <a:pt x="1590042" y="1449400"/>
                  <a:pt x="1590042" y="1445245"/>
                  <a:pt x="1587966" y="1443169"/>
                </a:cubicBezTo>
                <a:cubicBezTo>
                  <a:pt x="1585889" y="1442130"/>
                  <a:pt x="1584850" y="1441610"/>
                  <a:pt x="1584591" y="1442389"/>
                </a:cubicBezTo>
                <a:close/>
                <a:moveTo>
                  <a:pt x="2595226" y="1441351"/>
                </a:moveTo>
                <a:cubicBezTo>
                  <a:pt x="2593927" y="1440572"/>
                  <a:pt x="2591331" y="1441092"/>
                  <a:pt x="2587176" y="1443169"/>
                </a:cubicBezTo>
                <a:cubicBezTo>
                  <a:pt x="2576788" y="1447324"/>
                  <a:pt x="2574712" y="1455631"/>
                  <a:pt x="2585100" y="1455631"/>
                </a:cubicBezTo>
                <a:cubicBezTo>
                  <a:pt x="2589255" y="1455631"/>
                  <a:pt x="2593409" y="1451479"/>
                  <a:pt x="2595486" y="1447324"/>
                </a:cubicBezTo>
                <a:cubicBezTo>
                  <a:pt x="2596524" y="1444207"/>
                  <a:pt x="2596524" y="1442130"/>
                  <a:pt x="2595226" y="1441351"/>
                </a:cubicBezTo>
                <a:close/>
                <a:moveTo>
                  <a:pt x="3021346" y="1434858"/>
                </a:moveTo>
                <a:cubicBezTo>
                  <a:pt x="3017191" y="1434858"/>
                  <a:pt x="3021346" y="1436936"/>
                  <a:pt x="3025501" y="1441091"/>
                </a:cubicBezTo>
                <a:cubicBezTo>
                  <a:pt x="3031732" y="1445245"/>
                  <a:pt x="3037965" y="1447324"/>
                  <a:pt x="3040041" y="1447324"/>
                </a:cubicBezTo>
                <a:cubicBezTo>
                  <a:pt x="3042120" y="1447324"/>
                  <a:pt x="3040041" y="1445245"/>
                  <a:pt x="3035886" y="1441091"/>
                </a:cubicBezTo>
                <a:cubicBezTo>
                  <a:pt x="3029655" y="1436936"/>
                  <a:pt x="3023422" y="1434858"/>
                  <a:pt x="3021346" y="1434858"/>
                </a:cubicBezTo>
                <a:close/>
                <a:moveTo>
                  <a:pt x="3285170" y="1432781"/>
                </a:moveTo>
                <a:cubicBezTo>
                  <a:pt x="3283091" y="1432781"/>
                  <a:pt x="3281015" y="1436936"/>
                  <a:pt x="3283091" y="1439014"/>
                </a:cubicBezTo>
                <a:cubicBezTo>
                  <a:pt x="3287248" y="1445245"/>
                  <a:pt x="3291403" y="1443169"/>
                  <a:pt x="3289325" y="1436936"/>
                </a:cubicBezTo>
                <a:cubicBezTo>
                  <a:pt x="3289325" y="1432781"/>
                  <a:pt x="3287248" y="1430705"/>
                  <a:pt x="3285170" y="1432781"/>
                </a:cubicBezTo>
                <a:close/>
                <a:moveTo>
                  <a:pt x="3460448" y="1425512"/>
                </a:moveTo>
                <a:cubicBezTo>
                  <a:pt x="3456553" y="1426550"/>
                  <a:pt x="3453437" y="1428628"/>
                  <a:pt x="3453437" y="1430705"/>
                </a:cubicBezTo>
                <a:cubicBezTo>
                  <a:pt x="3453437" y="1430705"/>
                  <a:pt x="3459668" y="1432781"/>
                  <a:pt x="3465901" y="1430705"/>
                </a:cubicBezTo>
                <a:cubicBezTo>
                  <a:pt x="3474211" y="1430705"/>
                  <a:pt x="3476287" y="1428627"/>
                  <a:pt x="3472132" y="1426550"/>
                </a:cubicBezTo>
                <a:cubicBezTo>
                  <a:pt x="3469017" y="1424473"/>
                  <a:pt x="3464343" y="1424473"/>
                  <a:pt x="3460448" y="1425512"/>
                </a:cubicBezTo>
                <a:close/>
                <a:moveTo>
                  <a:pt x="2767387" y="1423953"/>
                </a:moveTo>
                <a:cubicBezTo>
                  <a:pt x="2766868" y="1424992"/>
                  <a:pt x="2767907" y="1427588"/>
                  <a:pt x="2769984" y="1432781"/>
                </a:cubicBezTo>
                <a:cubicBezTo>
                  <a:pt x="2774139" y="1441091"/>
                  <a:pt x="2782448" y="1441091"/>
                  <a:pt x="2782448" y="1432781"/>
                </a:cubicBezTo>
                <a:cubicBezTo>
                  <a:pt x="2782448" y="1430705"/>
                  <a:pt x="2778293" y="1426550"/>
                  <a:pt x="2774139" y="1424472"/>
                </a:cubicBezTo>
                <a:cubicBezTo>
                  <a:pt x="2769984" y="1423434"/>
                  <a:pt x="2767907" y="1422915"/>
                  <a:pt x="2767387" y="1423953"/>
                </a:cubicBezTo>
                <a:close/>
                <a:moveTo>
                  <a:pt x="1428008" y="1420317"/>
                </a:moveTo>
                <a:cubicBezTo>
                  <a:pt x="1419699" y="1422396"/>
                  <a:pt x="1419699" y="1424472"/>
                  <a:pt x="1423854" y="1426550"/>
                </a:cubicBezTo>
                <a:cubicBezTo>
                  <a:pt x="1432163" y="1432781"/>
                  <a:pt x="1436318" y="1430705"/>
                  <a:pt x="1438396" y="1424472"/>
                </a:cubicBezTo>
                <a:cubicBezTo>
                  <a:pt x="1438396" y="1420317"/>
                  <a:pt x="1434239" y="1418241"/>
                  <a:pt x="1428008" y="1420317"/>
                </a:cubicBezTo>
                <a:close/>
                <a:moveTo>
                  <a:pt x="559671" y="1420317"/>
                </a:moveTo>
                <a:cubicBezTo>
                  <a:pt x="545131" y="1430705"/>
                  <a:pt x="549285" y="1436936"/>
                  <a:pt x="567980" y="1430705"/>
                </a:cubicBezTo>
                <a:cubicBezTo>
                  <a:pt x="574211" y="1428627"/>
                  <a:pt x="576290" y="1426550"/>
                  <a:pt x="572135" y="1420317"/>
                </a:cubicBezTo>
                <a:cubicBezTo>
                  <a:pt x="567980" y="1416162"/>
                  <a:pt x="565904" y="1416162"/>
                  <a:pt x="559671" y="1420317"/>
                </a:cubicBezTo>
                <a:close/>
                <a:moveTo>
                  <a:pt x="3301789" y="1414084"/>
                </a:moveTo>
                <a:cubicBezTo>
                  <a:pt x="3295558" y="1412008"/>
                  <a:pt x="3295558" y="1412008"/>
                  <a:pt x="3301789" y="1416162"/>
                </a:cubicBezTo>
                <a:cubicBezTo>
                  <a:pt x="3305943" y="1418241"/>
                  <a:pt x="3308022" y="1420317"/>
                  <a:pt x="3303865" y="1420317"/>
                </a:cubicBezTo>
                <a:cubicBezTo>
                  <a:pt x="3299712" y="1420317"/>
                  <a:pt x="3297634" y="1426550"/>
                  <a:pt x="3301789" y="1436936"/>
                </a:cubicBezTo>
                <a:cubicBezTo>
                  <a:pt x="3301789" y="1439014"/>
                  <a:pt x="3303865" y="1439014"/>
                  <a:pt x="3305943" y="1439014"/>
                </a:cubicBezTo>
                <a:cubicBezTo>
                  <a:pt x="3308022" y="1439014"/>
                  <a:pt x="3310098" y="1434858"/>
                  <a:pt x="3310098" y="1426550"/>
                </a:cubicBezTo>
                <a:cubicBezTo>
                  <a:pt x="3310098" y="1420317"/>
                  <a:pt x="3305943" y="1414084"/>
                  <a:pt x="3301789" y="1414084"/>
                </a:cubicBezTo>
                <a:close/>
                <a:moveTo>
                  <a:pt x="1488253" y="1414084"/>
                </a:moveTo>
                <a:cubicBezTo>
                  <a:pt x="1488253" y="1412008"/>
                  <a:pt x="1484098" y="1414084"/>
                  <a:pt x="1479943" y="1416162"/>
                </a:cubicBezTo>
                <a:cubicBezTo>
                  <a:pt x="1473710" y="1420317"/>
                  <a:pt x="1475786" y="1420317"/>
                  <a:pt x="1482020" y="1418241"/>
                </a:cubicBezTo>
                <a:cubicBezTo>
                  <a:pt x="1488253" y="1418241"/>
                  <a:pt x="1490329" y="1416162"/>
                  <a:pt x="1488253" y="1414084"/>
                </a:cubicBezTo>
                <a:close/>
                <a:moveTo>
                  <a:pt x="474500" y="1405777"/>
                </a:moveTo>
                <a:cubicBezTo>
                  <a:pt x="470343" y="1405777"/>
                  <a:pt x="470343" y="1407853"/>
                  <a:pt x="474500" y="1412008"/>
                </a:cubicBezTo>
                <a:cubicBezTo>
                  <a:pt x="480731" y="1418241"/>
                  <a:pt x="489041" y="1420317"/>
                  <a:pt x="489041" y="1414084"/>
                </a:cubicBezTo>
                <a:cubicBezTo>
                  <a:pt x="489041" y="1412008"/>
                  <a:pt x="486964" y="1409931"/>
                  <a:pt x="484886" y="1412008"/>
                </a:cubicBezTo>
                <a:cubicBezTo>
                  <a:pt x="482810" y="1414084"/>
                  <a:pt x="480731" y="1412008"/>
                  <a:pt x="480731" y="1409931"/>
                </a:cubicBezTo>
                <a:cubicBezTo>
                  <a:pt x="480731" y="1407853"/>
                  <a:pt x="478655" y="1405777"/>
                  <a:pt x="474500" y="1405777"/>
                </a:cubicBezTo>
                <a:close/>
                <a:moveTo>
                  <a:pt x="518903" y="1401621"/>
                </a:moveTo>
                <a:cubicBezTo>
                  <a:pt x="516047" y="1401102"/>
                  <a:pt x="512930" y="1401621"/>
                  <a:pt x="511891" y="1403698"/>
                </a:cubicBezTo>
                <a:cubicBezTo>
                  <a:pt x="509814" y="1405777"/>
                  <a:pt x="511891" y="1407853"/>
                  <a:pt x="516047" y="1407853"/>
                </a:cubicBezTo>
                <a:cubicBezTo>
                  <a:pt x="520200" y="1407853"/>
                  <a:pt x="522278" y="1405777"/>
                  <a:pt x="524357" y="1405777"/>
                </a:cubicBezTo>
                <a:cubicBezTo>
                  <a:pt x="524357" y="1403700"/>
                  <a:pt x="521760" y="1402141"/>
                  <a:pt x="518903" y="1401621"/>
                </a:cubicBezTo>
                <a:close/>
                <a:moveTo>
                  <a:pt x="746634" y="1395389"/>
                </a:moveTo>
                <a:cubicBezTo>
                  <a:pt x="746634" y="1395389"/>
                  <a:pt x="744557" y="1397467"/>
                  <a:pt x="742479" y="1399543"/>
                </a:cubicBezTo>
                <a:cubicBezTo>
                  <a:pt x="740400" y="1401622"/>
                  <a:pt x="742479" y="1403698"/>
                  <a:pt x="744557" y="1403698"/>
                </a:cubicBezTo>
                <a:cubicBezTo>
                  <a:pt x="748710" y="1403698"/>
                  <a:pt x="750788" y="1401622"/>
                  <a:pt x="748710" y="1399543"/>
                </a:cubicBezTo>
                <a:cubicBezTo>
                  <a:pt x="748710" y="1397467"/>
                  <a:pt x="748710" y="1395389"/>
                  <a:pt x="746634" y="1395389"/>
                </a:cubicBezTo>
                <a:close/>
                <a:moveTo>
                  <a:pt x="361284" y="1389157"/>
                </a:moveTo>
                <a:cubicBezTo>
                  <a:pt x="360764" y="1389676"/>
                  <a:pt x="360244" y="1391234"/>
                  <a:pt x="360244" y="1393310"/>
                </a:cubicBezTo>
                <a:cubicBezTo>
                  <a:pt x="360244" y="1399543"/>
                  <a:pt x="360244" y="1401622"/>
                  <a:pt x="362323" y="1399543"/>
                </a:cubicBezTo>
                <a:cubicBezTo>
                  <a:pt x="364399" y="1397467"/>
                  <a:pt x="364399" y="1393310"/>
                  <a:pt x="362323" y="1391234"/>
                </a:cubicBezTo>
                <a:cubicBezTo>
                  <a:pt x="362323" y="1389157"/>
                  <a:pt x="361803" y="1388638"/>
                  <a:pt x="361284" y="1389157"/>
                </a:cubicBezTo>
                <a:close/>
                <a:moveTo>
                  <a:pt x="191979" y="1380848"/>
                </a:moveTo>
                <a:cubicBezTo>
                  <a:pt x="194055" y="1380848"/>
                  <a:pt x="194055" y="1385003"/>
                  <a:pt x="189901" y="1389158"/>
                </a:cubicBezTo>
                <a:cubicBezTo>
                  <a:pt x="187824" y="1393310"/>
                  <a:pt x="185746" y="1395389"/>
                  <a:pt x="187824" y="1395389"/>
                </a:cubicBezTo>
                <a:cubicBezTo>
                  <a:pt x="189901" y="1395389"/>
                  <a:pt x="191979" y="1393310"/>
                  <a:pt x="196134" y="1389158"/>
                </a:cubicBezTo>
                <a:cubicBezTo>
                  <a:pt x="200286" y="1385003"/>
                  <a:pt x="200286" y="1382925"/>
                  <a:pt x="194055" y="1380848"/>
                </a:cubicBezTo>
                <a:cubicBezTo>
                  <a:pt x="191979" y="1378770"/>
                  <a:pt x="189901" y="1378770"/>
                  <a:pt x="191979" y="1380848"/>
                </a:cubicBezTo>
                <a:close/>
                <a:moveTo>
                  <a:pt x="21635" y="0"/>
                </a:moveTo>
                <a:cubicBezTo>
                  <a:pt x="23711" y="0"/>
                  <a:pt x="42409" y="2078"/>
                  <a:pt x="65259" y="4155"/>
                </a:cubicBezTo>
                <a:cubicBezTo>
                  <a:pt x="88111" y="8309"/>
                  <a:pt x="129658" y="12464"/>
                  <a:pt x="158739" y="14542"/>
                </a:cubicBezTo>
                <a:cubicBezTo>
                  <a:pt x="187824" y="16619"/>
                  <a:pt x="229372" y="20773"/>
                  <a:pt x="252221" y="22852"/>
                </a:cubicBezTo>
                <a:cubicBezTo>
                  <a:pt x="275073" y="24928"/>
                  <a:pt x="333240" y="29083"/>
                  <a:pt x="378942" y="33238"/>
                </a:cubicBezTo>
                <a:cubicBezTo>
                  <a:pt x="424644" y="37392"/>
                  <a:pt x="472422" y="41547"/>
                  <a:pt x="482810" y="41547"/>
                </a:cubicBezTo>
                <a:cubicBezTo>
                  <a:pt x="493195" y="43626"/>
                  <a:pt x="540974" y="45702"/>
                  <a:pt x="588754" y="49857"/>
                </a:cubicBezTo>
                <a:cubicBezTo>
                  <a:pt x="636532" y="51935"/>
                  <a:pt x="688467" y="56090"/>
                  <a:pt x="703010" y="58166"/>
                </a:cubicBezTo>
                <a:cubicBezTo>
                  <a:pt x="717550" y="58166"/>
                  <a:pt x="742479" y="60244"/>
                  <a:pt x="759098" y="62321"/>
                </a:cubicBezTo>
                <a:cubicBezTo>
                  <a:pt x="775717" y="62321"/>
                  <a:pt x="798569" y="64399"/>
                  <a:pt x="813109" y="66475"/>
                </a:cubicBezTo>
                <a:cubicBezTo>
                  <a:pt x="827652" y="68554"/>
                  <a:pt x="850502" y="70630"/>
                  <a:pt x="867121" y="70630"/>
                </a:cubicBezTo>
                <a:cubicBezTo>
                  <a:pt x="883739" y="72709"/>
                  <a:pt x="916977" y="74785"/>
                  <a:pt x="943984" y="76863"/>
                </a:cubicBezTo>
                <a:cubicBezTo>
                  <a:pt x="968910" y="78940"/>
                  <a:pt x="1022924" y="81018"/>
                  <a:pt x="1060314" y="83094"/>
                </a:cubicBezTo>
                <a:cubicBezTo>
                  <a:pt x="1099785" y="83094"/>
                  <a:pt x="1135099" y="87249"/>
                  <a:pt x="1139256" y="89328"/>
                </a:cubicBezTo>
                <a:cubicBezTo>
                  <a:pt x="1145487" y="93482"/>
                  <a:pt x="1151720" y="93482"/>
                  <a:pt x="1162106" y="89328"/>
                </a:cubicBezTo>
                <a:cubicBezTo>
                  <a:pt x="1174570" y="83094"/>
                  <a:pt x="1180803" y="85173"/>
                  <a:pt x="1195344" y="89328"/>
                </a:cubicBezTo>
                <a:cubicBezTo>
                  <a:pt x="1205729" y="91404"/>
                  <a:pt x="1232736" y="95559"/>
                  <a:pt x="1257665" y="95559"/>
                </a:cubicBezTo>
                <a:cubicBezTo>
                  <a:pt x="1282593" y="95559"/>
                  <a:pt x="1303367" y="97637"/>
                  <a:pt x="1305445" y="97637"/>
                </a:cubicBezTo>
                <a:cubicBezTo>
                  <a:pt x="1309598" y="99713"/>
                  <a:pt x="1438396" y="108023"/>
                  <a:pt x="1513181" y="110101"/>
                </a:cubicBezTo>
                <a:cubicBezTo>
                  <a:pt x="1542264" y="110101"/>
                  <a:pt x="1579655" y="114256"/>
                  <a:pt x="1598352" y="116332"/>
                </a:cubicBezTo>
                <a:cubicBezTo>
                  <a:pt x="1617049" y="118411"/>
                  <a:pt x="1633668" y="120487"/>
                  <a:pt x="1635744" y="120487"/>
                </a:cubicBezTo>
                <a:cubicBezTo>
                  <a:pt x="1637823" y="118411"/>
                  <a:pt x="1668982" y="120487"/>
                  <a:pt x="1704296" y="122565"/>
                </a:cubicBezTo>
                <a:cubicBezTo>
                  <a:pt x="1810243" y="128796"/>
                  <a:pt x="1816476" y="128796"/>
                  <a:pt x="1870485" y="130875"/>
                </a:cubicBezTo>
                <a:cubicBezTo>
                  <a:pt x="1899571" y="130875"/>
                  <a:pt x="1951503" y="135029"/>
                  <a:pt x="1986820" y="137106"/>
                </a:cubicBezTo>
                <a:cubicBezTo>
                  <a:pt x="2022134" y="139182"/>
                  <a:pt x="2082378" y="141260"/>
                  <a:pt x="2119769" y="143339"/>
                </a:cubicBezTo>
                <a:cubicBezTo>
                  <a:pt x="2157163" y="143339"/>
                  <a:pt x="2204942" y="145415"/>
                  <a:pt x="2225715" y="147494"/>
                </a:cubicBezTo>
                <a:cubicBezTo>
                  <a:pt x="2244410" y="149570"/>
                  <a:pt x="2294269" y="149570"/>
                  <a:pt x="2333738" y="151648"/>
                </a:cubicBezTo>
                <a:cubicBezTo>
                  <a:pt x="2373209" y="153725"/>
                  <a:pt x="2425142" y="155803"/>
                  <a:pt x="2445916" y="157879"/>
                </a:cubicBezTo>
                <a:cubicBezTo>
                  <a:pt x="2466689" y="159956"/>
                  <a:pt x="2491618" y="162034"/>
                  <a:pt x="2497851" y="162034"/>
                </a:cubicBezTo>
                <a:cubicBezTo>
                  <a:pt x="2506160" y="159956"/>
                  <a:pt x="2549784" y="162034"/>
                  <a:pt x="2597562" y="164113"/>
                </a:cubicBezTo>
                <a:cubicBezTo>
                  <a:pt x="2645342" y="166189"/>
                  <a:pt x="2703508" y="168267"/>
                  <a:pt x="2724282" y="168267"/>
                </a:cubicBezTo>
                <a:cubicBezTo>
                  <a:pt x="2826072" y="172422"/>
                  <a:pt x="2907090" y="174498"/>
                  <a:pt x="2956947" y="176577"/>
                </a:cubicBezTo>
                <a:cubicBezTo>
                  <a:pt x="3040041" y="178653"/>
                  <a:pt x="3141833" y="182808"/>
                  <a:pt x="3233237" y="184886"/>
                </a:cubicBezTo>
                <a:cubicBezTo>
                  <a:pt x="3278939" y="186962"/>
                  <a:pt x="3364110" y="189041"/>
                  <a:pt x="3420199" y="191117"/>
                </a:cubicBezTo>
                <a:cubicBezTo>
                  <a:pt x="3478366" y="193196"/>
                  <a:pt x="3528222" y="195272"/>
                  <a:pt x="3534453" y="195272"/>
                </a:cubicBezTo>
                <a:cubicBezTo>
                  <a:pt x="3540686" y="195272"/>
                  <a:pt x="3603007" y="197350"/>
                  <a:pt x="3673638" y="199427"/>
                </a:cubicBezTo>
                <a:cubicBezTo>
                  <a:pt x="3744268" y="201503"/>
                  <a:pt x="3816974" y="201503"/>
                  <a:pt x="3833593" y="201503"/>
                </a:cubicBezTo>
                <a:cubicBezTo>
                  <a:pt x="3860600" y="201503"/>
                  <a:pt x="3864753" y="201503"/>
                  <a:pt x="3854367" y="216046"/>
                </a:cubicBezTo>
                <a:cubicBezTo>
                  <a:pt x="3850212" y="224355"/>
                  <a:pt x="3821129" y="371849"/>
                  <a:pt x="3816974" y="405087"/>
                </a:cubicBezTo>
                <a:cubicBezTo>
                  <a:pt x="3814898" y="419627"/>
                  <a:pt x="3808665" y="448710"/>
                  <a:pt x="3802432" y="473639"/>
                </a:cubicBezTo>
                <a:cubicBezTo>
                  <a:pt x="3800356" y="485065"/>
                  <a:pt x="3797240" y="499087"/>
                  <a:pt x="3794384" y="512330"/>
                </a:cubicBezTo>
                <a:lnTo>
                  <a:pt x="3792792" y="520673"/>
                </a:lnTo>
                <a:lnTo>
                  <a:pt x="3811521" y="520786"/>
                </a:lnTo>
                <a:cubicBezTo>
                  <a:pt x="3821778" y="520818"/>
                  <a:pt x="3829438" y="520818"/>
                  <a:pt x="3833593" y="520818"/>
                </a:cubicBezTo>
                <a:cubicBezTo>
                  <a:pt x="3860600" y="520818"/>
                  <a:pt x="3864753" y="520818"/>
                  <a:pt x="3854367" y="535361"/>
                </a:cubicBezTo>
                <a:cubicBezTo>
                  <a:pt x="3850212" y="543670"/>
                  <a:pt x="3821129" y="691164"/>
                  <a:pt x="3816974" y="724402"/>
                </a:cubicBezTo>
                <a:cubicBezTo>
                  <a:pt x="3814898" y="738942"/>
                  <a:pt x="3808665" y="768025"/>
                  <a:pt x="3802432" y="792954"/>
                </a:cubicBezTo>
                <a:cubicBezTo>
                  <a:pt x="3798279" y="815806"/>
                  <a:pt x="3789970" y="849044"/>
                  <a:pt x="3787891" y="865662"/>
                </a:cubicBezTo>
                <a:cubicBezTo>
                  <a:pt x="3785815" y="882281"/>
                  <a:pt x="3777506" y="921750"/>
                  <a:pt x="3771273" y="950833"/>
                </a:cubicBezTo>
                <a:cubicBezTo>
                  <a:pt x="3765042" y="979916"/>
                  <a:pt x="3752577" y="1031851"/>
                  <a:pt x="3746344" y="1065089"/>
                </a:cubicBezTo>
                <a:cubicBezTo>
                  <a:pt x="3740111" y="1098327"/>
                  <a:pt x="3731804" y="1135720"/>
                  <a:pt x="3729725" y="1146105"/>
                </a:cubicBezTo>
                <a:cubicBezTo>
                  <a:pt x="3727649" y="1156493"/>
                  <a:pt x="3721416" y="1187652"/>
                  <a:pt x="3715185" y="1214659"/>
                </a:cubicBezTo>
                <a:cubicBezTo>
                  <a:pt x="3694411" y="1314373"/>
                  <a:pt x="3679869" y="1378770"/>
                  <a:pt x="3675714" y="1397467"/>
                </a:cubicBezTo>
                <a:cubicBezTo>
                  <a:pt x="3673638" y="1407853"/>
                  <a:pt x="3669483" y="1424472"/>
                  <a:pt x="3667404" y="1432781"/>
                </a:cubicBezTo>
                <a:cubicBezTo>
                  <a:pt x="3663250" y="1451479"/>
                  <a:pt x="3659095" y="1455631"/>
                  <a:pt x="3654940" y="1449400"/>
                </a:cubicBezTo>
                <a:cubicBezTo>
                  <a:pt x="3652864" y="1445245"/>
                  <a:pt x="3648709" y="1445245"/>
                  <a:pt x="3642476" y="1451479"/>
                </a:cubicBezTo>
                <a:cubicBezTo>
                  <a:pt x="3636243" y="1455631"/>
                  <a:pt x="3630012" y="1457710"/>
                  <a:pt x="3621702" y="1455631"/>
                </a:cubicBezTo>
                <a:cubicBezTo>
                  <a:pt x="3615469" y="1453555"/>
                  <a:pt x="3607162" y="1455631"/>
                  <a:pt x="3603007" y="1457710"/>
                </a:cubicBezTo>
                <a:cubicBezTo>
                  <a:pt x="3598853" y="1459788"/>
                  <a:pt x="3592619" y="1459788"/>
                  <a:pt x="3582234" y="1457710"/>
                </a:cubicBezTo>
                <a:cubicBezTo>
                  <a:pt x="3573922" y="1455631"/>
                  <a:pt x="3565615" y="1455631"/>
                  <a:pt x="3559382" y="1457710"/>
                </a:cubicBezTo>
                <a:cubicBezTo>
                  <a:pt x="3555227" y="1459788"/>
                  <a:pt x="3540686" y="1461864"/>
                  <a:pt x="3530299" y="1459788"/>
                </a:cubicBezTo>
                <a:cubicBezTo>
                  <a:pt x="3519913" y="1457710"/>
                  <a:pt x="3509525" y="1457710"/>
                  <a:pt x="3507449" y="1459788"/>
                </a:cubicBezTo>
                <a:cubicBezTo>
                  <a:pt x="3503294" y="1463943"/>
                  <a:pt x="3474211" y="1466019"/>
                  <a:pt x="3474211" y="1461864"/>
                </a:cubicBezTo>
                <a:cubicBezTo>
                  <a:pt x="3474211" y="1457710"/>
                  <a:pt x="3434740" y="1459788"/>
                  <a:pt x="3430585" y="1463943"/>
                </a:cubicBezTo>
                <a:cubicBezTo>
                  <a:pt x="3428507" y="1466019"/>
                  <a:pt x="3422276" y="1463943"/>
                  <a:pt x="3418121" y="1461864"/>
                </a:cubicBezTo>
                <a:cubicBezTo>
                  <a:pt x="3411890" y="1457710"/>
                  <a:pt x="3405657" y="1457710"/>
                  <a:pt x="3401502" y="1461864"/>
                </a:cubicBezTo>
                <a:cubicBezTo>
                  <a:pt x="3395271" y="1463943"/>
                  <a:pt x="3389038" y="1466019"/>
                  <a:pt x="3374497" y="1461864"/>
                </a:cubicBezTo>
                <a:cubicBezTo>
                  <a:pt x="3359955" y="1457710"/>
                  <a:pt x="3353724" y="1459788"/>
                  <a:pt x="3349569" y="1463943"/>
                </a:cubicBezTo>
                <a:cubicBezTo>
                  <a:pt x="3345412" y="1468097"/>
                  <a:pt x="3343336" y="1468097"/>
                  <a:pt x="3339181" y="1466019"/>
                </a:cubicBezTo>
                <a:cubicBezTo>
                  <a:pt x="3335027" y="1463943"/>
                  <a:pt x="3330872" y="1463943"/>
                  <a:pt x="3324639" y="1466019"/>
                </a:cubicBezTo>
                <a:cubicBezTo>
                  <a:pt x="3318408" y="1468097"/>
                  <a:pt x="3312177" y="1468097"/>
                  <a:pt x="3303865" y="1466019"/>
                </a:cubicBezTo>
                <a:cubicBezTo>
                  <a:pt x="3297634" y="1463943"/>
                  <a:pt x="3291403" y="1461864"/>
                  <a:pt x="3289325" y="1463943"/>
                </a:cubicBezTo>
                <a:cubicBezTo>
                  <a:pt x="3281015" y="1472252"/>
                  <a:pt x="3158450" y="1472252"/>
                  <a:pt x="3143909" y="1463943"/>
                </a:cubicBezTo>
                <a:cubicBezTo>
                  <a:pt x="3137676" y="1461864"/>
                  <a:pt x="3135600" y="1457710"/>
                  <a:pt x="3137676" y="1455631"/>
                </a:cubicBezTo>
                <a:cubicBezTo>
                  <a:pt x="3139754" y="1455631"/>
                  <a:pt x="3137676" y="1453555"/>
                  <a:pt x="3135600" y="1453555"/>
                </a:cubicBezTo>
                <a:cubicBezTo>
                  <a:pt x="3131445" y="1453555"/>
                  <a:pt x="3127290" y="1457710"/>
                  <a:pt x="3125214" y="1463943"/>
                </a:cubicBezTo>
                <a:cubicBezTo>
                  <a:pt x="3118981" y="1472252"/>
                  <a:pt x="3114826" y="1474328"/>
                  <a:pt x="3081588" y="1470174"/>
                </a:cubicBezTo>
                <a:cubicBezTo>
                  <a:pt x="3075355" y="1468097"/>
                  <a:pt x="3073279" y="1466019"/>
                  <a:pt x="3075355" y="1461864"/>
                </a:cubicBezTo>
                <a:cubicBezTo>
                  <a:pt x="3077434" y="1457710"/>
                  <a:pt x="3073279" y="1457710"/>
                  <a:pt x="3067048" y="1463943"/>
                </a:cubicBezTo>
                <a:cubicBezTo>
                  <a:pt x="3056660" y="1474328"/>
                  <a:pt x="3046274" y="1476407"/>
                  <a:pt x="3050429" y="1468097"/>
                </a:cubicBezTo>
                <a:cubicBezTo>
                  <a:pt x="3050429" y="1466019"/>
                  <a:pt x="3050429" y="1466019"/>
                  <a:pt x="3046274" y="1470174"/>
                </a:cubicBezTo>
                <a:cubicBezTo>
                  <a:pt x="3042120" y="1474328"/>
                  <a:pt x="3035886" y="1476407"/>
                  <a:pt x="3029655" y="1474328"/>
                </a:cubicBezTo>
                <a:cubicBezTo>
                  <a:pt x="3023422" y="1472252"/>
                  <a:pt x="3019267" y="1472252"/>
                  <a:pt x="3017191" y="1474328"/>
                </a:cubicBezTo>
                <a:cubicBezTo>
                  <a:pt x="3015113" y="1476407"/>
                  <a:pt x="3008882" y="1478483"/>
                  <a:pt x="3000572" y="1480562"/>
                </a:cubicBezTo>
                <a:cubicBezTo>
                  <a:pt x="2990184" y="1482638"/>
                  <a:pt x="2986030" y="1480562"/>
                  <a:pt x="2983953" y="1476407"/>
                </a:cubicBezTo>
                <a:cubicBezTo>
                  <a:pt x="2979799" y="1472252"/>
                  <a:pt x="2977720" y="1472252"/>
                  <a:pt x="2967335" y="1476407"/>
                </a:cubicBezTo>
                <a:cubicBezTo>
                  <a:pt x="2959025" y="1480562"/>
                  <a:pt x="2950713" y="1480562"/>
                  <a:pt x="2942406" y="1478483"/>
                </a:cubicBezTo>
                <a:cubicBezTo>
                  <a:pt x="2936173" y="1476407"/>
                  <a:pt x="2927864" y="1474328"/>
                  <a:pt x="2925787" y="1476407"/>
                </a:cubicBezTo>
                <a:cubicBezTo>
                  <a:pt x="2923709" y="1478483"/>
                  <a:pt x="2917478" y="1476407"/>
                  <a:pt x="2913323" y="1472252"/>
                </a:cubicBezTo>
                <a:cubicBezTo>
                  <a:pt x="2905014" y="1466019"/>
                  <a:pt x="2905014" y="1466019"/>
                  <a:pt x="2898780" y="1472252"/>
                </a:cubicBezTo>
                <a:cubicBezTo>
                  <a:pt x="2896704" y="1476407"/>
                  <a:pt x="2890471" y="1478483"/>
                  <a:pt x="2888393" y="1476407"/>
                </a:cubicBezTo>
                <a:cubicBezTo>
                  <a:pt x="2884240" y="1474328"/>
                  <a:pt x="2882162" y="1474328"/>
                  <a:pt x="2880085" y="1476407"/>
                </a:cubicBezTo>
                <a:cubicBezTo>
                  <a:pt x="2878007" y="1478483"/>
                  <a:pt x="2832305" y="1478483"/>
                  <a:pt x="2819841" y="1474328"/>
                </a:cubicBezTo>
                <a:cubicBezTo>
                  <a:pt x="2815686" y="1472252"/>
                  <a:pt x="2813610" y="1468097"/>
                  <a:pt x="2815686" y="1463943"/>
                </a:cubicBezTo>
                <a:cubicBezTo>
                  <a:pt x="2817764" y="1457710"/>
                  <a:pt x="2815686" y="1457710"/>
                  <a:pt x="2803222" y="1466019"/>
                </a:cubicBezTo>
                <a:cubicBezTo>
                  <a:pt x="2784524" y="1478483"/>
                  <a:pt x="2734670" y="1480562"/>
                  <a:pt x="2736746" y="1470174"/>
                </a:cubicBezTo>
                <a:cubicBezTo>
                  <a:pt x="2738825" y="1466019"/>
                  <a:pt x="2736746" y="1466019"/>
                  <a:pt x="2728437" y="1472252"/>
                </a:cubicBezTo>
                <a:cubicBezTo>
                  <a:pt x="2718051" y="1480562"/>
                  <a:pt x="2693123" y="1478483"/>
                  <a:pt x="2693123" y="1470174"/>
                </a:cubicBezTo>
                <a:cubicBezTo>
                  <a:pt x="2693123" y="1468097"/>
                  <a:pt x="2691044" y="1468097"/>
                  <a:pt x="2688968" y="1472252"/>
                </a:cubicBezTo>
                <a:cubicBezTo>
                  <a:pt x="2684813" y="1478483"/>
                  <a:pt x="2676504" y="1478483"/>
                  <a:pt x="2649497" y="1478483"/>
                </a:cubicBezTo>
                <a:cubicBezTo>
                  <a:pt x="2630802" y="1478483"/>
                  <a:pt x="2614183" y="1476407"/>
                  <a:pt x="2610028" y="1474328"/>
                </a:cubicBezTo>
                <a:cubicBezTo>
                  <a:pt x="2605874" y="1472252"/>
                  <a:pt x="2601719" y="1474328"/>
                  <a:pt x="2599640" y="1478483"/>
                </a:cubicBezTo>
                <a:cubicBezTo>
                  <a:pt x="2593409" y="1486793"/>
                  <a:pt x="2570557" y="1484716"/>
                  <a:pt x="2564326" y="1476407"/>
                </a:cubicBezTo>
                <a:cubicBezTo>
                  <a:pt x="2562248" y="1472252"/>
                  <a:pt x="2560172" y="1472252"/>
                  <a:pt x="2558093" y="1478483"/>
                </a:cubicBezTo>
                <a:cubicBezTo>
                  <a:pt x="2553938" y="1484716"/>
                  <a:pt x="2537320" y="1486793"/>
                  <a:pt x="2533165" y="1480562"/>
                </a:cubicBezTo>
                <a:cubicBezTo>
                  <a:pt x="2531089" y="1476407"/>
                  <a:pt x="2526934" y="1478483"/>
                  <a:pt x="2520701" y="1480562"/>
                </a:cubicBezTo>
                <a:cubicBezTo>
                  <a:pt x="2512391" y="1486793"/>
                  <a:pt x="2502005" y="1482638"/>
                  <a:pt x="2502005" y="1476407"/>
                </a:cubicBezTo>
                <a:cubicBezTo>
                  <a:pt x="2502005" y="1472252"/>
                  <a:pt x="2504082" y="1472252"/>
                  <a:pt x="2508236" y="1474328"/>
                </a:cubicBezTo>
                <a:cubicBezTo>
                  <a:pt x="2512391" y="1476407"/>
                  <a:pt x="2512391" y="1474328"/>
                  <a:pt x="2508236" y="1470174"/>
                </a:cubicBezTo>
                <a:cubicBezTo>
                  <a:pt x="2504082" y="1463943"/>
                  <a:pt x="2502005" y="1463943"/>
                  <a:pt x="2499927" y="1468097"/>
                </a:cubicBezTo>
                <a:cubicBezTo>
                  <a:pt x="2493694" y="1484716"/>
                  <a:pt x="2493694" y="1486793"/>
                  <a:pt x="2487463" y="1482638"/>
                </a:cubicBezTo>
                <a:cubicBezTo>
                  <a:pt x="2483308" y="1480562"/>
                  <a:pt x="2470844" y="1480562"/>
                  <a:pt x="2460458" y="1480562"/>
                </a:cubicBezTo>
                <a:cubicBezTo>
                  <a:pt x="2445916" y="1480562"/>
                  <a:pt x="2439685" y="1478483"/>
                  <a:pt x="2439685" y="1474328"/>
                </a:cubicBezTo>
                <a:cubicBezTo>
                  <a:pt x="2439685" y="1470174"/>
                  <a:pt x="2437606" y="1468097"/>
                  <a:pt x="2435530" y="1470174"/>
                </a:cubicBezTo>
                <a:cubicBezTo>
                  <a:pt x="2433451" y="1472252"/>
                  <a:pt x="2431373" y="1474328"/>
                  <a:pt x="2433451" y="1476407"/>
                </a:cubicBezTo>
                <a:cubicBezTo>
                  <a:pt x="2433451" y="1476407"/>
                  <a:pt x="2427220" y="1478483"/>
                  <a:pt x="2416833" y="1478483"/>
                </a:cubicBezTo>
                <a:cubicBezTo>
                  <a:pt x="2408523" y="1478483"/>
                  <a:pt x="2400214" y="1476407"/>
                  <a:pt x="2400214" y="1474328"/>
                </a:cubicBezTo>
                <a:cubicBezTo>
                  <a:pt x="2400214" y="1468097"/>
                  <a:pt x="2371131" y="1468097"/>
                  <a:pt x="2369052" y="1474328"/>
                </a:cubicBezTo>
                <a:cubicBezTo>
                  <a:pt x="2369052" y="1478483"/>
                  <a:pt x="2364900" y="1480562"/>
                  <a:pt x="2360745" y="1480562"/>
                </a:cubicBezTo>
                <a:cubicBezTo>
                  <a:pt x="2350357" y="1478483"/>
                  <a:pt x="2342047" y="1472252"/>
                  <a:pt x="2346202" y="1468097"/>
                </a:cubicBezTo>
                <a:cubicBezTo>
                  <a:pt x="2348278" y="1463943"/>
                  <a:pt x="2346202" y="1463943"/>
                  <a:pt x="2342047" y="1468097"/>
                </a:cubicBezTo>
                <a:cubicBezTo>
                  <a:pt x="2327505" y="1480562"/>
                  <a:pt x="2229870" y="1490947"/>
                  <a:pt x="2221560" y="1482638"/>
                </a:cubicBezTo>
                <a:cubicBezTo>
                  <a:pt x="2219484" y="1480562"/>
                  <a:pt x="2209096" y="1480562"/>
                  <a:pt x="2198711" y="1482638"/>
                </a:cubicBezTo>
                <a:cubicBezTo>
                  <a:pt x="2186246" y="1484716"/>
                  <a:pt x="2180013" y="1482638"/>
                  <a:pt x="2180013" y="1480562"/>
                </a:cubicBezTo>
                <a:cubicBezTo>
                  <a:pt x="2180013" y="1478483"/>
                  <a:pt x="2175859" y="1478483"/>
                  <a:pt x="2167549" y="1480562"/>
                </a:cubicBezTo>
                <a:cubicBezTo>
                  <a:pt x="2150930" y="1484716"/>
                  <a:pt x="2148854" y="1484716"/>
                  <a:pt x="2153009" y="1476407"/>
                </a:cubicBezTo>
                <a:cubicBezTo>
                  <a:pt x="2155085" y="1470174"/>
                  <a:pt x="2155085" y="1470174"/>
                  <a:pt x="2150930" y="1474328"/>
                </a:cubicBezTo>
                <a:cubicBezTo>
                  <a:pt x="2146775" y="1480562"/>
                  <a:pt x="2117692" y="1484716"/>
                  <a:pt x="2090688" y="1484716"/>
                </a:cubicBezTo>
                <a:cubicBezTo>
                  <a:pt x="2084455" y="1484716"/>
                  <a:pt x="2076145" y="1482638"/>
                  <a:pt x="2071990" y="1478483"/>
                </a:cubicBezTo>
                <a:cubicBezTo>
                  <a:pt x="2067836" y="1472252"/>
                  <a:pt x="2065759" y="1472252"/>
                  <a:pt x="2051217" y="1478483"/>
                </a:cubicBezTo>
                <a:cubicBezTo>
                  <a:pt x="2032522" y="1486793"/>
                  <a:pt x="2030443" y="1486793"/>
                  <a:pt x="2034598" y="1478483"/>
                </a:cubicBezTo>
                <a:cubicBezTo>
                  <a:pt x="2038753" y="1472252"/>
                  <a:pt x="2036674" y="1472252"/>
                  <a:pt x="2017979" y="1474328"/>
                </a:cubicBezTo>
                <a:cubicBezTo>
                  <a:pt x="2003439" y="1476407"/>
                  <a:pt x="1997205" y="1476407"/>
                  <a:pt x="1997205" y="1472252"/>
                </a:cubicBezTo>
                <a:cubicBezTo>
                  <a:pt x="1997205" y="1470174"/>
                  <a:pt x="1993051" y="1468097"/>
                  <a:pt x="1988896" y="1470174"/>
                </a:cubicBezTo>
                <a:cubicBezTo>
                  <a:pt x="1984741" y="1472252"/>
                  <a:pt x="1980587" y="1470174"/>
                  <a:pt x="1978510" y="1468097"/>
                </a:cubicBezTo>
                <a:cubicBezTo>
                  <a:pt x="1976432" y="1463943"/>
                  <a:pt x="1976432" y="1463943"/>
                  <a:pt x="1976432" y="1468097"/>
                </a:cubicBezTo>
                <a:cubicBezTo>
                  <a:pt x="1976432" y="1472252"/>
                  <a:pt x="1972277" y="1474328"/>
                  <a:pt x="1968122" y="1474328"/>
                </a:cubicBezTo>
                <a:cubicBezTo>
                  <a:pt x="1963968" y="1474328"/>
                  <a:pt x="1957737" y="1478483"/>
                  <a:pt x="1955658" y="1482638"/>
                </a:cubicBezTo>
                <a:cubicBezTo>
                  <a:pt x="1953580" y="1486793"/>
                  <a:pt x="1951503" y="1486793"/>
                  <a:pt x="1951503" y="1484716"/>
                </a:cubicBezTo>
                <a:cubicBezTo>
                  <a:pt x="1951503" y="1478483"/>
                  <a:pt x="1920344" y="1478483"/>
                  <a:pt x="1914111" y="1484716"/>
                </a:cubicBezTo>
                <a:cubicBezTo>
                  <a:pt x="1907880" y="1490947"/>
                  <a:pt x="1882952" y="1486793"/>
                  <a:pt x="1872564" y="1478483"/>
                </a:cubicBezTo>
                <a:cubicBezTo>
                  <a:pt x="1862178" y="1472252"/>
                  <a:pt x="1860100" y="1472252"/>
                  <a:pt x="1851790" y="1476407"/>
                </a:cubicBezTo>
                <a:cubicBezTo>
                  <a:pt x="1845559" y="1478483"/>
                  <a:pt x="1841404" y="1482638"/>
                  <a:pt x="1841404" y="1484716"/>
                </a:cubicBezTo>
                <a:cubicBezTo>
                  <a:pt x="1841404" y="1484716"/>
                  <a:pt x="1835171" y="1484716"/>
                  <a:pt x="1824785" y="1482638"/>
                </a:cubicBezTo>
                <a:cubicBezTo>
                  <a:pt x="1814398" y="1480562"/>
                  <a:pt x="1804012" y="1478483"/>
                  <a:pt x="1801933" y="1480562"/>
                </a:cubicBezTo>
                <a:cubicBezTo>
                  <a:pt x="1795702" y="1484716"/>
                  <a:pt x="1631590" y="1486793"/>
                  <a:pt x="1612895" y="1484716"/>
                </a:cubicBezTo>
                <a:cubicBezTo>
                  <a:pt x="1604585" y="1482638"/>
                  <a:pt x="1600428" y="1480562"/>
                  <a:pt x="1602507" y="1476407"/>
                </a:cubicBezTo>
                <a:cubicBezTo>
                  <a:pt x="1604585" y="1472252"/>
                  <a:pt x="1602507" y="1470174"/>
                  <a:pt x="1598352" y="1472252"/>
                </a:cubicBezTo>
                <a:cubicBezTo>
                  <a:pt x="1596276" y="1474328"/>
                  <a:pt x="1592121" y="1476407"/>
                  <a:pt x="1592121" y="1478483"/>
                </a:cubicBezTo>
                <a:cubicBezTo>
                  <a:pt x="1592121" y="1480562"/>
                  <a:pt x="1590042" y="1480562"/>
                  <a:pt x="1585888" y="1478483"/>
                </a:cubicBezTo>
                <a:cubicBezTo>
                  <a:pt x="1577578" y="1474328"/>
                  <a:pt x="1567193" y="1474328"/>
                  <a:pt x="1556805" y="1478483"/>
                </a:cubicBezTo>
                <a:cubicBezTo>
                  <a:pt x="1552650" y="1480562"/>
                  <a:pt x="1542264" y="1478483"/>
                  <a:pt x="1533955" y="1476407"/>
                </a:cubicBezTo>
                <a:cubicBezTo>
                  <a:pt x="1523567" y="1474328"/>
                  <a:pt x="1515257" y="1472252"/>
                  <a:pt x="1509026" y="1476407"/>
                </a:cubicBezTo>
                <a:cubicBezTo>
                  <a:pt x="1504872" y="1478483"/>
                  <a:pt x="1498639" y="1480562"/>
                  <a:pt x="1496560" y="1478483"/>
                </a:cubicBezTo>
                <a:cubicBezTo>
                  <a:pt x="1492408" y="1472252"/>
                  <a:pt x="1473710" y="1472252"/>
                  <a:pt x="1465401" y="1476407"/>
                </a:cubicBezTo>
                <a:cubicBezTo>
                  <a:pt x="1459170" y="1480562"/>
                  <a:pt x="1461246" y="1480562"/>
                  <a:pt x="1473710" y="1480562"/>
                </a:cubicBezTo>
                <a:cubicBezTo>
                  <a:pt x="1500717" y="1480562"/>
                  <a:pt x="1492408" y="1486793"/>
                  <a:pt x="1465401" y="1486793"/>
                </a:cubicBezTo>
                <a:cubicBezTo>
                  <a:pt x="1450860" y="1486793"/>
                  <a:pt x="1436318" y="1484716"/>
                  <a:pt x="1432163" y="1480562"/>
                </a:cubicBezTo>
                <a:cubicBezTo>
                  <a:pt x="1423854" y="1474328"/>
                  <a:pt x="1425932" y="1474328"/>
                  <a:pt x="1440472" y="1476407"/>
                </a:cubicBezTo>
                <a:cubicBezTo>
                  <a:pt x="1457091" y="1478483"/>
                  <a:pt x="1457091" y="1478483"/>
                  <a:pt x="1444627" y="1472252"/>
                </a:cubicBezTo>
                <a:cubicBezTo>
                  <a:pt x="1438396" y="1468097"/>
                  <a:pt x="1421777" y="1466019"/>
                  <a:pt x="1411389" y="1466019"/>
                </a:cubicBezTo>
                <a:cubicBezTo>
                  <a:pt x="1394770" y="1466019"/>
                  <a:pt x="1390616" y="1468097"/>
                  <a:pt x="1390616" y="1474328"/>
                </a:cubicBezTo>
                <a:cubicBezTo>
                  <a:pt x="1390616" y="1484716"/>
                  <a:pt x="1382306" y="1484716"/>
                  <a:pt x="1378152" y="1472252"/>
                </a:cubicBezTo>
                <a:cubicBezTo>
                  <a:pt x="1376075" y="1461864"/>
                  <a:pt x="1373997" y="1461864"/>
                  <a:pt x="1338683" y="1461864"/>
                </a:cubicBezTo>
                <a:cubicBezTo>
                  <a:pt x="1317909" y="1461864"/>
                  <a:pt x="1301290" y="1463943"/>
                  <a:pt x="1301290" y="1466019"/>
                </a:cubicBezTo>
                <a:cubicBezTo>
                  <a:pt x="1301290" y="1468097"/>
                  <a:pt x="1297136" y="1470174"/>
                  <a:pt x="1290902" y="1470174"/>
                </a:cubicBezTo>
                <a:cubicBezTo>
                  <a:pt x="1282593" y="1470174"/>
                  <a:pt x="1282593" y="1468097"/>
                  <a:pt x="1286748" y="1466019"/>
                </a:cubicBezTo>
                <a:cubicBezTo>
                  <a:pt x="1290902" y="1463943"/>
                  <a:pt x="1290902" y="1461864"/>
                  <a:pt x="1284671" y="1459788"/>
                </a:cubicBezTo>
                <a:cubicBezTo>
                  <a:pt x="1280517" y="1457710"/>
                  <a:pt x="1274283" y="1459788"/>
                  <a:pt x="1270129" y="1461864"/>
                </a:cubicBezTo>
                <a:cubicBezTo>
                  <a:pt x="1261819" y="1468097"/>
                  <a:pt x="1207808" y="1472252"/>
                  <a:pt x="1197422" y="1466019"/>
                </a:cubicBezTo>
                <a:cubicBezTo>
                  <a:pt x="1191189" y="1463943"/>
                  <a:pt x="1182880" y="1463943"/>
                  <a:pt x="1172494" y="1466019"/>
                </a:cubicBezTo>
                <a:cubicBezTo>
                  <a:pt x="1157951" y="1468097"/>
                  <a:pt x="1153796" y="1468097"/>
                  <a:pt x="1145487" y="1461864"/>
                </a:cubicBezTo>
                <a:cubicBezTo>
                  <a:pt x="1135099" y="1453555"/>
                  <a:pt x="1135099" y="1453555"/>
                  <a:pt x="1128868" y="1461864"/>
                </a:cubicBezTo>
                <a:cubicBezTo>
                  <a:pt x="1124713" y="1466019"/>
                  <a:pt x="1120559" y="1468097"/>
                  <a:pt x="1116404" y="1466019"/>
                </a:cubicBezTo>
                <a:cubicBezTo>
                  <a:pt x="1112249" y="1463943"/>
                  <a:pt x="1083166" y="1461864"/>
                  <a:pt x="1052005" y="1461864"/>
                </a:cubicBezTo>
                <a:cubicBezTo>
                  <a:pt x="1020845" y="1461864"/>
                  <a:pt x="975143" y="1459788"/>
                  <a:pt x="952293" y="1457710"/>
                </a:cubicBezTo>
                <a:cubicBezTo>
                  <a:pt x="929441" y="1455631"/>
                  <a:pt x="902437" y="1455631"/>
                  <a:pt x="894125" y="1455631"/>
                </a:cubicBezTo>
                <a:cubicBezTo>
                  <a:pt x="879585" y="1457710"/>
                  <a:pt x="879585" y="1455631"/>
                  <a:pt x="881663" y="1447324"/>
                </a:cubicBezTo>
                <a:cubicBezTo>
                  <a:pt x="883739" y="1439014"/>
                  <a:pt x="883739" y="1436936"/>
                  <a:pt x="877508" y="1443169"/>
                </a:cubicBezTo>
                <a:cubicBezTo>
                  <a:pt x="873352" y="1447324"/>
                  <a:pt x="871275" y="1451479"/>
                  <a:pt x="873352" y="1453555"/>
                </a:cubicBezTo>
                <a:cubicBezTo>
                  <a:pt x="877508" y="1459788"/>
                  <a:pt x="852578" y="1453555"/>
                  <a:pt x="846347" y="1445245"/>
                </a:cubicBezTo>
                <a:cubicBezTo>
                  <a:pt x="842192" y="1441091"/>
                  <a:pt x="838037" y="1439014"/>
                  <a:pt x="835961" y="1441091"/>
                </a:cubicBezTo>
                <a:cubicBezTo>
                  <a:pt x="833883" y="1443169"/>
                  <a:pt x="829728" y="1441091"/>
                  <a:pt x="825573" y="1439014"/>
                </a:cubicBezTo>
                <a:cubicBezTo>
                  <a:pt x="819342" y="1434858"/>
                  <a:pt x="819342" y="1436936"/>
                  <a:pt x="821419" y="1443169"/>
                </a:cubicBezTo>
                <a:cubicBezTo>
                  <a:pt x="823495" y="1453555"/>
                  <a:pt x="815188" y="1455631"/>
                  <a:pt x="811031" y="1447324"/>
                </a:cubicBezTo>
                <a:cubicBezTo>
                  <a:pt x="808954" y="1443169"/>
                  <a:pt x="806878" y="1443169"/>
                  <a:pt x="800645" y="1447324"/>
                </a:cubicBezTo>
                <a:cubicBezTo>
                  <a:pt x="794414" y="1451479"/>
                  <a:pt x="792336" y="1451479"/>
                  <a:pt x="790257" y="1447324"/>
                </a:cubicBezTo>
                <a:cubicBezTo>
                  <a:pt x="788181" y="1443169"/>
                  <a:pt x="786105" y="1443169"/>
                  <a:pt x="781948" y="1447324"/>
                </a:cubicBezTo>
                <a:cubicBezTo>
                  <a:pt x="777795" y="1451479"/>
                  <a:pt x="775717" y="1451479"/>
                  <a:pt x="773640" y="1447324"/>
                </a:cubicBezTo>
                <a:cubicBezTo>
                  <a:pt x="771562" y="1443169"/>
                  <a:pt x="767407" y="1443169"/>
                  <a:pt x="763252" y="1447324"/>
                </a:cubicBezTo>
                <a:cubicBezTo>
                  <a:pt x="754943" y="1451479"/>
                  <a:pt x="707163" y="1447324"/>
                  <a:pt x="707163" y="1441091"/>
                </a:cubicBezTo>
                <a:cubicBezTo>
                  <a:pt x="707163" y="1439014"/>
                  <a:pt x="700932" y="1436936"/>
                  <a:pt x="696777" y="1439014"/>
                </a:cubicBezTo>
                <a:cubicBezTo>
                  <a:pt x="692622" y="1441091"/>
                  <a:pt x="684313" y="1439014"/>
                  <a:pt x="680158" y="1434858"/>
                </a:cubicBezTo>
                <a:cubicBezTo>
                  <a:pt x="669772" y="1426550"/>
                  <a:pt x="653153" y="1428627"/>
                  <a:pt x="638611" y="1441091"/>
                </a:cubicBezTo>
                <a:cubicBezTo>
                  <a:pt x="626147" y="1451479"/>
                  <a:pt x="615759" y="1445245"/>
                  <a:pt x="626147" y="1434858"/>
                </a:cubicBezTo>
                <a:cubicBezTo>
                  <a:pt x="630301" y="1430705"/>
                  <a:pt x="628225" y="1428627"/>
                  <a:pt x="621992" y="1430705"/>
                </a:cubicBezTo>
                <a:cubicBezTo>
                  <a:pt x="617837" y="1430705"/>
                  <a:pt x="609528" y="1432781"/>
                  <a:pt x="605373" y="1432781"/>
                </a:cubicBezTo>
                <a:cubicBezTo>
                  <a:pt x="599142" y="1434858"/>
                  <a:pt x="599142" y="1436936"/>
                  <a:pt x="607451" y="1441091"/>
                </a:cubicBezTo>
                <a:cubicBezTo>
                  <a:pt x="615759" y="1447324"/>
                  <a:pt x="615759" y="1447324"/>
                  <a:pt x="609528" y="1445245"/>
                </a:cubicBezTo>
                <a:cubicBezTo>
                  <a:pt x="605373" y="1443169"/>
                  <a:pt x="594985" y="1445245"/>
                  <a:pt x="588754" y="1447324"/>
                </a:cubicBezTo>
                <a:cubicBezTo>
                  <a:pt x="580445" y="1451479"/>
                  <a:pt x="574211" y="1451479"/>
                  <a:pt x="565904" y="1447324"/>
                </a:cubicBezTo>
                <a:cubicBezTo>
                  <a:pt x="559671" y="1445245"/>
                  <a:pt x="553438" y="1443169"/>
                  <a:pt x="551362" y="1443169"/>
                </a:cubicBezTo>
                <a:cubicBezTo>
                  <a:pt x="549285" y="1443169"/>
                  <a:pt x="536821" y="1441091"/>
                  <a:pt x="526433" y="1436936"/>
                </a:cubicBezTo>
                <a:cubicBezTo>
                  <a:pt x="516047" y="1432781"/>
                  <a:pt x="505660" y="1430705"/>
                  <a:pt x="503583" y="1432781"/>
                </a:cubicBezTo>
                <a:cubicBezTo>
                  <a:pt x="497350" y="1439014"/>
                  <a:pt x="484886" y="1436936"/>
                  <a:pt x="480731" y="1430705"/>
                </a:cubicBezTo>
                <a:cubicBezTo>
                  <a:pt x="476577" y="1426550"/>
                  <a:pt x="472422" y="1424472"/>
                  <a:pt x="468267" y="1424472"/>
                </a:cubicBezTo>
                <a:cubicBezTo>
                  <a:pt x="464112" y="1424472"/>
                  <a:pt x="462036" y="1428627"/>
                  <a:pt x="464112" y="1430705"/>
                </a:cubicBezTo>
                <a:cubicBezTo>
                  <a:pt x="466191" y="1432781"/>
                  <a:pt x="470343" y="1434858"/>
                  <a:pt x="472422" y="1434858"/>
                </a:cubicBezTo>
                <a:cubicBezTo>
                  <a:pt x="476577" y="1432781"/>
                  <a:pt x="478655" y="1434858"/>
                  <a:pt x="478655" y="1436936"/>
                </a:cubicBezTo>
                <a:cubicBezTo>
                  <a:pt x="478655" y="1445245"/>
                  <a:pt x="468267" y="1441091"/>
                  <a:pt x="462036" y="1432781"/>
                </a:cubicBezTo>
                <a:cubicBezTo>
                  <a:pt x="457881" y="1428627"/>
                  <a:pt x="453727" y="1424472"/>
                  <a:pt x="449570" y="1424472"/>
                </a:cubicBezTo>
                <a:cubicBezTo>
                  <a:pt x="445417" y="1424472"/>
                  <a:pt x="443339" y="1422396"/>
                  <a:pt x="445417" y="1420317"/>
                </a:cubicBezTo>
                <a:cubicBezTo>
                  <a:pt x="447493" y="1418241"/>
                  <a:pt x="445417" y="1414084"/>
                  <a:pt x="441262" y="1412008"/>
                </a:cubicBezTo>
                <a:cubicBezTo>
                  <a:pt x="437108" y="1407853"/>
                  <a:pt x="435029" y="1407853"/>
                  <a:pt x="435029" y="1412008"/>
                </a:cubicBezTo>
                <a:cubicBezTo>
                  <a:pt x="435029" y="1414084"/>
                  <a:pt x="432953" y="1418241"/>
                  <a:pt x="428796" y="1420317"/>
                </a:cubicBezTo>
                <a:cubicBezTo>
                  <a:pt x="424644" y="1420317"/>
                  <a:pt x="422565" y="1420317"/>
                  <a:pt x="424644" y="1416162"/>
                </a:cubicBezTo>
                <a:cubicBezTo>
                  <a:pt x="426720" y="1414084"/>
                  <a:pt x="424644" y="1409931"/>
                  <a:pt x="422565" y="1407853"/>
                </a:cubicBezTo>
                <a:cubicBezTo>
                  <a:pt x="416334" y="1405777"/>
                  <a:pt x="418410" y="1418241"/>
                  <a:pt x="424644" y="1426550"/>
                </a:cubicBezTo>
                <a:cubicBezTo>
                  <a:pt x="426720" y="1428627"/>
                  <a:pt x="426720" y="1434858"/>
                  <a:pt x="422565" y="1436936"/>
                </a:cubicBezTo>
                <a:cubicBezTo>
                  <a:pt x="418410" y="1441091"/>
                  <a:pt x="416334" y="1439014"/>
                  <a:pt x="420489" y="1434858"/>
                </a:cubicBezTo>
                <a:cubicBezTo>
                  <a:pt x="422565" y="1430705"/>
                  <a:pt x="422565" y="1430705"/>
                  <a:pt x="416334" y="1434858"/>
                </a:cubicBezTo>
                <a:cubicBezTo>
                  <a:pt x="412179" y="1436936"/>
                  <a:pt x="408022" y="1439014"/>
                  <a:pt x="405946" y="1436936"/>
                </a:cubicBezTo>
                <a:cubicBezTo>
                  <a:pt x="403870" y="1434858"/>
                  <a:pt x="395560" y="1434858"/>
                  <a:pt x="385173" y="1434858"/>
                </a:cubicBezTo>
                <a:cubicBezTo>
                  <a:pt x="368554" y="1436936"/>
                  <a:pt x="366475" y="1436936"/>
                  <a:pt x="372708" y="1430705"/>
                </a:cubicBezTo>
                <a:cubicBezTo>
                  <a:pt x="381018" y="1422396"/>
                  <a:pt x="374787" y="1418241"/>
                  <a:pt x="354013" y="1420317"/>
                </a:cubicBezTo>
                <a:cubicBezTo>
                  <a:pt x="339471" y="1420317"/>
                  <a:pt x="335316" y="1424472"/>
                  <a:pt x="345702" y="1428627"/>
                </a:cubicBezTo>
                <a:cubicBezTo>
                  <a:pt x="351935" y="1430705"/>
                  <a:pt x="349859" y="1430705"/>
                  <a:pt x="345702" y="1430705"/>
                </a:cubicBezTo>
                <a:cubicBezTo>
                  <a:pt x="343625" y="1432781"/>
                  <a:pt x="337394" y="1428627"/>
                  <a:pt x="333240" y="1424472"/>
                </a:cubicBezTo>
                <a:cubicBezTo>
                  <a:pt x="327006" y="1418241"/>
                  <a:pt x="327006" y="1418241"/>
                  <a:pt x="327006" y="1424472"/>
                </a:cubicBezTo>
                <a:cubicBezTo>
                  <a:pt x="327006" y="1430705"/>
                  <a:pt x="324928" y="1430705"/>
                  <a:pt x="316621" y="1428627"/>
                </a:cubicBezTo>
                <a:cubicBezTo>
                  <a:pt x="304154" y="1424472"/>
                  <a:pt x="277150" y="1426550"/>
                  <a:pt x="268840" y="1430705"/>
                </a:cubicBezTo>
                <a:cubicBezTo>
                  <a:pt x="266764" y="1432781"/>
                  <a:pt x="258455" y="1430705"/>
                  <a:pt x="250145" y="1428627"/>
                </a:cubicBezTo>
                <a:cubicBezTo>
                  <a:pt x="241834" y="1426550"/>
                  <a:pt x="235603" y="1426550"/>
                  <a:pt x="235603" y="1428627"/>
                </a:cubicBezTo>
                <a:cubicBezTo>
                  <a:pt x="233526" y="1434858"/>
                  <a:pt x="169127" y="1430705"/>
                  <a:pt x="160818" y="1424472"/>
                </a:cubicBezTo>
                <a:cubicBezTo>
                  <a:pt x="156663" y="1422396"/>
                  <a:pt x="152508" y="1422396"/>
                  <a:pt x="146277" y="1426550"/>
                </a:cubicBezTo>
                <a:cubicBezTo>
                  <a:pt x="137965" y="1430705"/>
                  <a:pt x="137965" y="1430705"/>
                  <a:pt x="133813" y="1426550"/>
                </a:cubicBezTo>
                <a:cubicBezTo>
                  <a:pt x="131734" y="1424472"/>
                  <a:pt x="129658" y="1422396"/>
                  <a:pt x="127580" y="1426550"/>
                </a:cubicBezTo>
                <a:cubicBezTo>
                  <a:pt x="125503" y="1432781"/>
                  <a:pt x="98497" y="1424472"/>
                  <a:pt x="98497" y="1418241"/>
                </a:cubicBezTo>
                <a:cubicBezTo>
                  <a:pt x="98497" y="1416162"/>
                  <a:pt x="96418" y="1414084"/>
                  <a:pt x="94342" y="1414084"/>
                </a:cubicBezTo>
                <a:cubicBezTo>
                  <a:pt x="92266" y="1414084"/>
                  <a:pt x="90187" y="1416162"/>
                  <a:pt x="92266" y="1420317"/>
                </a:cubicBezTo>
                <a:cubicBezTo>
                  <a:pt x="94342" y="1428627"/>
                  <a:pt x="77723" y="1432781"/>
                  <a:pt x="67337" y="1426550"/>
                </a:cubicBezTo>
                <a:cubicBezTo>
                  <a:pt x="63183" y="1424472"/>
                  <a:pt x="52795" y="1422396"/>
                  <a:pt x="46564" y="1422396"/>
                </a:cubicBezTo>
                <a:cubicBezTo>
                  <a:pt x="38254" y="1422396"/>
                  <a:pt x="34097" y="1420317"/>
                  <a:pt x="34097" y="1418241"/>
                </a:cubicBezTo>
                <a:cubicBezTo>
                  <a:pt x="34097" y="1416162"/>
                  <a:pt x="29945" y="1414084"/>
                  <a:pt x="21635" y="1414084"/>
                </a:cubicBezTo>
                <a:cubicBezTo>
                  <a:pt x="15402" y="1412008"/>
                  <a:pt x="9171" y="1414084"/>
                  <a:pt x="9171" y="1416162"/>
                </a:cubicBezTo>
                <a:cubicBezTo>
                  <a:pt x="9171" y="1418241"/>
                  <a:pt x="5016" y="1420317"/>
                  <a:pt x="2938" y="1420317"/>
                </a:cubicBezTo>
                <a:cubicBezTo>
                  <a:pt x="862" y="1420317"/>
                  <a:pt x="-1217" y="1416162"/>
                  <a:pt x="862" y="1412008"/>
                </a:cubicBezTo>
                <a:cubicBezTo>
                  <a:pt x="3978" y="1402659"/>
                  <a:pt x="7094" y="1329043"/>
                  <a:pt x="9333" y="1148215"/>
                </a:cubicBezTo>
                <a:lnTo>
                  <a:pt x="9872" y="1096730"/>
                </a:lnTo>
                <a:lnTo>
                  <a:pt x="9171" y="1096847"/>
                </a:lnTo>
                <a:cubicBezTo>
                  <a:pt x="9171" y="1098926"/>
                  <a:pt x="5016" y="1101002"/>
                  <a:pt x="2938" y="1101002"/>
                </a:cubicBezTo>
                <a:cubicBezTo>
                  <a:pt x="862" y="1101002"/>
                  <a:pt x="-1217" y="1096847"/>
                  <a:pt x="862" y="1092693"/>
                </a:cubicBezTo>
                <a:cubicBezTo>
                  <a:pt x="5016" y="1080228"/>
                  <a:pt x="9171" y="953510"/>
                  <a:pt x="11247" y="610745"/>
                </a:cubicBezTo>
                <a:cubicBezTo>
                  <a:pt x="15402" y="199427"/>
                  <a:pt x="17481" y="2078"/>
                  <a:pt x="2163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17C9E69-F3C4-429B-9523-C35D578BBD0E}"/>
              </a:ext>
            </a:extLst>
          </p:cNvPr>
          <p:cNvSpPr/>
          <p:nvPr/>
        </p:nvSpPr>
        <p:spPr>
          <a:xfrm flipH="1">
            <a:off x="6718900" y="4397828"/>
            <a:ext cx="3859601" cy="1487716"/>
          </a:xfrm>
          <a:custGeom>
            <a:avLst/>
            <a:gdLst>
              <a:gd name="connsiteX0" fmla="*/ 2109383 w 3859601"/>
              <a:gd name="connsiteY0" fmla="*/ 1461864 h 1487716"/>
              <a:gd name="connsiteX1" fmla="*/ 2101073 w 3859601"/>
              <a:gd name="connsiteY1" fmla="*/ 1470174 h 1487716"/>
              <a:gd name="connsiteX2" fmla="*/ 2103152 w 3859601"/>
              <a:gd name="connsiteY2" fmla="*/ 1472252 h 1487716"/>
              <a:gd name="connsiteX3" fmla="*/ 2109383 w 3859601"/>
              <a:gd name="connsiteY3" fmla="*/ 1461864 h 1487716"/>
              <a:gd name="connsiteX4" fmla="*/ 2946301 w 3859601"/>
              <a:gd name="connsiteY4" fmla="*/ 1460827 h 1487716"/>
              <a:gd name="connsiteX5" fmla="*/ 2932018 w 3859601"/>
              <a:gd name="connsiteY5" fmla="*/ 1463943 h 1487716"/>
              <a:gd name="connsiteX6" fmla="*/ 2944482 w 3859601"/>
              <a:gd name="connsiteY6" fmla="*/ 1466019 h 1487716"/>
              <a:gd name="connsiteX7" fmla="*/ 2959025 w 3859601"/>
              <a:gd name="connsiteY7" fmla="*/ 1463943 h 1487716"/>
              <a:gd name="connsiteX8" fmla="*/ 2946301 w 3859601"/>
              <a:gd name="connsiteY8" fmla="*/ 1460827 h 1487716"/>
              <a:gd name="connsiteX9" fmla="*/ 2080300 w 3859601"/>
              <a:gd name="connsiteY9" fmla="*/ 1457710 h 1487716"/>
              <a:gd name="connsiteX10" fmla="*/ 2078221 w 3859601"/>
              <a:gd name="connsiteY10" fmla="*/ 1461864 h 1487716"/>
              <a:gd name="connsiteX11" fmla="*/ 2082378 w 3859601"/>
              <a:gd name="connsiteY11" fmla="*/ 1466019 h 1487716"/>
              <a:gd name="connsiteX12" fmla="*/ 2084455 w 3859601"/>
              <a:gd name="connsiteY12" fmla="*/ 1461864 h 1487716"/>
              <a:gd name="connsiteX13" fmla="*/ 2080300 w 3859601"/>
              <a:gd name="connsiteY13" fmla="*/ 1457710 h 1487716"/>
              <a:gd name="connsiteX14" fmla="*/ 2701430 w 3859601"/>
              <a:gd name="connsiteY14" fmla="*/ 1453555 h 1487716"/>
              <a:gd name="connsiteX15" fmla="*/ 2695199 w 3859601"/>
              <a:gd name="connsiteY15" fmla="*/ 1457710 h 1487716"/>
              <a:gd name="connsiteX16" fmla="*/ 2697277 w 3859601"/>
              <a:gd name="connsiteY16" fmla="*/ 1461864 h 1487716"/>
              <a:gd name="connsiteX17" fmla="*/ 2703508 w 3859601"/>
              <a:gd name="connsiteY17" fmla="*/ 1457710 h 1487716"/>
              <a:gd name="connsiteX18" fmla="*/ 2701430 w 3859601"/>
              <a:gd name="connsiteY18" fmla="*/ 1453555 h 1487716"/>
              <a:gd name="connsiteX19" fmla="*/ 2487463 w 3859601"/>
              <a:gd name="connsiteY19" fmla="*/ 1451479 h 1487716"/>
              <a:gd name="connsiteX20" fmla="*/ 2483308 w 3859601"/>
              <a:gd name="connsiteY20" fmla="*/ 1455631 h 1487716"/>
              <a:gd name="connsiteX21" fmla="*/ 2485387 w 3859601"/>
              <a:gd name="connsiteY21" fmla="*/ 1459788 h 1487716"/>
              <a:gd name="connsiteX22" fmla="*/ 2479153 w 3859601"/>
              <a:gd name="connsiteY22" fmla="*/ 1463943 h 1487716"/>
              <a:gd name="connsiteX23" fmla="*/ 2493694 w 3859601"/>
              <a:gd name="connsiteY23" fmla="*/ 1463943 h 1487716"/>
              <a:gd name="connsiteX24" fmla="*/ 2487463 w 3859601"/>
              <a:gd name="connsiteY24" fmla="*/ 1451479 h 1487716"/>
              <a:gd name="connsiteX25" fmla="*/ 1939039 w 3859601"/>
              <a:gd name="connsiteY25" fmla="*/ 1449400 h 1487716"/>
              <a:gd name="connsiteX26" fmla="*/ 1934885 w 3859601"/>
              <a:gd name="connsiteY26" fmla="*/ 1457710 h 1487716"/>
              <a:gd name="connsiteX27" fmla="*/ 1941118 w 3859601"/>
              <a:gd name="connsiteY27" fmla="*/ 1457710 h 1487716"/>
              <a:gd name="connsiteX28" fmla="*/ 1939039 w 3859601"/>
              <a:gd name="connsiteY28" fmla="*/ 1449400 h 1487716"/>
              <a:gd name="connsiteX29" fmla="*/ 2350357 w 3859601"/>
              <a:gd name="connsiteY29" fmla="*/ 1447324 h 1487716"/>
              <a:gd name="connsiteX30" fmla="*/ 2342047 w 3859601"/>
              <a:gd name="connsiteY30" fmla="*/ 1451479 h 1487716"/>
              <a:gd name="connsiteX31" fmla="*/ 2346202 w 3859601"/>
              <a:gd name="connsiteY31" fmla="*/ 1455631 h 1487716"/>
              <a:gd name="connsiteX32" fmla="*/ 2354512 w 3859601"/>
              <a:gd name="connsiteY32" fmla="*/ 1451479 h 1487716"/>
              <a:gd name="connsiteX33" fmla="*/ 2350357 w 3859601"/>
              <a:gd name="connsiteY33" fmla="*/ 1447324 h 1487716"/>
              <a:gd name="connsiteX34" fmla="*/ 2462534 w 3859601"/>
              <a:gd name="connsiteY34" fmla="*/ 1445245 h 1487716"/>
              <a:gd name="connsiteX35" fmla="*/ 2447994 w 3859601"/>
              <a:gd name="connsiteY35" fmla="*/ 1451479 h 1487716"/>
              <a:gd name="connsiteX36" fmla="*/ 2456303 w 3859601"/>
              <a:gd name="connsiteY36" fmla="*/ 1453555 h 1487716"/>
              <a:gd name="connsiteX37" fmla="*/ 2462534 w 3859601"/>
              <a:gd name="connsiteY37" fmla="*/ 1445245 h 1487716"/>
              <a:gd name="connsiteX38" fmla="*/ 2138466 w 3859601"/>
              <a:gd name="connsiteY38" fmla="*/ 1443169 h 1487716"/>
              <a:gd name="connsiteX39" fmla="*/ 2132235 w 3859601"/>
              <a:gd name="connsiteY39" fmla="*/ 1447324 h 1487716"/>
              <a:gd name="connsiteX40" fmla="*/ 2134311 w 3859601"/>
              <a:gd name="connsiteY40" fmla="*/ 1451479 h 1487716"/>
              <a:gd name="connsiteX41" fmla="*/ 2140542 w 3859601"/>
              <a:gd name="connsiteY41" fmla="*/ 1447324 h 1487716"/>
              <a:gd name="connsiteX42" fmla="*/ 2138466 w 3859601"/>
              <a:gd name="connsiteY42" fmla="*/ 1443169 h 1487716"/>
              <a:gd name="connsiteX43" fmla="*/ 1584590 w 3859601"/>
              <a:gd name="connsiteY43" fmla="*/ 1442389 h 1487716"/>
              <a:gd name="connsiteX44" fmla="*/ 1585888 w 3859601"/>
              <a:gd name="connsiteY44" fmla="*/ 1449400 h 1487716"/>
              <a:gd name="connsiteX45" fmla="*/ 1590042 w 3859601"/>
              <a:gd name="connsiteY45" fmla="*/ 1453555 h 1487716"/>
              <a:gd name="connsiteX46" fmla="*/ 1587966 w 3859601"/>
              <a:gd name="connsiteY46" fmla="*/ 1443169 h 1487716"/>
              <a:gd name="connsiteX47" fmla="*/ 1584590 w 3859601"/>
              <a:gd name="connsiteY47" fmla="*/ 1442389 h 1487716"/>
              <a:gd name="connsiteX48" fmla="*/ 2595226 w 3859601"/>
              <a:gd name="connsiteY48" fmla="*/ 1441351 h 1487716"/>
              <a:gd name="connsiteX49" fmla="*/ 2587176 w 3859601"/>
              <a:gd name="connsiteY49" fmla="*/ 1443169 h 1487716"/>
              <a:gd name="connsiteX50" fmla="*/ 2585100 w 3859601"/>
              <a:gd name="connsiteY50" fmla="*/ 1455631 h 1487716"/>
              <a:gd name="connsiteX51" fmla="*/ 2595486 w 3859601"/>
              <a:gd name="connsiteY51" fmla="*/ 1447324 h 1487716"/>
              <a:gd name="connsiteX52" fmla="*/ 2595226 w 3859601"/>
              <a:gd name="connsiteY52" fmla="*/ 1441351 h 1487716"/>
              <a:gd name="connsiteX53" fmla="*/ 3021346 w 3859601"/>
              <a:gd name="connsiteY53" fmla="*/ 1434858 h 1487716"/>
              <a:gd name="connsiteX54" fmla="*/ 3025501 w 3859601"/>
              <a:gd name="connsiteY54" fmla="*/ 1441091 h 1487716"/>
              <a:gd name="connsiteX55" fmla="*/ 3040041 w 3859601"/>
              <a:gd name="connsiteY55" fmla="*/ 1447324 h 1487716"/>
              <a:gd name="connsiteX56" fmla="*/ 3035886 w 3859601"/>
              <a:gd name="connsiteY56" fmla="*/ 1441091 h 1487716"/>
              <a:gd name="connsiteX57" fmla="*/ 3021346 w 3859601"/>
              <a:gd name="connsiteY57" fmla="*/ 1434858 h 1487716"/>
              <a:gd name="connsiteX58" fmla="*/ 3285170 w 3859601"/>
              <a:gd name="connsiteY58" fmla="*/ 1432781 h 1487716"/>
              <a:gd name="connsiteX59" fmla="*/ 3283091 w 3859601"/>
              <a:gd name="connsiteY59" fmla="*/ 1439014 h 1487716"/>
              <a:gd name="connsiteX60" fmla="*/ 3289325 w 3859601"/>
              <a:gd name="connsiteY60" fmla="*/ 1436936 h 1487716"/>
              <a:gd name="connsiteX61" fmla="*/ 3285170 w 3859601"/>
              <a:gd name="connsiteY61" fmla="*/ 1432781 h 1487716"/>
              <a:gd name="connsiteX62" fmla="*/ 3460448 w 3859601"/>
              <a:gd name="connsiteY62" fmla="*/ 1425512 h 1487716"/>
              <a:gd name="connsiteX63" fmla="*/ 3453437 w 3859601"/>
              <a:gd name="connsiteY63" fmla="*/ 1430705 h 1487716"/>
              <a:gd name="connsiteX64" fmla="*/ 3465901 w 3859601"/>
              <a:gd name="connsiteY64" fmla="*/ 1430705 h 1487716"/>
              <a:gd name="connsiteX65" fmla="*/ 3472132 w 3859601"/>
              <a:gd name="connsiteY65" fmla="*/ 1426550 h 1487716"/>
              <a:gd name="connsiteX66" fmla="*/ 3460448 w 3859601"/>
              <a:gd name="connsiteY66" fmla="*/ 1425512 h 1487716"/>
              <a:gd name="connsiteX67" fmla="*/ 2767387 w 3859601"/>
              <a:gd name="connsiteY67" fmla="*/ 1423953 h 1487716"/>
              <a:gd name="connsiteX68" fmla="*/ 2769984 w 3859601"/>
              <a:gd name="connsiteY68" fmla="*/ 1432781 h 1487716"/>
              <a:gd name="connsiteX69" fmla="*/ 2782448 w 3859601"/>
              <a:gd name="connsiteY69" fmla="*/ 1432781 h 1487716"/>
              <a:gd name="connsiteX70" fmla="*/ 2774139 w 3859601"/>
              <a:gd name="connsiteY70" fmla="*/ 1424472 h 1487716"/>
              <a:gd name="connsiteX71" fmla="*/ 2767387 w 3859601"/>
              <a:gd name="connsiteY71" fmla="*/ 1423953 h 1487716"/>
              <a:gd name="connsiteX72" fmla="*/ 1428008 w 3859601"/>
              <a:gd name="connsiteY72" fmla="*/ 1420317 h 1487716"/>
              <a:gd name="connsiteX73" fmla="*/ 1423854 w 3859601"/>
              <a:gd name="connsiteY73" fmla="*/ 1426550 h 1487716"/>
              <a:gd name="connsiteX74" fmla="*/ 1438396 w 3859601"/>
              <a:gd name="connsiteY74" fmla="*/ 1424472 h 1487716"/>
              <a:gd name="connsiteX75" fmla="*/ 1428008 w 3859601"/>
              <a:gd name="connsiteY75" fmla="*/ 1420317 h 1487716"/>
              <a:gd name="connsiteX76" fmla="*/ 559671 w 3859601"/>
              <a:gd name="connsiteY76" fmla="*/ 1420317 h 1487716"/>
              <a:gd name="connsiteX77" fmla="*/ 567980 w 3859601"/>
              <a:gd name="connsiteY77" fmla="*/ 1430705 h 1487716"/>
              <a:gd name="connsiteX78" fmla="*/ 572135 w 3859601"/>
              <a:gd name="connsiteY78" fmla="*/ 1420317 h 1487716"/>
              <a:gd name="connsiteX79" fmla="*/ 559671 w 3859601"/>
              <a:gd name="connsiteY79" fmla="*/ 1420317 h 1487716"/>
              <a:gd name="connsiteX80" fmla="*/ 3301789 w 3859601"/>
              <a:gd name="connsiteY80" fmla="*/ 1414084 h 1487716"/>
              <a:gd name="connsiteX81" fmla="*/ 3301789 w 3859601"/>
              <a:gd name="connsiteY81" fmla="*/ 1416162 h 1487716"/>
              <a:gd name="connsiteX82" fmla="*/ 3303865 w 3859601"/>
              <a:gd name="connsiteY82" fmla="*/ 1420317 h 1487716"/>
              <a:gd name="connsiteX83" fmla="*/ 3301789 w 3859601"/>
              <a:gd name="connsiteY83" fmla="*/ 1436936 h 1487716"/>
              <a:gd name="connsiteX84" fmla="*/ 3305943 w 3859601"/>
              <a:gd name="connsiteY84" fmla="*/ 1439014 h 1487716"/>
              <a:gd name="connsiteX85" fmla="*/ 3310098 w 3859601"/>
              <a:gd name="connsiteY85" fmla="*/ 1426550 h 1487716"/>
              <a:gd name="connsiteX86" fmla="*/ 3301789 w 3859601"/>
              <a:gd name="connsiteY86" fmla="*/ 1414084 h 1487716"/>
              <a:gd name="connsiteX87" fmla="*/ 1488253 w 3859601"/>
              <a:gd name="connsiteY87" fmla="*/ 1414084 h 1487716"/>
              <a:gd name="connsiteX88" fmla="*/ 1479943 w 3859601"/>
              <a:gd name="connsiteY88" fmla="*/ 1416162 h 1487716"/>
              <a:gd name="connsiteX89" fmla="*/ 1482020 w 3859601"/>
              <a:gd name="connsiteY89" fmla="*/ 1418241 h 1487716"/>
              <a:gd name="connsiteX90" fmla="*/ 1488253 w 3859601"/>
              <a:gd name="connsiteY90" fmla="*/ 1414084 h 1487716"/>
              <a:gd name="connsiteX91" fmla="*/ 474500 w 3859601"/>
              <a:gd name="connsiteY91" fmla="*/ 1405777 h 1487716"/>
              <a:gd name="connsiteX92" fmla="*/ 474500 w 3859601"/>
              <a:gd name="connsiteY92" fmla="*/ 1412008 h 1487716"/>
              <a:gd name="connsiteX93" fmla="*/ 489041 w 3859601"/>
              <a:gd name="connsiteY93" fmla="*/ 1414084 h 1487716"/>
              <a:gd name="connsiteX94" fmla="*/ 484886 w 3859601"/>
              <a:gd name="connsiteY94" fmla="*/ 1412008 h 1487716"/>
              <a:gd name="connsiteX95" fmla="*/ 480731 w 3859601"/>
              <a:gd name="connsiteY95" fmla="*/ 1409931 h 1487716"/>
              <a:gd name="connsiteX96" fmla="*/ 474500 w 3859601"/>
              <a:gd name="connsiteY96" fmla="*/ 1405777 h 1487716"/>
              <a:gd name="connsiteX97" fmla="*/ 518903 w 3859601"/>
              <a:gd name="connsiteY97" fmla="*/ 1401621 h 1487716"/>
              <a:gd name="connsiteX98" fmla="*/ 511891 w 3859601"/>
              <a:gd name="connsiteY98" fmla="*/ 1403698 h 1487716"/>
              <a:gd name="connsiteX99" fmla="*/ 516047 w 3859601"/>
              <a:gd name="connsiteY99" fmla="*/ 1407853 h 1487716"/>
              <a:gd name="connsiteX100" fmla="*/ 524357 w 3859601"/>
              <a:gd name="connsiteY100" fmla="*/ 1405777 h 1487716"/>
              <a:gd name="connsiteX101" fmla="*/ 518903 w 3859601"/>
              <a:gd name="connsiteY101" fmla="*/ 1401621 h 1487716"/>
              <a:gd name="connsiteX102" fmla="*/ 746633 w 3859601"/>
              <a:gd name="connsiteY102" fmla="*/ 1395389 h 1487716"/>
              <a:gd name="connsiteX103" fmla="*/ 742479 w 3859601"/>
              <a:gd name="connsiteY103" fmla="*/ 1399543 h 1487716"/>
              <a:gd name="connsiteX104" fmla="*/ 744557 w 3859601"/>
              <a:gd name="connsiteY104" fmla="*/ 1403698 h 1487716"/>
              <a:gd name="connsiteX105" fmla="*/ 748710 w 3859601"/>
              <a:gd name="connsiteY105" fmla="*/ 1399543 h 1487716"/>
              <a:gd name="connsiteX106" fmla="*/ 746633 w 3859601"/>
              <a:gd name="connsiteY106" fmla="*/ 1395389 h 1487716"/>
              <a:gd name="connsiteX107" fmla="*/ 361283 w 3859601"/>
              <a:gd name="connsiteY107" fmla="*/ 1389157 h 1487716"/>
              <a:gd name="connsiteX108" fmla="*/ 360244 w 3859601"/>
              <a:gd name="connsiteY108" fmla="*/ 1393310 h 1487716"/>
              <a:gd name="connsiteX109" fmla="*/ 362323 w 3859601"/>
              <a:gd name="connsiteY109" fmla="*/ 1399543 h 1487716"/>
              <a:gd name="connsiteX110" fmla="*/ 362323 w 3859601"/>
              <a:gd name="connsiteY110" fmla="*/ 1391234 h 1487716"/>
              <a:gd name="connsiteX111" fmla="*/ 361283 w 3859601"/>
              <a:gd name="connsiteY111" fmla="*/ 1389157 h 1487716"/>
              <a:gd name="connsiteX112" fmla="*/ 191979 w 3859601"/>
              <a:gd name="connsiteY112" fmla="*/ 1380848 h 1487716"/>
              <a:gd name="connsiteX113" fmla="*/ 189900 w 3859601"/>
              <a:gd name="connsiteY113" fmla="*/ 1389158 h 1487716"/>
              <a:gd name="connsiteX114" fmla="*/ 187824 w 3859601"/>
              <a:gd name="connsiteY114" fmla="*/ 1395389 h 1487716"/>
              <a:gd name="connsiteX115" fmla="*/ 196134 w 3859601"/>
              <a:gd name="connsiteY115" fmla="*/ 1389158 h 1487716"/>
              <a:gd name="connsiteX116" fmla="*/ 194055 w 3859601"/>
              <a:gd name="connsiteY116" fmla="*/ 1380848 h 1487716"/>
              <a:gd name="connsiteX117" fmla="*/ 191979 w 3859601"/>
              <a:gd name="connsiteY117" fmla="*/ 1380848 h 1487716"/>
              <a:gd name="connsiteX118" fmla="*/ 21635 w 3859601"/>
              <a:gd name="connsiteY118" fmla="*/ 0 h 1487716"/>
              <a:gd name="connsiteX119" fmla="*/ 65259 w 3859601"/>
              <a:gd name="connsiteY119" fmla="*/ 4155 h 1487716"/>
              <a:gd name="connsiteX120" fmla="*/ 158739 w 3859601"/>
              <a:gd name="connsiteY120" fmla="*/ 14542 h 1487716"/>
              <a:gd name="connsiteX121" fmla="*/ 252221 w 3859601"/>
              <a:gd name="connsiteY121" fmla="*/ 22852 h 1487716"/>
              <a:gd name="connsiteX122" fmla="*/ 378942 w 3859601"/>
              <a:gd name="connsiteY122" fmla="*/ 33238 h 1487716"/>
              <a:gd name="connsiteX123" fmla="*/ 482810 w 3859601"/>
              <a:gd name="connsiteY123" fmla="*/ 41547 h 1487716"/>
              <a:gd name="connsiteX124" fmla="*/ 588754 w 3859601"/>
              <a:gd name="connsiteY124" fmla="*/ 49857 h 1487716"/>
              <a:gd name="connsiteX125" fmla="*/ 703010 w 3859601"/>
              <a:gd name="connsiteY125" fmla="*/ 58166 h 1487716"/>
              <a:gd name="connsiteX126" fmla="*/ 759098 w 3859601"/>
              <a:gd name="connsiteY126" fmla="*/ 62321 h 1487716"/>
              <a:gd name="connsiteX127" fmla="*/ 813109 w 3859601"/>
              <a:gd name="connsiteY127" fmla="*/ 66475 h 1487716"/>
              <a:gd name="connsiteX128" fmla="*/ 867120 w 3859601"/>
              <a:gd name="connsiteY128" fmla="*/ 70630 h 1487716"/>
              <a:gd name="connsiteX129" fmla="*/ 943984 w 3859601"/>
              <a:gd name="connsiteY129" fmla="*/ 76863 h 1487716"/>
              <a:gd name="connsiteX130" fmla="*/ 1060314 w 3859601"/>
              <a:gd name="connsiteY130" fmla="*/ 83094 h 1487716"/>
              <a:gd name="connsiteX131" fmla="*/ 1139256 w 3859601"/>
              <a:gd name="connsiteY131" fmla="*/ 89328 h 1487716"/>
              <a:gd name="connsiteX132" fmla="*/ 1162106 w 3859601"/>
              <a:gd name="connsiteY132" fmla="*/ 89328 h 1487716"/>
              <a:gd name="connsiteX133" fmla="*/ 1195344 w 3859601"/>
              <a:gd name="connsiteY133" fmla="*/ 89328 h 1487716"/>
              <a:gd name="connsiteX134" fmla="*/ 1257664 w 3859601"/>
              <a:gd name="connsiteY134" fmla="*/ 95559 h 1487716"/>
              <a:gd name="connsiteX135" fmla="*/ 1305445 w 3859601"/>
              <a:gd name="connsiteY135" fmla="*/ 97637 h 1487716"/>
              <a:gd name="connsiteX136" fmla="*/ 1513181 w 3859601"/>
              <a:gd name="connsiteY136" fmla="*/ 110101 h 1487716"/>
              <a:gd name="connsiteX137" fmla="*/ 1598352 w 3859601"/>
              <a:gd name="connsiteY137" fmla="*/ 116332 h 1487716"/>
              <a:gd name="connsiteX138" fmla="*/ 1635744 w 3859601"/>
              <a:gd name="connsiteY138" fmla="*/ 120487 h 1487716"/>
              <a:gd name="connsiteX139" fmla="*/ 1704296 w 3859601"/>
              <a:gd name="connsiteY139" fmla="*/ 122565 h 1487716"/>
              <a:gd name="connsiteX140" fmla="*/ 1870485 w 3859601"/>
              <a:gd name="connsiteY140" fmla="*/ 130875 h 1487716"/>
              <a:gd name="connsiteX141" fmla="*/ 1986820 w 3859601"/>
              <a:gd name="connsiteY141" fmla="*/ 137106 h 1487716"/>
              <a:gd name="connsiteX142" fmla="*/ 2119769 w 3859601"/>
              <a:gd name="connsiteY142" fmla="*/ 143339 h 1487716"/>
              <a:gd name="connsiteX143" fmla="*/ 2225715 w 3859601"/>
              <a:gd name="connsiteY143" fmla="*/ 147494 h 1487716"/>
              <a:gd name="connsiteX144" fmla="*/ 2333738 w 3859601"/>
              <a:gd name="connsiteY144" fmla="*/ 151648 h 1487716"/>
              <a:gd name="connsiteX145" fmla="*/ 2445916 w 3859601"/>
              <a:gd name="connsiteY145" fmla="*/ 157879 h 1487716"/>
              <a:gd name="connsiteX146" fmla="*/ 2497851 w 3859601"/>
              <a:gd name="connsiteY146" fmla="*/ 162034 h 1487716"/>
              <a:gd name="connsiteX147" fmla="*/ 2597562 w 3859601"/>
              <a:gd name="connsiteY147" fmla="*/ 164113 h 1487716"/>
              <a:gd name="connsiteX148" fmla="*/ 2724282 w 3859601"/>
              <a:gd name="connsiteY148" fmla="*/ 168267 h 1487716"/>
              <a:gd name="connsiteX149" fmla="*/ 2956947 w 3859601"/>
              <a:gd name="connsiteY149" fmla="*/ 176577 h 1487716"/>
              <a:gd name="connsiteX150" fmla="*/ 3233237 w 3859601"/>
              <a:gd name="connsiteY150" fmla="*/ 184886 h 1487716"/>
              <a:gd name="connsiteX151" fmla="*/ 3420199 w 3859601"/>
              <a:gd name="connsiteY151" fmla="*/ 191117 h 1487716"/>
              <a:gd name="connsiteX152" fmla="*/ 3534453 w 3859601"/>
              <a:gd name="connsiteY152" fmla="*/ 195272 h 1487716"/>
              <a:gd name="connsiteX153" fmla="*/ 3673638 w 3859601"/>
              <a:gd name="connsiteY153" fmla="*/ 199427 h 1487716"/>
              <a:gd name="connsiteX154" fmla="*/ 3833593 w 3859601"/>
              <a:gd name="connsiteY154" fmla="*/ 201503 h 1487716"/>
              <a:gd name="connsiteX155" fmla="*/ 3854367 w 3859601"/>
              <a:gd name="connsiteY155" fmla="*/ 216045 h 1487716"/>
              <a:gd name="connsiteX156" fmla="*/ 3816974 w 3859601"/>
              <a:gd name="connsiteY156" fmla="*/ 405087 h 1487716"/>
              <a:gd name="connsiteX157" fmla="*/ 3802432 w 3859601"/>
              <a:gd name="connsiteY157" fmla="*/ 473639 h 1487716"/>
              <a:gd name="connsiteX158" fmla="*/ 3794384 w 3859601"/>
              <a:gd name="connsiteY158" fmla="*/ 512331 h 1487716"/>
              <a:gd name="connsiteX159" fmla="*/ 3792792 w 3859601"/>
              <a:gd name="connsiteY159" fmla="*/ 520673 h 1487716"/>
              <a:gd name="connsiteX160" fmla="*/ 3811521 w 3859601"/>
              <a:gd name="connsiteY160" fmla="*/ 520786 h 1487716"/>
              <a:gd name="connsiteX161" fmla="*/ 3833593 w 3859601"/>
              <a:gd name="connsiteY161" fmla="*/ 520818 h 1487716"/>
              <a:gd name="connsiteX162" fmla="*/ 3854367 w 3859601"/>
              <a:gd name="connsiteY162" fmla="*/ 535361 h 1487716"/>
              <a:gd name="connsiteX163" fmla="*/ 3816974 w 3859601"/>
              <a:gd name="connsiteY163" fmla="*/ 724402 h 1487716"/>
              <a:gd name="connsiteX164" fmla="*/ 3802432 w 3859601"/>
              <a:gd name="connsiteY164" fmla="*/ 792954 h 1487716"/>
              <a:gd name="connsiteX165" fmla="*/ 3787891 w 3859601"/>
              <a:gd name="connsiteY165" fmla="*/ 865663 h 1487716"/>
              <a:gd name="connsiteX166" fmla="*/ 3771273 w 3859601"/>
              <a:gd name="connsiteY166" fmla="*/ 950833 h 1487716"/>
              <a:gd name="connsiteX167" fmla="*/ 3746344 w 3859601"/>
              <a:gd name="connsiteY167" fmla="*/ 1065089 h 1487716"/>
              <a:gd name="connsiteX168" fmla="*/ 3729725 w 3859601"/>
              <a:gd name="connsiteY168" fmla="*/ 1146105 h 1487716"/>
              <a:gd name="connsiteX169" fmla="*/ 3715185 w 3859601"/>
              <a:gd name="connsiteY169" fmla="*/ 1214659 h 1487716"/>
              <a:gd name="connsiteX170" fmla="*/ 3675714 w 3859601"/>
              <a:gd name="connsiteY170" fmla="*/ 1397467 h 1487716"/>
              <a:gd name="connsiteX171" fmla="*/ 3667404 w 3859601"/>
              <a:gd name="connsiteY171" fmla="*/ 1432781 h 1487716"/>
              <a:gd name="connsiteX172" fmla="*/ 3654940 w 3859601"/>
              <a:gd name="connsiteY172" fmla="*/ 1449400 h 1487716"/>
              <a:gd name="connsiteX173" fmla="*/ 3642476 w 3859601"/>
              <a:gd name="connsiteY173" fmla="*/ 1451479 h 1487716"/>
              <a:gd name="connsiteX174" fmla="*/ 3621702 w 3859601"/>
              <a:gd name="connsiteY174" fmla="*/ 1455631 h 1487716"/>
              <a:gd name="connsiteX175" fmla="*/ 3603007 w 3859601"/>
              <a:gd name="connsiteY175" fmla="*/ 1457710 h 1487716"/>
              <a:gd name="connsiteX176" fmla="*/ 3582234 w 3859601"/>
              <a:gd name="connsiteY176" fmla="*/ 1457710 h 1487716"/>
              <a:gd name="connsiteX177" fmla="*/ 3559382 w 3859601"/>
              <a:gd name="connsiteY177" fmla="*/ 1457710 h 1487716"/>
              <a:gd name="connsiteX178" fmla="*/ 3530299 w 3859601"/>
              <a:gd name="connsiteY178" fmla="*/ 1459788 h 1487716"/>
              <a:gd name="connsiteX179" fmla="*/ 3507449 w 3859601"/>
              <a:gd name="connsiteY179" fmla="*/ 1459788 h 1487716"/>
              <a:gd name="connsiteX180" fmla="*/ 3474211 w 3859601"/>
              <a:gd name="connsiteY180" fmla="*/ 1461864 h 1487716"/>
              <a:gd name="connsiteX181" fmla="*/ 3430585 w 3859601"/>
              <a:gd name="connsiteY181" fmla="*/ 1463943 h 1487716"/>
              <a:gd name="connsiteX182" fmla="*/ 3418121 w 3859601"/>
              <a:gd name="connsiteY182" fmla="*/ 1461864 h 1487716"/>
              <a:gd name="connsiteX183" fmla="*/ 3401502 w 3859601"/>
              <a:gd name="connsiteY183" fmla="*/ 1461864 h 1487716"/>
              <a:gd name="connsiteX184" fmla="*/ 3374497 w 3859601"/>
              <a:gd name="connsiteY184" fmla="*/ 1461864 h 1487716"/>
              <a:gd name="connsiteX185" fmla="*/ 3349569 w 3859601"/>
              <a:gd name="connsiteY185" fmla="*/ 1463943 h 1487716"/>
              <a:gd name="connsiteX186" fmla="*/ 3339181 w 3859601"/>
              <a:gd name="connsiteY186" fmla="*/ 1466019 h 1487716"/>
              <a:gd name="connsiteX187" fmla="*/ 3324639 w 3859601"/>
              <a:gd name="connsiteY187" fmla="*/ 1466019 h 1487716"/>
              <a:gd name="connsiteX188" fmla="*/ 3303865 w 3859601"/>
              <a:gd name="connsiteY188" fmla="*/ 1466019 h 1487716"/>
              <a:gd name="connsiteX189" fmla="*/ 3289325 w 3859601"/>
              <a:gd name="connsiteY189" fmla="*/ 1463943 h 1487716"/>
              <a:gd name="connsiteX190" fmla="*/ 3143909 w 3859601"/>
              <a:gd name="connsiteY190" fmla="*/ 1463943 h 1487716"/>
              <a:gd name="connsiteX191" fmla="*/ 3137676 w 3859601"/>
              <a:gd name="connsiteY191" fmla="*/ 1455631 h 1487716"/>
              <a:gd name="connsiteX192" fmla="*/ 3135600 w 3859601"/>
              <a:gd name="connsiteY192" fmla="*/ 1453555 h 1487716"/>
              <a:gd name="connsiteX193" fmla="*/ 3125214 w 3859601"/>
              <a:gd name="connsiteY193" fmla="*/ 1463943 h 1487716"/>
              <a:gd name="connsiteX194" fmla="*/ 3081588 w 3859601"/>
              <a:gd name="connsiteY194" fmla="*/ 1470174 h 1487716"/>
              <a:gd name="connsiteX195" fmla="*/ 3075355 w 3859601"/>
              <a:gd name="connsiteY195" fmla="*/ 1461864 h 1487716"/>
              <a:gd name="connsiteX196" fmla="*/ 3067048 w 3859601"/>
              <a:gd name="connsiteY196" fmla="*/ 1463943 h 1487716"/>
              <a:gd name="connsiteX197" fmla="*/ 3050429 w 3859601"/>
              <a:gd name="connsiteY197" fmla="*/ 1468097 h 1487716"/>
              <a:gd name="connsiteX198" fmla="*/ 3046274 w 3859601"/>
              <a:gd name="connsiteY198" fmla="*/ 1470174 h 1487716"/>
              <a:gd name="connsiteX199" fmla="*/ 3029655 w 3859601"/>
              <a:gd name="connsiteY199" fmla="*/ 1474328 h 1487716"/>
              <a:gd name="connsiteX200" fmla="*/ 3017191 w 3859601"/>
              <a:gd name="connsiteY200" fmla="*/ 1474328 h 1487716"/>
              <a:gd name="connsiteX201" fmla="*/ 3000572 w 3859601"/>
              <a:gd name="connsiteY201" fmla="*/ 1480562 h 1487716"/>
              <a:gd name="connsiteX202" fmla="*/ 2983953 w 3859601"/>
              <a:gd name="connsiteY202" fmla="*/ 1476407 h 1487716"/>
              <a:gd name="connsiteX203" fmla="*/ 2967335 w 3859601"/>
              <a:gd name="connsiteY203" fmla="*/ 1476407 h 1487716"/>
              <a:gd name="connsiteX204" fmla="*/ 2942406 w 3859601"/>
              <a:gd name="connsiteY204" fmla="*/ 1478483 h 1487716"/>
              <a:gd name="connsiteX205" fmla="*/ 2925787 w 3859601"/>
              <a:gd name="connsiteY205" fmla="*/ 1476407 h 1487716"/>
              <a:gd name="connsiteX206" fmla="*/ 2913323 w 3859601"/>
              <a:gd name="connsiteY206" fmla="*/ 1472252 h 1487716"/>
              <a:gd name="connsiteX207" fmla="*/ 2898780 w 3859601"/>
              <a:gd name="connsiteY207" fmla="*/ 1472252 h 1487716"/>
              <a:gd name="connsiteX208" fmla="*/ 2888393 w 3859601"/>
              <a:gd name="connsiteY208" fmla="*/ 1476407 h 1487716"/>
              <a:gd name="connsiteX209" fmla="*/ 2880085 w 3859601"/>
              <a:gd name="connsiteY209" fmla="*/ 1476407 h 1487716"/>
              <a:gd name="connsiteX210" fmla="*/ 2819841 w 3859601"/>
              <a:gd name="connsiteY210" fmla="*/ 1474328 h 1487716"/>
              <a:gd name="connsiteX211" fmla="*/ 2815686 w 3859601"/>
              <a:gd name="connsiteY211" fmla="*/ 1463943 h 1487716"/>
              <a:gd name="connsiteX212" fmla="*/ 2803222 w 3859601"/>
              <a:gd name="connsiteY212" fmla="*/ 1466019 h 1487716"/>
              <a:gd name="connsiteX213" fmla="*/ 2736746 w 3859601"/>
              <a:gd name="connsiteY213" fmla="*/ 1470174 h 1487716"/>
              <a:gd name="connsiteX214" fmla="*/ 2728437 w 3859601"/>
              <a:gd name="connsiteY214" fmla="*/ 1472252 h 1487716"/>
              <a:gd name="connsiteX215" fmla="*/ 2693123 w 3859601"/>
              <a:gd name="connsiteY215" fmla="*/ 1470174 h 1487716"/>
              <a:gd name="connsiteX216" fmla="*/ 2688968 w 3859601"/>
              <a:gd name="connsiteY216" fmla="*/ 1472252 h 1487716"/>
              <a:gd name="connsiteX217" fmla="*/ 2649497 w 3859601"/>
              <a:gd name="connsiteY217" fmla="*/ 1478483 h 1487716"/>
              <a:gd name="connsiteX218" fmla="*/ 2610028 w 3859601"/>
              <a:gd name="connsiteY218" fmla="*/ 1474328 h 1487716"/>
              <a:gd name="connsiteX219" fmla="*/ 2599640 w 3859601"/>
              <a:gd name="connsiteY219" fmla="*/ 1478483 h 1487716"/>
              <a:gd name="connsiteX220" fmla="*/ 2564326 w 3859601"/>
              <a:gd name="connsiteY220" fmla="*/ 1476407 h 1487716"/>
              <a:gd name="connsiteX221" fmla="*/ 2558093 w 3859601"/>
              <a:gd name="connsiteY221" fmla="*/ 1478483 h 1487716"/>
              <a:gd name="connsiteX222" fmla="*/ 2533165 w 3859601"/>
              <a:gd name="connsiteY222" fmla="*/ 1480562 h 1487716"/>
              <a:gd name="connsiteX223" fmla="*/ 2520701 w 3859601"/>
              <a:gd name="connsiteY223" fmla="*/ 1480562 h 1487716"/>
              <a:gd name="connsiteX224" fmla="*/ 2502005 w 3859601"/>
              <a:gd name="connsiteY224" fmla="*/ 1476407 h 1487716"/>
              <a:gd name="connsiteX225" fmla="*/ 2508236 w 3859601"/>
              <a:gd name="connsiteY225" fmla="*/ 1474328 h 1487716"/>
              <a:gd name="connsiteX226" fmla="*/ 2508236 w 3859601"/>
              <a:gd name="connsiteY226" fmla="*/ 1470174 h 1487716"/>
              <a:gd name="connsiteX227" fmla="*/ 2499927 w 3859601"/>
              <a:gd name="connsiteY227" fmla="*/ 1468097 h 1487716"/>
              <a:gd name="connsiteX228" fmla="*/ 2487463 w 3859601"/>
              <a:gd name="connsiteY228" fmla="*/ 1482638 h 1487716"/>
              <a:gd name="connsiteX229" fmla="*/ 2460458 w 3859601"/>
              <a:gd name="connsiteY229" fmla="*/ 1480562 h 1487716"/>
              <a:gd name="connsiteX230" fmla="*/ 2439685 w 3859601"/>
              <a:gd name="connsiteY230" fmla="*/ 1474328 h 1487716"/>
              <a:gd name="connsiteX231" fmla="*/ 2435530 w 3859601"/>
              <a:gd name="connsiteY231" fmla="*/ 1470174 h 1487716"/>
              <a:gd name="connsiteX232" fmla="*/ 2433451 w 3859601"/>
              <a:gd name="connsiteY232" fmla="*/ 1476407 h 1487716"/>
              <a:gd name="connsiteX233" fmla="*/ 2416833 w 3859601"/>
              <a:gd name="connsiteY233" fmla="*/ 1478483 h 1487716"/>
              <a:gd name="connsiteX234" fmla="*/ 2400214 w 3859601"/>
              <a:gd name="connsiteY234" fmla="*/ 1474328 h 1487716"/>
              <a:gd name="connsiteX235" fmla="*/ 2369052 w 3859601"/>
              <a:gd name="connsiteY235" fmla="*/ 1474328 h 1487716"/>
              <a:gd name="connsiteX236" fmla="*/ 2360745 w 3859601"/>
              <a:gd name="connsiteY236" fmla="*/ 1480562 h 1487716"/>
              <a:gd name="connsiteX237" fmla="*/ 2346202 w 3859601"/>
              <a:gd name="connsiteY237" fmla="*/ 1468097 h 1487716"/>
              <a:gd name="connsiteX238" fmla="*/ 2342047 w 3859601"/>
              <a:gd name="connsiteY238" fmla="*/ 1468097 h 1487716"/>
              <a:gd name="connsiteX239" fmla="*/ 2221560 w 3859601"/>
              <a:gd name="connsiteY239" fmla="*/ 1482638 h 1487716"/>
              <a:gd name="connsiteX240" fmla="*/ 2198711 w 3859601"/>
              <a:gd name="connsiteY240" fmla="*/ 1482638 h 1487716"/>
              <a:gd name="connsiteX241" fmla="*/ 2180013 w 3859601"/>
              <a:gd name="connsiteY241" fmla="*/ 1480562 h 1487716"/>
              <a:gd name="connsiteX242" fmla="*/ 2167549 w 3859601"/>
              <a:gd name="connsiteY242" fmla="*/ 1480562 h 1487716"/>
              <a:gd name="connsiteX243" fmla="*/ 2153009 w 3859601"/>
              <a:gd name="connsiteY243" fmla="*/ 1476407 h 1487716"/>
              <a:gd name="connsiteX244" fmla="*/ 2150930 w 3859601"/>
              <a:gd name="connsiteY244" fmla="*/ 1474328 h 1487716"/>
              <a:gd name="connsiteX245" fmla="*/ 2090688 w 3859601"/>
              <a:gd name="connsiteY245" fmla="*/ 1484716 h 1487716"/>
              <a:gd name="connsiteX246" fmla="*/ 2071990 w 3859601"/>
              <a:gd name="connsiteY246" fmla="*/ 1478483 h 1487716"/>
              <a:gd name="connsiteX247" fmla="*/ 2051217 w 3859601"/>
              <a:gd name="connsiteY247" fmla="*/ 1478483 h 1487716"/>
              <a:gd name="connsiteX248" fmla="*/ 2034598 w 3859601"/>
              <a:gd name="connsiteY248" fmla="*/ 1478483 h 1487716"/>
              <a:gd name="connsiteX249" fmla="*/ 2017979 w 3859601"/>
              <a:gd name="connsiteY249" fmla="*/ 1474328 h 1487716"/>
              <a:gd name="connsiteX250" fmla="*/ 1997205 w 3859601"/>
              <a:gd name="connsiteY250" fmla="*/ 1472252 h 1487716"/>
              <a:gd name="connsiteX251" fmla="*/ 1988896 w 3859601"/>
              <a:gd name="connsiteY251" fmla="*/ 1470174 h 1487716"/>
              <a:gd name="connsiteX252" fmla="*/ 1978510 w 3859601"/>
              <a:gd name="connsiteY252" fmla="*/ 1468097 h 1487716"/>
              <a:gd name="connsiteX253" fmla="*/ 1976432 w 3859601"/>
              <a:gd name="connsiteY253" fmla="*/ 1468097 h 1487716"/>
              <a:gd name="connsiteX254" fmla="*/ 1968122 w 3859601"/>
              <a:gd name="connsiteY254" fmla="*/ 1474328 h 1487716"/>
              <a:gd name="connsiteX255" fmla="*/ 1955658 w 3859601"/>
              <a:gd name="connsiteY255" fmla="*/ 1482638 h 1487716"/>
              <a:gd name="connsiteX256" fmla="*/ 1951503 w 3859601"/>
              <a:gd name="connsiteY256" fmla="*/ 1484716 h 1487716"/>
              <a:gd name="connsiteX257" fmla="*/ 1914111 w 3859601"/>
              <a:gd name="connsiteY257" fmla="*/ 1484716 h 1487716"/>
              <a:gd name="connsiteX258" fmla="*/ 1872564 w 3859601"/>
              <a:gd name="connsiteY258" fmla="*/ 1478483 h 1487716"/>
              <a:gd name="connsiteX259" fmla="*/ 1851790 w 3859601"/>
              <a:gd name="connsiteY259" fmla="*/ 1476407 h 1487716"/>
              <a:gd name="connsiteX260" fmla="*/ 1841404 w 3859601"/>
              <a:gd name="connsiteY260" fmla="*/ 1484716 h 1487716"/>
              <a:gd name="connsiteX261" fmla="*/ 1824785 w 3859601"/>
              <a:gd name="connsiteY261" fmla="*/ 1482638 h 1487716"/>
              <a:gd name="connsiteX262" fmla="*/ 1801933 w 3859601"/>
              <a:gd name="connsiteY262" fmla="*/ 1480562 h 1487716"/>
              <a:gd name="connsiteX263" fmla="*/ 1612895 w 3859601"/>
              <a:gd name="connsiteY263" fmla="*/ 1484716 h 1487716"/>
              <a:gd name="connsiteX264" fmla="*/ 1602507 w 3859601"/>
              <a:gd name="connsiteY264" fmla="*/ 1476407 h 1487716"/>
              <a:gd name="connsiteX265" fmla="*/ 1598352 w 3859601"/>
              <a:gd name="connsiteY265" fmla="*/ 1472252 h 1487716"/>
              <a:gd name="connsiteX266" fmla="*/ 1592121 w 3859601"/>
              <a:gd name="connsiteY266" fmla="*/ 1478483 h 1487716"/>
              <a:gd name="connsiteX267" fmla="*/ 1585888 w 3859601"/>
              <a:gd name="connsiteY267" fmla="*/ 1478483 h 1487716"/>
              <a:gd name="connsiteX268" fmla="*/ 1556805 w 3859601"/>
              <a:gd name="connsiteY268" fmla="*/ 1478483 h 1487716"/>
              <a:gd name="connsiteX269" fmla="*/ 1533955 w 3859601"/>
              <a:gd name="connsiteY269" fmla="*/ 1476407 h 1487716"/>
              <a:gd name="connsiteX270" fmla="*/ 1509026 w 3859601"/>
              <a:gd name="connsiteY270" fmla="*/ 1476407 h 1487716"/>
              <a:gd name="connsiteX271" fmla="*/ 1496560 w 3859601"/>
              <a:gd name="connsiteY271" fmla="*/ 1478483 h 1487716"/>
              <a:gd name="connsiteX272" fmla="*/ 1465401 w 3859601"/>
              <a:gd name="connsiteY272" fmla="*/ 1476407 h 1487716"/>
              <a:gd name="connsiteX273" fmla="*/ 1473710 w 3859601"/>
              <a:gd name="connsiteY273" fmla="*/ 1480562 h 1487716"/>
              <a:gd name="connsiteX274" fmla="*/ 1465401 w 3859601"/>
              <a:gd name="connsiteY274" fmla="*/ 1486793 h 1487716"/>
              <a:gd name="connsiteX275" fmla="*/ 1432163 w 3859601"/>
              <a:gd name="connsiteY275" fmla="*/ 1480562 h 1487716"/>
              <a:gd name="connsiteX276" fmla="*/ 1440472 w 3859601"/>
              <a:gd name="connsiteY276" fmla="*/ 1476407 h 1487716"/>
              <a:gd name="connsiteX277" fmla="*/ 1444627 w 3859601"/>
              <a:gd name="connsiteY277" fmla="*/ 1472252 h 1487716"/>
              <a:gd name="connsiteX278" fmla="*/ 1411389 w 3859601"/>
              <a:gd name="connsiteY278" fmla="*/ 1466019 h 1487716"/>
              <a:gd name="connsiteX279" fmla="*/ 1390616 w 3859601"/>
              <a:gd name="connsiteY279" fmla="*/ 1474328 h 1487716"/>
              <a:gd name="connsiteX280" fmla="*/ 1378152 w 3859601"/>
              <a:gd name="connsiteY280" fmla="*/ 1472252 h 1487716"/>
              <a:gd name="connsiteX281" fmla="*/ 1338683 w 3859601"/>
              <a:gd name="connsiteY281" fmla="*/ 1461864 h 1487716"/>
              <a:gd name="connsiteX282" fmla="*/ 1301290 w 3859601"/>
              <a:gd name="connsiteY282" fmla="*/ 1466019 h 1487716"/>
              <a:gd name="connsiteX283" fmla="*/ 1290902 w 3859601"/>
              <a:gd name="connsiteY283" fmla="*/ 1470174 h 1487716"/>
              <a:gd name="connsiteX284" fmla="*/ 1286748 w 3859601"/>
              <a:gd name="connsiteY284" fmla="*/ 1466019 h 1487716"/>
              <a:gd name="connsiteX285" fmla="*/ 1284671 w 3859601"/>
              <a:gd name="connsiteY285" fmla="*/ 1459788 h 1487716"/>
              <a:gd name="connsiteX286" fmla="*/ 1270129 w 3859601"/>
              <a:gd name="connsiteY286" fmla="*/ 1461864 h 1487716"/>
              <a:gd name="connsiteX287" fmla="*/ 1197422 w 3859601"/>
              <a:gd name="connsiteY287" fmla="*/ 1466019 h 1487716"/>
              <a:gd name="connsiteX288" fmla="*/ 1172494 w 3859601"/>
              <a:gd name="connsiteY288" fmla="*/ 1466019 h 1487716"/>
              <a:gd name="connsiteX289" fmla="*/ 1145487 w 3859601"/>
              <a:gd name="connsiteY289" fmla="*/ 1461864 h 1487716"/>
              <a:gd name="connsiteX290" fmla="*/ 1128868 w 3859601"/>
              <a:gd name="connsiteY290" fmla="*/ 1461864 h 1487716"/>
              <a:gd name="connsiteX291" fmla="*/ 1116404 w 3859601"/>
              <a:gd name="connsiteY291" fmla="*/ 1466019 h 1487716"/>
              <a:gd name="connsiteX292" fmla="*/ 1052005 w 3859601"/>
              <a:gd name="connsiteY292" fmla="*/ 1461864 h 1487716"/>
              <a:gd name="connsiteX293" fmla="*/ 952293 w 3859601"/>
              <a:gd name="connsiteY293" fmla="*/ 1457710 h 1487716"/>
              <a:gd name="connsiteX294" fmla="*/ 894125 w 3859601"/>
              <a:gd name="connsiteY294" fmla="*/ 1455631 h 1487716"/>
              <a:gd name="connsiteX295" fmla="*/ 881663 w 3859601"/>
              <a:gd name="connsiteY295" fmla="*/ 1447324 h 1487716"/>
              <a:gd name="connsiteX296" fmla="*/ 877508 w 3859601"/>
              <a:gd name="connsiteY296" fmla="*/ 1443169 h 1487716"/>
              <a:gd name="connsiteX297" fmla="*/ 873351 w 3859601"/>
              <a:gd name="connsiteY297" fmla="*/ 1453555 h 1487716"/>
              <a:gd name="connsiteX298" fmla="*/ 846347 w 3859601"/>
              <a:gd name="connsiteY298" fmla="*/ 1445245 h 1487716"/>
              <a:gd name="connsiteX299" fmla="*/ 835961 w 3859601"/>
              <a:gd name="connsiteY299" fmla="*/ 1441091 h 1487716"/>
              <a:gd name="connsiteX300" fmla="*/ 825573 w 3859601"/>
              <a:gd name="connsiteY300" fmla="*/ 1439014 h 1487716"/>
              <a:gd name="connsiteX301" fmla="*/ 821419 w 3859601"/>
              <a:gd name="connsiteY301" fmla="*/ 1443169 h 1487716"/>
              <a:gd name="connsiteX302" fmla="*/ 811031 w 3859601"/>
              <a:gd name="connsiteY302" fmla="*/ 1447324 h 1487716"/>
              <a:gd name="connsiteX303" fmla="*/ 800645 w 3859601"/>
              <a:gd name="connsiteY303" fmla="*/ 1447324 h 1487716"/>
              <a:gd name="connsiteX304" fmla="*/ 790257 w 3859601"/>
              <a:gd name="connsiteY304" fmla="*/ 1447324 h 1487716"/>
              <a:gd name="connsiteX305" fmla="*/ 781948 w 3859601"/>
              <a:gd name="connsiteY305" fmla="*/ 1447324 h 1487716"/>
              <a:gd name="connsiteX306" fmla="*/ 773640 w 3859601"/>
              <a:gd name="connsiteY306" fmla="*/ 1447324 h 1487716"/>
              <a:gd name="connsiteX307" fmla="*/ 763252 w 3859601"/>
              <a:gd name="connsiteY307" fmla="*/ 1447324 h 1487716"/>
              <a:gd name="connsiteX308" fmla="*/ 707163 w 3859601"/>
              <a:gd name="connsiteY308" fmla="*/ 1441091 h 1487716"/>
              <a:gd name="connsiteX309" fmla="*/ 696777 w 3859601"/>
              <a:gd name="connsiteY309" fmla="*/ 1439014 h 1487716"/>
              <a:gd name="connsiteX310" fmla="*/ 680158 w 3859601"/>
              <a:gd name="connsiteY310" fmla="*/ 1434858 h 1487716"/>
              <a:gd name="connsiteX311" fmla="*/ 638611 w 3859601"/>
              <a:gd name="connsiteY311" fmla="*/ 1441091 h 1487716"/>
              <a:gd name="connsiteX312" fmla="*/ 626147 w 3859601"/>
              <a:gd name="connsiteY312" fmla="*/ 1434858 h 1487716"/>
              <a:gd name="connsiteX313" fmla="*/ 621992 w 3859601"/>
              <a:gd name="connsiteY313" fmla="*/ 1430705 h 1487716"/>
              <a:gd name="connsiteX314" fmla="*/ 605373 w 3859601"/>
              <a:gd name="connsiteY314" fmla="*/ 1432781 h 1487716"/>
              <a:gd name="connsiteX315" fmla="*/ 607451 w 3859601"/>
              <a:gd name="connsiteY315" fmla="*/ 1441091 h 1487716"/>
              <a:gd name="connsiteX316" fmla="*/ 609528 w 3859601"/>
              <a:gd name="connsiteY316" fmla="*/ 1445245 h 1487716"/>
              <a:gd name="connsiteX317" fmla="*/ 588754 w 3859601"/>
              <a:gd name="connsiteY317" fmla="*/ 1447324 h 1487716"/>
              <a:gd name="connsiteX318" fmla="*/ 565904 w 3859601"/>
              <a:gd name="connsiteY318" fmla="*/ 1447324 h 1487716"/>
              <a:gd name="connsiteX319" fmla="*/ 551361 w 3859601"/>
              <a:gd name="connsiteY319" fmla="*/ 1443169 h 1487716"/>
              <a:gd name="connsiteX320" fmla="*/ 526433 w 3859601"/>
              <a:gd name="connsiteY320" fmla="*/ 1436936 h 1487716"/>
              <a:gd name="connsiteX321" fmla="*/ 503583 w 3859601"/>
              <a:gd name="connsiteY321" fmla="*/ 1432781 h 1487716"/>
              <a:gd name="connsiteX322" fmla="*/ 480731 w 3859601"/>
              <a:gd name="connsiteY322" fmla="*/ 1430705 h 1487716"/>
              <a:gd name="connsiteX323" fmla="*/ 468267 w 3859601"/>
              <a:gd name="connsiteY323" fmla="*/ 1424472 h 1487716"/>
              <a:gd name="connsiteX324" fmla="*/ 464112 w 3859601"/>
              <a:gd name="connsiteY324" fmla="*/ 1430705 h 1487716"/>
              <a:gd name="connsiteX325" fmla="*/ 472422 w 3859601"/>
              <a:gd name="connsiteY325" fmla="*/ 1434858 h 1487716"/>
              <a:gd name="connsiteX326" fmla="*/ 478655 w 3859601"/>
              <a:gd name="connsiteY326" fmla="*/ 1436936 h 1487716"/>
              <a:gd name="connsiteX327" fmla="*/ 462036 w 3859601"/>
              <a:gd name="connsiteY327" fmla="*/ 1432781 h 1487716"/>
              <a:gd name="connsiteX328" fmla="*/ 449570 w 3859601"/>
              <a:gd name="connsiteY328" fmla="*/ 1424472 h 1487716"/>
              <a:gd name="connsiteX329" fmla="*/ 445417 w 3859601"/>
              <a:gd name="connsiteY329" fmla="*/ 1420317 h 1487716"/>
              <a:gd name="connsiteX330" fmla="*/ 441262 w 3859601"/>
              <a:gd name="connsiteY330" fmla="*/ 1412008 h 1487716"/>
              <a:gd name="connsiteX331" fmla="*/ 435029 w 3859601"/>
              <a:gd name="connsiteY331" fmla="*/ 1412008 h 1487716"/>
              <a:gd name="connsiteX332" fmla="*/ 428796 w 3859601"/>
              <a:gd name="connsiteY332" fmla="*/ 1420317 h 1487716"/>
              <a:gd name="connsiteX333" fmla="*/ 424643 w 3859601"/>
              <a:gd name="connsiteY333" fmla="*/ 1416162 h 1487716"/>
              <a:gd name="connsiteX334" fmla="*/ 422565 w 3859601"/>
              <a:gd name="connsiteY334" fmla="*/ 1407853 h 1487716"/>
              <a:gd name="connsiteX335" fmla="*/ 424643 w 3859601"/>
              <a:gd name="connsiteY335" fmla="*/ 1426550 h 1487716"/>
              <a:gd name="connsiteX336" fmla="*/ 422565 w 3859601"/>
              <a:gd name="connsiteY336" fmla="*/ 1436936 h 1487716"/>
              <a:gd name="connsiteX337" fmla="*/ 420489 w 3859601"/>
              <a:gd name="connsiteY337" fmla="*/ 1434858 h 1487716"/>
              <a:gd name="connsiteX338" fmla="*/ 416334 w 3859601"/>
              <a:gd name="connsiteY338" fmla="*/ 1434858 h 1487716"/>
              <a:gd name="connsiteX339" fmla="*/ 405946 w 3859601"/>
              <a:gd name="connsiteY339" fmla="*/ 1436936 h 1487716"/>
              <a:gd name="connsiteX340" fmla="*/ 385172 w 3859601"/>
              <a:gd name="connsiteY340" fmla="*/ 1434858 h 1487716"/>
              <a:gd name="connsiteX341" fmla="*/ 372708 w 3859601"/>
              <a:gd name="connsiteY341" fmla="*/ 1430705 h 1487716"/>
              <a:gd name="connsiteX342" fmla="*/ 354013 w 3859601"/>
              <a:gd name="connsiteY342" fmla="*/ 1420317 h 1487716"/>
              <a:gd name="connsiteX343" fmla="*/ 345702 w 3859601"/>
              <a:gd name="connsiteY343" fmla="*/ 1428627 h 1487716"/>
              <a:gd name="connsiteX344" fmla="*/ 345702 w 3859601"/>
              <a:gd name="connsiteY344" fmla="*/ 1430705 h 1487716"/>
              <a:gd name="connsiteX345" fmla="*/ 333239 w 3859601"/>
              <a:gd name="connsiteY345" fmla="*/ 1424472 h 1487716"/>
              <a:gd name="connsiteX346" fmla="*/ 327006 w 3859601"/>
              <a:gd name="connsiteY346" fmla="*/ 1424472 h 1487716"/>
              <a:gd name="connsiteX347" fmla="*/ 316621 w 3859601"/>
              <a:gd name="connsiteY347" fmla="*/ 1428627 h 1487716"/>
              <a:gd name="connsiteX348" fmla="*/ 268840 w 3859601"/>
              <a:gd name="connsiteY348" fmla="*/ 1430705 h 1487716"/>
              <a:gd name="connsiteX349" fmla="*/ 250145 w 3859601"/>
              <a:gd name="connsiteY349" fmla="*/ 1428627 h 1487716"/>
              <a:gd name="connsiteX350" fmla="*/ 235602 w 3859601"/>
              <a:gd name="connsiteY350" fmla="*/ 1428627 h 1487716"/>
              <a:gd name="connsiteX351" fmla="*/ 160817 w 3859601"/>
              <a:gd name="connsiteY351" fmla="*/ 1424472 h 1487716"/>
              <a:gd name="connsiteX352" fmla="*/ 146277 w 3859601"/>
              <a:gd name="connsiteY352" fmla="*/ 1426550 h 1487716"/>
              <a:gd name="connsiteX353" fmla="*/ 133813 w 3859601"/>
              <a:gd name="connsiteY353" fmla="*/ 1426550 h 1487716"/>
              <a:gd name="connsiteX354" fmla="*/ 127580 w 3859601"/>
              <a:gd name="connsiteY354" fmla="*/ 1426550 h 1487716"/>
              <a:gd name="connsiteX355" fmla="*/ 98496 w 3859601"/>
              <a:gd name="connsiteY355" fmla="*/ 1418241 h 1487716"/>
              <a:gd name="connsiteX356" fmla="*/ 94342 w 3859601"/>
              <a:gd name="connsiteY356" fmla="*/ 1414084 h 1487716"/>
              <a:gd name="connsiteX357" fmla="*/ 92265 w 3859601"/>
              <a:gd name="connsiteY357" fmla="*/ 1420317 h 1487716"/>
              <a:gd name="connsiteX358" fmla="*/ 67337 w 3859601"/>
              <a:gd name="connsiteY358" fmla="*/ 1426550 h 1487716"/>
              <a:gd name="connsiteX359" fmla="*/ 46564 w 3859601"/>
              <a:gd name="connsiteY359" fmla="*/ 1422396 h 1487716"/>
              <a:gd name="connsiteX360" fmla="*/ 34097 w 3859601"/>
              <a:gd name="connsiteY360" fmla="*/ 1418241 h 1487716"/>
              <a:gd name="connsiteX361" fmla="*/ 21635 w 3859601"/>
              <a:gd name="connsiteY361" fmla="*/ 1414084 h 1487716"/>
              <a:gd name="connsiteX362" fmla="*/ 9171 w 3859601"/>
              <a:gd name="connsiteY362" fmla="*/ 1416162 h 1487716"/>
              <a:gd name="connsiteX363" fmla="*/ 2938 w 3859601"/>
              <a:gd name="connsiteY363" fmla="*/ 1420317 h 1487716"/>
              <a:gd name="connsiteX364" fmla="*/ 862 w 3859601"/>
              <a:gd name="connsiteY364" fmla="*/ 1412008 h 1487716"/>
              <a:gd name="connsiteX365" fmla="*/ 9333 w 3859601"/>
              <a:gd name="connsiteY365" fmla="*/ 1148215 h 1487716"/>
              <a:gd name="connsiteX366" fmla="*/ 9872 w 3859601"/>
              <a:gd name="connsiteY366" fmla="*/ 1096730 h 1487716"/>
              <a:gd name="connsiteX367" fmla="*/ 9171 w 3859601"/>
              <a:gd name="connsiteY367" fmla="*/ 1096847 h 1487716"/>
              <a:gd name="connsiteX368" fmla="*/ 2938 w 3859601"/>
              <a:gd name="connsiteY368" fmla="*/ 1101002 h 1487716"/>
              <a:gd name="connsiteX369" fmla="*/ 862 w 3859601"/>
              <a:gd name="connsiteY369" fmla="*/ 1092693 h 1487716"/>
              <a:gd name="connsiteX370" fmla="*/ 11247 w 3859601"/>
              <a:gd name="connsiteY370" fmla="*/ 610745 h 1487716"/>
              <a:gd name="connsiteX371" fmla="*/ 21635 w 3859601"/>
              <a:gd name="connsiteY371" fmla="*/ 0 h 148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</a:cxnLst>
            <a:rect l="l" t="t" r="r" b="b"/>
            <a:pathLst>
              <a:path w="3859601" h="1487716">
                <a:moveTo>
                  <a:pt x="2109383" y="1461864"/>
                </a:moveTo>
                <a:cubicBezTo>
                  <a:pt x="2109383" y="1461864"/>
                  <a:pt x="2105228" y="1463943"/>
                  <a:pt x="2101073" y="1470174"/>
                </a:cubicBezTo>
                <a:cubicBezTo>
                  <a:pt x="2094843" y="1478483"/>
                  <a:pt x="2094843" y="1478483"/>
                  <a:pt x="2103152" y="1472252"/>
                </a:cubicBezTo>
                <a:cubicBezTo>
                  <a:pt x="2107307" y="1468097"/>
                  <a:pt x="2109383" y="1463943"/>
                  <a:pt x="2109383" y="1461864"/>
                </a:cubicBezTo>
                <a:close/>
                <a:moveTo>
                  <a:pt x="2946301" y="1460827"/>
                </a:moveTo>
                <a:cubicBezTo>
                  <a:pt x="2939809" y="1460827"/>
                  <a:pt x="2933058" y="1461866"/>
                  <a:pt x="2932018" y="1463943"/>
                </a:cubicBezTo>
                <a:cubicBezTo>
                  <a:pt x="2929940" y="1466019"/>
                  <a:pt x="2934097" y="1468097"/>
                  <a:pt x="2944482" y="1466019"/>
                </a:cubicBezTo>
                <a:cubicBezTo>
                  <a:pt x="2952792" y="1466019"/>
                  <a:pt x="2959025" y="1463943"/>
                  <a:pt x="2959025" y="1463943"/>
                </a:cubicBezTo>
                <a:cubicBezTo>
                  <a:pt x="2959025" y="1461866"/>
                  <a:pt x="2952793" y="1460827"/>
                  <a:pt x="2946301" y="1460827"/>
                </a:cubicBezTo>
                <a:close/>
                <a:moveTo>
                  <a:pt x="2080300" y="1457710"/>
                </a:moveTo>
                <a:cubicBezTo>
                  <a:pt x="2078221" y="1457710"/>
                  <a:pt x="2076145" y="1459788"/>
                  <a:pt x="2078221" y="1461864"/>
                </a:cubicBezTo>
                <a:cubicBezTo>
                  <a:pt x="2078221" y="1463943"/>
                  <a:pt x="2080300" y="1466019"/>
                  <a:pt x="2082378" y="1466019"/>
                </a:cubicBezTo>
                <a:cubicBezTo>
                  <a:pt x="2084455" y="1466019"/>
                  <a:pt x="2084455" y="1463943"/>
                  <a:pt x="2084455" y="1461864"/>
                </a:cubicBezTo>
                <a:cubicBezTo>
                  <a:pt x="2084455" y="1459788"/>
                  <a:pt x="2082378" y="1457710"/>
                  <a:pt x="2080300" y="1457710"/>
                </a:cubicBezTo>
                <a:close/>
                <a:moveTo>
                  <a:pt x="2701430" y="1453555"/>
                </a:moveTo>
                <a:cubicBezTo>
                  <a:pt x="2699354" y="1453555"/>
                  <a:pt x="2697277" y="1455631"/>
                  <a:pt x="2695199" y="1457710"/>
                </a:cubicBezTo>
                <a:cubicBezTo>
                  <a:pt x="2693123" y="1459788"/>
                  <a:pt x="2695199" y="1461864"/>
                  <a:pt x="2697277" y="1461864"/>
                </a:cubicBezTo>
                <a:cubicBezTo>
                  <a:pt x="2699354" y="1461864"/>
                  <a:pt x="2703508" y="1459788"/>
                  <a:pt x="2703508" y="1457710"/>
                </a:cubicBezTo>
                <a:cubicBezTo>
                  <a:pt x="2703508" y="1455631"/>
                  <a:pt x="2703508" y="1453555"/>
                  <a:pt x="2701430" y="1453555"/>
                </a:cubicBezTo>
                <a:close/>
                <a:moveTo>
                  <a:pt x="2487463" y="1451479"/>
                </a:moveTo>
                <a:cubicBezTo>
                  <a:pt x="2479153" y="1451479"/>
                  <a:pt x="2477077" y="1451479"/>
                  <a:pt x="2483308" y="1455631"/>
                </a:cubicBezTo>
                <a:cubicBezTo>
                  <a:pt x="2489541" y="1457710"/>
                  <a:pt x="2489541" y="1459788"/>
                  <a:pt x="2485387" y="1459788"/>
                </a:cubicBezTo>
                <a:cubicBezTo>
                  <a:pt x="2481232" y="1459788"/>
                  <a:pt x="2479153" y="1461864"/>
                  <a:pt x="2479153" y="1463943"/>
                </a:cubicBezTo>
                <a:cubicBezTo>
                  <a:pt x="2479153" y="1470174"/>
                  <a:pt x="2487463" y="1470174"/>
                  <a:pt x="2493694" y="1463943"/>
                </a:cubicBezTo>
                <a:cubicBezTo>
                  <a:pt x="2502005" y="1455631"/>
                  <a:pt x="2502005" y="1453555"/>
                  <a:pt x="2487463" y="1451479"/>
                </a:cubicBezTo>
                <a:close/>
                <a:moveTo>
                  <a:pt x="1939039" y="1449400"/>
                </a:moveTo>
                <a:cubicBezTo>
                  <a:pt x="1934885" y="1445245"/>
                  <a:pt x="1930730" y="1451479"/>
                  <a:pt x="1934885" y="1457710"/>
                </a:cubicBezTo>
                <a:cubicBezTo>
                  <a:pt x="1939039" y="1461864"/>
                  <a:pt x="1939039" y="1461864"/>
                  <a:pt x="1941118" y="1457710"/>
                </a:cubicBezTo>
                <a:cubicBezTo>
                  <a:pt x="1941118" y="1453555"/>
                  <a:pt x="1941118" y="1449400"/>
                  <a:pt x="1939039" y="1449400"/>
                </a:cubicBezTo>
                <a:close/>
                <a:moveTo>
                  <a:pt x="2350357" y="1447324"/>
                </a:moveTo>
                <a:cubicBezTo>
                  <a:pt x="2346202" y="1447324"/>
                  <a:pt x="2342047" y="1449400"/>
                  <a:pt x="2342047" y="1451479"/>
                </a:cubicBezTo>
                <a:cubicBezTo>
                  <a:pt x="2342047" y="1453555"/>
                  <a:pt x="2344126" y="1455631"/>
                  <a:pt x="2346202" y="1455631"/>
                </a:cubicBezTo>
                <a:cubicBezTo>
                  <a:pt x="2350357" y="1455631"/>
                  <a:pt x="2352435" y="1453555"/>
                  <a:pt x="2354512" y="1451479"/>
                </a:cubicBezTo>
                <a:cubicBezTo>
                  <a:pt x="2356590" y="1449400"/>
                  <a:pt x="2354512" y="1447324"/>
                  <a:pt x="2350357" y="1447324"/>
                </a:cubicBezTo>
                <a:close/>
                <a:moveTo>
                  <a:pt x="2462534" y="1445245"/>
                </a:moveTo>
                <a:cubicBezTo>
                  <a:pt x="2460458" y="1443169"/>
                  <a:pt x="2454225" y="1447324"/>
                  <a:pt x="2447994" y="1451479"/>
                </a:cubicBezTo>
                <a:cubicBezTo>
                  <a:pt x="2435530" y="1461864"/>
                  <a:pt x="2441761" y="1463943"/>
                  <a:pt x="2456303" y="1453555"/>
                </a:cubicBezTo>
                <a:cubicBezTo>
                  <a:pt x="2462534" y="1451479"/>
                  <a:pt x="2464613" y="1447324"/>
                  <a:pt x="2462534" y="1445245"/>
                </a:cubicBezTo>
                <a:close/>
                <a:moveTo>
                  <a:pt x="2138466" y="1443169"/>
                </a:moveTo>
                <a:cubicBezTo>
                  <a:pt x="2136390" y="1443169"/>
                  <a:pt x="2134311" y="1445245"/>
                  <a:pt x="2132235" y="1447324"/>
                </a:cubicBezTo>
                <a:cubicBezTo>
                  <a:pt x="2130157" y="1449400"/>
                  <a:pt x="2132235" y="1451479"/>
                  <a:pt x="2134311" y="1451479"/>
                </a:cubicBezTo>
                <a:cubicBezTo>
                  <a:pt x="2136390" y="1451479"/>
                  <a:pt x="2138466" y="1449400"/>
                  <a:pt x="2140542" y="1447324"/>
                </a:cubicBezTo>
                <a:cubicBezTo>
                  <a:pt x="2140542" y="1445245"/>
                  <a:pt x="2140542" y="1443169"/>
                  <a:pt x="2138466" y="1443169"/>
                </a:cubicBezTo>
                <a:close/>
                <a:moveTo>
                  <a:pt x="1584590" y="1442389"/>
                </a:moveTo>
                <a:cubicBezTo>
                  <a:pt x="1584331" y="1443168"/>
                  <a:pt x="1584850" y="1445246"/>
                  <a:pt x="1585888" y="1449400"/>
                </a:cubicBezTo>
                <a:cubicBezTo>
                  <a:pt x="1585888" y="1455631"/>
                  <a:pt x="1587966" y="1457710"/>
                  <a:pt x="1590042" y="1453555"/>
                </a:cubicBezTo>
                <a:cubicBezTo>
                  <a:pt x="1590042" y="1449400"/>
                  <a:pt x="1590042" y="1445245"/>
                  <a:pt x="1587966" y="1443169"/>
                </a:cubicBezTo>
                <a:cubicBezTo>
                  <a:pt x="1585889" y="1442130"/>
                  <a:pt x="1584850" y="1441610"/>
                  <a:pt x="1584590" y="1442389"/>
                </a:cubicBezTo>
                <a:close/>
                <a:moveTo>
                  <a:pt x="2595226" y="1441351"/>
                </a:moveTo>
                <a:cubicBezTo>
                  <a:pt x="2593927" y="1440572"/>
                  <a:pt x="2591331" y="1441092"/>
                  <a:pt x="2587176" y="1443169"/>
                </a:cubicBezTo>
                <a:cubicBezTo>
                  <a:pt x="2576788" y="1447324"/>
                  <a:pt x="2574712" y="1455631"/>
                  <a:pt x="2585100" y="1455631"/>
                </a:cubicBezTo>
                <a:cubicBezTo>
                  <a:pt x="2589255" y="1455631"/>
                  <a:pt x="2593409" y="1451479"/>
                  <a:pt x="2595486" y="1447324"/>
                </a:cubicBezTo>
                <a:cubicBezTo>
                  <a:pt x="2596524" y="1444207"/>
                  <a:pt x="2596524" y="1442130"/>
                  <a:pt x="2595226" y="1441351"/>
                </a:cubicBezTo>
                <a:close/>
                <a:moveTo>
                  <a:pt x="3021346" y="1434858"/>
                </a:moveTo>
                <a:cubicBezTo>
                  <a:pt x="3017191" y="1434858"/>
                  <a:pt x="3021346" y="1436936"/>
                  <a:pt x="3025501" y="1441091"/>
                </a:cubicBezTo>
                <a:cubicBezTo>
                  <a:pt x="3031732" y="1445245"/>
                  <a:pt x="3037965" y="1447324"/>
                  <a:pt x="3040041" y="1447324"/>
                </a:cubicBezTo>
                <a:cubicBezTo>
                  <a:pt x="3042120" y="1447324"/>
                  <a:pt x="3040041" y="1445245"/>
                  <a:pt x="3035886" y="1441091"/>
                </a:cubicBezTo>
                <a:cubicBezTo>
                  <a:pt x="3029655" y="1436936"/>
                  <a:pt x="3023422" y="1434858"/>
                  <a:pt x="3021346" y="1434858"/>
                </a:cubicBezTo>
                <a:close/>
                <a:moveTo>
                  <a:pt x="3285170" y="1432781"/>
                </a:moveTo>
                <a:cubicBezTo>
                  <a:pt x="3283091" y="1432781"/>
                  <a:pt x="3281015" y="1436936"/>
                  <a:pt x="3283091" y="1439014"/>
                </a:cubicBezTo>
                <a:cubicBezTo>
                  <a:pt x="3287248" y="1445245"/>
                  <a:pt x="3291403" y="1443169"/>
                  <a:pt x="3289325" y="1436936"/>
                </a:cubicBezTo>
                <a:cubicBezTo>
                  <a:pt x="3289325" y="1432781"/>
                  <a:pt x="3287248" y="1430705"/>
                  <a:pt x="3285170" y="1432781"/>
                </a:cubicBezTo>
                <a:close/>
                <a:moveTo>
                  <a:pt x="3460448" y="1425512"/>
                </a:moveTo>
                <a:cubicBezTo>
                  <a:pt x="3456553" y="1426550"/>
                  <a:pt x="3453437" y="1428628"/>
                  <a:pt x="3453437" y="1430705"/>
                </a:cubicBezTo>
                <a:cubicBezTo>
                  <a:pt x="3453437" y="1430705"/>
                  <a:pt x="3459668" y="1432781"/>
                  <a:pt x="3465901" y="1430705"/>
                </a:cubicBezTo>
                <a:cubicBezTo>
                  <a:pt x="3474211" y="1430705"/>
                  <a:pt x="3476287" y="1428627"/>
                  <a:pt x="3472132" y="1426550"/>
                </a:cubicBezTo>
                <a:cubicBezTo>
                  <a:pt x="3469017" y="1424473"/>
                  <a:pt x="3464343" y="1424473"/>
                  <a:pt x="3460448" y="1425512"/>
                </a:cubicBezTo>
                <a:close/>
                <a:moveTo>
                  <a:pt x="2767387" y="1423953"/>
                </a:moveTo>
                <a:cubicBezTo>
                  <a:pt x="2766868" y="1424992"/>
                  <a:pt x="2767907" y="1427589"/>
                  <a:pt x="2769984" y="1432781"/>
                </a:cubicBezTo>
                <a:cubicBezTo>
                  <a:pt x="2774139" y="1441091"/>
                  <a:pt x="2782448" y="1441091"/>
                  <a:pt x="2782448" y="1432781"/>
                </a:cubicBezTo>
                <a:cubicBezTo>
                  <a:pt x="2782448" y="1430705"/>
                  <a:pt x="2778293" y="1426550"/>
                  <a:pt x="2774139" y="1424472"/>
                </a:cubicBezTo>
                <a:cubicBezTo>
                  <a:pt x="2769984" y="1423434"/>
                  <a:pt x="2767907" y="1422915"/>
                  <a:pt x="2767387" y="1423953"/>
                </a:cubicBezTo>
                <a:close/>
                <a:moveTo>
                  <a:pt x="1428008" y="1420317"/>
                </a:moveTo>
                <a:cubicBezTo>
                  <a:pt x="1419699" y="1422396"/>
                  <a:pt x="1419699" y="1424472"/>
                  <a:pt x="1423854" y="1426550"/>
                </a:cubicBezTo>
                <a:cubicBezTo>
                  <a:pt x="1432163" y="1432781"/>
                  <a:pt x="1436318" y="1430705"/>
                  <a:pt x="1438396" y="1424472"/>
                </a:cubicBezTo>
                <a:cubicBezTo>
                  <a:pt x="1438396" y="1420317"/>
                  <a:pt x="1434239" y="1418241"/>
                  <a:pt x="1428008" y="1420317"/>
                </a:cubicBezTo>
                <a:close/>
                <a:moveTo>
                  <a:pt x="559671" y="1420317"/>
                </a:moveTo>
                <a:cubicBezTo>
                  <a:pt x="545130" y="1430705"/>
                  <a:pt x="549285" y="1436936"/>
                  <a:pt x="567980" y="1430705"/>
                </a:cubicBezTo>
                <a:cubicBezTo>
                  <a:pt x="574211" y="1428627"/>
                  <a:pt x="576290" y="1426550"/>
                  <a:pt x="572135" y="1420317"/>
                </a:cubicBezTo>
                <a:cubicBezTo>
                  <a:pt x="567980" y="1416162"/>
                  <a:pt x="565904" y="1416162"/>
                  <a:pt x="559671" y="1420317"/>
                </a:cubicBezTo>
                <a:close/>
                <a:moveTo>
                  <a:pt x="3301789" y="1414084"/>
                </a:moveTo>
                <a:cubicBezTo>
                  <a:pt x="3295558" y="1412008"/>
                  <a:pt x="3295558" y="1412008"/>
                  <a:pt x="3301789" y="1416162"/>
                </a:cubicBezTo>
                <a:cubicBezTo>
                  <a:pt x="3305943" y="1418241"/>
                  <a:pt x="3308022" y="1420317"/>
                  <a:pt x="3303865" y="1420317"/>
                </a:cubicBezTo>
                <a:cubicBezTo>
                  <a:pt x="3299712" y="1420317"/>
                  <a:pt x="3297634" y="1426550"/>
                  <a:pt x="3301789" y="1436936"/>
                </a:cubicBezTo>
                <a:cubicBezTo>
                  <a:pt x="3301789" y="1439014"/>
                  <a:pt x="3303865" y="1439014"/>
                  <a:pt x="3305943" y="1439014"/>
                </a:cubicBezTo>
                <a:cubicBezTo>
                  <a:pt x="3308022" y="1439014"/>
                  <a:pt x="3310098" y="1434858"/>
                  <a:pt x="3310098" y="1426550"/>
                </a:cubicBezTo>
                <a:cubicBezTo>
                  <a:pt x="3310098" y="1420317"/>
                  <a:pt x="3305943" y="1414084"/>
                  <a:pt x="3301789" y="1414084"/>
                </a:cubicBezTo>
                <a:close/>
                <a:moveTo>
                  <a:pt x="1488253" y="1414084"/>
                </a:moveTo>
                <a:cubicBezTo>
                  <a:pt x="1488253" y="1412008"/>
                  <a:pt x="1484098" y="1414084"/>
                  <a:pt x="1479943" y="1416162"/>
                </a:cubicBezTo>
                <a:cubicBezTo>
                  <a:pt x="1473710" y="1420317"/>
                  <a:pt x="1475786" y="1420317"/>
                  <a:pt x="1482020" y="1418241"/>
                </a:cubicBezTo>
                <a:cubicBezTo>
                  <a:pt x="1488253" y="1418241"/>
                  <a:pt x="1490329" y="1416162"/>
                  <a:pt x="1488253" y="1414084"/>
                </a:cubicBezTo>
                <a:close/>
                <a:moveTo>
                  <a:pt x="474500" y="1405777"/>
                </a:moveTo>
                <a:cubicBezTo>
                  <a:pt x="470343" y="1405777"/>
                  <a:pt x="470343" y="1407853"/>
                  <a:pt x="474500" y="1412008"/>
                </a:cubicBezTo>
                <a:cubicBezTo>
                  <a:pt x="480731" y="1418241"/>
                  <a:pt x="489041" y="1420317"/>
                  <a:pt x="489041" y="1414084"/>
                </a:cubicBezTo>
                <a:cubicBezTo>
                  <a:pt x="489041" y="1412008"/>
                  <a:pt x="486964" y="1409931"/>
                  <a:pt x="484886" y="1412008"/>
                </a:cubicBezTo>
                <a:cubicBezTo>
                  <a:pt x="482810" y="1414084"/>
                  <a:pt x="480731" y="1412008"/>
                  <a:pt x="480731" y="1409931"/>
                </a:cubicBezTo>
                <a:cubicBezTo>
                  <a:pt x="480731" y="1407853"/>
                  <a:pt x="478655" y="1405777"/>
                  <a:pt x="474500" y="1405777"/>
                </a:cubicBezTo>
                <a:close/>
                <a:moveTo>
                  <a:pt x="518903" y="1401621"/>
                </a:moveTo>
                <a:cubicBezTo>
                  <a:pt x="516046" y="1401102"/>
                  <a:pt x="512930" y="1401621"/>
                  <a:pt x="511891" y="1403698"/>
                </a:cubicBezTo>
                <a:cubicBezTo>
                  <a:pt x="509814" y="1405777"/>
                  <a:pt x="511891" y="1407853"/>
                  <a:pt x="516047" y="1407853"/>
                </a:cubicBezTo>
                <a:cubicBezTo>
                  <a:pt x="520200" y="1407853"/>
                  <a:pt x="522278" y="1405777"/>
                  <a:pt x="524357" y="1405777"/>
                </a:cubicBezTo>
                <a:cubicBezTo>
                  <a:pt x="524357" y="1403700"/>
                  <a:pt x="521760" y="1402141"/>
                  <a:pt x="518903" y="1401621"/>
                </a:cubicBezTo>
                <a:close/>
                <a:moveTo>
                  <a:pt x="746633" y="1395389"/>
                </a:moveTo>
                <a:cubicBezTo>
                  <a:pt x="746633" y="1395389"/>
                  <a:pt x="744557" y="1397467"/>
                  <a:pt x="742479" y="1399543"/>
                </a:cubicBezTo>
                <a:cubicBezTo>
                  <a:pt x="740400" y="1401622"/>
                  <a:pt x="742479" y="1403698"/>
                  <a:pt x="744557" y="1403698"/>
                </a:cubicBezTo>
                <a:cubicBezTo>
                  <a:pt x="748710" y="1403698"/>
                  <a:pt x="750788" y="1401622"/>
                  <a:pt x="748710" y="1399543"/>
                </a:cubicBezTo>
                <a:cubicBezTo>
                  <a:pt x="748710" y="1397467"/>
                  <a:pt x="748710" y="1395389"/>
                  <a:pt x="746633" y="1395389"/>
                </a:cubicBezTo>
                <a:close/>
                <a:moveTo>
                  <a:pt x="361283" y="1389157"/>
                </a:moveTo>
                <a:cubicBezTo>
                  <a:pt x="360764" y="1389676"/>
                  <a:pt x="360244" y="1391234"/>
                  <a:pt x="360244" y="1393310"/>
                </a:cubicBezTo>
                <a:cubicBezTo>
                  <a:pt x="360244" y="1399543"/>
                  <a:pt x="360244" y="1401622"/>
                  <a:pt x="362323" y="1399543"/>
                </a:cubicBezTo>
                <a:cubicBezTo>
                  <a:pt x="364399" y="1397467"/>
                  <a:pt x="364399" y="1393310"/>
                  <a:pt x="362323" y="1391234"/>
                </a:cubicBezTo>
                <a:cubicBezTo>
                  <a:pt x="362323" y="1389157"/>
                  <a:pt x="361803" y="1388638"/>
                  <a:pt x="361283" y="1389157"/>
                </a:cubicBezTo>
                <a:close/>
                <a:moveTo>
                  <a:pt x="191979" y="1380848"/>
                </a:moveTo>
                <a:cubicBezTo>
                  <a:pt x="194055" y="1380848"/>
                  <a:pt x="194055" y="1385003"/>
                  <a:pt x="189900" y="1389158"/>
                </a:cubicBezTo>
                <a:cubicBezTo>
                  <a:pt x="187824" y="1393310"/>
                  <a:pt x="185746" y="1395389"/>
                  <a:pt x="187824" y="1395389"/>
                </a:cubicBezTo>
                <a:cubicBezTo>
                  <a:pt x="189900" y="1395389"/>
                  <a:pt x="191979" y="1393310"/>
                  <a:pt x="196134" y="1389158"/>
                </a:cubicBezTo>
                <a:cubicBezTo>
                  <a:pt x="200286" y="1385003"/>
                  <a:pt x="200286" y="1382925"/>
                  <a:pt x="194055" y="1380848"/>
                </a:cubicBezTo>
                <a:cubicBezTo>
                  <a:pt x="191979" y="1378770"/>
                  <a:pt x="189900" y="1378770"/>
                  <a:pt x="191979" y="1380848"/>
                </a:cubicBezTo>
                <a:close/>
                <a:moveTo>
                  <a:pt x="21635" y="0"/>
                </a:moveTo>
                <a:cubicBezTo>
                  <a:pt x="23711" y="0"/>
                  <a:pt x="42409" y="2078"/>
                  <a:pt x="65259" y="4155"/>
                </a:cubicBezTo>
                <a:cubicBezTo>
                  <a:pt x="88111" y="8309"/>
                  <a:pt x="129658" y="12464"/>
                  <a:pt x="158739" y="14542"/>
                </a:cubicBezTo>
                <a:cubicBezTo>
                  <a:pt x="187824" y="16619"/>
                  <a:pt x="229371" y="20773"/>
                  <a:pt x="252221" y="22852"/>
                </a:cubicBezTo>
                <a:cubicBezTo>
                  <a:pt x="275073" y="24928"/>
                  <a:pt x="333239" y="29083"/>
                  <a:pt x="378942" y="33238"/>
                </a:cubicBezTo>
                <a:cubicBezTo>
                  <a:pt x="424643" y="37392"/>
                  <a:pt x="472422" y="41547"/>
                  <a:pt x="482810" y="41547"/>
                </a:cubicBezTo>
                <a:cubicBezTo>
                  <a:pt x="493195" y="43626"/>
                  <a:pt x="540974" y="45702"/>
                  <a:pt x="588754" y="49857"/>
                </a:cubicBezTo>
                <a:cubicBezTo>
                  <a:pt x="636532" y="51935"/>
                  <a:pt x="688467" y="56090"/>
                  <a:pt x="703010" y="58166"/>
                </a:cubicBezTo>
                <a:cubicBezTo>
                  <a:pt x="717550" y="58166"/>
                  <a:pt x="742479" y="60244"/>
                  <a:pt x="759098" y="62321"/>
                </a:cubicBezTo>
                <a:cubicBezTo>
                  <a:pt x="775717" y="62321"/>
                  <a:pt x="798569" y="64399"/>
                  <a:pt x="813109" y="66475"/>
                </a:cubicBezTo>
                <a:cubicBezTo>
                  <a:pt x="827652" y="68554"/>
                  <a:pt x="850502" y="70630"/>
                  <a:pt x="867120" y="70630"/>
                </a:cubicBezTo>
                <a:cubicBezTo>
                  <a:pt x="883739" y="72709"/>
                  <a:pt x="916977" y="74785"/>
                  <a:pt x="943984" y="76863"/>
                </a:cubicBezTo>
                <a:cubicBezTo>
                  <a:pt x="968910" y="78940"/>
                  <a:pt x="1022924" y="81018"/>
                  <a:pt x="1060314" y="83094"/>
                </a:cubicBezTo>
                <a:cubicBezTo>
                  <a:pt x="1099785" y="83094"/>
                  <a:pt x="1135099" y="87249"/>
                  <a:pt x="1139256" y="89328"/>
                </a:cubicBezTo>
                <a:cubicBezTo>
                  <a:pt x="1145487" y="93482"/>
                  <a:pt x="1151720" y="93482"/>
                  <a:pt x="1162106" y="89328"/>
                </a:cubicBezTo>
                <a:cubicBezTo>
                  <a:pt x="1174570" y="83094"/>
                  <a:pt x="1180803" y="85173"/>
                  <a:pt x="1195344" y="89328"/>
                </a:cubicBezTo>
                <a:cubicBezTo>
                  <a:pt x="1205729" y="91404"/>
                  <a:pt x="1232736" y="95559"/>
                  <a:pt x="1257664" y="95559"/>
                </a:cubicBezTo>
                <a:cubicBezTo>
                  <a:pt x="1282593" y="95559"/>
                  <a:pt x="1303367" y="97637"/>
                  <a:pt x="1305445" y="97637"/>
                </a:cubicBezTo>
                <a:cubicBezTo>
                  <a:pt x="1309597" y="99713"/>
                  <a:pt x="1438396" y="108023"/>
                  <a:pt x="1513181" y="110101"/>
                </a:cubicBezTo>
                <a:cubicBezTo>
                  <a:pt x="1542264" y="110101"/>
                  <a:pt x="1579655" y="114256"/>
                  <a:pt x="1598352" y="116332"/>
                </a:cubicBezTo>
                <a:cubicBezTo>
                  <a:pt x="1617049" y="118411"/>
                  <a:pt x="1633668" y="120487"/>
                  <a:pt x="1635744" y="120487"/>
                </a:cubicBezTo>
                <a:cubicBezTo>
                  <a:pt x="1637823" y="118411"/>
                  <a:pt x="1668982" y="120487"/>
                  <a:pt x="1704296" y="122565"/>
                </a:cubicBezTo>
                <a:cubicBezTo>
                  <a:pt x="1810243" y="128796"/>
                  <a:pt x="1816476" y="128796"/>
                  <a:pt x="1870485" y="130875"/>
                </a:cubicBezTo>
                <a:cubicBezTo>
                  <a:pt x="1899571" y="130875"/>
                  <a:pt x="1951503" y="135029"/>
                  <a:pt x="1986820" y="137106"/>
                </a:cubicBezTo>
                <a:cubicBezTo>
                  <a:pt x="2022134" y="139182"/>
                  <a:pt x="2082378" y="141260"/>
                  <a:pt x="2119769" y="143339"/>
                </a:cubicBezTo>
                <a:cubicBezTo>
                  <a:pt x="2157163" y="143339"/>
                  <a:pt x="2204942" y="145415"/>
                  <a:pt x="2225715" y="147494"/>
                </a:cubicBezTo>
                <a:cubicBezTo>
                  <a:pt x="2244410" y="149570"/>
                  <a:pt x="2294269" y="149570"/>
                  <a:pt x="2333738" y="151648"/>
                </a:cubicBezTo>
                <a:cubicBezTo>
                  <a:pt x="2373209" y="153725"/>
                  <a:pt x="2425142" y="155803"/>
                  <a:pt x="2445916" y="157879"/>
                </a:cubicBezTo>
                <a:cubicBezTo>
                  <a:pt x="2466689" y="159956"/>
                  <a:pt x="2491618" y="162034"/>
                  <a:pt x="2497851" y="162034"/>
                </a:cubicBezTo>
                <a:cubicBezTo>
                  <a:pt x="2506160" y="159956"/>
                  <a:pt x="2549784" y="162034"/>
                  <a:pt x="2597562" y="164113"/>
                </a:cubicBezTo>
                <a:cubicBezTo>
                  <a:pt x="2645342" y="166189"/>
                  <a:pt x="2703508" y="168267"/>
                  <a:pt x="2724282" y="168267"/>
                </a:cubicBezTo>
                <a:cubicBezTo>
                  <a:pt x="2826072" y="172422"/>
                  <a:pt x="2907090" y="174498"/>
                  <a:pt x="2956947" y="176577"/>
                </a:cubicBezTo>
                <a:cubicBezTo>
                  <a:pt x="3040041" y="178653"/>
                  <a:pt x="3141833" y="182808"/>
                  <a:pt x="3233237" y="184886"/>
                </a:cubicBezTo>
                <a:cubicBezTo>
                  <a:pt x="3278939" y="186962"/>
                  <a:pt x="3364110" y="189041"/>
                  <a:pt x="3420199" y="191117"/>
                </a:cubicBezTo>
                <a:cubicBezTo>
                  <a:pt x="3478366" y="193196"/>
                  <a:pt x="3528222" y="195272"/>
                  <a:pt x="3534453" y="195272"/>
                </a:cubicBezTo>
                <a:cubicBezTo>
                  <a:pt x="3540686" y="195272"/>
                  <a:pt x="3603007" y="197350"/>
                  <a:pt x="3673638" y="199427"/>
                </a:cubicBezTo>
                <a:cubicBezTo>
                  <a:pt x="3744268" y="201503"/>
                  <a:pt x="3816974" y="201503"/>
                  <a:pt x="3833593" y="201503"/>
                </a:cubicBezTo>
                <a:cubicBezTo>
                  <a:pt x="3860600" y="201503"/>
                  <a:pt x="3864753" y="201503"/>
                  <a:pt x="3854367" y="216045"/>
                </a:cubicBezTo>
                <a:cubicBezTo>
                  <a:pt x="3850212" y="224355"/>
                  <a:pt x="3821129" y="371849"/>
                  <a:pt x="3816974" y="405087"/>
                </a:cubicBezTo>
                <a:cubicBezTo>
                  <a:pt x="3814898" y="419627"/>
                  <a:pt x="3808665" y="448710"/>
                  <a:pt x="3802432" y="473639"/>
                </a:cubicBezTo>
                <a:cubicBezTo>
                  <a:pt x="3800356" y="485065"/>
                  <a:pt x="3797240" y="499087"/>
                  <a:pt x="3794384" y="512331"/>
                </a:cubicBezTo>
                <a:lnTo>
                  <a:pt x="3792792" y="520673"/>
                </a:lnTo>
                <a:lnTo>
                  <a:pt x="3811521" y="520786"/>
                </a:lnTo>
                <a:cubicBezTo>
                  <a:pt x="3821778" y="520818"/>
                  <a:pt x="3829438" y="520818"/>
                  <a:pt x="3833593" y="520818"/>
                </a:cubicBezTo>
                <a:cubicBezTo>
                  <a:pt x="3860600" y="520818"/>
                  <a:pt x="3864753" y="520818"/>
                  <a:pt x="3854367" y="535361"/>
                </a:cubicBezTo>
                <a:cubicBezTo>
                  <a:pt x="3850212" y="543670"/>
                  <a:pt x="3821129" y="691164"/>
                  <a:pt x="3816974" y="724402"/>
                </a:cubicBezTo>
                <a:cubicBezTo>
                  <a:pt x="3814898" y="738942"/>
                  <a:pt x="3808665" y="768025"/>
                  <a:pt x="3802432" y="792954"/>
                </a:cubicBezTo>
                <a:cubicBezTo>
                  <a:pt x="3798279" y="815806"/>
                  <a:pt x="3789970" y="849044"/>
                  <a:pt x="3787891" y="865663"/>
                </a:cubicBezTo>
                <a:cubicBezTo>
                  <a:pt x="3785815" y="882281"/>
                  <a:pt x="3777506" y="921750"/>
                  <a:pt x="3771273" y="950833"/>
                </a:cubicBezTo>
                <a:cubicBezTo>
                  <a:pt x="3765042" y="979916"/>
                  <a:pt x="3752577" y="1031851"/>
                  <a:pt x="3746344" y="1065089"/>
                </a:cubicBezTo>
                <a:cubicBezTo>
                  <a:pt x="3740111" y="1098327"/>
                  <a:pt x="3731804" y="1135720"/>
                  <a:pt x="3729725" y="1146105"/>
                </a:cubicBezTo>
                <a:cubicBezTo>
                  <a:pt x="3727649" y="1156493"/>
                  <a:pt x="3721416" y="1187653"/>
                  <a:pt x="3715185" y="1214659"/>
                </a:cubicBezTo>
                <a:cubicBezTo>
                  <a:pt x="3694411" y="1314373"/>
                  <a:pt x="3679869" y="1378770"/>
                  <a:pt x="3675714" y="1397467"/>
                </a:cubicBezTo>
                <a:cubicBezTo>
                  <a:pt x="3673638" y="1407853"/>
                  <a:pt x="3669483" y="1424472"/>
                  <a:pt x="3667404" y="1432781"/>
                </a:cubicBezTo>
                <a:cubicBezTo>
                  <a:pt x="3663250" y="1451479"/>
                  <a:pt x="3659095" y="1455631"/>
                  <a:pt x="3654940" y="1449400"/>
                </a:cubicBezTo>
                <a:cubicBezTo>
                  <a:pt x="3652864" y="1445245"/>
                  <a:pt x="3648709" y="1445245"/>
                  <a:pt x="3642476" y="1451479"/>
                </a:cubicBezTo>
                <a:cubicBezTo>
                  <a:pt x="3636243" y="1455631"/>
                  <a:pt x="3630012" y="1457710"/>
                  <a:pt x="3621702" y="1455631"/>
                </a:cubicBezTo>
                <a:cubicBezTo>
                  <a:pt x="3615469" y="1453555"/>
                  <a:pt x="3607162" y="1455631"/>
                  <a:pt x="3603007" y="1457710"/>
                </a:cubicBezTo>
                <a:cubicBezTo>
                  <a:pt x="3598853" y="1459788"/>
                  <a:pt x="3592619" y="1459788"/>
                  <a:pt x="3582234" y="1457710"/>
                </a:cubicBezTo>
                <a:cubicBezTo>
                  <a:pt x="3573922" y="1455631"/>
                  <a:pt x="3565615" y="1455631"/>
                  <a:pt x="3559382" y="1457710"/>
                </a:cubicBezTo>
                <a:cubicBezTo>
                  <a:pt x="3555227" y="1459788"/>
                  <a:pt x="3540686" y="1461864"/>
                  <a:pt x="3530299" y="1459788"/>
                </a:cubicBezTo>
                <a:cubicBezTo>
                  <a:pt x="3519913" y="1457710"/>
                  <a:pt x="3509525" y="1457710"/>
                  <a:pt x="3507449" y="1459788"/>
                </a:cubicBezTo>
                <a:cubicBezTo>
                  <a:pt x="3503294" y="1463943"/>
                  <a:pt x="3474211" y="1466019"/>
                  <a:pt x="3474211" y="1461864"/>
                </a:cubicBezTo>
                <a:cubicBezTo>
                  <a:pt x="3474211" y="1457710"/>
                  <a:pt x="3434740" y="1459788"/>
                  <a:pt x="3430585" y="1463943"/>
                </a:cubicBezTo>
                <a:cubicBezTo>
                  <a:pt x="3428507" y="1466019"/>
                  <a:pt x="3422276" y="1463943"/>
                  <a:pt x="3418121" y="1461864"/>
                </a:cubicBezTo>
                <a:cubicBezTo>
                  <a:pt x="3411890" y="1457710"/>
                  <a:pt x="3405657" y="1457710"/>
                  <a:pt x="3401502" y="1461864"/>
                </a:cubicBezTo>
                <a:cubicBezTo>
                  <a:pt x="3395271" y="1463943"/>
                  <a:pt x="3389038" y="1466019"/>
                  <a:pt x="3374497" y="1461864"/>
                </a:cubicBezTo>
                <a:cubicBezTo>
                  <a:pt x="3359955" y="1457710"/>
                  <a:pt x="3353724" y="1459788"/>
                  <a:pt x="3349569" y="1463943"/>
                </a:cubicBezTo>
                <a:cubicBezTo>
                  <a:pt x="3345412" y="1468097"/>
                  <a:pt x="3343336" y="1468097"/>
                  <a:pt x="3339181" y="1466019"/>
                </a:cubicBezTo>
                <a:cubicBezTo>
                  <a:pt x="3335027" y="1463943"/>
                  <a:pt x="3330872" y="1463943"/>
                  <a:pt x="3324639" y="1466019"/>
                </a:cubicBezTo>
                <a:cubicBezTo>
                  <a:pt x="3318408" y="1468097"/>
                  <a:pt x="3312177" y="1468097"/>
                  <a:pt x="3303865" y="1466019"/>
                </a:cubicBezTo>
                <a:cubicBezTo>
                  <a:pt x="3297634" y="1463943"/>
                  <a:pt x="3291403" y="1461864"/>
                  <a:pt x="3289325" y="1463943"/>
                </a:cubicBezTo>
                <a:cubicBezTo>
                  <a:pt x="3281015" y="1472252"/>
                  <a:pt x="3158450" y="1472252"/>
                  <a:pt x="3143909" y="1463943"/>
                </a:cubicBezTo>
                <a:cubicBezTo>
                  <a:pt x="3137676" y="1461864"/>
                  <a:pt x="3135600" y="1457710"/>
                  <a:pt x="3137676" y="1455631"/>
                </a:cubicBezTo>
                <a:cubicBezTo>
                  <a:pt x="3139754" y="1455631"/>
                  <a:pt x="3137676" y="1453555"/>
                  <a:pt x="3135600" y="1453555"/>
                </a:cubicBezTo>
                <a:cubicBezTo>
                  <a:pt x="3131445" y="1453555"/>
                  <a:pt x="3127290" y="1457710"/>
                  <a:pt x="3125214" y="1463943"/>
                </a:cubicBezTo>
                <a:cubicBezTo>
                  <a:pt x="3118981" y="1472252"/>
                  <a:pt x="3114826" y="1474328"/>
                  <a:pt x="3081588" y="1470174"/>
                </a:cubicBezTo>
                <a:cubicBezTo>
                  <a:pt x="3075355" y="1468097"/>
                  <a:pt x="3073279" y="1466019"/>
                  <a:pt x="3075355" y="1461864"/>
                </a:cubicBezTo>
                <a:cubicBezTo>
                  <a:pt x="3077434" y="1457710"/>
                  <a:pt x="3073279" y="1457710"/>
                  <a:pt x="3067048" y="1463943"/>
                </a:cubicBezTo>
                <a:cubicBezTo>
                  <a:pt x="3056660" y="1474328"/>
                  <a:pt x="3046274" y="1476407"/>
                  <a:pt x="3050429" y="1468097"/>
                </a:cubicBezTo>
                <a:cubicBezTo>
                  <a:pt x="3050429" y="1466019"/>
                  <a:pt x="3050429" y="1466019"/>
                  <a:pt x="3046274" y="1470174"/>
                </a:cubicBezTo>
                <a:cubicBezTo>
                  <a:pt x="3042120" y="1474328"/>
                  <a:pt x="3035886" y="1476407"/>
                  <a:pt x="3029655" y="1474328"/>
                </a:cubicBezTo>
                <a:cubicBezTo>
                  <a:pt x="3023422" y="1472252"/>
                  <a:pt x="3019267" y="1472252"/>
                  <a:pt x="3017191" y="1474328"/>
                </a:cubicBezTo>
                <a:cubicBezTo>
                  <a:pt x="3015113" y="1476407"/>
                  <a:pt x="3008882" y="1478483"/>
                  <a:pt x="3000572" y="1480562"/>
                </a:cubicBezTo>
                <a:cubicBezTo>
                  <a:pt x="2990184" y="1482638"/>
                  <a:pt x="2986030" y="1480562"/>
                  <a:pt x="2983953" y="1476407"/>
                </a:cubicBezTo>
                <a:cubicBezTo>
                  <a:pt x="2979799" y="1472252"/>
                  <a:pt x="2977720" y="1472252"/>
                  <a:pt x="2967335" y="1476407"/>
                </a:cubicBezTo>
                <a:cubicBezTo>
                  <a:pt x="2959025" y="1480562"/>
                  <a:pt x="2950713" y="1480562"/>
                  <a:pt x="2942406" y="1478483"/>
                </a:cubicBezTo>
                <a:cubicBezTo>
                  <a:pt x="2936173" y="1476407"/>
                  <a:pt x="2927864" y="1474328"/>
                  <a:pt x="2925787" y="1476407"/>
                </a:cubicBezTo>
                <a:cubicBezTo>
                  <a:pt x="2923709" y="1478483"/>
                  <a:pt x="2917478" y="1476407"/>
                  <a:pt x="2913323" y="1472252"/>
                </a:cubicBezTo>
                <a:cubicBezTo>
                  <a:pt x="2905014" y="1466019"/>
                  <a:pt x="2905014" y="1466019"/>
                  <a:pt x="2898780" y="1472252"/>
                </a:cubicBezTo>
                <a:cubicBezTo>
                  <a:pt x="2896704" y="1476407"/>
                  <a:pt x="2890471" y="1478483"/>
                  <a:pt x="2888393" y="1476407"/>
                </a:cubicBezTo>
                <a:cubicBezTo>
                  <a:pt x="2884240" y="1474328"/>
                  <a:pt x="2882162" y="1474328"/>
                  <a:pt x="2880085" y="1476407"/>
                </a:cubicBezTo>
                <a:cubicBezTo>
                  <a:pt x="2878007" y="1478483"/>
                  <a:pt x="2832305" y="1478483"/>
                  <a:pt x="2819841" y="1474328"/>
                </a:cubicBezTo>
                <a:cubicBezTo>
                  <a:pt x="2815686" y="1472252"/>
                  <a:pt x="2813610" y="1468097"/>
                  <a:pt x="2815686" y="1463943"/>
                </a:cubicBezTo>
                <a:cubicBezTo>
                  <a:pt x="2817764" y="1457710"/>
                  <a:pt x="2815686" y="1457710"/>
                  <a:pt x="2803222" y="1466019"/>
                </a:cubicBezTo>
                <a:cubicBezTo>
                  <a:pt x="2784524" y="1478483"/>
                  <a:pt x="2734670" y="1480562"/>
                  <a:pt x="2736746" y="1470174"/>
                </a:cubicBezTo>
                <a:cubicBezTo>
                  <a:pt x="2738825" y="1466019"/>
                  <a:pt x="2736746" y="1466019"/>
                  <a:pt x="2728437" y="1472252"/>
                </a:cubicBezTo>
                <a:cubicBezTo>
                  <a:pt x="2718051" y="1480562"/>
                  <a:pt x="2693123" y="1478483"/>
                  <a:pt x="2693123" y="1470174"/>
                </a:cubicBezTo>
                <a:cubicBezTo>
                  <a:pt x="2693123" y="1468097"/>
                  <a:pt x="2691044" y="1468097"/>
                  <a:pt x="2688968" y="1472252"/>
                </a:cubicBezTo>
                <a:cubicBezTo>
                  <a:pt x="2684813" y="1478483"/>
                  <a:pt x="2676504" y="1478483"/>
                  <a:pt x="2649497" y="1478483"/>
                </a:cubicBezTo>
                <a:cubicBezTo>
                  <a:pt x="2630802" y="1478483"/>
                  <a:pt x="2614183" y="1476407"/>
                  <a:pt x="2610028" y="1474328"/>
                </a:cubicBezTo>
                <a:cubicBezTo>
                  <a:pt x="2605874" y="1472252"/>
                  <a:pt x="2601719" y="1474328"/>
                  <a:pt x="2599640" y="1478483"/>
                </a:cubicBezTo>
                <a:cubicBezTo>
                  <a:pt x="2593409" y="1486793"/>
                  <a:pt x="2570557" y="1484716"/>
                  <a:pt x="2564326" y="1476407"/>
                </a:cubicBezTo>
                <a:cubicBezTo>
                  <a:pt x="2562248" y="1472252"/>
                  <a:pt x="2560172" y="1472252"/>
                  <a:pt x="2558093" y="1478483"/>
                </a:cubicBezTo>
                <a:cubicBezTo>
                  <a:pt x="2553938" y="1484716"/>
                  <a:pt x="2537320" y="1486793"/>
                  <a:pt x="2533165" y="1480562"/>
                </a:cubicBezTo>
                <a:cubicBezTo>
                  <a:pt x="2531089" y="1476407"/>
                  <a:pt x="2526934" y="1478483"/>
                  <a:pt x="2520701" y="1480562"/>
                </a:cubicBezTo>
                <a:cubicBezTo>
                  <a:pt x="2512391" y="1486793"/>
                  <a:pt x="2502005" y="1482638"/>
                  <a:pt x="2502005" y="1476407"/>
                </a:cubicBezTo>
                <a:cubicBezTo>
                  <a:pt x="2502005" y="1472252"/>
                  <a:pt x="2504082" y="1472252"/>
                  <a:pt x="2508236" y="1474328"/>
                </a:cubicBezTo>
                <a:cubicBezTo>
                  <a:pt x="2512391" y="1476407"/>
                  <a:pt x="2512391" y="1474328"/>
                  <a:pt x="2508236" y="1470174"/>
                </a:cubicBezTo>
                <a:cubicBezTo>
                  <a:pt x="2504082" y="1463943"/>
                  <a:pt x="2502005" y="1463943"/>
                  <a:pt x="2499927" y="1468097"/>
                </a:cubicBezTo>
                <a:cubicBezTo>
                  <a:pt x="2493694" y="1484716"/>
                  <a:pt x="2493694" y="1486793"/>
                  <a:pt x="2487463" y="1482638"/>
                </a:cubicBezTo>
                <a:cubicBezTo>
                  <a:pt x="2483308" y="1480562"/>
                  <a:pt x="2470844" y="1480562"/>
                  <a:pt x="2460458" y="1480562"/>
                </a:cubicBezTo>
                <a:cubicBezTo>
                  <a:pt x="2445916" y="1480562"/>
                  <a:pt x="2439685" y="1478483"/>
                  <a:pt x="2439685" y="1474328"/>
                </a:cubicBezTo>
                <a:cubicBezTo>
                  <a:pt x="2439685" y="1470174"/>
                  <a:pt x="2437606" y="1468097"/>
                  <a:pt x="2435530" y="1470174"/>
                </a:cubicBezTo>
                <a:cubicBezTo>
                  <a:pt x="2433451" y="1472252"/>
                  <a:pt x="2431373" y="1474328"/>
                  <a:pt x="2433451" y="1476407"/>
                </a:cubicBezTo>
                <a:cubicBezTo>
                  <a:pt x="2433451" y="1476407"/>
                  <a:pt x="2427220" y="1478483"/>
                  <a:pt x="2416833" y="1478483"/>
                </a:cubicBezTo>
                <a:cubicBezTo>
                  <a:pt x="2408523" y="1478483"/>
                  <a:pt x="2400214" y="1476407"/>
                  <a:pt x="2400214" y="1474328"/>
                </a:cubicBezTo>
                <a:cubicBezTo>
                  <a:pt x="2400214" y="1468097"/>
                  <a:pt x="2371131" y="1468097"/>
                  <a:pt x="2369052" y="1474328"/>
                </a:cubicBezTo>
                <a:cubicBezTo>
                  <a:pt x="2369052" y="1478483"/>
                  <a:pt x="2364900" y="1480562"/>
                  <a:pt x="2360745" y="1480562"/>
                </a:cubicBezTo>
                <a:cubicBezTo>
                  <a:pt x="2350357" y="1478483"/>
                  <a:pt x="2342047" y="1472252"/>
                  <a:pt x="2346202" y="1468097"/>
                </a:cubicBezTo>
                <a:cubicBezTo>
                  <a:pt x="2348278" y="1463943"/>
                  <a:pt x="2346202" y="1463943"/>
                  <a:pt x="2342047" y="1468097"/>
                </a:cubicBezTo>
                <a:cubicBezTo>
                  <a:pt x="2327505" y="1480562"/>
                  <a:pt x="2229870" y="1490947"/>
                  <a:pt x="2221560" y="1482638"/>
                </a:cubicBezTo>
                <a:cubicBezTo>
                  <a:pt x="2219484" y="1480562"/>
                  <a:pt x="2209096" y="1480562"/>
                  <a:pt x="2198711" y="1482638"/>
                </a:cubicBezTo>
                <a:cubicBezTo>
                  <a:pt x="2186246" y="1484716"/>
                  <a:pt x="2180013" y="1482638"/>
                  <a:pt x="2180013" y="1480562"/>
                </a:cubicBezTo>
                <a:cubicBezTo>
                  <a:pt x="2180013" y="1478483"/>
                  <a:pt x="2175859" y="1478483"/>
                  <a:pt x="2167549" y="1480562"/>
                </a:cubicBezTo>
                <a:cubicBezTo>
                  <a:pt x="2150930" y="1484716"/>
                  <a:pt x="2148854" y="1484716"/>
                  <a:pt x="2153009" y="1476407"/>
                </a:cubicBezTo>
                <a:cubicBezTo>
                  <a:pt x="2155085" y="1470174"/>
                  <a:pt x="2155085" y="1470174"/>
                  <a:pt x="2150930" y="1474328"/>
                </a:cubicBezTo>
                <a:cubicBezTo>
                  <a:pt x="2146775" y="1480562"/>
                  <a:pt x="2117692" y="1484716"/>
                  <a:pt x="2090688" y="1484716"/>
                </a:cubicBezTo>
                <a:cubicBezTo>
                  <a:pt x="2084455" y="1484716"/>
                  <a:pt x="2076145" y="1482638"/>
                  <a:pt x="2071990" y="1478483"/>
                </a:cubicBezTo>
                <a:cubicBezTo>
                  <a:pt x="2067836" y="1472252"/>
                  <a:pt x="2065759" y="1472252"/>
                  <a:pt x="2051217" y="1478483"/>
                </a:cubicBezTo>
                <a:cubicBezTo>
                  <a:pt x="2032522" y="1486793"/>
                  <a:pt x="2030443" y="1486793"/>
                  <a:pt x="2034598" y="1478483"/>
                </a:cubicBezTo>
                <a:cubicBezTo>
                  <a:pt x="2038753" y="1472252"/>
                  <a:pt x="2036674" y="1472252"/>
                  <a:pt x="2017979" y="1474328"/>
                </a:cubicBezTo>
                <a:cubicBezTo>
                  <a:pt x="2003439" y="1476407"/>
                  <a:pt x="1997205" y="1476407"/>
                  <a:pt x="1997205" y="1472252"/>
                </a:cubicBezTo>
                <a:cubicBezTo>
                  <a:pt x="1997205" y="1470174"/>
                  <a:pt x="1993051" y="1468097"/>
                  <a:pt x="1988896" y="1470174"/>
                </a:cubicBezTo>
                <a:cubicBezTo>
                  <a:pt x="1984741" y="1472252"/>
                  <a:pt x="1980587" y="1470174"/>
                  <a:pt x="1978510" y="1468097"/>
                </a:cubicBezTo>
                <a:cubicBezTo>
                  <a:pt x="1976432" y="1463943"/>
                  <a:pt x="1976432" y="1463943"/>
                  <a:pt x="1976432" y="1468097"/>
                </a:cubicBezTo>
                <a:cubicBezTo>
                  <a:pt x="1976432" y="1472252"/>
                  <a:pt x="1972277" y="1474328"/>
                  <a:pt x="1968122" y="1474328"/>
                </a:cubicBezTo>
                <a:cubicBezTo>
                  <a:pt x="1963968" y="1474328"/>
                  <a:pt x="1957737" y="1478483"/>
                  <a:pt x="1955658" y="1482638"/>
                </a:cubicBezTo>
                <a:cubicBezTo>
                  <a:pt x="1953580" y="1486793"/>
                  <a:pt x="1951503" y="1486793"/>
                  <a:pt x="1951503" y="1484716"/>
                </a:cubicBezTo>
                <a:cubicBezTo>
                  <a:pt x="1951503" y="1478483"/>
                  <a:pt x="1920344" y="1478483"/>
                  <a:pt x="1914111" y="1484716"/>
                </a:cubicBezTo>
                <a:cubicBezTo>
                  <a:pt x="1907880" y="1490947"/>
                  <a:pt x="1882952" y="1486793"/>
                  <a:pt x="1872564" y="1478483"/>
                </a:cubicBezTo>
                <a:cubicBezTo>
                  <a:pt x="1862178" y="1472252"/>
                  <a:pt x="1860100" y="1472252"/>
                  <a:pt x="1851790" y="1476407"/>
                </a:cubicBezTo>
                <a:cubicBezTo>
                  <a:pt x="1845559" y="1478483"/>
                  <a:pt x="1841404" y="1482638"/>
                  <a:pt x="1841404" y="1484716"/>
                </a:cubicBezTo>
                <a:cubicBezTo>
                  <a:pt x="1841404" y="1484716"/>
                  <a:pt x="1835171" y="1484716"/>
                  <a:pt x="1824785" y="1482638"/>
                </a:cubicBezTo>
                <a:cubicBezTo>
                  <a:pt x="1814398" y="1480562"/>
                  <a:pt x="1804012" y="1478483"/>
                  <a:pt x="1801933" y="1480562"/>
                </a:cubicBezTo>
                <a:cubicBezTo>
                  <a:pt x="1795702" y="1484716"/>
                  <a:pt x="1631590" y="1486793"/>
                  <a:pt x="1612895" y="1484716"/>
                </a:cubicBezTo>
                <a:cubicBezTo>
                  <a:pt x="1604585" y="1482638"/>
                  <a:pt x="1600428" y="1480562"/>
                  <a:pt x="1602507" y="1476407"/>
                </a:cubicBezTo>
                <a:cubicBezTo>
                  <a:pt x="1604585" y="1472252"/>
                  <a:pt x="1602507" y="1470174"/>
                  <a:pt x="1598352" y="1472252"/>
                </a:cubicBezTo>
                <a:cubicBezTo>
                  <a:pt x="1596276" y="1474328"/>
                  <a:pt x="1592121" y="1476407"/>
                  <a:pt x="1592121" y="1478483"/>
                </a:cubicBezTo>
                <a:cubicBezTo>
                  <a:pt x="1592121" y="1480562"/>
                  <a:pt x="1590042" y="1480562"/>
                  <a:pt x="1585888" y="1478483"/>
                </a:cubicBezTo>
                <a:cubicBezTo>
                  <a:pt x="1577578" y="1474328"/>
                  <a:pt x="1567193" y="1474328"/>
                  <a:pt x="1556805" y="1478483"/>
                </a:cubicBezTo>
                <a:cubicBezTo>
                  <a:pt x="1552650" y="1480562"/>
                  <a:pt x="1542264" y="1478483"/>
                  <a:pt x="1533955" y="1476407"/>
                </a:cubicBezTo>
                <a:cubicBezTo>
                  <a:pt x="1523567" y="1474328"/>
                  <a:pt x="1515257" y="1472252"/>
                  <a:pt x="1509026" y="1476407"/>
                </a:cubicBezTo>
                <a:cubicBezTo>
                  <a:pt x="1504872" y="1478483"/>
                  <a:pt x="1498639" y="1480562"/>
                  <a:pt x="1496560" y="1478483"/>
                </a:cubicBezTo>
                <a:cubicBezTo>
                  <a:pt x="1492408" y="1472252"/>
                  <a:pt x="1473710" y="1472252"/>
                  <a:pt x="1465401" y="1476407"/>
                </a:cubicBezTo>
                <a:cubicBezTo>
                  <a:pt x="1459170" y="1480562"/>
                  <a:pt x="1461246" y="1480562"/>
                  <a:pt x="1473710" y="1480562"/>
                </a:cubicBezTo>
                <a:cubicBezTo>
                  <a:pt x="1500717" y="1480562"/>
                  <a:pt x="1492408" y="1486793"/>
                  <a:pt x="1465401" y="1486793"/>
                </a:cubicBezTo>
                <a:cubicBezTo>
                  <a:pt x="1450860" y="1486793"/>
                  <a:pt x="1436318" y="1484716"/>
                  <a:pt x="1432163" y="1480562"/>
                </a:cubicBezTo>
                <a:cubicBezTo>
                  <a:pt x="1423854" y="1474328"/>
                  <a:pt x="1425932" y="1474328"/>
                  <a:pt x="1440472" y="1476407"/>
                </a:cubicBezTo>
                <a:cubicBezTo>
                  <a:pt x="1457091" y="1478483"/>
                  <a:pt x="1457091" y="1478483"/>
                  <a:pt x="1444627" y="1472252"/>
                </a:cubicBezTo>
                <a:cubicBezTo>
                  <a:pt x="1438396" y="1468097"/>
                  <a:pt x="1421777" y="1466019"/>
                  <a:pt x="1411389" y="1466019"/>
                </a:cubicBezTo>
                <a:cubicBezTo>
                  <a:pt x="1394770" y="1466019"/>
                  <a:pt x="1390616" y="1468097"/>
                  <a:pt x="1390616" y="1474328"/>
                </a:cubicBezTo>
                <a:cubicBezTo>
                  <a:pt x="1390616" y="1484716"/>
                  <a:pt x="1382306" y="1484716"/>
                  <a:pt x="1378152" y="1472252"/>
                </a:cubicBezTo>
                <a:cubicBezTo>
                  <a:pt x="1376075" y="1461864"/>
                  <a:pt x="1373997" y="1461864"/>
                  <a:pt x="1338683" y="1461864"/>
                </a:cubicBezTo>
                <a:cubicBezTo>
                  <a:pt x="1317909" y="1461864"/>
                  <a:pt x="1301290" y="1463943"/>
                  <a:pt x="1301290" y="1466019"/>
                </a:cubicBezTo>
                <a:cubicBezTo>
                  <a:pt x="1301290" y="1468097"/>
                  <a:pt x="1297135" y="1470174"/>
                  <a:pt x="1290902" y="1470174"/>
                </a:cubicBezTo>
                <a:cubicBezTo>
                  <a:pt x="1282593" y="1470174"/>
                  <a:pt x="1282593" y="1468097"/>
                  <a:pt x="1286748" y="1466019"/>
                </a:cubicBezTo>
                <a:cubicBezTo>
                  <a:pt x="1290902" y="1463943"/>
                  <a:pt x="1290902" y="1461864"/>
                  <a:pt x="1284671" y="1459788"/>
                </a:cubicBezTo>
                <a:cubicBezTo>
                  <a:pt x="1280517" y="1457710"/>
                  <a:pt x="1274283" y="1459788"/>
                  <a:pt x="1270129" y="1461864"/>
                </a:cubicBezTo>
                <a:cubicBezTo>
                  <a:pt x="1261819" y="1468097"/>
                  <a:pt x="1207808" y="1472252"/>
                  <a:pt x="1197422" y="1466019"/>
                </a:cubicBezTo>
                <a:cubicBezTo>
                  <a:pt x="1191189" y="1463943"/>
                  <a:pt x="1182879" y="1463943"/>
                  <a:pt x="1172494" y="1466019"/>
                </a:cubicBezTo>
                <a:cubicBezTo>
                  <a:pt x="1157951" y="1468097"/>
                  <a:pt x="1153796" y="1468097"/>
                  <a:pt x="1145487" y="1461864"/>
                </a:cubicBezTo>
                <a:cubicBezTo>
                  <a:pt x="1135099" y="1453555"/>
                  <a:pt x="1135099" y="1453555"/>
                  <a:pt x="1128868" y="1461864"/>
                </a:cubicBezTo>
                <a:cubicBezTo>
                  <a:pt x="1124713" y="1466019"/>
                  <a:pt x="1120559" y="1468097"/>
                  <a:pt x="1116404" y="1466019"/>
                </a:cubicBezTo>
                <a:cubicBezTo>
                  <a:pt x="1112249" y="1463943"/>
                  <a:pt x="1083166" y="1461864"/>
                  <a:pt x="1052005" y="1461864"/>
                </a:cubicBezTo>
                <a:cubicBezTo>
                  <a:pt x="1020845" y="1461864"/>
                  <a:pt x="975143" y="1459788"/>
                  <a:pt x="952293" y="1457710"/>
                </a:cubicBezTo>
                <a:cubicBezTo>
                  <a:pt x="929441" y="1455631"/>
                  <a:pt x="902437" y="1455631"/>
                  <a:pt x="894125" y="1455631"/>
                </a:cubicBezTo>
                <a:cubicBezTo>
                  <a:pt x="879585" y="1457710"/>
                  <a:pt x="879585" y="1455631"/>
                  <a:pt x="881663" y="1447324"/>
                </a:cubicBezTo>
                <a:cubicBezTo>
                  <a:pt x="883739" y="1439014"/>
                  <a:pt x="883739" y="1436936"/>
                  <a:pt x="877508" y="1443169"/>
                </a:cubicBezTo>
                <a:cubicBezTo>
                  <a:pt x="873351" y="1447324"/>
                  <a:pt x="871275" y="1451479"/>
                  <a:pt x="873351" y="1453555"/>
                </a:cubicBezTo>
                <a:cubicBezTo>
                  <a:pt x="877508" y="1459788"/>
                  <a:pt x="852578" y="1453555"/>
                  <a:pt x="846347" y="1445245"/>
                </a:cubicBezTo>
                <a:cubicBezTo>
                  <a:pt x="842192" y="1441091"/>
                  <a:pt x="838037" y="1439014"/>
                  <a:pt x="835961" y="1441091"/>
                </a:cubicBezTo>
                <a:cubicBezTo>
                  <a:pt x="833883" y="1443169"/>
                  <a:pt x="829728" y="1441091"/>
                  <a:pt x="825573" y="1439014"/>
                </a:cubicBezTo>
                <a:cubicBezTo>
                  <a:pt x="819342" y="1434858"/>
                  <a:pt x="819342" y="1436936"/>
                  <a:pt x="821419" y="1443169"/>
                </a:cubicBezTo>
                <a:cubicBezTo>
                  <a:pt x="823495" y="1453555"/>
                  <a:pt x="815187" y="1455631"/>
                  <a:pt x="811031" y="1447324"/>
                </a:cubicBezTo>
                <a:cubicBezTo>
                  <a:pt x="808954" y="1443169"/>
                  <a:pt x="806878" y="1443169"/>
                  <a:pt x="800645" y="1447324"/>
                </a:cubicBezTo>
                <a:cubicBezTo>
                  <a:pt x="794414" y="1451479"/>
                  <a:pt x="792335" y="1451479"/>
                  <a:pt x="790257" y="1447324"/>
                </a:cubicBezTo>
                <a:cubicBezTo>
                  <a:pt x="788181" y="1443169"/>
                  <a:pt x="786104" y="1443169"/>
                  <a:pt x="781948" y="1447324"/>
                </a:cubicBezTo>
                <a:cubicBezTo>
                  <a:pt x="777795" y="1451479"/>
                  <a:pt x="775717" y="1451479"/>
                  <a:pt x="773640" y="1447324"/>
                </a:cubicBezTo>
                <a:cubicBezTo>
                  <a:pt x="771562" y="1443169"/>
                  <a:pt x="767407" y="1443169"/>
                  <a:pt x="763252" y="1447324"/>
                </a:cubicBezTo>
                <a:cubicBezTo>
                  <a:pt x="754943" y="1451479"/>
                  <a:pt x="707163" y="1447324"/>
                  <a:pt x="707163" y="1441091"/>
                </a:cubicBezTo>
                <a:cubicBezTo>
                  <a:pt x="707163" y="1439014"/>
                  <a:pt x="700931" y="1436936"/>
                  <a:pt x="696777" y="1439014"/>
                </a:cubicBezTo>
                <a:cubicBezTo>
                  <a:pt x="692622" y="1441091"/>
                  <a:pt x="684313" y="1439014"/>
                  <a:pt x="680158" y="1434858"/>
                </a:cubicBezTo>
                <a:cubicBezTo>
                  <a:pt x="669772" y="1426550"/>
                  <a:pt x="653153" y="1428627"/>
                  <a:pt x="638611" y="1441091"/>
                </a:cubicBezTo>
                <a:cubicBezTo>
                  <a:pt x="626147" y="1451479"/>
                  <a:pt x="615759" y="1445245"/>
                  <a:pt x="626147" y="1434858"/>
                </a:cubicBezTo>
                <a:cubicBezTo>
                  <a:pt x="630301" y="1430705"/>
                  <a:pt x="628225" y="1428627"/>
                  <a:pt x="621992" y="1430705"/>
                </a:cubicBezTo>
                <a:cubicBezTo>
                  <a:pt x="617837" y="1430705"/>
                  <a:pt x="609528" y="1432781"/>
                  <a:pt x="605373" y="1432781"/>
                </a:cubicBezTo>
                <a:cubicBezTo>
                  <a:pt x="599142" y="1434858"/>
                  <a:pt x="599142" y="1436936"/>
                  <a:pt x="607451" y="1441091"/>
                </a:cubicBezTo>
                <a:cubicBezTo>
                  <a:pt x="615759" y="1447324"/>
                  <a:pt x="615759" y="1447324"/>
                  <a:pt x="609528" y="1445245"/>
                </a:cubicBezTo>
                <a:cubicBezTo>
                  <a:pt x="605373" y="1443169"/>
                  <a:pt x="594985" y="1445245"/>
                  <a:pt x="588754" y="1447324"/>
                </a:cubicBezTo>
                <a:cubicBezTo>
                  <a:pt x="580444" y="1451479"/>
                  <a:pt x="574211" y="1451479"/>
                  <a:pt x="565904" y="1447324"/>
                </a:cubicBezTo>
                <a:cubicBezTo>
                  <a:pt x="559671" y="1445245"/>
                  <a:pt x="553438" y="1443169"/>
                  <a:pt x="551361" y="1443169"/>
                </a:cubicBezTo>
                <a:cubicBezTo>
                  <a:pt x="549285" y="1443169"/>
                  <a:pt x="536821" y="1441091"/>
                  <a:pt x="526433" y="1436936"/>
                </a:cubicBezTo>
                <a:cubicBezTo>
                  <a:pt x="516047" y="1432781"/>
                  <a:pt x="505659" y="1430705"/>
                  <a:pt x="503583" y="1432781"/>
                </a:cubicBezTo>
                <a:cubicBezTo>
                  <a:pt x="497350" y="1439014"/>
                  <a:pt x="484886" y="1436936"/>
                  <a:pt x="480731" y="1430705"/>
                </a:cubicBezTo>
                <a:cubicBezTo>
                  <a:pt x="476576" y="1426550"/>
                  <a:pt x="472422" y="1424472"/>
                  <a:pt x="468267" y="1424472"/>
                </a:cubicBezTo>
                <a:cubicBezTo>
                  <a:pt x="464112" y="1424472"/>
                  <a:pt x="462036" y="1428627"/>
                  <a:pt x="464112" y="1430705"/>
                </a:cubicBezTo>
                <a:cubicBezTo>
                  <a:pt x="466191" y="1432781"/>
                  <a:pt x="470343" y="1434858"/>
                  <a:pt x="472422" y="1434858"/>
                </a:cubicBezTo>
                <a:cubicBezTo>
                  <a:pt x="476576" y="1432781"/>
                  <a:pt x="478655" y="1434858"/>
                  <a:pt x="478655" y="1436936"/>
                </a:cubicBezTo>
                <a:cubicBezTo>
                  <a:pt x="478655" y="1445245"/>
                  <a:pt x="468267" y="1441091"/>
                  <a:pt x="462036" y="1432781"/>
                </a:cubicBezTo>
                <a:cubicBezTo>
                  <a:pt x="457881" y="1428627"/>
                  <a:pt x="453726" y="1424472"/>
                  <a:pt x="449570" y="1424472"/>
                </a:cubicBezTo>
                <a:cubicBezTo>
                  <a:pt x="445417" y="1424472"/>
                  <a:pt x="443339" y="1422396"/>
                  <a:pt x="445417" y="1420317"/>
                </a:cubicBezTo>
                <a:cubicBezTo>
                  <a:pt x="447493" y="1418241"/>
                  <a:pt x="445417" y="1414084"/>
                  <a:pt x="441262" y="1412008"/>
                </a:cubicBezTo>
                <a:cubicBezTo>
                  <a:pt x="437108" y="1407853"/>
                  <a:pt x="435029" y="1407853"/>
                  <a:pt x="435029" y="1412008"/>
                </a:cubicBezTo>
                <a:cubicBezTo>
                  <a:pt x="435029" y="1414084"/>
                  <a:pt x="432953" y="1418241"/>
                  <a:pt x="428796" y="1420317"/>
                </a:cubicBezTo>
                <a:cubicBezTo>
                  <a:pt x="424643" y="1420317"/>
                  <a:pt x="422565" y="1420317"/>
                  <a:pt x="424643" y="1416162"/>
                </a:cubicBezTo>
                <a:cubicBezTo>
                  <a:pt x="426720" y="1414084"/>
                  <a:pt x="424643" y="1409931"/>
                  <a:pt x="422565" y="1407853"/>
                </a:cubicBezTo>
                <a:cubicBezTo>
                  <a:pt x="416334" y="1405777"/>
                  <a:pt x="418410" y="1418241"/>
                  <a:pt x="424643" y="1426550"/>
                </a:cubicBezTo>
                <a:cubicBezTo>
                  <a:pt x="426720" y="1428627"/>
                  <a:pt x="426720" y="1434858"/>
                  <a:pt x="422565" y="1436936"/>
                </a:cubicBezTo>
                <a:cubicBezTo>
                  <a:pt x="418410" y="1441091"/>
                  <a:pt x="416334" y="1439014"/>
                  <a:pt x="420489" y="1434858"/>
                </a:cubicBezTo>
                <a:cubicBezTo>
                  <a:pt x="422565" y="1430705"/>
                  <a:pt x="422565" y="1430705"/>
                  <a:pt x="416334" y="1434858"/>
                </a:cubicBezTo>
                <a:cubicBezTo>
                  <a:pt x="412179" y="1436936"/>
                  <a:pt x="408022" y="1439014"/>
                  <a:pt x="405946" y="1436936"/>
                </a:cubicBezTo>
                <a:cubicBezTo>
                  <a:pt x="403870" y="1434858"/>
                  <a:pt x="395560" y="1434858"/>
                  <a:pt x="385172" y="1434858"/>
                </a:cubicBezTo>
                <a:cubicBezTo>
                  <a:pt x="368554" y="1436936"/>
                  <a:pt x="366475" y="1436936"/>
                  <a:pt x="372708" y="1430705"/>
                </a:cubicBezTo>
                <a:cubicBezTo>
                  <a:pt x="381018" y="1422396"/>
                  <a:pt x="374787" y="1418241"/>
                  <a:pt x="354013" y="1420317"/>
                </a:cubicBezTo>
                <a:cubicBezTo>
                  <a:pt x="339470" y="1420317"/>
                  <a:pt x="335316" y="1424472"/>
                  <a:pt x="345702" y="1428627"/>
                </a:cubicBezTo>
                <a:cubicBezTo>
                  <a:pt x="351935" y="1430705"/>
                  <a:pt x="349858" y="1430705"/>
                  <a:pt x="345702" y="1430705"/>
                </a:cubicBezTo>
                <a:cubicBezTo>
                  <a:pt x="343625" y="1432781"/>
                  <a:pt x="337394" y="1428627"/>
                  <a:pt x="333239" y="1424472"/>
                </a:cubicBezTo>
                <a:cubicBezTo>
                  <a:pt x="327006" y="1418241"/>
                  <a:pt x="327006" y="1418241"/>
                  <a:pt x="327006" y="1424472"/>
                </a:cubicBezTo>
                <a:cubicBezTo>
                  <a:pt x="327006" y="1430705"/>
                  <a:pt x="324928" y="1430705"/>
                  <a:pt x="316621" y="1428627"/>
                </a:cubicBezTo>
                <a:cubicBezTo>
                  <a:pt x="304154" y="1424472"/>
                  <a:pt x="277150" y="1426550"/>
                  <a:pt x="268840" y="1430705"/>
                </a:cubicBezTo>
                <a:cubicBezTo>
                  <a:pt x="266764" y="1432781"/>
                  <a:pt x="258454" y="1430705"/>
                  <a:pt x="250145" y="1428627"/>
                </a:cubicBezTo>
                <a:cubicBezTo>
                  <a:pt x="241833" y="1426550"/>
                  <a:pt x="235602" y="1426550"/>
                  <a:pt x="235602" y="1428627"/>
                </a:cubicBezTo>
                <a:cubicBezTo>
                  <a:pt x="233526" y="1434858"/>
                  <a:pt x="169127" y="1430705"/>
                  <a:pt x="160817" y="1424472"/>
                </a:cubicBezTo>
                <a:cubicBezTo>
                  <a:pt x="156663" y="1422396"/>
                  <a:pt x="152508" y="1422396"/>
                  <a:pt x="146277" y="1426550"/>
                </a:cubicBezTo>
                <a:cubicBezTo>
                  <a:pt x="137965" y="1430705"/>
                  <a:pt x="137965" y="1430705"/>
                  <a:pt x="133813" y="1426550"/>
                </a:cubicBezTo>
                <a:cubicBezTo>
                  <a:pt x="131734" y="1424472"/>
                  <a:pt x="129658" y="1422396"/>
                  <a:pt x="127580" y="1426550"/>
                </a:cubicBezTo>
                <a:cubicBezTo>
                  <a:pt x="125503" y="1432781"/>
                  <a:pt x="98496" y="1424472"/>
                  <a:pt x="98496" y="1418241"/>
                </a:cubicBezTo>
                <a:cubicBezTo>
                  <a:pt x="98496" y="1416162"/>
                  <a:pt x="96418" y="1414084"/>
                  <a:pt x="94342" y="1414084"/>
                </a:cubicBezTo>
                <a:cubicBezTo>
                  <a:pt x="92265" y="1414084"/>
                  <a:pt x="90187" y="1416162"/>
                  <a:pt x="92265" y="1420317"/>
                </a:cubicBezTo>
                <a:cubicBezTo>
                  <a:pt x="94342" y="1428627"/>
                  <a:pt x="77723" y="1432781"/>
                  <a:pt x="67337" y="1426550"/>
                </a:cubicBezTo>
                <a:cubicBezTo>
                  <a:pt x="63182" y="1424472"/>
                  <a:pt x="52795" y="1422396"/>
                  <a:pt x="46564" y="1422396"/>
                </a:cubicBezTo>
                <a:cubicBezTo>
                  <a:pt x="38254" y="1422396"/>
                  <a:pt x="34097" y="1420317"/>
                  <a:pt x="34097" y="1418241"/>
                </a:cubicBezTo>
                <a:cubicBezTo>
                  <a:pt x="34097" y="1416162"/>
                  <a:pt x="29945" y="1414084"/>
                  <a:pt x="21635" y="1414084"/>
                </a:cubicBezTo>
                <a:cubicBezTo>
                  <a:pt x="15402" y="1412008"/>
                  <a:pt x="9171" y="1414084"/>
                  <a:pt x="9171" y="1416162"/>
                </a:cubicBezTo>
                <a:cubicBezTo>
                  <a:pt x="9171" y="1418241"/>
                  <a:pt x="5016" y="1420317"/>
                  <a:pt x="2938" y="1420317"/>
                </a:cubicBezTo>
                <a:cubicBezTo>
                  <a:pt x="862" y="1420317"/>
                  <a:pt x="-1217" y="1416162"/>
                  <a:pt x="862" y="1412008"/>
                </a:cubicBezTo>
                <a:cubicBezTo>
                  <a:pt x="3978" y="1402659"/>
                  <a:pt x="7094" y="1329043"/>
                  <a:pt x="9333" y="1148215"/>
                </a:cubicBezTo>
                <a:lnTo>
                  <a:pt x="9872" y="1096730"/>
                </a:lnTo>
                <a:lnTo>
                  <a:pt x="9171" y="1096847"/>
                </a:lnTo>
                <a:cubicBezTo>
                  <a:pt x="9171" y="1098926"/>
                  <a:pt x="5016" y="1101002"/>
                  <a:pt x="2938" y="1101002"/>
                </a:cubicBezTo>
                <a:cubicBezTo>
                  <a:pt x="862" y="1101002"/>
                  <a:pt x="-1217" y="1096847"/>
                  <a:pt x="862" y="1092693"/>
                </a:cubicBezTo>
                <a:cubicBezTo>
                  <a:pt x="5016" y="1080228"/>
                  <a:pt x="9171" y="953510"/>
                  <a:pt x="11247" y="610745"/>
                </a:cubicBezTo>
                <a:cubicBezTo>
                  <a:pt x="15402" y="199427"/>
                  <a:pt x="17480" y="2078"/>
                  <a:pt x="2163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81E238-4550-489B-96FA-A4357282F04E}"/>
              </a:ext>
            </a:extLst>
          </p:cNvPr>
          <p:cNvSpPr txBox="1"/>
          <p:nvPr/>
        </p:nvSpPr>
        <p:spPr>
          <a:xfrm>
            <a:off x="7514431" y="1412485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Freedom to make something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EA6663-3324-41FD-A462-A5301EC19E55}"/>
              </a:ext>
            </a:extLst>
          </p:cNvPr>
          <p:cNvSpPr txBox="1"/>
          <p:nvPr/>
        </p:nvSpPr>
        <p:spPr>
          <a:xfrm>
            <a:off x="7514431" y="3125397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Freedom to do anything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EBA133C-1385-418A-AA12-73D0CF7DEFF6}"/>
              </a:ext>
            </a:extLst>
          </p:cNvPr>
          <p:cNvSpPr txBox="1"/>
          <p:nvPr/>
        </p:nvSpPr>
        <p:spPr>
          <a:xfrm>
            <a:off x="7514431" y="4872165"/>
            <a:ext cx="2268538" cy="73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Freedom to make something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7079EC2-C7EF-4139-9F61-001B047FBDB9}"/>
              </a:ext>
            </a:extLst>
          </p:cNvPr>
          <p:cNvGrpSpPr/>
          <p:nvPr/>
        </p:nvGrpSpPr>
        <p:grpSpPr>
          <a:xfrm>
            <a:off x="1055688" y="1729295"/>
            <a:ext cx="583941" cy="583941"/>
            <a:chOff x="7230880" y="4137455"/>
            <a:chExt cx="583941" cy="583941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E08E4E1E-36A8-47D9-9FE4-851F87DE0DD9}"/>
                </a:ext>
              </a:extLst>
            </p:cNvPr>
            <p:cNvSpPr/>
            <p:nvPr/>
          </p:nvSpPr>
          <p:spPr>
            <a:xfrm>
              <a:off x="7230880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accent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8F0D355-9C29-44A3-9A64-0CBEB6B05A62}"/>
                </a:ext>
              </a:extLst>
            </p:cNvPr>
            <p:cNvSpPr/>
            <p:nvPr/>
          </p:nvSpPr>
          <p:spPr>
            <a:xfrm>
              <a:off x="7346211" y="4252786"/>
              <a:ext cx="353280" cy="353280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F67D8C1-BF7D-4A8F-AA01-00975A272A48}"/>
              </a:ext>
            </a:extLst>
          </p:cNvPr>
          <p:cNvGrpSpPr/>
          <p:nvPr/>
        </p:nvGrpSpPr>
        <p:grpSpPr>
          <a:xfrm>
            <a:off x="1828686" y="1729295"/>
            <a:ext cx="583941" cy="583941"/>
            <a:chOff x="8003878" y="4137455"/>
            <a:chExt cx="583941" cy="583941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98E2EBEE-2390-4782-9BF9-6B0578B1E423}"/>
                </a:ext>
              </a:extLst>
            </p:cNvPr>
            <p:cNvSpPr/>
            <p:nvPr/>
          </p:nvSpPr>
          <p:spPr>
            <a:xfrm>
              <a:off x="8003878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3C7FE4E-5611-459E-B3C2-DAAEC3693581}"/>
                </a:ext>
              </a:extLst>
            </p:cNvPr>
            <p:cNvSpPr/>
            <p:nvPr/>
          </p:nvSpPr>
          <p:spPr>
            <a:xfrm>
              <a:off x="8119209" y="4252786"/>
              <a:ext cx="353280" cy="353280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60D646E-21FD-41A7-AF25-E0E43EF6BF0B}"/>
              </a:ext>
            </a:extLst>
          </p:cNvPr>
          <p:cNvGrpSpPr/>
          <p:nvPr/>
        </p:nvGrpSpPr>
        <p:grpSpPr>
          <a:xfrm>
            <a:off x="2601684" y="1729295"/>
            <a:ext cx="583941" cy="583941"/>
            <a:chOff x="8776876" y="4137455"/>
            <a:chExt cx="583941" cy="583941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54A59E51-A734-4E0B-9664-034805DF0655}"/>
                </a:ext>
              </a:extLst>
            </p:cNvPr>
            <p:cNvSpPr/>
            <p:nvPr/>
          </p:nvSpPr>
          <p:spPr>
            <a:xfrm>
              <a:off x="8776876" y="4137455"/>
              <a:ext cx="583941" cy="583941"/>
            </a:xfrm>
            <a:prstGeom prst="roundRect">
              <a:avLst>
                <a:gd name="adj" fmla="val 40319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368300" dir="2700000" sx="82000" sy="82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9A895B3-45E3-41B8-85F3-3AF1F04E1C3C}"/>
                </a:ext>
              </a:extLst>
            </p:cNvPr>
            <p:cNvSpPr/>
            <p:nvPr/>
          </p:nvSpPr>
          <p:spPr>
            <a:xfrm>
              <a:off x="8892207" y="4252786"/>
              <a:ext cx="353280" cy="353280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B9153CD-F6AE-4C11-802E-DCE157B3CAC1}"/>
              </a:ext>
            </a:extLst>
          </p:cNvPr>
          <p:cNvSpPr txBox="1"/>
          <p:nvPr/>
        </p:nvSpPr>
        <p:spPr>
          <a:xfrm>
            <a:off x="1055688" y="2698231"/>
            <a:ext cx="4868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Sora ExtraBold" pitchFamily="2" charset="0"/>
              </a:rPr>
              <a:t>Did you know? Chewing gum boosts concentration.</a:t>
            </a:r>
            <a:endParaRPr lang="en-US" sz="3200" u="sng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Sora ExtraBold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55C655-0663-463D-91B2-E0F1EC84C778}"/>
              </a:ext>
            </a:extLst>
          </p:cNvPr>
          <p:cNvSpPr txBox="1"/>
          <p:nvPr/>
        </p:nvSpPr>
        <p:spPr>
          <a:xfrm>
            <a:off x="1055688" y="4284757"/>
            <a:ext cx="3981369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amet. Qui sint neque a velit modi quo numquam. Non exercitationem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reiciendis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consequatur.</a:t>
            </a:r>
          </a:p>
        </p:txBody>
      </p:sp>
    </p:spTree>
    <p:extLst>
      <p:ext uri="{BB962C8B-B14F-4D97-AF65-F5344CB8AC3E}">
        <p14:creationId xmlns:p14="http://schemas.microsoft.com/office/powerpoint/2010/main" val="93380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path" presetSubtype="0" accel="49333" decel="50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15" dur="5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path" presetSubtype="0" accel="49333" decel="50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1" dur="5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3" presetClass="entr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2.59259E-6 L -4.16667E-7 0.07246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49333" decel="50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49333" decel="50667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59259E-6 L 0.11797 0.00023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8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49333" decel="50667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2.22222E-6 L 5E-6 0.07246 " pathEditMode="relative" rAng="0" ptsTypes="AA">
                                      <p:cBhvr>
                                        <p:cTn id="52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49333" decel="50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7.40741E-7 L 5E-6 0.07245 " pathEditMode="relative" rAng="0" ptsTypes="AA">
                                      <p:cBhvr>
                                        <p:cTn id="57" dur="75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49333" decel="50667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3.7037E-7 L 5E-6 0.07245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32" grpId="0"/>
      <p:bldP spid="32" grpId="1"/>
      <p:bldP spid="33" grpId="0"/>
      <p:bldP spid="33" grpId="1"/>
      <p:bldP spid="34" grpId="0"/>
      <p:bldP spid="34" grpId="1"/>
      <p:bldP spid="44" grpId="0"/>
      <p:bldP spid="44" grpId="1"/>
      <p:bldP spid="45" grpId="0"/>
      <p:bldP spid="45" grpId="1"/>
    </p:bldLst>
  </p:timing>
</p:sld>
</file>

<file path=ppt/theme/theme1.xml><?xml version="1.0" encoding="utf-8"?>
<a:theme xmlns:a="http://schemas.openxmlformats.org/drawingml/2006/main" name="Gradient-brush">
  <a:themeElements>
    <a:clrScheme name="MS Muted Multi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1448E"/>
      </a:accent1>
      <a:accent2>
        <a:srgbClr val="EA6497"/>
      </a:accent2>
      <a:accent3>
        <a:srgbClr val="E97157"/>
      </a:accent3>
      <a:accent4>
        <a:srgbClr val="19A6D4"/>
      </a:accent4>
      <a:accent5>
        <a:srgbClr val="CC4F8E"/>
      </a:accent5>
      <a:accent6>
        <a:srgbClr val="713B8F"/>
      </a:accent6>
      <a:hlink>
        <a:srgbClr val="0563C1"/>
      </a:hlink>
      <a:folHlink>
        <a:srgbClr val="954F72"/>
      </a:folHlink>
    </a:clrScheme>
    <a:fontScheme name="Grand opt 1">
      <a:majorFont>
        <a:latin typeface="Sora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1019C95-AD83-4EEC-A70F-5A6E91350300}">
  <we:reference id="wa200003157" version="1.0.0.0" store="en-US" storeType="OMEX"/>
  <we:alternateReferences>
    <we:reference id="WA200003157" version="1.0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14938</TotalTime>
  <Words>557</Words>
  <Application>Microsoft Office PowerPoint</Application>
  <PresentationFormat>Widescreen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Segoe UI</vt:lpstr>
      <vt:lpstr>Sora</vt:lpstr>
      <vt:lpstr>Gradient-brush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WATER MELON</dc:creator>
  <cp:lastModifiedBy>user</cp:lastModifiedBy>
  <cp:revision>547</cp:revision>
  <dcterms:created xsi:type="dcterms:W3CDTF">2021-10-12T03:39:43Z</dcterms:created>
  <dcterms:modified xsi:type="dcterms:W3CDTF">2023-02-10T04:33:57Z</dcterms:modified>
</cp:coreProperties>
</file>